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9BAFB4-BBC8-D867-7E0E-8B6E4B521D96}" v="42" dt="2020-11-20T12:14:01.2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01" autoAdjust="0"/>
    <p:restoredTop sz="94660"/>
  </p:normalViewPr>
  <p:slideViewPr>
    <p:cSldViewPr snapToGrid="0">
      <p:cViewPr varScale="1">
        <p:scale>
          <a:sx n="73" d="100"/>
          <a:sy n="73" d="100"/>
        </p:scale>
        <p:origin x="56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30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810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8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91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85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54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021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19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252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42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078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3977CE6-D9DE-4CCD-AA91-B6A4EA1BDBDE}" type="datetimeFigureOut">
              <a:rPr lang="en-GB" smtClean="0"/>
              <a:pPr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DA27ED-9B09-4DCA-80F7-E094CEF92966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66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Year 4 weekly timetable (</a:t>
            </a:r>
            <a:r>
              <a:rPr lang="en-GB" dirty="0" err="1"/>
              <a:t>w.c.</a:t>
            </a:r>
            <a:r>
              <a:rPr lang="en-GB" dirty="0"/>
              <a:t> </a:t>
            </a:r>
            <a:r>
              <a:rPr lang="en-GB" dirty="0" smtClean="0"/>
              <a:t>14</a:t>
            </a:r>
            <a:r>
              <a:rPr lang="en-GB" dirty="0" smtClean="0"/>
              <a:t>/12/20</a:t>
            </a:r>
            <a:r>
              <a:rPr lang="en-GB" dirty="0"/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Please find a list of subjects that your child will be expected to complete each day while they are at home.</a:t>
            </a:r>
          </a:p>
        </p:txBody>
      </p:sp>
    </p:spTree>
    <p:extLst>
      <p:ext uri="{BB962C8B-B14F-4D97-AF65-F5344CB8AC3E}">
        <p14:creationId xmlns:p14="http://schemas.microsoft.com/office/powerpoint/2010/main" val="157069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Monday </a:t>
            </a:r>
            <a:r>
              <a:rPr lang="en-GB" dirty="0" smtClean="0"/>
              <a:t>14th</a:t>
            </a:r>
            <a:r>
              <a:rPr lang="en-GB" dirty="0" smtClean="0"/>
              <a:t> </a:t>
            </a:r>
            <a:r>
              <a:rPr lang="en-GB" dirty="0" smtClean="0"/>
              <a:t>December 2020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 smtClean="0"/>
              <a:t>10:30-11:30: English</a:t>
            </a:r>
          </a:p>
          <a:p>
            <a:pPr marL="0" indent="0">
              <a:buNone/>
            </a:pPr>
            <a:r>
              <a:rPr lang="en-GB" dirty="0" smtClean="0"/>
              <a:t>LUNCH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13:00-13:30: Spelling lesson</a:t>
            </a:r>
          </a:p>
          <a:p>
            <a:pPr marL="0" indent="0">
              <a:buNone/>
            </a:pPr>
            <a:r>
              <a:rPr lang="en-GB" dirty="0" smtClean="0"/>
              <a:t>13:30-14:30: Art Challenge 1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14:30-15:00: Reading</a:t>
            </a:r>
          </a:p>
        </p:txBody>
      </p:sp>
    </p:spTree>
    <p:extLst>
      <p:ext uri="{BB962C8B-B14F-4D97-AF65-F5344CB8AC3E}">
        <p14:creationId xmlns:p14="http://schemas.microsoft.com/office/powerpoint/2010/main" val="58107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Tuesday </a:t>
            </a:r>
            <a:r>
              <a:rPr lang="en-GB" dirty="0" smtClean="0"/>
              <a:t>15</a:t>
            </a:r>
            <a:r>
              <a:rPr lang="en-GB" baseline="30000" dirty="0" smtClean="0"/>
              <a:t>th</a:t>
            </a:r>
            <a:r>
              <a:rPr lang="en-GB" dirty="0" smtClean="0"/>
              <a:t> </a:t>
            </a:r>
            <a:r>
              <a:rPr lang="en-GB" dirty="0" smtClean="0"/>
              <a:t>December </a:t>
            </a:r>
            <a:r>
              <a:rPr lang="en-GB" dirty="0"/>
              <a:t>2020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 smtClean="0"/>
              <a:t>10:30-11:30: English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LUNCH</a:t>
            </a:r>
          </a:p>
          <a:p>
            <a:pPr marL="0" indent="0">
              <a:buNone/>
            </a:pPr>
            <a:r>
              <a:rPr lang="en-GB" dirty="0" smtClean="0"/>
              <a:t>12:30-13:00: </a:t>
            </a:r>
            <a:r>
              <a:rPr lang="en-GB" dirty="0" smtClean="0"/>
              <a:t>Handwriting </a:t>
            </a:r>
          </a:p>
          <a:p>
            <a:pPr marL="0" indent="0">
              <a:buNone/>
            </a:pPr>
            <a:r>
              <a:rPr lang="en-GB" dirty="0" smtClean="0"/>
              <a:t>13:00- 14:30- Art Challenge 2</a:t>
            </a:r>
          </a:p>
          <a:p>
            <a:pPr marL="0" indent="0">
              <a:buNone/>
            </a:pPr>
            <a:r>
              <a:rPr lang="en-GB" dirty="0" smtClean="0"/>
              <a:t>14:30-15:00</a:t>
            </a:r>
            <a:r>
              <a:rPr lang="en-GB" dirty="0"/>
              <a:t>: Reading</a:t>
            </a:r>
          </a:p>
        </p:txBody>
      </p:sp>
    </p:spTree>
    <p:extLst>
      <p:ext uri="{BB962C8B-B14F-4D97-AF65-F5344CB8AC3E}">
        <p14:creationId xmlns:p14="http://schemas.microsoft.com/office/powerpoint/2010/main" val="1833621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Wednesday </a:t>
            </a:r>
            <a:r>
              <a:rPr lang="en-GB" dirty="0" smtClean="0"/>
              <a:t>16</a:t>
            </a:r>
            <a:r>
              <a:rPr lang="en-GB" baseline="30000" dirty="0" smtClean="0"/>
              <a:t>th</a:t>
            </a:r>
            <a:r>
              <a:rPr lang="en-GB" dirty="0" smtClean="0"/>
              <a:t> </a:t>
            </a:r>
            <a:r>
              <a:rPr lang="en-GB" dirty="0" smtClean="0"/>
              <a:t>December </a:t>
            </a:r>
            <a:r>
              <a:rPr lang="en-GB" dirty="0"/>
              <a:t>2020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/>
              <a:t>10:30-11:30 English</a:t>
            </a:r>
          </a:p>
          <a:p>
            <a:pPr marL="0" indent="0">
              <a:buNone/>
            </a:pPr>
            <a:r>
              <a:rPr lang="en-GB" dirty="0"/>
              <a:t>LUNCH</a:t>
            </a:r>
          </a:p>
          <a:p>
            <a:pPr marL="0" indent="0">
              <a:buNone/>
            </a:pPr>
            <a:r>
              <a:rPr lang="en-GB" dirty="0" smtClean="0"/>
              <a:t>12:30-13:30: Science</a:t>
            </a:r>
          </a:p>
          <a:p>
            <a:pPr marL="0" indent="0">
              <a:buNone/>
            </a:pPr>
            <a:r>
              <a:rPr lang="en-GB" dirty="0" smtClean="0"/>
              <a:t>13:30-14:30: Art Challenge 3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14:30-15:00</a:t>
            </a:r>
            <a:r>
              <a:rPr lang="en-GB" dirty="0"/>
              <a:t>: Reading</a:t>
            </a:r>
          </a:p>
        </p:txBody>
      </p:sp>
    </p:spTree>
    <p:extLst>
      <p:ext uri="{BB962C8B-B14F-4D97-AF65-F5344CB8AC3E}">
        <p14:creationId xmlns:p14="http://schemas.microsoft.com/office/powerpoint/2010/main" val="2233055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Thursday </a:t>
            </a:r>
            <a:r>
              <a:rPr lang="en-GB" dirty="0" smtClean="0"/>
              <a:t>17</a:t>
            </a:r>
            <a:r>
              <a:rPr lang="en-GB" baseline="30000" dirty="0" smtClean="0"/>
              <a:t>th </a:t>
            </a:r>
            <a:r>
              <a:rPr lang="en-GB" dirty="0" smtClean="0"/>
              <a:t>December </a:t>
            </a:r>
            <a:r>
              <a:rPr lang="en-GB" dirty="0"/>
              <a:t>2020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/>
              <a:t>10:30-11:30 English</a:t>
            </a:r>
          </a:p>
          <a:p>
            <a:pPr marL="0" indent="0">
              <a:buNone/>
            </a:pPr>
            <a:r>
              <a:rPr lang="en-GB" dirty="0"/>
              <a:t>LUNCH</a:t>
            </a:r>
          </a:p>
          <a:p>
            <a:pPr marL="0" indent="0">
              <a:buNone/>
            </a:pPr>
            <a:r>
              <a:rPr lang="en-GB" dirty="0"/>
              <a:t>12:30-13:30: PE</a:t>
            </a:r>
          </a:p>
          <a:p>
            <a:pPr marL="0" indent="0">
              <a:buNone/>
            </a:pPr>
            <a:r>
              <a:rPr lang="en-GB" dirty="0"/>
              <a:t>13:30 – 14:00: Spelling Test</a:t>
            </a:r>
          </a:p>
          <a:p>
            <a:pPr marL="0" indent="0">
              <a:buNone/>
            </a:pPr>
            <a:r>
              <a:rPr lang="en-GB" dirty="0"/>
              <a:t>14:00-14:30: </a:t>
            </a:r>
            <a:r>
              <a:rPr lang="en-GB" dirty="0"/>
              <a:t> </a:t>
            </a:r>
            <a:r>
              <a:rPr lang="en-GB" dirty="0" smtClean="0"/>
              <a:t>Art Challenge 4 </a:t>
            </a:r>
          </a:p>
          <a:p>
            <a:pPr marL="0" indent="0">
              <a:buNone/>
            </a:pPr>
            <a:r>
              <a:rPr lang="en-GB" dirty="0" smtClean="0"/>
              <a:t>14:30-15:00: Reading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649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Friday </a:t>
            </a:r>
            <a:r>
              <a:rPr lang="en-GB" dirty="0" smtClean="0"/>
              <a:t>18</a:t>
            </a:r>
            <a:r>
              <a:rPr lang="en-GB" baseline="30000" dirty="0" smtClean="0"/>
              <a:t>th</a:t>
            </a:r>
            <a:r>
              <a:rPr lang="en-GB" dirty="0" smtClean="0"/>
              <a:t>December </a:t>
            </a:r>
            <a:r>
              <a:rPr lang="en-GB" dirty="0"/>
              <a:t>2020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/>
              <a:t>10:30-11:30 English</a:t>
            </a:r>
          </a:p>
          <a:p>
            <a:pPr marL="0" indent="0">
              <a:buNone/>
            </a:pPr>
            <a:r>
              <a:rPr lang="en-GB" dirty="0"/>
              <a:t>LUNCH</a:t>
            </a:r>
          </a:p>
          <a:p>
            <a:pPr marL="0" indent="0">
              <a:buNone/>
            </a:pPr>
            <a:r>
              <a:rPr lang="en-GB" dirty="0"/>
              <a:t>12:30-14:00: PSHE</a:t>
            </a:r>
          </a:p>
          <a:p>
            <a:pPr marL="0" indent="0">
              <a:buNone/>
            </a:pPr>
            <a:r>
              <a:rPr lang="en-GB" dirty="0"/>
              <a:t>14:00-14:30: Reading</a:t>
            </a:r>
          </a:p>
        </p:txBody>
      </p:sp>
    </p:spTree>
    <p:extLst>
      <p:ext uri="{BB962C8B-B14F-4D97-AF65-F5344CB8AC3E}">
        <p14:creationId xmlns:p14="http://schemas.microsoft.com/office/powerpoint/2010/main" val="60846164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A0FFE8-F505-452D-8B05-DE9290A769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F50459-9745-47E7-9136-C9508BEDD0FB}">
  <ds:schemaRefs>
    <ds:schemaRef ds:uri="http://purl.org/dc/terms/"/>
    <ds:schemaRef ds:uri="http://schemas.microsoft.com/office/2006/metadata/properties"/>
    <ds:schemaRef ds:uri="98b21b01-36ed-43fa-aade-8e8329feb914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03208ece-15f0-490a-a090-bb6866dceba5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301FBAD-24DE-41BE-BA10-63336DA36B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208ece-15f0-490a-a090-bb6866dceba5"/>
    <ds:schemaRef ds:uri="98b21b01-36ed-43fa-aade-8e8329feb9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</TotalTime>
  <Words>152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Calibri</vt:lpstr>
      <vt:lpstr>Calibri Light</vt:lpstr>
      <vt:lpstr>Retrospect</vt:lpstr>
      <vt:lpstr>Year 4 weekly timetable (w.c. 14/12/20)</vt:lpstr>
      <vt:lpstr>Monday 14th December 2020</vt:lpstr>
      <vt:lpstr>Tuesday 15th December 2020</vt:lpstr>
      <vt:lpstr>Wednesday 16th December 2020</vt:lpstr>
      <vt:lpstr>Thursday 17th December 2020</vt:lpstr>
      <vt:lpstr>Friday 18thDecember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4 weekly timetable</dc:title>
  <dc:creator>Maryam Chopdat</dc:creator>
  <cp:lastModifiedBy>Samira Mahomed</cp:lastModifiedBy>
  <cp:revision>26</cp:revision>
  <dcterms:created xsi:type="dcterms:W3CDTF">2020-10-13T15:47:34Z</dcterms:created>
  <dcterms:modified xsi:type="dcterms:W3CDTF">2020-12-10T16:18:33Z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