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8" r:id="rId3"/>
    <p:sldId id="259" r:id="rId4"/>
    <p:sldId id="261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01" autoAdjust="0"/>
    <p:restoredTop sz="94660"/>
  </p:normalViewPr>
  <p:slideViewPr>
    <p:cSldViewPr snapToGrid="0">
      <p:cViewPr varScale="1">
        <p:scale>
          <a:sx n="73" d="100"/>
          <a:sy n="73" d="100"/>
        </p:scale>
        <p:origin x="56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77CE6-D9DE-4CCD-AA91-B6A4EA1BDBDE}" type="datetimeFigureOut">
              <a:rPr lang="en-GB" smtClean="0"/>
              <a:t>04/01/2021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A27ED-9B09-4DCA-80F7-E094CEF9296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3309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77CE6-D9DE-4CCD-AA91-B6A4EA1BDBDE}" type="datetimeFigureOut">
              <a:rPr lang="en-GB" smtClean="0"/>
              <a:t>04/01/2021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A27ED-9B09-4DCA-80F7-E094CEF929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0810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77CE6-D9DE-4CCD-AA91-B6A4EA1BDBDE}" type="datetimeFigureOut">
              <a:rPr lang="en-GB" smtClean="0"/>
              <a:t>04/01/2021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A27ED-9B09-4DCA-80F7-E094CEF929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389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77CE6-D9DE-4CCD-AA91-B6A4EA1BDBDE}" type="datetimeFigureOut">
              <a:rPr lang="en-GB" smtClean="0"/>
              <a:t>04/01/2021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A27ED-9B09-4DCA-80F7-E094CEF929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1914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77CE6-D9DE-4CCD-AA91-B6A4EA1BDBDE}" type="datetimeFigureOut">
              <a:rPr lang="en-GB" smtClean="0"/>
              <a:t>04/01/2021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A27ED-9B09-4DCA-80F7-E094CEF9296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7853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77CE6-D9DE-4CCD-AA91-B6A4EA1BDBDE}" type="datetimeFigureOut">
              <a:rPr lang="en-GB" smtClean="0"/>
              <a:t>04/01/2021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A27ED-9B09-4DCA-80F7-E094CEF929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4549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77CE6-D9DE-4CCD-AA91-B6A4EA1BDBDE}" type="datetimeFigureOut">
              <a:rPr lang="en-GB" smtClean="0"/>
              <a:t>04/01/2021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A27ED-9B09-4DCA-80F7-E094CEF929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4021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77CE6-D9DE-4CCD-AA91-B6A4EA1BDBDE}" type="datetimeFigureOut">
              <a:rPr lang="en-GB" smtClean="0"/>
              <a:t>04/01/2021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A27ED-9B09-4DCA-80F7-E094CEF929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1198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77CE6-D9DE-4CCD-AA91-B6A4EA1BDBDE}" type="datetimeFigureOut">
              <a:rPr lang="en-GB" smtClean="0"/>
              <a:t>04/01/2021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A27ED-9B09-4DCA-80F7-E094CEF929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7252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3977CE6-D9DE-4CCD-AA91-B6A4EA1BDBDE}" type="datetimeFigureOut">
              <a:rPr lang="en-GB" smtClean="0"/>
              <a:t>04/01/2021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3DA27ED-9B09-4DCA-80F7-E094CEF929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0427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977CE6-D9DE-4CCD-AA91-B6A4EA1BDBDE}" type="datetimeFigureOut">
              <a:rPr lang="en-GB" smtClean="0"/>
              <a:t>04/01/2021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DA27ED-9B09-4DCA-80F7-E094CEF929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7078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3977CE6-D9DE-4CCD-AA91-B6A4EA1BDBDE}" type="datetimeFigureOut">
              <a:rPr lang="en-GB" smtClean="0"/>
              <a:t>04/01/2021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3DA27ED-9B09-4DCA-80F7-E094CEF9296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0661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Year 4 weekly timetable (</a:t>
            </a:r>
            <a:r>
              <a:rPr lang="en-GB" dirty="0" err="1" smtClean="0"/>
              <a:t>w.c.</a:t>
            </a:r>
            <a:r>
              <a:rPr lang="en-GB" dirty="0" smtClean="0"/>
              <a:t> </a:t>
            </a:r>
            <a:r>
              <a:rPr lang="en-GB" dirty="0" smtClean="0"/>
              <a:t>4</a:t>
            </a:r>
            <a:r>
              <a:rPr lang="en-GB" dirty="0" smtClean="0"/>
              <a:t>/01/21)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Please find a list of subjects that your child will be expected to complete each day while they are at home.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0691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Tuesday </a:t>
            </a:r>
            <a:r>
              <a:rPr lang="en-GB" dirty="0" smtClean="0"/>
              <a:t>5th</a:t>
            </a:r>
            <a:r>
              <a:rPr lang="en-GB" dirty="0" smtClean="0"/>
              <a:t> January 2021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9:00 – 10:00: Maths </a:t>
            </a:r>
          </a:p>
          <a:p>
            <a:pPr marL="0" indent="0">
              <a:buNone/>
            </a:pPr>
            <a:r>
              <a:rPr lang="en-GB" dirty="0"/>
              <a:t>BREAK</a:t>
            </a:r>
          </a:p>
          <a:p>
            <a:pPr marL="0" indent="0">
              <a:buNone/>
            </a:pPr>
            <a:r>
              <a:rPr lang="en-GB" dirty="0" smtClean="0"/>
              <a:t>10:30-11:00: Spelling lesson </a:t>
            </a:r>
          </a:p>
          <a:p>
            <a:pPr marL="0" indent="0">
              <a:buNone/>
            </a:pPr>
            <a:r>
              <a:rPr lang="en-GB" dirty="0" smtClean="0"/>
              <a:t>11:00: 11:40: English lesson 1 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LUNCH</a:t>
            </a:r>
          </a:p>
          <a:p>
            <a:pPr marL="0" indent="0">
              <a:buNone/>
            </a:pPr>
            <a:r>
              <a:rPr lang="en-GB" dirty="0" smtClean="0"/>
              <a:t>12:30-13:30</a:t>
            </a:r>
            <a:r>
              <a:rPr lang="en-GB" dirty="0"/>
              <a:t>: </a:t>
            </a:r>
            <a:r>
              <a:rPr lang="en-GB" dirty="0" smtClean="0"/>
              <a:t>Computing</a:t>
            </a:r>
          </a:p>
          <a:p>
            <a:pPr marL="0" indent="0">
              <a:buNone/>
            </a:pPr>
            <a:r>
              <a:rPr lang="en-GB" dirty="0" smtClean="0"/>
              <a:t>13:30- 14:30: Shared reading 1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14:30-14:50: Individual reading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36214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Wednesday 6</a:t>
            </a:r>
            <a:r>
              <a:rPr lang="en-GB" baseline="30000" dirty="0" smtClean="0"/>
              <a:t>th</a:t>
            </a:r>
            <a:r>
              <a:rPr lang="en-GB" dirty="0" smtClean="0"/>
              <a:t> January  2021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9:00 – 10:00: Maths </a:t>
            </a:r>
          </a:p>
          <a:p>
            <a:pPr marL="0" indent="0">
              <a:buNone/>
            </a:pPr>
            <a:r>
              <a:rPr lang="en-GB" dirty="0"/>
              <a:t>BREAK</a:t>
            </a:r>
          </a:p>
          <a:p>
            <a:pPr marL="0" indent="0">
              <a:buNone/>
            </a:pPr>
            <a:r>
              <a:rPr lang="en-GB" dirty="0" smtClean="0"/>
              <a:t>10:30-11:00 </a:t>
            </a:r>
            <a:r>
              <a:rPr lang="en-GB" dirty="0" smtClean="0"/>
              <a:t>Handwriting</a:t>
            </a:r>
          </a:p>
          <a:p>
            <a:pPr marL="0" indent="0">
              <a:buNone/>
            </a:pPr>
            <a:r>
              <a:rPr lang="en-GB" dirty="0" smtClean="0"/>
              <a:t>11:00-11:40- English 2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LUNCH</a:t>
            </a:r>
          </a:p>
          <a:p>
            <a:pPr marL="0" indent="0">
              <a:buNone/>
            </a:pPr>
            <a:r>
              <a:rPr lang="en-GB" dirty="0" smtClean="0"/>
              <a:t>12:30-13:30- English 3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13:30-14:30</a:t>
            </a:r>
            <a:r>
              <a:rPr lang="en-GB" dirty="0"/>
              <a:t>: </a:t>
            </a:r>
            <a:r>
              <a:rPr lang="en-GB" dirty="0" smtClean="0"/>
              <a:t>Creativity </a:t>
            </a:r>
          </a:p>
          <a:p>
            <a:pPr marL="0" indent="0">
              <a:buNone/>
            </a:pPr>
            <a:r>
              <a:rPr lang="en-GB" dirty="0" smtClean="0"/>
              <a:t>14:30- 14:50: Individual reading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3055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Thurs</a:t>
            </a:r>
            <a:r>
              <a:rPr lang="en-GB" dirty="0" smtClean="0"/>
              <a:t>day </a:t>
            </a:r>
            <a:r>
              <a:rPr lang="en-GB" dirty="0"/>
              <a:t>7</a:t>
            </a:r>
            <a:r>
              <a:rPr lang="en-GB" baseline="30000" dirty="0" smtClean="0"/>
              <a:t>th</a:t>
            </a:r>
            <a:r>
              <a:rPr lang="en-GB" dirty="0" smtClean="0"/>
              <a:t> January  2021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84923"/>
            <a:ext cx="10058400" cy="402336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9:00 – 10:00: Maths </a:t>
            </a:r>
          </a:p>
          <a:p>
            <a:pPr marL="0" indent="0">
              <a:buNone/>
            </a:pPr>
            <a:r>
              <a:rPr lang="en-GB" dirty="0"/>
              <a:t>BREAK</a:t>
            </a:r>
          </a:p>
          <a:p>
            <a:pPr marL="0" indent="0">
              <a:buNone/>
            </a:pPr>
            <a:r>
              <a:rPr lang="en-GB" dirty="0" smtClean="0"/>
              <a:t>10:30-11:00 </a:t>
            </a:r>
            <a:r>
              <a:rPr lang="en-GB" dirty="0" smtClean="0"/>
              <a:t>Handwriting</a:t>
            </a:r>
          </a:p>
          <a:p>
            <a:pPr marL="0" indent="0">
              <a:buNone/>
            </a:pPr>
            <a:r>
              <a:rPr lang="en-GB" dirty="0" smtClean="0"/>
              <a:t>11:00-11:40- English 4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LUNCH</a:t>
            </a:r>
          </a:p>
          <a:p>
            <a:pPr marL="0" indent="0">
              <a:buNone/>
            </a:pPr>
            <a:r>
              <a:rPr lang="en-GB" dirty="0" smtClean="0"/>
              <a:t>12:30-13:30- Science 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13:30-14:30</a:t>
            </a:r>
            <a:r>
              <a:rPr lang="en-GB" dirty="0"/>
              <a:t>: </a:t>
            </a:r>
            <a:r>
              <a:rPr lang="en-GB" dirty="0" smtClean="0"/>
              <a:t>PE</a:t>
            </a:r>
          </a:p>
          <a:p>
            <a:pPr marL="0" indent="0">
              <a:buNone/>
            </a:pPr>
            <a:r>
              <a:rPr lang="en-GB" dirty="0" smtClean="0"/>
              <a:t>14:30- 14:50: Individual reading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4846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Fri</a:t>
            </a:r>
            <a:r>
              <a:rPr lang="en-GB" dirty="0" smtClean="0"/>
              <a:t>day </a:t>
            </a:r>
            <a:r>
              <a:rPr lang="en-GB" dirty="0"/>
              <a:t>8</a:t>
            </a:r>
            <a:r>
              <a:rPr lang="en-GB" baseline="30000" dirty="0" smtClean="0"/>
              <a:t>th</a:t>
            </a:r>
            <a:r>
              <a:rPr lang="en-GB" dirty="0" smtClean="0"/>
              <a:t> January  2021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9:00 – 10:00: Maths </a:t>
            </a:r>
          </a:p>
          <a:p>
            <a:pPr marL="0" indent="0">
              <a:buNone/>
            </a:pPr>
            <a:r>
              <a:rPr lang="en-GB" dirty="0"/>
              <a:t>BREAK</a:t>
            </a:r>
          </a:p>
          <a:p>
            <a:pPr marL="0" indent="0">
              <a:buNone/>
            </a:pPr>
            <a:r>
              <a:rPr lang="en-GB" dirty="0" smtClean="0"/>
              <a:t>10:30-11:40: English 5</a:t>
            </a:r>
          </a:p>
          <a:p>
            <a:pPr marL="0" indent="0">
              <a:buNone/>
            </a:pPr>
            <a:r>
              <a:rPr lang="en-GB" dirty="0" smtClean="0"/>
              <a:t>LUNCH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12:30-13:30- PSHE 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13:30-14:00</a:t>
            </a:r>
            <a:r>
              <a:rPr lang="en-GB" dirty="0"/>
              <a:t>: </a:t>
            </a:r>
            <a:r>
              <a:rPr lang="en-GB" dirty="0" smtClean="0"/>
              <a:t>Shared reading 2</a:t>
            </a:r>
          </a:p>
          <a:p>
            <a:pPr marL="0" indent="0">
              <a:buNone/>
            </a:pPr>
            <a:r>
              <a:rPr lang="en-GB" dirty="0" smtClean="0"/>
              <a:t>14:00-14:30: French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14:30- 14:50: Individual reading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8798258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278</TotalTime>
  <Words>149</Words>
  <Application>Microsoft Office PowerPoint</Application>
  <PresentationFormat>Widescreen</PresentationFormat>
  <Paragraphs>38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Calibri</vt:lpstr>
      <vt:lpstr>Calibri Light</vt:lpstr>
      <vt:lpstr>Retrospect</vt:lpstr>
      <vt:lpstr>Year 4 weekly timetable (w.c. 4/01/21)</vt:lpstr>
      <vt:lpstr>Tuesday 5th January 2021</vt:lpstr>
      <vt:lpstr>Wednesday 6th January  2021</vt:lpstr>
      <vt:lpstr>Thursday 7th January  2021</vt:lpstr>
      <vt:lpstr>Friday 8th January  2021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4 weekly timetable</dc:title>
  <dc:creator>Maryam Chopdat</dc:creator>
  <cp:lastModifiedBy>Samira Mahomed</cp:lastModifiedBy>
  <cp:revision>13</cp:revision>
  <dcterms:created xsi:type="dcterms:W3CDTF">2020-10-13T15:47:34Z</dcterms:created>
  <dcterms:modified xsi:type="dcterms:W3CDTF">2021-01-04T16:46:42Z</dcterms:modified>
</cp:coreProperties>
</file>