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028" r:id="rId1"/>
  </p:sldMasterIdLst>
  <p:notesMasterIdLst>
    <p:notesMasterId r:id="rId9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26"/>
  </p:normalViewPr>
  <p:slideViewPr>
    <p:cSldViewPr snapToGrid="0">
      <p:cViewPr varScale="1">
        <p:scale>
          <a:sx n="80" d="100"/>
          <a:sy n="80" d="100"/>
        </p:scale>
        <p:origin x="-90" y="-5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E1D9D7-7CD1-4577-86DC-2870E12E6D1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0_3" csCatId="mainScheme" phldr="1"/>
      <dgm:spPr/>
      <dgm:t>
        <a:bodyPr/>
        <a:lstStyle/>
        <a:p>
          <a:endParaRPr lang="en-US"/>
        </a:p>
      </dgm:t>
    </dgm:pt>
    <dgm:pt modelId="{1D06A11F-FF94-4D07-8AD3-6683C70B01E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Today you have the opportunity </a:t>
          </a:r>
          <a:r>
            <a:rPr lang="en-US"/>
            <a:t>to </a:t>
          </a:r>
          <a:r>
            <a:rPr lang="en-US" smtClean="0"/>
            <a:t>workout </a:t>
          </a:r>
          <a:r>
            <a:rPr lang="en-US" dirty="0"/>
            <a:t>like some famous sports stars!</a:t>
          </a:r>
        </a:p>
      </dgm:t>
    </dgm:pt>
    <dgm:pt modelId="{FAA57607-CE87-4CD0-B770-83324CC66233}" type="parTrans" cxnId="{EB3B8694-5B98-4B20-BFDB-3CEEA5EA248B}">
      <dgm:prSet/>
      <dgm:spPr/>
      <dgm:t>
        <a:bodyPr/>
        <a:lstStyle/>
        <a:p>
          <a:endParaRPr lang="en-US"/>
        </a:p>
      </dgm:t>
    </dgm:pt>
    <dgm:pt modelId="{4753609D-BA9A-4A53-BEEB-546892D5FF15}" type="sibTrans" cxnId="{EB3B8694-5B98-4B20-BFDB-3CEEA5EA248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F0D9330-E95B-4A12-A005-A0BF34E828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On each of the following slides there is a sports star along with their Workout Challenge. </a:t>
          </a:r>
        </a:p>
      </dgm:t>
    </dgm:pt>
    <dgm:pt modelId="{784490D1-260D-4E52-8126-F73E45774429}" type="parTrans" cxnId="{E019983F-74C5-4232-AF18-3196F8AC6EE2}">
      <dgm:prSet/>
      <dgm:spPr/>
      <dgm:t>
        <a:bodyPr/>
        <a:lstStyle/>
        <a:p>
          <a:endParaRPr lang="en-US"/>
        </a:p>
      </dgm:t>
    </dgm:pt>
    <dgm:pt modelId="{276AD97E-1857-4490-920B-E3B29A97C9D0}" type="sibTrans" cxnId="{E019983F-74C5-4232-AF18-3196F8AC6EE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17F2E1-0DC8-4868-991A-E8551DA498C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Choose one of the sport stars and complete their workout - you can choose either a Bronze</a:t>
          </a:r>
          <a:r>
            <a:rPr lang="en-US"/>
            <a:t>, </a:t>
          </a:r>
          <a:r>
            <a:rPr lang="en-US" smtClean="0"/>
            <a:t> Silver </a:t>
          </a:r>
          <a:r>
            <a:rPr lang="en-US" dirty="0"/>
            <a:t>or Gold level.</a:t>
          </a:r>
        </a:p>
      </dgm:t>
    </dgm:pt>
    <dgm:pt modelId="{14C7AE3A-E538-445D-8602-436F16219961}" type="parTrans" cxnId="{3B06FF84-4216-42D3-99C7-BCAEB1819EBF}">
      <dgm:prSet/>
      <dgm:spPr/>
      <dgm:t>
        <a:bodyPr/>
        <a:lstStyle/>
        <a:p>
          <a:endParaRPr lang="en-US"/>
        </a:p>
      </dgm:t>
    </dgm:pt>
    <dgm:pt modelId="{62B52DD4-B96A-4502-B2B8-6230C13E622B}" type="sibTrans" cxnId="{3B06FF84-4216-42D3-99C7-BCAEB1819EB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93CA296-701B-44B1-8937-26647B70CE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Let </a:t>
          </a:r>
          <a:r>
            <a:rPr lang="en-US" dirty="0"/>
            <a:t>us know which sports star you choose!</a:t>
          </a:r>
        </a:p>
      </dgm:t>
    </dgm:pt>
    <dgm:pt modelId="{B054AAA7-4E66-48E0-ABA5-A60A8D56375B}" type="parTrans" cxnId="{AB671483-225C-4CA8-8E13-D2BBBCFCEDAC}">
      <dgm:prSet/>
      <dgm:spPr/>
      <dgm:t>
        <a:bodyPr/>
        <a:lstStyle/>
        <a:p>
          <a:endParaRPr lang="en-US"/>
        </a:p>
      </dgm:t>
    </dgm:pt>
    <dgm:pt modelId="{F6255047-F5AE-4247-ADC0-74C98689EAAA}" type="sibTrans" cxnId="{AB671483-225C-4CA8-8E13-D2BBBCFCEDAC}">
      <dgm:prSet/>
      <dgm:spPr/>
      <dgm:t>
        <a:bodyPr/>
        <a:lstStyle/>
        <a:p>
          <a:endParaRPr lang="en-US"/>
        </a:p>
      </dgm:t>
    </dgm:pt>
    <dgm:pt modelId="{F02C2DD6-B613-4090-8E62-AE16E3A5EFA8}" type="pres">
      <dgm:prSet presAssocID="{68E1D9D7-7CD1-4577-86DC-2870E12E6D1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70D3D8D-BE37-4EC2-A995-59D7A1C2D477}" type="pres">
      <dgm:prSet presAssocID="{68E1D9D7-7CD1-4577-86DC-2870E12E6D10}" presName="container" presStyleCnt="0">
        <dgm:presLayoutVars>
          <dgm:dir/>
          <dgm:resizeHandles val="exact"/>
        </dgm:presLayoutVars>
      </dgm:prSet>
      <dgm:spPr/>
    </dgm:pt>
    <dgm:pt modelId="{6E10580B-E5BA-46A3-9C39-73E600F2B439}" type="pres">
      <dgm:prSet presAssocID="{1D06A11F-FF94-4D07-8AD3-6683C70B01E1}" presName="compNode" presStyleCnt="0"/>
      <dgm:spPr/>
    </dgm:pt>
    <dgm:pt modelId="{7FF6F5D0-9773-4E75-99B3-B65B68D9E63C}" type="pres">
      <dgm:prSet presAssocID="{1D06A11F-FF94-4D07-8AD3-6683C70B01E1}" presName="iconBgRect" presStyleLbl="bgShp" presStyleIdx="0" presStyleCnt="4"/>
      <dgm:spPr/>
    </dgm:pt>
    <dgm:pt modelId="{77866110-F67B-4568-B04F-B5E0E5EC77B5}" type="pres">
      <dgm:prSet presAssocID="{1D06A11F-FF94-4D07-8AD3-6683C70B01E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Dumbbell"/>
        </a:ext>
      </dgm:extLst>
    </dgm:pt>
    <dgm:pt modelId="{06FFAF09-890E-4FF2-871E-B2A51452655F}" type="pres">
      <dgm:prSet presAssocID="{1D06A11F-FF94-4D07-8AD3-6683C70B01E1}" presName="spaceRect" presStyleCnt="0"/>
      <dgm:spPr/>
    </dgm:pt>
    <dgm:pt modelId="{326C5A91-3ADA-4191-976C-3ADC412F61B6}" type="pres">
      <dgm:prSet presAssocID="{1D06A11F-FF94-4D07-8AD3-6683C70B01E1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22DCCC78-555E-41EE-9699-F59A49E2E07B}" type="pres">
      <dgm:prSet presAssocID="{4753609D-BA9A-4A53-BEEB-546892D5FF15}" presName="sibTrans" presStyleLbl="sibTrans2D1" presStyleIdx="0" presStyleCnt="0"/>
      <dgm:spPr/>
      <dgm:t>
        <a:bodyPr/>
        <a:lstStyle/>
        <a:p>
          <a:endParaRPr lang="en-GB"/>
        </a:p>
      </dgm:t>
    </dgm:pt>
    <dgm:pt modelId="{5955FC6D-9CB9-4775-954D-63D2D794DE4A}" type="pres">
      <dgm:prSet presAssocID="{0F0D9330-E95B-4A12-A005-A0BF34E8286E}" presName="compNode" presStyleCnt="0"/>
      <dgm:spPr/>
    </dgm:pt>
    <dgm:pt modelId="{7E880821-6560-498B-B08B-DF7A19C1C9E4}" type="pres">
      <dgm:prSet presAssocID="{0F0D9330-E95B-4A12-A005-A0BF34E8286E}" presName="iconBgRect" presStyleLbl="bgShp" presStyleIdx="1" presStyleCnt="4"/>
      <dgm:spPr/>
    </dgm:pt>
    <dgm:pt modelId="{0DE0E4B7-BF64-4859-B58F-2E7E088D529C}" type="pres">
      <dgm:prSet presAssocID="{0F0D9330-E95B-4A12-A005-A0BF34E8286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Trophy"/>
        </a:ext>
      </dgm:extLst>
    </dgm:pt>
    <dgm:pt modelId="{A784793F-58DF-44C0-94D6-3C784469E86D}" type="pres">
      <dgm:prSet presAssocID="{0F0D9330-E95B-4A12-A005-A0BF34E8286E}" presName="spaceRect" presStyleCnt="0"/>
      <dgm:spPr/>
    </dgm:pt>
    <dgm:pt modelId="{38261237-6A54-4F17-A6D7-E5EABD5AA14C}" type="pres">
      <dgm:prSet presAssocID="{0F0D9330-E95B-4A12-A005-A0BF34E8286E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E4101153-6173-4CC9-A7CE-7D698F0504A5}" type="pres">
      <dgm:prSet presAssocID="{276AD97E-1857-4490-920B-E3B29A97C9D0}" presName="sibTrans" presStyleLbl="sibTrans2D1" presStyleIdx="0" presStyleCnt="0"/>
      <dgm:spPr/>
      <dgm:t>
        <a:bodyPr/>
        <a:lstStyle/>
        <a:p>
          <a:endParaRPr lang="en-GB"/>
        </a:p>
      </dgm:t>
    </dgm:pt>
    <dgm:pt modelId="{4F2D5528-FF29-4D6F-B50F-927778C46FA2}" type="pres">
      <dgm:prSet presAssocID="{1F17F2E1-0DC8-4868-991A-E8551DA498CF}" presName="compNode" presStyleCnt="0"/>
      <dgm:spPr/>
    </dgm:pt>
    <dgm:pt modelId="{66BA6BD9-3502-45DB-B317-9A99D3817B12}" type="pres">
      <dgm:prSet presAssocID="{1F17F2E1-0DC8-4868-991A-E8551DA498CF}" presName="iconBgRect" presStyleLbl="bgShp" presStyleIdx="2" presStyleCnt="4"/>
      <dgm:spPr/>
    </dgm:pt>
    <dgm:pt modelId="{029F06E4-33FE-4CFB-8F78-94E64A4C8C18}" type="pres">
      <dgm:prSet presAssocID="{1F17F2E1-0DC8-4868-991A-E8551DA498C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Pot of Gold"/>
        </a:ext>
      </dgm:extLst>
    </dgm:pt>
    <dgm:pt modelId="{5D5D267F-F79E-4FDE-BDB3-21B6AC9C7394}" type="pres">
      <dgm:prSet presAssocID="{1F17F2E1-0DC8-4868-991A-E8551DA498CF}" presName="spaceRect" presStyleCnt="0"/>
      <dgm:spPr/>
    </dgm:pt>
    <dgm:pt modelId="{24EE7DDD-50A7-4671-8D9E-F71AEA4E356D}" type="pres">
      <dgm:prSet presAssocID="{1F17F2E1-0DC8-4868-991A-E8551DA498CF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07A2D9F7-113C-47DB-A560-CBB65285273F}" type="pres">
      <dgm:prSet presAssocID="{62B52DD4-B96A-4502-B2B8-6230C13E622B}" presName="sibTrans" presStyleLbl="sibTrans2D1" presStyleIdx="0" presStyleCnt="0"/>
      <dgm:spPr/>
      <dgm:t>
        <a:bodyPr/>
        <a:lstStyle/>
        <a:p>
          <a:endParaRPr lang="en-GB"/>
        </a:p>
      </dgm:t>
    </dgm:pt>
    <dgm:pt modelId="{F6170912-5086-4F4F-B9BC-A638A8D01DC5}" type="pres">
      <dgm:prSet presAssocID="{D93CA296-701B-44B1-8937-26647B70CEA8}" presName="compNode" presStyleCnt="0"/>
      <dgm:spPr/>
    </dgm:pt>
    <dgm:pt modelId="{F7E03EC7-FA3B-4897-882A-6A57E526C66E}" type="pres">
      <dgm:prSet presAssocID="{D93CA296-701B-44B1-8937-26647B70CEA8}" presName="iconBgRect" presStyleLbl="bgShp" presStyleIdx="3" presStyleCnt="4"/>
      <dgm:spPr/>
    </dgm:pt>
    <dgm:pt modelId="{1EA3964D-02E2-499D-AD93-928EC580F4CC}" type="pres">
      <dgm:prSet presAssocID="{D93CA296-701B-44B1-8937-26647B70CEA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="" xmlns:dgm14="http://schemas.microsoft.com/office/drawing/2010/diagram" id="0" name="" descr="Star"/>
        </a:ext>
      </dgm:extLst>
    </dgm:pt>
    <dgm:pt modelId="{9DBF8EC8-6870-45DB-81D8-A156BC83DCAD}" type="pres">
      <dgm:prSet presAssocID="{D93CA296-701B-44B1-8937-26647B70CEA8}" presName="spaceRect" presStyleCnt="0"/>
      <dgm:spPr/>
    </dgm:pt>
    <dgm:pt modelId="{357396A2-492E-4E03-898F-819B4C3EFCE7}" type="pres">
      <dgm:prSet presAssocID="{D93CA296-701B-44B1-8937-26647B70CEA8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019983F-74C5-4232-AF18-3196F8AC6EE2}" srcId="{68E1D9D7-7CD1-4577-86DC-2870E12E6D10}" destId="{0F0D9330-E95B-4A12-A005-A0BF34E8286E}" srcOrd="1" destOrd="0" parTransId="{784490D1-260D-4E52-8126-F73E45774429}" sibTransId="{276AD97E-1857-4490-920B-E3B29A97C9D0}"/>
    <dgm:cxn modelId="{AB671483-225C-4CA8-8E13-D2BBBCFCEDAC}" srcId="{68E1D9D7-7CD1-4577-86DC-2870E12E6D10}" destId="{D93CA296-701B-44B1-8937-26647B70CEA8}" srcOrd="3" destOrd="0" parTransId="{B054AAA7-4E66-48E0-ABA5-A60A8D56375B}" sibTransId="{F6255047-F5AE-4247-ADC0-74C98689EAAA}"/>
    <dgm:cxn modelId="{3B06FF84-4216-42D3-99C7-BCAEB1819EBF}" srcId="{68E1D9D7-7CD1-4577-86DC-2870E12E6D10}" destId="{1F17F2E1-0DC8-4868-991A-E8551DA498CF}" srcOrd="2" destOrd="0" parTransId="{14C7AE3A-E538-445D-8602-436F16219961}" sibTransId="{62B52DD4-B96A-4502-B2B8-6230C13E622B}"/>
    <dgm:cxn modelId="{2B237AB2-FDD0-C349-9C4D-B6871ACFA33C}" type="presOf" srcId="{1D06A11F-FF94-4D07-8AD3-6683C70B01E1}" destId="{326C5A91-3ADA-4191-976C-3ADC412F61B6}" srcOrd="0" destOrd="0" presId="urn:microsoft.com/office/officeart/2018/2/layout/IconCircleList"/>
    <dgm:cxn modelId="{FEABA15B-895E-0C42-A4F1-50C880D8930C}" type="presOf" srcId="{1F17F2E1-0DC8-4868-991A-E8551DA498CF}" destId="{24EE7DDD-50A7-4671-8D9E-F71AEA4E356D}" srcOrd="0" destOrd="0" presId="urn:microsoft.com/office/officeart/2018/2/layout/IconCircleList"/>
    <dgm:cxn modelId="{39977210-BFEB-4943-95AB-828D68115F29}" type="presOf" srcId="{62B52DD4-B96A-4502-B2B8-6230C13E622B}" destId="{07A2D9F7-113C-47DB-A560-CBB65285273F}" srcOrd="0" destOrd="0" presId="urn:microsoft.com/office/officeart/2018/2/layout/IconCircleList"/>
    <dgm:cxn modelId="{399E2462-2883-844B-AE2A-5D9009220FA2}" type="presOf" srcId="{0F0D9330-E95B-4A12-A005-A0BF34E8286E}" destId="{38261237-6A54-4F17-A6D7-E5EABD5AA14C}" srcOrd="0" destOrd="0" presId="urn:microsoft.com/office/officeart/2018/2/layout/IconCircleList"/>
    <dgm:cxn modelId="{6E13E428-2705-CD4C-AC0D-CA5A95CBF93B}" type="presOf" srcId="{4753609D-BA9A-4A53-BEEB-546892D5FF15}" destId="{22DCCC78-555E-41EE-9699-F59A49E2E07B}" srcOrd="0" destOrd="0" presId="urn:microsoft.com/office/officeart/2018/2/layout/IconCircleList"/>
    <dgm:cxn modelId="{152FE6CA-5C99-1E42-8624-968923BAD004}" type="presOf" srcId="{D93CA296-701B-44B1-8937-26647B70CEA8}" destId="{357396A2-492E-4E03-898F-819B4C3EFCE7}" srcOrd="0" destOrd="0" presId="urn:microsoft.com/office/officeart/2018/2/layout/IconCircleList"/>
    <dgm:cxn modelId="{EB3B8694-5B98-4B20-BFDB-3CEEA5EA248B}" srcId="{68E1D9D7-7CD1-4577-86DC-2870E12E6D10}" destId="{1D06A11F-FF94-4D07-8AD3-6683C70B01E1}" srcOrd="0" destOrd="0" parTransId="{FAA57607-CE87-4CD0-B770-83324CC66233}" sibTransId="{4753609D-BA9A-4A53-BEEB-546892D5FF15}"/>
    <dgm:cxn modelId="{DD5B9512-F3AF-554A-A4BE-C681DAD62082}" type="presOf" srcId="{68E1D9D7-7CD1-4577-86DC-2870E12E6D10}" destId="{F02C2DD6-B613-4090-8E62-AE16E3A5EFA8}" srcOrd="0" destOrd="0" presId="urn:microsoft.com/office/officeart/2018/2/layout/IconCircleList"/>
    <dgm:cxn modelId="{EFD705A8-2814-F140-A2E9-E0815F747BE5}" type="presOf" srcId="{276AD97E-1857-4490-920B-E3B29A97C9D0}" destId="{E4101153-6173-4CC9-A7CE-7D698F0504A5}" srcOrd="0" destOrd="0" presId="urn:microsoft.com/office/officeart/2018/2/layout/IconCircleList"/>
    <dgm:cxn modelId="{44731E50-C2C6-184A-BB2A-96506F95F95B}" type="presParOf" srcId="{F02C2DD6-B613-4090-8E62-AE16E3A5EFA8}" destId="{E70D3D8D-BE37-4EC2-A995-59D7A1C2D477}" srcOrd="0" destOrd="0" presId="urn:microsoft.com/office/officeart/2018/2/layout/IconCircleList"/>
    <dgm:cxn modelId="{3DC8F9AB-8DAC-6841-BE45-D8C75C5418ED}" type="presParOf" srcId="{E70D3D8D-BE37-4EC2-A995-59D7A1C2D477}" destId="{6E10580B-E5BA-46A3-9C39-73E600F2B439}" srcOrd="0" destOrd="0" presId="urn:microsoft.com/office/officeart/2018/2/layout/IconCircleList"/>
    <dgm:cxn modelId="{FCA72D2C-32C8-9540-92F6-8599DEB6DB0C}" type="presParOf" srcId="{6E10580B-E5BA-46A3-9C39-73E600F2B439}" destId="{7FF6F5D0-9773-4E75-99B3-B65B68D9E63C}" srcOrd="0" destOrd="0" presId="urn:microsoft.com/office/officeart/2018/2/layout/IconCircleList"/>
    <dgm:cxn modelId="{404A1FF8-7BFC-D942-AA8A-FCC9CA7272FB}" type="presParOf" srcId="{6E10580B-E5BA-46A3-9C39-73E600F2B439}" destId="{77866110-F67B-4568-B04F-B5E0E5EC77B5}" srcOrd="1" destOrd="0" presId="urn:microsoft.com/office/officeart/2018/2/layout/IconCircleList"/>
    <dgm:cxn modelId="{1144DEEC-29A0-844F-A6B9-AA70A7009A5E}" type="presParOf" srcId="{6E10580B-E5BA-46A3-9C39-73E600F2B439}" destId="{06FFAF09-890E-4FF2-871E-B2A51452655F}" srcOrd="2" destOrd="0" presId="urn:microsoft.com/office/officeart/2018/2/layout/IconCircleList"/>
    <dgm:cxn modelId="{F69714AF-98C9-914F-AB62-442C15550AC8}" type="presParOf" srcId="{6E10580B-E5BA-46A3-9C39-73E600F2B439}" destId="{326C5A91-3ADA-4191-976C-3ADC412F61B6}" srcOrd="3" destOrd="0" presId="urn:microsoft.com/office/officeart/2018/2/layout/IconCircleList"/>
    <dgm:cxn modelId="{8F1F5405-14A1-7945-95DD-F2A5C609F162}" type="presParOf" srcId="{E70D3D8D-BE37-4EC2-A995-59D7A1C2D477}" destId="{22DCCC78-555E-41EE-9699-F59A49E2E07B}" srcOrd="1" destOrd="0" presId="urn:microsoft.com/office/officeart/2018/2/layout/IconCircleList"/>
    <dgm:cxn modelId="{EF6D9076-F6E2-0348-9D89-72C8AC07A31C}" type="presParOf" srcId="{E70D3D8D-BE37-4EC2-A995-59D7A1C2D477}" destId="{5955FC6D-9CB9-4775-954D-63D2D794DE4A}" srcOrd="2" destOrd="0" presId="urn:microsoft.com/office/officeart/2018/2/layout/IconCircleList"/>
    <dgm:cxn modelId="{FCE334F4-F6CA-C54D-8CB7-2CD825506A7C}" type="presParOf" srcId="{5955FC6D-9CB9-4775-954D-63D2D794DE4A}" destId="{7E880821-6560-498B-B08B-DF7A19C1C9E4}" srcOrd="0" destOrd="0" presId="urn:microsoft.com/office/officeart/2018/2/layout/IconCircleList"/>
    <dgm:cxn modelId="{7617D39F-D6AC-E943-BDDB-1712D3C5DA03}" type="presParOf" srcId="{5955FC6D-9CB9-4775-954D-63D2D794DE4A}" destId="{0DE0E4B7-BF64-4859-B58F-2E7E088D529C}" srcOrd="1" destOrd="0" presId="urn:microsoft.com/office/officeart/2018/2/layout/IconCircleList"/>
    <dgm:cxn modelId="{91903917-B56A-B04D-BEF9-3279AE43C545}" type="presParOf" srcId="{5955FC6D-9CB9-4775-954D-63D2D794DE4A}" destId="{A784793F-58DF-44C0-94D6-3C784469E86D}" srcOrd="2" destOrd="0" presId="urn:microsoft.com/office/officeart/2018/2/layout/IconCircleList"/>
    <dgm:cxn modelId="{FDEA4D40-9145-644B-B49A-39B2D3E1805B}" type="presParOf" srcId="{5955FC6D-9CB9-4775-954D-63D2D794DE4A}" destId="{38261237-6A54-4F17-A6D7-E5EABD5AA14C}" srcOrd="3" destOrd="0" presId="urn:microsoft.com/office/officeart/2018/2/layout/IconCircleList"/>
    <dgm:cxn modelId="{AB79ADCA-B7B9-E64A-9670-E5F7FB4DA08D}" type="presParOf" srcId="{E70D3D8D-BE37-4EC2-A995-59D7A1C2D477}" destId="{E4101153-6173-4CC9-A7CE-7D698F0504A5}" srcOrd="3" destOrd="0" presId="urn:microsoft.com/office/officeart/2018/2/layout/IconCircleList"/>
    <dgm:cxn modelId="{90FC16D2-D3F4-1F4E-B06C-74C4FBCC4CE4}" type="presParOf" srcId="{E70D3D8D-BE37-4EC2-A995-59D7A1C2D477}" destId="{4F2D5528-FF29-4D6F-B50F-927778C46FA2}" srcOrd="4" destOrd="0" presId="urn:microsoft.com/office/officeart/2018/2/layout/IconCircleList"/>
    <dgm:cxn modelId="{F1F2720E-0694-4247-A0E5-B9878205AD15}" type="presParOf" srcId="{4F2D5528-FF29-4D6F-B50F-927778C46FA2}" destId="{66BA6BD9-3502-45DB-B317-9A99D3817B12}" srcOrd="0" destOrd="0" presId="urn:microsoft.com/office/officeart/2018/2/layout/IconCircleList"/>
    <dgm:cxn modelId="{317CF29E-418C-9E4D-93CB-155E0DF83A63}" type="presParOf" srcId="{4F2D5528-FF29-4D6F-B50F-927778C46FA2}" destId="{029F06E4-33FE-4CFB-8F78-94E64A4C8C18}" srcOrd="1" destOrd="0" presId="urn:microsoft.com/office/officeart/2018/2/layout/IconCircleList"/>
    <dgm:cxn modelId="{8653ACD6-18DC-244B-BDE5-0379A3E8796F}" type="presParOf" srcId="{4F2D5528-FF29-4D6F-B50F-927778C46FA2}" destId="{5D5D267F-F79E-4FDE-BDB3-21B6AC9C7394}" srcOrd="2" destOrd="0" presId="urn:microsoft.com/office/officeart/2018/2/layout/IconCircleList"/>
    <dgm:cxn modelId="{FDE2CC4D-9029-B540-B69E-A1D6E1DDE694}" type="presParOf" srcId="{4F2D5528-FF29-4D6F-B50F-927778C46FA2}" destId="{24EE7DDD-50A7-4671-8D9E-F71AEA4E356D}" srcOrd="3" destOrd="0" presId="urn:microsoft.com/office/officeart/2018/2/layout/IconCircleList"/>
    <dgm:cxn modelId="{342DF797-652E-5543-BE13-5AAB87C47B52}" type="presParOf" srcId="{E70D3D8D-BE37-4EC2-A995-59D7A1C2D477}" destId="{07A2D9F7-113C-47DB-A560-CBB65285273F}" srcOrd="5" destOrd="0" presId="urn:microsoft.com/office/officeart/2018/2/layout/IconCircleList"/>
    <dgm:cxn modelId="{2686C9C9-4986-2546-BC8A-8C65D4B7AACE}" type="presParOf" srcId="{E70D3D8D-BE37-4EC2-A995-59D7A1C2D477}" destId="{F6170912-5086-4F4F-B9BC-A638A8D01DC5}" srcOrd="6" destOrd="0" presId="urn:microsoft.com/office/officeart/2018/2/layout/IconCircleList"/>
    <dgm:cxn modelId="{B3D0D1BC-1728-FA46-B2AF-C7A0860BB851}" type="presParOf" srcId="{F6170912-5086-4F4F-B9BC-A638A8D01DC5}" destId="{F7E03EC7-FA3B-4897-882A-6A57E526C66E}" srcOrd="0" destOrd="0" presId="urn:microsoft.com/office/officeart/2018/2/layout/IconCircleList"/>
    <dgm:cxn modelId="{E5387CAC-C64D-9E44-859B-27E0BA0DE27F}" type="presParOf" srcId="{F6170912-5086-4F4F-B9BC-A638A8D01DC5}" destId="{1EA3964D-02E2-499D-AD93-928EC580F4CC}" srcOrd="1" destOrd="0" presId="urn:microsoft.com/office/officeart/2018/2/layout/IconCircleList"/>
    <dgm:cxn modelId="{9007BD4E-1F14-EA40-A03B-62F2BC4C6B38}" type="presParOf" srcId="{F6170912-5086-4F4F-B9BC-A638A8D01DC5}" destId="{9DBF8EC8-6870-45DB-81D8-A156BC83DCAD}" srcOrd="2" destOrd="0" presId="urn:microsoft.com/office/officeart/2018/2/layout/IconCircleList"/>
    <dgm:cxn modelId="{972D5C4A-6EB2-6042-9293-5BCD868267C7}" type="presParOf" srcId="{F6170912-5086-4F4F-B9BC-A638A8D01DC5}" destId="{357396A2-492E-4E03-898F-819B4C3EFCE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F6F5D0-9773-4E75-99B3-B65B68D9E63C}">
      <dsp:nvSpPr>
        <dsp:cNvPr id="0" name=""/>
        <dsp:cNvSpPr/>
      </dsp:nvSpPr>
      <dsp:spPr>
        <a:xfrm>
          <a:off x="85678" y="217527"/>
          <a:ext cx="1106225" cy="11062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66110-F67B-4568-B04F-B5E0E5EC77B5}">
      <dsp:nvSpPr>
        <dsp:cNvPr id="0" name=""/>
        <dsp:cNvSpPr/>
      </dsp:nvSpPr>
      <dsp:spPr>
        <a:xfrm>
          <a:off x="317985" y="449835"/>
          <a:ext cx="641610" cy="6416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C5A91-3ADA-4191-976C-3ADC412F61B6}">
      <dsp:nvSpPr>
        <dsp:cNvPr id="0" name=""/>
        <dsp:cNvSpPr/>
      </dsp:nvSpPr>
      <dsp:spPr>
        <a:xfrm>
          <a:off x="1428952" y="217527"/>
          <a:ext cx="2607532" cy="1106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Today you have the opportunity </a:t>
          </a:r>
          <a:r>
            <a:rPr lang="en-US" sz="1600" kern="1200"/>
            <a:t>to </a:t>
          </a:r>
          <a:r>
            <a:rPr lang="en-US" sz="1600" kern="1200" smtClean="0"/>
            <a:t>workout </a:t>
          </a:r>
          <a:r>
            <a:rPr lang="en-US" sz="1600" kern="1200" dirty="0"/>
            <a:t>like some famous sports stars!</a:t>
          </a:r>
        </a:p>
      </dsp:txBody>
      <dsp:txXfrm>
        <a:off x="1428952" y="217527"/>
        <a:ext cx="2607532" cy="1106225"/>
      </dsp:txXfrm>
    </dsp:sp>
    <dsp:sp modelId="{7E880821-6560-498B-B08B-DF7A19C1C9E4}">
      <dsp:nvSpPr>
        <dsp:cNvPr id="0" name=""/>
        <dsp:cNvSpPr/>
      </dsp:nvSpPr>
      <dsp:spPr>
        <a:xfrm>
          <a:off x="4490827" y="217527"/>
          <a:ext cx="1106225" cy="11062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0E4B7-BF64-4859-B58F-2E7E088D529C}">
      <dsp:nvSpPr>
        <dsp:cNvPr id="0" name=""/>
        <dsp:cNvSpPr/>
      </dsp:nvSpPr>
      <dsp:spPr>
        <a:xfrm>
          <a:off x="4723134" y="449835"/>
          <a:ext cx="641610" cy="6416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61237-6A54-4F17-A6D7-E5EABD5AA14C}">
      <dsp:nvSpPr>
        <dsp:cNvPr id="0" name=""/>
        <dsp:cNvSpPr/>
      </dsp:nvSpPr>
      <dsp:spPr>
        <a:xfrm>
          <a:off x="5834101" y="217527"/>
          <a:ext cx="2607532" cy="1106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On each of the following slides there is a sports star along with their Workout Challenge. </a:t>
          </a:r>
        </a:p>
      </dsp:txBody>
      <dsp:txXfrm>
        <a:off x="5834101" y="217527"/>
        <a:ext cx="2607532" cy="1106225"/>
      </dsp:txXfrm>
    </dsp:sp>
    <dsp:sp modelId="{66BA6BD9-3502-45DB-B317-9A99D3817B12}">
      <dsp:nvSpPr>
        <dsp:cNvPr id="0" name=""/>
        <dsp:cNvSpPr/>
      </dsp:nvSpPr>
      <dsp:spPr>
        <a:xfrm>
          <a:off x="85678" y="1866014"/>
          <a:ext cx="1106225" cy="11062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F06E4-33FE-4CFB-8F78-94E64A4C8C18}">
      <dsp:nvSpPr>
        <dsp:cNvPr id="0" name=""/>
        <dsp:cNvSpPr/>
      </dsp:nvSpPr>
      <dsp:spPr>
        <a:xfrm>
          <a:off x="317985" y="2098321"/>
          <a:ext cx="641610" cy="6416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E7DDD-50A7-4671-8D9E-F71AEA4E356D}">
      <dsp:nvSpPr>
        <dsp:cNvPr id="0" name=""/>
        <dsp:cNvSpPr/>
      </dsp:nvSpPr>
      <dsp:spPr>
        <a:xfrm>
          <a:off x="1428952" y="1866014"/>
          <a:ext cx="2607532" cy="1106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Choose one of the sport stars and complete their workout - you can choose either a Bronze</a:t>
          </a:r>
          <a:r>
            <a:rPr lang="en-US" sz="1600" kern="1200"/>
            <a:t>, </a:t>
          </a:r>
          <a:r>
            <a:rPr lang="en-US" sz="1600" kern="1200" smtClean="0"/>
            <a:t> Silver </a:t>
          </a:r>
          <a:r>
            <a:rPr lang="en-US" sz="1600" kern="1200" dirty="0"/>
            <a:t>or Gold level.</a:t>
          </a:r>
        </a:p>
      </dsp:txBody>
      <dsp:txXfrm>
        <a:off x="1428952" y="1866014"/>
        <a:ext cx="2607532" cy="1106225"/>
      </dsp:txXfrm>
    </dsp:sp>
    <dsp:sp modelId="{F7E03EC7-FA3B-4897-882A-6A57E526C66E}">
      <dsp:nvSpPr>
        <dsp:cNvPr id="0" name=""/>
        <dsp:cNvSpPr/>
      </dsp:nvSpPr>
      <dsp:spPr>
        <a:xfrm>
          <a:off x="4490827" y="1866014"/>
          <a:ext cx="1106225" cy="110622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A3964D-02E2-499D-AD93-928EC580F4CC}">
      <dsp:nvSpPr>
        <dsp:cNvPr id="0" name=""/>
        <dsp:cNvSpPr/>
      </dsp:nvSpPr>
      <dsp:spPr>
        <a:xfrm>
          <a:off x="4723134" y="2098321"/>
          <a:ext cx="641610" cy="6416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7396A2-492E-4E03-898F-819B4C3EFCE7}">
      <dsp:nvSpPr>
        <dsp:cNvPr id="0" name=""/>
        <dsp:cNvSpPr/>
      </dsp:nvSpPr>
      <dsp:spPr>
        <a:xfrm>
          <a:off x="5834101" y="1866014"/>
          <a:ext cx="2607532" cy="1106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Let </a:t>
          </a:r>
          <a:r>
            <a:rPr lang="en-US" sz="1600" kern="1200" dirty="0"/>
            <a:t>us know which sports star you choose!</a:t>
          </a:r>
        </a:p>
      </dsp:txBody>
      <dsp:txXfrm>
        <a:off x="5834101" y="1866014"/>
        <a:ext cx="2607532" cy="1106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c54075587125b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c54075587125b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c54075587125b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c54075587125b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972927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c54075587125b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c54075587125b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318481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c54075587125b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c54075587125b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954900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c54075587125b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c54075587125b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612043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c54075587125b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c54075587125b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4283232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231974775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20070681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702945"/>
            <a:ext cx="973956" cy="373761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3352" y="702945"/>
            <a:ext cx="4648867" cy="373761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203135508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33398140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50" y="1790058"/>
            <a:ext cx="6743700" cy="123444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285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3264349"/>
            <a:ext cx="5101209" cy="94881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8202305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6434" y="1978533"/>
            <a:ext cx="3203828" cy="23264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1978533"/>
            <a:ext cx="3202685" cy="23264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4037374341"/>
      </p:ext>
    </p:extLst>
  </p:cSld>
  <p:clrMapOvr>
    <a:masterClrMapping/>
  </p:clrMapOvr>
  <p:hf sldNum="0" hdr="0" ftr="0" dt="0"/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7577" y="2357438"/>
            <a:ext cx="3202686" cy="19475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2357438"/>
            <a:ext cx="3190113" cy="194758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1735075"/>
            <a:ext cx="3202686" cy="528065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425" b="0" cap="all" spc="75" baseline="0">
                <a:solidFill>
                  <a:schemeClr val="tx2"/>
                </a:solidFill>
              </a:defRPr>
            </a:lvl1pPr>
            <a:lvl2pPr marL="342900" indent="0">
              <a:buNone/>
              <a:defRPr sz="1425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pPr/>
              <a:t>2/5/2021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4073374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138191869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351214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1682871"/>
            <a:ext cx="3364992" cy="85612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603504"/>
            <a:ext cx="3611880" cy="3936492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pPr/>
              <a:t>2/5/2021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3504" y="4677156"/>
            <a:ext cx="3843598" cy="24003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415014485"/>
      </p:ext>
    </p:extLst>
  </p:cSld>
  <p:clrMapOvr>
    <a:masterClrMapping/>
  </p:clrMapOvr>
  <p:hf sldNum="0" hdr="0" ftr="0" dt="0"/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1682871"/>
            <a:ext cx="3371249" cy="85098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165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51435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2662439"/>
            <a:ext cx="2846070" cy="1645528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125">
                <a:solidFill>
                  <a:schemeClr val="tx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664C608-40B1-4030-A28D-5B74BC98ADCE}" type="datetimeFigureOut">
              <a:rPr lang="en-US" smtClean="0"/>
              <a:pPr/>
              <a:t>2/5/2021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03504" y="4677156"/>
            <a:ext cx="3843598" cy="24003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10844148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2" y="1978534"/>
            <a:ext cx="5797296" cy="2326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p14="http://schemas.microsoft.com/office/powerpoint/2010/main" val="144738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hf sldNum="0"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84647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235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013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81" indent="-171450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hyperlink" Target="https://www.londonremembers.com/subjects/mo-farah?memorial_id=405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673352" y="392430"/>
            <a:ext cx="5797296" cy="891540"/>
          </a:xfrm>
          <a:prstGeom prst="rect">
            <a:avLst/>
          </a:prstGeom>
          <a:solidFill>
            <a:srgbClr val="FFFFFF"/>
          </a:solidFill>
          <a:ln>
            <a:solidFill>
              <a:srgbClr val="404040"/>
            </a:solidFill>
          </a:ln>
        </p:spPr>
        <p:txBody>
          <a:bodyPr spcFirstLastPara="1" vert="horz" lIns="182880" tIns="182880" rIns="182880" bIns="182880" rtlCol="0" anchor="ctr" anchorCtr="0">
            <a:normAutofit fontScale="90000"/>
          </a:bodyPr>
          <a:lstStyle/>
          <a:p>
            <a:pPr marL="0" lvl="0" indent="0" defTabSz="914400">
              <a:spcAft>
                <a:spcPts val="0"/>
              </a:spcAft>
            </a:pPr>
            <a:r>
              <a:rPr lang="en-US" sz="2800" spc="200" dirty="0"/>
              <a:t>Do My </a:t>
            </a:r>
            <a:r>
              <a:rPr lang="en-US" sz="2800" spc="200" dirty="0" smtClean="0"/>
              <a:t>Workout </a:t>
            </a:r>
            <a:br>
              <a:rPr lang="en-US" sz="2800" spc="200" dirty="0" smtClean="0"/>
            </a:br>
            <a:r>
              <a:rPr lang="en-US" sz="2800" spc="200" dirty="0" smtClean="0"/>
              <a:t>With MO Farah &amp; Friends</a:t>
            </a:r>
            <a:endParaRPr lang="en-US" sz="2800" spc="200" dirty="0"/>
          </a:p>
        </p:txBody>
      </p:sp>
      <p:graphicFrame>
        <p:nvGraphicFramePr>
          <p:cNvPr id="68" name="Google Shape;55;p13">
            <a:extLst>
              <a:ext uri="{FF2B5EF4-FFF2-40B4-BE49-F238E27FC236}">
                <a16:creationId xmlns="" xmlns:a16="http://schemas.microsoft.com/office/drawing/2014/main" id="{38703D9C-EB60-4863-B716-2BB9BBC2B41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367152111"/>
              </p:ext>
            </p:extLst>
          </p:nvPr>
        </p:nvGraphicFramePr>
        <p:xfrm>
          <a:off x="308344" y="1561302"/>
          <a:ext cx="8527312" cy="3189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757465" y="478465"/>
            <a:ext cx="3629070" cy="6132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 Farah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269811" y="2230150"/>
            <a:ext cx="2278635" cy="271527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Seconds Jogging On The Spot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Sit Ups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Heel flicks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Star Jumps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Seconds High Knees</a:t>
            </a:r>
          </a:p>
          <a:p>
            <a:pPr marL="336550" lvl="0" indent="-285750" algn="l" rtl="0"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50800" lvl="0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GB" sz="1600" b="1" dirty="0"/>
              <a:t>REPEAT X 3</a:t>
            </a:r>
            <a:endParaRPr sz="1600" b="1"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6547800" y="2230150"/>
            <a:ext cx="2278636" cy="2744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1600" dirty="0">
                <a:solidFill>
                  <a:schemeClr val="tx1"/>
                </a:solidFill>
              </a:rPr>
              <a:t>1 Minute Jogging On The Spot</a:t>
            </a:r>
          </a:p>
          <a:p>
            <a:pPr>
              <a:spcBef>
                <a:spcPts val="0"/>
              </a:spcBef>
            </a:pPr>
            <a:r>
              <a:rPr lang="en" sz="1600" dirty="0">
                <a:solidFill>
                  <a:schemeClr val="tx1"/>
                </a:solidFill>
              </a:rPr>
              <a:t>20 Sit Ups</a:t>
            </a:r>
          </a:p>
          <a:p>
            <a:pPr>
              <a:spcBef>
                <a:spcPts val="0"/>
              </a:spcBef>
            </a:pPr>
            <a:r>
              <a:rPr lang="en" sz="1600" dirty="0">
                <a:solidFill>
                  <a:schemeClr val="tx1"/>
                </a:solidFill>
              </a:rPr>
              <a:t>20 Heel Flicks</a:t>
            </a:r>
          </a:p>
          <a:p>
            <a:pPr>
              <a:spcBef>
                <a:spcPts val="0"/>
              </a:spcBef>
            </a:pPr>
            <a:r>
              <a:rPr lang="en" sz="1600" dirty="0">
                <a:solidFill>
                  <a:schemeClr val="tx1"/>
                </a:solidFill>
              </a:rPr>
              <a:t>25 Star Jumps</a:t>
            </a:r>
          </a:p>
          <a:p>
            <a:pPr>
              <a:spcBef>
                <a:spcPts val="0"/>
              </a:spcBef>
            </a:pPr>
            <a:r>
              <a:rPr lang="en" sz="1600" dirty="0">
                <a:solidFill>
                  <a:schemeClr val="tx1"/>
                </a:solidFill>
              </a:rPr>
              <a:t>1 Minute High Knees</a:t>
            </a:r>
            <a:r>
              <a:rPr lang="en" sz="1600" dirty="0"/>
              <a:t/>
            </a:r>
            <a:br>
              <a:rPr lang="en" sz="1600" dirty="0"/>
            </a:br>
            <a:r>
              <a:rPr lang="en" sz="1600" dirty="0"/>
              <a:t/>
            </a:r>
            <a:br>
              <a:rPr lang="en" sz="1600" dirty="0"/>
            </a:b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REPEAT X 3</a:t>
            </a:r>
            <a:endParaRPr sz="1600" b="1" dirty="0"/>
          </a:p>
        </p:txBody>
      </p:sp>
      <p:pic>
        <p:nvPicPr>
          <p:cNvPr id="3" name="Picture 2" descr="A picture containing person, sport, track and field, player&#10;&#10;Description automatically generated">
            <a:extLst>
              <a:ext uri="{FF2B5EF4-FFF2-40B4-BE49-F238E27FC236}">
                <a16:creationId xmlns="" xmlns:a16="http://schemas.microsoft.com/office/drawing/2014/main" id="{0D783134-8331-CB48-8A6D-547F1EDB7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9811" y="198078"/>
            <a:ext cx="2083295" cy="1485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uman body Icon of Glyph style - Available in SVG, PNG, EPS, AI &amp; Icon fonts">
            <a:extLst>
              <a:ext uri="{FF2B5EF4-FFF2-40B4-BE49-F238E27FC236}">
                <a16:creationId xmlns="" xmlns:a16="http://schemas.microsoft.com/office/drawing/2014/main" id="{629AA4F5-2BFD-2D41-99D8-9B5B7EAC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6667" b="89778" l="9778" r="89778">
                        <a14:foregroundMark x1="48000" y1="16000" x2="48000" y2="16000"/>
                        <a14:foregroundMark x1="49333" y1="6667" x2="49333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32" y="432897"/>
            <a:ext cx="704407" cy="704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stract Brain Icon Images, Stock Photos &amp; Vectors | Shutterstock">
            <a:extLst>
              <a:ext uri="{FF2B5EF4-FFF2-40B4-BE49-F238E27FC236}">
                <a16:creationId xmlns="" xmlns:a16="http://schemas.microsoft.com/office/drawing/2014/main" id="{92095E0C-FE90-DB40-84CA-C95C6A39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3" y="367772"/>
            <a:ext cx="773758" cy="83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62;p14">
            <a:extLst>
              <a:ext uri="{FF2B5EF4-FFF2-40B4-BE49-F238E27FC236}">
                <a16:creationId xmlns="" xmlns:a16="http://schemas.microsoft.com/office/drawing/2014/main" id="{B053884D-6FA1-8E45-A275-BE3B0A5B2665}"/>
              </a:ext>
            </a:extLst>
          </p:cNvPr>
          <p:cNvSpPr txBox="1">
            <a:spLocks/>
          </p:cNvSpPr>
          <p:nvPr/>
        </p:nvSpPr>
        <p:spPr>
          <a:xfrm>
            <a:off x="6574789" y="72337"/>
            <a:ext cx="2568574" cy="6132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84647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3235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43013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12081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50" b="1" dirty="0"/>
              <a:t>HEALTHY BODY, HEALTHY MIND.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5" name="Google Shape;60;p14">
            <a:extLst>
              <a:ext uri="{FF2B5EF4-FFF2-40B4-BE49-F238E27FC236}">
                <a16:creationId xmlns="" xmlns:a16="http://schemas.microsoft.com/office/drawing/2014/main" id="{BF6DA435-E3ED-6546-9CB9-613EE01751DC}"/>
              </a:ext>
            </a:extLst>
          </p:cNvPr>
          <p:cNvSpPr txBox="1">
            <a:spLocks/>
          </p:cNvSpPr>
          <p:nvPr/>
        </p:nvSpPr>
        <p:spPr>
          <a:xfrm>
            <a:off x="269810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bronze</a:t>
            </a:r>
          </a:p>
        </p:txBody>
      </p:sp>
      <p:sp>
        <p:nvSpPr>
          <p:cNvPr id="16" name="Google Shape;60;p14">
            <a:extLst>
              <a:ext uri="{FF2B5EF4-FFF2-40B4-BE49-F238E27FC236}">
                <a16:creationId xmlns="" xmlns:a16="http://schemas.microsoft.com/office/drawing/2014/main" id="{3C7B68F5-17BA-CC48-BAC2-209E1711C641}"/>
              </a:ext>
            </a:extLst>
          </p:cNvPr>
          <p:cNvSpPr txBox="1">
            <a:spLocks/>
          </p:cNvSpPr>
          <p:nvPr/>
        </p:nvSpPr>
        <p:spPr>
          <a:xfrm>
            <a:off x="3432682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SILVER</a:t>
            </a:r>
          </a:p>
        </p:txBody>
      </p:sp>
      <p:sp>
        <p:nvSpPr>
          <p:cNvPr id="17" name="Google Shape;61;p14">
            <a:extLst>
              <a:ext uri="{FF2B5EF4-FFF2-40B4-BE49-F238E27FC236}">
                <a16:creationId xmlns="" xmlns:a16="http://schemas.microsoft.com/office/drawing/2014/main" id="{B35F1B46-B194-BC48-866D-947B3727A6DC}"/>
              </a:ext>
            </a:extLst>
          </p:cNvPr>
          <p:cNvSpPr txBox="1">
            <a:spLocks/>
          </p:cNvSpPr>
          <p:nvPr/>
        </p:nvSpPr>
        <p:spPr>
          <a:xfrm>
            <a:off x="3441002" y="2230151"/>
            <a:ext cx="2278635" cy="2715272"/>
          </a:xfrm>
          <a:prstGeom prst="rect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45 Seconds Jogging On Spot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15 Sit Ups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15 Heel flicks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20 Star Jumps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45 Seconds High Knees</a:t>
            </a:r>
          </a:p>
          <a:p>
            <a:pPr lvl="0">
              <a:spcBef>
                <a:spcPts val="0"/>
              </a:spcBef>
            </a:pPr>
            <a:r>
              <a:rPr lang="en-GB" sz="1600" dirty="0"/>
              <a:t/>
            </a:r>
            <a:br>
              <a:rPr lang="en-GB" sz="1600" dirty="0"/>
            </a:br>
            <a:r>
              <a:rPr lang="en-GB" sz="1600" b="1" dirty="0"/>
              <a:t>REPEAT X 3</a:t>
            </a: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18" name="Google Shape;60;p14">
            <a:extLst>
              <a:ext uri="{FF2B5EF4-FFF2-40B4-BE49-F238E27FC236}">
                <a16:creationId xmlns="" xmlns:a16="http://schemas.microsoft.com/office/drawing/2014/main" id="{F47E903A-A010-D74C-BA33-A5E18E01087B}"/>
              </a:ext>
            </a:extLst>
          </p:cNvPr>
          <p:cNvSpPr txBox="1">
            <a:spLocks/>
          </p:cNvSpPr>
          <p:nvPr/>
        </p:nvSpPr>
        <p:spPr>
          <a:xfrm>
            <a:off x="6547800" y="1749081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GOLD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757465" y="478465"/>
            <a:ext cx="3629070" cy="6132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NIA JONES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269811" y="2230150"/>
            <a:ext cx="2278635" cy="271527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Shoulder Taps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 Plank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Sit Ups 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 Wall Sit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Seconds Fast Feet</a:t>
            </a:r>
          </a:p>
          <a:p>
            <a:pPr lvl="0" algn="l">
              <a:spcBef>
                <a:spcPts val="0"/>
              </a:spcBef>
            </a:pPr>
            <a:endParaRPr lang="en-GB" sz="1600" dirty="0"/>
          </a:p>
          <a:p>
            <a:pPr marL="50800" lvl="0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GB" sz="1600" b="1" dirty="0"/>
              <a:t/>
            </a:r>
            <a:br>
              <a:rPr lang="en-GB" sz="1600" b="1" dirty="0"/>
            </a:br>
            <a:r>
              <a:rPr lang="en-GB" sz="1600" b="1" dirty="0"/>
              <a:t>REPEAT X 3</a:t>
            </a:r>
            <a:endParaRPr sz="1600" b="1"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6547800" y="2230150"/>
            <a:ext cx="2278636" cy="2744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endParaRPr lang="en-GB" sz="1600" dirty="0"/>
          </a:p>
          <a:p>
            <a:pPr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>20 Shoulder Taps</a:t>
            </a:r>
          </a:p>
          <a:p>
            <a:pPr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>1 Minute Plank</a:t>
            </a:r>
          </a:p>
          <a:p>
            <a:pPr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>15 Bicycle Crunches</a:t>
            </a:r>
          </a:p>
          <a:p>
            <a:pPr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>1 Minute Wall Sit</a:t>
            </a:r>
          </a:p>
          <a:p>
            <a:pPr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>1 Minute Fast Feet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" sz="1600" dirty="0">
                <a:solidFill>
                  <a:schemeClr val="tx1"/>
                </a:solidFill>
              </a:rPr>
              <a:t/>
            </a:r>
            <a:br>
              <a:rPr lang="en" sz="1600" dirty="0">
                <a:solidFill>
                  <a:schemeClr val="tx1"/>
                </a:solidFill>
              </a:rPr>
            </a:br>
            <a:endParaRPr sz="1600"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</a:rPr>
              <a:t>REPEAT X 3</a:t>
            </a: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uman body Icon of Glyph style - Available in SVG, PNG, EPS, AI &amp; Icon fonts">
            <a:extLst>
              <a:ext uri="{FF2B5EF4-FFF2-40B4-BE49-F238E27FC236}">
                <a16:creationId xmlns="" xmlns:a16="http://schemas.microsoft.com/office/drawing/2014/main" id="{629AA4F5-2BFD-2D41-99D8-9B5B7EAC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6667" b="89778" l="9778" r="89778">
                        <a14:foregroundMark x1="48000" y1="16000" x2="48000" y2="16000"/>
                        <a14:foregroundMark x1="49333" y1="6667" x2="49333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32" y="432897"/>
            <a:ext cx="704407" cy="704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stract Brain Icon Images, Stock Photos &amp; Vectors | Shutterstock">
            <a:extLst>
              <a:ext uri="{FF2B5EF4-FFF2-40B4-BE49-F238E27FC236}">
                <a16:creationId xmlns="" xmlns:a16="http://schemas.microsoft.com/office/drawing/2014/main" id="{92095E0C-FE90-DB40-84CA-C95C6A39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3" y="367772"/>
            <a:ext cx="773758" cy="83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62;p14">
            <a:extLst>
              <a:ext uri="{FF2B5EF4-FFF2-40B4-BE49-F238E27FC236}">
                <a16:creationId xmlns="" xmlns:a16="http://schemas.microsoft.com/office/drawing/2014/main" id="{B053884D-6FA1-8E45-A275-BE3B0A5B2665}"/>
              </a:ext>
            </a:extLst>
          </p:cNvPr>
          <p:cNvSpPr txBox="1">
            <a:spLocks/>
          </p:cNvSpPr>
          <p:nvPr/>
        </p:nvSpPr>
        <p:spPr>
          <a:xfrm>
            <a:off x="6574789" y="72337"/>
            <a:ext cx="2568574" cy="6132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84647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3235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43013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12081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50" b="1" dirty="0"/>
              <a:t>HEALTHY BODY, HEALTHY MIND.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5" name="Google Shape;60;p14">
            <a:extLst>
              <a:ext uri="{FF2B5EF4-FFF2-40B4-BE49-F238E27FC236}">
                <a16:creationId xmlns="" xmlns:a16="http://schemas.microsoft.com/office/drawing/2014/main" id="{BF6DA435-E3ED-6546-9CB9-613EE01751DC}"/>
              </a:ext>
            </a:extLst>
          </p:cNvPr>
          <p:cNvSpPr txBox="1">
            <a:spLocks/>
          </p:cNvSpPr>
          <p:nvPr/>
        </p:nvSpPr>
        <p:spPr>
          <a:xfrm>
            <a:off x="269810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bronze</a:t>
            </a:r>
          </a:p>
        </p:txBody>
      </p:sp>
      <p:sp>
        <p:nvSpPr>
          <p:cNvPr id="16" name="Google Shape;60;p14">
            <a:extLst>
              <a:ext uri="{FF2B5EF4-FFF2-40B4-BE49-F238E27FC236}">
                <a16:creationId xmlns="" xmlns:a16="http://schemas.microsoft.com/office/drawing/2014/main" id="{3C7B68F5-17BA-CC48-BAC2-209E1711C641}"/>
              </a:ext>
            </a:extLst>
          </p:cNvPr>
          <p:cNvSpPr txBox="1">
            <a:spLocks/>
          </p:cNvSpPr>
          <p:nvPr/>
        </p:nvSpPr>
        <p:spPr>
          <a:xfrm>
            <a:off x="3432682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SILVER</a:t>
            </a:r>
          </a:p>
        </p:txBody>
      </p:sp>
      <p:sp>
        <p:nvSpPr>
          <p:cNvPr id="17" name="Google Shape;61;p14">
            <a:extLst>
              <a:ext uri="{FF2B5EF4-FFF2-40B4-BE49-F238E27FC236}">
                <a16:creationId xmlns="" xmlns:a16="http://schemas.microsoft.com/office/drawing/2014/main" id="{B35F1B46-B194-BC48-866D-947B3727A6DC}"/>
              </a:ext>
            </a:extLst>
          </p:cNvPr>
          <p:cNvSpPr txBox="1">
            <a:spLocks/>
          </p:cNvSpPr>
          <p:nvPr/>
        </p:nvSpPr>
        <p:spPr>
          <a:xfrm>
            <a:off x="3441002" y="2230151"/>
            <a:ext cx="2278635" cy="2715272"/>
          </a:xfrm>
          <a:prstGeom prst="rect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Shoulder Taps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45 Second Plank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Sit Ups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45 Sec Wall Sit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45 Sec Fast Feet</a:t>
            </a:r>
          </a:p>
          <a:p>
            <a:pPr lvl="0">
              <a:spcBef>
                <a:spcPts val="0"/>
              </a:spcBef>
            </a:pPr>
            <a:endParaRPr lang="en-GB" sz="1600" dirty="0"/>
          </a:p>
          <a:p>
            <a:pPr lvl="0">
              <a:spcBef>
                <a:spcPts val="0"/>
              </a:spcBef>
            </a:pPr>
            <a:r>
              <a:rPr lang="en-GB" sz="1600" dirty="0"/>
              <a:t/>
            </a:r>
            <a:br>
              <a:rPr lang="en-GB" sz="1600" dirty="0"/>
            </a:br>
            <a:r>
              <a:rPr lang="en-GB" sz="1600" b="1" dirty="0"/>
              <a:t>REPEAT X 3</a:t>
            </a: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18" name="Google Shape;60;p14">
            <a:extLst>
              <a:ext uri="{FF2B5EF4-FFF2-40B4-BE49-F238E27FC236}">
                <a16:creationId xmlns="" xmlns:a16="http://schemas.microsoft.com/office/drawing/2014/main" id="{F47E903A-A010-D74C-BA33-A5E18E01087B}"/>
              </a:ext>
            </a:extLst>
          </p:cNvPr>
          <p:cNvSpPr txBox="1">
            <a:spLocks/>
          </p:cNvSpPr>
          <p:nvPr/>
        </p:nvSpPr>
        <p:spPr>
          <a:xfrm>
            <a:off x="6547800" y="1749081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GOLD</a:t>
            </a:r>
          </a:p>
        </p:txBody>
      </p:sp>
      <p:pic>
        <p:nvPicPr>
          <p:cNvPr id="3074" name="Picture 2" descr="Nia Jones, Bethan Dyke and Georgia Rowe boost Severn Stars' squad | Netball  News – BA News – Breaking News Updates">
            <a:extLst>
              <a:ext uri="{FF2B5EF4-FFF2-40B4-BE49-F238E27FC236}">
                <a16:creationId xmlns="" xmlns:a16="http://schemas.microsoft.com/office/drawing/2014/main" id="{E73615EC-6DFE-7148-9204-245C762C8A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9524" b="99405" l="10000" r="90000">
                        <a14:foregroundMark x1="34333" y1="11905" x2="34333" y2="11905"/>
                        <a14:foregroundMark x1="41333" y1="17262" x2="41333" y2="17262"/>
                        <a14:foregroundMark x1="45667" y1="84524" x2="45667" y2="84524"/>
                        <a14:foregroundMark x1="25333" y1="84524" x2="25333" y2="84524"/>
                        <a14:foregroundMark x1="25667" y1="92857" x2="25667" y2="92857"/>
                        <a14:foregroundMark x1="38667" y1="96429" x2="38667" y2="96429"/>
                        <a14:foregroundMark x1="45333" y1="98214" x2="45333" y2="98214"/>
                        <a14:foregroundMark x1="50333" y1="99405" x2="50333" y2="994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856" r="20745"/>
          <a:stretch/>
        </p:blipFill>
        <p:spPr bwMode="auto">
          <a:xfrm>
            <a:off x="269705" y="-61574"/>
            <a:ext cx="1878263" cy="16332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802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757465" y="478465"/>
            <a:ext cx="3629070" cy="6132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</a:t>
            </a:r>
            <a:r>
              <a:rPr lang="en" dirty="0"/>
              <a:t>eorge north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269811" y="2230150"/>
            <a:ext cx="2278635" cy="271527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Squats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Lunges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Walking Burpees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Mountain Climbers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Half Press Ups on knees</a:t>
            </a:r>
          </a:p>
          <a:p>
            <a:pPr lvl="0" algn="l">
              <a:spcBef>
                <a:spcPts val="0"/>
              </a:spcBef>
            </a:pPr>
            <a:endParaRPr lang="en-GB" sz="1600" dirty="0"/>
          </a:p>
          <a:p>
            <a:pPr marL="50800" lvl="0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GB" sz="1600" b="1" smtClean="0"/>
              <a:t>REPEAT </a:t>
            </a:r>
            <a:r>
              <a:rPr lang="en-GB" sz="1600" b="1" dirty="0"/>
              <a:t>X 3</a:t>
            </a:r>
            <a:endParaRPr sz="1600" b="1"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6547800" y="2230150"/>
            <a:ext cx="2278636" cy="2744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endParaRPr lang="en-GB" sz="1600" dirty="0"/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Squat Jumps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Jumping Lunges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Burpees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20 Mountain Climbers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Press Ups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" sz="1600" dirty="0"/>
              <a:t/>
            </a:r>
            <a:br>
              <a:rPr lang="en" sz="1600" dirty="0"/>
            </a:b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REPEAT X 3</a:t>
            </a:r>
            <a:endParaRPr sz="1600" b="1" dirty="0"/>
          </a:p>
        </p:txBody>
      </p:sp>
      <p:pic>
        <p:nvPicPr>
          <p:cNvPr id="1026" name="Picture 2" descr="Human body Icon of Glyph style - Available in SVG, PNG, EPS, AI &amp; Icon fonts">
            <a:extLst>
              <a:ext uri="{FF2B5EF4-FFF2-40B4-BE49-F238E27FC236}">
                <a16:creationId xmlns="" xmlns:a16="http://schemas.microsoft.com/office/drawing/2014/main" id="{629AA4F5-2BFD-2D41-99D8-9B5B7EAC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6667" b="89778" l="9778" r="89778">
                        <a14:foregroundMark x1="48000" y1="16000" x2="48000" y2="16000"/>
                        <a14:foregroundMark x1="49333" y1="6667" x2="49333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32" y="432897"/>
            <a:ext cx="704407" cy="704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stract Brain Icon Images, Stock Photos &amp; Vectors | Shutterstock">
            <a:extLst>
              <a:ext uri="{FF2B5EF4-FFF2-40B4-BE49-F238E27FC236}">
                <a16:creationId xmlns="" xmlns:a16="http://schemas.microsoft.com/office/drawing/2014/main" id="{92095E0C-FE90-DB40-84CA-C95C6A39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3" y="367772"/>
            <a:ext cx="773758" cy="83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62;p14">
            <a:extLst>
              <a:ext uri="{FF2B5EF4-FFF2-40B4-BE49-F238E27FC236}">
                <a16:creationId xmlns="" xmlns:a16="http://schemas.microsoft.com/office/drawing/2014/main" id="{B053884D-6FA1-8E45-A275-BE3B0A5B2665}"/>
              </a:ext>
            </a:extLst>
          </p:cNvPr>
          <p:cNvSpPr txBox="1">
            <a:spLocks/>
          </p:cNvSpPr>
          <p:nvPr/>
        </p:nvSpPr>
        <p:spPr>
          <a:xfrm>
            <a:off x="6574789" y="72337"/>
            <a:ext cx="2568574" cy="6132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84647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3235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43013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12081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50" b="1" dirty="0"/>
              <a:t>HEALTHY BODY, HEALTHY MIND.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5" name="Google Shape;60;p14">
            <a:extLst>
              <a:ext uri="{FF2B5EF4-FFF2-40B4-BE49-F238E27FC236}">
                <a16:creationId xmlns="" xmlns:a16="http://schemas.microsoft.com/office/drawing/2014/main" id="{BF6DA435-E3ED-6546-9CB9-613EE01751DC}"/>
              </a:ext>
            </a:extLst>
          </p:cNvPr>
          <p:cNvSpPr txBox="1">
            <a:spLocks/>
          </p:cNvSpPr>
          <p:nvPr/>
        </p:nvSpPr>
        <p:spPr>
          <a:xfrm>
            <a:off x="269810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bronze</a:t>
            </a:r>
          </a:p>
        </p:txBody>
      </p:sp>
      <p:sp>
        <p:nvSpPr>
          <p:cNvPr id="16" name="Google Shape;60;p14">
            <a:extLst>
              <a:ext uri="{FF2B5EF4-FFF2-40B4-BE49-F238E27FC236}">
                <a16:creationId xmlns="" xmlns:a16="http://schemas.microsoft.com/office/drawing/2014/main" id="{3C7B68F5-17BA-CC48-BAC2-209E1711C641}"/>
              </a:ext>
            </a:extLst>
          </p:cNvPr>
          <p:cNvSpPr txBox="1">
            <a:spLocks/>
          </p:cNvSpPr>
          <p:nvPr/>
        </p:nvSpPr>
        <p:spPr>
          <a:xfrm>
            <a:off x="3432682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SILVER</a:t>
            </a:r>
          </a:p>
        </p:txBody>
      </p:sp>
      <p:sp>
        <p:nvSpPr>
          <p:cNvPr id="17" name="Google Shape;61;p14">
            <a:extLst>
              <a:ext uri="{FF2B5EF4-FFF2-40B4-BE49-F238E27FC236}">
                <a16:creationId xmlns="" xmlns:a16="http://schemas.microsoft.com/office/drawing/2014/main" id="{B35F1B46-B194-BC48-866D-947B3727A6DC}"/>
              </a:ext>
            </a:extLst>
          </p:cNvPr>
          <p:cNvSpPr txBox="1">
            <a:spLocks/>
          </p:cNvSpPr>
          <p:nvPr/>
        </p:nvSpPr>
        <p:spPr>
          <a:xfrm>
            <a:off x="3441002" y="2230151"/>
            <a:ext cx="2278635" cy="2715272"/>
          </a:xfrm>
          <a:prstGeom prst="rect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Squats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Lunges And Kick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Burpees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Mountain Climbers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Full Press Ups</a:t>
            </a:r>
          </a:p>
          <a:p>
            <a:pPr lvl="0">
              <a:spcBef>
                <a:spcPts val="0"/>
              </a:spcBef>
            </a:pPr>
            <a:endParaRPr lang="en-GB" sz="1600" dirty="0"/>
          </a:p>
          <a:p>
            <a:pPr lvl="0">
              <a:spcBef>
                <a:spcPts val="0"/>
              </a:spcBef>
            </a:pPr>
            <a:r>
              <a:rPr lang="en-GB" sz="1600" dirty="0"/>
              <a:t/>
            </a:r>
            <a:br>
              <a:rPr lang="en-GB" sz="1600" dirty="0"/>
            </a:br>
            <a:r>
              <a:rPr lang="en-GB" sz="1600" b="1" dirty="0"/>
              <a:t>REPEAT X 3</a:t>
            </a: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18" name="Google Shape;60;p14">
            <a:extLst>
              <a:ext uri="{FF2B5EF4-FFF2-40B4-BE49-F238E27FC236}">
                <a16:creationId xmlns="" xmlns:a16="http://schemas.microsoft.com/office/drawing/2014/main" id="{F47E903A-A010-D74C-BA33-A5E18E01087B}"/>
              </a:ext>
            </a:extLst>
          </p:cNvPr>
          <p:cNvSpPr txBox="1">
            <a:spLocks/>
          </p:cNvSpPr>
          <p:nvPr/>
        </p:nvSpPr>
        <p:spPr>
          <a:xfrm>
            <a:off x="6547800" y="1749081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GOLD</a:t>
            </a:r>
          </a:p>
        </p:txBody>
      </p:sp>
      <p:pic>
        <p:nvPicPr>
          <p:cNvPr id="5122" name="Picture 2" descr="Wales' George North sidelined with knee injury">
            <a:extLst>
              <a:ext uri="{FF2B5EF4-FFF2-40B4-BE49-F238E27FC236}">
                <a16:creationId xmlns="" xmlns:a16="http://schemas.microsoft.com/office/drawing/2014/main" id="{C38A1002-7310-9C49-A3F5-F847FE6FD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78" y="101285"/>
            <a:ext cx="2556098" cy="1541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5447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757465" y="478465"/>
            <a:ext cx="3629070" cy="6132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LEAH WILKINSON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269811" y="2230150"/>
            <a:ext cx="2278635" cy="271527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Scissor Kicks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Plank Forearm To Hands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Toe Taps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5 Tuck Jumps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Seconds Jumping Jacks</a:t>
            </a:r>
          </a:p>
          <a:p>
            <a:pPr marL="50800" lvl="0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GB" sz="1600" b="1" dirty="0">
                <a:solidFill>
                  <a:schemeClr val="tx1"/>
                </a:solidFill>
              </a:rPr>
              <a:t/>
            </a:r>
            <a:br>
              <a:rPr lang="en-GB" sz="1600" b="1" dirty="0">
                <a:solidFill>
                  <a:schemeClr val="tx1"/>
                </a:solidFill>
              </a:rPr>
            </a:br>
            <a:r>
              <a:rPr lang="en-GB" sz="1600" b="1" dirty="0">
                <a:solidFill>
                  <a:schemeClr val="tx1"/>
                </a:solidFill>
              </a:rPr>
              <a:t>REPEAT X 3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6547800" y="2230150"/>
            <a:ext cx="2278636" cy="2744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20 Scissor Kicks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15 Plank Forearm To Hands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25 Toe Taps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Tuck Jumps</a:t>
            </a:r>
          </a:p>
          <a:p>
            <a:pPr marL="336550" indent="-28575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 Min Jumping Jacks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" sz="1600" dirty="0">
                <a:solidFill>
                  <a:schemeClr val="tx1"/>
                </a:solidFill>
              </a:rPr>
              <a:t/>
            </a:r>
            <a:br>
              <a:rPr lang="en" sz="1600" dirty="0">
                <a:solidFill>
                  <a:schemeClr val="tx1"/>
                </a:solidFill>
              </a:rPr>
            </a:br>
            <a:endParaRPr sz="1600"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</a:rPr>
              <a:t>REPEAT X 3</a:t>
            </a: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uman body Icon of Glyph style - Available in SVG, PNG, EPS, AI &amp; Icon fonts">
            <a:extLst>
              <a:ext uri="{FF2B5EF4-FFF2-40B4-BE49-F238E27FC236}">
                <a16:creationId xmlns="" xmlns:a16="http://schemas.microsoft.com/office/drawing/2014/main" id="{629AA4F5-2BFD-2D41-99D8-9B5B7EAC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6667" b="89778" l="9778" r="89778">
                        <a14:foregroundMark x1="48000" y1="16000" x2="48000" y2="16000"/>
                        <a14:foregroundMark x1="49333" y1="6667" x2="49333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32" y="432897"/>
            <a:ext cx="704407" cy="704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stract Brain Icon Images, Stock Photos &amp; Vectors | Shutterstock">
            <a:extLst>
              <a:ext uri="{FF2B5EF4-FFF2-40B4-BE49-F238E27FC236}">
                <a16:creationId xmlns="" xmlns:a16="http://schemas.microsoft.com/office/drawing/2014/main" id="{92095E0C-FE90-DB40-84CA-C95C6A39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3" y="367772"/>
            <a:ext cx="773758" cy="83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62;p14">
            <a:extLst>
              <a:ext uri="{FF2B5EF4-FFF2-40B4-BE49-F238E27FC236}">
                <a16:creationId xmlns="" xmlns:a16="http://schemas.microsoft.com/office/drawing/2014/main" id="{B053884D-6FA1-8E45-A275-BE3B0A5B2665}"/>
              </a:ext>
            </a:extLst>
          </p:cNvPr>
          <p:cNvSpPr txBox="1">
            <a:spLocks/>
          </p:cNvSpPr>
          <p:nvPr/>
        </p:nvSpPr>
        <p:spPr>
          <a:xfrm>
            <a:off x="6574789" y="72337"/>
            <a:ext cx="2568574" cy="6132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84647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3235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43013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12081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50" b="1" dirty="0"/>
              <a:t>HEALTHY BODY, HEALTHY MIND.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5" name="Google Shape;60;p14">
            <a:extLst>
              <a:ext uri="{FF2B5EF4-FFF2-40B4-BE49-F238E27FC236}">
                <a16:creationId xmlns="" xmlns:a16="http://schemas.microsoft.com/office/drawing/2014/main" id="{BF6DA435-E3ED-6546-9CB9-613EE01751DC}"/>
              </a:ext>
            </a:extLst>
          </p:cNvPr>
          <p:cNvSpPr txBox="1">
            <a:spLocks/>
          </p:cNvSpPr>
          <p:nvPr/>
        </p:nvSpPr>
        <p:spPr>
          <a:xfrm>
            <a:off x="269810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bronze</a:t>
            </a:r>
          </a:p>
        </p:txBody>
      </p:sp>
      <p:sp>
        <p:nvSpPr>
          <p:cNvPr id="16" name="Google Shape;60;p14">
            <a:extLst>
              <a:ext uri="{FF2B5EF4-FFF2-40B4-BE49-F238E27FC236}">
                <a16:creationId xmlns="" xmlns:a16="http://schemas.microsoft.com/office/drawing/2014/main" id="{3C7B68F5-17BA-CC48-BAC2-209E1711C641}"/>
              </a:ext>
            </a:extLst>
          </p:cNvPr>
          <p:cNvSpPr txBox="1">
            <a:spLocks/>
          </p:cNvSpPr>
          <p:nvPr/>
        </p:nvSpPr>
        <p:spPr>
          <a:xfrm>
            <a:off x="3432682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SILVER</a:t>
            </a:r>
          </a:p>
        </p:txBody>
      </p:sp>
      <p:sp>
        <p:nvSpPr>
          <p:cNvPr id="17" name="Google Shape;61;p14">
            <a:extLst>
              <a:ext uri="{FF2B5EF4-FFF2-40B4-BE49-F238E27FC236}">
                <a16:creationId xmlns="" xmlns:a16="http://schemas.microsoft.com/office/drawing/2014/main" id="{B35F1B46-B194-BC48-866D-947B3727A6DC}"/>
              </a:ext>
            </a:extLst>
          </p:cNvPr>
          <p:cNvSpPr txBox="1">
            <a:spLocks/>
          </p:cNvSpPr>
          <p:nvPr/>
        </p:nvSpPr>
        <p:spPr>
          <a:xfrm>
            <a:off x="3441002" y="2230151"/>
            <a:ext cx="2278635" cy="2715272"/>
          </a:xfrm>
          <a:prstGeom prst="rect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15 Scissor Kicks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12 Plank Forearm To Hands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20 Toe Taps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8 Tuck Jumps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45 Seconds Jumping Jacks</a:t>
            </a:r>
          </a:p>
          <a:p>
            <a:pPr lvl="0"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/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b="1" dirty="0">
                <a:solidFill>
                  <a:schemeClr val="tx1"/>
                </a:solidFill>
              </a:rPr>
              <a:t>REPEAT X 3</a:t>
            </a: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8" name="Google Shape;60;p14">
            <a:extLst>
              <a:ext uri="{FF2B5EF4-FFF2-40B4-BE49-F238E27FC236}">
                <a16:creationId xmlns="" xmlns:a16="http://schemas.microsoft.com/office/drawing/2014/main" id="{F47E903A-A010-D74C-BA33-A5E18E01087B}"/>
              </a:ext>
            </a:extLst>
          </p:cNvPr>
          <p:cNvSpPr txBox="1">
            <a:spLocks/>
          </p:cNvSpPr>
          <p:nvPr/>
        </p:nvSpPr>
        <p:spPr>
          <a:xfrm>
            <a:off x="6547800" y="1749081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GOLD</a:t>
            </a:r>
          </a:p>
        </p:txBody>
      </p:sp>
      <p:pic>
        <p:nvPicPr>
          <p:cNvPr id="7170" name="Picture 2" descr="Leah Wilkinson: Teaching history in the morning, Great Britain debut in the  afternoon - BBC Sport">
            <a:extLst>
              <a:ext uri="{FF2B5EF4-FFF2-40B4-BE49-F238E27FC236}">
                <a16:creationId xmlns="" xmlns:a16="http://schemas.microsoft.com/office/drawing/2014/main" id="{10A607E8-CA69-6D48-B88E-B9FF666F7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53"/>
          <a:stretch/>
        </p:blipFill>
        <p:spPr bwMode="auto">
          <a:xfrm>
            <a:off x="136219" y="152357"/>
            <a:ext cx="2545046" cy="1485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9531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757465" y="478465"/>
            <a:ext cx="3629070" cy="6132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Gareth bale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269811" y="2230150"/>
            <a:ext cx="2278635" cy="271527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Seconds Fast Feet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Press Ups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Seconds High Knees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Lunges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30 Speed Bounces</a:t>
            </a:r>
          </a:p>
          <a:p>
            <a:pPr marL="50800" lvl="0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GB" sz="1600" b="1" dirty="0">
                <a:solidFill>
                  <a:schemeClr val="tx1"/>
                </a:solidFill>
              </a:rPr>
              <a:t/>
            </a:r>
            <a:br>
              <a:rPr lang="en-GB" sz="1600" b="1" dirty="0">
                <a:solidFill>
                  <a:schemeClr val="tx1"/>
                </a:solidFill>
              </a:rPr>
            </a:br>
            <a:r>
              <a:rPr lang="en-GB" sz="1600" b="1" dirty="0">
                <a:solidFill>
                  <a:schemeClr val="tx1"/>
                </a:solidFill>
              </a:rPr>
              <a:t/>
            </a:r>
            <a:br>
              <a:rPr lang="en-GB" sz="1600" b="1" dirty="0">
                <a:solidFill>
                  <a:schemeClr val="tx1"/>
                </a:solidFill>
              </a:rPr>
            </a:br>
            <a:r>
              <a:rPr lang="en-GB" sz="1600" b="1" dirty="0">
                <a:solidFill>
                  <a:schemeClr val="tx1"/>
                </a:solidFill>
              </a:rPr>
              <a:t>REPEAT X 3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6547799" y="2230150"/>
            <a:ext cx="2326389" cy="2744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GB" sz="1600" dirty="0">
              <a:solidFill>
                <a:schemeClr val="tx1"/>
              </a:solidFill>
            </a:endParaRP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45seconds Fast Feet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Press Ups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45 Seconds High Knees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10 Lunges With Kick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>
                <a:solidFill>
                  <a:schemeClr val="tx1"/>
                </a:solidFill>
              </a:rPr>
              <a:t>35 Speed Bounces</a:t>
            </a:r>
          </a:p>
          <a:p>
            <a:pPr marL="0" indent="0">
              <a:spcBef>
                <a:spcPts val="0"/>
              </a:spcBef>
              <a:buNone/>
            </a:pPr>
            <a:endParaRPr sz="1600"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</a:rPr>
              <a:t>REPEAT X 3</a:t>
            </a: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uman body Icon of Glyph style - Available in SVG, PNG, EPS, AI &amp; Icon fonts">
            <a:extLst>
              <a:ext uri="{FF2B5EF4-FFF2-40B4-BE49-F238E27FC236}">
                <a16:creationId xmlns="" xmlns:a16="http://schemas.microsoft.com/office/drawing/2014/main" id="{629AA4F5-2BFD-2D41-99D8-9B5B7EAC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6667" b="89778" l="9778" r="89778">
                        <a14:foregroundMark x1="48000" y1="16000" x2="48000" y2="16000"/>
                        <a14:foregroundMark x1="49333" y1="6667" x2="49333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32" y="432897"/>
            <a:ext cx="704407" cy="704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stract Brain Icon Images, Stock Photos &amp; Vectors | Shutterstock">
            <a:extLst>
              <a:ext uri="{FF2B5EF4-FFF2-40B4-BE49-F238E27FC236}">
                <a16:creationId xmlns="" xmlns:a16="http://schemas.microsoft.com/office/drawing/2014/main" id="{92095E0C-FE90-DB40-84CA-C95C6A39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3" y="367772"/>
            <a:ext cx="773758" cy="83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62;p14">
            <a:extLst>
              <a:ext uri="{FF2B5EF4-FFF2-40B4-BE49-F238E27FC236}">
                <a16:creationId xmlns="" xmlns:a16="http://schemas.microsoft.com/office/drawing/2014/main" id="{B053884D-6FA1-8E45-A275-BE3B0A5B2665}"/>
              </a:ext>
            </a:extLst>
          </p:cNvPr>
          <p:cNvSpPr txBox="1">
            <a:spLocks/>
          </p:cNvSpPr>
          <p:nvPr/>
        </p:nvSpPr>
        <p:spPr>
          <a:xfrm>
            <a:off x="6574789" y="72337"/>
            <a:ext cx="2568574" cy="6132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84647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3235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43013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12081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50" b="1" dirty="0"/>
              <a:t>HEALTHY BODY, HEALTHY MIND.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5" name="Google Shape;60;p14">
            <a:extLst>
              <a:ext uri="{FF2B5EF4-FFF2-40B4-BE49-F238E27FC236}">
                <a16:creationId xmlns="" xmlns:a16="http://schemas.microsoft.com/office/drawing/2014/main" id="{BF6DA435-E3ED-6546-9CB9-613EE01751DC}"/>
              </a:ext>
            </a:extLst>
          </p:cNvPr>
          <p:cNvSpPr txBox="1">
            <a:spLocks/>
          </p:cNvSpPr>
          <p:nvPr/>
        </p:nvSpPr>
        <p:spPr>
          <a:xfrm>
            <a:off x="269810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bronze</a:t>
            </a:r>
          </a:p>
        </p:txBody>
      </p:sp>
      <p:sp>
        <p:nvSpPr>
          <p:cNvPr id="16" name="Google Shape;60;p14">
            <a:extLst>
              <a:ext uri="{FF2B5EF4-FFF2-40B4-BE49-F238E27FC236}">
                <a16:creationId xmlns="" xmlns:a16="http://schemas.microsoft.com/office/drawing/2014/main" id="{3C7B68F5-17BA-CC48-BAC2-209E1711C641}"/>
              </a:ext>
            </a:extLst>
          </p:cNvPr>
          <p:cNvSpPr txBox="1">
            <a:spLocks/>
          </p:cNvSpPr>
          <p:nvPr/>
        </p:nvSpPr>
        <p:spPr>
          <a:xfrm>
            <a:off x="3432682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SILVER</a:t>
            </a:r>
          </a:p>
        </p:txBody>
      </p:sp>
      <p:sp>
        <p:nvSpPr>
          <p:cNvPr id="17" name="Google Shape;61;p14">
            <a:extLst>
              <a:ext uri="{FF2B5EF4-FFF2-40B4-BE49-F238E27FC236}">
                <a16:creationId xmlns="" xmlns:a16="http://schemas.microsoft.com/office/drawing/2014/main" id="{B35F1B46-B194-BC48-866D-947B3727A6DC}"/>
              </a:ext>
            </a:extLst>
          </p:cNvPr>
          <p:cNvSpPr txBox="1">
            <a:spLocks/>
          </p:cNvSpPr>
          <p:nvPr/>
        </p:nvSpPr>
        <p:spPr>
          <a:xfrm>
            <a:off x="3441002" y="2230151"/>
            <a:ext cx="2278635" cy="2715272"/>
          </a:xfrm>
          <a:prstGeom prst="rect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45 Seconds Fast Feet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Press Ups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45 Seconds High Knees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10 Lunges With Kick</a:t>
            </a:r>
          </a:p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35 Speed Bounces</a:t>
            </a:r>
          </a:p>
          <a:p>
            <a:pPr lvl="0">
              <a:spcBef>
                <a:spcPts val="0"/>
              </a:spcBef>
            </a:pPr>
            <a:r>
              <a:rPr lang="en-GB" sz="1600" dirty="0">
                <a:solidFill>
                  <a:schemeClr val="tx1"/>
                </a:solidFill>
              </a:rPr>
              <a:t/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/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b="1" dirty="0">
                <a:solidFill>
                  <a:schemeClr val="tx1"/>
                </a:solidFill>
              </a:rPr>
              <a:t>REPEAT X 3</a:t>
            </a: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8" name="Google Shape;60;p14">
            <a:extLst>
              <a:ext uri="{FF2B5EF4-FFF2-40B4-BE49-F238E27FC236}">
                <a16:creationId xmlns="" xmlns:a16="http://schemas.microsoft.com/office/drawing/2014/main" id="{F47E903A-A010-D74C-BA33-A5E18E01087B}"/>
              </a:ext>
            </a:extLst>
          </p:cNvPr>
          <p:cNvSpPr txBox="1">
            <a:spLocks/>
          </p:cNvSpPr>
          <p:nvPr/>
        </p:nvSpPr>
        <p:spPr>
          <a:xfrm>
            <a:off x="6547800" y="1749081"/>
            <a:ext cx="2326388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GOLD</a:t>
            </a:r>
          </a:p>
        </p:txBody>
      </p:sp>
      <p:pic>
        <p:nvPicPr>
          <p:cNvPr id="9218" name="Picture 2" descr="Ryan Giggs defends Gareth Bale's 'Wales Golf Madrid' flag | Football News |  Sky Sports">
            <a:extLst>
              <a:ext uri="{FF2B5EF4-FFF2-40B4-BE49-F238E27FC236}">
                <a16:creationId xmlns="" xmlns:a16="http://schemas.microsoft.com/office/drawing/2014/main" id="{62A460BB-9B58-D14B-B17C-B1893B0D6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4" y="106614"/>
            <a:ext cx="2558258" cy="1432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9035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2757465" y="478465"/>
            <a:ext cx="3629070" cy="6132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Lauren price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269811" y="2230150"/>
            <a:ext cx="2278635" cy="271527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10 Sit Ups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10 Squats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30 Speed Bounces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30 Seconds Jogging On Spot Arm Punches 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30 Second Plank</a:t>
            </a:r>
          </a:p>
          <a:p>
            <a:pPr marL="50800" lvl="0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GB" sz="1600" b="1" dirty="0"/>
              <a:t/>
            </a:r>
            <a:br>
              <a:rPr lang="en-GB" sz="1600" b="1" dirty="0"/>
            </a:br>
            <a:r>
              <a:rPr lang="en-GB" sz="1600" b="1" dirty="0"/>
              <a:t>REPEAT X 3</a:t>
            </a:r>
            <a:endParaRPr sz="1600" b="1"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4294967295"/>
          </p:nvPr>
        </p:nvSpPr>
        <p:spPr>
          <a:xfrm>
            <a:off x="6386535" y="2230150"/>
            <a:ext cx="2487653" cy="274464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endParaRPr lang="en-GB" sz="1600" dirty="0"/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/>
              <a:t>15 Bicycle Crunches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/>
              <a:t>10 Jumping Lunges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/>
              <a:t>45 Seconds Speed Bounces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/>
              <a:t>1 Min Jog Arm Punch</a:t>
            </a:r>
          </a:p>
          <a:p>
            <a:pPr marL="457200" lvl="0" indent="-406400">
              <a:spcBef>
                <a:spcPts val="0"/>
              </a:spcBef>
              <a:buSzPts val="2800"/>
            </a:pPr>
            <a:r>
              <a:rPr lang="en-GB" sz="1600" dirty="0"/>
              <a:t>1 Min Plank</a:t>
            </a:r>
          </a:p>
          <a:p>
            <a:pPr marL="0" indent="0">
              <a:spcBef>
                <a:spcPts val="0"/>
              </a:spcBef>
              <a:buNone/>
            </a:pP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/>
            </a:r>
            <a:br>
              <a:rPr lang="en" sz="1600" b="1" dirty="0"/>
            </a:br>
            <a:r>
              <a:rPr lang="en" sz="1600" b="1" dirty="0"/>
              <a:t>REPEAT X 3</a:t>
            </a:r>
            <a:endParaRPr sz="1600" b="1" dirty="0"/>
          </a:p>
        </p:txBody>
      </p:sp>
      <p:pic>
        <p:nvPicPr>
          <p:cNvPr id="1026" name="Picture 2" descr="Human body Icon of Glyph style - Available in SVG, PNG, EPS, AI &amp; Icon fonts">
            <a:extLst>
              <a:ext uri="{FF2B5EF4-FFF2-40B4-BE49-F238E27FC236}">
                <a16:creationId xmlns="" xmlns:a16="http://schemas.microsoft.com/office/drawing/2014/main" id="{629AA4F5-2BFD-2D41-99D8-9B5B7EACE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6667" b="89778" l="9778" r="89778">
                        <a14:foregroundMark x1="48000" y1="16000" x2="48000" y2="16000"/>
                        <a14:foregroundMark x1="49333" y1="6667" x2="49333" y2="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32" y="432897"/>
            <a:ext cx="704407" cy="704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stract Brain Icon Images, Stock Photos &amp; Vectors | Shutterstock">
            <a:extLst>
              <a:ext uri="{FF2B5EF4-FFF2-40B4-BE49-F238E27FC236}">
                <a16:creationId xmlns="" xmlns:a16="http://schemas.microsoft.com/office/drawing/2014/main" id="{92095E0C-FE90-DB40-84CA-C95C6A391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923" y="367772"/>
            <a:ext cx="773758" cy="83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62;p14">
            <a:extLst>
              <a:ext uri="{FF2B5EF4-FFF2-40B4-BE49-F238E27FC236}">
                <a16:creationId xmlns="" xmlns:a16="http://schemas.microsoft.com/office/drawing/2014/main" id="{B053884D-6FA1-8E45-A275-BE3B0A5B2665}"/>
              </a:ext>
            </a:extLst>
          </p:cNvPr>
          <p:cNvSpPr txBox="1">
            <a:spLocks/>
          </p:cNvSpPr>
          <p:nvPr/>
        </p:nvSpPr>
        <p:spPr>
          <a:xfrm>
            <a:off x="6574789" y="72337"/>
            <a:ext cx="2568574" cy="6132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84647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3235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43013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12081" indent="-17145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50" b="1" dirty="0"/>
              <a:t>HEALTHY BODY, HEALTHY MIND.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15" name="Google Shape;60;p14">
            <a:extLst>
              <a:ext uri="{FF2B5EF4-FFF2-40B4-BE49-F238E27FC236}">
                <a16:creationId xmlns="" xmlns:a16="http://schemas.microsoft.com/office/drawing/2014/main" id="{BF6DA435-E3ED-6546-9CB9-613EE01751DC}"/>
              </a:ext>
            </a:extLst>
          </p:cNvPr>
          <p:cNvSpPr txBox="1">
            <a:spLocks/>
          </p:cNvSpPr>
          <p:nvPr/>
        </p:nvSpPr>
        <p:spPr>
          <a:xfrm>
            <a:off x="269810" y="1761705"/>
            <a:ext cx="2278635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3">
                <a:lumMod val="75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bronze</a:t>
            </a:r>
          </a:p>
        </p:txBody>
      </p:sp>
      <p:sp>
        <p:nvSpPr>
          <p:cNvPr id="16" name="Google Shape;60;p14">
            <a:extLst>
              <a:ext uri="{FF2B5EF4-FFF2-40B4-BE49-F238E27FC236}">
                <a16:creationId xmlns="" xmlns:a16="http://schemas.microsoft.com/office/drawing/2014/main" id="{3C7B68F5-17BA-CC48-BAC2-209E1711C641}"/>
              </a:ext>
            </a:extLst>
          </p:cNvPr>
          <p:cNvSpPr txBox="1">
            <a:spLocks/>
          </p:cNvSpPr>
          <p:nvPr/>
        </p:nvSpPr>
        <p:spPr>
          <a:xfrm>
            <a:off x="3320701" y="1761705"/>
            <a:ext cx="2502598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bg1">
                <a:lumMod val="50000"/>
              </a:schemeClr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SILVER</a:t>
            </a:r>
          </a:p>
        </p:txBody>
      </p:sp>
      <p:sp>
        <p:nvSpPr>
          <p:cNvPr id="17" name="Google Shape;61;p14">
            <a:extLst>
              <a:ext uri="{FF2B5EF4-FFF2-40B4-BE49-F238E27FC236}">
                <a16:creationId xmlns="" xmlns:a16="http://schemas.microsoft.com/office/drawing/2014/main" id="{B35F1B46-B194-BC48-866D-947B3727A6DC}"/>
              </a:ext>
            </a:extLst>
          </p:cNvPr>
          <p:cNvSpPr txBox="1">
            <a:spLocks/>
          </p:cNvSpPr>
          <p:nvPr/>
        </p:nvSpPr>
        <p:spPr>
          <a:xfrm>
            <a:off x="3320701" y="2230151"/>
            <a:ext cx="2502598" cy="2715272"/>
          </a:xfrm>
          <a:prstGeom prst="rect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lvl="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15 Sit Ups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10 Jumping Lunges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30 Seconds Speed Bounces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45 Seconds Jogging On Spot Arm Punches</a:t>
            </a:r>
          </a:p>
          <a:p>
            <a:pPr marL="457200" lvl="0" indent="-40640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en-GB" sz="1600" dirty="0"/>
              <a:t>45 Second Plank</a:t>
            </a:r>
            <a:br>
              <a:rPr lang="en-GB" sz="1600" dirty="0"/>
            </a:br>
            <a:r>
              <a:rPr lang="en-GB" sz="1600" dirty="0"/>
              <a:t/>
            </a:r>
            <a:br>
              <a:rPr lang="en-GB" sz="1600" dirty="0"/>
            </a:br>
            <a:r>
              <a:rPr lang="en-GB" sz="1600" b="1" dirty="0"/>
              <a:t>REPEAT X 3</a:t>
            </a:r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36550" indent="-285750" algn="l"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18" name="Google Shape;60;p14">
            <a:extLst>
              <a:ext uri="{FF2B5EF4-FFF2-40B4-BE49-F238E27FC236}">
                <a16:creationId xmlns="" xmlns:a16="http://schemas.microsoft.com/office/drawing/2014/main" id="{F47E903A-A010-D74C-BA33-A5E18E01087B}"/>
              </a:ext>
            </a:extLst>
          </p:cNvPr>
          <p:cNvSpPr txBox="1">
            <a:spLocks/>
          </p:cNvSpPr>
          <p:nvPr/>
        </p:nvSpPr>
        <p:spPr>
          <a:xfrm>
            <a:off x="6386535" y="1749081"/>
            <a:ext cx="2487653" cy="390697"/>
          </a:xfrm>
          <a:prstGeom prst="rect">
            <a:avLst/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50" kern="1200" cap="all" spc="15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GB" sz="1800" dirty="0"/>
              <a:t>GOLD</a:t>
            </a:r>
          </a:p>
        </p:txBody>
      </p:sp>
      <p:pic>
        <p:nvPicPr>
          <p:cNvPr id="11266" name="Picture 2" descr="Lauren Price nominated for Wales Sports Personality of the Year | News |  Caerphilly Observer">
            <a:extLst>
              <a:ext uri="{FF2B5EF4-FFF2-40B4-BE49-F238E27FC236}">
                <a16:creationId xmlns="" xmlns:a16="http://schemas.microsoft.com/office/drawing/2014/main" id="{CCCF2309-AAD3-1047-ACC4-D61C2AB5F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90" y="126614"/>
            <a:ext cx="2278635" cy="1516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4206807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{4E718412-4C09-E748-996D-19C0F723BFAC}tf10001120</Template>
  <TotalTime>102</TotalTime>
  <Words>454</Words>
  <Application>Microsoft Office PowerPoint</Application>
  <PresentationFormat>On-screen Show (16:9)</PresentationFormat>
  <Paragraphs>186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Parcel</vt:lpstr>
      <vt:lpstr>Do My Workout  With MO Farah &amp; Friends</vt:lpstr>
      <vt:lpstr>Mo Farah</vt:lpstr>
      <vt:lpstr>NIA JONES</vt:lpstr>
      <vt:lpstr>George north</vt:lpstr>
      <vt:lpstr>LEAH WILKINSON</vt:lpstr>
      <vt:lpstr>Gareth bale</vt:lpstr>
      <vt:lpstr>Lauren price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My Workout💪🏼</dc:title>
  <dc:creator>Mike Bull</dc:creator>
  <cp:lastModifiedBy>mikebull1</cp:lastModifiedBy>
  <cp:revision>16</cp:revision>
  <dcterms:modified xsi:type="dcterms:W3CDTF">2021-02-05T13:42:08Z</dcterms:modified>
</cp:coreProperties>
</file>