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A00"/>
    <a:srgbClr val="94D9F3"/>
    <a:srgbClr val="69EBFF"/>
    <a:srgbClr val="266DE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3"/>
    <p:restoredTop sz="95814"/>
  </p:normalViewPr>
  <p:slideViewPr>
    <p:cSldViewPr snapToGrid="0" snapToObjects="1">
      <p:cViewPr varScale="1">
        <p:scale>
          <a:sx n="62" d="100"/>
          <a:sy n="62" d="100"/>
        </p:scale>
        <p:origin x="-72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364BD-89F9-2A49-A405-37D4903C8792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2C460-504C-A740-8347-BCAE81519D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696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E2C460-504C-A740-8347-BCAE81519D8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3587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2841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2092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6032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8586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0502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4088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0884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79921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4365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3472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6296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A82A-2E7A-8A41-BD34-F5C56F860C91}" type="datetimeFigureOut">
              <a:rPr lang="en-GB" smtClean="0"/>
              <a:pPr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14A00BE-EC67-8140-85FD-CEED9295404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6137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orts Hall Images, Stock Photos &amp; Vectors | Shutterstock">
            <a:extLst>
              <a:ext uri="{FF2B5EF4-FFF2-40B4-BE49-F238E27FC236}">
                <a16:creationId xmlns="" xmlns:a16="http://schemas.microsoft.com/office/drawing/2014/main" id="{650BB769-1AF4-9840-916A-9BA53A6714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4" t="-1" r="3334" b="7099"/>
          <a:stretch/>
        </p:blipFill>
        <p:spPr bwMode="auto">
          <a:xfrm>
            <a:off x="-249063" y="225585"/>
            <a:ext cx="12192001" cy="6856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B6F1A9E-AC1B-EA43-B4AB-83E38AA4E2DC}"/>
              </a:ext>
            </a:extLst>
          </p:cNvPr>
          <p:cNvSpPr txBox="1"/>
          <p:nvPr/>
        </p:nvSpPr>
        <p:spPr>
          <a:xfrm>
            <a:off x="1193370" y="6277071"/>
            <a:ext cx="1439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mic Book" panose="02000500000000000000" pitchFamily="2" charset="0"/>
              </a:rPr>
              <a:t>Mrs </a:t>
            </a:r>
            <a:r>
              <a:rPr lang="en-GB" sz="2800" b="1" dirty="0" smtClean="0">
                <a:latin typeface="Comic Book" panose="02000500000000000000" pitchFamily="2" charset="0"/>
              </a:rPr>
              <a:t>Green </a:t>
            </a:r>
            <a:endParaRPr lang="en-GB" sz="2800" b="1" dirty="0">
              <a:latin typeface="Comic Book" panose="020005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E6EFEAC-1CAA-AF49-B531-2A707CA65411}"/>
              </a:ext>
            </a:extLst>
          </p:cNvPr>
          <p:cNvGrpSpPr/>
          <p:nvPr/>
        </p:nvGrpSpPr>
        <p:grpSpPr>
          <a:xfrm>
            <a:off x="3413999" y="798280"/>
            <a:ext cx="5292614" cy="5783001"/>
            <a:chOff x="3547872" y="1275928"/>
            <a:chExt cx="5096256" cy="5580790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B27DA64A-4A9A-A448-A782-67E1CE7C8A2D}"/>
                </a:ext>
              </a:extLst>
            </p:cNvPr>
            <p:cNvGrpSpPr/>
            <p:nvPr/>
          </p:nvGrpSpPr>
          <p:grpSpPr>
            <a:xfrm>
              <a:off x="3547872" y="1275928"/>
              <a:ext cx="5096256" cy="5580790"/>
              <a:chOff x="3547872" y="1275928"/>
              <a:chExt cx="5096256" cy="5580790"/>
            </a:xfrm>
          </p:grpSpPr>
          <p:pic>
            <p:nvPicPr>
              <p:cNvPr id="1030" name="Picture 6" descr="Blank Wheel Of Fortune , Free Transparent Clipart - ClipartKey">
                <a:extLst>
                  <a:ext uri="{FF2B5EF4-FFF2-40B4-BE49-F238E27FC236}">
                    <a16:creationId xmlns="" xmlns:a16="http://schemas.microsoft.com/office/drawing/2014/main" id="{1E1B119A-8D87-CE48-9939-649DF5D537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24912" r="24964"/>
              <a:stretch/>
            </p:blipFill>
            <p:spPr bwMode="auto">
              <a:xfrm>
                <a:off x="3547872" y="1275928"/>
                <a:ext cx="5096256" cy="55807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C42EF491-DC31-9245-A37F-BC328CE10631}"/>
                  </a:ext>
                </a:extLst>
              </p:cNvPr>
              <p:cNvSpPr txBox="1"/>
              <p:nvPr/>
            </p:nvSpPr>
            <p:spPr>
              <a:xfrm rot="18710164">
                <a:off x="6321632" y="2563634"/>
                <a:ext cx="1524000" cy="918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b="1" dirty="0" smtClean="0">
                  <a:latin typeface="Comic Book" panose="02000500000000000000" pitchFamily="2" charset="0"/>
                </a:endParaRPr>
              </a:p>
              <a:p>
                <a:r>
                  <a:rPr lang="en-GB" sz="2000" b="1" dirty="0" smtClean="0">
                    <a:latin typeface="Comic Book" panose="02000500000000000000" pitchFamily="2" charset="0"/>
                  </a:rPr>
                  <a:t>30 </a:t>
                </a:r>
                <a:r>
                  <a:rPr lang="en-GB" sz="2000" b="1" dirty="0">
                    <a:latin typeface="Comic Book" panose="02000500000000000000" pitchFamily="2" charset="0"/>
                  </a:rPr>
                  <a:t>S</a:t>
                </a:r>
                <a:r>
                  <a:rPr lang="en-GB" sz="2000" b="1" dirty="0" smtClean="0">
                    <a:latin typeface="Comic Book" panose="02000500000000000000" pitchFamily="2" charset="0"/>
                  </a:rPr>
                  <a:t>ec </a:t>
                </a:r>
                <a:r>
                  <a:rPr lang="en-GB" sz="2000" b="1" dirty="0">
                    <a:latin typeface="Comic Book" panose="02000500000000000000" pitchFamily="2" charset="0"/>
                  </a:rPr>
                  <a:t>Quick </a:t>
                </a:r>
                <a:r>
                  <a:rPr lang="en-GB" sz="2000" b="1" dirty="0" smtClean="0">
                    <a:latin typeface="Comic Book" panose="02000500000000000000" pitchFamily="2" charset="0"/>
                  </a:rPr>
                  <a:t>Feet</a:t>
                </a:r>
              </a:p>
              <a:p>
                <a:endParaRPr lang="en-GB" dirty="0">
                  <a:latin typeface="Comic Book" panose="02000500000000000000" pitchFamily="2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40325FC0-7849-5D45-AE6A-A04BCF0EE18E}"/>
                  </a:ext>
                </a:extLst>
              </p:cNvPr>
              <p:cNvSpPr txBox="1"/>
              <p:nvPr/>
            </p:nvSpPr>
            <p:spPr>
              <a:xfrm rot="20464879">
                <a:off x="6669051" y="3409197"/>
                <a:ext cx="1524000" cy="50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Comic Book" panose="02000500000000000000" pitchFamily="2" charset="0"/>
                  </a:rPr>
                  <a:t> </a:t>
                </a:r>
                <a:r>
                  <a:rPr lang="en-GB" sz="2800" b="1" dirty="0" smtClean="0">
                    <a:latin typeface="Comic Book" panose="02000500000000000000" pitchFamily="2" charset="0"/>
                  </a:rPr>
                  <a:t>10 </a:t>
                </a:r>
                <a:r>
                  <a:rPr lang="en-GB" sz="2800" b="1" dirty="0">
                    <a:latin typeface="Comic Book" panose="02000500000000000000" pitchFamily="2" charset="0"/>
                  </a:rPr>
                  <a:t>Lunges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EE5A28CD-78DE-E146-B1B5-71BEBC52B6F8}"/>
                  </a:ext>
                </a:extLst>
              </p:cNvPr>
              <p:cNvSpPr txBox="1"/>
              <p:nvPr/>
            </p:nvSpPr>
            <p:spPr>
              <a:xfrm rot="952655">
                <a:off x="6668115" y="4199982"/>
                <a:ext cx="1716641" cy="50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Comic Book" panose="02000500000000000000" pitchFamily="2" charset="0"/>
                  </a:rPr>
                  <a:t> </a:t>
                </a:r>
                <a:r>
                  <a:rPr lang="en-GB" sz="2800" b="1" dirty="0" smtClean="0">
                    <a:latin typeface="Comic Book" panose="02000500000000000000" pitchFamily="2" charset="0"/>
                  </a:rPr>
                  <a:t>15 </a:t>
                </a:r>
                <a:r>
                  <a:rPr lang="en-GB" sz="2800" b="1" dirty="0">
                    <a:latin typeface="Comic Book" panose="02000500000000000000" pitchFamily="2" charset="0"/>
                  </a:rPr>
                  <a:t>Press Ups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324E9EBB-ACC5-F449-B86E-DC3A3E0CECEA}"/>
                  </a:ext>
                </a:extLst>
              </p:cNvPr>
              <p:cNvSpPr txBox="1"/>
              <p:nvPr/>
            </p:nvSpPr>
            <p:spPr>
              <a:xfrm rot="2845029">
                <a:off x="6251487" y="4883017"/>
                <a:ext cx="1716641" cy="503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Comic Book" panose="02000500000000000000" pitchFamily="2" charset="0"/>
                  </a:rPr>
                  <a:t>  </a:t>
                </a:r>
                <a:r>
                  <a:rPr lang="en-GB" sz="2800" b="1" dirty="0" smtClean="0">
                    <a:latin typeface="Comic Book" panose="02000500000000000000" pitchFamily="2" charset="0"/>
                  </a:rPr>
                  <a:t>20 </a:t>
                </a:r>
                <a:r>
                  <a:rPr lang="en-GB" sz="2800" b="1" dirty="0">
                    <a:latin typeface="Comic Book" panose="02000500000000000000" pitchFamily="2" charset="0"/>
                  </a:rPr>
                  <a:t>Sit Ups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1ACDA871-153D-ED4C-BA19-88DEB34C944A}"/>
                  </a:ext>
                </a:extLst>
              </p:cNvPr>
              <p:cNvSpPr txBox="1"/>
              <p:nvPr/>
            </p:nvSpPr>
            <p:spPr>
              <a:xfrm rot="16914445">
                <a:off x="5642169" y="2432882"/>
                <a:ext cx="1598199" cy="444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latin typeface="Comic Book" panose="02000500000000000000" pitchFamily="2" charset="0"/>
                  </a:rPr>
                  <a:t>20 High knees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84B9A245-4764-2A4C-A748-EBCFB17CF163}"/>
                </a:ext>
              </a:extLst>
            </p:cNvPr>
            <p:cNvSpPr txBox="1"/>
            <p:nvPr/>
          </p:nvSpPr>
          <p:spPr>
            <a:xfrm rot="15249196">
              <a:off x="4909731" y="2335139"/>
              <a:ext cx="1587282" cy="770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dirty="0" smtClean="0">
                <a:latin typeface="Comic Book" panose="02000500000000000000" pitchFamily="2" charset="0"/>
              </a:endParaRPr>
            </a:p>
            <a:p>
              <a:r>
                <a:rPr lang="en-GB" sz="2800" b="1" dirty="0" smtClean="0">
                  <a:latin typeface="Comic Book" panose="02000500000000000000" pitchFamily="2" charset="0"/>
                </a:rPr>
                <a:t>20 </a:t>
              </a:r>
              <a:r>
                <a:rPr lang="en-GB" sz="2800" b="1" dirty="0">
                  <a:latin typeface="Comic Book" panose="02000500000000000000" pitchFamily="2" charset="0"/>
                </a:rPr>
                <a:t>Star Jumps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9341DC51-4702-004C-89DB-C4DDAE119C7C}"/>
                </a:ext>
              </a:extLst>
            </p:cNvPr>
            <p:cNvSpPr txBox="1"/>
            <p:nvPr/>
          </p:nvSpPr>
          <p:spPr>
            <a:xfrm rot="13346962">
              <a:off x="3938209" y="2802588"/>
              <a:ext cx="2039413" cy="386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latin typeface="Comic Book" panose="02000500000000000000" pitchFamily="2" charset="0"/>
                </a:rPr>
                <a:t> </a:t>
              </a:r>
              <a:r>
                <a:rPr lang="en-GB" sz="2000" b="1" dirty="0" smtClean="0">
                  <a:latin typeface="Comic Book" panose="02000500000000000000" pitchFamily="2" charset="0"/>
                </a:rPr>
                <a:t>15 Jumps </a:t>
              </a:r>
              <a:r>
                <a:rPr lang="en-GB" sz="2000" b="1" dirty="0">
                  <a:latin typeface="Comic Book" panose="02000500000000000000" pitchFamily="2" charset="0"/>
                </a:rPr>
                <a:t>in the Air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1C570CB8-EB5C-A44F-B04D-E868F0C73A52}"/>
                </a:ext>
              </a:extLst>
            </p:cNvPr>
            <p:cNvSpPr txBox="1"/>
            <p:nvPr/>
          </p:nvSpPr>
          <p:spPr>
            <a:xfrm rot="8158954">
              <a:off x="4119054" y="4882459"/>
              <a:ext cx="1857279" cy="50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omic Book" panose="02000500000000000000" pitchFamily="2" charset="0"/>
                </a:rPr>
                <a:t>   </a:t>
              </a:r>
              <a:r>
                <a:rPr lang="en-GB" sz="2800" b="1" dirty="0">
                  <a:latin typeface="Comic Book" panose="02000500000000000000" pitchFamily="2" charset="0"/>
                </a:rPr>
                <a:t>15 Leg Raises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7264EDAB-3D98-3E4B-92B3-7528AF215A12}"/>
                </a:ext>
              </a:extLst>
            </p:cNvPr>
            <p:cNvSpPr txBox="1"/>
            <p:nvPr/>
          </p:nvSpPr>
          <p:spPr>
            <a:xfrm rot="11667154">
              <a:off x="3777574" y="3488794"/>
              <a:ext cx="1857279" cy="50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omic Book" panose="02000500000000000000" pitchFamily="2" charset="0"/>
                </a:rPr>
                <a:t>   </a:t>
              </a:r>
              <a:r>
                <a:rPr lang="en-GB" sz="2800" b="1" dirty="0" smtClean="0">
                  <a:latin typeface="Comic Book" panose="02000500000000000000" pitchFamily="2" charset="0"/>
                </a:rPr>
                <a:t>30 </a:t>
              </a:r>
              <a:r>
                <a:rPr lang="en-GB" sz="2800" b="1" smtClean="0">
                  <a:latin typeface="Comic Book" panose="02000500000000000000" pitchFamily="2" charset="0"/>
                </a:rPr>
                <a:t>Star Jumps</a:t>
              </a:r>
              <a:endParaRPr lang="en-GB" sz="2800" b="1" dirty="0">
                <a:latin typeface="Comic Book" panose="02000500000000000000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43034EF5-C4CB-CB46-822E-266172AF118E}"/>
                </a:ext>
              </a:extLst>
            </p:cNvPr>
            <p:cNvSpPr txBox="1"/>
            <p:nvPr/>
          </p:nvSpPr>
          <p:spPr>
            <a:xfrm rot="4639897">
              <a:off x="5517476" y="5329968"/>
              <a:ext cx="1919555" cy="444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latin typeface="Comic Book" panose="02000500000000000000" pitchFamily="2" charset="0"/>
                </a:rPr>
                <a:t> </a:t>
              </a:r>
              <a:r>
                <a:rPr lang="en-GB" sz="2400" dirty="0" smtClean="0">
                  <a:latin typeface="Comic Book" panose="02000500000000000000" pitchFamily="2" charset="0"/>
                </a:rPr>
                <a:t>  </a:t>
              </a:r>
              <a:r>
                <a:rPr lang="en-GB" sz="2400" b="1" dirty="0">
                  <a:latin typeface="Comic Book" panose="02000500000000000000" pitchFamily="2" charset="0"/>
                </a:rPr>
                <a:t>10 Sumo Squats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72C8CE0-D85A-CC46-A087-333F10FBB6A9}"/>
                </a:ext>
              </a:extLst>
            </p:cNvPr>
            <p:cNvSpPr txBox="1"/>
            <p:nvPr/>
          </p:nvSpPr>
          <p:spPr>
            <a:xfrm rot="9983325">
              <a:off x="3620474" y="4217263"/>
              <a:ext cx="2030139" cy="50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Comic Book" panose="02000500000000000000" pitchFamily="2" charset="0"/>
                </a:rPr>
                <a:t>    </a:t>
              </a:r>
              <a:r>
                <a:rPr lang="en-GB" sz="2800" b="1" dirty="0">
                  <a:latin typeface="Comic Book" panose="02000500000000000000" pitchFamily="2" charset="0"/>
                </a:rPr>
                <a:t>5  </a:t>
              </a:r>
              <a:r>
                <a:rPr lang="en-GB" sz="2800" b="1" dirty="0" smtClean="0">
                  <a:latin typeface="Comic Book" panose="02000500000000000000" pitchFamily="2" charset="0"/>
                </a:rPr>
                <a:t>360 </a:t>
              </a:r>
              <a:r>
                <a:rPr lang="en-GB" sz="2800" b="1" dirty="0">
                  <a:latin typeface="Comic Book" panose="02000500000000000000" pitchFamily="2" charset="0"/>
                </a:rPr>
                <a:t>Spins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4586949-E359-8346-B4D9-3F748632A53B}"/>
                </a:ext>
              </a:extLst>
            </p:cNvPr>
            <p:cNvSpPr txBox="1"/>
            <p:nvPr/>
          </p:nvSpPr>
          <p:spPr>
            <a:xfrm rot="6262545">
              <a:off x="4713117" y="5206212"/>
              <a:ext cx="2030139" cy="622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latin typeface="Comic Book" panose="02000500000000000000" pitchFamily="2" charset="0"/>
                </a:rPr>
                <a:t>     </a:t>
              </a:r>
              <a:r>
                <a:rPr lang="en-GB" sz="3200" b="1" dirty="0">
                  <a:latin typeface="Comic Book" panose="02000500000000000000" pitchFamily="2" charset="0"/>
                </a:rPr>
                <a:t>30 Hops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387FC06F-A70F-7149-BC20-62A3B05E8E1A}"/>
              </a:ext>
            </a:extLst>
          </p:cNvPr>
          <p:cNvSpPr/>
          <p:nvPr/>
        </p:nvSpPr>
        <p:spPr>
          <a:xfrm>
            <a:off x="5537327" y="3471401"/>
            <a:ext cx="1080000" cy="1080000"/>
          </a:xfrm>
          <a:prstGeom prst="ellipse">
            <a:avLst/>
          </a:prstGeom>
          <a:solidFill>
            <a:srgbClr val="DA0000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STOP!</a:t>
            </a:r>
          </a:p>
        </p:txBody>
      </p:sp>
      <p:sp>
        <p:nvSpPr>
          <p:cNvPr id="22" name="Isosceles Triangle 3">
            <a:extLst>
              <a:ext uri="{FF2B5EF4-FFF2-40B4-BE49-F238E27FC236}">
                <a16:creationId xmlns="" xmlns:a16="http://schemas.microsoft.com/office/drawing/2014/main" id="{536C4C76-F71D-F641-B2CC-8BE7E41903E0}"/>
              </a:ext>
            </a:extLst>
          </p:cNvPr>
          <p:cNvSpPr/>
          <p:nvPr/>
        </p:nvSpPr>
        <p:spPr>
          <a:xfrm flipV="1">
            <a:off x="5834606" y="1417925"/>
            <a:ext cx="553733" cy="575887"/>
          </a:xfrm>
          <a:prstGeom prst="triangle">
            <a:avLst/>
          </a:prstGeom>
          <a:solidFill>
            <a:srgbClr val="DA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2C2D0338-105A-DA43-AD70-3C25B3C19E02}"/>
              </a:ext>
            </a:extLst>
          </p:cNvPr>
          <p:cNvSpPr/>
          <p:nvPr/>
        </p:nvSpPr>
        <p:spPr>
          <a:xfrm>
            <a:off x="2209503" y="5588684"/>
            <a:ext cx="737426" cy="68838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BCF93C4-8038-AD42-ADF2-D1F543A98430}"/>
              </a:ext>
            </a:extLst>
          </p:cNvPr>
          <p:cNvSpPr txBox="1"/>
          <p:nvPr/>
        </p:nvSpPr>
        <p:spPr>
          <a:xfrm>
            <a:off x="327001" y="5206053"/>
            <a:ext cx="1586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mic Book" panose="02000500000000000000" pitchFamily="2" charset="0"/>
              </a:rPr>
              <a:t>Mr Bull</a:t>
            </a:r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5364F061-0CB1-754C-A697-501535DF5E2C}"/>
              </a:ext>
            </a:extLst>
          </p:cNvPr>
          <p:cNvSpPr/>
          <p:nvPr/>
        </p:nvSpPr>
        <p:spPr>
          <a:xfrm>
            <a:off x="7261867" y="5920693"/>
            <a:ext cx="900000" cy="900000"/>
          </a:xfrm>
          <a:prstGeom prst="ellipse">
            <a:avLst/>
          </a:prstGeom>
          <a:solidFill>
            <a:srgbClr val="00FA00"/>
          </a:solidFill>
          <a:ln w="381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SPIN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E91EAD8-D57D-5D40-B2F2-9A849B250D0E}"/>
              </a:ext>
            </a:extLst>
          </p:cNvPr>
          <p:cNvSpPr txBox="1"/>
          <p:nvPr/>
        </p:nvSpPr>
        <p:spPr>
          <a:xfrm>
            <a:off x="549061" y="521895"/>
            <a:ext cx="1883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Comic Book" panose="02000500000000000000" pitchFamily="2" charset="0"/>
              </a:rPr>
              <a:t>Miss </a:t>
            </a:r>
            <a:r>
              <a:rPr lang="en-GB" sz="2800" b="1" dirty="0" err="1" smtClean="0">
                <a:latin typeface="Comic Book" panose="02000500000000000000" pitchFamily="2" charset="0"/>
              </a:rPr>
              <a:t>Chopdat</a:t>
            </a:r>
            <a:endParaRPr lang="en-GB" sz="2800" b="1" dirty="0">
              <a:latin typeface="Comic Book" panose="020005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89342E00-A32D-8F45-BA79-2575DBCACDAE}"/>
              </a:ext>
            </a:extLst>
          </p:cNvPr>
          <p:cNvSpPr txBox="1"/>
          <p:nvPr/>
        </p:nvSpPr>
        <p:spPr>
          <a:xfrm>
            <a:off x="10067273" y="6559083"/>
            <a:ext cx="1635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mic Book" panose="02000500000000000000" pitchFamily="2" charset="0"/>
              </a:rPr>
              <a:t>Mr Hill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E2647ED-6856-454A-8B36-73A613C63BCE}"/>
              </a:ext>
            </a:extLst>
          </p:cNvPr>
          <p:cNvSpPr txBox="1"/>
          <p:nvPr/>
        </p:nvSpPr>
        <p:spPr>
          <a:xfrm>
            <a:off x="9707880" y="1971094"/>
            <a:ext cx="1783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mic Book" panose="02000500000000000000" pitchFamily="2" charset="0"/>
              </a:rPr>
              <a:t>Mr </a:t>
            </a:r>
            <a:r>
              <a:rPr lang="en-GB" sz="2800" b="1" dirty="0" smtClean="0">
                <a:latin typeface="Comic Book" panose="02000500000000000000" pitchFamily="2" charset="0"/>
              </a:rPr>
              <a:t>Jennings </a:t>
            </a:r>
            <a:endParaRPr lang="en-GB" sz="2800" b="1" dirty="0">
              <a:latin typeface="Comic Book" panose="02000500000000000000" pitchFamily="2" charset="0"/>
            </a:endParaRPr>
          </a:p>
        </p:txBody>
      </p:sp>
      <p:pic>
        <p:nvPicPr>
          <p:cNvPr id="1027" name="Picture 3" descr="6cf3a180-7218-4b50-bdd2-058c45b135ee@GBRP265">
            <a:extLst>
              <a:ext uri="{FF2B5EF4-FFF2-40B4-BE49-F238E27FC236}">
                <a16:creationId xmlns="" xmlns:a16="http://schemas.microsoft.com/office/drawing/2014/main" id="{7A6A13A8-6776-40F6-94A0-E681F70CD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101" y="1417925"/>
            <a:ext cx="333503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8BA911F1-5100-4FD8-A30D-28CC91E10C15" descr="8BA911F1-5100-4FD8-A30D-28CC91E10C15">
            <a:extLst>
              <a:ext uri="{FF2B5EF4-FFF2-40B4-BE49-F238E27FC236}">
                <a16:creationId xmlns="" xmlns:a16="http://schemas.microsoft.com/office/drawing/2014/main" id="{87701719-0FDA-4F92-98E4-402F33D2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98" y="3888230"/>
            <a:ext cx="2912061" cy="291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0e702aff-6238-4a8c-b606-b9982ef9c93d@GBRP265">
            <a:extLst>
              <a:ext uri="{FF2B5EF4-FFF2-40B4-BE49-F238E27FC236}">
                <a16:creationId xmlns="" xmlns:a16="http://schemas.microsoft.com/office/drawing/2014/main" id="{F5512E0C-AC87-4E07-A588-A152CA3FF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979" y="3503977"/>
            <a:ext cx="3871287" cy="311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55E7BFEB-81AB-4339-89B7-7572D2D45C9D" descr="55E7BFEB-81AB-4339-89B7-7572D2D45C9D">
            <a:extLst>
              <a:ext uri="{FF2B5EF4-FFF2-40B4-BE49-F238E27FC236}">
                <a16:creationId xmlns="" xmlns:a16="http://schemas.microsoft.com/office/drawing/2014/main" id="{F1E8E522-D882-4CF0-A259-A39DC41C6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50" y="-140363"/>
            <a:ext cx="37909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1">
            <a:extLst>
              <a:ext uri="{FF2B5EF4-FFF2-40B4-BE49-F238E27FC236}">
                <a16:creationId xmlns="" xmlns:a16="http://schemas.microsoft.com/office/drawing/2014/main" id="{18CAB9DD-D77E-4BB5-B46F-4EACA95F5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174" y="1359087"/>
            <a:ext cx="858873" cy="858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061508a8-1d64-4f46-ad9a-d0d58d84d303@GBRP265">
            <a:extLst>
              <a:ext uri="{FF2B5EF4-FFF2-40B4-BE49-F238E27FC236}">
                <a16:creationId xmlns="" xmlns:a16="http://schemas.microsoft.com/office/drawing/2014/main" id="{1DEB4B11-594C-4272-89E8-EE44DD88D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094" y="147863"/>
            <a:ext cx="3218066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115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6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8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6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7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8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8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8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9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29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0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0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0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5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5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6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6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7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8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8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8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9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39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0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0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0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64800000">
                                      <p:cBhvr>
                                        <p:cTn id="45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D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="" xmlns:a16="http://schemas.microsoft.com/office/drawing/2014/main" id="{CDDE5CDF-1512-4CDA-B956-23D223F8DE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9" name="Picture 72">
            <a:extLst>
              <a:ext uri="{FF2B5EF4-FFF2-40B4-BE49-F238E27FC236}">
                <a16:creationId xmlns="" xmlns:a16="http://schemas.microsoft.com/office/drawing/2014/main" id="{B029D7D8-5A6B-4C76-94C8-15798C6C5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30" name="Straight Connector 74">
            <a:extLst>
              <a:ext uri="{FF2B5EF4-FFF2-40B4-BE49-F238E27FC236}">
                <a16:creationId xmlns="" xmlns:a16="http://schemas.microsoft.com/office/drawing/2014/main" id="{A5C9319C-E20D-4884-952F-60B6A58C3E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1" name="Rectangle 76">
            <a:extLst>
              <a:ext uri="{FF2B5EF4-FFF2-40B4-BE49-F238E27FC236}">
                <a16:creationId xmlns="" xmlns:a16="http://schemas.microsoft.com/office/drawing/2014/main" id="{62C9703D-C8F9-44AD-A7C0-C2F3871F8C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160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iteboard, Clipart, Teaching - Plot - Free Transparent PNG Clipart Images  Download">
            <a:extLst>
              <a:ext uri="{FF2B5EF4-FFF2-40B4-BE49-F238E27FC236}">
                <a16:creationId xmlns="" xmlns:a16="http://schemas.microsoft.com/office/drawing/2014/main" id="{3EDE0DA7-9D2D-FA4C-8C2B-9409C45326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13" t="7084" r="2445" b="5000"/>
          <a:stretch/>
        </p:blipFill>
        <p:spPr bwMode="auto">
          <a:xfrm>
            <a:off x="2174978" y="643467"/>
            <a:ext cx="7842043" cy="48732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52FA0D4-CD70-2C42-84F2-F09E667E28E8}"/>
              </a:ext>
            </a:extLst>
          </p:cNvPr>
          <p:cNvSpPr txBox="1"/>
          <p:nvPr/>
        </p:nvSpPr>
        <p:spPr>
          <a:xfrm>
            <a:off x="2407533" y="643468"/>
            <a:ext cx="760948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b="1" u="sng" dirty="0" smtClean="0">
              <a:latin typeface="Comic Book" panose="02000500000000000000" pitchFamily="2" charset="0"/>
            </a:endParaRPr>
          </a:p>
          <a:p>
            <a:pPr algn="ctr"/>
            <a:r>
              <a:rPr lang="en-GB" sz="3600" b="1" u="sng" dirty="0" smtClean="0">
                <a:latin typeface="Comic Sans MS" pitchFamily="66" charset="0"/>
              </a:rPr>
              <a:t>Task:</a:t>
            </a:r>
            <a:endParaRPr lang="en-GB" sz="2000" b="1" i="1" dirty="0">
              <a:latin typeface="Comic Book" panose="020005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b="1" dirty="0">
                <a:latin typeface="Comic Sans MS" pitchFamily="66" charset="0"/>
              </a:rPr>
              <a:t>Spin the </a:t>
            </a:r>
            <a:r>
              <a:rPr lang="en-GB" sz="2000" b="1" dirty="0" smtClean="0">
                <a:latin typeface="Comic Sans MS" pitchFamily="66" charset="0"/>
              </a:rPr>
              <a:t>‘Wheel </a:t>
            </a:r>
            <a:r>
              <a:rPr lang="en-GB" sz="2000" b="1" dirty="0">
                <a:latin typeface="Comic Sans MS" pitchFamily="66" charset="0"/>
              </a:rPr>
              <a:t>of </a:t>
            </a:r>
            <a:r>
              <a:rPr lang="en-GB" sz="2000" b="1" dirty="0" smtClean="0">
                <a:latin typeface="Comic Sans MS" pitchFamily="66" charset="0"/>
              </a:rPr>
              <a:t>Fortune’- </a:t>
            </a:r>
            <a:r>
              <a:rPr lang="en-GB" sz="2000" b="1" dirty="0">
                <a:latin typeface="Comic Sans MS" pitchFamily="66" charset="0"/>
              </a:rPr>
              <a:t>press spin to start, when you would like the wheel to stop press stop</a:t>
            </a:r>
            <a:r>
              <a:rPr lang="en-GB" sz="2000" b="1" dirty="0" smtClean="0">
                <a:latin typeface="Comic Sans MS" pitchFamily="66" charset="0"/>
              </a:rPr>
              <a:t>!</a:t>
            </a:r>
          </a:p>
          <a:p>
            <a:pPr marL="342900" indent="-342900">
              <a:buFont typeface="+mj-lt"/>
              <a:buAutoNum type="arabicPeriod"/>
            </a:pPr>
            <a:endParaRPr lang="en-GB" sz="2000" b="1" dirty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b="1" dirty="0">
                <a:latin typeface="Comic Sans MS" pitchFamily="66" charset="0"/>
              </a:rPr>
              <a:t>Complete the exercise the wheel has randomly selected for you. </a:t>
            </a:r>
            <a:endParaRPr lang="en-GB" sz="2000" b="1" dirty="0" smtClean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2000" b="1" dirty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b="1" dirty="0">
                <a:latin typeface="Comic Sans MS" pitchFamily="66" charset="0"/>
              </a:rPr>
              <a:t>Spin the wheel again once you have completed the </a:t>
            </a:r>
            <a:r>
              <a:rPr lang="en-GB" sz="2000" b="1" dirty="0" smtClean="0">
                <a:latin typeface="Comic Sans MS" pitchFamily="66" charset="0"/>
              </a:rPr>
              <a:t>exercise. </a:t>
            </a:r>
          </a:p>
          <a:p>
            <a:pPr marL="342900" indent="-342900">
              <a:buFont typeface="+mj-lt"/>
              <a:buAutoNum type="arabicPeriod"/>
            </a:pPr>
            <a:endParaRPr lang="en-GB" sz="2000" b="1" dirty="0" smtClean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000" b="1" dirty="0" smtClean="0">
                <a:latin typeface="Comic Sans MS" pitchFamily="66" charset="0"/>
              </a:rPr>
              <a:t>Keep a record of your scores and let your amazing teachers know how you get on.</a:t>
            </a:r>
            <a:endParaRPr lang="en-GB" sz="2000" b="1" dirty="0">
              <a:latin typeface="Comic Sans MS" pitchFamily="66" charset="0"/>
            </a:endParaRPr>
          </a:p>
          <a:p>
            <a:r>
              <a:rPr lang="en-GB" i="1" dirty="0">
                <a:latin typeface="Comic Book" panose="02000500000000000000" pitchFamily="2" charset="0"/>
              </a:rPr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B672BC4-6CC4-3643-9AC9-02297F9401B4}"/>
              </a:ext>
            </a:extLst>
          </p:cNvPr>
          <p:cNvSpPr txBox="1"/>
          <p:nvPr/>
        </p:nvSpPr>
        <p:spPr>
          <a:xfrm>
            <a:off x="3217760" y="1617677"/>
            <a:ext cx="307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Comic Book" panose="02000500000000000000" pitchFamily="2" charset="0"/>
              </a:rPr>
              <a:t> </a:t>
            </a:r>
            <a:endParaRPr lang="en-GB" i="1" dirty="0">
              <a:latin typeface="Comic Book" panose="020005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29402998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73C4EA4E2FCF4FBF943A55BECAAD45" ma:contentTypeVersion="9" ma:contentTypeDescription="Create a new document." ma:contentTypeScope="" ma:versionID="dba9e1e341085a654c4d4bf4c881cf86">
  <xsd:schema xmlns:xsd="http://www.w3.org/2001/XMLSchema" xmlns:xs="http://www.w3.org/2001/XMLSchema" xmlns:p="http://schemas.microsoft.com/office/2006/metadata/properties" xmlns:ns3="6e084c68-f90f-412a-891f-96454ea2d0af" targetNamespace="http://schemas.microsoft.com/office/2006/metadata/properties" ma:root="true" ma:fieldsID="945fea64955079503ac5f72f3e33ad4f" ns3:_="">
    <xsd:import namespace="6e084c68-f90f-412a-891f-96454ea2d0a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084c68-f90f-412a-891f-96454ea2d0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692387-3324-4957-9CC1-4EE6225F4C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F8A7D6-7394-4B7D-AE04-98B1396A0BBD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6e084c68-f90f-412a-891f-96454ea2d0af"/>
    <ds:schemaRef ds:uri="http://purl.org/dc/dcmitype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80D2130-C55D-493E-86C5-B7A0E9F493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e084c68-f90f-412a-891f-96454ea2d0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125</Words>
  <Application>Microsoft Office PowerPoint</Application>
  <PresentationFormat>Custom</PresentationFormat>
  <Paragraphs>33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Gallery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Haslam</dc:creator>
  <cp:lastModifiedBy>mikebull1</cp:lastModifiedBy>
  <cp:revision>39</cp:revision>
  <dcterms:created xsi:type="dcterms:W3CDTF">2021-01-14T10:46:19Z</dcterms:created>
  <dcterms:modified xsi:type="dcterms:W3CDTF">2021-01-29T14:00:15Z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0x0101001D73C4EA4E2FCF4FBF943A55BECAAD45</vt:lpwstr>
  </property>
</Properties>
</file>