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9"/>
  </p:notesMasterIdLst>
  <p:sldIdLst>
    <p:sldId id="256" r:id="rId5"/>
    <p:sldId id="311" r:id="rId6"/>
    <p:sldId id="312" r:id="rId7"/>
    <p:sldId id="369" r:id="rId8"/>
    <p:sldId id="370" r:id="rId9"/>
    <p:sldId id="390" r:id="rId10"/>
    <p:sldId id="372" r:id="rId11"/>
    <p:sldId id="391" r:id="rId12"/>
    <p:sldId id="374" r:id="rId13"/>
    <p:sldId id="392" r:id="rId14"/>
    <p:sldId id="376" r:id="rId15"/>
    <p:sldId id="393" r:id="rId16"/>
    <p:sldId id="378" r:id="rId17"/>
    <p:sldId id="394" r:id="rId18"/>
    <p:sldId id="380" r:id="rId19"/>
    <p:sldId id="395" r:id="rId20"/>
    <p:sldId id="382" r:id="rId21"/>
    <p:sldId id="396" r:id="rId22"/>
    <p:sldId id="384" r:id="rId23"/>
    <p:sldId id="397" r:id="rId24"/>
    <p:sldId id="386" r:id="rId25"/>
    <p:sldId id="398" r:id="rId26"/>
    <p:sldId id="388" r:id="rId27"/>
    <p:sldId id="389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es White" initials="JW" lastIdx="1" clrIdx="0">
    <p:extLst>
      <p:ext uri="{19B8F6BF-5375-455C-9EA6-DF929625EA0E}">
        <p15:presenceInfo xmlns="" xmlns:p15="http://schemas.microsoft.com/office/powerpoint/2012/main" userId="S::james.white@surbitonhigh.com::d6534435-ab9e-490b-89f9-df382a7fe3d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  <p:clrMru>
    <a:srgbClr val="23CEE5"/>
    <a:srgbClr val="FC0CB7"/>
    <a:srgbClr val="2638E2"/>
    <a:srgbClr val="F93727"/>
    <a:srgbClr val="FF7E7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81"/>
  </p:normalViewPr>
  <p:slideViewPr>
    <p:cSldViewPr snapToGrid="0" snapToObjects="1">
      <p:cViewPr varScale="1">
        <p:scale>
          <a:sx n="63" d="100"/>
          <a:sy n="63" d="100"/>
        </p:scale>
        <p:origin x="-126" y="-4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B38AB2-400C-4E50-A594-87876AED63EF}" type="datetimeFigureOut">
              <a:rPr lang="en-GB" smtClean="0"/>
              <a:pPr/>
              <a:t>25/02/2021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BF97B5-D934-4E62-9203-78AC6130773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3517123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BF97B5-D934-4E62-9203-78AC6130773C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2085388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24557154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21250484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34417560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BF97B5-D934-4E62-9203-78AC6130773C}" type="slidenum">
              <a:rPr lang="en-GB" smtClean="0"/>
              <a:pPr/>
              <a:t>24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7242895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38284700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11189334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25241342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25241342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3054336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32290583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32290583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3229058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BC6AB29-2D28-144C-B9B8-5BE71942B0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FC24D74-3BF9-7547-967D-03A3DCA8A5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464A350-8EC2-B84C-95A3-C924FEAC5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C740F-A946-FF46-AD19-14D455B9413A}" type="datetimeFigureOut">
              <a:rPr lang="en-US" smtClean="0"/>
              <a:pPr/>
              <a:t>2/25/2021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F73B1EB-6FAF-B246-ADB2-E5AB3C494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48273CC-9325-5D46-9715-3895AFB94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D1BFD-9E20-934A-B229-A050F1EF2B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40015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 advTm="20000"/>
    </mc:Choice>
    <mc:Fallback>
      <p:transition advTm="20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EC496AE-76E6-7447-83FB-0DB1C6564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2327C70B-F5ED-214A-AFE2-D7A259EB14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8838DDC-AE9F-4546-B2C8-CAACFDC85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C740F-A946-FF46-AD19-14D455B9413A}" type="datetimeFigureOut">
              <a:rPr lang="en-US" smtClean="0"/>
              <a:pPr/>
              <a:t>2/25/2021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024C9E4-B328-5F4C-AEB4-B0797BDBE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D61078C-43CC-B54C-AA8B-0B6FBD169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D1BFD-9E20-934A-B229-A050F1EF2B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7144965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 advTm="20000"/>
    </mc:Choice>
    <mc:Fallback>
      <p:transition advTm="20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5CD35B55-920F-9E4B-A507-F842CF4A4B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5F5CE330-061F-1140-8042-F645BDF80D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1514389-FD8D-4C43-99C1-74DDF5060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C740F-A946-FF46-AD19-14D455B9413A}" type="datetimeFigureOut">
              <a:rPr lang="en-US" smtClean="0"/>
              <a:pPr/>
              <a:t>2/25/2021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BD54A99-083F-FE4D-BF37-0D4ACC20E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1C99755-3997-6444-B064-DA9698BD3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D1BFD-9E20-934A-B229-A050F1EF2B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5568287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 advTm="20000"/>
    </mc:Choice>
    <mc:Fallback>
      <p:transition advTm="20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3A84FCD-3A06-E540-B9B3-C6F9E1F43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ADD68E3-1290-D948-9EE9-5617CCE71E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C3F2FCE-91F5-DE48-9B22-6747B9311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C740F-A946-FF46-AD19-14D455B9413A}" type="datetimeFigureOut">
              <a:rPr lang="en-US" smtClean="0"/>
              <a:pPr/>
              <a:t>2/25/2021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C5D215B-AABA-7644-8019-7835E8F51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6EA08F1-A54B-E546-9B2E-3787A8AF5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D1BFD-9E20-934A-B229-A050F1EF2B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916558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 advTm="20000"/>
    </mc:Choice>
    <mc:Fallback>
      <p:transition advTm="20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EB6F26E-639A-0E42-9D42-A071E56AB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259929D-463F-FA4A-A6A9-38F35B6D8B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31E896C-90C8-F148-A7A7-75729D9C0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C740F-A946-FF46-AD19-14D455B9413A}" type="datetimeFigureOut">
              <a:rPr lang="en-US" smtClean="0"/>
              <a:pPr/>
              <a:t>2/25/2021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0D41A93-B2D1-B14F-B61B-52E82575D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2BEC737-E7EE-7B41-A182-FB4DA01C9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D1BFD-9E20-934A-B229-A050F1EF2B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219028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 advTm="20000"/>
    </mc:Choice>
    <mc:Fallback>
      <p:transition advTm="20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BA07A58-81E7-BC4D-973E-73F51AF09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8094F6D-4A71-AA49-BAA4-C6BE1A4D47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6F2383E9-ECB6-C04F-A6E4-45C51889A5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24759C5-7D3E-254B-9002-B8AAFD306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C740F-A946-FF46-AD19-14D455B9413A}" type="datetimeFigureOut">
              <a:rPr lang="en-US" smtClean="0"/>
              <a:pPr/>
              <a:t>2/25/2021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A414F5A-95C7-D244-BEB2-2895A7009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64C24BE-4AE6-E841-BEAD-8228F7B6D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D1BFD-9E20-934A-B229-A050F1EF2B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7554788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 advTm="20000"/>
    </mc:Choice>
    <mc:Fallback>
      <p:transition advTm="20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474D78E-0FB4-7444-B584-24DD5A4BE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9AC93E7-C55C-5F4A-9A83-25F41B0D25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504D2C20-EA5C-C145-8F09-67386A9385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376E5402-D261-CC40-8142-911FBEE97F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E14D4D65-1779-B346-9A98-3FEE9B21A2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96F258C3-B0A7-9642-B43A-B53BAE3EA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C740F-A946-FF46-AD19-14D455B9413A}" type="datetimeFigureOut">
              <a:rPr lang="en-US" smtClean="0"/>
              <a:pPr/>
              <a:t>2/25/2021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43CD8373-3ADD-5545-8CC2-6CD92542F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866E84C6-DAEB-F243-84B5-526BFBE0B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D1BFD-9E20-934A-B229-A050F1EF2B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09234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 advTm="20000"/>
    </mc:Choice>
    <mc:Fallback>
      <p:transition advTm="20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A9107D7-AA18-9641-B7E4-1783DC8C3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9D4F3C3F-563B-3346-A2C3-E93B3D6E2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C740F-A946-FF46-AD19-14D455B9413A}" type="datetimeFigureOut">
              <a:rPr lang="en-US" smtClean="0"/>
              <a:pPr/>
              <a:t>2/25/2021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D1F2880F-BA1F-914E-8A23-9766FE995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20A38E0E-4AE8-E24B-B14C-769C2A2EA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D1BFD-9E20-934A-B229-A050F1EF2B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51281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 advTm="20000"/>
    </mc:Choice>
    <mc:Fallback>
      <p:transition advTm="20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3EC17022-8754-A843-ABEB-EAC2AC9DE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C740F-A946-FF46-AD19-14D455B9413A}" type="datetimeFigureOut">
              <a:rPr lang="en-US" smtClean="0"/>
              <a:pPr/>
              <a:t>2/25/2021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060842D0-04BE-7649-A88C-F6D32AB97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F6CFB364-0607-EF4D-8ADF-4188530A3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D1BFD-9E20-934A-B229-A050F1EF2B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518453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 advTm="20000"/>
    </mc:Choice>
    <mc:Fallback>
      <p:transition advTm="20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AAA508C-245B-A941-B94E-2EE47D8AD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6A12333-8319-4945-99E0-D29A3D7140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BE5C48A1-011F-2B4B-93DD-CC6B22F92E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D95EB278-D6C8-D44B-B87F-6AB4EAB66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C740F-A946-FF46-AD19-14D455B9413A}" type="datetimeFigureOut">
              <a:rPr lang="en-US" smtClean="0"/>
              <a:pPr/>
              <a:t>2/25/2021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F711323A-8249-0643-BEC7-5C77E5D1B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87E0FF57-6E2E-2344-BF9E-E48C6DD65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D1BFD-9E20-934A-B229-A050F1EF2B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9928724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 advTm="20000"/>
    </mc:Choice>
    <mc:Fallback>
      <p:transition advTm="20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1D28ACA-2BE2-E248-8C29-E04655473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E97FC918-47BA-FD4C-8926-0D464EF516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D70F4593-BFBA-3D4A-930D-C3C3ED3FAE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620A216F-7080-EA43-8C14-CD212DF28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C740F-A946-FF46-AD19-14D455B9413A}" type="datetimeFigureOut">
              <a:rPr lang="en-US" smtClean="0"/>
              <a:pPr/>
              <a:t>2/25/2021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89340D60-9255-124F-8AE6-DC477BE01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7EA463E-50D8-5141-972D-0DB28A2DC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D1BFD-9E20-934A-B229-A050F1EF2B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6885887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 advTm="20000"/>
    </mc:Choice>
    <mc:Fallback>
      <p:transition advTm="20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BDB9FF1D-91AA-5E44-B8FD-3FE84F145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3B4C974-6DBF-544F-83E9-60111987CB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8A9D123-E414-734D-B15C-15CCF38E4E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5C740F-A946-FF46-AD19-14D455B9413A}" type="datetimeFigureOut">
              <a:rPr lang="en-US" smtClean="0"/>
              <a:pPr/>
              <a:t>2/25/2021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160A335-9D20-464C-ACEB-043F3EE7D2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78B6660-3A43-E74E-AEEA-6F23D90460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7D1BFD-9E20-934A-B229-A050F1EF2B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93672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p14:dur="0" advTm="20000"/>
    </mc:Choice>
    <mc:Fallback>
      <p:transition advTm="20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9.gif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gif"/><Relationship Id="rId5" Type="http://schemas.openxmlformats.org/officeDocument/2006/relationships/image" Target="../media/image27.gif"/><Relationship Id="rId4" Type="http://schemas.openxmlformats.org/officeDocument/2006/relationships/image" Target="../media/image26.gif"/><Relationship Id="rId9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9.gif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gif"/><Relationship Id="rId5" Type="http://schemas.openxmlformats.org/officeDocument/2006/relationships/image" Target="../media/image31.gif"/><Relationship Id="rId4" Type="http://schemas.openxmlformats.org/officeDocument/2006/relationships/image" Target="../media/image30.gif"/><Relationship Id="rId9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9.gif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gif"/><Relationship Id="rId5" Type="http://schemas.openxmlformats.org/officeDocument/2006/relationships/image" Target="../media/image35.gif"/><Relationship Id="rId4" Type="http://schemas.openxmlformats.org/officeDocument/2006/relationships/image" Target="../media/image34.gif"/><Relationship Id="rId9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9.gif"/><Relationship Id="rId7" Type="http://schemas.openxmlformats.org/officeDocument/2006/relationships/image" Target="../media/image4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gif"/><Relationship Id="rId5" Type="http://schemas.openxmlformats.org/officeDocument/2006/relationships/image" Target="../media/image39.gif"/><Relationship Id="rId4" Type="http://schemas.openxmlformats.org/officeDocument/2006/relationships/image" Target="../media/image38.gif"/><Relationship Id="rId9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9.gif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gif"/><Relationship Id="rId5" Type="http://schemas.openxmlformats.org/officeDocument/2006/relationships/image" Target="../media/image43.gif"/><Relationship Id="rId4" Type="http://schemas.openxmlformats.org/officeDocument/2006/relationships/image" Target="../media/image42.gif"/><Relationship Id="rId9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5.png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slide" Target="slide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9.gif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gif"/><Relationship Id="rId5" Type="http://schemas.openxmlformats.org/officeDocument/2006/relationships/image" Target="../media/image47.gif"/><Relationship Id="rId4" Type="http://schemas.openxmlformats.org/officeDocument/2006/relationships/image" Target="../media/image46.gif"/><Relationship Id="rId9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9.gif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gif"/><Relationship Id="rId5" Type="http://schemas.openxmlformats.org/officeDocument/2006/relationships/image" Target="../media/image51.gif"/><Relationship Id="rId4" Type="http://schemas.openxmlformats.org/officeDocument/2006/relationships/image" Target="../media/image50.gif"/><Relationship Id="rId9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6.gif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gif"/><Relationship Id="rId5" Type="http://schemas.openxmlformats.org/officeDocument/2006/relationships/image" Target="../media/image8.gif"/><Relationship Id="rId4" Type="http://schemas.openxmlformats.org/officeDocument/2006/relationships/image" Target="../media/image7.gif"/><Relationship Id="rId9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9.gif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gif"/><Relationship Id="rId5" Type="http://schemas.openxmlformats.org/officeDocument/2006/relationships/image" Target="../media/image14.gif"/><Relationship Id="rId10" Type="http://schemas.openxmlformats.org/officeDocument/2006/relationships/image" Target="../media/image17.jpeg"/><Relationship Id="rId4" Type="http://schemas.openxmlformats.org/officeDocument/2006/relationships/image" Target="../media/image13.gif"/><Relationship Id="rId9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9.gif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gif"/><Relationship Id="rId5" Type="http://schemas.openxmlformats.org/officeDocument/2006/relationships/image" Target="../media/image19.gif"/><Relationship Id="rId4" Type="http://schemas.openxmlformats.org/officeDocument/2006/relationships/image" Target="../media/image18.gif"/><Relationship Id="rId9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9.gif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gif"/><Relationship Id="rId5" Type="http://schemas.openxmlformats.org/officeDocument/2006/relationships/image" Target="../media/image23.gif"/><Relationship Id="rId4" Type="http://schemas.openxmlformats.org/officeDocument/2006/relationships/image" Target="../media/image22.gif"/><Relationship Id="rId9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fontmeme.com/temporary/c8d125f3b35c9981f2658ba86b6581fd.png">
            <a:extLst>
              <a:ext uri="{FF2B5EF4-FFF2-40B4-BE49-F238E27FC236}">
                <a16:creationId xmlns="" xmlns:a16="http://schemas.microsoft.com/office/drawing/2014/main" id="{7BFA6AE6-61C9-0B4E-931B-22CEDFD589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739" y="538016"/>
            <a:ext cx="3478696" cy="1630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Mr Men™ Little Miss™ | Thompson &amp; Morgan">
            <a:extLst>
              <a:ext uri="{FF2B5EF4-FFF2-40B4-BE49-F238E27FC236}">
                <a16:creationId xmlns="" xmlns:a16="http://schemas.microsoft.com/office/drawing/2014/main" id="{28220105-20C2-46DD-9D1A-03445E1B58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86978" cy="504786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EFB198B6-E44B-43E4-800B-2BC0A6E6AE68}"/>
              </a:ext>
            </a:extLst>
          </p:cNvPr>
          <p:cNvSpPr/>
          <p:nvPr/>
        </p:nvSpPr>
        <p:spPr>
          <a:xfrm>
            <a:off x="594363" y="4954554"/>
            <a:ext cx="11087564" cy="20456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7200" b="1" kern="120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utumn" pitchFamily="2" charset="0"/>
                <a:ea typeface="+mj-ea"/>
                <a:cs typeface="Calibri Light"/>
              </a:rPr>
              <a:t>Mr</a:t>
            </a:r>
            <a:r>
              <a:rPr lang="en-US" sz="7200" b="1" kern="120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utumn" pitchFamily="2" charset="0"/>
                <a:ea typeface="+mj-ea"/>
                <a:cs typeface="Calibri Light"/>
              </a:rPr>
              <a:t> Men &amp; Little </a:t>
            </a:r>
            <a:r>
              <a:rPr lang="en-US" sz="72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utumn" pitchFamily="2" charset="0"/>
                <a:ea typeface="+mj-ea"/>
                <a:cs typeface="Calibri Light"/>
              </a:rPr>
              <a:t>Miss</a:t>
            </a:r>
            <a:r>
              <a:rPr lang="en-US" sz="7200" b="1" kern="120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utumn" pitchFamily="2" charset="0"/>
                <a:ea typeface="+mj-ea"/>
                <a:cs typeface="Calibri Light"/>
              </a:rPr>
              <a:t>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7200" b="1" kern="120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utumn" pitchFamily="2" charset="0"/>
                <a:ea typeface="+mj-ea"/>
                <a:cs typeface="Calibri Light"/>
              </a:rPr>
              <a:t>Fitness </a:t>
            </a:r>
            <a:r>
              <a:rPr lang="en-US" sz="7200" b="1" kern="120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utumn" pitchFamily="2" charset="0"/>
                <a:ea typeface="+mj-ea"/>
                <a:cs typeface="Calibri Light"/>
              </a:rPr>
              <a:t>Challenge </a:t>
            </a:r>
            <a:r>
              <a:rPr lang="en-US" sz="7200" b="1" kern="120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utumn" pitchFamily="2" charset="0"/>
                <a:ea typeface="+mj-ea"/>
                <a:cs typeface="Calibri Light"/>
              </a:rPr>
              <a:t>for Whitehall</a:t>
            </a:r>
            <a:endParaRPr lang="en-US" sz="7200" b="1" kern="120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utumn" pitchFamily="2" charset="0"/>
              <a:ea typeface="+mj-ea"/>
              <a:cs typeface="Calibri Ligh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0106261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 advTm="1908"/>
    </mc:Choice>
    <mc:Fallback>
      <p:transition advTm="1908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68D5F336-FEF1-4C30-99CE-436B01AEA42E}"/>
              </a:ext>
            </a:extLst>
          </p:cNvPr>
          <p:cNvSpPr/>
          <p:nvPr/>
        </p:nvSpPr>
        <p:spPr>
          <a:xfrm>
            <a:off x="595399" y="1728648"/>
            <a:ext cx="5602832" cy="1025987"/>
          </a:xfrm>
          <a:prstGeom prst="rect">
            <a:avLst/>
          </a:prstGeom>
          <a:noFill/>
          <a:ln>
            <a:noFill/>
          </a:ln>
        </p:spPr>
        <p:txBody>
          <a:bodyPr wrap="square" lIns="121920" tIns="60960" rIns="121920" bIns="60960" anchor="t">
            <a:spAutoFit/>
          </a:bodyPr>
          <a:lstStyle/>
          <a:p>
            <a:pPr algn="ctr"/>
            <a:r>
              <a:rPr lang="en-US" sz="5867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  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MR STRONG REST</a:t>
            </a:r>
            <a:endParaRPr lang="en-US" sz="5867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15364" name="Picture 4" descr="Samuel Lucas JMI School mr men and little miss - Samuel Lucas JMI School">
            <a:extLst>
              <a:ext uri="{FF2B5EF4-FFF2-40B4-BE49-F238E27FC236}">
                <a16:creationId xmlns="" xmlns:a16="http://schemas.microsoft.com/office/drawing/2014/main" id="{FCBE9E12-FB04-4BC2-B3A7-7AB245D4A2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6150" y="1"/>
            <a:ext cx="489585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Interval Timer 20 Second / 10 Second Rest on Make a GIF">
            <a:extLst>
              <a:ext uri="{FF2B5EF4-FFF2-40B4-BE49-F238E27FC236}">
                <a16:creationId xmlns="" xmlns:a16="http://schemas.microsoft.com/office/drawing/2014/main" id="{BD53FAA2-75AA-0F4D-B81E-71BC1E5911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581" r="22581"/>
          <a:stretch/>
        </p:blipFill>
        <p:spPr bwMode="auto">
          <a:xfrm>
            <a:off x="1848726" y="2754635"/>
            <a:ext cx="3251586" cy="33205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8" name="Picture 8" descr="Mr. Strong | Mr. Men Wiki | Fandom">
            <a:extLst>
              <a:ext uri="{FF2B5EF4-FFF2-40B4-BE49-F238E27FC236}">
                <a16:creationId xmlns="" xmlns:a16="http://schemas.microsoft.com/office/drawing/2014/main" id="{722EF386-F1F0-4FC7-9023-5B01F14037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713" y="1"/>
            <a:ext cx="2447611" cy="20088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24963289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 advTm="2240"/>
    </mc:Choice>
    <mc:Fallback>
      <p:transition advTm="224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29FFDE29-479E-493D-B713-25F6E4E4946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79037" y="4530398"/>
            <a:ext cx="3418441" cy="195472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33" name="Arrow: Down 32">
            <a:extLst>
              <a:ext uri="{FF2B5EF4-FFF2-40B4-BE49-F238E27FC236}">
                <a16:creationId xmlns="" xmlns:a16="http://schemas.microsoft.com/office/drawing/2014/main" id="{2194B0BB-0A44-4CEA-A02E-0E7D11D2D880}"/>
              </a:ext>
            </a:extLst>
          </p:cNvPr>
          <p:cNvSpPr/>
          <p:nvPr/>
        </p:nvSpPr>
        <p:spPr>
          <a:xfrm rot="16200000">
            <a:off x="7911084" y="1679461"/>
            <a:ext cx="307547" cy="764672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b="1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34" name="Arrow: Down 33">
            <a:extLst>
              <a:ext uri="{FF2B5EF4-FFF2-40B4-BE49-F238E27FC236}">
                <a16:creationId xmlns="" xmlns:a16="http://schemas.microsoft.com/office/drawing/2014/main" id="{5238C967-D62C-47FD-906F-7E8721EAA5BB}"/>
              </a:ext>
            </a:extLst>
          </p:cNvPr>
          <p:cNvSpPr/>
          <p:nvPr/>
        </p:nvSpPr>
        <p:spPr>
          <a:xfrm rot="17400830">
            <a:off x="7849273" y="3267726"/>
            <a:ext cx="307547" cy="765425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b="1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35" name="Arrow: Down 34">
            <a:extLst>
              <a:ext uri="{FF2B5EF4-FFF2-40B4-BE49-F238E27FC236}">
                <a16:creationId xmlns="" xmlns:a16="http://schemas.microsoft.com/office/drawing/2014/main" id="{FB9A63DE-E79A-4EA5-A3F4-82F1D49AA23B}"/>
              </a:ext>
            </a:extLst>
          </p:cNvPr>
          <p:cNvSpPr/>
          <p:nvPr/>
        </p:nvSpPr>
        <p:spPr>
          <a:xfrm>
            <a:off x="6066468" y="3828742"/>
            <a:ext cx="307547" cy="713813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b="1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="" xmlns:a16="http://schemas.microsoft.com/office/drawing/2014/main" id="{E0714753-7F46-4334-B1F6-BA4A61EE3CA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717323" y="3864346"/>
            <a:ext cx="2921628" cy="164341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50" name="Picture 49">
            <a:extLst>
              <a:ext uri="{FF2B5EF4-FFF2-40B4-BE49-F238E27FC236}">
                <a16:creationId xmlns="" xmlns:a16="http://schemas.microsoft.com/office/drawing/2014/main" id="{FB9CEAA5-9CDB-4228-9F78-3CFEB938296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767781" y="1312539"/>
            <a:ext cx="2949843" cy="166174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51" name="Picture 14">
            <a:extLst>
              <a:ext uri="{FF2B5EF4-FFF2-40B4-BE49-F238E27FC236}">
                <a16:creationId xmlns="" xmlns:a16="http://schemas.microsoft.com/office/drawing/2014/main" id="{768EE5A0-1003-45A5-B8EA-71E20F51F4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/>
        </p:blipFill>
        <p:spPr bwMode="auto">
          <a:xfrm>
            <a:off x="4777724" y="4938624"/>
            <a:ext cx="2929884" cy="1648060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7486B7F4-FB45-4310-9EF2-CF4A8ED37F2E}"/>
              </a:ext>
            </a:extLst>
          </p:cNvPr>
          <p:cNvSpPr txBox="1"/>
          <p:nvPr/>
        </p:nvSpPr>
        <p:spPr>
          <a:xfrm>
            <a:off x="3760318" y="156581"/>
            <a:ext cx="4919845" cy="55625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 cap="sq"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US" sz="2667" dirty="0" err="1">
                <a:latin typeface="Abadi"/>
                <a:cs typeface="Aharoni"/>
              </a:rPr>
              <a:t>Mr</a:t>
            </a:r>
            <a:r>
              <a:rPr lang="en-US" sz="2667" dirty="0">
                <a:latin typeface="Abadi"/>
                <a:cs typeface="Aharoni"/>
              </a:rPr>
              <a:t> Funny Training</a:t>
            </a:r>
          </a:p>
        </p:txBody>
      </p:sp>
      <p:sp>
        <p:nvSpPr>
          <p:cNvPr id="25" name="Rectangle: Rounded Corners 31">
            <a:extLst>
              <a:ext uri="{FF2B5EF4-FFF2-40B4-BE49-F238E27FC236}">
                <a16:creationId xmlns="" xmlns:a16="http://schemas.microsoft.com/office/drawing/2014/main" id="{69907B09-31AB-4CF6-B8C7-50C72A3332BE}"/>
              </a:ext>
            </a:extLst>
          </p:cNvPr>
          <p:cNvSpPr/>
          <p:nvPr/>
        </p:nvSpPr>
        <p:spPr>
          <a:xfrm>
            <a:off x="297099" y="673362"/>
            <a:ext cx="3677680" cy="3408673"/>
          </a:xfrm>
          <a:custGeom>
            <a:avLst/>
            <a:gdLst>
              <a:gd name="connsiteX0" fmla="*/ 0 w 3677680"/>
              <a:gd name="connsiteY0" fmla="*/ 568124 h 3408673"/>
              <a:gd name="connsiteX1" fmla="*/ 568124 w 3677680"/>
              <a:gd name="connsiteY1" fmla="*/ 0 h 3408673"/>
              <a:gd name="connsiteX2" fmla="*/ 1254311 w 3677680"/>
              <a:gd name="connsiteY2" fmla="*/ 0 h 3408673"/>
              <a:gd name="connsiteX3" fmla="*/ 1889669 w 3677680"/>
              <a:gd name="connsiteY3" fmla="*/ 0 h 3408673"/>
              <a:gd name="connsiteX4" fmla="*/ 2550441 w 3677680"/>
              <a:gd name="connsiteY4" fmla="*/ 0 h 3408673"/>
              <a:gd name="connsiteX5" fmla="*/ 3109556 w 3677680"/>
              <a:gd name="connsiteY5" fmla="*/ 0 h 3408673"/>
              <a:gd name="connsiteX6" fmla="*/ 3677680 w 3677680"/>
              <a:gd name="connsiteY6" fmla="*/ 568124 h 3408673"/>
              <a:gd name="connsiteX7" fmla="*/ 3677680 w 3677680"/>
              <a:gd name="connsiteY7" fmla="*/ 1113506 h 3408673"/>
              <a:gd name="connsiteX8" fmla="*/ 3677680 w 3677680"/>
              <a:gd name="connsiteY8" fmla="*/ 1658888 h 3408673"/>
              <a:gd name="connsiteX9" fmla="*/ 3677680 w 3677680"/>
              <a:gd name="connsiteY9" fmla="*/ 2181546 h 3408673"/>
              <a:gd name="connsiteX10" fmla="*/ 3677680 w 3677680"/>
              <a:gd name="connsiteY10" fmla="*/ 2840549 h 3408673"/>
              <a:gd name="connsiteX11" fmla="*/ 3109556 w 3677680"/>
              <a:gd name="connsiteY11" fmla="*/ 3408673 h 3408673"/>
              <a:gd name="connsiteX12" fmla="*/ 2525027 w 3677680"/>
              <a:gd name="connsiteY12" fmla="*/ 3408673 h 3408673"/>
              <a:gd name="connsiteX13" fmla="*/ 1838840 w 3677680"/>
              <a:gd name="connsiteY13" fmla="*/ 3408673 h 3408673"/>
              <a:gd name="connsiteX14" fmla="*/ 1228896 w 3677680"/>
              <a:gd name="connsiteY14" fmla="*/ 3408673 h 3408673"/>
              <a:gd name="connsiteX15" fmla="*/ 568124 w 3677680"/>
              <a:gd name="connsiteY15" fmla="*/ 3408673 h 3408673"/>
              <a:gd name="connsiteX16" fmla="*/ 0 w 3677680"/>
              <a:gd name="connsiteY16" fmla="*/ 2840549 h 3408673"/>
              <a:gd name="connsiteX17" fmla="*/ 0 w 3677680"/>
              <a:gd name="connsiteY17" fmla="*/ 2226994 h 3408673"/>
              <a:gd name="connsiteX18" fmla="*/ 0 w 3677680"/>
              <a:gd name="connsiteY18" fmla="*/ 1704337 h 3408673"/>
              <a:gd name="connsiteX19" fmla="*/ 0 w 3677680"/>
              <a:gd name="connsiteY19" fmla="*/ 1136230 h 3408673"/>
              <a:gd name="connsiteX20" fmla="*/ 0 w 3677680"/>
              <a:gd name="connsiteY20" fmla="*/ 568124 h 3408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677680" h="3408673" fill="none" extrusionOk="0">
                <a:moveTo>
                  <a:pt x="0" y="568124"/>
                </a:moveTo>
                <a:cubicBezTo>
                  <a:pt x="19043" y="315852"/>
                  <a:pt x="262375" y="310"/>
                  <a:pt x="568124" y="0"/>
                </a:cubicBezTo>
                <a:cubicBezTo>
                  <a:pt x="776984" y="-16255"/>
                  <a:pt x="1031942" y="32149"/>
                  <a:pt x="1254311" y="0"/>
                </a:cubicBezTo>
                <a:cubicBezTo>
                  <a:pt x="1476680" y="-32149"/>
                  <a:pt x="1658417" y="-20617"/>
                  <a:pt x="1889669" y="0"/>
                </a:cubicBezTo>
                <a:cubicBezTo>
                  <a:pt x="2120921" y="20617"/>
                  <a:pt x="2376823" y="9052"/>
                  <a:pt x="2550441" y="0"/>
                </a:cubicBezTo>
                <a:cubicBezTo>
                  <a:pt x="2724059" y="-9052"/>
                  <a:pt x="2883195" y="17078"/>
                  <a:pt x="3109556" y="0"/>
                </a:cubicBezTo>
                <a:cubicBezTo>
                  <a:pt x="3446371" y="-64335"/>
                  <a:pt x="3738979" y="285470"/>
                  <a:pt x="3677680" y="568124"/>
                </a:cubicBezTo>
                <a:cubicBezTo>
                  <a:pt x="3668547" y="712729"/>
                  <a:pt x="3702335" y="1002124"/>
                  <a:pt x="3677680" y="1113506"/>
                </a:cubicBezTo>
                <a:cubicBezTo>
                  <a:pt x="3653025" y="1224888"/>
                  <a:pt x="3681083" y="1463292"/>
                  <a:pt x="3677680" y="1658888"/>
                </a:cubicBezTo>
                <a:cubicBezTo>
                  <a:pt x="3674277" y="1854484"/>
                  <a:pt x="3681858" y="1989539"/>
                  <a:pt x="3677680" y="2181546"/>
                </a:cubicBezTo>
                <a:cubicBezTo>
                  <a:pt x="3673502" y="2373553"/>
                  <a:pt x="3672485" y="2569490"/>
                  <a:pt x="3677680" y="2840549"/>
                </a:cubicBezTo>
                <a:cubicBezTo>
                  <a:pt x="3668616" y="3160330"/>
                  <a:pt x="3424763" y="3431398"/>
                  <a:pt x="3109556" y="3408673"/>
                </a:cubicBezTo>
                <a:cubicBezTo>
                  <a:pt x="2892896" y="3385164"/>
                  <a:pt x="2707989" y="3391127"/>
                  <a:pt x="2525027" y="3408673"/>
                </a:cubicBezTo>
                <a:cubicBezTo>
                  <a:pt x="2342065" y="3426219"/>
                  <a:pt x="2000586" y="3409423"/>
                  <a:pt x="1838840" y="3408673"/>
                </a:cubicBezTo>
                <a:cubicBezTo>
                  <a:pt x="1677094" y="3407923"/>
                  <a:pt x="1512477" y="3415965"/>
                  <a:pt x="1228896" y="3408673"/>
                </a:cubicBezTo>
                <a:cubicBezTo>
                  <a:pt x="945315" y="3401381"/>
                  <a:pt x="710649" y="3386749"/>
                  <a:pt x="568124" y="3408673"/>
                </a:cubicBezTo>
                <a:cubicBezTo>
                  <a:pt x="247941" y="3421216"/>
                  <a:pt x="-5433" y="3110712"/>
                  <a:pt x="0" y="2840549"/>
                </a:cubicBezTo>
                <a:cubicBezTo>
                  <a:pt x="-4217" y="2560859"/>
                  <a:pt x="1599" y="2471497"/>
                  <a:pt x="0" y="2226994"/>
                </a:cubicBezTo>
                <a:cubicBezTo>
                  <a:pt x="-1599" y="1982492"/>
                  <a:pt x="-3429" y="1900945"/>
                  <a:pt x="0" y="1704337"/>
                </a:cubicBezTo>
                <a:cubicBezTo>
                  <a:pt x="3429" y="1507729"/>
                  <a:pt x="-12390" y="1345932"/>
                  <a:pt x="0" y="1136230"/>
                </a:cubicBezTo>
                <a:cubicBezTo>
                  <a:pt x="12390" y="926528"/>
                  <a:pt x="-23920" y="722337"/>
                  <a:pt x="0" y="568124"/>
                </a:cubicBezTo>
                <a:close/>
              </a:path>
              <a:path w="3677680" h="3408673" stroke="0" extrusionOk="0">
                <a:moveTo>
                  <a:pt x="0" y="568124"/>
                </a:moveTo>
                <a:cubicBezTo>
                  <a:pt x="-11028" y="259492"/>
                  <a:pt x="285406" y="-33161"/>
                  <a:pt x="568124" y="0"/>
                </a:cubicBezTo>
                <a:cubicBezTo>
                  <a:pt x="743930" y="22001"/>
                  <a:pt x="946509" y="-28830"/>
                  <a:pt x="1203482" y="0"/>
                </a:cubicBezTo>
                <a:cubicBezTo>
                  <a:pt x="1460455" y="28830"/>
                  <a:pt x="1537632" y="22242"/>
                  <a:pt x="1788011" y="0"/>
                </a:cubicBezTo>
                <a:cubicBezTo>
                  <a:pt x="2038390" y="-22242"/>
                  <a:pt x="2235588" y="-5999"/>
                  <a:pt x="2397955" y="0"/>
                </a:cubicBezTo>
                <a:cubicBezTo>
                  <a:pt x="2560322" y="5999"/>
                  <a:pt x="2879020" y="2071"/>
                  <a:pt x="3109556" y="0"/>
                </a:cubicBezTo>
                <a:cubicBezTo>
                  <a:pt x="3418116" y="-24850"/>
                  <a:pt x="3644982" y="324479"/>
                  <a:pt x="3677680" y="568124"/>
                </a:cubicBezTo>
                <a:cubicBezTo>
                  <a:pt x="3695549" y="711696"/>
                  <a:pt x="3675945" y="907176"/>
                  <a:pt x="3677680" y="1113506"/>
                </a:cubicBezTo>
                <a:cubicBezTo>
                  <a:pt x="3679415" y="1319836"/>
                  <a:pt x="3661972" y="1439939"/>
                  <a:pt x="3677680" y="1704337"/>
                </a:cubicBezTo>
                <a:cubicBezTo>
                  <a:pt x="3693388" y="1968735"/>
                  <a:pt x="3680436" y="2088253"/>
                  <a:pt x="3677680" y="2204270"/>
                </a:cubicBezTo>
                <a:cubicBezTo>
                  <a:pt x="3674924" y="2320287"/>
                  <a:pt x="3682280" y="2643716"/>
                  <a:pt x="3677680" y="2840549"/>
                </a:cubicBezTo>
                <a:cubicBezTo>
                  <a:pt x="3684980" y="3157763"/>
                  <a:pt x="3460448" y="3452154"/>
                  <a:pt x="3109556" y="3408673"/>
                </a:cubicBezTo>
                <a:cubicBezTo>
                  <a:pt x="2936170" y="3416160"/>
                  <a:pt x="2610505" y="3390484"/>
                  <a:pt x="2474198" y="3408673"/>
                </a:cubicBezTo>
                <a:cubicBezTo>
                  <a:pt x="2337891" y="3426862"/>
                  <a:pt x="2086335" y="3402706"/>
                  <a:pt x="1813426" y="3408673"/>
                </a:cubicBezTo>
                <a:cubicBezTo>
                  <a:pt x="1540517" y="3414640"/>
                  <a:pt x="1526131" y="3416600"/>
                  <a:pt x="1254311" y="3408673"/>
                </a:cubicBezTo>
                <a:cubicBezTo>
                  <a:pt x="982491" y="3400746"/>
                  <a:pt x="835814" y="3440934"/>
                  <a:pt x="568124" y="3408673"/>
                </a:cubicBezTo>
                <a:cubicBezTo>
                  <a:pt x="323263" y="3377459"/>
                  <a:pt x="-46856" y="3132185"/>
                  <a:pt x="0" y="2840549"/>
                </a:cubicBezTo>
                <a:cubicBezTo>
                  <a:pt x="-10034" y="2573765"/>
                  <a:pt x="4098" y="2540231"/>
                  <a:pt x="0" y="2272443"/>
                </a:cubicBezTo>
                <a:cubicBezTo>
                  <a:pt x="-4098" y="2004655"/>
                  <a:pt x="-17115" y="1901603"/>
                  <a:pt x="0" y="1727061"/>
                </a:cubicBezTo>
                <a:cubicBezTo>
                  <a:pt x="17115" y="1552519"/>
                  <a:pt x="22354" y="1385182"/>
                  <a:pt x="0" y="1113506"/>
                </a:cubicBezTo>
                <a:cubicBezTo>
                  <a:pt x="-22354" y="841831"/>
                  <a:pt x="24105" y="824422"/>
                  <a:pt x="0" y="568124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50590311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graphicFrame>
        <p:nvGraphicFramePr>
          <p:cNvPr id="26" name="Table 3">
            <a:extLst>
              <a:ext uri="{FF2B5EF4-FFF2-40B4-BE49-F238E27FC236}">
                <a16:creationId xmlns="" xmlns:a16="http://schemas.microsoft.com/office/drawing/2014/main" id="{F3A570C2-0FE8-4BD0-87F5-EA1107C719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702818536"/>
              </p:ext>
            </p:extLst>
          </p:nvPr>
        </p:nvGraphicFramePr>
        <p:xfrm>
          <a:off x="4756040" y="1071617"/>
          <a:ext cx="2780210" cy="27115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90105">
                  <a:extLst>
                    <a:ext uri="{9D8B030D-6E8A-4147-A177-3AD203B41FA5}">
                      <a16:colId xmlns="" xmlns:a16="http://schemas.microsoft.com/office/drawing/2014/main" val="643944613"/>
                    </a:ext>
                  </a:extLst>
                </a:gridCol>
                <a:gridCol w="1390105">
                  <a:extLst>
                    <a:ext uri="{9D8B030D-6E8A-4147-A177-3AD203B41FA5}">
                      <a16:colId xmlns="" xmlns:a16="http://schemas.microsoft.com/office/drawing/2014/main" val="839111926"/>
                    </a:ext>
                  </a:extLst>
                </a:gridCol>
              </a:tblGrid>
              <a:tr h="59316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2900" b="1" u="none" strike="noStrike" noProof="0" dirty="0">
                        <a:latin typeface="Bernard MT Condensed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900" b="1" u="non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badi"/>
                        </a:rPr>
                        <a:t>10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18496928"/>
                  </a:ext>
                </a:extLst>
              </a:tr>
              <a:tr h="105921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2900" b="1" dirty="0">
                        <a:latin typeface="Bernard MT Condensed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900" b="1" u="none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badi" panose="020B0604020104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GB" sz="2900" b="1" u="non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badi"/>
                        </a:rPr>
                        <a:t>15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53088580"/>
                  </a:ext>
                </a:extLst>
              </a:tr>
              <a:tr h="105921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2900" b="1">
                        <a:latin typeface="Bernard MT Condensed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900" b="1" u="none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badi" panose="020B0604020104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GB" sz="2900" b="1" u="non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badi"/>
                        </a:rPr>
                        <a:t>25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29744319"/>
                  </a:ext>
                </a:extLst>
              </a:tr>
            </a:tbl>
          </a:graphicData>
        </a:graphic>
      </p:graphicFrame>
      <p:pic>
        <p:nvPicPr>
          <p:cNvPr id="11266" name="Picture 2" descr="Personalised Mr. Funny Bone China Mug – Shop.MrMen.com">
            <a:extLst>
              <a:ext uri="{FF2B5EF4-FFF2-40B4-BE49-F238E27FC236}">
                <a16:creationId xmlns="" xmlns:a16="http://schemas.microsoft.com/office/drawing/2014/main" id="{026A867E-4FA2-4ECE-83FC-87FDA80A19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441" y="468682"/>
            <a:ext cx="4804798" cy="38180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MR MEN GRAPHIC LOGO | Mr men little miss, Mr men, Little miss">
            <a:extLst>
              <a:ext uri="{FF2B5EF4-FFF2-40B4-BE49-F238E27FC236}">
                <a16:creationId xmlns="" xmlns:a16="http://schemas.microsoft.com/office/drawing/2014/main" id="{558B7E01-ECAD-474C-A5E9-C43D1BFF20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9497" y="5578598"/>
            <a:ext cx="1335935" cy="11723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5148628D-D821-4853-847B-BE7ECE8AB3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5322538" y="1143199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4AD12672-69EC-4663-808A-079F4E5CBB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5029579" y="2049125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56FDC8B4-B0A6-4990-9D2E-9B9A073003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5724035" y="2048329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05D051AC-5FD3-4EA0-A30E-94AC1D6C02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4700689" y="2988558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BB31D91A-B035-480F-9281-AD417D5863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5962359" y="2976302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102C494C-3EC1-4087-9B78-CDBC7D74BF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5352070" y="2990098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6387726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 advTm="2572"/>
    </mc:Choice>
    <mc:Fallback>
      <p:transition advTm="2572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68D5F336-FEF1-4C30-99CE-436B01AEA42E}"/>
              </a:ext>
            </a:extLst>
          </p:cNvPr>
          <p:cNvSpPr/>
          <p:nvPr/>
        </p:nvSpPr>
        <p:spPr>
          <a:xfrm>
            <a:off x="595399" y="1728648"/>
            <a:ext cx="5602832" cy="1025987"/>
          </a:xfrm>
          <a:prstGeom prst="rect">
            <a:avLst/>
          </a:prstGeom>
          <a:noFill/>
          <a:ln>
            <a:noFill/>
          </a:ln>
        </p:spPr>
        <p:txBody>
          <a:bodyPr wrap="square" lIns="121920" tIns="60960" rIns="121920" bIns="60960" anchor="t">
            <a:spAutoFit/>
          </a:bodyPr>
          <a:lstStyle/>
          <a:p>
            <a:pPr algn="ctr"/>
            <a:r>
              <a:rPr lang="en-US" sz="5867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  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MR STRONG REST</a:t>
            </a:r>
            <a:endParaRPr lang="en-US" sz="5867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15364" name="Picture 4" descr="Samuel Lucas JMI School mr men and little miss - Samuel Lucas JMI School">
            <a:extLst>
              <a:ext uri="{FF2B5EF4-FFF2-40B4-BE49-F238E27FC236}">
                <a16:creationId xmlns="" xmlns:a16="http://schemas.microsoft.com/office/drawing/2014/main" id="{FCBE9E12-FB04-4BC2-B3A7-7AB245D4A2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6150" y="1"/>
            <a:ext cx="489585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Interval Timer 20 Second / 10 Second Rest on Make a GIF">
            <a:extLst>
              <a:ext uri="{FF2B5EF4-FFF2-40B4-BE49-F238E27FC236}">
                <a16:creationId xmlns="" xmlns:a16="http://schemas.microsoft.com/office/drawing/2014/main" id="{BD53FAA2-75AA-0F4D-B81E-71BC1E5911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581" r="22581"/>
          <a:stretch/>
        </p:blipFill>
        <p:spPr bwMode="auto">
          <a:xfrm>
            <a:off x="1848726" y="2754635"/>
            <a:ext cx="3251586" cy="33205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8" name="Picture 8" descr="Mr. Strong | Mr. Men Wiki | Fandom">
            <a:extLst>
              <a:ext uri="{FF2B5EF4-FFF2-40B4-BE49-F238E27FC236}">
                <a16:creationId xmlns="" xmlns:a16="http://schemas.microsoft.com/office/drawing/2014/main" id="{722EF386-F1F0-4FC7-9023-5B01F14037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713" y="1"/>
            <a:ext cx="2447611" cy="20088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5061922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 advTm="1815"/>
    </mc:Choice>
    <mc:Fallback>
      <p:transition advTm="1815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29FFDE29-479E-493D-B713-25F6E4E4946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79037" y="4530398"/>
            <a:ext cx="3418441" cy="195472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33" name="Arrow: Down 32">
            <a:extLst>
              <a:ext uri="{FF2B5EF4-FFF2-40B4-BE49-F238E27FC236}">
                <a16:creationId xmlns="" xmlns:a16="http://schemas.microsoft.com/office/drawing/2014/main" id="{2194B0BB-0A44-4CEA-A02E-0E7D11D2D880}"/>
              </a:ext>
            </a:extLst>
          </p:cNvPr>
          <p:cNvSpPr/>
          <p:nvPr/>
        </p:nvSpPr>
        <p:spPr>
          <a:xfrm rot="16200000">
            <a:off x="7911084" y="1679461"/>
            <a:ext cx="307547" cy="764672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b="1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34" name="Arrow: Down 33">
            <a:extLst>
              <a:ext uri="{FF2B5EF4-FFF2-40B4-BE49-F238E27FC236}">
                <a16:creationId xmlns="" xmlns:a16="http://schemas.microsoft.com/office/drawing/2014/main" id="{5238C967-D62C-47FD-906F-7E8721EAA5BB}"/>
              </a:ext>
            </a:extLst>
          </p:cNvPr>
          <p:cNvSpPr/>
          <p:nvPr/>
        </p:nvSpPr>
        <p:spPr>
          <a:xfrm rot="17400830">
            <a:off x="7849273" y="3267726"/>
            <a:ext cx="307547" cy="765425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b="1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35" name="Arrow: Down 34">
            <a:extLst>
              <a:ext uri="{FF2B5EF4-FFF2-40B4-BE49-F238E27FC236}">
                <a16:creationId xmlns="" xmlns:a16="http://schemas.microsoft.com/office/drawing/2014/main" id="{FB9A63DE-E79A-4EA5-A3F4-82F1D49AA23B}"/>
              </a:ext>
            </a:extLst>
          </p:cNvPr>
          <p:cNvSpPr/>
          <p:nvPr/>
        </p:nvSpPr>
        <p:spPr>
          <a:xfrm>
            <a:off x="6066468" y="3828742"/>
            <a:ext cx="307547" cy="713813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b="1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="" xmlns:a16="http://schemas.microsoft.com/office/drawing/2014/main" id="{BE67C4FB-B2B2-4137-9C19-06EE32B7697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717323" y="1312539"/>
            <a:ext cx="2954211" cy="166174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28" name="Picture 14">
            <a:extLst>
              <a:ext uri="{FF2B5EF4-FFF2-40B4-BE49-F238E27FC236}">
                <a16:creationId xmlns="" xmlns:a16="http://schemas.microsoft.com/office/drawing/2014/main" id="{3B132F51-CCB9-400B-8185-80F65B95DE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/>
        </p:blipFill>
        <p:spPr bwMode="auto">
          <a:xfrm>
            <a:off x="8764478" y="3650438"/>
            <a:ext cx="2929884" cy="1648059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>
            <a:extLst>
              <a:ext uri="{FF2B5EF4-FFF2-40B4-BE49-F238E27FC236}">
                <a16:creationId xmlns="" xmlns:a16="http://schemas.microsoft.com/office/drawing/2014/main" id="{25037605-3DD9-4983-951F-1FEC01EA0AE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935801" y="4776879"/>
            <a:ext cx="2568879" cy="166174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FE350442-4F74-4216-A3B0-DEC6F2F85DAD}"/>
              </a:ext>
            </a:extLst>
          </p:cNvPr>
          <p:cNvSpPr txBox="1"/>
          <p:nvPr/>
        </p:nvSpPr>
        <p:spPr>
          <a:xfrm>
            <a:off x="3760318" y="156581"/>
            <a:ext cx="4919845" cy="55625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 cap="sq"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US" sz="2667" dirty="0">
                <a:latin typeface="Abadi"/>
                <a:cs typeface="Aharoni"/>
              </a:rPr>
              <a:t>Little Miss Inventor</a:t>
            </a:r>
          </a:p>
        </p:txBody>
      </p:sp>
      <p:sp>
        <p:nvSpPr>
          <p:cNvPr id="25" name="Rectangle: Rounded Corners 31">
            <a:extLst>
              <a:ext uri="{FF2B5EF4-FFF2-40B4-BE49-F238E27FC236}">
                <a16:creationId xmlns="" xmlns:a16="http://schemas.microsoft.com/office/drawing/2014/main" id="{205EA3C4-5C45-417E-B151-C35C5E4EF4B2}"/>
              </a:ext>
            </a:extLst>
          </p:cNvPr>
          <p:cNvSpPr/>
          <p:nvPr/>
        </p:nvSpPr>
        <p:spPr>
          <a:xfrm>
            <a:off x="297099" y="673362"/>
            <a:ext cx="3677680" cy="3408673"/>
          </a:xfrm>
          <a:custGeom>
            <a:avLst/>
            <a:gdLst>
              <a:gd name="connsiteX0" fmla="*/ 0 w 3677680"/>
              <a:gd name="connsiteY0" fmla="*/ 568124 h 3408673"/>
              <a:gd name="connsiteX1" fmla="*/ 568124 w 3677680"/>
              <a:gd name="connsiteY1" fmla="*/ 0 h 3408673"/>
              <a:gd name="connsiteX2" fmla="*/ 1254311 w 3677680"/>
              <a:gd name="connsiteY2" fmla="*/ 0 h 3408673"/>
              <a:gd name="connsiteX3" fmla="*/ 1889669 w 3677680"/>
              <a:gd name="connsiteY3" fmla="*/ 0 h 3408673"/>
              <a:gd name="connsiteX4" fmla="*/ 2550441 w 3677680"/>
              <a:gd name="connsiteY4" fmla="*/ 0 h 3408673"/>
              <a:gd name="connsiteX5" fmla="*/ 3109556 w 3677680"/>
              <a:gd name="connsiteY5" fmla="*/ 0 h 3408673"/>
              <a:gd name="connsiteX6" fmla="*/ 3677680 w 3677680"/>
              <a:gd name="connsiteY6" fmla="*/ 568124 h 3408673"/>
              <a:gd name="connsiteX7" fmla="*/ 3677680 w 3677680"/>
              <a:gd name="connsiteY7" fmla="*/ 1113506 h 3408673"/>
              <a:gd name="connsiteX8" fmla="*/ 3677680 w 3677680"/>
              <a:gd name="connsiteY8" fmla="*/ 1658888 h 3408673"/>
              <a:gd name="connsiteX9" fmla="*/ 3677680 w 3677680"/>
              <a:gd name="connsiteY9" fmla="*/ 2181546 h 3408673"/>
              <a:gd name="connsiteX10" fmla="*/ 3677680 w 3677680"/>
              <a:gd name="connsiteY10" fmla="*/ 2840549 h 3408673"/>
              <a:gd name="connsiteX11" fmla="*/ 3109556 w 3677680"/>
              <a:gd name="connsiteY11" fmla="*/ 3408673 h 3408673"/>
              <a:gd name="connsiteX12" fmla="*/ 2525027 w 3677680"/>
              <a:gd name="connsiteY12" fmla="*/ 3408673 h 3408673"/>
              <a:gd name="connsiteX13" fmla="*/ 1838840 w 3677680"/>
              <a:gd name="connsiteY13" fmla="*/ 3408673 h 3408673"/>
              <a:gd name="connsiteX14" fmla="*/ 1228896 w 3677680"/>
              <a:gd name="connsiteY14" fmla="*/ 3408673 h 3408673"/>
              <a:gd name="connsiteX15" fmla="*/ 568124 w 3677680"/>
              <a:gd name="connsiteY15" fmla="*/ 3408673 h 3408673"/>
              <a:gd name="connsiteX16" fmla="*/ 0 w 3677680"/>
              <a:gd name="connsiteY16" fmla="*/ 2840549 h 3408673"/>
              <a:gd name="connsiteX17" fmla="*/ 0 w 3677680"/>
              <a:gd name="connsiteY17" fmla="*/ 2226994 h 3408673"/>
              <a:gd name="connsiteX18" fmla="*/ 0 w 3677680"/>
              <a:gd name="connsiteY18" fmla="*/ 1704337 h 3408673"/>
              <a:gd name="connsiteX19" fmla="*/ 0 w 3677680"/>
              <a:gd name="connsiteY19" fmla="*/ 1136230 h 3408673"/>
              <a:gd name="connsiteX20" fmla="*/ 0 w 3677680"/>
              <a:gd name="connsiteY20" fmla="*/ 568124 h 3408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677680" h="3408673" fill="none" extrusionOk="0">
                <a:moveTo>
                  <a:pt x="0" y="568124"/>
                </a:moveTo>
                <a:cubicBezTo>
                  <a:pt x="19043" y="315852"/>
                  <a:pt x="262375" y="310"/>
                  <a:pt x="568124" y="0"/>
                </a:cubicBezTo>
                <a:cubicBezTo>
                  <a:pt x="776984" y="-16255"/>
                  <a:pt x="1031942" y="32149"/>
                  <a:pt x="1254311" y="0"/>
                </a:cubicBezTo>
                <a:cubicBezTo>
                  <a:pt x="1476680" y="-32149"/>
                  <a:pt x="1658417" y="-20617"/>
                  <a:pt x="1889669" y="0"/>
                </a:cubicBezTo>
                <a:cubicBezTo>
                  <a:pt x="2120921" y="20617"/>
                  <a:pt x="2376823" y="9052"/>
                  <a:pt x="2550441" y="0"/>
                </a:cubicBezTo>
                <a:cubicBezTo>
                  <a:pt x="2724059" y="-9052"/>
                  <a:pt x="2883195" y="17078"/>
                  <a:pt x="3109556" y="0"/>
                </a:cubicBezTo>
                <a:cubicBezTo>
                  <a:pt x="3446371" y="-64335"/>
                  <a:pt x="3738979" y="285470"/>
                  <a:pt x="3677680" y="568124"/>
                </a:cubicBezTo>
                <a:cubicBezTo>
                  <a:pt x="3668547" y="712729"/>
                  <a:pt x="3702335" y="1002124"/>
                  <a:pt x="3677680" y="1113506"/>
                </a:cubicBezTo>
                <a:cubicBezTo>
                  <a:pt x="3653025" y="1224888"/>
                  <a:pt x="3681083" y="1463292"/>
                  <a:pt x="3677680" y="1658888"/>
                </a:cubicBezTo>
                <a:cubicBezTo>
                  <a:pt x="3674277" y="1854484"/>
                  <a:pt x="3681858" y="1989539"/>
                  <a:pt x="3677680" y="2181546"/>
                </a:cubicBezTo>
                <a:cubicBezTo>
                  <a:pt x="3673502" y="2373553"/>
                  <a:pt x="3672485" y="2569490"/>
                  <a:pt x="3677680" y="2840549"/>
                </a:cubicBezTo>
                <a:cubicBezTo>
                  <a:pt x="3668616" y="3160330"/>
                  <a:pt x="3424763" y="3431398"/>
                  <a:pt x="3109556" y="3408673"/>
                </a:cubicBezTo>
                <a:cubicBezTo>
                  <a:pt x="2892896" y="3385164"/>
                  <a:pt x="2707989" y="3391127"/>
                  <a:pt x="2525027" y="3408673"/>
                </a:cubicBezTo>
                <a:cubicBezTo>
                  <a:pt x="2342065" y="3426219"/>
                  <a:pt x="2000586" y="3409423"/>
                  <a:pt x="1838840" y="3408673"/>
                </a:cubicBezTo>
                <a:cubicBezTo>
                  <a:pt x="1677094" y="3407923"/>
                  <a:pt x="1512477" y="3415965"/>
                  <a:pt x="1228896" y="3408673"/>
                </a:cubicBezTo>
                <a:cubicBezTo>
                  <a:pt x="945315" y="3401381"/>
                  <a:pt x="710649" y="3386749"/>
                  <a:pt x="568124" y="3408673"/>
                </a:cubicBezTo>
                <a:cubicBezTo>
                  <a:pt x="247941" y="3421216"/>
                  <a:pt x="-5433" y="3110712"/>
                  <a:pt x="0" y="2840549"/>
                </a:cubicBezTo>
                <a:cubicBezTo>
                  <a:pt x="-4217" y="2560859"/>
                  <a:pt x="1599" y="2471497"/>
                  <a:pt x="0" y="2226994"/>
                </a:cubicBezTo>
                <a:cubicBezTo>
                  <a:pt x="-1599" y="1982492"/>
                  <a:pt x="-3429" y="1900945"/>
                  <a:pt x="0" y="1704337"/>
                </a:cubicBezTo>
                <a:cubicBezTo>
                  <a:pt x="3429" y="1507729"/>
                  <a:pt x="-12390" y="1345932"/>
                  <a:pt x="0" y="1136230"/>
                </a:cubicBezTo>
                <a:cubicBezTo>
                  <a:pt x="12390" y="926528"/>
                  <a:pt x="-23920" y="722337"/>
                  <a:pt x="0" y="568124"/>
                </a:cubicBezTo>
                <a:close/>
              </a:path>
              <a:path w="3677680" h="3408673" stroke="0" extrusionOk="0">
                <a:moveTo>
                  <a:pt x="0" y="568124"/>
                </a:moveTo>
                <a:cubicBezTo>
                  <a:pt x="-11028" y="259492"/>
                  <a:pt x="285406" y="-33161"/>
                  <a:pt x="568124" y="0"/>
                </a:cubicBezTo>
                <a:cubicBezTo>
                  <a:pt x="743930" y="22001"/>
                  <a:pt x="946509" y="-28830"/>
                  <a:pt x="1203482" y="0"/>
                </a:cubicBezTo>
                <a:cubicBezTo>
                  <a:pt x="1460455" y="28830"/>
                  <a:pt x="1537632" y="22242"/>
                  <a:pt x="1788011" y="0"/>
                </a:cubicBezTo>
                <a:cubicBezTo>
                  <a:pt x="2038390" y="-22242"/>
                  <a:pt x="2235588" y="-5999"/>
                  <a:pt x="2397955" y="0"/>
                </a:cubicBezTo>
                <a:cubicBezTo>
                  <a:pt x="2560322" y="5999"/>
                  <a:pt x="2879020" y="2071"/>
                  <a:pt x="3109556" y="0"/>
                </a:cubicBezTo>
                <a:cubicBezTo>
                  <a:pt x="3418116" y="-24850"/>
                  <a:pt x="3644982" y="324479"/>
                  <a:pt x="3677680" y="568124"/>
                </a:cubicBezTo>
                <a:cubicBezTo>
                  <a:pt x="3695549" y="711696"/>
                  <a:pt x="3675945" y="907176"/>
                  <a:pt x="3677680" y="1113506"/>
                </a:cubicBezTo>
                <a:cubicBezTo>
                  <a:pt x="3679415" y="1319836"/>
                  <a:pt x="3661972" y="1439939"/>
                  <a:pt x="3677680" y="1704337"/>
                </a:cubicBezTo>
                <a:cubicBezTo>
                  <a:pt x="3693388" y="1968735"/>
                  <a:pt x="3680436" y="2088253"/>
                  <a:pt x="3677680" y="2204270"/>
                </a:cubicBezTo>
                <a:cubicBezTo>
                  <a:pt x="3674924" y="2320287"/>
                  <a:pt x="3682280" y="2643716"/>
                  <a:pt x="3677680" y="2840549"/>
                </a:cubicBezTo>
                <a:cubicBezTo>
                  <a:pt x="3684980" y="3157763"/>
                  <a:pt x="3460448" y="3452154"/>
                  <a:pt x="3109556" y="3408673"/>
                </a:cubicBezTo>
                <a:cubicBezTo>
                  <a:pt x="2936170" y="3416160"/>
                  <a:pt x="2610505" y="3390484"/>
                  <a:pt x="2474198" y="3408673"/>
                </a:cubicBezTo>
                <a:cubicBezTo>
                  <a:pt x="2337891" y="3426862"/>
                  <a:pt x="2086335" y="3402706"/>
                  <a:pt x="1813426" y="3408673"/>
                </a:cubicBezTo>
                <a:cubicBezTo>
                  <a:pt x="1540517" y="3414640"/>
                  <a:pt x="1526131" y="3416600"/>
                  <a:pt x="1254311" y="3408673"/>
                </a:cubicBezTo>
                <a:cubicBezTo>
                  <a:pt x="982491" y="3400746"/>
                  <a:pt x="835814" y="3440934"/>
                  <a:pt x="568124" y="3408673"/>
                </a:cubicBezTo>
                <a:cubicBezTo>
                  <a:pt x="323263" y="3377459"/>
                  <a:pt x="-46856" y="3132185"/>
                  <a:pt x="0" y="2840549"/>
                </a:cubicBezTo>
                <a:cubicBezTo>
                  <a:pt x="-10034" y="2573765"/>
                  <a:pt x="4098" y="2540231"/>
                  <a:pt x="0" y="2272443"/>
                </a:cubicBezTo>
                <a:cubicBezTo>
                  <a:pt x="-4098" y="2004655"/>
                  <a:pt x="-17115" y="1901603"/>
                  <a:pt x="0" y="1727061"/>
                </a:cubicBezTo>
                <a:cubicBezTo>
                  <a:pt x="17115" y="1552519"/>
                  <a:pt x="22354" y="1385182"/>
                  <a:pt x="0" y="1113506"/>
                </a:cubicBezTo>
                <a:cubicBezTo>
                  <a:pt x="-22354" y="841831"/>
                  <a:pt x="24105" y="824422"/>
                  <a:pt x="0" y="568124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50590311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graphicFrame>
        <p:nvGraphicFramePr>
          <p:cNvPr id="26" name="Table 3">
            <a:extLst>
              <a:ext uri="{FF2B5EF4-FFF2-40B4-BE49-F238E27FC236}">
                <a16:creationId xmlns="" xmlns:a16="http://schemas.microsoft.com/office/drawing/2014/main" id="{55375FD4-49D2-430C-A2AE-623FE02CE8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87064934"/>
              </p:ext>
            </p:extLst>
          </p:nvPr>
        </p:nvGraphicFramePr>
        <p:xfrm>
          <a:off x="4756040" y="1071617"/>
          <a:ext cx="2780210" cy="27115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90105">
                  <a:extLst>
                    <a:ext uri="{9D8B030D-6E8A-4147-A177-3AD203B41FA5}">
                      <a16:colId xmlns="" xmlns:a16="http://schemas.microsoft.com/office/drawing/2014/main" val="643944613"/>
                    </a:ext>
                  </a:extLst>
                </a:gridCol>
                <a:gridCol w="1390105">
                  <a:extLst>
                    <a:ext uri="{9D8B030D-6E8A-4147-A177-3AD203B41FA5}">
                      <a16:colId xmlns="" xmlns:a16="http://schemas.microsoft.com/office/drawing/2014/main" val="839111926"/>
                    </a:ext>
                  </a:extLst>
                </a:gridCol>
              </a:tblGrid>
              <a:tr h="59316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2900" b="1" u="none" strike="noStrike" noProof="0" dirty="0">
                        <a:latin typeface="Bernard MT Condensed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900" b="1" u="non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badi"/>
                        </a:rPr>
                        <a:t>15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18496928"/>
                  </a:ext>
                </a:extLst>
              </a:tr>
              <a:tr h="105921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2900" b="1" dirty="0">
                        <a:latin typeface="Bernard MT Condensed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900" b="1" u="none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badi" panose="020B0604020104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GB" sz="2900" b="1" u="non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badi"/>
                        </a:rPr>
                        <a:t>20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53088580"/>
                  </a:ext>
                </a:extLst>
              </a:tr>
              <a:tr h="105921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2900" b="1">
                        <a:latin typeface="Bernard MT Condensed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900" b="1" u="none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badi" panose="020B0604020104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GB" sz="2900" b="1" u="non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badi"/>
                        </a:rPr>
                        <a:t>25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29744319"/>
                  </a:ext>
                </a:extLst>
              </a:tr>
            </a:tbl>
          </a:graphicData>
        </a:graphic>
      </p:graphicFrame>
      <p:pic>
        <p:nvPicPr>
          <p:cNvPr id="42" name="Picture 6" descr="MR MEN GRAPHIC LOGO | Mr men little miss, Mr men, Little miss">
            <a:extLst>
              <a:ext uri="{FF2B5EF4-FFF2-40B4-BE49-F238E27FC236}">
                <a16:creationId xmlns="" xmlns:a16="http://schemas.microsoft.com/office/drawing/2014/main" id="{A6DFE9ED-058B-48BE-BC0A-AE4F1389FF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9497" y="5578598"/>
            <a:ext cx="1335935" cy="11723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4B6B71FD-6A6B-4AA6-8B82-081E797EEE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5322538" y="1143199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354A6BB2-730E-483E-A475-E879F72B61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5029579" y="2049125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6004A713-3376-4393-875A-5228F084D8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5724035" y="2048329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F652C0AF-9243-4381-9CC9-8C893CEE86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4700689" y="2988558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597B9A42-B552-4800-BBD8-19404909F5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5962359" y="2976302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98E3AEA5-CD50-4807-B40F-0A2A1ECE48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5352070" y="2990098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Little Miss Inventor | MrMenLittleMiss Wiki | Fandom">
            <a:extLst>
              <a:ext uri="{FF2B5EF4-FFF2-40B4-BE49-F238E27FC236}">
                <a16:creationId xmlns="" xmlns:a16="http://schemas.microsoft.com/office/drawing/2014/main" id="{AEADDB9E-EB79-4B22-BCD8-8F4E0E51AC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150" y="434707"/>
            <a:ext cx="3724275" cy="37242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5041196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 advTm="2787"/>
    </mc:Choice>
    <mc:Fallback>
      <p:transition advTm="2787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68D5F336-FEF1-4C30-99CE-436B01AEA42E}"/>
              </a:ext>
            </a:extLst>
          </p:cNvPr>
          <p:cNvSpPr/>
          <p:nvPr/>
        </p:nvSpPr>
        <p:spPr>
          <a:xfrm>
            <a:off x="595399" y="1728648"/>
            <a:ext cx="5602832" cy="1025987"/>
          </a:xfrm>
          <a:prstGeom prst="rect">
            <a:avLst/>
          </a:prstGeom>
          <a:noFill/>
          <a:ln>
            <a:noFill/>
          </a:ln>
        </p:spPr>
        <p:txBody>
          <a:bodyPr wrap="square" lIns="121920" tIns="60960" rIns="121920" bIns="60960" anchor="t">
            <a:spAutoFit/>
          </a:bodyPr>
          <a:lstStyle/>
          <a:p>
            <a:pPr algn="ctr"/>
            <a:r>
              <a:rPr lang="en-US" sz="5867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  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MR STRONG REST</a:t>
            </a:r>
            <a:endParaRPr lang="en-US" sz="5867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15364" name="Picture 4" descr="Samuel Lucas JMI School mr men and little miss - Samuel Lucas JMI School">
            <a:extLst>
              <a:ext uri="{FF2B5EF4-FFF2-40B4-BE49-F238E27FC236}">
                <a16:creationId xmlns="" xmlns:a16="http://schemas.microsoft.com/office/drawing/2014/main" id="{FCBE9E12-FB04-4BC2-B3A7-7AB245D4A2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6150" y="1"/>
            <a:ext cx="489585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Interval Timer 20 Second / 10 Second Rest on Make a GIF">
            <a:extLst>
              <a:ext uri="{FF2B5EF4-FFF2-40B4-BE49-F238E27FC236}">
                <a16:creationId xmlns="" xmlns:a16="http://schemas.microsoft.com/office/drawing/2014/main" id="{BD53FAA2-75AA-0F4D-B81E-71BC1E5911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581" r="22581"/>
          <a:stretch/>
        </p:blipFill>
        <p:spPr bwMode="auto">
          <a:xfrm>
            <a:off x="1848726" y="2754635"/>
            <a:ext cx="3251586" cy="33205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8" name="Picture 8" descr="Mr. Strong | Mr. Men Wiki | Fandom">
            <a:extLst>
              <a:ext uri="{FF2B5EF4-FFF2-40B4-BE49-F238E27FC236}">
                <a16:creationId xmlns="" xmlns:a16="http://schemas.microsoft.com/office/drawing/2014/main" id="{722EF386-F1F0-4FC7-9023-5B01F14037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713" y="1"/>
            <a:ext cx="2447611" cy="20088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40944573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 advTm="1982"/>
    </mc:Choice>
    <mc:Fallback>
      <p:transition advTm="1982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29FFDE29-479E-493D-B713-25F6E4E4946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79037" y="4530398"/>
            <a:ext cx="3418441" cy="195472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33" name="Arrow: Down 32">
            <a:extLst>
              <a:ext uri="{FF2B5EF4-FFF2-40B4-BE49-F238E27FC236}">
                <a16:creationId xmlns="" xmlns:a16="http://schemas.microsoft.com/office/drawing/2014/main" id="{2194B0BB-0A44-4CEA-A02E-0E7D11D2D880}"/>
              </a:ext>
            </a:extLst>
          </p:cNvPr>
          <p:cNvSpPr/>
          <p:nvPr/>
        </p:nvSpPr>
        <p:spPr>
          <a:xfrm rot="16200000">
            <a:off x="7911084" y="1679461"/>
            <a:ext cx="307547" cy="764672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b="1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34" name="Arrow: Down 33">
            <a:extLst>
              <a:ext uri="{FF2B5EF4-FFF2-40B4-BE49-F238E27FC236}">
                <a16:creationId xmlns="" xmlns:a16="http://schemas.microsoft.com/office/drawing/2014/main" id="{5238C967-D62C-47FD-906F-7E8721EAA5BB}"/>
              </a:ext>
            </a:extLst>
          </p:cNvPr>
          <p:cNvSpPr/>
          <p:nvPr/>
        </p:nvSpPr>
        <p:spPr>
          <a:xfrm rot="17400830">
            <a:off x="7849273" y="3267726"/>
            <a:ext cx="307547" cy="765425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b="1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35" name="Arrow: Down 34">
            <a:extLst>
              <a:ext uri="{FF2B5EF4-FFF2-40B4-BE49-F238E27FC236}">
                <a16:creationId xmlns="" xmlns:a16="http://schemas.microsoft.com/office/drawing/2014/main" id="{FB9A63DE-E79A-4EA5-A3F4-82F1D49AA23B}"/>
              </a:ext>
            </a:extLst>
          </p:cNvPr>
          <p:cNvSpPr/>
          <p:nvPr/>
        </p:nvSpPr>
        <p:spPr>
          <a:xfrm>
            <a:off x="6066468" y="3828742"/>
            <a:ext cx="307547" cy="713813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b="1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="" xmlns:a16="http://schemas.microsoft.com/office/drawing/2014/main" id="{93406A27-2B28-421F-9BA2-1E6CB64E0E1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792458" y="4747088"/>
            <a:ext cx="2929884" cy="164805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42" name="Picture 14">
            <a:extLst>
              <a:ext uri="{FF2B5EF4-FFF2-40B4-BE49-F238E27FC236}">
                <a16:creationId xmlns="" xmlns:a16="http://schemas.microsoft.com/office/drawing/2014/main" id="{7D797E92-6017-4024-8E1D-E755D9B307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/>
        </p:blipFill>
        <p:spPr bwMode="auto">
          <a:xfrm>
            <a:off x="8873411" y="1237767"/>
            <a:ext cx="2929882" cy="1648059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2" descr="Lateral knee lunge animation - Integrated Wellness Bountiful, Utah">
            <a:extLst>
              <a:ext uri="{FF2B5EF4-FFF2-40B4-BE49-F238E27FC236}">
                <a16:creationId xmlns="" xmlns:a16="http://schemas.microsoft.com/office/drawing/2014/main" id="{E855858D-9B92-45B0-A5B9-2AFDE04308D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3411" y="3783212"/>
            <a:ext cx="2617732" cy="1666274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76022171-4736-4D32-B695-89051B08671B}"/>
              </a:ext>
            </a:extLst>
          </p:cNvPr>
          <p:cNvSpPr txBox="1"/>
          <p:nvPr/>
        </p:nvSpPr>
        <p:spPr>
          <a:xfrm>
            <a:off x="3760318" y="156581"/>
            <a:ext cx="4919845" cy="55625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 cap="sq"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US" sz="2667" dirty="0" err="1">
                <a:latin typeface="Abadi"/>
                <a:cs typeface="Aharoni"/>
              </a:rPr>
              <a:t>Mr</a:t>
            </a:r>
            <a:r>
              <a:rPr lang="en-US" sz="2667" dirty="0">
                <a:latin typeface="Abadi"/>
                <a:cs typeface="Aharoni"/>
              </a:rPr>
              <a:t> Cool Training</a:t>
            </a:r>
          </a:p>
        </p:txBody>
      </p:sp>
      <p:sp>
        <p:nvSpPr>
          <p:cNvPr id="25" name="Rectangle: Rounded Corners 31">
            <a:extLst>
              <a:ext uri="{FF2B5EF4-FFF2-40B4-BE49-F238E27FC236}">
                <a16:creationId xmlns="" xmlns:a16="http://schemas.microsoft.com/office/drawing/2014/main" id="{AAA4F238-97E0-486A-AA27-265A64EBC524}"/>
              </a:ext>
            </a:extLst>
          </p:cNvPr>
          <p:cNvSpPr/>
          <p:nvPr/>
        </p:nvSpPr>
        <p:spPr>
          <a:xfrm>
            <a:off x="297099" y="673362"/>
            <a:ext cx="3677680" cy="3408673"/>
          </a:xfrm>
          <a:custGeom>
            <a:avLst/>
            <a:gdLst>
              <a:gd name="connsiteX0" fmla="*/ 0 w 3677680"/>
              <a:gd name="connsiteY0" fmla="*/ 568124 h 3408673"/>
              <a:gd name="connsiteX1" fmla="*/ 568124 w 3677680"/>
              <a:gd name="connsiteY1" fmla="*/ 0 h 3408673"/>
              <a:gd name="connsiteX2" fmla="*/ 1254311 w 3677680"/>
              <a:gd name="connsiteY2" fmla="*/ 0 h 3408673"/>
              <a:gd name="connsiteX3" fmla="*/ 1889669 w 3677680"/>
              <a:gd name="connsiteY3" fmla="*/ 0 h 3408673"/>
              <a:gd name="connsiteX4" fmla="*/ 2550441 w 3677680"/>
              <a:gd name="connsiteY4" fmla="*/ 0 h 3408673"/>
              <a:gd name="connsiteX5" fmla="*/ 3109556 w 3677680"/>
              <a:gd name="connsiteY5" fmla="*/ 0 h 3408673"/>
              <a:gd name="connsiteX6" fmla="*/ 3677680 w 3677680"/>
              <a:gd name="connsiteY6" fmla="*/ 568124 h 3408673"/>
              <a:gd name="connsiteX7" fmla="*/ 3677680 w 3677680"/>
              <a:gd name="connsiteY7" fmla="*/ 1113506 h 3408673"/>
              <a:gd name="connsiteX8" fmla="*/ 3677680 w 3677680"/>
              <a:gd name="connsiteY8" fmla="*/ 1658888 h 3408673"/>
              <a:gd name="connsiteX9" fmla="*/ 3677680 w 3677680"/>
              <a:gd name="connsiteY9" fmla="*/ 2181546 h 3408673"/>
              <a:gd name="connsiteX10" fmla="*/ 3677680 w 3677680"/>
              <a:gd name="connsiteY10" fmla="*/ 2840549 h 3408673"/>
              <a:gd name="connsiteX11" fmla="*/ 3109556 w 3677680"/>
              <a:gd name="connsiteY11" fmla="*/ 3408673 h 3408673"/>
              <a:gd name="connsiteX12" fmla="*/ 2525027 w 3677680"/>
              <a:gd name="connsiteY12" fmla="*/ 3408673 h 3408673"/>
              <a:gd name="connsiteX13" fmla="*/ 1838840 w 3677680"/>
              <a:gd name="connsiteY13" fmla="*/ 3408673 h 3408673"/>
              <a:gd name="connsiteX14" fmla="*/ 1228896 w 3677680"/>
              <a:gd name="connsiteY14" fmla="*/ 3408673 h 3408673"/>
              <a:gd name="connsiteX15" fmla="*/ 568124 w 3677680"/>
              <a:gd name="connsiteY15" fmla="*/ 3408673 h 3408673"/>
              <a:gd name="connsiteX16" fmla="*/ 0 w 3677680"/>
              <a:gd name="connsiteY16" fmla="*/ 2840549 h 3408673"/>
              <a:gd name="connsiteX17" fmla="*/ 0 w 3677680"/>
              <a:gd name="connsiteY17" fmla="*/ 2226994 h 3408673"/>
              <a:gd name="connsiteX18" fmla="*/ 0 w 3677680"/>
              <a:gd name="connsiteY18" fmla="*/ 1704337 h 3408673"/>
              <a:gd name="connsiteX19" fmla="*/ 0 w 3677680"/>
              <a:gd name="connsiteY19" fmla="*/ 1136230 h 3408673"/>
              <a:gd name="connsiteX20" fmla="*/ 0 w 3677680"/>
              <a:gd name="connsiteY20" fmla="*/ 568124 h 3408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677680" h="3408673" fill="none" extrusionOk="0">
                <a:moveTo>
                  <a:pt x="0" y="568124"/>
                </a:moveTo>
                <a:cubicBezTo>
                  <a:pt x="19043" y="315852"/>
                  <a:pt x="262375" y="310"/>
                  <a:pt x="568124" y="0"/>
                </a:cubicBezTo>
                <a:cubicBezTo>
                  <a:pt x="776984" y="-16255"/>
                  <a:pt x="1031942" y="32149"/>
                  <a:pt x="1254311" y="0"/>
                </a:cubicBezTo>
                <a:cubicBezTo>
                  <a:pt x="1476680" y="-32149"/>
                  <a:pt x="1658417" y="-20617"/>
                  <a:pt x="1889669" y="0"/>
                </a:cubicBezTo>
                <a:cubicBezTo>
                  <a:pt x="2120921" y="20617"/>
                  <a:pt x="2376823" y="9052"/>
                  <a:pt x="2550441" y="0"/>
                </a:cubicBezTo>
                <a:cubicBezTo>
                  <a:pt x="2724059" y="-9052"/>
                  <a:pt x="2883195" y="17078"/>
                  <a:pt x="3109556" y="0"/>
                </a:cubicBezTo>
                <a:cubicBezTo>
                  <a:pt x="3446371" y="-64335"/>
                  <a:pt x="3738979" y="285470"/>
                  <a:pt x="3677680" y="568124"/>
                </a:cubicBezTo>
                <a:cubicBezTo>
                  <a:pt x="3668547" y="712729"/>
                  <a:pt x="3702335" y="1002124"/>
                  <a:pt x="3677680" y="1113506"/>
                </a:cubicBezTo>
                <a:cubicBezTo>
                  <a:pt x="3653025" y="1224888"/>
                  <a:pt x="3681083" y="1463292"/>
                  <a:pt x="3677680" y="1658888"/>
                </a:cubicBezTo>
                <a:cubicBezTo>
                  <a:pt x="3674277" y="1854484"/>
                  <a:pt x="3681858" y="1989539"/>
                  <a:pt x="3677680" y="2181546"/>
                </a:cubicBezTo>
                <a:cubicBezTo>
                  <a:pt x="3673502" y="2373553"/>
                  <a:pt x="3672485" y="2569490"/>
                  <a:pt x="3677680" y="2840549"/>
                </a:cubicBezTo>
                <a:cubicBezTo>
                  <a:pt x="3668616" y="3160330"/>
                  <a:pt x="3424763" y="3431398"/>
                  <a:pt x="3109556" y="3408673"/>
                </a:cubicBezTo>
                <a:cubicBezTo>
                  <a:pt x="2892896" y="3385164"/>
                  <a:pt x="2707989" y="3391127"/>
                  <a:pt x="2525027" y="3408673"/>
                </a:cubicBezTo>
                <a:cubicBezTo>
                  <a:pt x="2342065" y="3426219"/>
                  <a:pt x="2000586" y="3409423"/>
                  <a:pt x="1838840" y="3408673"/>
                </a:cubicBezTo>
                <a:cubicBezTo>
                  <a:pt x="1677094" y="3407923"/>
                  <a:pt x="1512477" y="3415965"/>
                  <a:pt x="1228896" y="3408673"/>
                </a:cubicBezTo>
                <a:cubicBezTo>
                  <a:pt x="945315" y="3401381"/>
                  <a:pt x="710649" y="3386749"/>
                  <a:pt x="568124" y="3408673"/>
                </a:cubicBezTo>
                <a:cubicBezTo>
                  <a:pt x="247941" y="3421216"/>
                  <a:pt x="-5433" y="3110712"/>
                  <a:pt x="0" y="2840549"/>
                </a:cubicBezTo>
                <a:cubicBezTo>
                  <a:pt x="-4217" y="2560859"/>
                  <a:pt x="1599" y="2471497"/>
                  <a:pt x="0" y="2226994"/>
                </a:cubicBezTo>
                <a:cubicBezTo>
                  <a:pt x="-1599" y="1982492"/>
                  <a:pt x="-3429" y="1900945"/>
                  <a:pt x="0" y="1704337"/>
                </a:cubicBezTo>
                <a:cubicBezTo>
                  <a:pt x="3429" y="1507729"/>
                  <a:pt x="-12390" y="1345932"/>
                  <a:pt x="0" y="1136230"/>
                </a:cubicBezTo>
                <a:cubicBezTo>
                  <a:pt x="12390" y="926528"/>
                  <a:pt x="-23920" y="722337"/>
                  <a:pt x="0" y="568124"/>
                </a:cubicBezTo>
                <a:close/>
              </a:path>
              <a:path w="3677680" h="3408673" stroke="0" extrusionOk="0">
                <a:moveTo>
                  <a:pt x="0" y="568124"/>
                </a:moveTo>
                <a:cubicBezTo>
                  <a:pt x="-11028" y="259492"/>
                  <a:pt x="285406" y="-33161"/>
                  <a:pt x="568124" y="0"/>
                </a:cubicBezTo>
                <a:cubicBezTo>
                  <a:pt x="743930" y="22001"/>
                  <a:pt x="946509" y="-28830"/>
                  <a:pt x="1203482" y="0"/>
                </a:cubicBezTo>
                <a:cubicBezTo>
                  <a:pt x="1460455" y="28830"/>
                  <a:pt x="1537632" y="22242"/>
                  <a:pt x="1788011" y="0"/>
                </a:cubicBezTo>
                <a:cubicBezTo>
                  <a:pt x="2038390" y="-22242"/>
                  <a:pt x="2235588" y="-5999"/>
                  <a:pt x="2397955" y="0"/>
                </a:cubicBezTo>
                <a:cubicBezTo>
                  <a:pt x="2560322" y="5999"/>
                  <a:pt x="2879020" y="2071"/>
                  <a:pt x="3109556" y="0"/>
                </a:cubicBezTo>
                <a:cubicBezTo>
                  <a:pt x="3418116" y="-24850"/>
                  <a:pt x="3644982" y="324479"/>
                  <a:pt x="3677680" y="568124"/>
                </a:cubicBezTo>
                <a:cubicBezTo>
                  <a:pt x="3695549" y="711696"/>
                  <a:pt x="3675945" y="907176"/>
                  <a:pt x="3677680" y="1113506"/>
                </a:cubicBezTo>
                <a:cubicBezTo>
                  <a:pt x="3679415" y="1319836"/>
                  <a:pt x="3661972" y="1439939"/>
                  <a:pt x="3677680" y="1704337"/>
                </a:cubicBezTo>
                <a:cubicBezTo>
                  <a:pt x="3693388" y="1968735"/>
                  <a:pt x="3680436" y="2088253"/>
                  <a:pt x="3677680" y="2204270"/>
                </a:cubicBezTo>
                <a:cubicBezTo>
                  <a:pt x="3674924" y="2320287"/>
                  <a:pt x="3682280" y="2643716"/>
                  <a:pt x="3677680" y="2840549"/>
                </a:cubicBezTo>
                <a:cubicBezTo>
                  <a:pt x="3684980" y="3157763"/>
                  <a:pt x="3460448" y="3452154"/>
                  <a:pt x="3109556" y="3408673"/>
                </a:cubicBezTo>
                <a:cubicBezTo>
                  <a:pt x="2936170" y="3416160"/>
                  <a:pt x="2610505" y="3390484"/>
                  <a:pt x="2474198" y="3408673"/>
                </a:cubicBezTo>
                <a:cubicBezTo>
                  <a:pt x="2337891" y="3426862"/>
                  <a:pt x="2086335" y="3402706"/>
                  <a:pt x="1813426" y="3408673"/>
                </a:cubicBezTo>
                <a:cubicBezTo>
                  <a:pt x="1540517" y="3414640"/>
                  <a:pt x="1526131" y="3416600"/>
                  <a:pt x="1254311" y="3408673"/>
                </a:cubicBezTo>
                <a:cubicBezTo>
                  <a:pt x="982491" y="3400746"/>
                  <a:pt x="835814" y="3440934"/>
                  <a:pt x="568124" y="3408673"/>
                </a:cubicBezTo>
                <a:cubicBezTo>
                  <a:pt x="323263" y="3377459"/>
                  <a:pt x="-46856" y="3132185"/>
                  <a:pt x="0" y="2840549"/>
                </a:cubicBezTo>
                <a:cubicBezTo>
                  <a:pt x="-10034" y="2573765"/>
                  <a:pt x="4098" y="2540231"/>
                  <a:pt x="0" y="2272443"/>
                </a:cubicBezTo>
                <a:cubicBezTo>
                  <a:pt x="-4098" y="2004655"/>
                  <a:pt x="-17115" y="1901603"/>
                  <a:pt x="0" y="1727061"/>
                </a:cubicBezTo>
                <a:cubicBezTo>
                  <a:pt x="17115" y="1552519"/>
                  <a:pt x="22354" y="1385182"/>
                  <a:pt x="0" y="1113506"/>
                </a:cubicBezTo>
                <a:cubicBezTo>
                  <a:pt x="-22354" y="841831"/>
                  <a:pt x="24105" y="824422"/>
                  <a:pt x="0" y="568124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50590311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graphicFrame>
        <p:nvGraphicFramePr>
          <p:cNvPr id="26" name="Table 3">
            <a:extLst>
              <a:ext uri="{FF2B5EF4-FFF2-40B4-BE49-F238E27FC236}">
                <a16:creationId xmlns="" xmlns:a16="http://schemas.microsoft.com/office/drawing/2014/main" id="{1180748E-B38B-4477-8CD2-530D39FF48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96201290"/>
              </p:ext>
            </p:extLst>
          </p:nvPr>
        </p:nvGraphicFramePr>
        <p:xfrm>
          <a:off x="4756040" y="1071617"/>
          <a:ext cx="2780210" cy="27115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90105">
                  <a:extLst>
                    <a:ext uri="{9D8B030D-6E8A-4147-A177-3AD203B41FA5}">
                      <a16:colId xmlns="" xmlns:a16="http://schemas.microsoft.com/office/drawing/2014/main" val="643944613"/>
                    </a:ext>
                  </a:extLst>
                </a:gridCol>
                <a:gridCol w="1390105">
                  <a:extLst>
                    <a:ext uri="{9D8B030D-6E8A-4147-A177-3AD203B41FA5}">
                      <a16:colId xmlns="" xmlns:a16="http://schemas.microsoft.com/office/drawing/2014/main" val="839111926"/>
                    </a:ext>
                  </a:extLst>
                </a:gridCol>
              </a:tblGrid>
              <a:tr h="59316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2900" b="1" u="none" strike="noStrike" noProof="0" dirty="0">
                        <a:latin typeface="Bernard MT Condensed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900" b="1" u="non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badi"/>
                        </a:rPr>
                        <a:t>15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18496928"/>
                  </a:ext>
                </a:extLst>
              </a:tr>
              <a:tr h="105921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2900" b="1" dirty="0">
                        <a:latin typeface="Bernard MT Condensed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900" b="1" u="none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badi" panose="020B0604020104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GB" sz="2900" b="1" u="non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badi"/>
                        </a:rPr>
                        <a:t>25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53088580"/>
                  </a:ext>
                </a:extLst>
              </a:tr>
              <a:tr h="105921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2900" b="1">
                        <a:latin typeface="Bernard MT Condensed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900" b="1" u="none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badi" panose="020B0604020104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GB" sz="2900" b="1" u="non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badi"/>
                        </a:rPr>
                        <a:t>30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29744319"/>
                  </a:ext>
                </a:extLst>
              </a:tr>
            </a:tbl>
          </a:graphicData>
        </a:graphic>
      </p:graphicFrame>
      <p:pic>
        <p:nvPicPr>
          <p:cNvPr id="9218" name="Picture 2" descr="Mr. Cool | Mr. Men Wiki | Fandom">
            <a:extLst>
              <a:ext uri="{FF2B5EF4-FFF2-40B4-BE49-F238E27FC236}">
                <a16:creationId xmlns="" xmlns:a16="http://schemas.microsoft.com/office/drawing/2014/main" id="{112C30E8-A401-4A0C-810C-E5829CBB7C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659" y="770664"/>
            <a:ext cx="3969612" cy="315233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MR MEN GRAPHIC LOGO | Mr men little miss, Mr men, Little miss">
            <a:extLst>
              <a:ext uri="{FF2B5EF4-FFF2-40B4-BE49-F238E27FC236}">
                <a16:creationId xmlns="" xmlns:a16="http://schemas.microsoft.com/office/drawing/2014/main" id="{0AD808B3-E824-4796-BE56-EA84CE8E16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9497" y="5578598"/>
            <a:ext cx="1335935" cy="11723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FCD94918-1E91-44A4-8A49-DB04DD1717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5322538" y="1143199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959B7E38-3FE7-4A45-8933-02CD6F6416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5029579" y="2049125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387478B8-19D0-4F79-9120-77C7AAD080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5724035" y="2048329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64D412A0-32D0-4BE4-8B48-4BE2BB0804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4700689" y="2988558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C6D90373-D192-49C5-8466-745088B0B2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5962359" y="2976302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65DC83E0-36A2-4BA4-9DA6-3B9D76D73C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5352070" y="2990098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3906173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 advTm="2443"/>
    </mc:Choice>
    <mc:Fallback>
      <p:transition advTm="2443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68D5F336-FEF1-4C30-99CE-436B01AEA42E}"/>
              </a:ext>
            </a:extLst>
          </p:cNvPr>
          <p:cNvSpPr/>
          <p:nvPr/>
        </p:nvSpPr>
        <p:spPr>
          <a:xfrm>
            <a:off x="595399" y="1728648"/>
            <a:ext cx="5602832" cy="1025987"/>
          </a:xfrm>
          <a:prstGeom prst="rect">
            <a:avLst/>
          </a:prstGeom>
          <a:noFill/>
          <a:ln>
            <a:noFill/>
          </a:ln>
        </p:spPr>
        <p:txBody>
          <a:bodyPr wrap="square" lIns="121920" tIns="60960" rIns="121920" bIns="60960" anchor="t">
            <a:spAutoFit/>
          </a:bodyPr>
          <a:lstStyle/>
          <a:p>
            <a:pPr algn="ctr"/>
            <a:r>
              <a:rPr lang="en-US" sz="5867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  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MR STRONG REST</a:t>
            </a:r>
            <a:endParaRPr lang="en-US" sz="5867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15364" name="Picture 4" descr="Samuel Lucas JMI School mr men and little miss - Samuel Lucas JMI School">
            <a:extLst>
              <a:ext uri="{FF2B5EF4-FFF2-40B4-BE49-F238E27FC236}">
                <a16:creationId xmlns="" xmlns:a16="http://schemas.microsoft.com/office/drawing/2014/main" id="{FCBE9E12-FB04-4BC2-B3A7-7AB245D4A2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6150" y="1"/>
            <a:ext cx="489585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Interval Timer 20 Second / 10 Second Rest on Make a GIF">
            <a:extLst>
              <a:ext uri="{FF2B5EF4-FFF2-40B4-BE49-F238E27FC236}">
                <a16:creationId xmlns="" xmlns:a16="http://schemas.microsoft.com/office/drawing/2014/main" id="{BD53FAA2-75AA-0F4D-B81E-71BC1E5911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581" r="22581"/>
          <a:stretch/>
        </p:blipFill>
        <p:spPr bwMode="auto">
          <a:xfrm>
            <a:off x="1848726" y="2754635"/>
            <a:ext cx="3251586" cy="33205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8" name="Picture 8" descr="Mr. Strong | Mr. Men Wiki | Fandom">
            <a:extLst>
              <a:ext uri="{FF2B5EF4-FFF2-40B4-BE49-F238E27FC236}">
                <a16:creationId xmlns="" xmlns:a16="http://schemas.microsoft.com/office/drawing/2014/main" id="{722EF386-F1F0-4FC7-9023-5B01F14037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713" y="1"/>
            <a:ext cx="2447611" cy="20088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5934971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 advTm="2142"/>
    </mc:Choice>
    <mc:Fallback>
      <p:transition advTm="2142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29FFDE29-479E-493D-B713-25F6E4E4946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79037" y="4530398"/>
            <a:ext cx="3418441" cy="195472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33" name="Arrow: Down 32">
            <a:extLst>
              <a:ext uri="{FF2B5EF4-FFF2-40B4-BE49-F238E27FC236}">
                <a16:creationId xmlns="" xmlns:a16="http://schemas.microsoft.com/office/drawing/2014/main" id="{2194B0BB-0A44-4CEA-A02E-0E7D11D2D880}"/>
              </a:ext>
            </a:extLst>
          </p:cNvPr>
          <p:cNvSpPr/>
          <p:nvPr/>
        </p:nvSpPr>
        <p:spPr>
          <a:xfrm rot="16200000">
            <a:off x="7911084" y="1679461"/>
            <a:ext cx="307547" cy="764672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b="1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34" name="Arrow: Down 33">
            <a:extLst>
              <a:ext uri="{FF2B5EF4-FFF2-40B4-BE49-F238E27FC236}">
                <a16:creationId xmlns="" xmlns:a16="http://schemas.microsoft.com/office/drawing/2014/main" id="{5238C967-D62C-47FD-906F-7E8721EAA5BB}"/>
              </a:ext>
            </a:extLst>
          </p:cNvPr>
          <p:cNvSpPr/>
          <p:nvPr/>
        </p:nvSpPr>
        <p:spPr>
          <a:xfrm rot="17400830">
            <a:off x="7849273" y="3267726"/>
            <a:ext cx="307547" cy="765425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b="1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35" name="Arrow: Down 34">
            <a:extLst>
              <a:ext uri="{FF2B5EF4-FFF2-40B4-BE49-F238E27FC236}">
                <a16:creationId xmlns="" xmlns:a16="http://schemas.microsoft.com/office/drawing/2014/main" id="{FB9A63DE-E79A-4EA5-A3F4-82F1D49AA23B}"/>
              </a:ext>
            </a:extLst>
          </p:cNvPr>
          <p:cNvSpPr/>
          <p:nvPr/>
        </p:nvSpPr>
        <p:spPr>
          <a:xfrm>
            <a:off x="6066468" y="3828742"/>
            <a:ext cx="307547" cy="713813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b="1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="" xmlns:a16="http://schemas.microsoft.com/office/drawing/2014/main" id="{641A20C1-89D0-4C5D-B3CB-5E7344CB8C1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932461" y="1377979"/>
            <a:ext cx="2929882" cy="164805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28" name="Picture 27">
            <a:extLst>
              <a:ext uri="{FF2B5EF4-FFF2-40B4-BE49-F238E27FC236}">
                <a16:creationId xmlns="" xmlns:a16="http://schemas.microsoft.com/office/drawing/2014/main" id="{045CC721-3D50-48F6-BEC1-E6CCCB70456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945039" y="3694689"/>
            <a:ext cx="2917304" cy="164098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31" name="Picture 2" descr="The Best Plank For Strong Obliques | SELF">
            <a:extLst>
              <a:ext uri="{FF2B5EF4-FFF2-40B4-BE49-F238E27FC236}">
                <a16:creationId xmlns="" xmlns:a16="http://schemas.microsoft.com/office/drawing/2014/main" id="{B4A9FE76-1696-4FEE-9D43-C9C72E59803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7767" y="4891708"/>
            <a:ext cx="2273964" cy="1628818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62469EB-7968-4806-812E-0EDEB5DC8BD4}"/>
              </a:ext>
            </a:extLst>
          </p:cNvPr>
          <p:cNvSpPr txBox="1"/>
          <p:nvPr/>
        </p:nvSpPr>
        <p:spPr>
          <a:xfrm>
            <a:off x="3760318" y="156581"/>
            <a:ext cx="4919845" cy="55625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 cap="sq"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US" sz="2667" dirty="0" err="1">
                <a:latin typeface="Abadi"/>
                <a:cs typeface="Aharoni"/>
              </a:rPr>
              <a:t>Mr</a:t>
            </a:r>
            <a:r>
              <a:rPr lang="en-US" sz="2667" dirty="0">
                <a:latin typeface="Abadi"/>
                <a:cs typeface="Aharoni"/>
              </a:rPr>
              <a:t> Skinny Training</a:t>
            </a:r>
          </a:p>
        </p:txBody>
      </p:sp>
      <p:sp>
        <p:nvSpPr>
          <p:cNvPr id="25" name="Rectangle: Rounded Corners 31">
            <a:extLst>
              <a:ext uri="{FF2B5EF4-FFF2-40B4-BE49-F238E27FC236}">
                <a16:creationId xmlns="" xmlns:a16="http://schemas.microsoft.com/office/drawing/2014/main" id="{B8436846-5F39-4930-9176-7167F84C56AB}"/>
              </a:ext>
            </a:extLst>
          </p:cNvPr>
          <p:cNvSpPr/>
          <p:nvPr/>
        </p:nvSpPr>
        <p:spPr>
          <a:xfrm>
            <a:off x="297099" y="673362"/>
            <a:ext cx="3677680" cy="3408673"/>
          </a:xfrm>
          <a:custGeom>
            <a:avLst/>
            <a:gdLst>
              <a:gd name="connsiteX0" fmla="*/ 0 w 3677680"/>
              <a:gd name="connsiteY0" fmla="*/ 568124 h 3408673"/>
              <a:gd name="connsiteX1" fmla="*/ 568124 w 3677680"/>
              <a:gd name="connsiteY1" fmla="*/ 0 h 3408673"/>
              <a:gd name="connsiteX2" fmla="*/ 1254311 w 3677680"/>
              <a:gd name="connsiteY2" fmla="*/ 0 h 3408673"/>
              <a:gd name="connsiteX3" fmla="*/ 1889669 w 3677680"/>
              <a:gd name="connsiteY3" fmla="*/ 0 h 3408673"/>
              <a:gd name="connsiteX4" fmla="*/ 2550441 w 3677680"/>
              <a:gd name="connsiteY4" fmla="*/ 0 h 3408673"/>
              <a:gd name="connsiteX5" fmla="*/ 3109556 w 3677680"/>
              <a:gd name="connsiteY5" fmla="*/ 0 h 3408673"/>
              <a:gd name="connsiteX6" fmla="*/ 3677680 w 3677680"/>
              <a:gd name="connsiteY6" fmla="*/ 568124 h 3408673"/>
              <a:gd name="connsiteX7" fmla="*/ 3677680 w 3677680"/>
              <a:gd name="connsiteY7" fmla="*/ 1113506 h 3408673"/>
              <a:gd name="connsiteX8" fmla="*/ 3677680 w 3677680"/>
              <a:gd name="connsiteY8" fmla="*/ 1658888 h 3408673"/>
              <a:gd name="connsiteX9" fmla="*/ 3677680 w 3677680"/>
              <a:gd name="connsiteY9" fmla="*/ 2181546 h 3408673"/>
              <a:gd name="connsiteX10" fmla="*/ 3677680 w 3677680"/>
              <a:gd name="connsiteY10" fmla="*/ 2840549 h 3408673"/>
              <a:gd name="connsiteX11" fmla="*/ 3109556 w 3677680"/>
              <a:gd name="connsiteY11" fmla="*/ 3408673 h 3408673"/>
              <a:gd name="connsiteX12" fmla="*/ 2525027 w 3677680"/>
              <a:gd name="connsiteY12" fmla="*/ 3408673 h 3408673"/>
              <a:gd name="connsiteX13" fmla="*/ 1838840 w 3677680"/>
              <a:gd name="connsiteY13" fmla="*/ 3408673 h 3408673"/>
              <a:gd name="connsiteX14" fmla="*/ 1228896 w 3677680"/>
              <a:gd name="connsiteY14" fmla="*/ 3408673 h 3408673"/>
              <a:gd name="connsiteX15" fmla="*/ 568124 w 3677680"/>
              <a:gd name="connsiteY15" fmla="*/ 3408673 h 3408673"/>
              <a:gd name="connsiteX16" fmla="*/ 0 w 3677680"/>
              <a:gd name="connsiteY16" fmla="*/ 2840549 h 3408673"/>
              <a:gd name="connsiteX17" fmla="*/ 0 w 3677680"/>
              <a:gd name="connsiteY17" fmla="*/ 2226994 h 3408673"/>
              <a:gd name="connsiteX18" fmla="*/ 0 w 3677680"/>
              <a:gd name="connsiteY18" fmla="*/ 1704337 h 3408673"/>
              <a:gd name="connsiteX19" fmla="*/ 0 w 3677680"/>
              <a:gd name="connsiteY19" fmla="*/ 1136230 h 3408673"/>
              <a:gd name="connsiteX20" fmla="*/ 0 w 3677680"/>
              <a:gd name="connsiteY20" fmla="*/ 568124 h 3408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677680" h="3408673" fill="none" extrusionOk="0">
                <a:moveTo>
                  <a:pt x="0" y="568124"/>
                </a:moveTo>
                <a:cubicBezTo>
                  <a:pt x="19043" y="315852"/>
                  <a:pt x="262375" y="310"/>
                  <a:pt x="568124" y="0"/>
                </a:cubicBezTo>
                <a:cubicBezTo>
                  <a:pt x="776984" y="-16255"/>
                  <a:pt x="1031942" y="32149"/>
                  <a:pt x="1254311" y="0"/>
                </a:cubicBezTo>
                <a:cubicBezTo>
                  <a:pt x="1476680" y="-32149"/>
                  <a:pt x="1658417" y="-20617"/>
                  <a:pt x="1889669" y="0"/>
                </a:cubicBezTo>
                <a:cubicBezTo>
                  <a:pt x="2120921" y="20617"/>
                  <a:pt x="2376823" y="9052"/>
                  <a:pt x="2550441" y="0"/>
                </a:cubicBezTo>
                <a:cubicBezTo>
                  <a:pt x="2724059" y="-9052"/>
                  <a:pt x="2883195" y="17078"/>
                  <a:pt x="3109556" y="0"/>
                </a:cubicBezTo>
                <a:cubicBezTo>
                  <a:pt x="3446371" y="-64335"/>
                  <a:pt x="3738979" y="285470"/>
                  <a:pt x="3677680" y="568124"/>
                </a:cubicBezTo>
                <a:cubicBezTo>
                  <a:pt x="3668547" y="712729"/>
                  <a:pt x="3702335" y="1002124"/>
                  <a:pt x="3677680" y="1113506"/>
                </a:cubicBezTo>
                <a:cubicBezTo>
                  <a:pt x="3653025" y="1224888"/>
                  <a:pt x="3681083" y="1463292"/>
                  <a:pt x="3677680" y="1658888"/>
                </a:cubicBezTo>
                <a:cubicBezTo>
                  <a:pt x="3674277" y="1854484"/>
                  <a:pt x="3681858" y="1989539"/>
                  <a:pt x="3677680" y="2181546"/>
                </a:cubicBezTo>
                <a:cubicBezTo>
                  <a:pt x="3673502" y="2373553"/>
                  <a:pt x="3672485" y="2569490"/>
                  <a:pt x="3677680" y="2840549"/>
                </a:cubicBezTo>
                <a:cubicBezTo>
                  <a:pt x="3668616" y="3160330"/>
                  <a:pt x="3424763" y="3431398"/>
                  <a:pt x="3109556" y="3408673"/>
                </a:cubicBezTo>
                <a:cubicBezTo>
                  <a:pt x="2892896" y="3385164"/>
                  <a:pt x="2707989" y="3391127"/>
                  <a:pt x="2525027" y="3408673"/>
                </a:cubicBezTo>
                <a:cubicBezTo>
                  <a:pt x="2342065" y="3426219"/>
                  <a:pt x="2000586" y="3409423"/>
                  <a:pt x="1838840" y="3408673"/>
                </a:cubicBezTo>
                <a:cubicBezTo>
                  <a:pt x="1677094" y="3407923"/>
                  <a:pt x="1512477" y="3415965"/>
                  <a:pt x="1228896" y="3408673"/>
                </a:cubicBezTo>
                <a:cubicBezTo>
                  <a:pt x="945315" y="3401381"/>
                  <a:pt x="710649" y="3386749"/>
                  <a:pt x="568124" y="3408673"/>
                </a:cubicBezTo>
                <a:cubicBezTo>
                  <a:pt x="247941" y="3421216"/>
                  <a:pt x="-5433" y="3110712"/>
                  <a:pt x="0" y="2840549"/>
                </a:cubicBezTo>
                <a:cubicBezTo>
                  <a:pt x="-4217" y="2560859"/>
                  <a:pt x="1599" y="2471497"/>
                  <a:pt x="0" y="2226994"/>
                </a:cubicBezTo>
                <a:cubicBezTo>
                  <a:pt x="-1599" y="1982492"/>
                  <a:pt x="-3429" y="1900945"/>
                  <a:pt x="0" y="1704337"/>
                </a:cubicBezTo>
                <a:cubicBezTo>
                  <a:pt x="3429" y="1507729"/>
                  <a:pt x="-12390" y="1345932"/>
                  <a:pt x="0" y="1136230"/>
                </a:cubicBezTo>
                <a:cubicBezTo>
                  <a:pt x="12390" y="926528"/>
                  <a:pt x="-23920" y="722337"/>
                  <a:pt x="0" y="568124"/>
                </a:cubicBezTo>
                <a:close/>
              </a:path>
              <a:path w="3677680" h="3408673" stroke="0" extrusionOk="0">
                <a:moveTo>
                  <a:pt x="0" y="568124"/>
                </a:moveTo>
                <a:cubicBezTo>
                  <a:pt x="-11028" y="259492"/>
                  <a:pt x="285406" y="-33161"/>
                  <a:pt x="568124" y="0"/>
                </a:cubicBezTo>
                <a:cubicBezTo>
                  <a:pt x="743930" y="22001"/>
                  <a:pt x="946509" y="-28830"/>
                  <a:pt x="1203482" y="0"/>
                </a:cubicBezTo>
                <a:cubicBezTo>
                  <a:pt x="1460455" y="28830"/>
                  <a:pt x="1537632" y="22242"/>
                  <a:pt x="1788011" y="0"/>
                </a:cubicBezTo>
                <a:cubicBezTo>
                  <a:pt x="2038390" y="-22242"/>
                  <a:pt x="2235588" y="-5999"/>
                  <a:pt x="2397955" y="0"/>
                </a:cubicBezTo>
                <a:cubicBezTo>
                  <a:pt x="2560322" y="5999"/>
                  <a:pt x="2879020" y="2071"/>
                  <a:pt x="3109556" y="0"/>
                </a:cubicBezTo>
                <a:cubicBezTo>
                  <a:pt x="3418116" y="-24850"/>
                  <a:pt x="3644982" y="324479"/>
                  <a:pt x="3677680" y="568124"/>
                </a:cubicBezTo>
                <a:cubicBezTo>
                  <a:pt x="3695549" y="711696"/>
                  <a:pt x="3675945" y="907176"/>
                  <a:pt x="3677680" y="1113506"/>
                </a:cubicBezTo>
                <a:cubicBezTo>
                  <a:pt x="3679415" y="1319836"/>
                  <a:pt x="3661972" y="1439939"/>
                  <a:pt x="3677680" y="1704337"/>
                </a:cubicBezTo>
                <a:cubicBezTo>
                  <a:pt x="3693388" y="1968735"/>
                  <a:pt x="3680436" y="2088253"/>
                  <a:pt x="3677680" y="2204270"/>
                </a:cubicBezTo>
                <a:cubicBezTo>
                  <a:pt x="3674924" y="2320287"/>
                  <a:pt x="3682280" y="2643716"/>
                  <a:pt x="3677680" y="2840549"/>
                </a:cubicBezTo>
                <a:cubicBezTo>
                  <a:pt x="3684980" y="3157763"/>
                  <a:pt x="3460448" y="3452154"/>
                  <a:pt x="3109556" y="3408673"/>
                </a:cubicBezTo>
                <a:cubicBezTo>
                  <a:pt x="2936170" y="3416160"/>
                  <a:pt x="2610505" y="3390484"/>
                  <a:pt x="2474198" y="3408673"/>
                </a:cubicBezTo>
                <a:cubicBezTo>
                  <a:pt x="2337891" y="3426862"/>
                  <a:pt x="2086335" y="3402706"/>
                  <a:pt x="1813426" y="3408673"/>
                </a:cubicBezTo>
                <a:cubicBezTo>
                  <a:pt x="1540517" y="3414640"/>
                  <a:pt x="1526131" y="3416600"/>
                  <a:pt x="1254311" y="3408673"/>
                </a:cubicBezTo>
                <a:cubicBezTo>
                  <a:pt x="982491" y="3400746"/>
                  <a:pt x="835814" y="3440934"/>
                  <a:pt x="568124" y="3408673"/>
                </a:cubicBezTo>
                <a:cubicBezTo>
                  <a:pt x="323263" y="3377459"/>
                  <a:pt x="-46856" y="3132185"/>
                  <a:pt x="0" y="2840549"/>
                </a:cubicBezTo>
                <a:cubicBezTo>
                  <a:pt x="-10034" y="2573765"/>
                  <a:pt x="4098" y="2540231"/>
                  <a:pt x="0" y="2272443"/>
                </a:cubicBezTo>
                <a:cubicBezTo>
                  <a:pt x="-4098" y="2004655"/>
                  <a:pt x="-17115" y="1901603"/>
                  <a:pt x="0" y="1727061"/>
                </a:cubicBezTo>
                <a:cubicBezTo>
                  <a:pt x="17115" y="1552519"/>
                  <a:pt x="22354" y="1385182"/>
                  <a:pt x="0" y="1113506"/>
                </a:cubicBezTo>
                <a:cubicBezTo>
                  <a:pt x="-22354" y="841831"/>
                  <a:pt x="24105" y="824422"/>
                  <a:pt x="0" y="568124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50590311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graphicFrame>
        <p:nvGraphicFramePr>
          <p:cNvPr id="26" name="Table 3">
            <a:extLst>
              <a:ext uri="{FF2B5EF4-FFF2-40B4-BE49-F238E27FC236}">
                <a16:creationId xmlns="" xmlns:a16="http://schemas.microsoft.com/office/drawing/2014/main" id="{524BED29-0A45-4882-A562-AD64279243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118152374"/>
              </p:ext>
            </p:extLst>
          </p:nvPr>
        </p:nvGraphicFramePr>
        <p:xfrm>
          <a:off x="4756040" y="1071617"/>
          <a:ext cx="2780210" cy="27115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90105">
                  <a:extLst>
                    <a:ext uri="{9D8B030D-6E8A-4147-A177-3AD203B41FA5}">
                      <a16:colId xmlns="" xmlns:a16="http://schemas.microsoft.com/office/drawing/2014/main" val="643944613"/>
                    </a:ext>
                  </a:extLst>
                </a:gridCol>
                <a:gridCol w="1390105">
                  <a:extLst>
                    <a:ext uri="{9D8B030D-6E8A-4147-A177-3AD203B41FA5}">
                      <a16:colId xmlns="" xmlns:a16="http://schemas.microsoft.com/office/drawing/2014/main" val="839111926"/>
                    </a:ext>
                  </a:extLst>
                </a:gridCol>
              </a:tblGrid>
              <a:tr h="59316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2900" b="1" u="none" strike="noStrike" noProof="0" dirty="0">
                        <a:latin typeface="Bernard MT Condensed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900" b="1" u="non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badi"/>
                        </a:rPr>
                        <a:t>15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18496928"/>
                  </a:ext>
                </a:extLst>
              </a:tr>
              <a:tr h="105921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2900" b="1" dirty="0">
                        <a:latin typeface="Bernard MT Condensed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900" b="1" u="none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badi" panose="020B0604020104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GB" sz="2900" b="1" u="non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badi"/>
                        </a:rPr>
                        <a:t>25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53088580"/>
                  </a:ext>
                </a:extLst>
              </a:tr>
              <a:tr h="105921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2900" b="1" dirty="0">
                        <a:latin typeface="Bernard MT Condensed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900" b="1" u="none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badi" panose="020B0604020104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GB" sz="2900" b="1" u="non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badi"/>
                        </a:rPr>
                        <a:t>30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29744319"/>
                  </a:ext>
                </a:extLst>
              </a:tr>
            </a:tbl>
          </a:graphicData>
        </a:graphic>
      </p:graphicFrame>
      <p:pic>
        <p:nvPicPr>
          <p:cNvPr id="8194" name="Picture 2" descr="Mr. Skinny (Mr. Men Classic Library): Amazon.co.uk: Hargreaves, Roger:  9781405290593: Books">
            <a:extLst>
              <a:ext uri="{FF2B5EF4-FFF2-40B4-BE49-F238E27FC236}">
                <a16:creationId xmlns="" xmlns:a16="http://schemas.microsoft.com/office/drawing/2014/main" id="{464224F8-9B38-4F80-AA6B-F983344129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1009" t="27092" r="29737" b="2423"/>
          <a:stretch/>
        </p:blipFill>
        <p:spPr bwMode="auto">
          <a:xfrm>
            <a:off x="1082690" y="590983"/>
            <a:ext cx="2204652" cy="35944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6" descr="MR MEN GRAPHIC LOGO | Mr men little miss, Mr men, Little miss">
            <a:extLst>
              <a:ext uri="{FF2B5EF4-FFF2-40B4-BE49-F238E27FC236}">
                <a16:creationId xmlns="" xmlns:a16="http://schemas.microsoft.com/office/drawing/2014/main" id="{BED43144-11A0-48EA-ABA4-C53017F87C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9497" y="5578598"/>
            <a:ext cx="1335935" cy="11723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5DB8A9C3-D5E6-4A54-AF23-1BDD8EA507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5322538" y="1143199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A8A97F99-1C7A-4F71-81B8-1946B8E023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5029579" y="2049125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AD930BD4-53F5-4BCE-9150-338B00EE9B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5724035" y="2048329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77DECFF6-89D3-4197-B2F2-C27C69F912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4700689" y="2988558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2403FE1D-0FFB-4CDB-82FB-072148DBC3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5962359" y="2976302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6A235D21-B54E-4E81-9A0D-62D9BEAD67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5352070" y="2990098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5935538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 advTm="2604"/>
    </mc:Choice>
    <mc:Fallback>
      <p:transition advTm="2604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68D5F336-FEF1-4C30-99CE-436B01AEA42E}"/>
              </a:ext>
            </a:extLst>
          </p:cNvPr>
          <p:cNvSpPr/>
          <p:nvPr/>
        </p:nvSpPr>
        <p:spPr>
          <a:xfrm>
            <a:off x="595399" y="1728648"/>
            <a:ext cx="5602832" cy="1025987"/>
          </a:xfrm>
          <a:prstGeom prst="rect">
            <a:avLst/>
          </a:prstGeom>
          <a:noFill/>
          <a:ln>
            <a:noFill/>
          </a:ln>
        </p:spPr>
        <p:txBody>
          <a:bodyPr wrap="square" lIns="121920" tIns="60960" rIns="121920" bIns="60960" anchor="t">
            <a:spAutoFit/>
          </a:bodyPr>
          <a:lstStyle/>
          <a:p>
            <a:pPr algn="ctr"/>
            <a:r>
              <a:rPr lang="en-US" sz="5867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  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MR STRONG REST</a:t>
            </a:r>
            <a:endParaRPr lang="en-US" sz="5867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15364" name="Picture 4" descr="Samuel Lucas JMI School mr men and little miss - Samuel Lucas JMI School">
            <a:extLst>
              <a:ext uri="{FF2B5EF4-FFF2-40B4-BE49-F238E27FC236}">
                <a16:creationId xmlns="" xmlns:a16="http://schemas.microsoft.com/office/drawing/2014/main" id="{FCBE9E12-FB04-4BC2-B3A7-7AB245D4A2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6150" y="1"/>
            <a:ext cx="489585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Interval Timer 20 Second / 10 Second Rest on Make a GIF">
            <a:extLst>
              <a:ext uri="{FF2B5EF4-FFF2-40B4-BE49-F238E27FC236}">
                <a16:creationId xmlns="" xmlns:a16="http://schemas.microsoft.com/office/drawing/2014/main" id="{BD53FAA2-75AA-0F4D-B81E-71BC1E5911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581" r="22581"/>
          <a:stretch/>
        </p:blipFill>
        <p:spPr bwMode="auto">
          <a:xfrm>
            <a:off x="1848726" y="2754635"/>
            <a:ext cx="3251586" cy="33205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8" name="Picture 8" descr="Mr. Strong | Mr. Men Wiki | Fandom">
            <a:extLst>
              <a:ext uri="{FF2B5EF4-FFF2-40B4-BE49-F238E27FC236}">
                <a16:creationId xmlns="" xmlns:a16="http://schemas.microsoft.com/office/drawing/2014/main" id="{722EF386-F1F0-4FC7-9023-5B01F14037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713" y="1"/>
            <a:ext cx="2447611" cy="20088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17497044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 advTm="2389"/>
    </mc:Choice>
    <mc:Fallback>
      <p:transition advTm="2389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29FFDE29-479E-493D-B713-25F6E4E4946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79037" y="4530398"/>
            <a:ext cx="3418441" cy="195472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33" name="Arrow: Down 32">
            <a:extLst>
              <a:ext uri="{FF2B5EF4-FFF2-40B4-BE49-F238E27FC236}">
                <a16:creationId xmlns="" xmlns:a16="http://schemas.microsoft.com/office/drawing/2014/main" id="{2194B0BB-0A44-4CEA-A02E-0E7D11D2D880}"/>
              </a:ext>
            </a:extLst>
          </p:cNvPr>
          <p:cNvSpPr/>
          <p:nvPr/>
        </p:nvSpPr>
        <p:spPr>
          <a:xfrm rot="16200000">
            <a:off x="7911084" y="1679461"/>
            <a:ext cx="307547" cy="764672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b="1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34" name="Arrow: Down 33">
            <a:extLst>
              <a:ext uri="{FF2B5EF4-FFF2-40B4-BE49-F238E27FC236}">
                <a16:creationId xmlns="" xmlns:a16="http://schemas.microsoft.com/office/drawing/2014/main" id="{5238C967-D62C-47FD-906F-7E8721EAA5BB}"/>
              </a:ext>
            </a:extLst>
          </p:cNvPr>
          <p:cNvSpPr/>
          <p:nvPr/>
        </p:nvSpPr>
        <p:spPr>
          <a:xfrm rot="17400830">
            <a:off x="7849273" y="3267726"/>
            <a:ext cx="307547" cy="765425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b="1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35" name="Arrow: Down 34">
            <a:extLst>
              <a:ext uri="{FF2B5EF4-FFF2-40B4-BE49-F238E27FC236}">
                <a16:creationId xmlns="" xmlns:a16="http://schemas.microsoft.com/office/drawing/2014/main" id="{FB9A63DE-E79A-4EA5-A3F4-82F1D49AA23B}"/>
              </a:ext>
            </a:extLst>
          </p:cNvPr>
          <p:cNvSpPr/>
          <p:nvPr/>
        </p:nvSpPr>
        <p:spPr>
          <a:xfrm>
            <a:off x="6066468" y="3828742"/>
            <a:ext cx="307547" cy="713813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b="1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="" xmlns:a16="http://schemas.microsoft.com/office/drawing/2014/main" id="{16A8926D-5F92-4437-9475-9308C79B6E3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946361" y="1279231"/>
            <a:ext cx="2782457" cy="1565132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42" name="Picture 2" descr="Oblique Crunches | How to Perform 5 Variations | Openfit">
            <a:extLst>
              <a:ext uri="{FF2B5EF4-FFF2-40B4-BE49-F238E27FC236}">
                <a16:creationId xmlns="" xmlns:a16="http://schemas.microsoft.com/office/drawing/2014/main" id="{FE3DB26B-2294-4FE2-9B52-B222B5B9451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6361" y="3497715"/>
            <a:ext cx="2782245" cy="1629874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8">
            <a:extLst>
              <a:ext uri="{FF2B5EF4-FFF2-40B4-BE49-F238E27FC236}">
                <a16:creationId xmlns="" xmlns:a16="http://schemas.microsoft.com/office/drawing/2014/main" id="{2F48A8A6-3B48-4130-BBEA-5C93508C0B4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731265" y="4996312"/>
            <a:ext cx="2804985" cy="1580142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31EB6769-5F20-4B42-9CAB-818CB0140C80}"/>
              </a:ext>
            </a:extLst>
          </p:cNvPr>
          <p:cNvSpPr txBox="1"/>
          <p:nvPr/>
        </p:nvSpPr>
        <p:spPr>
          <a:xfrm>
            <a:off x="3760318" y="156581"/>
            <a:ext cx="4919845" cy="55625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 cap="sq"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US" sz="2667" dirty="0" err="1">
                <a:latin typeface="Abadi"/>
                <a:cs typeface="Aharoni"/>
              </a:rPr>
              <a:t>Mr</a:t>
            </a:r>
            <a:r>
              <a:rPr lang="en-US" sz="2667" dirty="0">
                <a:latin typeface="Abadi"/>
                <a:cs typeface="Aharoni"/>
              </a:rPr>
              <a:t> Brave Training</a:t>
            </a:r>
          </a:p>
        </p:txBody>
      </p:sp>
      <p:sp>
        <p:nvSpPr>
          <p:cNvPr id="25" name="Rectangle: Rounded Corners 31">
            <a:extLst>
              <a:ext uri="{FF2B5EF4-FFF2-40B4-BE49-F238E27FC236}">
                <a16:creationId xmlns="" xmlns:a16="http://schemas.microsoft.com/office/drawing/2014/main" id="{DE0D1B02-5D33-43AE-B58A-954EEF56903F}"/>
              </a:ext>
            </a:extLst>
          </p:cNvPr>
          <p:cNvSpPr/>
          <p:nvPr/>
        </p:nvSpPr>
        <p:spPr>
          <a:xfrm>
            <a:off x="297099" y="673362"/>
            <a:ext cx="3677680" cy="3408673"/>
          </a:xfrm>
          <a:custGeom>
            <a:avLst/>
            <a:gdLst>
              <a:gd name="connsiteX0" fmla="*/ 0 w 3677680"/>
              <a:gd name="connsiteY0" fmla="*/ 568124 h 3408673"/>
              <a:gd name="connsiteX1" fmla="*/ 568124 w 3677680"/>
              <a:gd name="connsiteY1" fmla="*/ 0 h 3408673"/>
              <a:gd name="connsiteX2" fmla="*/ 1254311 w 3677680"/>
              <a:gd name="connsiteY2" fmla="*/ 0 h 3408673"/>
              <a:gd name="connsiteX3" fmla="*/ 1889669 w 3677680"/>
              <a:gd name="connsiteY3" fmla="*/ 0 h 3408673"/>
              <a:gd name="connsiteX4" fmla="*/ 2550441 w 3677680"/>
              <a:gd name="connsiteY4" fmla="*/ 0 h 3408673"/>
              <a:gd name="connsiteX5" fmla="*/ 3109556 w 3677680"/>
              <a:gd name="connsiteY5" fmla="*/ 0 h 3408673"/>
              <a:gd name="connsiteX6" fmla="*/ 3677680 w 3677680"/>
              <a:gd name="connsiteY6" fmla="*/ 568124 h 3408673"/>
              <a:gd name="connsiteX7" fmla="*/ 3677680 w 3677680"/>
              <a:gd name="connsiteY7" fmla="*/ 1113506 h 3408673"/>
              <a:gd name="connsiteX8" fmla="*/ 3677680 w 3677680"/>
              <a:gd name="connsiteY8" fmla="*/ 1658888 h 3408673"/>
              <a:gd name="connsiteX9" fmla="*/ 3677680 w 3677680"/>
              <a:gd name="connsiteY9" fmla="*/ 2181546 h 3408673"/>
              <a:gd name="connsiteX10" fmla="*/ 3677680 w 3677680"/>
              <a:gd name="connsiteY10" fmla="*/ 2840549 h 3408673"/>
              <a:gd name="connsiteX11" fmla="*/ 3109556 w 3677680"/>
              <a:gd name="connsiteY11" fmla="*/ 3408673 h 3408673"/>
              <a:gd name="connsiteX12" fmla="*/ 2525027 w 3677680"/>
              <a:gd name="connsiteY12" fmla="*/ 3408673 h 3408673"/>
              <a:gd name="connsiteX13" fmla="*/ 1838840 w 3677680"/>
              <a:gd name="connsiteY13" fmla="*/ 3408673 h 3408673"/>
              <a:gd name="connsiteX14" fmla="*/ 1228896 w 3677680"/>
              <a:gd name="connsiteY14" fmla="*/ 3408673 h 3408673"/>
              <a:gd name="connsiteX15" fmla="*/ 568124 w 3677680"/>
              <a:gd name="connsiteY15" fmla="*/ 3408673 h 3408673"/>
              <a:gd name="connsiteX16" fmla="*/ 0 w 3677680"/>
              <a:gd name="connsiteY16" fmla="*/ 2840549 h 3408673"/>
              <a:gd name="connsiteX17" fmla="*/ 0 w 3677680"/>
              <a:gd name="connsiteY17" fmla="*/ 2226994 h 3408673"/>
              <a:gd name="connsiteX18" fmla="*/ 0 w 3677680"/>
              <a:gd name="connsiteY18" fmla="*/ 1704337 h 3408673"/>
              <a:gd name="connsiteX19" fmla="*/ 0 w 3677680"/>
              <a:gd name="connsiteY19" fmla="*/ 1136230 h 3408673"/>
              <a:gd name="connsiteX20" fmla="*/ 0 w 3677680"/>
              <a:gd name="connsiteY20" fmla="*/ 568124 h 3408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677680" h="3408673" fill="none" extrusionOk="0">
                <a:moveTo>
                  <a:pt x="0" y="568124"/>
                </a:moveTo>
                <a:cubicBezTo>
                  <a:pt x="19043" y="315852"/>
                  <a:pt x="262375" y="310"/>
                  <a:pt x="568124" y="0"/>
                </a:cubicBezTo>
                <a:cubicBezTo>
                  <a:pt x="776984" y="-16255"/>
                  <a:pt x="1031942" y="32149"/>
                  <a:pt x="1254311" y="0"/>
                </a:cubicBezTo>
                <a:cubicBezTo>
                  <a:pt x="1476680" y="-32149"/>
                  <a:pt x="1658417" y="-20617"/>
                  <a:pt x="1889669" y="0"/>
                </a:cubicBezTo>
                <a:cubicBezTo>
                  <a:pt x="2120921" y="20617"/>
                  <a:pt x="2376823" y="9052"/>
                  <a:pt x="2550441" y="0"/>
                </a:cubicBezTo>
                <a:cubicBezTo>
                  <a:pt x="2724059" y="-9052"/>
                  <a:pt x="2883195" y="17078"/>
                  <a:pt x="3109556" y="0"/>
                </a:cubicBezTo>
                <a:cubicBezTo>
                  <a:pt x="3446371" y="-64335"/>
                  <a:pt x="3738979" y="285470"/>
                  <a:pt x="3677680" y="568124"/>
                </a:cubicBezTo>
                <a:cubicBezTo>
                  <a:pt x="3668547" y="712729"/>
                  <a:pt x="3702335" y="1002124"/>
                  <a:pt x="3677680" y="1113506"/>
                </a:cubicBezTo>
                <a:cubicBezTo>
                  <a:pt x="3653025" y="1224888"/>
                  <a:pt x="3681083" y="1463292"/>
                  <a:pt x="3677680" y="1658888"/>
                </a:cubicBezTo>
                <a:cubicBezTo>
                  <a:pt x="3674277" y="1854484"/>
                  <a:pt x="3681858" y="1989539"/>
                  <a:pt x="3677680" y="2181546"/>
                </a:cubicBezTo>
                <a:cubicBezTo>
                  <a:pt x="3673502" y="2373553"/>
                  <a:pt x="3672485" y="2569490"/>
                  <a:pt x="3677680" y="2840549"/>
                </a:cubicBezTo>
                <a:cubicBezTo>
                  <a:pt x="3668616" y="3160330"/>
                  <a:pt x="3424763" y="3431398"/>
                  <a:pt x="3109556" y="3408673"/>
                </a:cubicBezTo>
                <a:cubicBezTo>
                  <a:pt x="2892896" y="3385164"/>
                  <a:pt x="2707989" y="3391127"/>
                  <a:pt x="2525027" y="3408673"/>
                </a:cubicBezTo>
                <a:cubicBezTo>
                  <a:pt x="2342065" y="3426219"/>
                  <a:pt x="2000586" y="3409423"/>
                  <a:pt x="1838840" y="3408673"/>
                </a:cubicBezTo>
                <a:cubicBezTo>
                  <a:pt x="1677094" y="3407923"/>
                  <a:pt x="1512477" y="3415965"/>
                  <a:pt x="1228896" y="3408673"/>
                </a:cubicBezTo>
                <a:cubicBezTo>
                  <a:pt x="945315" y="3401381"/>
                  <a:pt x="710649" y="3386749"/>
                  <a:pt x="568124" y="3408673"/>
                </a:cubicBezTo>
                <a:cubicBezTo>
                  <a:pt x="247941" y="3421216"/>
                  <a:pt x="-5433" y="3110712"/>
                  <a:pt x="0" y="2840549"/>
                </a:cubicBezTo>
                <a:cubicBezTo>
                  <a:pt x="-4217" y="2560859"/>
                  <a:pt x="1599" y="2471497"/>
                  <a:pt x="0" y="2226994"/>
                </a:cubicBezTo>
                <a:cubicBezTo>
                  <a:pt x="-1599" y="1982492"/>
                  <a:pt x="-3429" y="1900945"/>
                  <a:pt x="0" y="1704337"/>
                </a:cubicBezTo>
                <a:cubicBezTo>
                  <a:pt x="3429" y="1507729"/>
                  <a:pt x="-12390" y="1345932"/>
                  <a:pt x="0" y="1136230"/>
                </a:cubicBezTo>
                <a:cubicBezTo>
                  <a:pt x="12390" y="926528"/>
                  <a:pt x="-23920" y="722337"/>
                  <a:pt x="0" y="568124"/>
                </a:cubicBezTo>
                <a:close/>
              </a:path>
              <a:path w="3677680" h="3408673" stroke="0" extrusionOk="0">
                <a:moveTo>
                  <a:pt x="0" y="568124"/>
                </a:moveTo>
                <a:cubicBezTo>
                  <a:pt x="-11028" y="259492"/>
                  <a:pt x="285406" y="-33161"/>
                  <a:pt x="568124" y="0"/>
                </a:cubicBezTo>
                <a:cubicBezTo>
                  <a:pt x="743930" y="22001"/>
                  <a:pt x="946509" y="-28830"/>
                  <a:pt x="1203482" y="0"/>
                </a:cubicBezTo>
                <a:cubicBezTo>
                  <a:pt x="1460455" y="28830"/>
                  <a:pt x="1537632" y="22242"/>
                  <a:pt x="1788011" y="0"/>
                </a:cubicBezTo>
                <a:cubicBezTo>
                  <a:pt x="2038390" y="-22242"/>
                  <a:pt x="2235588" y="-5999"/>
                  <a:pt x="2397955" y="0"/>
                </a:cubicBezTo>
                <a:cubicBezTo>
                  <a:pt x="2560322" y="5999"/>
                  <a:pt x="2879020" y="2071"/>
                  <a:pt x="3109556" y="0"/>
                </a:cubicBezTo>
                <a:cubicBezTo>
                  <a:pt x="3418116" y="-24850"/>
                  <a:pt x="3644982" y="324479"/>
                  <a:pt x="3677680" y="568124"/>
                </a:cubicBezTo>
                <a:cubicBezTo>
                  <a:pt x="3695549" y="711696"/>
                  <a:pt x="3675945" y="907176"/>
                  <a:pt x="3677680" y="1113506"/>
                </a:cubicBezTo>
                <a:cubicBezTo>
                  <a:pt x="3679415" y="1319836"/>
                  <a:pt x="3661972" y="1439939"/>
                  <a:pt x="3677680" y="1704337"/>
                </a:cubicBezTo>
                <a:cubicBezTo>
                  <a:pt x="3693388" y="1968735"/>
                  <a:pt x="3680436" y="2088253"/>
                  <a:pt x="3677680" y="2204270"/>
                </a:cubicBezTo>
                <a:cubicBezTo>
                  <a:pt x="3674924" y="2320287"/>
                  <a:pt x="3682280" y="2643716"/>
                  <a:pt x="3677680" y="2840549"/>
                </a:cubicBezTo>
                <a:cubicBezTo>
                  <a:pt x="3684980" y="3157763"/>
                  <a:pt x="3460448" y="3452154"/>
                  <a:pt x="3109556" y="3408673"/>
                </a:cubicBezTo>
                <a:cubicBezTo>
                  <a:pt x="2936170" y="3416160"/>
                  <a:pt x="2610505" y="3390484"/>
                  <a:pt x="2474198" y="3408673"/>
                </a:cubicBezTo>
                <a:cubicBezTo>
                  <a:pt x="2337891" y="3426862"/>
                  <a:pt x="2086335" y="3402706"/>
                  <a:pt x="1813426" y="3408673"/>
                </a:cubicBezTo>
                <a:cubicBezTo>
                  <a:pt x="1540517" y="3414640"/>
                  <a:pt x="1526131" y="3416600"/>
                  <a:pt x="1254311" y="3408673"/>
                </a:cubicBezTo>
                <a:cubicBezTo>
                  <a:pt x="982491" y="3400746"/>
                  <a:pt x="835814" y="3440934"/>
                  <a:pt x="568124" y="3408673"/>
                </a:cubicBezTo>
                <a:cubicBezTo>
                  <a:pt x="323263" y="3377459"/>
                  <a:pt x="-46856" y="3132185"/>
                  <a:pt x="0" y="2840549"/>
                </a:cubicBezTo>
                <a:cubicBezTo>
                  <a:pt x="-10034" y="2573765"/>
                  <a:pt x="4098" y="2540231"/>
                  <a:pt x="0" y="2272443"/>
                </a:cubicBezTo>
                <a:cubicBezTo>
                  <a:pt x="-4098" y="2004655"/>
                  <a:pt x="-17115" y="1901603"/>
                  <a:pt x="0" y="1727061"/>
                </a:cubicBezTo>
                <a:cubicBezTo>
                  <a:pt x="17115" y="1552519"/>
                  <a:pt x="22354" y="1385182"/>
                  <a:pt x="0" y="1113506"/>
                </a:cubicBezTo>
                <a:cubicBezTo>
                  <a:pt x="-22354" y="841831"/>
                  <a:pt x="24105" y="824422"/>
                  <a:pt x="0" y="568124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50590311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graphicFrame>
        <p:nvGraphicFramePr>
          <p:cNvPr id="26" name="Table 3">
            <a:extLst>
              <a:ext uri="{FF2B5EF4-FFF2-40B4-BE49-F238E27FC236}">
                <a16:creationId xmlns="" xmlns:a16="http://schemas.microsoft.com/office/drawing/2014/main" id="{23B55B82-FFE7-4B24-A7B6-EAB47266E1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286272731"/>
              </p:ext>
            </p:extLst>
          </p:nvPr>
        </p:nvGraphicFramePr>
        <p:xfrm>
          <a:off x="4756040" y="1071617"/>
          <a:ext cx="2780210" cy="27115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90105">
                  <a:extLst>
                    <a:ext uri="{9D8B030D-6E8A-4147-A177-3AD203B41FA5}">
                      <a16:colId xmlns="" xmlns:a16="http://schemas.microsoft.com/office/drawing/2014/main" val="643944613"/>
                    </a:ext>
                  </a:extLst>
                </a:gridCol>
                <a:gridCol w="1390105">
                  <a:extLst>
                    <a:ext uri="{9D8B030D-6E8A-4147-A177-3AD203B41FA5}">
                      <a16:colId xmlns="" xmlns:a16="http://schemas.microsoft.com/office/drawing/2014/main" val="839111926"/>
                    </a:ext>
                  </a:extLst>
                </a:gridCol>
              </a:tblGrid>
              <a:tr h="59316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2900" b="1" u="none" strike="noStrike" noProof="0" dirty="0">
                        <a:latin typeface="Bernard MT Condensed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900" b="1" u="non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badi"/>
                        </a:rPr>
                        <a:t>15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18496928"/>
                  </a:ext>
                </a:extLst>
              </a:tr>
              <a:tr h="105921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2900" b="1" dirty="0">
                        <a:latin typeface="Bernard MT Condensed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900" b="1" u="none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badi" panose="020B0604020104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GB" sz="2900" b="1" u="non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badi"/>
                        </a:rPr>
                        <a:t>25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53088580"/>
                  </a:ext>
                </a:extLst>
              </a:tr>
              <a:tr h="105921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2900" b="1">
                        <a:latin typeface="Bernard MT Condensed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900" b="1" u="none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badi" panose="020B0604020104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GB" sz="2900" b="1" u="non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badi"/>
                        </a:rPr>
                        <a:t>35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29744319"/>
                  </a:ext>
                </a:extLst>
              </a:tr>
            </a:tbl>
          </a:graphicData>
        </a:graphic>
      </p:graphicFrame>
      <p:pic>
        <p:nvPicPr>
          <p:cNvPr id="7170" name="Picture 2" descr="Mr. Brave (Mr. Men Classic Library): Amazon.co.uk: Hargreaves, Roger:  9781405274579: Books">
            <a:extLst>
              <a:ext uri="{FF2B5EF4-FFF2-40B4-BE49-F238E27FC236}">
                <a16:creationId xmlns="" xmlns:a16="http://schemas.microsoft.com/office/drawing/2014/main" id="{50122101-E644-4956-AD2E-A20B31C776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613" t="31094" r="19759" b="3946"/>
          <a:stretch/>
        </p:blipFill>
        <p:spPr bwMode="auto">
          <a:xfrm>
            <a:off x="451904" y="688613"/>
            <a:ext cx="3427627" cy="32805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MR MEN GRAPHIC LOGO | Mr men little miss, Mr men, Little miss">
            <a:extLst>
              <a:ext uri="{FF2B5EF4-FFF2-40B4-BE49-F238E27FC236}">
                <a16:creationId xmlns="" xmlns:a16="http://schemas.microsoft.com/office/drawing/2014/main" id="{3F901728-4F0E-4962-9D79-62DAE502E2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9497" y="5578598"/>
            <a:ext cx="1335935" cy="11723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933F5B37-9A8A-4152-AAAC-D9D4BEEF18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5322538" y="1143199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D33D1184-8621-4854-BC5D-7D9FDA234B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5029579" y="2049125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1DB70757-0D17-467D-9101-A0B58B6A47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5724035" y="2048329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C37BD335-3E4D-4AF8-B7D5-9CD5EC0E30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4700689" y="2988558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6D217AAE-94D6-404F-817A-DED55822E6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5962359" y="2976302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CB41D22D-45C6-42A1-895B-BDDD40BBD0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5352070" y="2990098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4686841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 advTm="2566"/>
    </mc:Choice>
    <mc:Fallback>
      <p:transition advTm="2566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2">
            <a:extLst>
              <a:ext uri="{FF2B5EF4-FFF2-40B4-BE49-F238E27FC236}">
                <a16:creationId xmlns="" xmlns:a16="http://schemas.microsoft.com/office/drawing/2014/main" id="{F18B12D2-923C-4123-9AC6-171CAAC9B8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789876283"/>
              </p:ext>
            </p:extLst>
          </p:nvPr>
        </p:nvGraphicFramePr>
        <p:xfrm>
          <a:off x="4523507" y="2504416"/>
          <a:ext cx="3471097" cy="45603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7324">
                  <a:extLst>
                    <a:ext uri="{9D8B030D-6E8A-4147-A177-3AD203B41FA5}">
                      <a16:colId xmlns="" xmlns:a16="http://schemas.microsoft.com/office/drawing/2014/main" val="2909407809"/>
                    </a:ext>
                  </a:extLst>
                </a:gridCol>
                <a:gridCol w="2693773">
                  <a:extLst>
                    <a:ext uri="{9D8B030D-6E8A-4147-A177-3AD203B41FA5}">
                      <a16:colId xmlns="" xmlns:a16="http://schemas.microsoft.com/office/drawing/2014/main" val="1086245167"/>
                    </a:ext>
                  </a:extLst>
                </a:gridCol>
              </a:tblGrid>
              <a:tr h="937979">
                <a:tc>
                  <a:txBody>
                    <a:bodyPr/>
                    <a:lstStyle/>
                    <a:p>
                      <a:pPr algn="ctr"/>
                      <a:r>
                        <a:rPr lang="en-US" b="1" u="sng" dirty="0">
                          <a:solidFill>
                            <a:schemeClr val="tx1"/>
                          </a:solidFill>
                          <a:latin typeface="Ayuthaya" pitchFamily="2" charset="-34"/>
                          <a:ea typeface="Ayuthaya" pitchFamily="2" charset="-34"/>
                          <a:cs typeface="Ayuthaya" pitchFamily="2" charset="-34"/>
                        </a:rPr>
                        <a:t>Level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u="sng" dirty="0">
                          <a:solidFill>
                            <a:schemeClr val="tx1"/>
                          </a:solidFill>
                          <a:latin typeface="Ayuthaya" pitchFamily="2" charset="-34"/>
                          <a:ea typeface="Ayuthaya" pitchFamily="2" charset="-34"/>
                          <a:cs typeface="Ayuthaya" pitchFamily="2" charset="-34"/>
                        </a:rPr>
                        <a:t>Aim to complete the amount of </a:t>
                      </a:r>
                      <a:r>
                        <a:rPr lang="en-US" b="1" u="sng" dirty="0" err="1">
                          <a:solidFill>
                            <a:schemeClr val="tx1"/>
                          </a:solidFill>
                          <a:latin typeface="Ayuthaya" pitchFamily="2" charset="-34"/>
                          <a:ea typeface="Ayuthaya" pitchFamily="2" charset="-34"/>
                          <a:cs typeface="Ayuthaya" pitchFamily="2" charset="-34"/>
                        </a:rPr>
                        <a:t>Mr</a:t>
                      </a:r>
                      <a:r>
                        <a:rPr lang="en-US" b="1" u="sng" dirty="0">
                          <a:solidFill>
                            <a:schemeClr val="tx1"/>
                          </a:solidFill>
                          <a:latin typeface="Ayuthaya" pitchFamily="2" charset="-34"/>
                          <a:ea typeface="Ayuthaya" pitchFamily="2" charset="-34"/>
                          <a:cs typeface="Ayuthaya" pitchFamily="2" charset="-34"/>
                        </a:rPr>
                        <a:t> </a:t>
                      </a:r>
                      <a:r>
                        <a:rPr lang="en-US" b="1" u="sng" dirty="0" err="1">
                          <a:solidFill>
                            <a:schemeClr val="tx1"/>
                          </a:solidFill>
                          <a:latin typeface="Ayuthaya" pitchFamily="2" charset="-34"/>
                          <a:ea typeface="Ayuthaya" pitchFamily="2" charset="-34"/>
                          <a:cs typeface="Ayuthaya" pitchFamily="2" charset="-34"/>
                        </a:rPr>
                        <a:t>Jellys</a:t>
                      </a:r>
                      <a:r>
                        <a:rPr lang="en-US" b="1" u="sng" dirty="0">
                          <a:solidFill>
                            <a:schemeClr val="tx1"/>
                          </a:solidFill>
                          <a:latin typeface="Ayuthaya" pitchFamily="2" charset="-34"/>
                          <a:ea typeface="Ayuthaya" pitchFamily="2" charset="-34"/>
                          <a:cs typeface="Ayuthaya" pitchFamily="2" charset="-34"/>
                        </a:rPr>
                        <a:t> through choosing how hard you want to work out.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18340130"/>
                  </a:ext>
                </a:extLst>
              </a:tr>
              <a:tr h="937979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Ayuthaya" pitchFamily="2" charset="-34"/>
                          <a:ea typeface="Ayuthaya" pitchFamily="2" charset="-34"/>
                          <a:cs typeface="Ayuthaya" pitchFamily="2" charset="-34"/>
                          <a:hlinkClick r:id="rId2" action="ppaction://hlinksldjump">
                            <a:extLst>
                              <a:ext uri="{A12FA001-AC4F-418D-AE19-62706E023703}">
                                <ahyp:hlinkClr xmlns="" xmlns:ahyp="http://schemas.microsoft.com/office/drawing/2018/hyperlinkcolor" val="tx"/>
                              </a:ext>
                            </a:extLst>
                          </a:hlinkClick>
                        </a:rPr>
                        <a:t>1</a:t>
                      </a:r>
                      <a:endParaRPr lang="en-US" b="1" dirty="0">
                        <a:solidFill>
                          <a:schemeClr val="tx1"/>
                        </a:solidFill>
                        <a:latin typeface="Ayuthaya" pitchFamily="2" charset="-34"/>
                        <a:ea typeface="Ayuthaya" pitchFamily="2" charset="-34"/>
                        <a:cs typeface="Ayuthaya" pitchFamily="2" charset="-34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rgbClr val="FF0000"/>
                        </a:solidFill>
                        <a:latin typeface="Ayuthaya" pitchFamily="2" charset="-34"/>
                        <a:ea typeface="Ayuthaya" pitchFamily="2" charset="-34"/>
                        <a:cs typeface="Ayuthaya" pitchFamily="2" charset="-34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03041088"/>
                  </a:ext>
                </a:extLst>
              </a:tr>
              <a:tr h="937979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Ayuthaya" pitchFamily="2" charset="-34"/>
                          <a:ea typeface="Ayuthaya" pitchFamily="2" charset="-34"/>
                          <a:cs typeface="Ayuthaya" pitchFamily="2" charset="-34"/>
                          <a:hlinkClick r:id="rId3" action="ppaction://hlinksldjump">
                            <a:extLst>
                              <a:ext uri="{A12FA001-AC4F-418D-AE19-62706E023703}">
                                <ahyp:hlinkClr xmlns="" xmlns:ahyp="http://schemas.microsoft.com/office/drawing/2018/hyperlinkcolor" val="tx"/>
                              </a:ext>
                            </a:extLst>
                          </a:hlinkClick>
                        </a:rPr>
                        <a:t>2</a:t>
                      </a:r>
                      <a:endParaRPr lang="en-US" b="1" dirty="0">
                        <a:solidFill>
                          <a:schemeClr val="tx1"/>
                        </a:solidFill>
                        <a:latin typeface="Ayuthaya" pitchFamily="2" charset="-34"/>
                        <a:ea typeface="Ayuthaya" pitchFamily="2" charset="-34"/>
                        <a:cs typeface="Ayuthaya" pitchFamily="2" charset="-34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rgbClr val="FF0000"/>
                        </a:solidFill>
                        <a:latin typeface="Ayuthaya" pitchFamily="2" charset="-34"/>
                        <a:ea typeface="Ayuthaya" pitchFamily="2" charset="-34"/>
                        <a:cs typeface="Ayuthaya" pitchFamily="2" charset="-34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27570561"/>
                  </a:ext>
                </a:extLst>
              </a:tr>
              <a:tr h="1221344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Ayuthaya" pitchFamily="2" charset="-34"/>
                          <a:ea typeface="Ayuthaya" pitchFamily="2" charset="-34"/>
                          <a:cs typeface="Ayuthaya" pitchFamily="2" charset="-34"/>
                          <a:hlinkClick r:id="rId4" action="ppaction://hlinksldjump">
                            <a:extLst>
                              <a:ext uri="{A12FA001-AC4F-418D-AE19-62706E023703}">
                                <ahyp:hlinkClr xmlns="" xmlns:ahyp="http://schemas.microsoft.com/office/drawing/2018/hyperlinkcolor" val="tx"/>
                              </a:ext>
                            </a:extLst>
                          </a:hlinkClick>
                        </a:rPr>
                        <a:t>3</a:t>
                      </a:r>
                      <a:endParaRPr lang="en-US" b="1" dirty="0">
                        <a:solidFill>
                          <a:schemeClr val="tx1"/>
                        </a:solidFill>
                        <a:latin typeface="Ayuthaya" pitchFamily="2" charset="-34"/>
                        <a:ea typeface="Ayuthaya" pitchFamily="2" charset="-34"/>
                        <a:cs typeface="Ayuthaya" pitchFamily="2" charset="-34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rgbClr val="FF0000"/>
                        </a:solidFill>
                        <a:latin typeface="Ayuthaya" pitchFamily="2" charset="-34"/>
                        <a:ea typeface="Ayuthaya" pitchFamily="2" charset="-34"/>
                        <a:cs typeface="Ayuthaya" pitchFamily="2" charset="-34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55942300"/>
                  </a:ext>
                </a:extLst>
              </a:tr>
            </a:tbl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9C050E86-50AB-4916-8236-CABD4D0FF666}"/>
              </a:ext>
            </a:extLst>
          </p:cNvPr>
          <p:cNvSpPr/>
          <p:nvPr/>
        </p:nvSpPr>
        <p:spPr>
          <a:xfrm>
            <a:off x="4427620" y="505023"/>
            <a:ext cx="3566984" cy="185762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800" b="1" kern="120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utumn" pitchFamily="2" charset="0"/>
                <a:ea typeface="+mj-ea"/>
                <a:cs typeface="Calibri Light"/>
              </a:rPr>
              <a:t>LEVELS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b="1" kern="1200" dirty="0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badi" panose="020B0604020104020204" pitchFamily="34" charset="0"/>
                <a:ea typeface="+mj-ea"/>
                <a:cs typeface="Calibri Light"/>
              </a:rPr>
              <a:t>CHOOSE WHICH LEVEL YOU WANT TO COMPLETE:</a:t>
            </a:r>
          </a:p>
        </p:txBody>
      </p:sp>
      <p:sp>
        <p:nvSpPr>
          <p:cNvPr id="13" name="Flowchart: Document 12">
            <a:extLst>
              <a:ext uri="{FF2B5EF4-FFF2-40B4-BE49-F238E27FC236}">
                <a16:creationId xmlns="" xmlns:a16="http://schemas.microsoft.com/office/drawing/2014/main" id="{613D0ED9-2728-4CE3-88D9-B14C3C20AF5A}"/>
              </a:ext>
            </a:extLst>
          </p:cNvPr>
          <p:cNvSpPr/>
          <p:nvPr/>
        </p:nvSpPr>
        <p:spPr>
          <a:xfrm rot="16200000">
            <a:off x="-800070" y="1455482"/>
            <a:ext cx="6128678" cy="4039748"/>
          </a:xfrm>
          <a:prstGeom prst="flowChartDocumen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0EEE93D2-5DBB-48FD-9BD6-250F82380B6E}"/>
              </a:ext>
            </a:extLst>
          </p:cNvPr>
          <p:cNvSpPr/>
          <p:nvPr/>
        </p:nvSpPr>
        <p:spPr>
          <a:xfrm>
            <a:off x="294041" y="719384"/>
            <a:ext cx="3112580" cy="7104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kern="120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utumn" pitchFamily="2" charset="0"/>
                <a:ea typeface="+mj-ea"/>
                <a:cs typeface="Calibri Light"/>
              </a:rPr>
              <a:t>Welcome to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D8ADEBE6-872D-4690-BBEB-A73FEF8C6DA1}"/>
              </a:ext>
            </a:extLst>
          </p:cNvPr>
          <p:cNvSpPr/>
          <p:nvPr/>
        </p:nvSpPr>
        <p:spPr>
          <a:xfrm>
            <a:off x="445074" y="3939302"/>
            <a:ext cx="3112580" cy="20456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 kern="120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utumn" pitchFamily="2" charset="0"/>
                <a:ea typeface="+mj-ea"/>
                <a:cs typeface="Calibri Light"/>
              </a:rPr>
              <a:t>Fitness</a:t>
            </a:r>
            <a:r>
              <a:rPr lang="en-US" sz="6000" b="1" kern="1200" dirty="0">
                <a:ln w="28575">
                  <a:solidFill>
                    <a:srgbClr val="2C75BD"/>
                  </a:solidFill>
                  <a:prstDash val="solid"/>
                </a:ln>
                <a:solidFill>
                  <a:srgbClr val="FFCB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utumn" pitchFamily="2" charset="0"/>
                <a:ea typeface="+mj-ea"/>
                <a:cs typeface="Calibri Light"/>
              </a:rPr>
              <a:t>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 kern="120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utumn" pitchFamily="2" charset="0"/>
                <a:ea typeface="+mj-ea"/>
                <a:cs typeface="Calibri Light"/>
              </a:rPr>
              <a:t>Challenge</a:t>
            </a:r>
            <a:endParaRPr lang="en-US" sz="6000" b="1" kern="1200" dirty="0">
              <a:ln w="28575">
                <a:solidFill>
                  <a:srgbClr val="2C75BD"/>
                </a:solidFill>
                <a:prstDash val="solid"/>
              </a:ln>
              <a:solidFill>
                <a:srgbClr val="FFCB0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utumn" pitchFamily="2" charset="0"/>
              <a:ea typeface="+mj-ea"/>
              <a:cs typeface="Calibri Light"/>
            </a:endParaRPr>
          </a:p>
        </p:txBody>
      </p:sp>
      <p:pic>
        <p:nvPicPr>
          <p:cNvPr id="22" name="Picture 6" descr="MR MEN GRAPHIC LOGO | Mr men little miss, Mr men, Little miss">
            <a:extLst>
              <a:ext uri="{FF2B5EF4-FFF2-40B4-BE49-F238E27FC236}">
                <a16:creationId xmlns="" xmlns:a16="http://schemas.microsoft.com/office/drawing/2014/main" id="{F96D0187-6ECB-4636-BD87-1ADBFB26D7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47" y="1433837"/>
            <a:ext cx="2742634" cy="24066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Group 22">
            <a:extLst>
              <a:ext uri="{FF2B5EF4-FFF2-40B4-BE49-F238E27FC236}">
                <a16:creationId xmlns="" xmlns:a16="http://schemas.microsoft.com/office/drawing/2014/main" id="{C37F79AC-DAE2-4D1E-A999-1C3813472660}"/>
              </a:ext>
            </a:extLst>
          </p:cNvPr>
          <p:cNvGrpSpPr/>
          <p:nvPr/>
        </p:nvGrpSpPr>
        <p:grpSpPr>
          <a:xfrm>
            <a:off x="8320712" y="183150"/>
            <a:ext cx="3680247" cy="3017250"/>
            <a:chOff x="3895725" y="1515657"/>
            <a:chExt cx="4885203" cy="3541398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24" name="Rectangle: Rounded Corners 23">
              <a:extLst>
                <a:ext uri="{FF2B5EF4-FFF2-40B4-BE49-F238E27FC236}">
                  <a16:creationId xmlns="" xmlns:a16="http://schemas.microsoft.com/office/drawing/2014/main" id="{4EF1FC89-2972-4672-9AE9-FCA251D2FCB8}"/>
                </a:ext>
              </a:extLst>
            </p:cNvPr>
            <p:cNvSpPr/>
            <p:nvPr/>
          </p:nvSpPr>
          <p:spPr>
            <a:xfrm>
              <a:off x="3895725" y="1515657"/>
              <a:ext cx="4885203" cy="928506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0">
              <a:schemeClr val="lt1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5" name="Rectangle 24" descr="Images">
              <a:extLst>
                <a:ext uri="{FF2B5EF4-FFF2-40B4-BE49-F238E27FC236}">
                  <a16:creationId xmlns="" xmlns:a16="http://schemas.microsoft.com/office/drawing/2014/main" id="{486D9BEA-0E7F-4FB9-AA46-5DBC7B281FA7}"/>
                </a:ext>
              </a:extLst>
            </p:cNvPr>
            <p:cNvSpPr/>
            <p:nvPr/>
          </p:nvSpPr>
          <p:spPr>
            <a:xfrm>
              <a:off x="4103300" y="1724572"/>
              <a:ext cx="510678" cy="51067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bg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394A3A25-E340-40EE-9BA5-8EF87F47B6D6}"/>
                </a:ext>
              </a:extLst>
            </p:cNvPr>
            <p:cNvSpPr/>
            <p:nvPr/>
          </p:nvSpPr>
          <p:spPr>
            <a:xfrm>
              <a:off x="4764023" y="1515657"/>
              <a:ext cx="3888755" cy="928506"/>
            </a:xfrm>
            <a:custGeom>
              <a:avLst/>
              <a:gdLst>
                <a:gd name="connsiteX0" fmla="*/ 0 w 3812778"/>
                <a:gd name="connsiteY0" fmla="*/ 0 h 928506"/>
                <a:gd name="connsiteX1" fmla="*/ 3812778 w 3812778"/>
                <a:gd name="connsiteY1" fmla="*/ 0 h 928506"/>
                <a:gd name="connsiteX2" fmla="*/ 3812778 w 3812778"/>
                <a:gd name="connsiteY2" fmla="*/ 928506 h 928506"/>
                <a:gd name="connsiteX3" fmla="*/ 0 w 3812778"/>
                <a:gd name="connsiteY3" fmla="*/ 928506 h 928506"/>
                <a:gd name="connsiteX4" fmla="*/ 0 w 3812778"/>
                <a:gd name="connsiteY4" fmla="*/ 0 h 928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2778" h="928506">
                  <a:moveTo>
                    <a:pt x="0" y="0"/>
                  </a:moveTo>
                  <a:lnTo>
                    <a:pt x="3812778" y="0"/>
                  </a:lnTo>
                  <a:lnTo>
                    <a:pt x="3812778" y="928506"/>
                  </a:lnTo>
                  <a:lnTo>
                    <a:pt x="0" y="928506"/>
                  </a:lnTo>
                  <a:lnTo>
                    <a:pt x="0" y="0"/>
                  </a:lnTo>
                  <a:close/>
                </a:path>
              </a:pathLst>
            </a:custGeom>
            <a:grpFill/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bg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8267" tIns="98267" rIns="98267" bIns="98267" numCol="1" spcCol="1270" anchor="ctr" anchorCtr="0">
              <a:noAutofit/>
            </a:bodyPr>
            <a:lstStyle/>
            <a:p>
              <a:pPr marL="0" lvl="0" indent="0" algn="ctr" defTabSz="977900" rtl="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kern="1200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Choose </a:t>
              </a:r>
              <a:r>
                <a:rPr lang="en-US" i="0" kern="1200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 challenge</a:t>
              </a:r>
              <a:r>
                <a:rPr lang="en-US" kern="1200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from the pictures.</a:t>
              </a:r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="" xmlns:a16="http://schemas.microsoft.com/office/drawing/2014/main" id="{2C352F09-50F3-4040-83D3-A6499258063D}"/>
                </a:ext>
              </a:extLst>
            </p:cNvPr>
            <p:cNvSpPr/>
            <p:nvPr/>
          </p:nvSpPr>
          <p:spPr>
            <a:xfrm>
              <a:off x="3895725" y="2676290"/>
              <a:ext cx="4885203" cy="928506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0">
              <a:schemeClr val="lt1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28" name="Rectangle 27" descr="Stopwatch">
              <a:extLst>
                <a:ext uri="{FF2B5EF4-FFF2-40B4-BE49-F238E27FC236}">
                  <a16:creationId xmlns="" xmlns:a16="http://schemas.microsoft.com/office/drawing/2014/main" id="{34A9F999-185F-4DB9-B044-916A5E3B8650}"/>
                </a:ext>
              </a:extLst>
            </p:cNvPr>
            <p:cNvSpPr/>
            <p:nvPr/>
          </p:nvSpPr>
          <p:spPr>
            <a:xfrm>
              <a:off x="4103300" y="2885205"/>
              <a:ext cx="510678" cy="51067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bg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C5FE0298-6EC2-4183-B6B3-5D4916B622DA}"/>
                </a:ext>
              </a:extLst>
            </p:cNvPr>
            <p:cNvSpPr/>
            <p:nvPr/>
          </p:nvSpPr>
          <p:spPr>
            <a:xfrm>
              <a:off x="4821553" y="2676290"/>
              <a:ext cx="3831225" cy="928506"/>
            </a:xfrm>
            <a:custGeom>
              <a:avLst/>
              <a:gdLst>
                <a:gd name="connsiteX0" fmla="*/ 0 w 3812778"/>
                <a:gd name="connsiteY0" fmla="*/ 0 h 928506"/>
                <a:gd name="connsiteX1" fmla="*/ 3812778 w 3812778"/>
                <a:gd name="connsiteY1" fmla="*/ 0 h 928506"/>
                <a:gd name="connsiteX2" fmla="*/ 3812778 w 3812778"/>
                <a:gd name="connsiteY2" fmla="*/ 928506 h 928506"/>
                <a:gd name="connsiteX3" fmla="*/ 0 w 3812778"/>
                <a:gd name="connsiteY3" fmla="*/ 928506 h 928506"/>
                <a:gd name="connsiteX4" fmla="*/ 0 w 3812778"/>
                <a:gd name="connsiteY4" fmla="*/ 0 h 928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2778" h="928506">
                  <a:moveTo>
                    <a:pt x="0" y="0"/>
                  </a:moveTo>
                  <a:lnTo>
                    <a:pt x="3812778" y="0"/>
                  </a:lnTo>
                  <a:lnTo>
                    <a:pt x="3812778" y="928506"/>
                  </a:lnTo>
                  <a:lnTo>
                    <a:pt x="0" y="928506"/>
                  </a:lnTo>
                  <a:lnTo>
                    <a:pt x="0" y="0"/>
                  </a:lnTo>
                  <a:close/>
                </a:path>
              </a:pathLst>
            </a:custGeom>
            <a:grpFill/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bg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8267" tIns="98267" rIns="98267" bIns="98267" numCol="1" spcCol="1270" anchor="ctr" anchorCtr="0">
              <a:noAutofit/>
            </a:bodyPr>
            <a:lstStyle/>
            <a:p>
              <a:pPr marL="0" lvl="0" indent="0" algn="ctr" defTabSz="977900" rtl="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i="0" kern="1200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</a:rPr>
                <a:t>Complete the challenge within</a:t>
              </a:r>
              <a:r>
                <a:rPr lang="en-US" kern="1200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</a:rPr>
                <a:t> 40 seconds.</a:t>
              </a:r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="" xmlns:a16="http://schemas.microsoft.com/office/drawing/2014/main" id="{A9FD7B5A-9EFD-4DE1-994E-B9A388C1CDA0}"/>
                </a:ext>
              </a:extLst>
            </p:cNvPr>
            <p:cNvSpPr/>
            <p:nvPr/>
          </p:nvSpPr>
          <p:spPr>
            <a:xfrm>
              <a:off x="3895725" y="3836923"/>
              <a:ext cx="4885203" cy="928506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0">
              <a:schemeClr val="lt1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31" name="Rectangle 30" descr="Stars">
              <a:extLst>
                <a:ext uri="{FF2B5EF4-FFF2-40B4-BE49-F238E27FC236}">
                  <a16:creationId xmlns="" xmlns:a16="http://schemas.microsoft.com/office/drawing/2014/main" id="{CC27F5E3-4DC8-497B-B3BA-A22BD4B1EDF4}"/>
                </a:ext>
              </a:extLst>
            </p:cNvPr>
            <p:cNvSpPr/>
            <p:nvPr/>
          </p:nvSpPr>
          <p:spPr>
            <a:xfrm>
              <a:off x="4103300" y="4045838"/>
              <a:ext cx="510678" cy="510678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bg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512AF527-5C7E-4E07-8AC7-10FE6D722F08}"/>
                </a:ext>
              </a:extLst>
            </p:cNvPr>
            <p:cNvSpPr/>
            <p:nvPr/>
          </p:nvSpPr>
          <p:spPr>
            <a:xfrm>
              <a:off x="4600482" y="3836923"/>
              <a:ext cx="4180445" cy="1220132"/>
            </a:xfrm>
            <a:custGeom>
              <a:avLst/>
              <a:gdLst>
                <a:gd name="connsiteX0" fmla="*/ 0 w 3812778"/>
                <a:gd name="connsiteY0" fmla="*/ 0 h 928506"/>
                <a:gd name="connsiteX1" fmla="*/ 3812778 w 3812778"/>
                <a:gd name="connsiteY1" fmla="*/ 0 h 928506"/>
                <a:gd name="connsiteX2" fmla="*/ 3812778 w 3812778"/>
                <a:gd name="connsiteY2" fmla="*/ 928506 h 928506"/>
                <a:gd name="connsiteX3" fmla="*/ 0 w 3812778"/>
                <a:gd name="connsiteY3" fmla="*/ 928506 h 928506"/>
                <a:gd name="connsiteX4" fmla="*/ 0 w 3812778"/>
                <a:gd name="connsiteY4" fmla="*/ 0 h 928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2778" h="928506">
                  <a:moveTo>
                    <a:pt x="0" y="0"/>
                  </a:moveTo>
                  <a:lnTo>
                    <a:pt x="3812778" y="0"/>
                  </a:lnTo>
                  <a:lnTo>
                    <a:pt x="3812778" y="928506"/>
                  </a:lnTo>
                  <a:lnTo>
                    <a:pt x="0" y="928506"/>
                  </a:lnTo>
                  <a:lnTo>
                    <a:pt x="0" y="0"/>
                  </a:lnTo>
                  <a:close/>
                </a:path>
              </a:pathLst>
            </a:custGeom>
            <a:grpFill/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bg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8267" tIns="98267" rIns="98267" bIns="98267" numCol="1" spcCol="1270" anchor="ctr" anchorCtr="0">
              <a:noAutofit/>
            </a:bodyPr>
            <a:lstStyle/>
            <a:p>
              <a:pPr marL="0" lvl="0" indent="0" algn="ctr" defTabSz="977900" rtl="0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en-US" i="0" kern="1200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Coun</a:t>
              </a:r>
              <a:r>
                <a:rPr lang="en-US" kern="1200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 how many and compare</a:t>
              </a:r>
              <a:r>
                <a:rPr lang="en-US" i="0" kern="1200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your answers</a:t>
              </a:r>
              <a:r>
                <a:rPr lang="en-US" kern="1200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to </a:t>
              </a:r>
              <a:r>
                <a:rPr lang="en-US" kern="1200" dirty="0" err="1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Mr</a:t>
              </a:r>
              <a:r>
                <a:rPr lang="en-US" kern="1200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Jelly.</a:t>
              </a:r>
            </a:p>
          </p:txBody>
        </p:sp>
      </p:grpSp>
      <p:pic>
        <p:nvPicPr>
          <p:cNvPr id="33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82240A04-7420-482E-AB96-57D1BBC6B7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6003542" y="3939302"/>
            <a:ext cx="1150284" cy="9829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27015ECC-E854-414F-8041-F21E2546A5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5301321" y="4890847"/>
            <a:ext cx="1150284" cy="9829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A9CB2BC5-E4D9-4C01-9732-7E429F70D1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6578684" y="4908571"/>
            <a:ext cx="1150284" cy="9829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C546DF43-2393-499D-B58C-A6EBCF8FDA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5024160" y="5929184"/>
            <a:ext cx="1150284" cy="9829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12954D37-88F0-4A01-BCEA-D285C346A4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6003542" y="5875069"/>
            <a:ext cx="1150284" cy="9829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8CC01557-A065-4632-9380-0948D7E5F4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6938591" y="5875069"/>
            <a:ext cx="1150284" cy="9829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8" descr="Mr. Strong | Mr. Men Wiki | Fandom">
            <a:extLst>
              <a:ext uri="{FF2B5EF4-FFF2-40B4-BE49-F238E27FC236}">
                <a16:creationId xmlns="" xmlns:a16="http://schemas.microsoft.com/office/drawing/2014/main" id="{C41B4A0C-56BA-461C-99D0-329CA5EB55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2251" y="3699202"/>
            <a:ext cx="3848709" cy="31587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Rectangle 39">
            <a:extLst>
              <a:ext uri="{FF2B5EF4-FFF2-40B4-BE49-F238E27FC236}">
                <a16:creationId xmlns="" xmlns:a16="http://schemas.microsoft.com/office/drawing/2014/main" id="{A812BC16-5E7E-4C9A-A566-8543E9105141}"/>
              </a:ext>
            </a:extLst>
          </p:cNvPr>
          <p:cNvSpPr/>
          <p:nvPr/>
        </p:nvSpPr>
        <p:spPr>
          <a:xfrm>
            <a:off x="8535940" y="2307981"/>
            <a:ext cx="3112580" cy="20456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400" b="1" kern="1200" dirty="0" smtClean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utumn" pitchFamily="2" charset="0"/>
              <a:ea typeface="+mj-ea"/>
              <a:cs typeface="Calibri Light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kern="120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utumn" pitchFamily="2" charset="0"/>
                <a:ea typeface="+mj-ea"/>
                <a:cs typeface="Calibri Light"/>
              </a:rPr>
              <a:t>Mr </a:t>
            </a:r>
            <a:r>
              <a:rPr lang="en-US" sz="4400" b="1" kern="120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utumn" pitchFamily="2" charset="0"/>
                <a:ea typeface="+mj-ea"/>
                <a:cs typeface="Calibri Light"/>
              </a:rPr>
              <a:t>Strong!</a:t>
            </a:r>
            <a:endParaRPr lang="en-US" sz="4400" b="1" kern="1200" dirty="0">
              <a:ln w="28575">
                <a:solidFill>
                  <a:srgbClr val="2C75BD"/>
                </a:solidFill>
                <a:prstDash val="solid"/>
              </a:ln>
              <a:solidFill>
                <a:srgbClr val="FFCB0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utumn" pitchFamily="2" charset="0"/>
              <a:ea typeface="+mj-ea"/>
              <a:cs typeface="Calibri Ligh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779570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 advTm="2365"/>
    </mc:Choice>
    <mc:Fallback>
      <p:transition advTm="2365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68D5F336-FEF1-4C30-99CE-436B01AEA42E}"/>
              </a:ext>
            </a:extLst>
          </p:cNvPr>
          <p:cNvSpPr/>
          <p:nvPr/>
        </p:nvSpPr>
        <p:spPr>
          <a:xfrm>
            <a:off x="595399" y="1728648"/>
            <a:ext cx="5602832" cy="1025987"/>
          </a:xfrm>
          <a:prstGeom prst="rect">
            <a:avLst/>
          </a:prstGeom>
          <a:noFill/>
          <a:ln>
            <a:noFill/>
          </a:ln>
        </p:spPr>
        <p:txBody>
          <a:bodyPr wrap="square" lIns="121920" tIns="60960" rIns="121920" bIns="60960" anchor="t">
            <a:spAutoFit/>
          </a:bodyPr>
          <a:lstStyle/>
          <a:p>
            <a:pPr algn="ctr"/>
            <a:r>
              <a:rPr lang="en-US" sz="5867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  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MR STRONG REST</a:t>
            </a:r>
            <a:endParaRPr lang="en-US" sz="5867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15364" name="Picture 4" descr="Samuel Lucas JMI School mr men and little miss - Samuel Lucas JMI School">
            <a:extLst>
              <a:ext uri="{FF2B5EF4-FFF2-40B4-BE49-F238E27FC236}">
                <a16:creationId xmlns="" xmlns:a16="http://schemas.microsoft.com/office/drawing/2014/main" id="{FCBE9E12-FB04-4BC2-B3A7-7AB245D4A2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6150" y="1"/>
            <a:ext cx="489585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Interval Timer 20 Second / 10 Second Rest on Make a GIF">
            <a:extLst>
              <a:ext uri="{FF2B5EF4-FFF2-40B4-BE49-F238E27FC236}">
                <a16:creationId xmlns="" xmlns:a16="http://schemas.microsoft.com/office/drawing/2014/main" id="{BD53FAA2-75AA-0F4D-B81E-71BC1E5911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581" r="22581"/>
          <a:stretch/>
        </p:blipFill>
        <p:spPr bwMode="auto">
          <a:xfrm>
            <a:off x="1848726" y="2754635"/>
            <a:ext cx="3251586" cy="33205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8" name="Picture 8" descr="Mr. Strong | Mr. Men Wiki | Fandom">
            <a:extLst>
              <a:ext uri="{FF2B5EF4-FFF2-40B4-BE49-F238E27FC236}">
                <a16:creationId xmlns="" xmlns:a16="http://schemas.microsoft.com/office/drawing/2014/main" id="{722EF386-F1F0-4FC7-9023-5B01F14037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713" y="1"/>
            <a:ext cx="2447611" cy="20088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93164840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 advTm="2098"/>
    </mc:Choice>
    <mc:Fallback>
      <p:transition advTm="2098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29FFDE29-479E-493D-B713-25F6E4E4946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79037" y="4530398"/>
            <a:ext cx="3418441" cy="195472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33" name="Arrow: Down 32">
            <a:extLst>
              <a:ext uri="{FF2B5EF4-FFF2-40B4-BE49-F238E27FC236}">
                <a16:creationId xmlns="" xmlns:a16="http://schemas.microsoft.com/office/drawing/2014/main" id="{2194B0BB-0A44-4CEA-A02E-0E7D11D2D880}"/>
              </a:ext>
            </a:extLst>
          </p:cNvPr>
          <p:cNvSpPr/>
          <p:nvPr/>
        </p:nvSpPr>
        <p:spPr>
          <a:xfrm rot="16200000">
            <a:off x="7911084" y="1679461"/>
            <a:ext cx="307547" cy="764672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b="1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34" name="Arrow: Down 33">
            <a:extLst>
              <a:ext uri="{FF2B5EF4-FFF2-40B4-BE49-F238E27FC236}">
                <a16:creationId xmlns="" xmlns:a16="http://schemas.microsoft.com/office/drawing/2014/main" id="{5238C967-D62C-47FD-906F-7E8721EAA5BB}"/>
              </a:ext>
            </a:extLst>
          </p:cNvPr>
          <p:cNvSpPr/>
          <p:nvPr/>
        </p:nvSpPr>
        <p:spPr>
          <a:xfrm rot="17400830">
            <a:off x="7849273" y="3267726"/>
            <a:ext cx="307547" cy="765425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b="1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35" name="Arrow: Down 34">
            <a:extLst>
              <a:ext uri="{FF2B5EF4-FFF2-40B4-BE49-F238E27FC236}">
                <a16:creationId xmlns="" xmlns:a16="http://schemas.microsoft.com/office/drawing/2014/main" id="{FB9A63DE-E79A-4EA5-A3F4-82F1D49AA23B}"/>
              </a:ext>
            </a:extLst>
          </p:cNvPr>
          <p:cNvSpPr/>
          <p:nvPr/>
        </p:nvSpPr>
        <p:spPr>
          <a:xfrm>
            <a:off x="6066468" y="3828742"/>
            <a:ext cx="307547" cy="713813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b="1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pic>
        <p:nvPicPr>
          <p:cNvPr id="27" name="Picture 2" descr="Plank Crunches Gif">
            <a:extLst>
              <a:ext uri="{FF2B5EF4-FFF2-40B4-BE49-F238E27FC236}">
                <a16:creationId xmlns="" xmlns:a16="http://schemas.microsoft.com/office/drawing/2014/main" id="{7D092D27-78FA-4F88-9B70-ACAD1E2EF39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306" y="4915468"/>
            <a:ext cx="2865906" cy="1440152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>
            <a:extLst>
              <a:ext uri="{FF2B5EF4-FFF2-40B4-BE49-F238E27FC236}">
                <a16:creationId xmlns="" xmlns:a16="http://schemas.microsoft.com/office/drawing/2014/main" id="{858184F3-BB7C-4FA0-A828-A4BC6DA3EEF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159543" y="3465572"/>
            <a:ext cx="2560271" cy="1440152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31" name="Picture 30">
            <a:extLst>
              <a:ext uri="{FF2B5EF4-FFF2-40B4-BE49-F238E27FC236}">
                <a16:creationId xmlns="" xmlns:a16="http://schemas.microsoft.com/office/drawing/2014/main" id="{1D527CD1-F05E-4E2A-B1AD-12C0A14AD3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59544" y="1341721"/>
            <a:ext cx="2560271" cy="1440152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2A0908A5-15D4-452D-A68B-30589F63A123}"/>
              </a:ext>
            </a:extLst>
          </p:cNvPr>
          <p:cNvSpPr txBox="1"/>
          <p:nvPr/>
        </p:nvSpPr>
        <p:spPr>
          <a:xfrm>
            <a:off x="3760318" y="156581"/>
            <a:ext cx="4919845" cy="55625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 cap="sq"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US" sz="2667" dirty="0" err="1">
                <a:latin typeface="Abadi"/>
                <a:cs typeface="Aharoni"/>
              </a:rPr>
              <a:t>Mr</a:t>
            </a:r>
            <a:r>
              <a:rPr lang="en-US" sz="2667" dirty="0">
                <a:latin typeface="Abadi"/>
                <a:cs typeface="Aharoni"/>
              </a:rPr>
              <a:t> Good Training</a:t>
            </a:r>
          </a:p>
        </p:txBody>
      </p:sp>
      <p:sp>
        <p:nvSpPr>
          <p:cNvPr id="25" name="Rectangle: Rounded Corners 31">
            <a:extLst>
              <a:ext uri="{FF2B5EF4-FFF2-40B4-BE49-F238E27FC236}">
                <a16:creationId xmlns="" xmlns:a16="http://schemas.microsoft.com/office/drawing/2014/main" id="{5D558C19-3940-4227-9A5C-6539945D2158}"/>
              </a:ext>
            </a:extLst>
          </p:cNvPr>
          <p:cNvSpPr/>
          <p:nvPr/>
        </p:nvSpPr>
        <p:spPr>
          <a:xfrm>
            <a:off x="297099" y="673362"/>
            <a:ext cx="3677680" cy="3408673"/>
          </a:xfrm>
          <a:custGeom>
            <a:avLst/>
            <a:gdLst>
              <a:gd name="connsiteX0" fmla="*/ 0 w 3677680"/>
              <a:gd name="connsiteY0" fmla="*/ 568124 h 3408673"/>
              <a:gd name="connsiteX1" fmla="*/ 568124 w 3677680"/>
              <a:gd name="connsiteY1" fmla="*/ 0 h 3408673"/>
              <a:gd name="connsiteX2" fmla="*/ 1254311 w 3677680"/>
              <a:gd name="connsiteY2" fmla="*/ 0 h 3408673"/>
              <a:gd name="connsiteX3" fmla="*/ 1889669 w 3677680"/>
              <a:gd name="connsiteY3" fmla="*/ 0 h 3408673"/>
              <a:gd name="connsiteX4" fmla="*/ 2550441 w 3677680"/>
              <a:gd name="connsiteY4" fmla="*/ 0 h 3408673"/>
              <a:gd name="connsiteX5" fmla="*/ 3109556 w 3677680"/>
              <a:gd name="connsiteY5" fmla="*/ 0 h 3408673"/>
              <a:gd name="connsiteX6" fmla="*/ 3677680 w 3677680"/>
              <a:gd name="connsiteY6" fmla="*/ 568124 h 3408673"/>
              <a:gd name="connsiteX7" fmla="*/ 3677680 w 3677680"/>
              <a:gd name="connsiteY7" fmla="*/ 1113506 h 3408673"/>
              <a:gd name="connsiteX8" fmla="*/ 3677680 w 3677680"/>
              <a:gd name="connsiteY8" fmla="*/ 1658888 h 3408673"/>
              <a:gd name="connsiteX9" fmla="*/ 3677680 w 3677680"/>
              <a:gd name="connsiteY9" fmla="*/ 2181546 h 3408673"/>
              <a:gd name="connsiteX10" fmla="*/ 3677680 w 3677680"/>
              <a:gd name="connsiteY10" fmla="*/ 2840549 h 3408673"/>
              <a:gd name="connsiteX11" fmla="*/ 3109556 w 3677680"/>
              <a:gd name="connsiteY11" fmla="*/ 3408673 h 3408673"/>
              <a:gd name="connsiteX12" fmla="*/ 2525027 w 3677680"/>
              <a:gd name="connsiteY12" fmla="*/ 3408673 h 3408673"/>
              <a:gd name="connsiteX13" fmla="*/ 1838840 w 3677680"/>
              <a:gd name="connsiteY13" fmla="*/ 3408673 h 3408673"/>
              <a:gd name="connsiteX14" fmla="*/ 1228896 w 3677680"/>
              <a:gd name="connsiteY14" fmla="*/ 3408673 h 3408673"/>
              <a:gd name="connsiteX15" fmla="*/ 568124 w 3677680"/>
              <a:gd name="connsiteY15" fmla="*/ 3408673 h 3408673"/>
              <a:gd name="connsiteX16" fmla="*/ 0 w 3677680"/>
              <a:gd name="connsiteY16" fmla="*/ 2840549 h 3408673"/>
              <a:gd name="connsiteX17" fmla="*/ 0 w 3677680"/>
              <a:gd name="connsiteY17" fmla="*/ 2226994 h 3408673"/>
              <a:gd name="connsiteX18" fmla="*/ 0 w 3677680"/>
              <a:gd name="connsiteY18" fmla="*/ 1704337 h 3408673"/>
              <a:gd name="connsiteX19" fmla="*/ 0 w 3677680"/>
              <a:gd name="connsiteY19" fmla="*/ 1136230 h 3408673"/>
              <a:gd name="connsiteX20" fmla="*/ 0 w 3677680"/>
              <a:gd name="connsiteY20" fmla="*/ 568124 h 3408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677680" h="3408673" fill="none" extrusionOk="0">
                <a:moveTo>
                  <a:pt x="0" y="568124"/>
                </a:moveTo>
                <a:cubicBezTo>
                  <a:pt x="19043" y="315852"/>
                  <a:pt x="262375" y="310"/>
                  <a:pt x="568124" y="0"/>
                </a:cubicBezTo>
                <a:cubicBezTo>
                  <a:pt x="776984" y="-16255"/>
                  <a:pt x="1031942" y="32149"/>
                  <a:pt x="1254311" y="0"/>
                </a:cubicBezTo>
                <a:cubicBezTo>
                  <a:pt x="1476680" y="-32149"/>
                  <a:pt x="1658417" y="-20617"/>
                  <a:pt x="1889669" y="0"/>
                </a:cubicBezTo>
                <a:cubicBezTo>
                  <a:pt x="2120921" y="20617"/>
                  <a:pt x="2376823" y="9052"/>
                  <a:pt x="2550441" y="0"/>
                </a:cubicBezTo>
                <a:cubicBezTo>
                  <a:pt x="2724059" y="-9052"/>
                  <a:pt x="2883195" y="17078"/>
                  <a:pt x="3109556" y="0"/>
                </a:cubicBezTo>
                <a:cubicBezTo>
                  <a:pt x="3446371" y="-64335"/>
                  <a:pt x="3738979" y="285470"/>
                  <a:pt x="3677680" y="568124"/>
                </a:cubicBezTo>
                <a:cubicBezTo>
                  <a:pt x="3668547" y="712729"/>
                  <a:pt x="3702335" y="1002124"/>
                  <a:pt x="3677680" y="1113506"/>
                </a:cubicBezTo>
                <a:cubicBezTo>
                  <a:pt x="3653025" y="1224888"/>
                  <a:pt x="3681083" y="1463292"/>
                  <a:pt x="3677680" y="1658888"/>
                </a:cubicBezTo>
                <a:cubicBezTo>
                  <a:pt x="3674277" y="1854484"/>
                  <a:pt x="3681858" y="1989539"/>
                  <a:pt x="3677680" y="2181546"/>
                </a:cubicBezTo>
                <a:cubicBezTo>
                  <a:pt x="3673502" y="2373553"/>
                  <a:pt x="3672485" y="2569490"/>
                  <a:pt x="3677680" y="2840549"/>
                </a:cubicBezTo>
                <a:cubicBezTo>
                  <a:pt x="3668616" y="3160330"/>
                  <a:pt x="3424763" y="3431398"/>
                  <a:pt x="3109556" y="3408673"/>
                </a:cubicBezTo>
                <a:cubicBezTo>
                  <a:pt x="2892896" y="3385164"/>
                  <a:pt x="2707989" y="3391127"/>
                  <a:pt x="2525027" y="3408673"/>
                </a:cubicBezTo>
                <a:cubicBezTo>
                  <a:pt x="2342065" y="3426219"/>
                  <a:pt x="2000586" y="3409423"/>
                  <a:pt x="1838840" y="3408673"/>
                </a:cubicBezTo>
                <a:cubicBezTo>
                  <a:pt x="1677094" y="3407923"/>
                  <a:pt x="1512477" y="3415965"/>
                  <a:pt x="1228896" y="3408673"/>
                </a:cubicBezTo>
                <a:cubicBezTo>
                  <a:pt x="945315" y="3401381"/>
                  <a:pt x="710649" y="3386749"/>
                  <a:pt x="568124" y="3408673"/>
                </a:cubicBezTo>
                <a:cubicBezTo>
                  <a:pt x="247941" y="3421216"/>
                  <a:pt x="-5433" y="3110712"/>
                  <a:pt x="0" y="2840549"/>
                </a:cubicBezTo>
                <a:cubicBezTo>
                  <a:pt x="-4217" y="2560859"/>
                  <a:pt x="1599" y="2471497"/>
                  <a:pt x="0" y="2226994"/>
                </a:cubicBezTo>
                <a:cubicBezTo>
                  <a:pt x="-1599" y="1982492"/>
                  <a:pt x="-3429" y="1900945"/>
                  <a:pt x="0" y="1704337"/>
                </a:cubicBezTo>
                <a:cubicBezTo>
                  <a:pt x="3429" y="1507729"/>
                  <a:pt x="-12390" y="1345932"/>
                  <a:pt x="0" y="1136230"/>
                </a:cubicBezTo>
                <a:cubicBezTo>
                  <a:pt x="12390" y="926528"/>
                  <a:pt x="-23920" y="722337"/>
                  <a:pt x="0" y="568124"/>
                </a:cubicBezTo>
                <a:close/>
              </a:path>
              <a:path w="3677680" h="3408673" stroke="0" extrusionOk="0">
                <a:moveTo>
                  <a:pt x="0" y="568124"/>
                </a:moveTo>
                <a:cubicBezTo>
                  <a:pt x="-11028" y="259492"/>
                  <a:pt x="285406" y="-33161"/>
                  <a:pt x="568124" y="0"/>
                </a:cubicBezTo>
                <a:cubicBezTo>
                  <a:pt x="743930" y="22001"/>
                  <a:pt x="946509" y="-28830"/>
                  <a:pt x="1203482" y="0"/>
                </a:cubicBezTo>
                <a:cubicBezTo>
                  <a:pt x="1460455" y="28830"/>
                  <a:pt x="1537632" y="22242"/>
                  <a:pt x="1788011" y="0"/>
                </a:cubicBezTo>
                <a:cubicBezTo>
                  <a:pt x="2038390" y="-22242"/>
                  <a:pt x="2235588" y="-5999"/>
                  <a:pt x="2397955" y="0"/>
                </a:cubicBezTo>
                <a:cubicBezTo>
                  <a:pt x="2560322" y="5999"/>
                  <a:pt x="2879020" y="2071"/>
                  <a:pt x="3109556" y="0"/>
                </a:cubicBezTo>
                <a:cubicBezTo>
                  <a:pt x="3418116" y="-24850"/>
                  <a:pt x="3644982" y="324479"/>
                  <a:pt x="3677680" y="568124"/>
                </a:cubicBezTo>
                <a:cubicBezTo>
                  <a:pt x="3695549" y="711696"/>
                  <a:pt x="3675945" y="907176"/>
                  <a:pt x="3677680" y="1113506"/>
                </a:cubicBezTo>
                <a:cubicBezTo>
                  <a:pt x="3679415" y="1319836"/>
                  <a:pt x="3661972" y="1439939"/>
                  <a:pt x="3677680" y="1704337"/>
                </a:cubicBezTo>
                <a:cubicBezTo>
                  <a:pt x="3693388" y="1968735"/>
                  <a:pt x="3680436" y="2088253"/>
                  <a:pt x="3677680" y="2204270"/>
                </a:cubicBezTo>
                <a:cubicBezTo>
                  <a:pt x="3674924" y="2320287"/>
                  <a:pt x="3682280" y="2643716"/>
                  <a:pt x="3677680" y="2840549"/>
                </a:cubicBezTo>
                <a:cubicBezTo>
                  <a:pt x="3684980" y="3157763"/>
                  <a:pt x="3460448" y="3452154"/>
                  <a:pt x="3109556" y="3408673"/>
                </a:cubicBezTo>
                <a:cubicBezTo>
                  <a:pt x="2936170" y="3416160"/>
                  <a:pt x="2610505" y="3390484"/>
                  <a:pt x="2474198" y="3408673"/>
                </a:cubicBezTo>
                <a:cubicBezTo>
                  <a:pt x="2337891" y="3426862"/>
                  <a:pt x="2086335" y="3402706"/>
                  <a:pt x="1813426" y="3408673"/>
                </a:cubicBezTo>
                <a:cubicBezTo>
                  <a:pt x="1540517" y="3414640"/>
                  <a:pt x="1526131" y="3416600"/>
                  <a:pt x="1254311" y="3408673"/>
                </a:cubicBezTo>
                <a:cubicBezTo>
                  <a:pt x="982491" y="3400746"/>
                  <a:pt x="835814" y="3440934"/>
                  <a:pt x="568124" y="3408673"/>
                </a:cubicBezTo>
                <a:cubicBezTo>
                  <a:pt x="323263" y="3377459"/>
                  <a:pt x="-46856" y="3132185"/>
                  <a:pt x="0" y="2840549"/>
                </a:cubicBezTo>
                <a:cubicBezTo>
                  <a:pt x="-10034" y="2573765"/>
                  <a:pt x="4098" y="2540231"/>
                  <a:pt x="0" y="2272443"/>
                </a:cubicBezTo>
                <a:cubicBezTo>
                  <a:pt x="-4098" y="2004655"/>
                  <a:pt x="-17115" y="1901603"/>
                  <a:pt x="0" y="1727061"/>
                </a:cubicBezTo>
                <a:cubicBezTo>
                  <a:pt x="17115" y="1552519"/>
                  <a:pt x="22354" y="1385182"/>
                  <a:pt x="0" y="1113506"/>
                </a:cubicBezTo>
                <a:cubicBezTo>
                  <a:pt x="-22354" y="841831"/>
                  <a:pt x="24105" y="824422"/>
                  <a:pt x="0" y="568124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50590311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graphicFrame>
        <p:nvGraphicFramePr>
          <p:cNvPr id="26" name="Table 3">
            <a:extLst>
              <a:ext uri="{FF2B5EF4-FFF2-40B4-BE49-F238E27FC236}">
                <a16:creationId xmlns="" xmlns:a16="http://schemas.microsoft.com/office/drawing/2014/main" id="{A58816E6-2285-4250-AF0E-6DD69AAE44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08021589"/>
              </p:ext>
            </p:extLst>
          </p:nvPr>
        </p:nvGraphicFramePr>
        <p:xfrm>
          <a:off x="4756040" y="1071617"/>
          <a:ext cx="2780210" cy="27115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90105">
                  <a:extLst>
                    <a:ext uri="{9D8B030D-6E8A-4147-A177-3AD203B41FA5}">
                      <a16:colId xmlns="" xmlns:a16="http://schemas.microsoft.com/office/drawing/2014/main" val="643944613"/>
                    </a:ext>
                  </a:extLst>
                </a:gridCol>
                <a:gridCol w="1390105">
                  <a:extLst>
                    <a:ext uri="{9D8B030D-6E8A-4147-A177-3AD203B41FA5}">
                      <a16:colId xmlns="" xmlns:a16="http://schemas.microsoft.com/office/drawing/2014/main" val="839111926"/>
                    </a:ext>
                  </a:extLst>
                </a:gridCol>
              </a:tblGrid>
              <a:tr h="59316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2900" b="1" u="none" strike="noStrike" noProof="0" dirty="0">
                        <a:latin typeface="Bernard MT Condensed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900" b="1" u="non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badi"/>
                        </a:rPr>
                        <a:t>15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18496928"/>
                  </a:ext>
                </a:extLst>
              </a:tr>
              <a:tr h="105921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2900" b="1" dirty="0">
                        <a:latin typeface="Bernard MT Condensed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900" b="1" u="none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badi" panose="020B0604020104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GB" sz="2900" b="1" u="non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badi"/>
                        </a:rPr>
                        <a:t>20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53088580"/>
                  </a:ext>
                </a:extLst>
              </a:tr>
              <a:tr h="105921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2900" b="1">
                        <a:latin typeface="Bernard MT Condensed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900" b="1" u="none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badi" panose="020B0604020104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GB" sz="2900" b="1" u="non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badi"/>
                        </a:rPr>
                        <a:t>25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29744319"/>
                  </a:ext>
                </a:extLst>
              </a:tr>
            </a:tbl>
          </a:graphicData>
        </a:graphic>
      </p:graphicFrame>
      <p:pic>
        <p:nvPicPr>
          <p:cNvPr id="6148" name="Picture 4" descr="Mr. Good transparent PNG - StickPNG">
            <a:extLst>
              <a:ext uri="{FF2B5EF4-FFF2-40B4-BE49-F238E27FC236}">
                <a16:creationId xmlns="" xmlns:a16="http://schemas.microsoft.com/office/drawing/2014/main" id="{258E5102-5571-479A-86A6-30454A6373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7132" y="-1098877"/>
            <a:ext cx="6191250" cy="56292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MR MEN GRAPHIC LOGO | Mr men little miss, Mr men, Little miss">
            <a:extLst>
              <a:ext uri="{FF2B5EF4-FFF2-40B4-BE49-F238E27FC236}">
                <a16:creationId xmlns="" xmlns:a16="http://schemas.microsoft.com/office/drawing/2014/main" id="{50422701-6532-43CB-A5B8-B12DB35D30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9497" y="5578598"/>
            <a:ext cx="1335935" cy="11723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B2C7E474-1CA7-47D8-B972-902FD3E9E2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5322538" y="1143199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0751E277-9664-45E5-9F83-AB58FD2C80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5029579" y="2049125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3E0415E7-4C33-42BB-9FA4-66791D02F5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5724035" y="2048329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11A8C2D9-CA64-42D5-B77B-BC3D1B0172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4700689" y="2988558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13D1BC7F-4795-4FFB-A7CB-0AFE442F1D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5962359" y="2976302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942AA5AE-B456-49F8-B8CF-DCDA400FB7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5352070" y="2990098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4285363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 advTm="2711"/>
    </mc:Choice>
    <mc:Fallback>
      <p:transition advTm="2711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68D5F336-FEF1-4C30-99CE-436B01AEA42E}"/>
              </a:ext>
            </a:extLst>
          </p:cNvPr>
          <p:cNvSpPr/>
          <p:nvPr/>
        </p:nvSpPr>
        <p:spPr>
          <a:xfrm>
            <a:off x="595399" y="1728648"/>
            <a:ext cx="5602832" cy="1025987"/>
          </a:xfrm>
          <a:prstGeom prst="rect">
            <a:avLst/>
          </a:prstGeom>
          <a:noFill/>
          <a:ln>
            <a:noFill/>
          </a:ln>
        </p:spPr>
        <p:txBody>
          <a:bodyPr wrap="square" lIns="121920" tIns="60960" rIns="121920" bIns="60960" anchor="t">
            <a:spAutoFit/>
          </a:bodyPr>
          <a:lstStyle/>
          <a:p>
            <a:pPr algn="ctr"/>
            <a:r>
              <a:rPr lang="en-US" sz="5867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  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MR STRONG REST</a:t>
            </a:r>
            <a:endParaRPr lang="en-US" sz="5867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15364" name="Picture 4" descr="Samuel Lucas JMI School mr men and little miss - Samuel Lucas JMI School">
            <a:extLst>
              <a:ext uri="{FF2B5EF4-FFF2-40B4-BE49-F238E27FC236}">
                <a16:creationId xmlns="" xmlns:a16="http://schemas.microsoft.com/office/drawing/2014/main" id="{FCBE9E12-FB04-4BC2-B3A7-7AB245D4A2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6150" y="1"/>
            <a:ext cx="489585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Interval Timer 20 Second / 10 Second Rest on Make a GIF">
            <a:extLst>
              <a:ext uri="{FF2B5EF4-FFF2-40B4-BE49-F238E27FC236}">
                <a16:creationId xmlns="" xmlns:a16="http://schemas.microsoft.com/office/drawing/2014/main" id="{BD53FAA2-75AA-0F4D-B81E-71BC1E5911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581" r="22581"/>
          <a:stretch/>
        </p:blipFill>
        <p:spPr bwMode="auto">
          <a:xfrm>
            <a:off x="1848726" y="2754635"/>
            <a:ext cx="3251586" cy="33205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8" name="Picture 8" descr="Mr. Strong | Mr. Men Wiki | Fandom">
            <a:extLst>
              <a:ext uri="{FF2B5EF4-FFF2-40B4-BE49-F238E27FC236}">
                <a16:creationId xmlns="" xmlns:a16="http://schemas.microsoft.com/office/drawing/2014/main" id="{722EF386-F1F0-4FC7-9023-5B01F14037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713" y="1"/>
            <a:ext cx="2447611" cy="20088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0779893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 advTm="1873"/>
    </mc:Choice>
    <mc:Fallback>
      <p:transition advTm="1873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29FFDE29-479E-493D-B713-25F6E4E4946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79037" y="4530398"/>
            <a:ext cx="3418441" cy="195472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33" name="Arrow: Down 32">
            <a:extLst>
              <a:ext uri="{FF2B5EF4-FFF2-40B4-BE49-F238E27FC236}">
                <a16:creationId xmlns="" xmlns:a16="http://schemas.microsoft.com/office/drawing/2014/main" id="{2194B0BB-0A44-4CEA-A02E-0E7D11D2D880}"/>
              </a:ext>
            </a:extLst>
          </p:cNvPr>
          <p:cNvSpPr/>
          <p:nvPr/>
        </p:nvSpPr>
        <p:spPr>
          <a:xfrm rot="16200000">
            <a:off x="7911084" y="1679461"/>
            <a:ext cx="307547" cy="764672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b="1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34" name="Arrow: Down 33">
            <a:extLst>
              <a:ext uri="{FF2B5EF4-FFF2-40B4-BE49-F238E27FC236}">
                <a16:creationId xmlns="" xmlns:a16="http://schemas.microsoft.com/office/drawing/2014/main" id="{5238C967-D62C-47FD-906F-7E8721EAA5BB}"/>
              </a:ext>
            </a:extLst>
          </p:cNvPr>
          <p:cNvSpPr/>
          <p:nvPr/>
        </p:nvSpPr>
        <p:spPr>
          <a:xfrm rot="17400830">
            <a:off x="7849273" y="3267726"/>
            <a:ext cx="307547" cy="765425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b="1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35" name="Arrow: Down 34">
            <a:extLst>
              <a:ext uri="{FF2B5EF4-FFF2-40B4-BE49-F238E27FC236}">
                <a16:creationId xmlns="" xmlns:a16="http://schemas.microsoft.com/office/drawing/2014/main" id="{FB9A63DE-E79A-4EA5-A3F4-82F1D49AA23B}"/>
              </a:ext>
            </a:extLst>
          </p:cNvPr>
          <p:cNvSpPr/>
          <p:nvPr/>
        </p:nvSpPr>
        <p:spPr>
          <a:xfrm>
            <a:off x="6066468" y="3828742"/>
            <a:ext cx="307547" cy="713813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b="1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pic>
        <p:nvPicPr>
          <p:cNvPr id="30" name="Picture 2" descr="Standing Ab Exercise GIF | POPSUGAR Fitness">
            <a:extLst>
              <a:ext uri="{FF2B5EF4-FFF2-40B4-BE49-F238E27FC236}">
                <a16:creationId xmlns="" xmlns:a16="http://schemas.microsoft.com/office/drawing/2014/main" id="{0EA9E3DE-795A-4652-A088-1B54949DE44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5915" y="5085066"/>
            <a:ext cx="1988652" cy="1326177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4 Standing Core Exercises That Will Sculpt Your Abs From Every Angle |  Standing core exercises, Core workout, Core workout plan">
            <a:extLst>
              <a:ext uri="{FF2B5EF4-FFF2-40B4-BE49-F238E27FC236}">
                <a16:creationId xmlns="" xmlns:a16="http://schemas.microsoft.com/office/drawing/2014/main" id="{5000C75D-67C5-47E9-8404-11DC64552A3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7085" y="3467533"/>
            <a:ext cx="1436230" cy="1436230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2" descr="Relieve Lower Back Pain With These 11 Exercise Moves | SELF">
            <a:extLst>
              <a:ext uri="{FF2B5EF4-FFF2-40B4-BE49-F238E27FC236}">
                <a16:creationId xmlns="" xmlns:a16="http://schemas.microsoft.com/office/drawing/2014/main" id="{83DEC94D-6923-4ED6-86BE-F65D29B4181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4308" y="1310974"/>
            <a:ext cx="1501645" cy="1501645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3BB3AFB-3E22-427C-B39D-0AAD4E7DFE7A}"/>
              </a:ext>
            </a:extLst>
          </p:cNvPr>
          <p:cNvSpPr txBox="1"/>
          <p:nvPr/>
        </p:nvSpPr>
        <p:spPr>
          <a:xfrm>
            <a:off x="3760318" y="156581"/>
            <a:ext cx="4919845" cy="55625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 cap="sq"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US" sz="2667" dirty="0" err="1">
                <a:latin typeface="Abadi"/>
                <a:cs typeface="Aharoni"/>
              </a:rPr>
              <a:t>Mr</a:t>
            </a:r>
            <a:r>
              <a:rPr lang="en-US" sz="2667" dirty="0">
                <a:latin typeface="Abadi"/>
                <a:cs typeface="Aharoni"/>
              </a:rPr>
              <a:t> Tall Training</a:t>
            </a:r>
          </a:p>
        </p:txBody>
      </p:sp>
      <p:sp>
        <p:nvSpPr>
          <p:cNvPr id="25" name="Rectangle: Rounded Corners 31">
            <a:extLst>
              <a:ext uri="{FF2B5EF4-FFF2-40B4-BE49-F238E27FC236}">
                <a16:creationId xmlns="" xmlns:a16="http://schemas.microsoft.com/office/drawing/2014/main" id="{E749B10C-A3C5-4474-B29C-1541DA84D5DC}"/>
              </a:ext>
            </a:extLst>
          </p:cNvPr>
          <p:cNvSpPr/>
          <p:nvPr/>
        </p:nvSpPr>
        <p:spPr>
          <a:xfrm>
            <a:off x="297099" y="673362"/>
            <a:ext cx="3677680" cy="3408673"/>
          </a:xfrm>
          <a:custGeom>
            <a:avLst/>
            <a:gdLst>
              <a:gd name="connsiteX0" fmla="*/ 0 w 3677680"/>
              <a:gd name="connsiteY0" fmla="*/ 568124 h 3408673"/>
              <a:gd name="connsiteX1" fmla="*/ 568124 w 3677680"/>
              <a:gd name="connsiteY1" fmla="*/ 0 h 3408673"/>
              <a:gd name="connsiteX2" fmla="*/ 1254311 w 3677680"/>
              <a:gd name="connsiteY2" fmla="*/ 0 h 3408673"/>
              <a:gd name="connsiteX3" fmla="*/ 1889669 w 3677680"/>
              <a:gd name="connsiteY3" fmla="*/ 0 h 3408673"/>
              <a:gd name="connsiteX4" fmla="*/ 2550441 w 3677680"/>
              <a:gd name="connsiteY4" fmla="*/ 0 h 3408673"/>
              <a:gd name="connsiteX5" fmla="*/ 3109556 w 3677680"/>
              <a:gd name="connsiteY5" fmla="*/ 0 h 3408673"/>
              <a:gd name="connsiteX6" fmla="*/ 3677680 w 3677680"/>
              <a:gd name="connsiteY6" fmla="*/ 568124 h 3408673"/>
              <a:gd name="connsiteX7" fmla="*/ 3677680 w 3677680"/>
              <a:gd name="connsiteY7" fmla="*/ 1113506 h 3408673"/>
              <a:gd name="connsiteX8" fmla="*/ 3677680 w 3677680"/>
              <a:gd name="connsiteY8" fmla="*/ 1658888 h 3408673"/>
              <a:gd name="connsiteX9" fmla="*/ 3677680 w 3677680"/>
              <a:gd name="connsiteY9" fmla="*/ 2181546 h 3408673"/>
              <a:gd name="connsiteX10" fmla="*/ 3677680 w 3677680"/>
              <a:gd name="connsiteY10" fmla="*/ 2840549 h 3408673"/>
              <a:gd name="connsiteX11" fmla="*/ 3109556 w 3677680"/>
              <a:gd name="connsiteY11" fmla="*/ 3408673 h 3408673"/>
              <a:gd name="connsiteX12" fmla="*/ 2525027 w 3677680"/>
              <a:gd name="connsiteY12" fmla="*/ 3408673 h 3408673"/>
              <a:gd name="connsiteX13" fmla="*/ 1838840 w 3677680"/>
              <a:gd name="connsiteY13" fmla="*/ 3408673 h 3408673"/>
              <a:gd name="connsiteX14" fmla="*/ 1228896 w 3677680"/>
              <a:gd name="connsiteY14" fmla="*/ 3408673 h 3408673"/>
              <a:gd name="connsiteX15" fmla="*/ 568124 w 3677680"/>
              <a:gd name="connsiteY15" fmla="*/ 3408673 h 3408673"/>
              <a:gd name="connsiteX16" fmla="*/ 0 w 3677680"/>
              <a:gd name="connsiteY16" fmla="*/ 2840549 h 3408673"/>
              <a:gd name="connsiteX17" fmla="*/ 0 w 3677680"/>
              <a:gd name="connsiteY17" fmla="*/ 2226994 h 3408673"/>
              <a:gd name="connsiteX18" fmla="*/ 0 w 3677680"/>
              <a:gd name="connsiteY18" fmla="*/ 1704337 h 3408673"/>
              <a:gd name="connsiteX19" fmla="*/ 0 w 3677680"/>
              <a:gd name="connsiteY19" fmla="*/ 1136230 h 3408673"/>
              <a:gd name="connsiteX20" fmla="*/ 0 w 3677680"/>
              <a:gd name="connsiteY20" fmla="*/ 568124 h 3408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677680" h="3408673" fill="none" extrusionOk="0">
                <a:moveTo>
                  <a:pt x="0" y="568124"/>
                </a:moveTo>
                <a:cubicBezTo>
                  <a:pt x="19043" y="315852"/>
                  <a:pt x="262375" y="310"/>
                  <a:pt x="568124" y="0"/>
                </a:cubicBezTo>
                <a:cubicBezTo>
                  <a:pt x="776984" y="-16255"/>
                  <a:pt x="1031942" y="32149"/>
                  <a:pt x="1254311" y="0"/>
                </a:cubicBezTo>
                <a:cubicBezTo>
                  <a:pt x="1476680" y="-32149"/>
                  <a:pt x="1658417" y="-20617"/>
                  <a:pt x="1889669" y="0"/>
                </a:cubicBezTo>
                <a:cubicBezTo>
                  <a:pt x="2120921" y="20617"/>
                  <a:pt x="2376823" y="9052"/>
                  <a:pt x="2550441" y="0"/>
                </a:cubicBezTo>
                <a:cubicBezTo>
                  <a:pt x="2724059" y="-9052"/>
                  <a:pt x="2883195" y="17078"/>
                  <a:pt x="3109556" y="0"/>
                </a:cubicBezTo>
                <a:cubicBezTo>
                  <a:pt x="3446371" y="-64335"/>
                  <a:pt x="3738979" y="285470"/>
                  <a:pt x="3677680" y="568124"/>
                </a:cubicBezTo>
                <a:cubicBezTo>
                  <a:pt x="3668547" y="712729"/>
                  <a:pt x="3702335" y="1002124"/>
                  <a:pt x="3677680" y="1113506"/>
                </a:cubicBezTo>
                <a:cubicBezTo>
                  <a:pt x="3653025" y="1224888"/>
                  <a:pt x="3681083" y="1463292"/>
                  <a:pt x="3677680" y="1658888"/>
                </a:cubicBezTo>
                <a:cubicBezTo>
                  <a:pt x="3674277" y="1854484"/>
                  <a:pt x="3681858" y="1989539"/>
                  <a:pt x="3677680" y="2181546"/>
                </a:cubicBezTo>
                <a:cubicBezTo>
                  <a:pt x="3673502" y="2373553"/>
                  <a:pt x="3672485" y="2569490"/>
                  <a:pt x="3677680" y="2840549"/>
                </a:cubicBezTo>
                <a:cubicBezTo>
                  <a:pt x="3668616" y="3160330"/>
                  <a:pt x="3424763" y="3431398"/>
                  <a:pt x="3109556" y="3408673"/>
                </a:cubicBezTo>
                <a:cubicBezTo>
                  <a:pt x="2892896" y="3385164"/>
                  <a:pt x="2707989" y="3391127"/>
                  <a:pt x="2525027" y="3408673"/>
                </a:cubicBezTo>
                <a:cubicBezTo>
                  <a:pt x="2342065" y="3426219"/>
                  <a:pt x="2000586" y="3409423"/>
                  <a:pt x="1838840" y="3408673"/>
                </a:cubicBezTo>
                <a:cubicBezTo>
                  <a:pt x="1677094" y="3407923"/>
                  <a:pt x="1512477" y="3415965"/>
                  <a:pt x="1228896" y="3408673"/>
                </a:cubicBezTo>
                <a:cubicBezTo>
                  <a:pt x="945315" y="3401381"/>
                  <a:pt x="710649" y="3386749"/>
                  <a:pt x="568124" y="3408673"/>
                </a:cubicBezTo>
                <a:cubicBezTo>
                  <a:pt x="247941" y="3421216"/>
                  <a:pt x="-5433" y="3110712"/>
                  <a:pt x="0" y="2840549"/>
                </a:cubicBezTo>
                <a:cubicBezTo>
                  <a:pt x="-4217" y="2560859"/>
                  <a:pt x="1599" y="2471497"/>
                  <a:pt x="0" y="2226994"/>
                </a:cubicBezTo>
                <a:cubicBezTo>
                  <a:pt x="-1599" y="1982492"/>
                  <a:pt x="-3429" y="1900945"/>
                  <a:pt x="0" y="1704337"/>
                </a:cubicBezTo>
                <a:cubicBezTo>
                  <a:pt x="3429" y="1507729"/>
                  <a:pt x="-12390" y="1345932"/>
                  <a:pt x="0" y="1136230"/>
                </a:cubicBezTo>
                <a:cubicBezTo>
                  <a:pt x="12390" y="926528"/>
                  <a:pt x="-23920" y="722337"/>
                  <a:pt x="0" y="568124"/>
                </a:cubicBezTo>
                <a:close/>
              </a:path>
              <a:path w="3677680" h="3408673" stroke="0" extrusionOk="0">
                <a:moveTo>
                  <a:pt x="0" y="568124"/>
                </a:moveTo>
                <a:cubicBezTo>
                  <a:pt x="-11028" y="259492"/>
                  <a:pt x="285406" y="-33161"/>
                  <a:pt x="568124" y="0"/>
                </a:cubicBezTo>
                <a:cubicBezTo>
                  <a:pt x="743930" y="22001"/>
                  <a:pt x="946509" y="-28830"/>
                  <a:pt x="1203482" y="0"/>
                </a:cubicBezTo>
                <a:cubicBezTo>
                  <a:pt x="1460455" y="28830"/>
                  <a:pt x="1537632" y="22242"/>
                  <a:pt x="1788011" y="0"/>
                </a:cubicBezTo>
                <a:cubicBezTo>
                  <a:pt x="2038390" y="-22242"/>
                  <a:pt x="2235588" y="-5999"/>
                  <a:pt x="2397955" y="0"/>
                </a:cubicBezTo>
                <a:cubicBezTo>
                  <a:pt x="2560322" y="5999"/>
                  <a:pt x="2879020" y="2071"/>
                  <a:pt x="3109556" y="0"/>
                </a:cubicBezTo>
                <a:cubicBezTo>
                  <a:pt x="3418116" y="-24850"/>
                  <a:pt x="3644982" y="324479"/>
                  <a:pt x="3677680" y="568124"/>
                </a:cubicBezTo>
                <a:cubicBezTo>
                  <a:pt x="3695549" y="711696"/>
                  <a:pt x="3675945" y="907176"/>
                  <a:pt x="3677680" y="1113506"/>
                </a:cubicBezTo>
                <a:cubicBezTo>
                  <a:pt x="3679415" y="1319836"/>
                  <a:pt x="3661972" y="1439939"/>
                  <a:pt x="3677680" y="1704337"/>
                </a:cubicBezTo>
                <a:cubicBezTo>
                  <a:pt x="3693388" y="1968735"/>
                  <a:pt x="3680436" y="2088253"/>
                  <a:pt x="3677680" y="2204270"/>
                </a:cubicBezTo>
                <a:cubicBezTo>
                  <a:pt x="3674924" y="2320287"/>
                  <a:pt x="3682280" y="2643716"/>
                  <a:pt x="3677680" y="2840549"/>
                </a:cubicBezTo>
                <a:cubicBezTo>
                  <a:pt x="3684980" y="3157763"/>
                  <a:pt x="3460448" y="3452154"/>
                  <a:pt x="3109556" y="3408673"/>
                </a:cubicBezTo>
                <a:cubicBezTo>
                  <a:pt x="2936170" y="3416160"/>
                  <a:pt x="2610505" y="3390484"/>
                  <a:pt x="2474198" y="3408673"/>
                </a:cubicBezTo>
                <a:cubicBezTo>
                  <a:pt x="2337891" y="3426862"/>
                  <a:pt x="2086335" y="3402706"/>
                  <a:pt x="1813426" y="3408673"/>
                </a:cubicBezTo>
                <a:cubicBezTo>
                  <a:pt x="1540517" y="3414640"/>
                  <a:pt x="1526131" y="3416600"/>
                  <a:pt x="1254311" y="3408673"/>
                </a:cubicBezTo>
                <a:cubicBezTo>
                  <a:pt x="982491" y="3400746"/>
                  <a:pt x="835814" y="3440934"/>
                  <a:pt x="568124" y="3408673"/>
                </a:cubicBezTo>
                <a:cubicBezTo>
                  <a:pt x="323263" y="3377459"/>
                  <a:pt x="-46856" y="3132185"/>
                  <a:pt x="0" y="2840549"/>
                </a:cubicBezTo>
                <a:cubicBezTo>
                  <a:pt x="-10034" y="2573765"/>
                  <a:pt x="4098" y="2540231"/>
                  <a:pt x="0" y="2272443"/>
                </a:cubicBezTo>
                <a:cubicBezTo>
                  <a:pt x="-4098" y="2004655"/>
                  <a:pt x="-17115" y="1901603"/>
                  <a:pt x="0" y="1727061"/>
                </a:cubicBezTo>
                <a:cubicBezTo>
                  <a:pt x="17115" y="1552519"/>
                  <a:pt x="22354" y="1385182"/>
                  <a:pt x="0" y="1113506"/>
                </a:cubicBezTo>
                <a:cubicBezTo>
                  <a:pt x="-22354" y="841831"/>
                  <a:pt x="24105" y="824422"/>
                  <a:pt x="0" y="568124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50590311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graphicFrame>
        <p:nvGraphicFramePr>
          <p:cNvPr id="26" name="Table 3">
            <a:extLst>
              <a:ext uri="{FF2B5EF4-FFF2-40B4-BE49-F238E27FC236}">
                <a16:creationId xmlns="" xmlns:a16="http://schemas.microsoft.com/office/drawing/2014/main" id="{EAFBEBE4-F581-47E1-B8A8-88353B1D3F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20544476"/>
              </p:ext>
            </p:extLst>
          </p:nvPr>
        </p:nvGraphicFramePr>
        <p:xfrm>
          <a:off x="4756040" y="1071617"/>
          <a:ext cx="2780210" cy="27115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90105">
                  <a:extLst>
                    <a:ext uri="{9D8B030D-6E8A-4147-A177-3AD203B41FA5}">
                      <a16:colId xmlns="" xmlns:a16="http://schemas.microsoft.com/office/drawing/2014/main" val="643944613"/>
                    </a:ext>
                  </a:extLst>
                </a:gridCol>
                <a:gridCol w="1390105">
                  <a:extLst>
                    <a:ext uri="{9D8B030D-6E8A-4147-A177-3AD203B41FA5}">
                      <a16:colId xmlns="" xmlns:a16="http://schemas.microsoft.com/office/drawing/2014/main" val="839111926"/>
                    </a:ext>
                  </a:extLst>
                </a:gridCol>
              </a:tblGrid>
              <a:tr h="59316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2900" b="1" u="none" strike="noStrike" noProof="0" dirty="0">
                        <a:latin typeface="Bernard MT Condensed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900" b="1" u="non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badi"/>
                        </a:rPr>
                        <a:t>15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18496928"/>
                  </a:ext>
                </a:extLst>
              </a:tr>
              <a:tr h="105921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2900" b="1" dirty="0">
                        <a:latin typeface="Bernard MT Condensed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900" b="1" u="none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badi" panose="020B0604020104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GB" sz="2900" b="1" u="non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badi"/>
                        </a:rPr>
                        <a:t>25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53088580"/>
                  </a:ext>
                </a:extLst>
              </a:tr>
              <a:tr h="105921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2900" b="1">
                        <a:latin typeface="Bernard MT Condensed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900" b="1" u="none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badi" panose="020B0604020104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GB" sz="2900" b="1" u="non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badi"/>
                        </a:rPr>
                        <a:t>35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29744319"/>
                  </a:ext>
                </a:extLst>
              </a:tr>
            </a:tbl>
          </a:graphicData>
        </a:graphic>
      </p:graphicFrame>
      <p:pic>
        <p:nvPicPr>
          <p:cNvPr id="5128" name="Picture 8" descr="Mr. Tall | Mr. Men Wiki | Fandom">
            <a:extLst>
              <a:ext uri="{FF2B5EF4-FFF2-40B4-BE49-F238E27FC236}">
                <a16:creationId xmlns="" xmlns:a16="http://schemas.microsoft.com/office/drawing/2014/main" id="{BE427E36-8D83-475F-BC34-A67CBFC9E1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1510" y="624223"/>
            <a:ext cx="1486472" cy="36279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6" descr="MR MEN GRAPHIC LOGO | Mr men little miss, Mr men, Little miss">
            <a:extLst>
              <a:ext uri="{FF2B5EF4-FFF2-40B4-BE49-F238E27FC236}">
                <a16:creationId xmlns="" xmlns:a16="http://schemas.microsoft.com/office/drawing/2014/main" id="{39E68BF9-AFEE-4D6A-94C8-383EFE0AEB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9497" y="5578598"/>
            <a:ext cx="1335935" cy="11723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64657666-69D6-443A-A826-3E77988AE8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5322538" y="1143199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5A3F4192-3FCE-4928-BABD-BEE5B1D6DE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5029579" y="2049125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4A79DBD1-A59C-4179-AF35-252D06971C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5724035" y="2048329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DD4EA61D-4E21-4B56-996B-F794A9CE21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4700689" y="2988558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72E4DF2A-B0B4-4C29-AD74-7AF9F7FF47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5962359" y="2976302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A1C80ABA-BF40-4891-B22D-428FBBF6DF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5352070" y="2990098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9652758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 advTm="2607"/>
    </mc:Choice>
    <mc:Fallback>
      <p:transition advTm="2607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Mr. Men Little Miss seek licensing partners ahead of 50th anniversary - IPM  Bitesize">
            <a:extLst>
              <a:ext uri="{FF2B5EF4-FFF2-40B4-BE49-F238E27FC236}">
                <a16:creationId xmlns="" xmlns:a16="http://schemas.microsoft.com/office/drawing/2014/main" id="{F48CCB4E-E5B1-4D79-94B2-F4A05DDAB8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6668"/>
          <a:stretch/>
        </p:blipFill>
        <p:spPr bwMode="auto">
          <a:xfrm>
            <a:off x="2917335" y="545321"/>
            <a:ext cx="9274665" cy="53982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Mr. Strong | Mr. Men Wiki | Fandom">
            <a:extLst>
              <a:ext uri="{FF2B5EF4-FFF2-40B4-BE49-F238E27FC236}">
                <a16:creationId xmlns="" xmlns:a16="http://schemas.microsoft.com/office/drawing/2014/main" id="{DC101CAE-41AB-4B2A-ABDD-C8151F49BA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059" y="3840436"/>
            <a:ext cx="3394946" cy="27863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peech Bubble: Oval 1">
            <a:extLst>
              <a:ext uri="{FF2B5EF4-FFF2-40B4-BE49-F238E27FC236}">
                <a16:creationId xmlns="" xmlns:a16="http://schemas.microsoft.com/office/drawing/2014/main" id="{E4D9CA08-EA8C-4159-AADD-B1F17DC41288}"/>
              </a:ext>
            </a:extLst>
          </p:cNvPr>
          <p:cNvSpPr/>
          <p:nvPr/>
        </p:nvSpPr>
        <p:spPr>
          <a:xfrm>
            <a:off x="1931437" y="2082278"/>
            <a:ext cx="2761861" cy="2210505"/>
          </a:xfrm>
          <a:prstGeom prst="wedgeEllipseCallou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Wow! You’re getting stronger. Keep up the great work.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68D5F336-FEF1-4C30-99CE-436B01AEA42E}"/>
              </a:ext>
            </a:extLst>
          </p:cNvPr>
          <p:cNvSpPr/>
          <p:nvPr/>
        </p:nvSpPr>
        <p:spPr>
          <a:xfrm>
            <a:off x="363493" y="389912"/>
            <a:ext cx="4749683" cy="1600438"/>
          </a:xfrm>
          <a:prstGeom prst="rect">
            <a:avLst/>
          </a:prstGeom>
          <a:noFill/>
          <a:ln>
            <a:noFill/>
          </a:ln>
        </p:spPr>
        <p:txBody>
          <a:bodyPr wrap="square" lIns="121920" tIns="60960" rIns="121920" bIns="60960" anchor="t">
            <a:spAutoFit/>
          </a:bodyPr>
          <a:lstStyle/>
          <a:p>
            <a:pPr algn="ctr"/>
            <a:r>
              <a:rPr lang="en-US" sz="3200" b="1" dirty="0">
                <a:ln w="1587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 WE HAVE MADE IT! KEEP THIS UP TO BE LIKE MR STRONG!</a:t>
            </a:r>
          </a:p>
        </p:txBody>
      </p:sp>
    </p:spTree>
    <p:extLst>
      <p:ext uri="{BB962C8B-B14F-4D97-AF65-F5344CB8AC3E}">
        <p14:creationId xmlns="" xmlns:p14="http://schemas.microsoft.com/office/powerpoint/2010/main" val="41324386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 advTm="3517"/>
    </mc:Choice>
    <mc:Fallback>
      <p:transition advTm="3517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31">
            <a:extLst>
              <a:ext uri="{FF2B5EF4-FFF2-40B4-BE49-F238E27FC236}">
                <a16:creationId xmlns="" xmlns:a16="http://schemas.microsoft.com/office/drawing/2014/main" id="{DC638867-5857-4AA2-814D-A8FFBF28A2C7}"/>
              </a:ext>
            </a:extLst>
          </p:cNvPr>
          <p:cNvSpPr/>
          <p:nvPr/>
        </p:nvSpPr>
        <p:spPr>
          <a:xfrm>
            <a:off x="278521" y="666961"/>
            <a:ext cx="3677680" cy="3408673"/>
          </a:xfrm>
          <a:custGeom>
            <a:avLst/>
            <a:gdLst>
              <a:gd name="connsiteX0" fmla="*/ 0 w 3677680"/>
              <a:gd name="connsiteY0" fmla="*/ 568124 h 3408673"/>
              <a:gd name="connsiteX1" fmla="*/ 568124 w 3677680"/>
              <a:gd name="connsiteY1" fmla="*/ 0 h 3408673"/>
              <a:gd name="connsiteX2" fmla="*/ 1254311 w 3677680"/>
              <a:gd name="connsiteY2" fmla="*/ 0 h 3408673"/>
              <a:gd name="connsiteX3" fmla="*/ 1889669 w 3677680"/>
              <a:gd name="connsiteY3" fmla="*/ 0 h 3408673"/>
              <a:gd name="connsiteX4" fmla="*/ 2550441 w 3677680"/>
              <a:gd name="connsiteY4" fmla="*/ 0 h 3408673"/>
              <a:gd name="connsiteX5" fmla="*/ 3109556 w 3677680"/>
              <a:gd name="connsiteY5" fmla="*/ 0 h 3408673"/>
              <a:gd name="connsiteX6" fmla="*/ 3677680 w 3677680"/>
              <a:gd name="connsiteY6" fmla="*/ 568124 h 3408673"/>
              <a:gd name="connsiteX7" fmla="*/ 3677680 w 3677680"/>
              <a:gd name="connsiteY7" fmla="*/ 1113506 h 3408673"/>
              <a:gd name="connsiteX8" fmla="*/ 3677680 w 3677680"/>
              <a:gd name="connsiteY8" fmla="*/ 1658888 h 3408673"/>
              <a:gd name="connsiteX9" fmla="*/ 3677680 w 3677680"/>
              <a:gd name="connsiteY9" fmla="*/ 2181546 h 3408673"/>
              <a:gd name="connsiteX10" fmla="*/ 3677680 w 3677680"/>
              <a:gd name="connsiteY10" fmla="*/ 2840549 h 3408673"/>
              <a:gd name="connsiteX11" fmla="*/ 3109556 w 3677680"/>
              <a:gd name="connsiteY11" fmla="*/ 3408673 h 3408673"/>
              <a:gd name="connsiteX12" fmla="*/ 2525027 w 3677680"/>
              <a:gd name="connsiteY12" fmla="*/ 3408673 h 3408673"/>
              <a:gd name="connsiteX13" fmla="*/ 1838840 w 3677680"/>
              <a:gd name="connsiteY13" fmla="*/ 3408673 h 3408673"/>
              <a:gd name="connsiteX14" fmla="*/ 1228896 w 3677680"/>
              <a:gd name="connsiteY14" fmla="*/ 3408673 h 3408673"/>
              <a:gd name="connsiteX15" fmla="*/ 568124 w 3677680"/>
              <a:gd name="connsiteY15" fmla="*/ 3408673 h 3408673"/>
              <a:gd name="connsiteX16" fmla="*/ 0 w 3677680"/>
              <a:gd name="connsiteY16" fmla="*/ 2840549 h 3408673"/>
              <a:gd name="connsiteX17" fmla="*/ 0 w 3677680"/>
              <a:gd name="connsiteY17" fmla="*/ 2226994 h 3408673"/>
              <a:gd name="connsiteX18" fmla="*/ 0 w 3677680"/>
              <a:gd name="connsiteY18" fmla="*/ 1704337 h 3408673"/>
              <a:gd name="connsiteX19" fmla="*/ 0 w 3677680"/>
              <a:gd name="connsiteY19" fmla="*/ 1136230 h 3408673"/>
              <a:gd name="connsiteX20" fmla="*/ 0 w 3677680"/>
              <a:gd name="connsiteY20" fmla="*/ 568124 h 3408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677680" h="3408673" fill="none" extrusionOk="0">
                <a:moveTo>
                  <a:pt x="0" y="568124"/>
                </a:moveTo>
                <a:cubicBezTo>
                  <a:pt x="19043" y="315852"/>
                  <a:pt x="262375" y="310"/>
                  <a:pt x="568124" y="0"/>
                </a:cubicBezTo>
                <a:cubicBezTo>
                  <a:pt x="776984" y="-16255"/>
                  <a:pt x="1031942" y="32149"/>
                  <a:pt x="1254311" y="0"/>
                </a:cubicBezTo>
                <a:cubicBezTo>
                  <a:pt x="1476680" y="-32149"/>
                  <a:pt x="1658417" y="-20617"/>
                  <a:pt x="1889669" y="0"/>
                </a:cubicBezTo>
                <a:cubicBezTo>
                  <a:pt x="2120921" y="20617"/>
                  <a:pt x="2376823" y="9052"/>
                  <a:pt x="2550441" y="0"/>
                </a:cubicBezTo>
                <a:cubicBezTo>
                  <a:pt x="2724059" y="-9052"/>
                  <a:pt x="2883195" y="17078"/>
                  <a:pt x="3109556" y="0"/>
                </a:cubicBezTo>
                <a:cubicBezTo>
                  <a:pt x="3446371" y="-64335"/>
                  <a:pt x="3738979" y="285470"/>
                  <a:pt x="3677680" y="568124"/>
                </a:cubicBezTo>
                <a:cubicBezTo>
                  <a:pt x="3668547" y="712729"/>
                  <a:pt x="3702335" y="1002124"/>
                  <a:pt x="3677680" y="1113506"/>
                </a:cubicBezTo>
                <a:cubicBezTo>
                  <a:pt x="3653025" y="1224888"/>
                  <a:pt x="3681083" y="1463292"/>
                  <a:pt x="3677680" y="1658888"/>
                </a:cubicBezTo>
                <a:cubicBezTo>
                  <a:pt x="3674277" y="1854484"/>
                  <a:pt x="3681858" y="1989539"/>
                  <a:pt x="3677680" y="2181546"/>
                </a:cubicBezTo>
                <a:cubicBezTo>
                  <a:pt x="3673502" y="2373553"/>
                  <a:pt x="3672485" y="2569490"/>
                  <a:pt x="3677680" y="2840549"/>
                </a:cubicBezTo>
                <a:cubicBezTo>
                  <a:pt x="3668616" y="3160330"/>
                  <a:pt x="3424763" y="3431398"/>
                  <a:pt x="3109556" y="3408673"/>
                </a:cubicBezTo>
                <a:cubicBezTo>
                  <a:pt x="2892896" y="3385164"/>
                  <a:pt x="2707989" y="3391127"/>
                  <a:pt x="2525027" y="3408673"/>
                </a:cubicBezTo>
                <a:cubicBezTo>
                  <a:pt x="2342065" y="3426219"/>
                  <a:pt x="2000586" y="3409423"/>
                  <a:pt x="1838840" y="3408673"/>
                </a:cubicBezTo>
                <a:cubicBezTo>
                  <a:pt x="1677094" y="3407923"/>
                  <a:pt x="1512477" y="3415965"/>
                  <a:pt x="1228896" y="3408673"/>
                </a:cubicBezTo>
                <a:cubicBezTo>
                  <a:pt x="945315" y="3401381"/>
                  <a:pt x="710649" y="3386749"/>
                  <a:pt x="568124" y="3408673"/>
                </a:cubicBezTo>
                <a:cubicBezTo>
                  <a:pt x="247941" y="3421216"/>
                  <a:pt x="-5433" y="3110712"/>
                  <a:pt x="0" y="2840549"/>
                </a:cubicBezTo>
                <a:cubicBezTo>
                  <a:pt x="-4217" y="2560859"/>
                  <a:pt x="1599" y="2471497"/>
                  <a:pt x="0" y="2226994"/>
                </a:cubicBezTo>
                <a:cubicBezTo>
                  <a:pt x="-1599" y="1982492"/>
                  <a:pt x="-3429" y="1900945"/>
                  <a:pt x="0" y="1704337"/>
                </a:cubicBezTo>
                <a:cubicBezTo>
                  <a:pt x="3429" y="1507729"/>
                  <a:pt x="-12390" y="1345932"/>
                  <a:pt x="0" y="1136230"/>
                </a:cubicBezTo>
                <a:cubicBezTo>
                  <a:pt x="12390" y="926528"/>
                  <a:pt x="-23920" y="722337"/>
                  <a:pt x="0" y="568124"/>
                </a:cubicBezTo>
                <a:close/>
              </a:path>
              <a:path w="3677680" h="3408673" stroke="0" extrusionOk="0">
                <a:moveTo>
                  <a:pt x="0" y="568124"/>
                </a:moveTo>
                <a:cubicBezTo>
                  <a:pt x="-11028" y="259492"/>
                  <a:pt x="285406" y="-33161"/>
                  <a:pt x="568124" y="0"/>
                </a:cubicBezTo>
                <a:cubicBezTo>
                  <a:pt x="743930" y="22001"/>
                  <a:pt x="946509" y="-28830"/>
                  <a:pt x="1203482" y="0"/>
                </a:cubicBezTo>
                <a:cubicBezTo>
                  <a:pt x="1460455" y="28830"/>
                  <a:pt x="1537632" y="22242"/>
                  <a:pt x="1788011" y="0"/>
                </a:cubicBezTo>
                <a:cubicBezTo>
                  <a:pt x="2038390" y="-22242"/>
                  <a:pt x="2235588" y="-5999"/>
                  <a:pt x="2397955" y="0"/>
                </a:cubicBezTo>
                <a:cubicBezTo>
                  <a:pt x="2560322" y="5999"/>
                  <a:pt x="2879020" y="2071"/>
                  <a:pt x="3109556" y="0"/>
                </a:cubicBezTo>
                <a:cubicBezTo>
                  <a:pt x="3418116" y="-24850"/>
                  <a:pt x="3644982" y="324479"/>
                  <a:pt x="3677680" y="568124"/>
                </a:cubicBezTo>
                <a:cubicBezTo>
                  <a:pt x="3695549" y="711696"/>
                  <a:pt x="3675945" y="907176"/>
                  <a:pt x="3677680" y="1113506"/>
                </a:cubicBezTo>
                <a:cubicBezTo>
                  <a:pt x="3679415" y="1319836"/>
                  <a:pt x="3661972" y="1439939"/>
                  <a:pt x="3677680" y="1704337"/>
                </a:cubicBezTo>
                <a:cubicBezTo>
                  <a:pt x="3693388" y="1968735"/>
                  <a:pt x="3680436" y="2088253"/>
                  <a:pt x="3677680" y="2204270"/>
                </a:cubicBezTo>
                <a:cubicBezTo>
                  <a:pt x="3674924" y="2320287"/>
                  <a:pt x="3682280" y="2643716"/>
                  <a:pt x="3677680" y="2840549"/>
                </a:cubicBezTo>
                <a:cubicBezTo>
                  <a:pt x="3684980" y="3157763"/>
                  <a:pt x="3460448" y="3452154"/>
                  <a:pt x="3109556" y="3408673"/>
                </a:cubicBezTo>
                <a:cubicBezTo>
                  <a:pt x="2936170" y="3416160"/>
                  <a:pt x="2610505" y="3390484"/>
                  <a:pt x="2474198" y="3408673"/>
                </a:cubicBezTo>
                <a:cubicBezTo>
                  <a:pt x="2337891" y="3426862"/>
                  <a:pt x="2086335" y="3402706"/>
                  <a:pt x="1813426" y="3408673"/>
                </a:cubicBezTo>
                <a:cubicBezTo>
                  <a:pt x="1540517" y="3414640"/>
                  <a:pt x="1526131" y="3416600"/>
                  <a:pt x="1254311" y="3408673"/>
                </a:cubicBezTo>
                <a:cubicBezTo>
                  <a:pt x="982491" y="3400746"/>
                  <a:pt x="835814" y="3440934"/>
                  <a:pt x="568124" y="3408673"/>
                </a:cubicBezTo>
                <a:cubicBezTo>
                  <a:pt x="323263" y="3377459"/>
                  <a:pt x="-46856" y="3132185"/>
                  <a:pt x="0" y="2840549"/>
                </a:cubicBezTo>
                <a:cubicBezTo>
                  <a:pt x="-10034" y="2573765"/>
                  <a:pt x="4098" y="2540231"/>
                  <a:pt x="0" y="2272443"/>
                </a:cubicBezTo>
                <a:cubicBezTo>
                  <a:pt x="-4098" y="2004655"/>
                  <a:pt x="-17115" y="1901603"/>
                  <a:pt x="0" y="1727061"/>
                </a:cubicBezTo>
                <a:cubicBezTo>
                  <a:pt x="17115" y="1552519"/>
                  <a:pt x="22354" y="1385182"/>
                  <a:pt x="0" y="1113506"/>
                </a:cubicBezTo>
                <a:cubicBezTo>
                  <a:pt x="-22354" y="841831"/>
                  <a:pt x="24105" y="824422"/>
                  <a:pt x="0" y="568124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50590311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pic>
        <p:nvPicPr>
          <p:cNvPr id="6" name="Picture 5" descr="A picture containing person, racket, woman, water&#10;&#10;Description generated with very high confidence">
            <a:extLst>
              <a:ext uri="{FF2B5EF4-FFF2-40B4-BE49-F238E27FC236}">
                <a16:creationId xmlns="" xmlns:a16="http://schemas.microsoft.com/office/drawing/2014/main" id="{FB943A0E-098F-4A98-8A36-0BC5BC0886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0665" y="4748486"/>
            <a:ext cx="2570671" cy="166022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9" name="Picture 8" descr="A picture containing man, water, standing, walking&#10;&#10;Description generated with very high confidence">
            <a:extLst>
              <a:ext uri="{FF2B5EF4-FFF2-40B4-BE49-F238E27FC236}">
                <a16:creationId xmlns="" xmlns:a16="http://schemas.microsoft.com/office/drawing/2014/main" id="{67A07E3B-43B9-4E5A-813D-C17D1635AD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43006" y="1062843"/>
            <a:ext cx="2976967" cy="1674543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21" name="Picture 20" descr="A picture containing person, outdoor, man, game&#10;&#10;Description generated with very high confidence">
            <a:extLst>
              <a:ext uri="{FF2B5EF4-FFF2-40B4-BE49-F238E27FC236}">
                <a16:creationId xmlns="" xmlns:a16="http://schemas.microsoft.com/office/drawing/2014/main" id="{577040F0-2BCB-4580-A347-2D6779BF8F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43006" y="3462391"/>
            <a:ext cx="2976967" cy="1674543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29FFDE29-479E-493D-B713-25F6E4E4946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79037" y="4530398"/>
            <a:ext cx="3418441" cy="195472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33" name="Arrow: Down 32">
            <a:extLst>
              <a:ext uri="{FF2B5EF4-FFF2-40B4-BE49-F238E27FC236}">
                <a16:creationId xmlns="" xmlns:a16="http://schemas.microsoft.com/office/drawing/2014/main" id="{2194B0BB-0A44-4CEA-A02E-0E7D11D2D880}"/>
              </a:ext>
            </a:extLst>
          </p:cNvPr>
          <p:cNvSpPr/>
          <p:nvPr/>
        </p:nvSpPr>
        <p:spPr>
          <a:xfrm rot="16200000">
            <a:off x="7911084" y="1679461"/>
            <a:ext cx="307547" cy="764672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b="1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34" name="Arrow: Down 33">
            <a:extLst>
              <a:ext uri="{FF2B5EF4-FFF2-40B4-BE49-F238E27FC236}">
                <a16:creationId xmlns="" xmlns:a16="http://schemas.microsoft.com/office/drawing/2014/main" id="{5238C967-D62C-47FD-906F-7E8721EAA5BB}"/>
              </a:ext>
            </a:extLst>
          </p:cNvPr>
          <p:cNvSpPr/>
          <p:nvPr/>
        </p:nvSpPr>
        <p:spPr>
          <a:xfrm rot="17400830">
            <a:off x="7849273" y="3267726"/>
            <a:ext cx="307547" cy="765425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b="1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35" name="Arrow: Down 34">
            <a:extLst>
              <a:ext uri="{FF2B5EF4-FFF2-40B4-BE49-F238E27FC236}">
                <a16:creationId xmlns="" xmlns:a16="http://schemas.microsoft.com/office/drawing/2014/main" id="{FB9A63DE-E79A-4EA5-A3F4-82F1D49AA23B}"/>
              </a:ext>
            </a:extLst>
          </p:cNvPr>
          <p:cNvSpPr/>
          <p:nvPr/>
        </p:nvSpPr>
        <p:spPr>
          <a:xfrm>
            <a:off x="6066468" y="3828742"/>
            <a:ext cx="307547" cy="713813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b="1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pic>
        <p:nvPicPr>
          <p:cNvPr id="3074" name="Picture 2" descr="Mr. Happy | Gülümseme">
            <a:extLst>
              <a:ext uri="{FF2B5EF4-FFF2-40B4-BE49-F238E27FC236}">
                <a16:creationId xmlns="" xmlns:a16="http://schemas.microsoft.com/office/drawing/2014/main" id="{CB152406-0E90-4D67-9740-A2780FBCAE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9159"/>
          <a:stretch/>
        </p:blipFill>
        <p:spPr bwMode="auto">
          <a:xfrm>
            <a:off x="-31377" y="400718"/>
            <a:ext cx="4473196" cy="361616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948300F4-BE8A-4958-9F3C-A862AD9A39AD}"/>
              </a:ext>
            </a:extLst>
          </p:cNvPr>
          <p:cNvSpPr txBox="1"/>
          <p:nvPr/>
        </p:nvSpPr>
        <p:spPr>
          <a:xfrm>
            <a:off x="3760318" y="122592"/>
            <a:ext cx="4919845" cy="55625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 cap="sq"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US" sz="2667" dirty="0" err="1">
                <a:latin typeface="Abadi"/>
                <a:cs typeface="Aharoni"/>
              </a:rPr>
              <a:t>Mr</a:t>
            </a:r>
            <a:r>
              <a:rPr lang="en-US" sz="2667" dirty="0">
                <a:latin typeface="Abadi"/>
                <a:cs typeface="Aharoni"/>
              </a:rPr>
              <a:t> Happy Training</a:t>
            </a:r>
          </a:p>
        </p:txBody>
      </p:sp>
      <p:graphicFrame>
        <p:nvGraphicFramePr>
          <p:cNvPr id="26" name="Table 3">
            <a:extLst>
              <a:ext uri="{FF2B5EF4-FFF2-40B4-BE49-F238E27FC236}">
                <a16:creationId xmlns="" xmlns:a16="http://schemas.microsoft.com/office/drawing/2014/main" id="{D83BC9A0-8873-4022-A40C-A071973C83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02961677"/>
              </p:ext>
            </p:extLst>
          </p:nvPr>
        </p:nvGraphicFramePr>
        <p:xfrm>
          <a:off x="4737462" y="1065216"/>
          <a:ext cx="2780210" cy="27115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90105">
                  <a:extLst>
                    <a:ext uri="{9D8B030D-6E8A-4147-A177-3AD203B41FA5}">
                      <a16:colId xmlns="" xmlns:a16="http://schemas.microsoft.com/office/drawing/2014/main" val="643944613"/>
                    </a:ext>
                  </a:extLst>
                </a:gridCol>
                <a:gridCol w="1390105">
                  <a:extLst>
                    <a:ext uri="{9D8B030D-6E8A-4147-A177-3AD203B41FA5}">
                      <a16:colId xmlns="" xmlns:a16="http://schemas.microsoft.com/office/drawing/2014/main" val="839111926"/>
                    </a:ext>
                  </a:extLst>
                </a:gridCol>
              </a:tblGrid>
              <a:tr h="59316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2900" b="1" u="none" strike="noStrike" noProof="0" dirty="0">
                        <a:latin typeface="Bernard MT Condensed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900" b="1" u="non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badi"/>
                        </a:rPr>
                        <a:t>15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18496928"/>
                  </a:ext>
                </a:extLst>
              </a:tr>
              <a:tr h="105921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2900" b="1" dirty="0">
                        <a:latin typeface="Bernard MT Condensed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900" b="1" u="none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badi" panose="020B0604020104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GB" sz="2900" b="1" u="non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badi"/>
                        </a:rPr>
                        <a:t>25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53088580"/>
                  </a:ext>
                </a:extLst>
              </a:tr>
              <a:tr h="105921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2900" b="1">
                        <a:latin typeface="Bernard MT Condensed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900" b="1" u="none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badi" panose="020B0604020104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GB" sz="2900" b="1" u="non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badi"/>
                        </a:rPr>
                        <a:t>35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29744319"/>
                  </a:ext>
                </a:extLst>
              </a:tr>
            </a:tbl>
          </a:graphicData>
        </a:graphic>
      </p:graphicFrame>
      <p:pic>
        <p:nvPicPr>
          <p:cNvPr id="27" name="Picture 6" descr="MR MEN GRAPHIC LOGO | Mr men little miss, Mr men, Little miss">
            <a:extLst>
              <a:ext uri="{FF2B5EF4-FFF2-40B4-BE49-F238E27FC236}">
                <a16:creationId xmlns="" xmlns:a16="http://schemas.microsoft.com/office/drawing/2014/main" id="{FD97A60E-B4A3-4CC8-A228-3F96368202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9497" y="5578598"/>
            <a:ext cx="1335935" cy="11723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C9B95AB5-E681-4B3A-8642-0AA5A2F2D2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5322538" y="1143199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1C8DF2E2-4DD5-4323-810B-3AF36E811D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5029579" y="2049125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A0F5BF55-F6F7-47BE-A9B3-2D54AC1B3D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5724035" y="2048329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1552BFB2-F051-4607-9277-28FD42FCB5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4700689" y="2988558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EE96A02C-B2D9-417F-ABB2-1FCF38B27B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5962359" y="2976302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05842B47-68EF-4855-AF67-3259DBF543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5352070" y="2990098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51497514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 advTm="2570"/>
    </mc:Choice>
    <mc:Fallback>
      <p:transition advTm="257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68D5F336-FEF1-4C30-99CE-436B01AEA42E}"/>
              </a:ext>
            </a:extLst>
          </p:cNvPr>
          <p:cNvSpPr/>
          <p:nvPr/>
        </p:nvSpPr>
        <p:spPr>
          <a:xfrm>
            <a:off x="595399" y="1728648"/>
            <a:ext cx="5602832" cy="1025987"/>
          </a:xfrm>
          <a:prstGeom prst="rect">
            <a:avLst/>
          </a:prstGeom>
          <a:noFill/>
          <a:ln>
            <a:noFill/>
          </a:ln>
        </p:spPr>
        <p:txBody>
          <a:bodyPr wrap="square" lIns="121920" tIns="60960" rIns="121920" bIns="60960" anchor="t">
            <a:spAutoFit/>
          </a:bodyPr>
          <a:lstStyle/>
          <a:p>
            <a:pPr algn="ctr"/>
            <a:r>
              <a:rPr lang="en-US" sz="5867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  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MR STRONG REST</a:t>
            </a:r>
            <a:endParaRPr lang="en-US" sz="5867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15364" name="Picture 4" descr="Samuel Lucas JMI School mr men and little miss - Samuel Lucas JMI School">
            <a:extLst>
              <a:ext uri="{FF2B5EF4-FFF2-40B4-BE49-F238E27FC236}">
                <a16:creationId xmlns="" xmlns:a16="http://schemas.microsoft.com/office/drawing/2014/main" id="{FCBE9E12-FB04-4BC2-B3A7-7AB245D4A2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6150" y="1"/>
            <a:ext cx="489585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Interval Timer 20 Second / 10 Second Rest on Make a GIF">
            <a:extLst>
              <a:ext uri="{FF2B5EF4-FFF2-40B4-BE49-F238E27FC236}">
                <a16:creationId xmlns="" xmlns:a16="http://schemas.microsoft.com/office/drawing/2014/main" id="{BD53FAA2-75AA-0F4D-B81E-71BC1E5911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581" r="22581"/>
          <a:stretch/>
        </p:blipFill>
        <p:spPr bwMode="auto">
          <a:xfrm>
            <a:off x="1848726" y="2754635"/>
            <a:ext cx="3251586" cy="33205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8" name="Picture 8" descr="Mr. Strong | Mr. Men Wiki | Fandom">
            <a:extLst>
              <a:ext uri="{FF2B5EF4-FFF2-40B4-BE49-F238E27FC236}">
                <a16:creationId xmlns="" xmlns:a16="http://schemas.microsoft.com/office/drawing/2014/main" id="{722EF386-F1F0-4FC7-9023-5B01F14037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713" y="1"/>
            <a:ext cx="2447611" cy="20088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6564187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 advTm="2414"/>
    </mc:Choice>
    <mc:Fallback>
      <p:transition advTm="2414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556FB017-1184-4A3C-9BF3-688FBC4D1FA3}"/>
              </a:ext>
            </a:extLst>
          </p:cNvPr>
          <p:cNvSpPr txBox="1"/>
          <p:nvPr/>
        </p:nvSpPr>
        <p:spPr>
          <a:xfrm>
            <a:off x="3810607" y="77834"/>
            <a:ext cx="4919845" cy="55625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 cap="sq"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US" sz="2667" dirty="0">
                <a:latin typeface="Abadi"/>
                <a:cs typeface="Aharoni"/>
              </a:rPr>
              <a:t>Little Miss Sparkle Training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29FFDE29-479E-493D-B713-25F6E4E4946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79037" y="4530398"/>
            <a:ext cx="3418441" cy="195472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33" name="Arrow: Down 32">
            <a:extLst>
              <a:ext uri="{FF2B5EF4-FFF2-40B4-BE49-F238E27FC236}">
                <a16:creationId xmlns="" xmlns:a16="http://schemas.microsoft.com/office/drawing/2014/main" id="{2194B0BB-0A44-4CEA-A02E-0E7D11D2D880}"/>
              </a:ext>
            </a:extLst>
          </p:cNvPr>
          <p:cNvSpPr/>
          <p:nvPr/>
        </p:nvSpPr>
        <p:spPr>
          <a:xfrm rot="16200000">
            <a:off x="7911084" y="1679461"/>
            <a:ext cx="307547" cy="764672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b="1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34" name="Arrow: Down 33">
            <a:extLst>
              <a:ext uri="{FF2B5EF4-FFF2-40B4-BE49-F238E27FC236}">
                <a16:creationId xmlns="" xmlns:a16="http://schemas.microsoft.com/office/drawing/2014/main" id="{5238C967-D62C-47FD-906F-7E8721EAA5BB}"/>
              </a:ext>
            </a:extLst>
          </p:cNvPr>
          <p:cNvSpPr/>
          <p:nvPr/>
        </p:nvSpPr>
        <p:spPr>
          <a:xfrm rot="17400830">
            <a:off x="7849273" y="3267726"/>
            <a:ext cx="307547" cy="765425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b="1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35" name="Arrow: Down 34">
            <a:extLst>
              <a:ext uri="{FF2B5EF4-FFF2-40B4-BE49-F238E27FC236}">
                <a16:creationId xmlns="" xmlns:a16="http://schemas.microsoft.com/office/drawing/2014/main" id="{FB9A63DE-E79A-4EA5-A3F4-82F1D49AA23B}"/>
              </a:ext>
            </a:extLst>
          </p:cNvPr>
          <p:cNvSpPr/>
          <p:nvPr/>
        </p:nvSpPr>
        <p:spPr>
          <a:xfrm>
            <a:off x="6066468" y="3828742"/>
            <a:ext cx="307547" cy="713813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b="1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pic>
        <p:nvPicPr>
          <p:cNvPr id="31" name="Picture 14" descr="GIF by 8fit">
            <a:extLst>
              <a:ext uri="{FF2B5EF4-FFF2-40B4-BE49-F238E27FC236}">
                <a16:creationId xmlns="" xmlns:a16="http://schemas.microsoft.com/office/drawing/2014/main" id="{0722A319-E7B4-4636-8E24-CD30424701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6361" y="1364635"/>
            <a:ext cx="2643438" cy="1486934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1">
            <a:extLst>
              <a:ext uri="{FF2B5EF4-FFF2-40B4-BE49-F238E27FC236}">
                <a16:creationId xmlns="" xmlns:a16="http://schemas.microsoft.com/office/drawing/2014/main" id="{E675811E-942F-4C2C-ABE7-861E06E8AE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64804" y="3925764"/>
            <a:ext cx="2643438" cy="148693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49" name="Picture 2" descr="The Most Effective Abs Exercise You're Not Doing | SELF">
            <a:extLst>
              <a:ext uri="{FF2B5EF4-FFF2-40B4-BE49-F238E27FC236}">
                <a16:creationId xmlns="" xmlns:a16="http://schemas.microsoft.com/office/drawing/2014/main" id="{03BE05BF-8EB4-4891-8A88-7371D079D8F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2881" y="4747384"/>
            <a:ext cx="3064474" cy="1486935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Mr. Slow (from Roger Hargreaves' Mr. Men) | WeirdSpace">
            <a:extLst>
              <a:ext uri="{FF2B5EF4-FFF2-40B4-BE49-F238E27FC236}">
                <a16:creationId xmlns="" xmlns:a16="http://schemas.microsoft.com/office/drawing/2014/main" id="{F371A8A0-3631-4E3F-827B-2E14ECF712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139" y="1026087"/>
            <a:ext cx="2452521" cy="25693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: Rounded Corners 31">
            <a:extLst>
              <a:ext uri="{FF2B5EF4-FFF2-40B4-BE49-F238E27FC236}">
                <a16:creationId xmlns="" xmlns:a16="http://schemas.microsoft.com/office/drawing/2014/main" id="{BC3589E7-D72D-4989-8BFA-4EF3D11F0DB8}"/>
              </a:ext>
            </a:extLst>
          </p:cNvPr>
          <p:cNvSpPr/>
          <p:nvPr/>
        </p:nvSpPr>
        <p:spPr>
          <a:xfrm>
            <a:off x="297099" y="673362"/>
            <a:ext cx="3677680" cy="3408673"/>
          </a:xfrm>
          <a:custGeom>
            <a:avLst/>
            <a:gdLst>
              <a:gd name="connsiteX0" fmla="*/ 0 w 3677680"/>
              <a:gd name="connsiteY0" fmla="*/ 568124 h 3408673"/>
              <a:gd name="connsiteX1" fmla="*/ 568124 w 3677680"/>
              <a:gd name="connsiteY1" fmla="*/ 0 h 3408673"/>
              <a:gd name="connsiteX2" fmla="*/ 1254311 w 3677680"/>
              <a:gd name="connsiteY2" fmla="*/ 0 h 3408673"/>
              <a:gd name="connsiteX3" fmla="*/ 1889669 w 3677680"/>
              <a:gd name="connsiteY3" fmla="*/ 0 h 3408673"/>
              <a:gd name="connsiteX4" fmla="*/ 2550441 w 3677680"/>
              <a:gd name="connsiteY4" fmla="*/ 0 h 3408673"/>
              <a:gd name="connsiteX5" fmla="*/ 3109556 w 3677680"/>
              <a:gd name="connsiteY5" fmla="*/ 0 h 3408673"/>
              <a:gd name="connsiteX6" fmla="*/ 3677680 w 3677680"/>
              <a:gd name="connsiteY6" fmla="*/ 568124 h 3408673"/>
              <a:gd name="connsiteX7" fmla="*/ 3677680 w 3677680"/>
              <a:gd name="connsiteY7" fmla="*/ 1113506 h 3408673"/>
              <a:gd name="connsiteX8" fmla="*/ 3677680 w 3677680"/>
              <a:gd name="connsiteY8" fmla="*/ 1658888 h 3408673"/>
              <a:gd name="connsiteX9" fmla="*/ 3677680 w 3677680"/>
              <a:gd name="connsiteY9" fmla="*/ 2181546 h 3408673"/>
              <a:gd name="connsiteX10" fmla="*/ 3677680 w 3677680"/>
              <a:gd name="connsiteY10" fmla="*/ 2840549 h 3408673"/>
              <a:gd name="connsiteX11" fmla="*/ 3109556 w 3677680"/>
              <a:gd name="connsiteY11" fmla="*/ 3408673 h 3408673"/>
              <a:gd name="connsiteX12" fmla="*/ 2525027 w 3677680"/>
              <a:gd name="connsiteY12" fmla="*/ 3408673 h 3408673"/>
              <a:gd name="connsiteX13" fmla="*/ 1838840 w 3677680"/>
              <a:gd name="connsiteY13" fmla="*/ 3408673 h 3408673"/>
              <a:gd name="connsiteX14" fmla="*/ 1228896 w 3677680"/>
              <a:gd name="connsiteY14" fmla="*/ 3408673 h 3408673"/>
              <a:gd name="connsiteX15" fmla="*/ 568124 w 3677680"/>
              <a:gd name="connsiteY15" fmla="*/ 3408673 h 3408673"/>
              <a:gd name="connsiteX16" fmla="*/ 0 w 3677680"/>
              <a:gd name="connsiteY16" fmla="*/ 2840549 h 3408673"/>
              <a:gd name="connsiteX17" fmla="*/ 0 w 3677680"/>
              <a:gd name="connsiteY17" fmla="*/ 2226994 h 3408673"/>
              <a:gd name="connsiteX18" fmla="*/ 0 w 3677680"/>
              <a:gd name="connsiteY18" fmla="*/ 1704337 h 3408673"/>
              <a:gd name="connsiteX19" fmla="*/ 0 w 3677680"/>
              <a:gd name="connsiteY19" fmla="*/ 1136230 h 3408673"/>
              <a:gd name="connsiteX20" fmla="*/ 0 w 3677680"/>
              <a:gd name="connsiteY20" fmla="*/ 568124 h 3408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677680" h="3408673" fill="none" extrusionOk="0">
                <a:moveTo>
                  <a:pt x="0" y="568124"/>
                </a:moveTo>
                <a:cubicBezTo>
                  <a:pt x="19043" y="315852"/>
                  <a:pt x="262375" y="310"/>
                  <a:pt x="568124" y="0"/>
                </a:cubicBezTo>
                <a:cubicBezTo>
                  <a:pt x="776984" y="-16255"/>
                  <a:pt x="1031942" y="32149"/>
                  <a:pt x="1254311" y="0"/>
                </a:cubicBezTo>
                <a:cubicBezTo>
                  <a:pt x="1476680" y="-32149"/>
                  <a:pt x="1658417" y="-20617"/>
                  <a:pt x="1889669" y="0"/>
                </a:cubicBezTo>
                <a:cubicBezTo>
                  <a:pt x="2120921" y="20617"/>
                  <a:pt x="2376823" y="9052"/>
                  <a:pt x="2550441" y="0"/>
                </a:cubicBezTo>
                <a:cubicBezTo>
                  <a:pt x="2724059" y="-9052"/>
                  <a:pt x="2883195" y="17078"/>
                  <a:pt x="3109556" y="0"/>
                </a:cubicBezTo>
                <a:cubicBezTo>
                  <a:pt x="3446371" y="-64335"/>
                  <a:pt x="3738979" y="285470"/>
                  <a:pt x="3677680" y="568124"/>
                </a:cubicBezTo>
                <a:cubicBezTo>
                  <a:pt x="3668547" y="712729"/>
                  <a:pt x="3702335" y="1002124"/>
                  <a:pt x="3677680" y="1113506"/>
                </a:cubicBezTo>
                <a:cubicBezTo>
                  <a:pt x="3653025" y="1224888"/>
                  <a:pt x="3681083" y="1463292"/>
                  <a:pt x="3677680" y="1658888"/>
                </a:cubicBezTo>
                <a:cubicBezTo>
                  <a:pt x="3674277" y="1854484"/>
                  <a:pt x="3681858" y="1989539"/>
                  <a:pt x="3677680" y="2181546"/>
                </a:cubicBezTo>
                <a:cubicBezTo>
                  <a:pt x="3673502" y="2373553"/>
                  <a:pt x="3672485" y="2569490"/>
                  <a:pt x="3677680" y="2840549"/>
                </a:cubicBezTo>
                <a:cubicBezTo>
                  <a:pt x="3668616" y="3160330"/>
                  <a:pt x="3424763" y="3431398"/>
                  <a:pt x="3109556" y="3408673"/>
                </a:cubicBezTo>
                <a:cubicBezTo>
                  <a:pt x="2892896" y="3385164"/>
                  <a:pt x="2707989" y="3391127"/>
                  <a:pt x="2525027" y="3408673"/>
                </a:cubicBezTo>
                <a:cubicBezTo>
                  <a:pt x="2342065" y="3426219"/>
                  <a:pt x="2000586" y="3409423"/>
                  <a:pt x="1838840" y="3408673"/>
                </a:cubicBezTo>
                <a:cubicBezTo>
                  <a:pt x="1677094" y="3407923"/>
                  <a:pt x="1512477" y="3415965"/>
                  <a:pt x="1228896" y="3408673"/>
                </a:cubicBezTo>
                <a:cubicBezTo>
                  <a:pt x="945315" y="3401381"/>
                  <a:pt x="710649" y="3386749"/>
                  <a:pt x="568124" y="3408673"/>
                </a:cubicBezTo>
                <a:cubicBezTo>
                  <a:pt x="247941" y="3421216"/>
                  <a:pt x="-5433" y="3110712"/>
                  <a:pt x="0" y="2840549"/>
                </a:cubicBezTo>
                <a:cubicBezTo>
                  <a:pt x="-4217" y="2560859"/>
                  <a:pt x="1599" y="2471497"/>
                  <a:pt x="0" y="2226994"/>
                </a:cubicBezTo>
                <a:cubicBezTo>
                  <a:pt x="-1599" y="1982492"/>
                  <a:pt x="-3429" y="1900945"/>
                  <a:pt x="0" y="1704337"/>
                </a:cubicBezTo>
                <a:cubicBezTo>
                  <a:pt x="3429" y="1507729"/>
                  <a:pt x="-12390" y="1345932"/>
                  <a:pt x="0" y="1136230"/>
                </a:cubicBezTo>
                <a:cubicBezTo>
                  <a:pt x="12390" y="926528"/>
                  <a:pt x="-23920" y="722337"/>
                  <a:pt x="0" y="568124"/>
                </a:cubicBezTo>
                <a:close/>
              </a:path>
              <a:path w="3677680" h="3408673" stroke="0" extrusionOk="0">
                <a:moveTo>
                  <a:pt x="0" y="568124"/>
                </a:moveTo>
                <a:cubicBezTo>
                  <a:pt x="-11028" y="259492"/>
                  <a:pt x="285406" y="-33161"/>
                  <a:pt x="568124" y="0"/>
                </a:cubicBezTo>
                <a:cubicBezTo>
                  <a:pt x="743930" y="22001"/>
                  <a:pt x="946509" y="-28830"/>
                  <a:pt x="1203482" y="0"/>
                </a:cubicBezTo>
                <a:cubicBezTo>
                  <a:pt x="1460455" y="28830"/>
                  <a:pt x="1537632" y="22242"/>
                  <a:pt x="1788011" y="0"/>
                </a:cubicBezTo>
                <a:cubicBezTo>
                  <a:pt x="2038390" y="-22242"/>
                  <a:pt x="2235588" y="-5999"/>
                  <a:pt x="2397955" y="0"/>
                </a:cubicBezTo>
                <a:cubicBezTo>
                  <a:pt x="2560322" y="5999"/>
                  <a:pt x="2879020" y="2071"/>
                  <a:pt x="3109556" y="0"/>
                </a:cubicBezTo>
                <a:cubicBezTo>
                  <a:pt x="3418116" y="-24850"/>
                  <a:pt x="3644982" y="324479"/>
                  <a:pt x="3677680" y="568124"/>
                </a:cubicBezTo>
                <a:cubicBezTo>
                  <a:pt x="3695549" y="711696"/>
                  <a:pt x="3675945" y="907176"/>
                  <a:pt x="3677680" y="1113506"/>
                </a:cubicBezTo>
                <a:cubicBezTo>
                  <a:pt x="3679415" y="1319836"/>
                  <a:pt x="3661972" y="1439939"/>
                  <a:pt x="3677680" y="1704337"/>
                </a:cubicBezTo>
                <a:cubicBezTo>
                  <a:pt x="3693388" y="1968735"/>
                  <a:pt x="3680436" y="2088253"/>
                  <a:pt x="3677680" y="2204270"/>
                </a:cubicBezTo>
                <a:cubicBezTo>
                  <a:pt x="3674924" y="2320287"/>
                  <a:pt x="3682280" y="2643716"/>
                  <a:pt x="3677680" y="2840549"/>
                </a:cubicBezTo>
                <a:cubicBezTo>
                  <a:pt x="3684980" y="3157763"/>
                  <a:pt x="3460448" y="3452154"/>
                  <a:pt x="3109556" y="3408673"/>
                </a:cubicBezTo>
                <a:cubicBezTo>
                  <a:pt x="2936170" y="3416160"/>
                  <a:pt x="2610505" y="3390484"/>
                  <a:pt x="2474198" y="3408673"/>
                </a:cubicBezTo>
                <a:cubicBezTo>
                  <a:pt x="2337891" y="3426862"/>
                  <a:pt x="2086335" y="3402706"/>
                  <a:pt x="1813426" y="3408673"/>
                </a:cubicBezTo>
                <a:cubicBezTo>
                  <a:pt x="1540517" y="3414640"/>
                  <a:pt x="1526131" y="3416600"/>
                  <a:pt x="1254311" y="3408673"/>
                </a:cubicBezTo>
                <a:cubicBezTo>
                  <a:pt x="982491" y="3400746"/>
                  <a:pt x="835814" y="3440934"/>
                  <a:pt x="568124" y="3408673"/>
                </a:cubicBezTo>
                <a:cubicBezTo>
                  <a:pt x="323263" y="3377459"/>
                  <a:pt x="-46856" y="3132185"/>
                  <a:pt x="0" y="2840549"/>
                </a:cubicBezTo>
                <a:cubicBezTo>
                  <a:pt x="-10034" y="2573765"/>
                  <a:pt x="4098" y="2540231"/>
                  <a:pt x="0" y="2272443"/>
                </a:cubicBezTo>
                <a:cubicBezTo>
                  <a:pt x="-4098" y="2004655"/>
                  <a:pt x="-17115" y="1901603"/>
                  <a:pt x="0" y="1727061"/>
                </a:cubicBezTo>
                <a:cubicBezTo>
                  <a:pt x="17115" y="1552519"/>
                  <a:pt x="22354" y="1385182"/>
                  <a:pt x="0" y="1113506"/>
                </a:cubicBezTo>
                <a:cubicBezTo>
                  <a:pt x="-22354" y="841831"/>
                  <a:pt x="24105" y="824422"/>
                  <a:pt x="0" y="568124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50590311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graphicFrame>
        <p:nvGraphicFramePr>
          <p:cNvPr id="26" name="Table 3">
            <a:extLst>
              <a:ext uri="{FF2B5EF4-FFF2-40B4-BE49-F238E27FC236}">
                <a16:creationId xmlns="" xmlns:a16="http://schemas.microsoft.com/office/drawing/2014/main" id="{39289515-DD6B-4C67-AD50-0697E6EF41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088092916"/>
              </p:ext>
            </p:extLst>
          </p:nvPr>
        </p:nvGraphicFramePr>
        <p:xfrm>
          <a:off x="4756040" y="1071617"/>
          <a:ext cx="2780210" cy="27115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90105">
                  <a:extLst>
                    <a:ext uri="{9D8B030D-6E8A-4147-A177-3AD203B41FA5}">
                      <a16:colId xmlns="" xmlns:a16="http://schemas.microsoft.com/office/drawing/2014/main" val="643944613"/>
                    </a:ext>
                  </a:extLst>
                </a:gridCol>
                <a:gridCol w="1390105">
                  <a:extLst>
                    <a:ext uri="{9D8B030D-6E8A-4147-A177-3AD203B41FA5}">
                      <a16:colId xmlns="" xmlns:a16="http://schemas.microsoft.com/office/drawing/2014/main" val="839111926"/>
                    </a:ext>
                  </a:extLst>
                </a:gridCol>
              </a:tblGrid>
              <a:tr h="59316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2900" b="1" u="none" strike="noStrike" noProof="0" dirty="0">
                        <a:latin typeface="Bernard MT Condensed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900" b="1" u="non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badi"/>
                        </a:rPr>
                        <a:t>15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18496928"/>
                  </a:ext>
                </a:extLst>
              </a:tr>
              <a:tr h="105921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2900" b="1" dirty="0">
                        <a:latin typeface="Bernard MT Condensed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900" b="1" u="none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badi" panose="020B0604020104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GB" sz="2900" b="1" u="non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badi"/>
                        </a:rPr>
                        <a:t>25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53088580"/>
                  </a:ext>
                </a:extLst>
              </a:tr>
              <a:tr h="105921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2900" b="1">
                        <a:latin typeface="Bernard MT Condensed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900" b="1" u="none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badi" panose="020B0604020104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GB" sz="2900" b="1" u="non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badi"/>
                        </a:rPr>
                        <a:t>30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29744319"/>
                  </a:ext>
                </a:extLst>
              </a:tr>
            </a:tbl>
          </a:graphicData>
        </a:graphic>
      </p:graphicFrame>
      <p:pic>
        <p:nvPicPr>
          <p:cNvPr id="28" name="Picture 6" descr="MR MEN GRAPHIC LOGO | Mr men little miss, Mr men, Little miss">
            <a:extLst>
              <a:ext uri="{FF2B5EF4-FFF2-40B4-BE49-F238E27FC236}">
                <a16:creationId xmlns="" xmlns:a16="http://schemas.microsoft.com/office/drawing/2014/main" id="{51EEE747-3C3B-45D4-A147-E5783AC77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9497" y="5578598"/>
            <a:ext cx="1335935" cy="11723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CB6A7D5A-427B-4EB1-904D-87B2B53AE1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5322538" y="1143199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C6445749-E197-4B8D-B38C-E1D6869788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5029579" y="2049125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980D8150-2C13-484C-A405-064E5F8A98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5724035" y="2048329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B5358C99-8719-4BC1-85EC-D237B7D2AF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4700689" y="2988558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8AA71BB2-6DEC-48A4-AE84-16B93567FA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5962359" y="2976302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6E781413-1959-43F9-8BFA-1F9290DE89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5352070" y="2990098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Little Miss Sparkle | Mr. Men Wiki | Fandom">
            <a:extLst>
              <a:ext uri="{FF2B5EF4-FFF2-40B4-BE49-F238E27FC236}">
                <a16:creationId xmlns="" xmlns:a16="http://schemas.microsoft.com/office/drawing/2014/main" id="{B65FC96E-BC9A-492C-BF87-5A1ACE3E80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057" y="667810"/>
            <a:ext cx="4563737" cy="32348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9177253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 advTm="2882"/>
    </mc:Choice>
    <mc:Fallback>
      <p:transition advTm="2882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68D5F336-FEF1-4C30-99CE-436B01AEA42E}"/>
              </a:ext>
            </a:extLst>
          </p:cNvPr>
          <p:cNvSpPr/>
          <p:nvPr/>
        </p:nvSpPr>
        <p:spPr>
          <a:xfrm>
            <a:off x="595399" y="1728648"/>
            <a:ext cx="5602832" cy="1025987"/>
          </a:xfrm>
          <a:prstGeom prst="rect">
            <a:avLst/>
          </a:prstGeom>
          <a:noFill/>
          <a:ln>
            <a:noFill/>
          </a:ln>
        </p:spPr>
        <p:txBody>
          <a:bodyPr wrap="square" lIns="121920" tIns="60960" rIns="121920" bIns="60960" anchor="t">
            <a:spAutoFit/>
          </a:bodyPr>
          <a:lstStyle/>
          <a:p>
            <a:pPr algn="ctr"/>
            <a:r>
              <a:rPr lang="en-US" sz="5867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  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MR STRONG REST</a:t>
            </a:r>
            <a:endParaRPr lang="en-US" sz="5867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15364" name="Picture 4" descr="Samuel Lucas JMI School mr men and little miss - Samuel Lucas JMI School">
            <a:extLst>
              <a:ext uri="{FF2B5EF4-FFF2-40B4-BE49-F238E27FC236}">
                <a16:creationId xmlns="" xmlns:a16="http://schemas.microsoft.com/office/drawing/2014/main" id="{FCBE9E12-FB04-4BC2-B3A7-7AB245D4A2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6150" y="1"/>
            <a:ext cx="489585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Interval Timer 20 Second / 10 Second Rest on Make a GIF">
            <a:extLst>
              <a:ext uri="{FF2B5EF4-FFF2-40B4-BE49-F238E27FC236}">
                <a16:creationId xmlns="" xmlns:a16="http://schemas.microsoft.com/office/drawing/2014/main" id="{BD53FAA2-75AA-0F4D-B81E-71BC1E5911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581" r="22581"/>
          <a:stretch/>
        </p:blipFill>
        <p:spPr bwMode="auto">
          <a:xfrm>
            <a:off x="1848726" y="2754635"/>
            <a:ext cx="3251586" cy="33205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8" name="Picture 8" descr="Mr. Strong | Mr. Men Wiki | Fandom">
            <a:extLst>
              <a:ext uri="{FF2B5EF4-FFF2-40B4-BE49-F238E27FC236}">
                <a16:creationId xmlns="" xmlns:a16="http://schemas.microsoft.com/office/drawing/2014/main" id="{722EF386-F1F0-4FC7-9023-5B01F14037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713" y="1"/>
            <a:ext cx="2447611" cy="20088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7802201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 advTm="2282"/>
    </mc:Choice>
    <mc:Fallback>
      <p:transition advTm="2282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556FB017-1184-4A3C-9BF3-688FBC4D1FA3}"/>
              </a:ext>
            </a:extLst>
          </p:cNvPr>
          <p:cNvSpPr txBox="1"/>
          <p:nvPr/>
        </p:nvSpPr>
        <p:spPr>
          <a:xfrm>
            <a:off x="3760318" y="156581"/>
            <a:ext cx="4919845" cy="55625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 cap="sq"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US" sz="2667" dirty="0" err="1">
                <a:latin typeface="Abadi"/>
                <a:cs typeface="Aharoni"/>
              </a:rPr>
              <a:t>Mr</a:t>
            </a:r>
            <a:r>
              <a:rPr lang="en-US" sz="2667" dirty="0">
                <a:latin typeface="Abadi"/>
                <a:cs typeface="Aharoni"/>
              </a:rPr>
              <a:t> Busy Training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="" xmlns:a16="http://schemas.microsoft.com/office/drawing/2014/main" id="{A4C99183-5699-4E3B-BD01-5EE3F885C5D7}"/>
              </a:ext>
            </a:extLst>
          </p:cNvPr>
          <p:cNvSpPr/>
          <p:nvPr/>
        </p:nvSpPr>
        <p:spPr>
          <a:xfrm>
            <a:off x="297099" y="673362"/>
            <a:ext cx="3677680" cy="3408673"/>
          </a:xfrm>
          <a:custGeom>
            <a:avLst/>
            <a:gdLst>
              <a:gd name="connsiteX0" fmla="*/ 0 w 3677680"/>
              <a:gd name="connsiteY0" fmla="*/ 568124 h 3408673"/>
              <a:gd name="connsiteX1" fmla="*/ 568124 w 3677680"/>
              <a:gd name="connsiteY1" fmla="*/ 0 h 3408673"/>
              <a:gd name="connsiteX2" fmla="*/ 1254311 w 3677680"/>
              <a:gd name="connsiteY2" fmla="*/ 0 h 3408673"/>
              <a:gd name="connsiteX3" fmla="*/ 1889669 w 3677680"/>
              <a:gd name="connsiteY3" fmla="*/ 0 h 3408673"/>
              <a:gd name="connsiteX4" fmla="*/ 2550441 w 3677680"/>
              <a:gd name="connsiteY4" fmla="*/ 0 h 3408673"/>
              <a:gd name="connsiteX5" fmla="*/ 3109556 w 3677680"/>
              <a:gd name="connsiteY5" fmla="*/ 0 h 3408673"/>
              <a:gd name="connsiteX6" fmla="*/ 3677680 w 3677680"/>
              <a:gd name="connsiteY6" fmla="*/ 568124 h 3408673"/>
              <a:gd name="connsiteX7" fmla="*/ 3677680 w 3677680"/>
              <a:gd name="connsiteY7" fmla="*/ 1113506 h 3408673"/>
              <a:gd name="connsiteX8" fmla="*/ 3677680 w 3677680"/>
              <a:gd name="connsiteY8" fmla="*/ 1658888 h 3408673"/>
              <a:gd name="connsiteX9" fmla="*/ 3677680 w 3677680"/>
              <a:gd name="connsiteY9" fmla="*/ 2181546 h 3408673"/>
              <a:gd name="connsiteX10" fmla="*/ 3677680 w 3677680"/>
              <a:gd name="connsiteY10" fmla="*/ 2840549 h 3408673"/>
              <a:gd name="connsiteX11" fmla="*/ 3109556 w 3677680"/>
              <a:gd name="connsiteY11" fmla="*/ 3408673 h 3408673"/>
              <a:gd name="connsiteX12" fmla="*/ 2525027 w 3677680"/>
              <a:gd name="connsiteY12" fmla="*/ 3408673 h 3408673"/>
              <a:gd name="connsiteX13" fmla="*/ 1838840 w 3677680"/>
              <a:gd name="connsiteY13" fmla="*/ 3408673 h 3408673"/>
              <a:gd name="connsiteX14" fmla="*/ 1228896 w 3677680"/>
              <a:gd name="connsiteY14" fmla="*/ 3408673 h 3408673"/>
              <a:gd name="connsiteX15" fmla="*/ 568124 w 3677680"/>
              <a:gd name="connsiteY15" fmla="*/ 3408673 h 3408673"/>
              <a:gd name="connsiteX16" fmla="*/ 0 w 3677680"/>
              <a:gd name="connsiteY16" fmla="*/ 2840549 h 3408673"/>
              <a:gd name="connsiteX17" fmla="*/ 0 w 3677680"/>
              <a:gd name="connsiteY17" fmla="*/ 2226994 h 3408673"/>
              <a:gd name="connsiteX18" fmla="*/ 0 w 3677680"/>
              <a:gd name="connsiteY18" fmla="*/ 1704337 h 3408673"/>
              <a:gd name="connsiteX19" fmla="*/ 0 w 3677680"/>
              <a:gd name="connsiteY19" fmla="*/ 1136230 h 3408673"/>
              <a:gd name="connsiteX20" fmla="*/ 0 w 3677680"/>
              <a:gd name="connsiteY20" fmla="*/ 568124 h 3408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677680" h="3408673" fill="none" extrusionOk="0">
                <a:moveTo>
                  <a:pt x="0" y="568124"/>
                </a:moveTo>
                <a:cubicBezTo>
                  <a:pt x="19043" y="315852"/>
                  <a:pt x="262375" y="310"/>
                  <a:pt x="568124" y="0"/>
                </a:cubicBezTo>
                <a:cubicBezTo>
                  <a:pt x="776984" y="-16255"/>
                  <a:pt x="1031942" y="32149"/>
                  <a:pt x="1254311" y="0"/>
                </a:cubicBezTo>
                <a:cubicBezTo>
                  <a:pt x="1476680" y="-32149"/>
                  <a:pt x="1658417" y="-20617"/>
                  <a:pt x="1889669" y="0"/>
                </a:cubicBezTo>
                <a:cubicBezTo>
                  <a:pt x="2120921" y="20617"/>
                  <a:pt x="2376823" y="9052"/>
                  <a:pt x="2550441" y="0"/>
                </a:cubicBezTo>
                <a:cubicBezTo>
                  <a:pt x="2724059" y="-9052"/>
                  <a:pt x="2883195" y="17078"/>
                  <a:pt x="3109556" y="0"/>
                </a:cubicBezTo>
                <a:cubicBezTo>
                  <a:pt x="3446371" y="-64335"/>
                  <a:pt x="3738979" y="285470"/>
                  <a:pt x="3677680" y="568124"/>
                </a:cubicBezTo>
                <a:cubicBezTo>
                  <a:pt x="3668547" y="712729"/>
                  <a:pt x="3702335" y="1002124"/>
                  <a:pt x="3677680" y="1113506"/>
                </a:cubicBezTo>
                <a:cubicBezTo>
                  <a:pt x="3653025" y="1224888"/>
                  <a:pt x="3681083" y="1463292"/>
                  <a:pt x="3677680" y="1658888"/>
                </a:cubicBezTo>
                <a:cubicBezTo>
                  <a:pt x="3674277" y="1854484"/>
                  <a:pt x="3681858" y="1989539"/>
                  <a:pt x="3677680" y="2181546"/>
                </a:cubicBezTo>
                <a:cubicBezTo>
                  <a:pt x="3673502" y="2373553"/>
                  <a:pt x="3672485" y="2569490"/>
                  <a:pt x="3677680" y="2840549"/>
                </a:cubicBezTo>
                <a:cubicBezTo>
                  <a:pt x="3668616" y="3160330"/>
                  <a:pt x="3424763" y="3431398"/>
                  <a:pt x="3109556" y="3408673"/>
                </a:cubicBezTo>
                <a:cubicBezTo>
                  <a:pt x="2892896" y="3385164"/>
                  <a:pt x="2707989" y="3391127"/>
                  <a:pt x="2525027" y="3408673"/>
                </a:cubicBezTo>
                <a:cubicBezTo>
                  <a:pt x="2342065" y="3426219"/>
                  <a:pt x="2000586" y="3409423"/>
                  <a:pt x="1838840" y="3408673"/>
                </a:cubicBezTo>
                <a:cubicBezTo>
                  <a:pt x="1677094" y="3407923"/>
                  <a:pt x="1512477" y="3415965"/>
                  <a:pt x="1228896" y="3408673"/>
                </a:cubicBezTo>
                <a:cubicBezTo>
                  <a:pt x="945315" y="3401381"/>
                  <a:pt x="710649" y="3386749"/>
                  <a:pt x="568124" y="3408673"/>
                </a:cubicBezTo>
                <a:cubicBezTo>
                  <a:pt x="247941" y="3421216"/>
                  <a:pt x="-5433" y="3110712"/>
                  <a:pt x="0" y="2840549"/>
                </a:cubicBezTo>
                <a:cubicBezTo>
                  <a:pt x="-4217" y="2560859"/>
                  <a:pt x="1599" y="2471497"/>
                  <a:pt x="0" y="2226994"/>
                </a:cubicBezTo>
                <a:cubicBezTo>
                  <a:pt x="-1599" y="1982492"/>
                  <a:pt x="-3429" y="1900945"/>
                  <a:pt x="0" y="1704337"/>
                </a:cubicBezTo>
                <a:cubicBezTo>
                  <a:pt x="3429" y="1507729"/>
                  <a:pt x="-12390" y="1345932"/>
                  <a:pt x="0" y="1136230"/>
                </a:cubicBezTo>
                <a:cubicBezTo>
                  <a:pt x="12390" y="926528"/>
                  <a:pt x="-23920" y="722337"/>
                  <a:pt x="0" y="568124"/>
                </a:cubicBezTo>
                <a:close/>
              </a:path>
              <a:path w="3677680" h="3408673" stroke="0" extrusionOk="0">
                <a:moveTo>
                  <a:pt x="0" y="568124"/>
                </a:moveTo>
                <a:cubicBezTo>
                  <a:pt x="-11028" y="259492"/>
                  <a:pt x="285406" y="-33161"/>
                  <a:pt x="568124" y="0"/>
                </a:cubicBezTo>
                <a:cubicBezTo>
                  <a:pt x="743930" y="22001"/>
                  <a:pt x="946509" y="-28830"/>
                  <a:pt x="1203482" y="0"/>
                </a:cubicBezTo>
                <a:cubicBezTo>
                  <a:pt x="1460455" y="28830"/>
                  <a:pt x="1537632" y="22242"/>
                  <a:pt x="1788011" y="0"/>
                </a:cubicBezTo>
                <a:cubicBezTo>
                  <a:pt x="2038390" y="-22242"/>
                  <a:pt x="2235588" y="-5999"/>
                  <a:pt x="2397955" y="0"/>
                </a:cubicBezTo>
                <a:cubicBezTo>
                  <a:pt x="2560322" y="5999"/>
                  <a:pt x="2879020" y="2071"/>
                  <a:pt x="3109556" y="0"/>
                </a:cubicBezTo>
                <a:cubicBezTo>
                  <a:pt x="3418116" y="-24850"/>
                  <a:pt x="3644982" y="324479"/>
                  <a:pt x="3677680" y="568124"/>
                </a:cubicBezTo>
                <a:cubicBezTo>
                  <a:pt x="3695549" y="711696"/>
                  <a:pt x="3675945" y="907176"/>
                  <a:pt x="3677680" y="1113506"/>
                </a:cubicBezTo>
                <a:cubicBezTo>
                  <a:pt x="3679415" y="1319836"/>
                  <a:pt x="3661972" y="1439939"/>
                  <a:pt x="3677680" y="1704337"/>
                </a:cubicBezTo>
                <a:cubicBezTo>
                  <a:pt x="3693388" y="1968735"/>
                  <a:pt x="3680436" y="2088253"/>
                  <a:pt x="3677680" y="2204270"/>
                </a:cubicBezTo>
                <a:cubicBezTo>
                  <a:pt x="3674924" y="2320287"/>
                  <a:pt x="3682280" y="2643716"/>
                  <a:pt x="3677680" y="2840549"/>
                </a:cubicBezTo>
                <a:cubicBezTo>
                  <a:pt x="3684980" y="3157763"/>
                  <a:pt x="3460448" y="3452154"/>
                  <a:pt x="3109556" y="3408673"/>
                </a:cubicBezTo>
                <a:cubicBezTo>
                  <a:pt x="2936170" y="3416160"/>
                  <a:pt x="2610505" y="3390484"/>
                  <a:pt x="2474198" y="3408673"/>
                </a:cubicBezTo>
                <a:cubicBezTo>
                  <a:pt x="2337891" y="3426862"/>
                  <a:pt x="2086335" y="3402706"/>
                  <a:pt x="1813426" y="3408673"/>
                </a:cubicBezTo>
                <a:cubicBezTo>
                  <a:pt x="1540517" y="3414640"/>
                  <a:pt x="1526131" y="3416600"/>
                  <a:pt x="1254311" y="3408673"/>
                </a:cubicBezTo>
                <a:cubicBezTo>
                  <a:pt x="982491" y="3400746"/>
                  <a:pt x="835814" y="3440934"/>
                  <a:pt x="568124" y="3408673"/>
                </a:cubicBezTo>
                <a:cubicBezTo>
                  <a:pt x="323263" y="3377459"/>
                  <a:pt x="-46856" y="3132185"/>
                  <a:pt x="0" y="2840549"/>
                </a:cubicBezTo>
                <a:cubicBezTo>
                  <a:pt x="-10034" y="2573765"/>
                  <a:pt x="4098" y="2540231"/>
                  <a:pt x="0" y="2272443"/>
                </a:cubicBezTo>
                <a:cubicBezTo>
                  <a:pt x="-4098" y="2004655"/>
                  <a:pt x="-17115" y="1901603"/>
                  <a:pt x="0" y="1727061"/>
                </a:cubicBezTo>
                <a:cubicBezTo>
                  <a:pt x="17115" y="1552519"/>
                  <a:pt x="22354" y="1385182"/>
                  <a:pt x="0" y="1113506"/>
                </a:cubicBezTo>
                <a:cubicBezTo>
                  <a:pt x="-22354" y="841831"/>
                  <a:pt x="24105" y="824422"/>
                  <a:pt x="0" y="568124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50590311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29FFDE29-479E-493D-B713-25F6E4E4946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79037" y="4530398"/>
            <a:ext cx="3418441" cy="195472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525DDAE7-EB26-4C09-A588-5247A1B8C4E4}"/>
              </a:ext>
            </a:extLst>
          </p:cNvPr>
          <p:cNvSpPr/>
          <p:nvPr/>
        </p:nvSpPr>
        <p:spPr>
          <a:xfrm>
            <a:off x="4834327" y="1151883"/>
            <a:ext cx="2523343" cy="2585803"/>
          </a:xfrm>
          <a:prstGeom prst="rect">
            <a:avLst/>
          </a:prstGeom>
          <a:solidFill>
            <a:srgbClr val="DB9EDB"/>
          </a:solidFill>
          <a:ln w="28575">
            <a:solidFill>
              <a:srgbClr val="587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graphicFrame>
        <p:nvGraphicFramePr>
          <p:cNvPr id="23" name="Table 3">
            <a:extLst>
              <a:ext uri="{FF2B5EF4-FFF2-40B4-BE49-F238E27FC236}">
                <a16:creationId xmlns="" xmlns:a16="http://schemas.microsoft.com/office/drawing/2014/main" id="{1DA41D4D-935E-4C72-ADBE-59F3E5987A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706638920"/>
              </p:ext>
            </p:extLst>
          </p:nvPr>
        </p:nvGraphicFramePr>
        <p:xfrm>
          <a:off x="4756040" y="1071617"/>
          <a:ext cx="2780210" cy="27115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90105">
                  <a:extLst>
                    <a:ext uri="{9D8B030D-6E8A-4147-A177-3AD203B41FA5}">
                      <a16:colId xmlns="" xmlns:a16="http://schemas.microsoft.com/office/drawing/2014/main" val="643944613"/>
                    </a:ext>
                  </a:extLst>
                </a:gridCol>
                <a:gridCol w="1390105">
                  <a:extLst>
                    <a:ext uri="{9D8B030D-6E8A-4147-A177-3AD203B41FA5}">
                      <a16:colId xmlns="" xmlns:a16="http://schemas.microsoft.com/office/drawing/2014/main" val="839111926"/>
                    </a:ext>
                  </a:extLst>
                </a:gridCol>
              </a:tblGrid>
              <a:tr h="59316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2900" b="1" u="none" strike="noStrike" noProof="0" dirty="0">
                        <a:latin typeface="Bernard MT Condensed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900" b="1" u="non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badi"/>
                        </a:rPr>
                        <a:t>20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18496928"/>
                  </a:ext>
                </a:extLst>
              </a:tr>
              <a:tr h="105921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2900" b="1" dirty="0">
                        <a:latin typeface="Bernard MT Condensed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900" b="1" u="none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badi" panose="020B0604020104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GB" sz="2900" b="1" u="non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badi"/>
                        </a:rPr>
                        <a:t>25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53088580"/>
                  </a:ext>
                </a:extLst>
              </a:tr>
              <a:tr h="105921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2900" b="1">
                        <a:latin typeface="Bernard MT Condensed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900" b="1" u="none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badi" panose="020B0604020104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GB" sz="2900" b="1" u="non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badi"/>
                        </a:rPr>
                        <a:t>30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29744319"/>
                  </a:ext>
                </a:extLst>
              </a:tr>
            </a:tbl>
          </a:graphicData>
        </a:graphic>
      </p:graphicFrame>
      <p:sp>
        <p:nvSpPr>
          <p:cNvPr id="33" name="Arrow: Down 32">
            <a:extLst>
              <a:ext uri="{FF2B5EF4-FFF2-40B4-BE49-F238E27FC236}">
                <a16:creationId xmlns="" xmlns:a16="http://schemas.microsoft.com/office/drawing/2014/main" id="{2194B0BB-0A44-4CEA-A02E-0E7D11D2D880}"/>
              </a:ext>
            </a:extLst>
          </p:cNvPr>
          <p:cNvSpPr/>
          <p:nvPr/>
        </p:nvSpPr>
        <p:spPr>
          <a:xfrm rot="16200000">
            <a:off x="7911084" y="1679461"/>
            <a:ext cx="307547" cy="764672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b="1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34" name="Arrow: Down 33">
            <a:extLst>
              <a:ext uri="{FF2B5EF4-FFF2-40B4-BE49-F238E27FC236}">
                <a16:creationId xmlns="" xmlns:a16="http://schemas.microsoft.com/office/drawing/2014/main" id="{5238C967-D62C-47FD-906F-7E8721EAA5BB}"/>
              </a:ext>
            </a:extLst>
          </p:cNvPr>
          <p:cNvSpPr/>
          <p:nvPr/>
        </p:nvSpPr>
        <p:spPr>
          <a:xfrm rot="17400830">
            <a:off x="7849273" y="3267726"/>
            <a:ext cx="307547" cy="765425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b="1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35" name="Arrow: Down 34">
            <a:extLst>
              <a:ext uri="{FF2B5EF4-FFF2-40B4-BE49-F238E27FC236}">
                <a16:creationId xmlns="" xmlns:a16="http://schemas.microsoft.com/office/drawing/2014/main" id="{FB9A63DE-E79A-4EA5-A3F4-82F1D49AA23B}"/>
              </a:ext>
            </a:extLst>
          </p:cNvPr>
          <p:cNvSpPr/>
          <p:nvPr/>
        </p:nvSpPr>
        <p:spPr>
          <a:xfrm>
            <a:off x="6066468" y="3828742"/>
            <a:ext cx="307547" cy="713813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b="1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="" xmlns:a16="http://schemas.microsoft.com/office/drawing/2014/main" id="{8C397467-4869-458F-9CAC-4794F8853C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6361" y="1313885"/>
            <a:ext cx="2921629" cy="165559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28" name="Picture 27">
            <a:extLst>
              <a:ext uri="{FF2B5EF4-FFF2-40B4-BE49-F238E27FC236}">
                <a16:creationId xmlns="" xmlns:a16="http://schemas.microsoft.com/office/drawing/2014/main" id="{11E28A51-4A92-4EF8-8904-108596A7A46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913777" y="3925908"/>
            <a:ext cx="2954213" cy="166174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30" name="Picture 2" descr="Reverse Lunge to Single-Leg Jump | Build Muscle by Adding These 12  Sculpting Plyometric Exercises to Your Routine | POPSUGAR Fitness Photo 6">
            <a:extLst>
              <a:ext uri="{FF2B5EF4-FFF2-40B4-BE49-F238E27FC236}">
                <a16:creationId xmlns="" xmlns:a16="http://schemas.microsoft.com/office/drawing/2014/main" id="{64C72021-54E9-44E5-8A0F-8D4F849DBA7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9004" y="4804009"/>
            <a:ext cx="2734509" cy="1625707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Mr. Busy | Mr. Men Wiki | Fandom">
            <a:extLst>
              <a:ext uri="{FF2B5EF4-FFF2-40B4-BE49-F238E27FC236}">
                <a16:creationId xmlns="" xmlns:a16="http://schemas.microsoft.com/office/drawing/2014/main" id="{3B97D000-1D76-48E5-AA09-0419831D4C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183" y="673362"/>
            <a:ext cx="4307380" cy="33825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MR MEN GRAPHIC LOGO | Mr men little miss, Mr men, Little miss">
            <a:extLst>
              <a:ext uri="{FF2B5EF4-FFF2-40B4-BE49-F238E27FC236}">
                <a16:creationId xmlns="" xmlns:a16="http://schemas.microsoft.com/office/drawing/2014/main" id="{5B7D145D-21E8-4E7B-9A60-B40A496F22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9497" y="5616862"/>
            <a:ext cx="1335935" cy="11723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2C2E5860-74D0-4CB0-B532-CE9A23A031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5322538" y="1143199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9D70D929-3D56-4A2B-9E36-ACEF36FF12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5029579" y="2049125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0E7CF3E2-5578-4DFA-A012-9A2F2F550E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5724035" y="2048329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C07972FB-BA68-42FC-AF47-635EB7D204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4700689" y="2988558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B36DC313-5B44-4AE1-A0DE-720E09B154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5962359" y="2976302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35C3E283-397E-47F5-A803-E517F6354B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5352070" y="2990098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58658638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 advTm="2853"/>
    </mc:Choice>
    <mc:Fallback>
      <p:transition advTm="2853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68D5F336-FEF1-4C30-99CE-436B01AEA42E}"/>
              </a:ext>
            </a:extLst>
          </p:cNvPr>
          <p:cNvSpPr/>
          <p:nvPr/>
        </p:nvSpPr>
        <p:spPr>
          <a:xfrm>
            <a:off x="595399" y="1728648"/>
            <a:ext cx="5602832" cy="1025987"/>
          </a:xfrm>
          <a:prstGeom prst="rect">
            <a:avLst/>
          </a:prstGeom>
          <a:noFill/>
          <a:ln>
            <a:noFill/>
          </a:ln>
        </p:spPr>
        <p:txBody>
          <a:bodyPr wrap="square" lIns="121920" tIns="60960" rIns="121920" bIns="60960" anchor="t">
            <a:spAutoFit/>
          </a:bodyPr>
          <a:lstStyle/>
          <a:p>
            <a:pPr algn="ctr"/>
            <a:r>
              <a:rPr lang="en-US" sz="5867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  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MR STRONG REST</a:t>
            </a:r>
            <a:endParaRPr lang="en-US" sz="5867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15364" name="Picture 4" descr="Samuel Lucas JMI School mr men and little miss - Samuel Lucas JMI School">
            <a:extLst>
              <a:ext uri="{FF2B5EF4-FFF2-40B4-BE49-F238E27FC236}">
                <a16:creationId xmlns="" xmlns:a16="http://schemas.microsoft.com/office/drawing/2014/main" id="{FCBE9E12-FB04-4BC2-B3A7-7AB245D4A2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6150" y="1"/>
            <a:ext cx="489585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Interval Timer 20 Second / 10 Second Rest on Make a GIF">
            <a:extLst>
              <a:ext uri="{FF2B5EF4-FFF2-40B4-BE49-F238E27FC236}">
                <a16:creationId xmlns="" xmlns:a16="http://schemas.microsoft.com/office/drawing/2014/main" id="{BD53FAA2-75AA-0F4D-B81E-71BC1E5911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581" r="22581"/>
          <a:stretch/>
        </p:blipFill>
        <p:spPr bwMode="auto">
          <a:xfrm>
            <a:off x="1848726" y="2754635"/>
            <a:ext cx="3251586" cy="33205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8" name="Picture 8" descr="Mr. Strong | Mr. Men Wiki | Fandom">
            <a:extLst>
              <a:ext uri="{FF2B5EF4-FFF2-40B4-BE49-F238E27FC236}">
                <a16:creationId xmlns="" xmlns:a16="http://schemas.microsoft.com/office/drawing/2014/main" id="{722EF386-F1F0-4FC7-9023-5B01F14037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713" y="1"/>
            <a:ext cx="2447611" cy="20088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2215189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 advTm="2144"/>
    </mc:Choice>
    <mc:Fallback>
      <p:transition advTm="2144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31">
            <a:extLst>
              <a:ext uri="{FF2B5EF4-FFF2-40B4-BE49-F238E27FC236}">
                <a16:creationId xmlns="" xmlns:a16="http://schemas.microsoft.com/office/drawing/2014/main" id="{02650E1F-EFD8-4AB3-AE6D-0D6E14266BE7}"/>
              </a:ext>
            </a:extLst>
          </p:cNvPr>
          <p:cNvSpPr/>
          <p:nvPr/>
        </p:nvSpPr>
        <p:spPr>
          <a:xfrm>
            <a:off x="297099" y="673362"/>
            <a:ext cx="3677680" cy="3408673"/>
          </a:xfrm>
          <a:custGeom>
            <a:avLst/>
            <a:gdLst>
              <a:gd name="connsiteX0" fmla="*/ 0 w 3677680"/>
              <a:gd name="connsiteY0" fmla="*/ 568124 h 3408673"/>
              <a:gd name="connsiteX1" fmla="*/ 568124 w 3677680"/>
              <a:gd name="connsiteY1" fmla="*/ 0 h 3408673"/>
              <a:gd name="connsiteX2" fmla="*/ 1254311 w 3677680"/>
              <a:gd name="connsiteY2" fmla="*/ 0 h 3408673"/>
              <a:gd name="connsiteX3" fmla="*/ 1889669 w 3677680"/>
              <a:gd name="connsiteY3" fmla="*/ 0 h 3408673"/>
              <a:gd name="connsiteX4" fmla="*/ 2550441 w 3677680"/>
              <a:gd name="connsiteY4" fmla="*/ 0 h 3408673"/>
              <a:gd name="connsiteX5" fmla="*/ 3109556 w 3677680"/>
              <a:gd name="connsiteY5" fmla="*/ 0 h 3408673"/>
              <a:gd name="connsiteX6" fmla="*/ 3677680 w 3677680"/>
              <a:gd name="connsiteY6" fmla="*/ 568124 h 3408673"/>
              <a:gd name="connsiteX7" fmla="*/ 3677680 w 3677680"/>
              <a:gd name="connsiteY7" fmla="*/ 1113506 h 3408673"/>
              <a:gd name="connsiteX8" fmla="*/ 3677680 w 3677680"/>
              <a:gd name="connsiteY8" fmla="*/ 1658888 h 3408673"/>
              <a:gd name="connsiteX9" fmla="*/ 3677680 w 3677680"/>
              <a:gd name="connsiteY9" fmla="*/ 2181546 h 3408673"/>
              <a:gd name="connsiteX10" fmla="*/ 3677680 w 3677680"/>
              <a:gd name="connsiteY10" fmla="*/ 2840549 h 3408673"/>
              <a:gd name="connsiteX11" fmla="*/ 3109556 w 3677680"/>
              <a:gd name="connsiteY11" fmla="*/ 3408673 h 3408673"/>
              <a:gd name="connsiteX12" fmla="*/ 2525027 w 3677680"/>
              <a:gd name="connsiteY12" fmla="*/ 3408673 h 3408673"/>
              <a:gd name="connsiteX13" fmla="*/ 1838840 w 3677680"/>
              <a:gd name="connsiteY13" fmla="*/ 3408673 h 3408673"/>
              <a:gd name="connsiteX14" fmla="*/ 1228896 w 3677680"/>
              <a:gd name="connsiteY14" fmla="*/ 3408673 h 3408673"/>
              <a:gd name="connsiteX15" fmla="*/ 568124 w 3677680"/>
              <a:gd name="connsiteY15" fmla="*/ 3408673 h 3408673"/>
              <a:gd name="connsiteX16" fmla="*/ 0 w 3677680"/>
              <a:gd name="connsiteY16" fmla="*/ 2840549 h 3408673"/>
              <a:gd name="connsiteX17" fmla="*/ 0 w 3677680"/>
              <a:gd name="connsiteY17" fmla="*/ 2226994 h 3408673"/>
              <a:gd name="connsiteX18" fmla="*/ 0 w 3677680"/>
              <a:gd name="connsiteY18" fmla="*/ 1704337 h 3408673"/>
              <a:gd name="connsiteX19" fmla="*/ 0 w 3677680"/>
              <a:gd name="connsiteY19" fmla="*/ 1136230 h 3408673"/>
              <a:gd name="connsiteX20" fmla="*/ 0 w 3677680"/>
              <a:gd name="connsiteY20" fmla="*/ 568124 h 3408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677680" h="3408673" fill="none" extrusionOk="0">
                <a:moveTo>
                  <a:pt x="0" y="568124"/>
                </a:moveTo>
                <a:cubicBezTo>
                  <a:pt x="19043" y="315852"/>
                  <a:pt x="262375" y="310"/>
                  <a:pt x="568124" y="0"/>
                </a:cubicBezTo>
                <a:cubicBezTo>
                  <a:pt x="776984" y="-16255"/>
                  <a:pt x="1031942" y="32149"/>
                  <a:pt x="1254311" y="0"/>
                </a:cubicBezTo>
                <a:cubicBezTo>
                  <a:pt x="1476680" y="-32149"/>
                  <a:pt x="1658417" y="-20617"/>
                  <a:pt x="1889669" y="0"/>
                </a:cubicBezTo>
                <a:cubicBezTo>
                  <a:pt x="2120921" y="20617"/>
                  <a:pt x="2376823" y="9052"/>
                  <a:pt x="2550441" y="0"/>
                </a:cubicBezTo>
                <a:cubicBezTo>
                  <a:pt x="2724059" y="-9052"/>
                  <a:pt x="2883195" y="17078"/>
                  <a:pt x="3109556" y="0"/>
                </a:cubicBezTo>
                <a:cubicBezTo>
                  <a:pt x="3446371" y="-64335"/>
                  <a:pt x="3738979" y="285470"/>
                  <a:pt x="3677680" y="568124"/>
                </a:cubicBezTo>
                <a:cubicBezTo>
                  <a:pt x="3668547" y="712729"/>
                  <a:pt x="3702335" y="1002124"/>
                  <a:pt x="3677680" y="1113506"/>
                </a:cubicBezTo>
                <a:cubicBezTo>
                  <a:pt x="3653025" y="1224888"/>
                  <a:pt x="3681083" y="1463292"/>
                  <a:pt x="3677680" y="1658888"/>
                </a:cubicBezTo>
                <a:cubicBezTo>
                  <a:pt x="3674277" y="1854484"/>
                  <a:pt x="3681858" y="1989539"/>
                  <a:pt x="3677680" y="2181546"/>
                </a:cubicBezTo>
                <a:cubicBezTo>
                  <a:pt x="3673502" y="2373553"/>
                  <a:pt x="3672485" y="2569490"/>
                  <a:pt x="3677680" y="2840549"/>
                </a:cubicBezTo>
                <a:cubicBezTo>
                  <a:pt x="3668616" y="3160330"/>
                  <a:pt x="3424763" y="3431398"/>
                  <a:pt x="3109556" y="3408673"/>
                </a:cubicBezTo>
                <a:cubicBezTo>
                  <a:pt x="2892896" y="3385164"/>
                  <a:pt x="2707989" y="3391127"/>
                  <a:pt x="2525027" y="3408673"/>
                </a:cubicBezTo>
                <a:cubicBezTo>
                  <a:pt x="2342065" y="3426219"/>
                  <a:pt x="2000586" y="3409423"/>
                  <a:pt x="1838840" y="3408673"/>
                </a:cubicBezTo>
                <a:cubicBezTo>
                  <a:pt x="1677094" y="3407923"/>
                  <a:pt x="1512477" y="3415965"/>
                  <a:pt x="1228896" y="3408673"/>
                </a:cubicBezTo>
                <a:cubicBezTo>
                  <a:pt x="945315" y="3401381"/>
                  <a:pt x="710649" y="3386749"/>
                  <a:pt x="568124" y="3408673"/>
                </a:cubicBezTo>
                <a:cubicBezTo>
                  <a:pt x="247941" y="3421216"/>
                  <a:pt x="-5433" y="3110712"/>
                  <a:pt x="0" y="2840549"/>
                </a:cubicBezTo>
                <a:cubicBezTo>
                  <a:pt x="-4217" y="2560859"/>
                  <a:pt x="1599" y="2471497"/>
                  <a:pt x="0" y="2226994"/>
                </a:cubicBezTo>
                <a:cubicBezTo>
                  <a:pt x="-1599" y="1982492"/>
                  <a:pt x="-3429" y="1900945"/>
                  <a:pt x="0" y="1704337"/>
                </a:cubicBezTo>
                <a:cubicBezTo>
                  <a:pt x="3429" y="1507729"/>
                  <a:pt x="-12390" y="1345932"/>
                  <a:pt x="0" y="1136230"/>
                </a:cubicBezTo>
                <a:cubicBezTo>
                  <a:pt x="12390" y="926528"/>
                  <a:pt x="-23920" y="722337"/>
                  <a:pt x="0" y="568124"/>
                </a:cubicBezTo>
                <a:close/>
              </a:path>
              <a:path w="3677680" h="3408673" stroke="0" extrusionOk="0">
                <a:moveTo>
                  <a:pt x="0" y="568124"/>
                </a:moveTo>
                <a:cubicBezTo>
                  <a:pt x="-11028" y="259492"/>
                  <a:pt x="285406" y="-33161"/>
                  <a:pt x="568124" y="0"/>
                </a:cubicBezTo>
                <a:cubicBezTo>
                  <a:pt x="743930" y="22001"/>
                  <a:pt x="946509" y="-28830"/>
                  <a:pt x="1203482" y="0"/>
                </a:cubicBezTo>
                <a:cubicBezTo>
                  <a:pt x="1460455" y="28830"/>
                  <a:pt x="1537632" y="22242"/>
                  <a:pt x="1788011" y="0"/>
                </a:cubicBezTo>
                <a:cubicBezTo>
                  <a:pt x="2038390" y="-22242"/>
                  <a:pt x="2235588" y="-5999"/>
                  <a:pt x="2397955" y="0"/>
                </a:cubicBezTo>
                <a:cubicBezTo>
                  <a:pt x="2560322" y="5999"/>
                  <a:pt x="2879020" y="2071"/>
                  <a:pt x="3109556" y="0"/>
                </a:cubicBezTo>
                <a:cubicBezTo>
                  <a:pt x="3418116" y="-24850"/>
                  <a:pt x="3644982" y="324479"/>
                  <a:pt x="3677680" y="568124"/>
                </a:cubicBezTo>
                <a:cubicBezTo>
                  <a:pt x="3695549" y="711696"/>
                  <a:pt x="3675945" y="907176"/>
                  <a:pt x="3677680" y="1113506"/>
                </a:cubicBezTo>
                <a:cubicBezTo>
                  <a:pt x="3679415" y="1319836"/>
                  <a:pt x="3661972" y="1439939"/>
                  <a:pt x="3677680" y="1704337"/>
                </a:cubicBezTo>
                <a:cubicBezTo>
                  <a:pt x="3693388" y="1968735"/>
                  <a:pt x="3680436" y="2088253"/>
                  <a:pt x="3677680" y="2204270"/>
                </a:cubicBezTo>
                <a:cubicBezTo>
                  <a:pt x="3674924" y="2320287"/>
                  <a:pt x="3682280" y="2643716"/>
                  <a:pt x="3677680" y="2840549"/>
                </a:cubicBezTo>
                <a:cubicBezTo>
                  <a:pt x="3684980" y="3157763"/>
                  <a:pt x="3460448" y="3452154"/>
                  <a:pt x="3109556" y="3408673"/>
                </a:cubicBezTo>
                <a:cubicBezTo>
                  <a:pt x="2936170" y="3416160"/>
                  <a:pt x="2610505" y="3390484"/>
                  <a:pt x="2474198" y="3408673"/>
                </a:cubicBezTo>
                <a:cubicBezTo>
                  <a:pt x="2337891" y="3426862"/>
                  <a:pt x="2086335" y="3402706"/>
                  <a:pt x="1813426" y="3408673"/>
                </a:cubicBezTo>
                <a:cubicBezTo>
                  <a:pt x="1540517" y="3414640"/>
                  <a:pt x="1526131" y="3416600"/>
                  <a:pt x="1254311" y="3408673"/>
                </a:cubicBezTo>
                <a:cubicBezTo>
                  <a:pt x="982491" y="3400746"/>
                  <a:pt x="835814" y="3440934"/>
                  <a:pt x="568124" y="3408673"/>
                </a:cubicBezTo>
                <a:cubicBezTo>
                  <a:pt x="323263" y="3377459"/>
                  <a:pt x="-46856" y="3132185"/>
                  <a:pt x="0" y="2840549"/>
                </a:cubicBezTo>
                <a:cubicBezTo>
                  <a:pt x="-10034" y="2573765"/>
                  <a:pt x="4098" y="2540231"/>
                  <a:pt x="0" y="2272443"/>
                </a:cubicBezTo>
                <a:cubicBezTo>
                  <a:pt x="-4098" y="2004655"/>
                  <a:pt x="-17115" y="1901603"/>
                  <a:pt x="0" y="1727061"/>
                </a:cubicBezTo>
                <a:cubicBezTo>
                  <a:pt x="17115" y="1552519"/>
                  <a:pt x="22354" y="1385182"/>
                  <a:pt x="0" y="1113506"/>
                </a:cubicBezTo>
                <a:cubicBezTo>
                  <a:pt x="-22354" y="841831"/>
                  <a:pt x="24105" y="824422"/>
                  <a:pt x="0" y="568124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50590311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29FFDE29-479E-493D-B713-25F6E4E4946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79037" y="4530398"/>
            <a:ext cx="3418441" cy="195472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525DDAE7-EB26-4C09-A588-5247A1B8C4E4}"/>
              </a:ext>
            </a:extLst>
          </p:cNvPr>
          <p:cNvSpPr/>
          <p:nvPr/>
        </p:nvSpPr>
        <p:spPr>
          <a:xfrm>
            <a:off x="4834327" y="1151883"/>
            <a:ext cx="2523343" cy="2585803"/>
          </a:xfrm>
          <a:prstGeom prst="rect">
            <a:avLst/>
          </a:prstGeom>
          <a:solidFill>
            <a:srgbClr val="DB9EDB"/>
          </a:solidFill>
          <a:ln w="28575">
            <a:solidFill>
              <a:srgbClr val="587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33" name="Arrow: Down 32">
            <a:extLst>
              <a:ext uri="{FF2B5EF4-FFF2-40B4-BE49-F238E27FC236}">
                <a16:creationId xmlns="" xmlns:a16="http://schemas.microsoft.com/office/drawing/2014/main" id="{2194B0BB-0A44-4CEA-A02E-0E7D11D2D880}"/>
              </a:ext>
            </a:extLst>
          </p:cNvPr>
          <p:cNvSpPr/>
          <p:nvPr/>
        </p:nvSpPr>
        <p:spPr>
          <a:xfrm rot="16200000">
            <a:off x="7911084" y="1679461"/>
            <a:ext cx="307547" cy="764672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b="1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34" name="Arrow: Down 33">
            <a:extLst>
              <a:ext uri="{FF2B5EF4-FFF2-40B4-BE49-F238E27FC236}">
                <a16:creationId xmlns="" xmlns:a16="http://schemas.microsoft.com/office/drawing/2014/main" id="{5238C967-D62C-47FD-906F-7E8721EAA5BB}"/>
              </a:ext>
            </a:extLst>
          </p:cNvPr>
          <p:cNvSpPr/>
          <p:nvPr/>
        </p:nvSpPr>
        <p:spPr>
          <a:xfrm rot="17400830">
            <a:off x="7849273" y="3267726"/>
            <a:ext cx="307547" cy="765425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b="1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35" name="Arrow: Down 34">
            <a:extLst>
              <a:ext uri="{FF2B5EF4-FFF2-40B4-BE49-F238E27FC236}">
                <a16:creationId xmlns="" xmlns:a16="http://schemas.microsoft.com/office/drawing/2014/main" id="{FB9A63DE-E79A-4EA5-A3F4-82F1D49AA23B}"/>
              </a:ext>
            </a:extLst>
          </p:cNvPr>
          <p:cNvSpPr/>
          <p:nvPr/>
        </p:nvSpPr>
        <p:spPr>
          <a:xfrm>
            <a:off x="6066468" y="3828742"/>
            <a:ext cx="307547" cy="713813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b="1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="" xmlns:a16="http://schemas.microsoft.com/office/drawing/2014/main" id="{E2D1FBF9-65BE-40A6-A298-7194B113DBE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787748" y="1318693"/>
            <a:ext cx="2921629" cy="165559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42" name="Picture 41">
            <a:extLst>
              <a:ext uri="{FF2B5EF4-FFF2-40B4-BE49-F238E27FC236}">
                <a16:creationId xmlns="" xmlns:a16="http://schemas.microsoft.com/office/drawing/2014/main" id="{6B0DC3D7-6CC1-4901-BB50-C4EFDA17C95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755164" y="3748825"/>
            <a:ext cx="2954213" cy="166174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49" name="Picture 48">
            <a:extLst>
              <a:ext uri="{FF2B5EF4-FFF2-40B4-BE49-F238E27FC236}">
                <a16:creationId xmlns="" xmlns:a16="http://schemas.microsoft.com/office/drawing/2014/main" id="{9D42870A-2DBE-45EA-8152-D9BECC1946D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956151" y="4848529"/>
            <a:ext cx="2949843" cy="166174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026" name="Picture 2" descr="Mr. Bounce | Mr. Men Wiki | Fandom">
            <a:extLst>
              <a:ext uri="{FF2B5EF4-FFF2-40B4-BE49-F238E27FC236}">
                <a16:creationId xmlns="" xmlns:a16="http://schemas.microsoft.com/office/drawing/2014/main" id="{36083A93-B235-41B4-B468-0271B816FD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26" y="673362"/>
            <a:ext cx="3755733" cy="375573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C3E6C174-BAC1-4D8B-B0AA-B3D4BBFC7F9B}"/>
              </a:ext>
            </a:extLst>
          </p:cNvPr>
          <p:cNvSpPr txBox="1"/>
          <p:nvPr/>
        </p:nvSpPr>
        <p:spPr>
          <a:xfrm>
            <a:off x="3760318" y="156581"/>
            <a:ext cx="4919845" cy="55625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 cap="sq"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US" sz="2667" dirty="0" err="1">
                <a:latin typeface="Abadi"/>
                <a:cs typeface="Aharoni"/>
              </a:rPr>
              <a:t>Mr</a:t>
            </a:r>
            <a:r>
              <a:rPr lang="en-US" sz="2667" dirty="0">
                <a:latin typeface="Abadi"/>
                <a:cs typeface="Aharoni"/>
              </a:rPr>
              <a:t> Bounce Training</a:t>
            </a:r>
          </a:p>
        </p:txBody>
      </p:sp>
      <p:graphicFrame>
        <p:nvGraphicFramePr>
          <p:cNvPr id="26" name="Table 3">
            <a:extLst>
              <a:ext uri="{FF2B5EF4-FFF2-40B4-BE49-F238E27FC236}">
                <a16:creationId xmlns="" xmlns:a16="http://schemas.microsoft.com/office/drawing/2014/main" id="{B3690F76-1798-496B-BFA6-305E4C9745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03833531"/>
              </p:ext>
            </p:extLst>
          </p:nvPr>
        </p:nvGraphicFramePr>
        <p:xfrm>
          <a:off x="4756040" y="1071617"/>
          <a:ext cx="2780210" cy="27115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90105">
                  <a:extLst>
                    <a:ext uri="{9D8B030D-6E8A-4147-A177-3AD203B41FA5}">
                      <a16:colId xmlns="" xmlns:a16="http://schemas.microsoft.com/office/drawing/2014/main" val="643944613"/>
                    </a:ext>
                  </a:extLst>
                </a:gridCol>
                <a:gridCol w="1390105">
                  <a:extLst>
                    <a:ext uri="{9D8B030D-6E8A-4147-A177-3AD203B41FA5}">
                      <a16:colId xmlns="" xmlns:a16="http://schemas.microsoft.com/office/drawing/2014/main" val="839111926"/>
                    </a:ext>
                  </a:extLst>
                </a:gridCol>
              </a:tblGrid>
              <a:tr h="59316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2900" b="1" u="none" strike="noStrike" noProof="0" dirty="0">
                        <a:latin typeface="Bernard MT Condensed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900" b="1" u="non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badi"/>
                        </a:rPr>
                        <a:t>15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18496928"/>
                  </a:ext>
                </a:extLst>
              </a:tr>
              <a:tr h="105921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2900" b="1" dirty="0">
                        <a:latin typeface="Bernard MT Condensed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900" b="1" u="none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badi" panose="020B0604020104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GB" sz="2900" b="1" u="non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badi"/>
                        </a:rPr>
                        <a:t>25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53088580"/>
                  </a:ext>
                </a:extLst>
              </a:tr>
              <a:tr h="105921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2900" b="1">
                        <a:latin typeface="Bernard MT Condensed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900" b="1" u="none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badi" panose="020B0604020104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GB" sz="2900" b="1" u="non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badi"/>
                        </a:rPr>
                        <a:t>35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29744319"/>
                  </a:ext>
                </a:extLst>
              </a:tr>
            </a:tbl>
          </a:graphicData>
        </a:graphic>
      </p:graphicFrame>
      <p:pic>
        <p:nvPicPr>
          <p:cNvPr id="28" name="Picture 6" descr="MR MEN GRAPHIC LOGO | Mr men little miss, Mr men, Little miss">
            <a:extLst>
              <a:ext uri="{FF2B5EF4-FFF2-40B4-BE49-F238E27FC236}">
                <a16:creationId xmlns="" xmlns:a16="http://schemas.microsoft.com/office/drawing/2014/main" id="{AF1B2A1D-1D3F-484D-9C82-EB0A44D730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9497" y="5578598"/>
            <a:ext cx="1335935" cy="11723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DE777E1A-2F39-48E3-BED2-1E76D7CA36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5322538" y="1143199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EA6B6671-5103-48E2-99EB-9245F8F9FA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5029579" y="2049125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14624C0D-B663-45A7-A607-BE09051720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5724035" y="2048329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44659838-528D-4C58-9C38-7E5B513001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4700689" y="2988558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884C4B34-ABCB-487D-B842-487EA94CFA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5962359" y="2976302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" descr="Mr. Jelly (Mr. Men Classic Library): Amazon.co.uk: Hargreaves, Roger:  9781405289665: Books">
            <a:extLst>
              <a:ext uri="{FF2B5EF4-FFF2-40B4-BE49-F238E27FC236}">
                <a16:creationId xmlns="" xmlns:a16="http://schemas.microsoft.com/office/drawing/2014/main" id="{AA6F27B0-760F-4E41-A801-7F738A24B5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4" t="29648" r="13976" b="2466"/>
          <a:stretch/>
        </p:blipFill>
        <p:spPr bwMode="auto">
          <a:xfrm>
            <a:off x="5352070" y="2990098"/>
            <a:ext cx="743930" cy="635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6323953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 advTm="2141"/>
    </mc:Choice>
    <mc:Fallback>
      <p:transition advTm="2141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2A2D99FB95FC4AB3BA539386621930" ma:contentTypeVersion="12" ma:contentTypeDescription="Create a new document." ma:contentTypeScope="" ma:versionID="a23b9cb8c3a7c5c2f8018e6112c63026">
  <xsd:schema xmlns:xsd="http://www.w3.org/2001/XMLSchema" xmlns:xs="http://www.w3.org/2001/XMLSchema" xmlns:p="http://schemas.microsoft.com/office/2006/metadata/properties" xmlns:ns2="344a6559-3768-4e10-82ac-06ddc2f6ce53" xmlns:ns3="88b7f52e-dce6-4b9d-bb07-ffb14c15d7cd" targetNamespace="http://schemas.microsoft.com/office/2006/metadata/properties" ma:root="true" ma:fieldsID="d955dcce32a35066c7d27ec9dd40fc1b" ns2:_="" ns3:_="">
    <xsd:import namespace="344a6559-3768-4e10-82ac-06ddc2f6ce53"/>
    <xsd:import namespace="88b7f52e-dce6-4b9d-bb07-ffb14c15d7c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4a6559-3768-4e10-82ac-06ddc2f6ce5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b7f52e-dce6-4b9d-bb07-ffb14c15d7c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FF6FC3E-E961-4A07-B17A-7E741124B4A4}">
  <ds:schemaRefs>
    <ds:schemaRef ds:uri="88b7f52e-dce6-4b9d-bb07-ffb14c15d7cd"/>
    <ds:schemaRef ds:uri="http://purl.org/dc/dcmitype/"/>
    <ds:schemaRef ds:uri="http://purl.org/dc/terms/"/>
    <ds:schemaRef ds:uri="http://schemas.openxmlformats.org/package/2006/metadata/core-properties"/>
    <ds:schemaRef ds:uri="http://www.w3.org/XML/1998/namespace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344a6559-3768-4e10-82ac-06ddc2f6ce53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5F64BCD7-A3EF-43E4-B55D-0B0D163B52F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CED0726-ACC6-41C0-8A67-14352C6050F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44a6559-3768-4e10-82ac-06ddc2f6ce53"/>
    <ds:schemaRef ds:uri="88b7f52e-dce6-4b9d-bb07-ffb14c15d7c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734</TotalTime>
  <Words>153</Words>
  <Application>Microsoft Office PowerPoint</Application>
  <PresentationFormat>Custom</PresentationFormat>
  <Paragraphs>97</Paragraphs>
  <Slides>24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Mike Murton</dc:creator>
  <cp:lastModifiedBy>mikebull1</cp:lastModifiedBy>
  <cp:revision>44</cp:revision>
  <dcterms:created xsi:type="dcterms:W3CDTF">2020-06-19T10:43:48Z</dcterms:created>
  <dcterms:modified xsi:type="dcterms:W3CDTF">2021-02-25T13:32:33Z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0x010100A02A2D99FB95FC4AB3BA539386621930</vt:lpwstr>
  </property>
</Properties>
</file>