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8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67" r:id="rId1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Twinkl" pitchFamily="2" charset="0"/>
      <p:regular r:id="rId25"/>
      <p:bold r:id="rId26"/>
    </p:embeddedFont>
    <p:embeddedFont>
      <p:font typeface="Twinkl SemiBold" pitchFamily="2" charset="0"/>
      <p:bold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A0DB"/>
    <a:srgbClr val="DE1E5A"/>
    <a:srgbClr val="BC0105"/>
    <a:srgbClr val="4DB1E3"/>
    <a:srgbClr val="80C1EB"/>
    <a:srgbClr val="ACDDFC"/>
    <a:srgbClr val="FFFFFF"/>
    <a:srgbClr val="4AA1D9"/>
    <a:srgbClr val="21A6F9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560" y="114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2" name="Rectangle 1">
            <a:hlinkClick r:id="rId4"/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4" name="Rectangle 3">
            <a:hlinkClick r:id="rId4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7" name="Content Placeholder 11"/>
          <p:cNvSpPr>
            <a:spLocks noGrp="1"/>
          </p:cNvSpPr>
          <p:nvPr>
            <p:ph idx="1"/>
          </p:nvPr>
        </p:nvSpPr>
        <p:spPr>
          <a:xfrm>
            <a:off x="755651" y="1513946"/>
            <a:ext cx="7632700" cy="4578880"/>
          </a:xfrm>
        </p:spPr>
        <p:txBody>
          <a:bodyPr lIns="0" tIns="0" rIns="0" bIns="0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182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  <p:sldLayoutId id="214748366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20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sz="3600"/>
              <a:t>Dancing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72" y="1514475"/>
            <a:ext cx="6894456" cy="4578350"/>
          </a:xfrm>
        </p:spPr>
      </p:pic>
    </p:spTree>
    <p:extLst>
      <p:ext uri="{BB962C8B-B14F-4D97-AF65-F5344CB8AC3E}">
        <p14:creationId xmlns:p14="http://schemas.microsoft.com/office/powerpoint/2010/main" val="2319030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20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sz="3600"/>
              <a:t>Fireworks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808" y="1514475"/>
            <a:ext cx="6866383" cy="4578350"/>
          </a:xfrm>
        </p:spPr>
      </p:pic>
    </p:spTree>
    <p:extLst>
      <p:ext uri="{BB962C8B-B14F-4D97-AF65-F5344CB8AC3E}">
        <p14:creationId xmlns:p14="http://schemas.microsoft.com/office/powerpoint/2010/main" val="2617197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20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sz="3600"/>
              <a:t>Hanukkah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368" y="1514475"/>
            <a:ext cx="6839263" cy="4578350"/>
          </a:xfrm>
        </p:spPr>
      </p:pic>
    </p:spTree>
    <p:extLst>
      <p:ext uri="{BB962C8B-B14F-4D97-AF65-F5344CB8AC3E}">
        <p14:creationId xmlns:p14="http://schemas.microsoft.com/office/powerpoint/2010/main" val="1112681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20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sz="3600"/>
              <a:t>Food and Drink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37" y="1514475"/>
            <a:ext cx="6867525" cy="4578350"/>
          </a:xfrm>
        </p:spPr>
      </p:pic>
    </p:spTree>
    <p:extLst>
      <p:ext uri="{BB962C8B-B14F-4D97-AF65-F5344CB8AC3E}">
        <p14:creationId xmlns:p14="http://schemas.microsoft.com/office/powerpoint/2010/main" val="3155881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20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sz="3600"/>
              <a:t>Eid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67" y="1514475"/>
            <a:ext cx="6104466" cy="4578350"/>
          </a:xfrm>
        </p:spPr>
      </p:pic>
    </p:spTree>
    <p:extLst>
      <p:ext uri="{BB962C8B-B14F-4D97-AF65-F5344CB8AC3E}">
        <p14:creationId xmlns:p14="http://schemas.microsoft.com/office/powerpoint/2010/main" val="2871918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20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sz="3600"/>
              <a:t>Diwali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67" y="1514475"/>
            <a:ext cx="6104466" cy="4578350"/>
          </a:xfrm>
        </p:spPr>
      </p:pic>
    </p:spTree>
    <p:extLst>
      <p:ext uri="{BB962C8B-B14F-4D97-AF65-F5344CB8AC3E}">
        <p14:creationId xmlns:p14="http://schemas.microsoft.com/office/powerpoint/2010/main" val="3955702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20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sz="3600" dirty="0"/>
              <a:t>Christening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156A36-CA25-4C24-A384-7892955577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51" y="1473200"/>
            <a:ext cx="6768172" cy="4498014"/>
          </a:xfrm>
          <a:prstGeom prst="roundRect">
            <a:avLst>
              <a:gd name="adj" fmla="val 5477"/>
            </a:avLst>
          </a:prstGeom>
        </p:spPr>
      </p:pic>
    </p:spTree>
    <p:extLst>
      <p:ext uri="{BB962C8B-B14F-4D97-AF65-F5344CB8AC3E}">
        <p14:creationId xmlns:p14="http://schemas.microsoft.com/office/powerpoint/2010/main" val="1452143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20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sz="3600" dirty="0"/>
              <a:t>Anniversary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368" y="1514475"/>
            <a:ext cx="6839263" cy="4578350"/>
          </a:xfrm>
        </p:spPr>
      </p:pic>
    </p:spTree>
    <p:extLst>
      <p:ext uri="{BB962C8B-B14F-4D97-AF65-F5344CB8AC3E}">
        <p14:creationId xmlns:p14="http://schemas.microsoft.com/office/powerpoint/2010/main" val="2238259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20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sz="3600"/>
              <a:t>Balloons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8" y="1514475"/>
            <a:ext cx="6891124" cy="4578350"/>
          </a:xfrm>
        </p:spPr>
      </p:pic>
    </p:spTree>
    <p:extLst>
      <p:ext uri="{BB962C8B-B14F-4D97-AF65-F5344CB8AC3E}">
        <p14:creationId xmlns:p14="http://schemas.microsoft.com/office/powerpoint/2010/main" val="793480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20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sz="3600"/>
              <a:t>Birthday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77" y="1514475"/>
            <a:ext cx="6893246" cy="4578350"/>
          </a:xfrm>
        </p:spPr>
      </p:pic>
    </p:spTree>
    <p:extLst>
      <p:ext uri="{BB962C8B-B14F-4D97-AF65-F5344CB8AC3E}">
        <p14:creationId xmlns:p14="http://schemas.microsoft.com/office/powerpoint/2010/main" val="693903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20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sz="3600"/>
              <a:t>Cards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784" y="1514475"/>
            <a:ext cx="5642431" cy="4578350"/>
          </a:xfrm>
        </p:spPr>
      </p:pic>
    </p:spTree>
    <p:extLst>
      <p:ext uri="{BB962C8B-B14F-4D97-AF65-F5344CB8AC3E}">
        <p14:creationId xmlns:p14="http://schemas.microsoft.com/office/powerpoint/2010/main" val="956453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20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sz="3600"/>
              <a:t>Party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FFE508-2D1A-41BA-BC81-42C0D4426C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002" y="1374406"/>
            <a:ext cx="6652470" cy="4645641"/>
          </a:xfrm>
          <a:prstGeom prst="roundRect">
            <a:avLst>
              <a:gd name="adj" fmla="val 3485"/>
            </a:avLst>
          </a:prstGeom>
        </p:spPr>
      </p:pic>
    </p:spTree>
    <p:extLst>
      <p:ext uri="{BB962C8B-B14F-4D97-AF65-F5344CB8AC3E}">
        <p14:creationId xmlns:p14="http://schemas.microsoft.com/office/powerpoint/2010/main" val="3876401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20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sz="3600"/>
              <a:t>Gathering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08BCAB-D63D-44B7-8812-3974EEEFD8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478" y="1473200"/>
            <a:ext cx="6949517" cy="4633011"/>
          </a:xfrm>
          <a:prstGeom prst="roundRect">
            <a:avLst>
              <a:gd name="adj" fmla="val 3449"/>
            </a:avLst>
          </a:prstGeom>
        </p:spPr>
      </p:pic>
    </p:spTree>
    <p:extLst>
      <p:ext uri="{BB962C8B-B14F-4D97-AF65-F5344CB8AC3E}">
        <p14:creationId xmlns:p14="http://schemas.microsoft.com/office/powerpoint/2010/main" val="4194271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20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sz="3600"/>
              <a:t>Wedding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A7A1A1-4F90-4611-A236-662949C74D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1" b="26359"/>
          <a:stretch/>
        </p:blipFill>
        <p:spPr>
          <a:xfrm>
            <a:off x="2080772" y="1473200"/>
            <a:ext cx="4982455" cy="4473695"/>
          </a:xfrm>
          <a:prstGeom prst="roundRect">
            <a:avLst>
              <a:gd name="adj" fmla="val 6061"/>
            </a:avLst>
          </a:prstGeom>
        </p:spPr>
      </p:pic>
    </p:spTree>
    <p:extLst>
      <p:ext uri="{BB962C8B-B14F-4D97-AF65-F5344CB8AC3E}">
        <p14:creationId xmlns:p14="http://schemas.microsoft.com/office/powerpoint/2010/main" val="672499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20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sz="3600" dirty="0"/>
              <a:t>Christmas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C104D9-E705-4D21-8DAF-EB716D6C9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366" y="1414476"/>
            <a:ext cx="6565268" cy="4633985"/>
          </a:xfrm>
          <a:prstGeom prst="roundRect">
            <a:avLst>
              <a:gd name="adj" fmla="val 3633"/>
            </a:avLst>
          </a:prstGeom>
        </p:spPr>
      </p:pic>
    </p:spTree>
    <p:extLst>
      <p:ext uri="{BB962C8B-B14F-4D97-AF65-F5344CB8AC3E}">
        <p14:creationId xmlns:p14="http://schemas.microsoft.com/office/powerpoint/2010/main" val="1258114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.pptx" id="{34442D15-F5BB-4F73-9606-C8812E688AB8}" vid="{28CC8FB8-836C-49DA-A823-EC8BE3E5205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0D11A5D6C952409495FE8D67D93D4E" ma:contentTypeVersion="12" ma:contentTypeDescription="Create a new document." ma:contentTypeScope="" ma:versionID="9d062e60b272f766bf7e598c273fa8da">
  <xsd:schema xmlns:xsd="http://www.w3.org/2001/XMLSchema" xmlns:xs="http://www.w3.org/2001/XMLSchema" xmlns:p="http://schemas.microsoft.com/office/2006/metadata/properties" xmlns:ns2="03208ece-15f0-490a-a090-bb6866dceba5" xmlns:ns3="98b21b01-36ed-43fa-aade-8e8329feb914" targetNamespace="http://schemas.microsoft.com/office/2006/metadata/properties" ma:root="true" ma:fieldsID="02ea33a70bc95f278fd982bc12a58432" ns2:_="" ns3:_="">
    <xsd:import namespace="03208ece-15f0-490a-a090-bb6866dceba5"/>
    <xsd:import namespace="98b21b01-36ed-43fa-aade-8e8329feb9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08ece-15f0-490a-a090-bb6866dceb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21b01-36ed-43fa-aade-8e8329feb91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7AD3B8B-FDDF-4913-B5DE-8D974DF267A9}"/>
</file>

<file path=customXml/itemProps2.xml><?xml version="1.0" encoding="utf-8"?>
<ds:datastoreItem xmlns:ds="http://schemas.openxmlformats.org/officeDocument/2006/customXml" ds:itemID="{412D68A9-8171-4CF8-BF2C-A9493BCE1FA6}"/>
</file>

<file path=customXml/itemProps3.xml><?xml version="1.0" encoding="utf-8"?>
<ds:datastoreItem xmlns:ds="http://schemas.openxmlformats.org/officeDocument/2006/customXml" ds:itemID="{47763AEC-90CB-42BC-9826-7670699027FF}"/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65</TotalTime>
  <Words>17</Words>
  <Application>Microsoft Office PowerPoint</Application>
  <PresentationFormat>On-screen Show (4:3)</PresentationFormat>
  <Paragraphs>15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Twinkl</vt:lpstr>
      <vt:lpstr>Calibri</vt:lpstr>
      <vt:lpstr>Twinkl SemiBold</vt:lpstr>
      <vt:lpstr>Office Theme</vt:lpstr>
      <vt:lpstr>PowerPoint Presentation</vt:lpstr>
      <vt:lpstr>Anniversary</vt:lpstr>
      <vt:lpstr>Balloons</vt:lpstr>
      <vt:lpstr>Birthday</vt:lpstr>
      <vt:lpstr>Cards</vt:lpstr>
      <vt:lpstr>Party</vt:lpstr>
      <vt:lpstr>Gathering</vt:lpstr>
      <vt:lpstr>Wedding</vt:lpstr>
      <vt:lpstr>Christmas</vt:lpstr>
      <vt:lpstr>Dancing</vt:lpstr>
      <vt:lpstr>Fireworks</vt:lpstr>
      <vt:lpstr>Hanukkah</vt:lpstr>
      <vt:lpstr>Food and Drink</vt:lpstr>
      <vt:lpstr>Eid</vt:lpstr>
      <vt:lpstr>Diwali</vt:lpstr>
      <vt:lpstr>Christening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Sally Naisby</dc:creator>
  <cp:lastModifiedBy>Twinkl A5</cp:lastModifiedBy>
  <cp:revision>8</cp:revision>
  <dcterms:created xsi:type="dcterms:W3CDTF">2019-08-22T12:30:43Z</dcterms:created>
  <dcterms:modified xsi:type="dcterms:W3CDTF">2020-06-01T01:10:53Z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0x010100DD0D11A5D6C952409495FE8D67D93D4E</vt:lpwstr>
  </property>
</Properties>
</file>