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8" r:id="rId2"/>
    <p:sldId id="264" r:id="rId3"/>
    <p:sldId id="271" r:id="rId4"/>
    <p:sldId id="272" r:id="rId5"/>
    <p:sldId id="274" r:id="rId6"/>
    <p:sldId id="273" r:id="rId7"/>
    <p:sldId id="275" r:id="rId8"/>
    <p:sldId id="276" r:id="rId9"/>
    <p:sldId id="277" r:id="rId10"/>
    <p:sldId id="278" r:id="rId11"/>
    <p:sldId id="279" r:id="rId12"/>
    <p:sldId id="280" r:id="rId13"/>
    <p:sldId id="267" r:id="rId14"/>
  </p:sldIdLst>
  <p:sldSz cx="9144000" cy="6858000" type="screen4x3"/>
  <p:notesSz cx="6858000" cy="9144000"/>
  <p:embeddedFontLst>
    <p:embeddedFont>
      <p:font typeface="Twinkl SemiBold" pitchFamily="2" charset="0"/>
      <p:bold r:id="rId17"/>
    </p:embeddedFont>
    <p:embeddedFont>
      <p:font typeface="Twinkl" pitchFamily="2" charset="0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Sassoon Infant Rg" panose="02000503030000020003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3582"/>
    <a:srgbClr val="B0DEF9"/>
    <a:srgbClr val="FFEDA8"/>
    <a:srgbClr val="CEDF98"/>
    <a:srgbClr val="F7C4C0"/>
    <a:srgbClr val="CDB5D7"/>
    <a:srgbClr val="C3ABD2"/>
    <a:srgbClr val="DE1E5A"/>
    <a:srgbClr val="18A0DB"/>
    <a:srgbClr val="BC0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78" y="924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25/05/2020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25/05/2020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dirty="0">
                <a:latin typeface="Twinkl" pitchFamily="50" charset="0"/>
              </a:rPr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slideLayout" Target="../slideLayouts/slideLayout3.xml"/><Relationship Id="rId18" Type="http://schemas.openxmlformats.org/officeDocument/2006/relationships/image" Target="../media/image9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audio" Target="../media/media6.WAV"/><Relationship Id="rId17" Type="http://schemas.openxmlformats.org/officeDocument/2006/relationships/image" Target="../media/image8.png"/><Relationship Id="rId2" Type="http://schemas.openxmlformats.org/officeDocument/2006/relationships/audio" Target="../media/media1.WAV"/><Relationship Id="rId16" Type="http://schemas.openxmlformats.org/officeDocument/2006/relationships/image" Target="../media/image7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microsoft.com/office/2007/relationships/media" Target="../media/media6.WAV"/><Relationship Id="rId5" Type="http://schemas.microsoft.com/office/2007/relationships/media" Target="../media/media3.WAV"/><Relationship Id="rId15" Type="http://schemas.openxmlformats.org/officeDocument/2006/relationships/image" Target="../media/image6.png"/><Relationship Id="rId10" Type="http://schemas.openxmlformats.org/officeDocument/2006/relationships/audio" Target="../media/media5.WAV"/><Relationship Id="rId19" Type="http://schemas.openxmlformats.org/officeDocument/2006/relationships/image" Target="../media/image10.png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wav"/><Relationship Id="rId13" Type="http://schemas.microsoft.com/office/2007/relationships/media" Target="../media/media13.wav"/><Relationship Id="rId18" Type="http://schemas.openxmlformats.org/officeDocument/2006/relationships/image" Target="../media/image11.png"/><Relationship Id="rId26" Type="http://schemas.openxmlformats.org/officeDocument/2006/relationships/image" Target="../media/image7.png"/><Relationship Id="rId3" Type="http://schemas.microsoft.com/office/2007/relationships/media" Target="../media/media8.wav"/><Relationship Id="rId21" Type="http://schemas.openxmlformats.org/officeDocument/2006/relationships/image" Target="../media/image14.png"/><Relationship Id="rId7" Type="http://schemas.microsoft.com/office/2007/relationships/media" Target="../media/media10.wav"/><Relationship Id="rId12" Type="http://schemas.openxmlformats.org/officeDocument/2006/relationships/audio" Target="../media/media12.wav"/><Relationship Id="rId17" Type="http://schemas.openxmlformats.org/officeDocument/2006/relationships/slideLayout" Target="../slideLayouts/slideLayout3.xml"/><Relationship Id="rId25" Type="http://schemas.openxmlformats.org/officeDocument/2006/relationships/image" Target="../media/image18.png"/><Relationship Id="rId2" Type="http://schemas.openxmlformats.org/officeDocument/2006/relationships/audio" Target="../media/media7.wav"/><Relationship Id="rId16" Type="http://schemas.openxmlformats.org/officeDocument/2006/relationships/audio" Target="../media/media14.wav"/><Relationship Id="rId20" Type="http://schemas.openxmlformats.org/officeDocument/2006/relationships/image" Target="../media/image13.png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11" Type="http://schemas.microsoft.com/office/2007/relationships/media" Target="../media/media12.wav"/><Relationship Id="rId24" Type="http://schemas.openxmlformats.org/officeDocument/2006/relationships/image" Target="../media/image17.png"/><Relationship Id="rId5" Type="http://schemas.microsoft.com/office/2007/relationships/media" Target="../media/media9.wav"/><Relationship Id="rId15" Type="http://schemas.microsoft.com/office/2007/relationships/media" Target="../media/media14.wav"/><Relationship Id="rId23" Type="http://schemas.openxmlformats.org/officeDocument/2006/relationships/image" Target="../media/image16.png"/><Relationship Id="rId10" Type="http://schemas.openxmlformats.org/officeDocument/2006/relationships/audio" Target="../media/media11.wav"/><Relationship Id="rId19" Type="http://schemas.openxmlformats.org/officeDocument/2006/relationships/image" Target="../media/image12.png"/><Relationship Id="rId4" Type="http://schemas.openxmlformats.org/officeDocument/2006/relationships/audio" Target="../media/media8.wav"/><Relationship Id="rId9" Type="http://schemas.microsoft.com/office/2007/relationships/media" Target="../media/media11.wav"/><Relationship Id="rId14" Type="http://schemas.openxmlformats.org/officeDocument/2006/relationships/audio" Target="../media/media13.wav"/><Relationship Id="rId22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wav"/><Relationship Id="rId13" Type="http://schemas.openxmlformats.org/officeDocument/2006/relationships/image" Target="../media/image20.png"/><Relationship Id="rId3" Type="http://schemas.microsoft.com/office/2007/relationships/media" Target="../media/media16.wav"/><Relationship Id="rId7" Type="http://schemas.microsoft.com/office/2007/relationships/media" Target="../media/media18.wav"/><Relationship Id="rId12" Type="http://schemas.openxmlformats.org/officeDocument/2006/relationships/image" Target="../media/image19.png"/><Relationship Id="rId17" Type="http://schemas.openxmlformats.org/officeDocument/2006/relationships/image" Target="../media/image23.png"/><Relationship Id="rId2" Type="http://schemas.openxmlformats.org/officeDocument/2006/relationships/audio" Target="../media/media15.wav"/><Relationship Id="rId16" Type="http://schemas.openxmlformats.org/officeDocument/2006/relationships/image" Target="../media/image7.png"/><Relationship Id="rId1" Type="http://schemas.microsoft.com/office/2007/relationships/media" Target="../media/media15.wav"/><Relationship Id="rId6" Type="http://schemas.openxmlformats.org/officeDocument/2006/relationships/audio" Target="../media/media17.wav"/><Relationship Id="rId11" Type="http://schemas.openxmlformats.org/officeDocument/2006/relationships/slideLayout" Target="../slideLayouts/slideLayout3.xml"/><Relationship Id="rId5" Type="http://schemas.microsoft.com/office/2007/relationships/media" Target="../media/media17.wav"/><Relationship Id="rId15" Type="http://schemas.openxmlformats.org/officeDocument/2006/relationships/image" Target="../media/image22.png"/><Relationship Id="rId10" Type="http://schemas.openxmlformats.org/officeDocument/2006/relationships/audio" Target="../media/media19.wav"/><Relationship Id="rId4" Type="http://schemas.openxmlformats.org/officeDocument/2006/relationships/audio" Target="../media/media16.wav"/><Relationship Id="rId9" Type="http://schemas.microsoft.com/office/2007/relationships/media" Target="../media/media19.wav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wav"/><Relationship Id="rId13" Type="http://schemas.openxmlformats.org/officeDocument/2006/relationships/image" Target="../media/image20.png"/><Relationship Id="rId3" Type="http://schemas.microsoft.com/office/2007/relationships/media" Target="../media/media16.wav"/><Relationship Id="rId7" Type="http://schemas.microsoft.com/office/2007/relationships/media" Target="../media/media18.wav"/><Relationship Id="rId12" Type="http://schemas.openxmlformats.org/officeDocument/2006/relationships/image" Target="../media/image19.png"/><Relationship Id="rId17" Type="http://schemas.openxmlformats.org/officeDocument/2006/relationships/image" Target="../media/image23.png"/><Relationship Id="rId2" Type="http://schemas.openxmlformats.org/officeDocument/2006/relationships/audio" Target="../media/media15.wav"/><Relationship Id="rId16" Type="http://schemas.openxmlformats.org/officeDocument/2006/relationships/image" Target="../media/image7.png"/><Relationship Id="rId1" Type="http://schemas.microsoft.com/office/2007/relationships/media" Target="../media/media15.wav"/><Relationship Id="rId6" Type="http://schemas.openxmlformats.org/officeDocument/2006/relationships/audio" Target="../media/media17.wav"/><Relationship Id="rId11" Type="http://schemas.openxmlformats.org/officeDocument/2006/relationships/slideLayout" Target="../slideLayouts/slideLayout3.xml"/><Relationship Id="rId5" Type="http://schemas.microsoft.com/office/2007/relationships/media" Target="../media/media17.wav"/><Relationship Id="rId15" Type="http://schemas.openxmlformats.org/officeDocument/2006/relationships/image" Target="../media/image22.png"/><Relationship Id="rId10" Type="http://schemas.openxmlformats.org/officeDocument/2006/relationships/audio" Target="../media/media19.wav"/><Relationship Id="rId4" Type="http://schemas.openxmlformats.org/officeDocument/2006/relationships/audio" Target="../media/media16.wav"/><Relationship Id="rId9" Type="http://schemas.microsoft.com/office/2007/relationships/media" Target="../media/media19.wav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24.wav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3" Type="http://schemas.microsoft.com/office/2007/relationships/media" Target="../media/media22.wav"/><Relationship Id="rId7" Type="http://schemas.microsoft.com/office/2007/relationships/media" Target="../media/media24.wav"/><Relationship Id="rId12" Type="http://schemas.openxmlformats.org/officeDocument/2006/relationships/image" Target="../media/image30.png"/><Relationship Id="rId17" Type="http://schemas.openxmlformats.org/officeDocument/2006/relationships/image" Target="../media/image18.png"/><Relationship Id="rId2" Type="http://schemas.openxmlformats.org/officeDocument/2006/relationships/audio" Target="../media/media21.wav"/><Relationship Id="rId16" Type="http://schemas.openxmlformats.org/officeDocument/2006/relationships/image" Target="../media/image32.png"/><Relationship Id="rId1" Type="http://schemas.microsoft.com/office/2007/relationships/media" Target="../media/media21.wav"/><Relationship Id="rId6" Type="http://schemas.openxmlformats.org/officeDocument/2006/relationships/audio" Target="../media/media23.wav"/><Relationship Id="rId11" Type="http://schemas.openxmlformats.org/officeDocument/2006/relationships/slideLayout" Target="../slideLayouts/slideLayout3.xml"/><Relationship Id="rId5" Type="http://schemas.microsoft.com/office/2007/relationships/media" Target="../media/media23.wav"/><Relationship Id="rId15" Type="http://schemas.openxmlformats.org/officeDocument/2006/relationships/image" Target="../media/image17.png"/><Relationship Id="rId10" Type="http://schemas.openxmlformats.org/officeDocument/2006/relationships/audio" Target="../media/media25.wav"/><Relationship Id="rId4" Type="http://schemas.openxmlformats.org/officeDocument/2006/relationships/audio" Target="../media/media22.wav"/><Relationship Id="rId9" Type="http://schemas.microsoft.com/office/2007/relationships/media" Target="../media/media25.wav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667523"/>
            <a:ext cx="8220075" cy="903915"/>
          </a:xfrm>
        </p:spPr>
        <p:txBody>
          <a:bodyPr/>
          <a:lstStyle/>
          <a:p>
            <a:pPr algn="ctr"/>
            <a:r>
              <a:rPr lang="en-GB" sz="3200" dirty="0"/>
              <a:t>Can you describe the objects </a:t>
            </a:r>
            <a:br>
              <a:rPr lang="en-GB" sz="3200" dirty="0"/>
            </a:br>
            <a:r>
              <a:rPr lang="en-GB" sz="3200" dirty="0"/>
              <a:t>using the same starting sound?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5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0CDBC7E-1C9D-4A2F-B364-1D611E52537C}"/>
              </a:ext>
            </a:extLst>
          </p:cNvPr>
          <p:cNvGrpSpPr/>
          <p:nvPr/>
        </p:nvGrpSpPr>
        <p:grpSpPr>
          <a:xfrm>
            <a:off x="755650" y="1777827"/>
            <a:ext cx="3042168" cy="1774090"/>
            <a:chOff x="875481" y="1968214"/>
            <a:chExt cx="3042168" cy="177409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1085E75-F524-49DA-9618-2E0AF08A2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5481" y="1968214"/>
              <a:ext cx="3042168" cy="177409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2D6985-224B-4516-9C34-99402EEF9A88}"/>
                </a:ext>
              </a:extLst>
            </p:cNvPr>
            <p:cNvSpPr txBox="1"/>
            <p:nvPr/>
          </p:nvSpPr>
          <p:spPr>
            <a:xfrm>
              <a:off x="1189319" y="2259106"/>
              <a:ext cx="18945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blue bee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8A9A873F-9E92-456E-88D1-C680A9617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341" y="3758306"/>
            <a:ext cx="2261812" cy="222523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5BA5F05-FF53-4B6F-9838-F9F2D3952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8781" y="1722240"/>
            <a:ext cx="1058852" cy="20751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32D802-5574-4CCC-A72D-8A1A7E7984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6904" y="4669291"/>
            <a:ext cx="1770258" cy="114270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2E2C1B6-9D23-4982-BA81-D410453D1E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1161" y="1821824"/>
            <a:ext cx="1396105" cy="190211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146FB5A-04C0-4C8F-947B-5422197E94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1197" y="3894391"/>
            <a:ext cx="2109399" cy="129246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06C5C0A-8629-4AA6-BC44-5D514A2F49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67" y="3759749"/>
            <a:ext cx="1093524" cy="213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0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667523"/>
            <a:ext cx="8220075" cy="987959"/>
          </a:xfrm>
        </p:spPr>
        <p:txBody>
          <a:bodyPr/>
          <a:lstStyle/>
          <a:p>
            <a:pPr algn="ctr"/>
            <a:r>
              <a:rPr lang="en-GB" sz="2800" dirty="0"/>
              <a:t>Can you think of a silly sentence using the following objects. They all start with a s.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273795-D9A9-4942-9FAC-91E0EE4BD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904" y="1815564"/>
            <a:ext cx="1420491" cy="14387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6C373F-FC76-4194-B158-73103D223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18" y="2297544"/>
            <a:ext cx="2900398" cy="19541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05B02C-72CB-4F79-9A54-1168B6B1D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640" y="4440665"/>
            <a:ext cx="2164268" cy="16155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9EF3553-B9AF-4D2E-9103-2A6271F60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605" y="4251673"/>
            <a:ext cx="2402032" cy="18045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2F2734-97A0-4C2A-8063-DCD1F8B78E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6120" y="2675433"/>
            <a:ext cx="1396105" cy="171922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3A5F18-5BFF-4137-8FBE-C5A09D6A5D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0204" y="2130546"/>
            <a:ext cx="719390" cy="1646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F2D0355-30E4-4502-A839-89274F5522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7163" y="1881915"/>
            <a:ext cx="2249619" cy="1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4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667523"/>
            <a:ext cx="8220075" cy="903915"/>
          </a:xfrm>
        </p:spPr>
        <p:txBody>
          <a:bodyPr/>
          <a:lstStyle/>
          <a:p>
            <a:pPr algn="ctr"/>
            <a:r>
              <a:rPr lang="en-GB" sz="3600" dirty="0"/>
              <a:t>Can you make the same sound </a:t>
            </a:r>
            <a:r>
              <a:rPr lang="en-GB" sz="3600"/>
              <a:t>as…?</a:t>
            </a:r>
            <a:endParaRPr lang="en-GB" sz="3600" dirty="0"/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1D2E7C-0737-48FC-A9BE-2E6545880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219" y="2993001"/>
            <a:ext cx="2249967" cy="1690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6B4B82-11F5-4667-9F69-1A4CA299D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715" y="1564389"/>
            <a:ext cx="2853175" cy="17923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8897CC-23FA-4B1A-A452-2B95F8D8D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341" y="1812056"/>
            <a:ext cx="2566638" cy="14997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347EC8-F2C8-4C2B-97C6-3E13B41C0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19" y="4341831"/>
            <a:ext cx="3005588" cy="14448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6B8C78-0684-45A4-8D28-1052045208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6607" y="4561306"/>
            <a:ext cx="3060457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8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679475"/>
            <a:ext cx="8220075" cy="903915"/>
          </a:xfrm>
        </p:spPr>
        <p:txBody>
          <a:bodyPr/>
          <a:lstStyle/>
          <a:p>
            <a:r>
              <a:rPr lang="en-GB" sz="3600" dirty="0"/>
              <a:t>What sound do these things make?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B82216-8AA2-41FC-93C9-1DC7662848C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4562" y="1570773"/>
            <a:ext cx="1609483" cy="29141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0EF6D-23F5-452B-88B3-4B5AC6E234F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37503" y="4249271"/>
            <a:ext cx="2434294" cy="1907960"/>
          </a:xfrm>
          <a:prstGeom prst="rect">
            <a:avLst/>
          </a:prstGeom>
        </p:spPr>
      </p:pic>
      <p:pic>
        <p:nvPicPr>
          <p:cNvPr id="11" name="Bouncing Ball">
            <a:hlinkClick r:id="" action="ppaction://media"/>
            <a:extLst>
              <a:ext uri="{FF2B5EF4-FFF2-40B4-BE49-F238E27FC236}">
                <a16:creationId xmlns:a16="http://schemas.microsoft.com/office/drawing/2014/main" id="{E96F4E26-9900-49D4-95DA-DF40061109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635376" y="6970433"/>
            <a:ext cx="609600" cy="609600"/>
          </a:xfrm>
          <a:prstGeom prst="rect">
            <a:avLst/>
          </a:prstGeom>
        </p:spPr>
      </p:pic>
      <p:pic>
        <p:nvPicPr>
          <p:cNvPr id="12" name="Train whistle">
            <a:hlinkClick r:id="" action="ppaction://media"/>
            <a:extLst>
              <a:ext uri="{FF2B5EF4-FFF2-40B4-BE49-F238E27FC236}">
                <a16:creationId xmlns:a16="http://schemas.microsoft.com/office/drawing/2014/main" id="{82578D3D-6AEA-4BED-A95A-79B2F88B437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13250" y="1855882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DAB173-00AF-4414-BB85-048F9904952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45412" y="1496907"/>
            <a:ext cx="2853175" cy="1792379"/>
          </a:xfrm>
          <a:prstGeom prst="rect">
            <a:avLst/>
          </a:prstGeom>
        </p:spPr>
      </p:pic>
      <p:pic>
        <p:nvPicPr>
          <p:cNvPr id="16" name="Clock">
            <a:hlinkClick r:id="" action="ppaction://media"/>
            <a:extLst>
              <a:ext uri="{FF2B5EF4-FFF2-40B4-BE49-F238E27FC236}">
                <a16:creationId xmlns:a16="http://schemas.microsoft.com/office/drawing/2014/main" id="{E3ADB192-60B7-4531-AEAD-75D06DCC27B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13250" y="4180114"/>
            <a:ext cx="609600" cy="609600"/>
          </a:xfrm>
          <a:prstGeom prst="rect">
            <a:avLst/>
          </a:prstGeom>
        </p:spPr>
      </p:pic>
      <p:pic>
        <p:nvPicPr>
          <p:cNvPr id="17" name="Snare drum roll">
            <a:hlinkClick r:id="" action="ppaction://media"/>
            <a:extLst>
              <a:ext uri="{FF2B5EF4-FFF2-40B4-BE49-F238E27FC236}">
                <a16:creationId xmlns:a16="http://schemas.microsoft.com/office/drawing/2014/main" id="{E2305542-A1AB-44AE-A6B4-0A3A44E8288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873657" y="2545777"/>
            <a:ext cx="609600" cy="609600"/>
          </a:xfrm>
          <a:prstGeom prst="rect">
            <a:avLst/>
          </a:prstGeom>
        </p:spPr>
      </p:pic>
      <p:pic>
        <p:nvPicPr>
          <p:cNvPr id="18" name="Train">
            <a:hlinkClick r:id="" action="ppaction://media"/>
            <a:extLst>
              <a:ext uri="{FF2B5EF4-FFF2-40B4-BE49-F238E27FC236}">
                <a16:creationId xmlns:a16="http://schemas.microsoft.com/office/drawing/2014/main" id="{C660A252-45E5-4E37-B17C-DE2D9E25AEF1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13250" y="2545777"/>
            <a:ext cx="609600" cy="609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6F02A1-0C88-4043-BD36-AB991230E50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16623" y="1473201"/>
            <a:ext cx="1655921" cy="2218509"/>
          </a:xfrm>
          <a:prstGeom prst="rect">
            <a:avLst/>
          </a:prstGeom>
        </p:spPr>
      </p:pic>
      <p:pic>
        <p:nvPicPr>
          <p:cNvPr id="23" name="Fireworks">
            <a:hlinkClick r:id="" action="ppaction://media"/>
            <a:extLst>
              <a:ext uri="{FF2B5EF4-FFF2-40B4-BE49-F238E27FC236}">
                <a16:creationId xmlns:a16="http://schemas.microsoft.com/office/drawing/2014/main" id="{348099B1-02A7-44A5-8431-44152CC4795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89676" y="5547631"/>
            <a:ext cx="609600" cy="609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5668AFB-1958-4EFA-A00B-146480C613D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356" y="3635564"/>
            <a:ext cx="3477188" cy="262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1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49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7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952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6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667523"/>
            <a:ext cx="8220075" cy="903915"/>
          </a:xfrm>
        </p:spPr>
        <p:txBody>
          <a:bodyPr/>
          <a:lstStyle/>
          <a:p>
            <a:r>
              <a:rPr lang="en-GB" sz="3600" dirty="0"/>
              <a:t>What sound do these animals make?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1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E04B07B-5149-423F-9E5A-900C726986D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38503" y="2171911"/>
            <a:ext cx="1966163" cy="149100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416BE40-D11E-41E9-9074-6364F099060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566212" y="3940585"/>
            <a:ext cx="2947318" cy="211474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A0B0F21-391D-447D-94F4-9226DD0DFD7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5548" y="1805353"/>
            <a:ext cx="2589284" cy="168746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A32892B-2AB1-401B-B6EE-8913669268C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6062" y="3758751"/>
            <a:ext cx="1608826" cy="209320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508ADE4-C8F1-4CFD-AA59-C14F4929073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45721" y="1805353"/>
            <a:ext cx="1124778" cy="135063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508D216-14D9-4612-9B2D-5D175F31EEA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64013" y="4839840"/>
            <a:ext cx="1800849" cy="135063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809AA49-D755-4C80-842A-F2F8121AC01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429412" y="1969992"/>
            <a:ext cx="1355318" cy="191396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E712379-A283-441C-9187-FBAF38BA5A9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068567" y="3520148"/>
            <a:ext cx="1079086" cy="2078916"/>
          </a:xfrm>
          <a:prstGeom prst="rect">
            <a:avLst/>
          </a:prstGeom>
        </p:spPr>
      </p:pic>
      <p:pic>
        <p:nvPicPr>
          <p:cNvPr id="40" name="Duck">
            <a:hlinkClick r:id="" action="ppaction://media"/>
            <a:extLst>
              <a:ext uri="{FF2B5EF4-FFF2-40B4-BE49-F238E27FC236}">
                <a16:creationId xmlns:a16="http://schemas.microsoft.com/office/drawing/2014/main" id="{02B79F30-0D06-4486-A923-62A8408D6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2725232" y="6919332"/>
            <a:ext cx="609600" cy="609600"/>
          </a:xfrm>
          <a:prstGeom prst="rect">
            <a:avLst/>
          </a:prstGeom>
        </p:spPr>
      </p:pic>
      <p:pic>
        <p:nvPicPr>
          <p:cNvPr id="41" name="Cat Meow">
            <a:hlinkClick r:id="" action="ppaction://media"/>
            <a:extLst>
              <a:ext uri="{FF2B5EF4-FFF2-40B4-BE49-F238E27FC236}">
                <a16:creationId xmlns:a16="http://schemas.microsoft.com/office/drawing/2014/main" id="{629741B3-3D1C-41F9-9E69-C2431786194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403416" y="2566987"/>
            <a:ext cx="609600" cy="609600"/>
          </a:xfrm>
          <a:prstGeom prst="rect">
            <a:avLst/>
          </a:prstGeom>
        </p:spPr>
      </p:pic>
      <p:pic>
        <p:nvPicPr>
          <p:cNvPr id="42" name="Mouse">
            <a:hlinkClick r:id="" action="ppaction://media"/>
            <a:extLst>
              <a:ext uri="{FF2B5EF4-FFF2-40B4-BE49-F238E27FC236}">
                <a16:creationId xmlns:a16="http://schemas.microsoft.com/office/drawing/2014/main" id="{74972029-182A-4E55-80C1-52FE372B397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337675" y="1500553"/>
            <a:ext cx="609600" cy="609600"/>
          </a:xfrm>
          <a:prstGeom prst="rect">
            <a:avLst/>
          </a:prstGeom>
        </p:spPr>
      </p:pic>
      <p:pic>
        <p:nvPicPr>
          <p:cNvPr id="43" name="Pig">
            <a:hlinkClick r:id="" action="ppaction://media"/>
            <a:extLst>
              <a:ext uri="{FF2B5EF4-FFF2-40B4-BE49-F238E27FC236}">
                <a16:creationId xmlns:a16="http://schemas.microsoft.com/office/drawing/2014/main" id="{176C1945-FCD8-4EBD-8B35-EE0DA341506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773514" y="2344283"/>
            <a:ext cx="609600" cy="609600"/>
          </a:xfrm>
          <a:prstGeom prst="rect">
            <a:avLst/>
          </a:prstGeom>
        </p:spPr>
      </p:pic>
      <p:pic>
        <p:nvPicPr>
          <p:cNvPr id="44" name="Sheep">
            <a:hlinkClick r:id="" action="ppaction://media"/>
            <a:extLst>
              <a:ext uri="{FF2B5EF4-FFF2-40B4-BE49-F238E27FC236}">
                <a16:creationId xmlns:a16="http://schemas.microsoft.com/office/drawing/2014/main" id="{8141382B-E806-47A0-9A0C-FBA437131D0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52127" y="6938950"/>
            <a:ext cx="609600" cy="609600"/>
          </a:xfrm>
          <a:prstGeom prst="rect">
            <a:avLst/>
          </a:prstGeom>
        </p:spPr>
      </p:pic>
      <p:pic>
        <p:nvPicPr>
          <p:cNvPr id="45" name="Snake Hiss">
            <a:hlinkClick r:id="" action="ppaction://media"/>
            <a:extLst>
              <a:ext uri="{FF2B5EF4-FFF2-40B4-BE49-F238E27FC236}">
                <a16:creationId xmlns:a16="http://schemas.microsoft.com/office/drawing/2014/main" id="{8E846C66-BB37-4EBE-9E23-9FE8F417913B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6528641" y="6900569"/>
            <a:ext cx="609600" cy="609600"/>
          </a:xfrm>
          <a:prstGeom prst="rect">
            <a:avLst/>
          </a:prstGeom>
        </p:spPr>
      </p:pic>
      <p:pic>
        <p:nvPicPr>
          <p:cNvPr id="46" name="Cow">
            <a:hlinkClick r:id="" action="ppaction://media"/>
            <a:extLst>
              <a:ext uri="{FF2B5EF4-FFF2-40B4-BE49-F238E27FC236}">
                <a16:creationId xmlns:a16="http://schemas.microsoft.com/office/drawing/2014/main" id="{E82EF7B7-5B64-4630-96F3-883E6734A3F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4493342" y="6994899"/>
            <a:ext cx="609600" cy="609600"/>
          </a:xfrm>
          <a:prstGeom prst="rect">
            <a:avLst/>
          </a:prstGeom>
        </p:spPr>
      </p:pic>
      <p:pic>
        <p:nvPicPr>
          <p:cNvPr id="47" name="Dog bark">
            <a:hlinkClick r:id="" action="ppaction://media"/>
            <a:extLst>
              <a:ext uri="{FF2B5EF4-FFF2-40B4-BE49-F238E27FC236}">
                <a16:creationId xmlns:a16="http://schemas.microsoft.com/office/drawing/2014/main" id="{F65AEFB2-4891-49D8-BF1D-CA90C0C0CD80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403416" y="42548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581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4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07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81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88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17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58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197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3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667523"/>
            <a:ext cx="8220075" cy="903915"/>
          </a:xfrm>
        </p:spPr>
        <p:txBody>
          <a:bodyPr/>
          <a:lstStyle/>
          <a:p>
            <a:r>
              <a:rPr lang="en-GB" sz="3600" dirty="0"/>
              <a:t>What instrument can you hear?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7A7F27-E9D8-47B0-8554-1B598EE6F2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5283" y="1680187"/>
            <a:ext cx="2283655" cy="19619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521880-6DDA-48D3-8385-9DFEC7BF1F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0137" y="2148864"/>
            <a:ext cx="1908213" cy="34262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25EF29-4C8D-4E5D-9EC6-67946CF16B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1443" y="3916445"/>
            <a:ext cx="2657404" cy="17270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64F53E-9656-4373-A0C4-0F13D04BB65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12302" y="1596999"/>
            <a:ext cx="1725623" cy="1552628"/>
          </a:xfrm>
          <a:prstGeom prst="rect">
            <a:avLst/>
          </a:prstGeom>
        </p:spPr>
      </p:pic>
      <p:pic>
        <p:nvPicPr>
          <p:cNvPr id="15" name="Cymbals">
            <a:hlinkClick r:id="" action="ppaction://media"/>
            <a:extLst>
              <a:ext uri="{FF2B5EF4-FFF2-40B4-BE49-F238E27FC236}">
                <a16:creationId xmlns:a16="http://schemas.microsoft.com/office/drawing/2014/main" id="{3091CE47-D9D1-4C63-A543-02EEC493A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53550" y="2068513"/>
            <a:ext cx="609600" cy="609600"/>
          </a:xfrm>
          <a:prstGeom prst="rect">
            <a:avLst/>
          </a:prstGeom>
        </p:spPr>
      </p:pic>
      <p:pic>
        <p:nvPicPr>
          <p:cNvPr id="16" name="Flute">
            <a:hlinkClick r:id="" action="ppaction://media"/>
            <a:extLst>
              <a:ext uri="{FF2B5EF4-FFF2-40B4-BE49-F238E27FC236}">
                <a16:creationId xmlns:a16="http://schemas.microsoft.com/office/drawing/2014/main" id="{3FB268EA-346A-4B0E-B296-EE10596CA6A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043144" y="6945264"/>
            <a:ext cx="609600" cy="609600"/>
          </a:xfrm>
          <a:prstGeom prst="rect">
            <a:avLst/>
          </a:prstGeom>
        </p:spPr>
      </p:pic>
      <p:pic>
        <p:nvPicPr>
          <p:cNvPr id="17" name="Piano">
            <a:hlinkClick r:id="" action="ppaction://media"/>
            <a:extLst>
              <a:ext uri="{FF2B5EF4-FFF2-40B4-BE49-F238E27FC236}">
                <a16:creationId xmlns:a16="http://schemas.microsoft.com/office/drawing/2014/main" id="{CF74283C-18F1-470F-AD07-FD83054C7BB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71013" y="5318125"/>
            <a:ext cx="609600" cy="609600"/>
          </a:xfrm>
          <a:prstGeom prst="rect">
            <a:avLst/>
          </a:prstGeom>
        </p:spPr>
      </p:pic>
      <p:pic>
        <p:nvPicPr>
          <p:cNvPr id="18" name="Violin">
            <a:hlinkClick r:id="" action="ppaction://media"/>
            <a:extLst>
              <a:ext uri="{FF2B5EF4-FFF2-40B4-BE49-F238E27FC236}">
                <a16:creationId xmlns:a16="http://schemas.microsoft.com/office/drawing/2014/main" id="{B65E3983-ABC2-44B7-A137-120F57AF461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432645" y="4274574"/>
            <a:ext cx="609600" cy="609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9B83AAA-444C-4704-AE33-69CCF6F1209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29326" y="3653480"/>
            <a:ext cx="2432515" cy="2578832"/>
          </a:xfrm>
          <a:prstGeom prst="rect">
            <a:avLst/>
          </a:prstGeom>
        </p:spPr>
      </p:pic>
      <p:pic>
        <p:nvPicPr>
          <p:cNvPr id="23" name="Bass Drums">
            <a:hlinkClick r:id="" action="ppaction://media"/>
            <a:extLst>
              <a:ext uri="{FF2B5EF4-FFF2-40B4-BE49-F238E27FC236}">
                <a16:creationId xmlns:a16="http://schemas.microsoft.com/office/drawing/2014/main" id="{48A3C947-507E-4EC9-AA0D-7F4220943747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796122" y="2068513"/>
            <a:ext cx="609600" cy="60960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8B7D952-5945-4625-894A-150B5E532AD9}"/>
              </a:ext>
            </a:extLst>
          </p:cNvPr>
          <p:cNvSpPr/>
          <p:nvPr/>
        </p:nvSpPr>
        <p:spPr>
          <a:xfrm>
            <a:off x="733120" y="1523720"/>
            <a:ext cx="2765975" cy="2308786"/>
          </a:xfrm>
          <a:prstGeom prst="roundRect">
            <a:avLst/>
          </a:prstGeom>
          <a:solidFill>
            <a:srgbClr val="CDB5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3EAA7EB-8177-4EB6-90F7-3BCFE50CB73F}"/>
              </a:ext>
            </a:extLst>
          </p:cNvPr>
          <p:cNvSpPr/>
          <p:nvPr/>
        </p:nvSpPr>
        <p:spPr>
          <a:xfrm>
            <a:off x="3668288" y="1536405"/>
            <a:ext cx="2364052" cy="1906687"/>
          </a:xfrm>
          <a:prstGeom prst="roundRect">
            <a:avLst/>
          </a:prstGeom>
          <a:solidFill>
            <a:srgbClr val="F7C4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E11A2F30-B85A-4D1B-A4EE-D82C52CAC244}"/>
              </a:ext>
            </a:extLst>
          </p:cNvPr>
          <p:cNvSpPr/>
          <p:nvPr/>
        </p:nvSpPr>
        <p:spPr>
          <a:xfrm>
            <a:off x="3519460" y="3558661"/>
            <a:ext cx="2661709" cy="2683156"/>
          </a:xfrm>
          <a:prstGeom prst="roundRect">
            <a:avLst/>
          </a:prstGeom>
          <a:solidFill>
            <a:srgbClr val="CED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AC60EA3-8EC7-4755-AD96-E9DF5B0732D3}"/>
              </a:ext>
            </a:extLst>
          </p:cNvPr>
          <p:cNvSpPr/>
          <p:nvPr/>
        </p:nvSpPr>
        <p:spPr>
          <a:xfrm>
            <a:off x="6307816" y="1956332"/>
            <a:ext cx="2224741" cy="3811311"/>
          </a:xfrm>
          <a:prstGeom prst="roundRect">
            <a:avLst/>
          </a:prstGeom>
          <a:solidFill>
            <a:srgbClr val="B0DE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C65CE87-B0EB-4F47-8006-6925FA3BAD4B}"/>
              </a:ext>
            </a:extLst>
          </p:cNvPr>
          <p:cNvSpPr/>
          <p:nvPr/>
        </p:nvSpPr>
        <p:spPr>
          <a:xfrm>
            <a:off x="611443" y="3902638"/>
            <a:ext cx="2835087" cy="2054971"/>
          </a:xfrm>
          <a:prstGeom prst="roundRect">
            <a:avLst/>
          </a:prstGeom>
          <a:solidFill>
            <a:srgbClr val="FFE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D2E031-BFD4-4FC2-9D9D-278E2E45860F}"/>
              </a:ext>
            </a:extLst>
          </p:cNvPr>
          <p:cNvSpPr txBox="1"/>
          <p:nvPr/>
        </p:nvSpPr>
        <p:spPr>
          <a:xfrm>
            <a:off x="954560" y="3423883"/>
            <a:ext cx="2224741" cy="408623"/>
          </a:xfrm>
          <a:prstGeom prst="roundRect">
            <a:avLst/>
          </a:prstGeom>
          <a:solidFill>
            <a:srgbClr val="4A358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click to hear sound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1E63101-91BE-44B8-9DBE-2586C30D199F}"/>
              </a:ext>
            </a:extLst>
          </p:cNvPr>
          <p:cNvSpPr txBox="1"/>
          <p:nvPr/>
        </p:nvSpPr>
        <p:spPr>
          <a:xfrm>
            <a:off x="3733212" y="3034469"/>
            <a:ext cx="2224741" cy="408623"/>
          </a:xfrm>
          <a:prstGeom prst="roundRect">
            <a:avLst/>
          </a:prstGeom>
          <a:solidFill>
            <a:srgbClr val="4A358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click to hear sound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9ADFA87-DA1B-4244-A7B4-98E17C4254A8}"/>
              </a:ext>
            </a:extLst>
          </p:cNvPr>
          <p:cNvSpPr txBox="1"/>
          <p:nvPr/>
        </p:nvSpPr>
        <p:spPr>
          <a:xfrm>
            <a:off x="3741071" y="5823689"/>
            <a:ext cx="2224741" cy="408623"/>
          </a:xfrm>
          <a:prstGeom prst="roundRect">
            <a:avLst/>
          </a:prstGeom>
          <a:solidFill>
            <a:srgbClr val="4A358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click to hear sound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F4501CA-7C83-401F-BD5F-38E1059F1F3F}"/>
              </a:ext>
            </a:extLst>
          </p:cNvPr>
          <p:cNvSpPr txBox="1"/>
          <p:nvPr/>
        </p:nvSpPr>
        <p:spPr>
          <a:xfrm>
            <a:off x="6290076" y="5370801"/>
            <a:ext cx="2224741" cy="408623"/>
          </a:xfrm>
          <a:prstGeom prst="roundRect">
            <a:avLst/>
          </a:prstGeom>
          <a:solidFill>
            <a:srgbClr val="4A358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click to hear sound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C564CB1-DE23-4425-905D-0FA09E418466}"/>
              </a:ext>
            </a:extLst>
          </p:cNvPr>
          <p:cNvSpPr txBox="1"/>
          <p:nvPr/>
        </p:nvSpPr>
        <p:spPr>
          <a:xfrm>
            <a:off x="916615" y="5548986"/>
            <a:ext cx="2224741" cy="408623"/>
          </a:xfrm>
          <a:prstGeom prst="roundRect">
            <a:avLst/>
          </a:prstGeom>
          <a:solidFill>
            <a:srgbClr val="4A358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click to hear sound</a:t>
            </a:r>
          </a:p>
        </p:txBody>
      </p:sp>
    </p:spTree>
    <p:extLst>
      <p:ext uri="{BB962C8B-B14F-4D97-AF65-F5344CB8AC3E}">
        <p14:creationId xmlns:p14="http://schemas.microsoft.com/office/powerpoint/2010/main" val="285895859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80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12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90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470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61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4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577879"/>
            <a:ext cx="8220075" cy="903915"/>
          </a:xfrm>
        </p:spPr>
        <p:txBody>
          <a:bodyPr/>
          <a:lstStyle/>
          <a:p>
            <a:pPr algn="ctr"/>
            <a:r>
              <a:rPr lang="en-GB" sz="3200" dirty="0"/>
              <a:t>What words can you </a:t>
            </a:r>
            <a:br>
              <a:rPr lang="en-GB" sz="3200" dirty="0"/>
            </a:br>
            <a:r>
              <a:rPr lang="en-GB" sz="3200" dirty="0"/>
              <a:t>use to describe the sounds?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7A7F27-E9D8-47B0-8554-1B598EE6F2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670" y="1802609"/>
            <a:ext cx="2283655" cy="19619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521880-6DDA-48D3-8385-9DFEC7BF1F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0137" y="2148864"/>
            <a:ext cx="1908213" cy="34262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25EF29-4C8D-4E5D-9EC6-67946CF16B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1443" y="3916445"/>
            <a:ext cx="2657404" cy="17270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64F53E-9656-4373-A0C4-0F13D04BB65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05988" y="1596999"/>
            <a:ext cx="1725623" cy="1552628"/>
          </a:xfrm>
          <a:prstGeom prst="rect">
            <a:avLst/>
          </a:prstGeom>
        </p:spPr>
      </p:pic>
      <p:pic>
        <p:nvPicPr>
          <p:cNvPr id="15" name="Cymbals">
            <a:hlinkClick r:id="" action="ppaction://media"/>
            <a:extLst>
              <a:ext uri="{FF2B5EF4-FFF2-40B4-BE49-F238E27FC236}">
                <a16:creationId xmlns:a16="http://schemas.microsoft.com/office/drawing/2014/main" id="{3091CE47-D9D1-4C63-A543-02EEC493A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53550" y="2068513"/>
            <a:ext cx="609600" cy="609600"/>
          </a:xfrm>
          <a:prstGeom prst="rect">
            <a:avLst/>
          </a:prstGeom>
        </p:spPr>
      </p:pic>
      <p:pic>
        <p:nvPicPr>
          <p:cNvPr id="16" name="Flute">
            <a:hlinkClick r:id="" action="ppaction://media"/>
            <a:extLst>
              <a:ext uri="{FF2B5EF4-FFF2-40B4-BE49-F238E27FC236}">
                <a16:creationId xmlns:a16="http://schemas.microsoft.com/office/drawing/2014/main" id="{3FB268EA-346A-4B0E-B296-EE10596CA6A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043144" y="6945264"/>
            <a:ext cx="609600" cy="609600"/>
          </a:xfrm>
          <a:prstGeom prst="rect">
            <a:avLst/>
          </a:prstGeom>
        </p:spPr>
      </p:pic>
      <p:pic>
        <p:nvPicPr>
          <p:cNvPr id="17" name="Piano">
            <a:hlinkClick r:id="" action="ppaction://media"/>
            <a:extLst>
              <a:ext uri="{FF2B5EF4-FFF2-40B4-BE49-F238E27FC236}">
                <a16:creationId xmlns:a16="http://schemas.microsoft.com/office/drawing/2014/main" id="{CF74283C-18F1-470F-AD07-FD83054C7BB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71013" y="5318125"/>
            <a:ext cx="609600" cy="609600"/>
          </a:xfrm>
          <a:prstGeom prst="rect">
            <a:avLst/>
          </a:prstGeom>
        </p:spPr>
      </p:pic>
      <p:pic>
        <p:nvPicPr>
          <p:cNvPr id="18" name="Violin">
            <a:hlinkClick r:id="" action="ppaction://media"/>
            <a:extLst>
              <a:ext uri="{FF2B5EF4-FFF2-40B4-BE49-F238E27FC236}">
                <a16:creationId xmlns:a16="http://schemas.microsoft.com/office/drawing/2014/main" id="{B65E3983-ABC2-44B7-A137-120F57AF461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432645" y="4274574"/>
            <a:ext cx="609600" cy="609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9B83AAA-444C-4704-AE33-69CCF6F1209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42640" y="3653480"/>
            <a:ext cx="2432515" cy="2578832"/>
          </a:xfrm>
          <a:prstGeom prst="rect">
            <a:avLst/>
          </a:prstGeom>
        </p:spPr>
      </p:pic>
      <p:pic>
        <p:nvPicPr>
          <p:cNvPr id="23" name="Bass Drums">
            <a:hlinkClick r:id="" action="ppaction://media"/>
            <a:extLst>
              <a:ext uri="{FF2B5EF4-FFF2-40B4-BE49-F238E27FC236}">
                <a16:creationId xmlns:a16="http://schemas.microsoft.com/office/drawing/2014/main" id="{48A3C947-507E-4EC9-AA0D-7F4220943747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651464" y="33068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88159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0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61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12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90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667523"/>
            <a:ext cx="8220075" cy="903915"/>
          </a:xfrm>
        </p:spPr>
        <p:txBody>
          <a:bodyPr/>
          <a:lstStyle/>
          <a:p>
            <a:pPr algn="ctr"/>
            <a:r>
              <a:rPr lang="en-GB" sz="3200" dirty="0"/>
              <a:t>What different sounds can </a:t>
            </a:r>
            <a:br>
              <a:rPr lang="en-GB" sz="3200" dirty="0"/>
            </a:br>
            <a:r>
              <a:rPr lang="en-GB" sz="3200" dirty="0"/>
              <a:t>you make with your body?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2A9FBE-AB1B-4BAA-BA7F-4A9C163BC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02" y="2229376"/>
            <a:ext cx="2148809" cy="30835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CE14FD-53E9-4CE7-BFF3-A30F7A6D4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369" y="2175145"/>
            <a:ext cx="2627604" cy="29751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5DAAFF-FABE-4133-AC82-E6BCD197D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481" y="2183016"/>
            <a:ext cx="1615580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667523"/>
            <a:ext cx="8220075" cy="903915"/>
          </a:xfrm>
        </p:spPr>
        <p:txBody>
          <a:bodyPr/>
          <a:lstStyle/>
          <a:p>
            <a:pPr algn="ctr"/>
            <a:r>
              <a:rPr lang="en-GB" sz="3600" dirty="0"/>
              <a:t>Can you repeat the rhythm?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DF19FB-30D1-440A-B3C4-FF45C9F4C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208" y="2085398"/>
            <a:ext cx="3724979" cy="28287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532BA8-91FC-476E-8C86-05F495C47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432" y="2354524"/>
            <a:ext cx="2792210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4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667523"/>
            <a:ext cx="8220075" cy="903915"/>
          </a:xfrm>
        </p:spPr>
        <p:txBody>
          <a:bodyPr/>
          <a:lstStyle/>
          <a:p>
            <a:pPr algn="ctr"/>
            <a:r>
              <a:rPr lang="en-GB" sz="3600" dirty="0"/>
              <a:t>Can you sing along with this song? 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4</a:t>
            </a:r>
          </a:p>
        </p:txBody>
      </p:sp>
      <p:pic>
        <p:nvPicPr>
          <p:cNvPr id="4" name="If you're happy and you know it">
            <a:hlinkClick r:id="" action="ppaction://media"/>
            <a:extLst>
              <a:ext uri="{FF2B5EF4-FFF2-40B4-BE49-F238E27FC236}">
                <a16:creationId xmlns:a16="http://schemas.microsoft.com/office/drawing/2014/main" id="{3C9EF19E-A504-439F-BA50-E29B1DBA0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24638" y="3429000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52E4203-3FCB-4164-B288-F9500A796BAA}"/>
              </a:ext>
            </a:extLst>
          </p:cNvPr>
          <p:cNvSpPr/>
          <p:nvPr/>
        </p:nvSpPr>
        <p:spPr>
          <a:xfrm>
            <a:off x="755650" y="1519144"/>
            <a:ext cx="7632700" cy="3007728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GB" altLang="en-US" dirty="0"/>
              <a:t>If you’re happy and you know it clap your hands, </a:t>
            </a:r>
          </a:p>
          <a:p>
            <a:pPr algn="ctr">
              <a:lnSpc>
                <a:spcPct val="150000"/>
              </a:lnSpc>
              <a:defRPr/>
            </a:pPr>
            <a:r>
              <a:rPr lang="en-GB" altLang="en-US" b="1" dirty="0"/>
              <a:t>(clap, clap)</a:t>
            </a:r>
          </a:p>
          <a:p>
            <a:pPr algn="ctr">
              <a:lnSpc>
                <a:spcPct val="150000"/>
              </a:lnSpc>
              <a:defRPr/>
            </a:pPr>
            <a:r>
              <a:rPr lang="en-GB" altLang="en-US" dirty="0"/>
              <a:t>If you’re happy and you know it clap your hands,</a:t>
            </a:r>
          </a:p>
          <a:p>
            <a:pPr algn="ctr">
              <a:lnSpc>
                <a:spcPct val="150000"/>
              </a:lnSpc>
              <a:defRPr/>
            </a:pPr>
            <a:r>
              <a:rPr lang="en-GB" altLang="en-US" b="1" dirty="0"/>
              <a:t>(clap, clap)</a:t>
            </a:r>
          </a:p>
          <a:p>
            <a:pPr algn="ctr">
              <a:lnSpc>
                <a:spcPct val="150000"/>
              </a:lnSpc>
              <a:defRPr/>
            </a:pPr>
            <a:r>
              <a:rPr lang="en-GB" altLang="en-US" dirty="0"/>
              <a:t>If you’re happy and you know it and you really want to show it, </a:t>
            </a:r>
          </a:p>
          <a:p>
            <a:pPr algn="ctr">
              <a:lnSpc>
                <a:spcPct val="150000"/>
              </a:lnSpc>
              <a:defRPr/>
            </a:pPr>
            <a:r>
              <a:rPr lang="en-GB" altLang="en-US" dirty="0"/>
              <a:t>If you’re happy and you know it clap your hands.</a:t>
            </a:r>
          </a:p>
          <a:p>
            <a:pPr algn="ctr">
              <a:lnSpc>
                <a:spcPct val="150000"/>
              </a:lnSpc>
              <a:defRPr/>
            </a:pPr>
            <a:r>
              <a:rPr lang="en-GB" altLang="en-US" b="1" dirty="0"/>
              <a:t>(clap, clap)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C5F9723-487C-4888-9B4E-EF0FC3146464}"/>
              </a:ext>
            </a:extLst>
          </p:cNvPr>
          <p:cNvSpPr/>
          <p:nvPr/>
        </p:nvSpPr>
        <p:spPr>
          <a:xfrm>
            <a:off x="755649" y="5378493"/>
            <a:ext cx="5456371" cy="715089"/>
          </a:xfrm>
          <a:prstGeom prst="roundRect">
            <a:avLst/>
          </a:prstGeom>
          <a:solidFill>
            <a:srgbClr val="4A358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altLang="en-US" dirty="0">
                <a:solidFill>
                  <a:schemeClr val="bg1"/>
                </a:solidFill>
              </a:rPr>
              <a:t>What other body percussion sounds could you use instead of clapping? Can you sing your own verse?</a:t>
            </a:r>
            <a:endParaRPr lang="en-GB" altLang="en-US" b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CB1CD4-B9E5-45BD-B0D5-A0D7DB835F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215" y="3970506"/>
            <a:ext cx="1694835" cy="257273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1545C7-8D66-40A5-825D-8C58C385F4A1}"/>
              </a:ext>
            </a:extLst>
          </p:cNvPr>
          <p:cNvSpPr/>
          <p:nvPr/>
        </p:nvSpPr>
        <p:spPr>
          <a:xfrm>
            <a:off x="3483834" y="4748371"/>
            <a:ext cx="2082923" cy="408623"/>
          </a:xfrm>
          <a:prstGeom prst="roundRect">
            <a:avLst/>
          </a:prstGeom>
          <a:solidFill>
            <a:srgbClr val="4A358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altLang="en-US" dirty="0">
                <a:solidFill>
                  <a:schemeClr val="bg1"/>
                </a:solidFill>
              </a:rPr>
              <a:t>Click to play song</a:t>
            </a:r>
            <a:endParaRPr lang="en-GB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14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3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667523"/>
            <a:ext cx="8220075" cy="903915"/>
          </a:xfrm>
        </p:spPr>
        <p:txBody>
          <a:bodyPr/>
          <a:lstStyle/>
          <a:p>
            <a:pPr algn="ctr"/>
            <a:r>
              <a:rPr lang="en-GB" sz="3200" dirty="0"/>
              <a:t>Can you fill the rhyming </a:t>
            </a:r>
            <a:br>
              <a:rPr lang="en-GB" sz="3200" dirty="0"/>
            </a:br>
            <a:r>
              <a:rPr lang="en-GB" sz="3200" dirty="0"/>
              <a:t>soup with rhyming words?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0" y="507441"/>
            <a:ext cx="94336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/>
              <a:t>Aspect 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958C2B-887D-4677-8FD0-458536798AE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91918" y="2337129"/>
            <a:ext cx="3360163" cy="25094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67D162-F0DD-4174-B8D9-3FCE05CD90E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8025" y="1811398"/>
            <a:ext cx="2129512" cy="1180272"/>
          </a:xfrm>
          <a:prstGeom prst="rect">
            <a:avLst/>
          </a:prstGeom>
        </p:spPr>
      </p:pic>
      <p:pic>
        <p:nvPicPr>
          <p:cNvPr id="16" name="cat">
            <a:hlinkClick r:id="" action="ppaction://media"/>
            <a:extLst>
              <a:ext uri="{FF2B5EF4-FFF2-40B4-BE49-F238E27FC236}">
                <a16:creationId xmlns:a16="http://schemas.microsoft.com/office/drawing/2014/main" id="{1EDC0A26-F8C6-43EC-BE14-AFCE8A2F4F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07525" y="3095625"/>
            <a:ext cx="609600" cy="609600"/>
          </a:xfrm>
          <a:prstGeom prst="rect">
            <a:avLst/>
          </a:prstGeom>
        </p:spPr>
      </p:pic>
      <p:pic>
        <p:nvPicPr>
          <p:cNvPr id="17" name="dog">
            <a:hlinkClick r:id="" action="ppaction://media"/>
            <a:extLst>
              <a:ext uri="{FF2B5EF4-FFF2-40B4-BE49-F238E27FC236}">
                <a16:creationId xmlns:a16="http://schemas.microsoft.com/office/drawing/2014/main" id="{9E496226-6C1E-4755-82A6-472CA61C29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07525" y="4072183"/>
            <a:ext cx="609600" cy="609600"/>
          </a:xfrm>
          <a:prstGeom prst="rect">
            <a:avLst/>
          </a:prstGeom>
        </p:spPr>
      </p:pic>
      <p:pic>
        <p:nvPicPr>
          <p:cNvPr id="18" name="hat">
            <a:hlinkClick r:id="" action="ppaction://media"/>
            <a:extLst>
              <a:ext uri="{FF2B5EF4-FFF2-40B4-BE49-F238E27FC236}">
                <a16:creationId xmlns:a16="http://schemas.microsoft.com/office/drawing/2014/main" id="{E8C7AD6D-C0DC-40B4-B4F0-BBCB56B9AA5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07525" y="5048741"/>
            <a:ext cx="609600" cy="609600"/>
          </a:xfrm>
          <a:prstGeom prst="rect">
            <a:avLst/>
          </a:prstGeom>
        </p:spPr>
      </p:pic>
      <p:pic>
        <p:nvPicPr>
          <p:cNvPr id="19" name="fox">
            <a:hlinkClick r:id="" action="ppaction://media"/>
            <a:extLst>
              <a:ext uri="{FF2B5EF4-FFF2-40B4-BE49-F238E27FC236}">
                <a16:creationId xmlns:a16="http://schemas.microsoft.com/office/drawing/2014/main" id="{C558D01C-A4F3-4244-B533-00720FA5305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90075" y="2233613"/>
            <a:ext cx="609600" cy="609600"/>
          </a:xfrm>
          <a:prstGeom prst="rect">
            <a:avLst/>
          </a:prstGeom>
        </p:spPr>
      </p:pic>
      <p:pic>
        <p:nvPicPr>
          <p:cNvPr id="20" name="bat">
            <a:hlinkClick r:id="" action="ppaction://media"/>
            <a:extLst>
              <a:ext uri="{FF2B5EF4-FFF2-40B4-BE49-F238E27FC236}">
                <a16:creationId xmlns:a16="http://schemas.microsoft.com/office/drawing/2014/main" id="{7F923F58-315A-414B-9E62-01B46F2B5FA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90075" y="1440534"/>
            <a:ext cx="609600" cy="609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C27AD5F-7C3F-47A6-90B0-ADF37FC86C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5576" y="1745334"/>
            <a:ext cx="1355318" cy="19139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E4ED22-2DB1-4DD1-A4A0-F7D09D1CEA1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57458" y="5121852"/>
            <a:ext cx="1456801" cy="90142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B5369B3-A9C5-47BF-A77C-D9D5B21BE12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09750" y="4072183"/>
            <a:ext cx="1079086" cy="20789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1428E5A-883D-42ED-898D-D332CD1A5E4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08248" y="4456466"/>
            <a:ext cx="2280102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9339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6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22032 0.1280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24" y="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9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427 -0.2539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-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7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1.48148E-6 L 0.25156 0.020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69" y="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 [Read-Only]" id="{B29F6C71-AAE0-4B64-A45A-1046B855C9CC}" vid="{8E495050-AD79-41D8-9298-D2CAD14368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2BB00C7-318D-4F8D-9D21-698F811B62D3}"/>
</file>

<file path=customXml/itemProps2.xml><?xml version="1.0" encoding="utf-8"?>
<ds:datastoreItem xmlns:ds="http://schemas.openxmlformats.org/officeDocument/2006/customXml" ds:itemID="{62EC4269-5701-4E1C-9012-001C57F73DD1}"/>
</file>

<file path=customXml/itemProps3.xml><?xml version="1.0" encoding="utf-8"?>
<ds:datastoreItem xmlns:ds="http://schemas.openxmlformats.org/officeDocument/2006/customXml" ds:itemID="{5C688FB8-ECF9-45E6-92BB-E3ACD48C3034}"/>
</file>

<file path=docProps/app.xml><?xml version="1.0" encoding="utf-8"?>
<Properties xmlns="http://schemas.openxmlformats.org/officeDocument/2006/extended-properties" xmlns:vt="http://schemas.openxmlformats.org/officeDocument/2006/docPropsVTypes">
  <Template>PowerPoint Guidance</Template>
  <TotalTime>263</TotalTime>
  <Words>209</Words>
  <Application>Microsoft Office PowerPoint</Application>
  <PresentationFormat>On-screen Show (4:3)</PresentationFormat>
  <Paragraphs>37</Paragraphs>
  <Slides>13</Slides>
  <Notes>0</Notes>
  <HiddenSlides>0</HiddenSlides>
  <MMClips>30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Twinkl SemiBold</vt:lpstr>
      <vt:lpstr>Twinkl</vt:lpstr>
      <vt:lpstr>Calibri</vt:lpstr>
      <vt:lpstr>Arial</vt:lpstr>
      <vt:lpstr>Sassoon Infant Rg</vt:lpstr>
      <vt:lpstr>Office Theme</vt:lpstr>
      <vt:lpstr>PowerPoint Presentation</vt:lpstr>
      <vt:lpstr>What sound do these things make?</vt:lpstr>
      <vt:lpstr>What sound do these animals make?</vt:lpstr>
      <vt:lpstr>What instrument can you hear?</vt:lpstr>
      <vt:lpstr>What words can you  use to describe the sounds?</vt:lpstr>
      <vt:lpstr>What different sounds can  you make with your body?</vt:lpstr>
      <vt:lpstr>Can you repeat the rhythm?</vt:lpstr>
      <vt:lpstr>Can you sing along with this song? </vt:lpstr>
      <vt:lpstr>Can you fill the rhyming  soup with rhyming words?</vt:lpstr>
      <vt:lpstr>Can you describe the objects  using the same starting sound?</vt:lpstr>
      <vt:lpstr>Can you think of a silly sentence using the following objects. They all start with a s.</vt:lpstr>
      <vt:lpstr>Can you make the same sound as…?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Buckland</dc:creator>
  <cp:lastModifiedBy>Chelsea Massey</cp:lastModifiedBy>
  <cp:revision>24</cp:revision>
  <dcterms:created xsi:type="dcterms:W3CDTF">2018-09-21T09:46:27Z</dcterms:created>
  <dcterms:modified xsi:type="dcterms:W3CDTF">2020-05-25T15:52:35Z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