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8" r:id="rId2"/>
    <p:sldId id="26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3" r:id="rId11"/>
    <p:sldId id="282" r:id="rId12"/>
    <p:sldId id="267" r:id="rId13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Twinkl" pitchFamily="2" charset="77"/>
      <p:regular r:id="rId20"/>
      <p:bold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3F85"/>
    <a:srgbClr val="006C3D"/>
    <a:srgbClr val="003E54"/>
    <a:srgbClr val="9DD6EA"/>
    <a:srgbClr val="18A0DB"/>
    <a:srgbClr val="DE1E5A"/>
    <a:srgbClr val="BC0105"/>
    <a:srgbClr val="4DB1E3"/>
    <a:srgbClr val="80C1EB"/>
    <a:srgbClr val="ACDD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44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1296" y="192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09/07/2020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09/07/2020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twinkl.co.uk/resources/early-years-numbers-number-system/all-about-numbers-numbers-the-number-system-number-mathematics-eyfs-early-years/number-3-all-about-numbers-numbers-the-number-system-number-mathematics-eyfs-early-years" TargetMode="External"/><Relationship Id="rId5" Type="http://schemas.openxmlformats.org/officeDocument/2006/relationships/hyperlink" Target="https://www.twinkl.co.uk/" TargetMode="Externa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twinkl.co.uk/resources/early-years-numbers-number-system/all-about-numbers-numbers-the-number-system-number-mathematics-eyfs-early-years/number-3-all-about-numbers-numbers-the-number-system-number-mathematics-eyfs-early-years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resources/early-years-numbers-number-system/all-about-numbers-numbers-the-number-system-number-mathematics-eyfs-early-years/number-3-all-about-numbers-numbers-the-number-system-number-mathematics-eyfs-early-years" TargetMode="External"/><Relationship Id="rId2" Type="http://schemas.openxmlformats.org/officeDocument/2006/relationships/hyperlink" Target="https://www.twinkl.co.uk/resources/early-years-numbers-number-system/all-about-numbers-numbers-the-number-system-number-mathematics-eyfs-early-years/number-2-all-about-numbers-numbers-the-number-system-number-mathematics-eyfs-early-years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resources/early-years-numbers-number-system/all-about-numbers-numbers-the-number-system-number-mathematics-eyfs-early-years/number-3-all-about-numbers-numbers-the-number-system-number-mathematics-eyfs-early-years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twinkl.co.uk/resources/early-years-numbers-number-system/all-about-numbers-numbers-the-number-system-number-mathematics-eyfs-early-years/number-3-all-about-numbers-numbers-the-number-system-number-mathematics-eyfs-early-years" TargetMode="External"/><Relationship Id="rId5" Type="http://schemas.openxmlformats.org/officeDocument/2006/relationships/hyperlink" Target="https://www.twinkl.co.uk/" TargetMode="Externa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2280754-D986-4D4D-9EFF-E18AEBE9C8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2" name="Rectangle 1">
            <a:hlinkClick r:id="rId5"/>
          </p:cNvPr>
          <p:cNvSpPr/>
          <p:nvPr userDrawn="1"/>
        </p:nvSpPr>
        <p:spPr>
          <a:xfrm>
            <a:off x="4137660" y="5561814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hlinkClick r:id="rId6"/>
            <a:extLst>
              <a:ext uri="{FF2B5EF4-FFF2-40B4-BE49-F238E27FC236}">
                <a16:creationId xmlns:a16="http://schemas.microsoft.com/office/drawing/2014/main" id="{5B4ACACB-D0F3-E94C-932C-D33E2402BDD1}"/>
              </a:ext>
            </a:extLst>
          </p:cNvPr>
          <p:cNvSpPr/>
          <p:nvPr userDrawn="1"/>
        </p:nvSpPr>
        <p:spPr>
          <a:xfrm>
            <a:off x="4137660" y="5561814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7" name="Rectangle 6">
            <a:hlinkClick r:id="rId6"/>
            <a:extLst>
              <a:ext uri="{FF2B5EF4-FFF2-40B4-BE49-F238E27FC236}">
                <a16:creationId xmlns:a16="http://schemas.microsoft.com/office/drawing/2014/main" id="{27EA1070-9040-B04B-B760-25966B434025}"/>
              </a:ext>
            </a:extLst>
          </p:cNvPr>
          <p:cNvSpPr/>
          <p:nvPr userDrawn="1"/>
        </p:nvSpPr>
        <p:spPr>
          <a:xfrm>
            <a:off x="8478699" y="6196125"/>
            <a:ext cx="576495" cy="580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>
            <a:hlinkClick r:id="rId2"/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  <p:sp>
        <p:nvSpPr>
          <p:cNvPr id="5" name="Rectangle 4">
            <a:hlinkClick r:id="rId2"/>
            <a:extLst>
              <a:ext uri="{FF2B5EF4-FFF2-40B4-BE49-F238E27FC236}">
                <a16:creationId xmlns:a16="http://schemas.microsoft.com/office/drawing/2014/main" id="{E73FC7AD-B40D-CF4C-B747-C4231BCB18EE}"/>
              </a:ext>
            </a:extLst>
          </p:cNvPr>
          <p:cNvSpPr/>
          <p:nvPr userDrawn="1"/>
        </p:nvSpPr>
        <p:spPr>
          <a:xfrm>
            <a:off x="8549089" y="6665205"/>
            <a:ext cx="594911" cy="1927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Rectangle 3">
            <a:hlinkClick r:id="rId2"/>
            <a:extLst>
              <a:ext uri="{FF2B5EF4-FFF2-40B4-BE49-F238E27FC236}">
                <a16:creationId xmlns:a16="http://schemas.microsoft.com/office/drawing/2014/main" id="{1A4D9602-4767-DC48-BDD1-76126C2F1620}"/>
              </a:ext>
            </a:extLst>
          </p:cNvPr>
          <p:cNvSpPr/>
          <p:nvPr userDrawn="1"/>
        </p:nvSpPr>
        <p:spPr>
          <a:xfrm>
            <a:off x="8549089" y="6676222"/>
            <a:ext cx="594911" cy="1817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6" name="Rectangle 5">
            <a:hlinkClick r:id="rId3"/>
            <a:extLst>
              <a:ext uri="{FF2B5EF4-FFF2-40B4-BE49-F238E27FC236}">
                <a16:creationId xmlns:a16="http://schemas.microsoft.com/office/drawing/2014/main" id="{D014ED0F-B6D7-B344-B48B-FA83C386E287}"/>
              </a:ext>
            </a:extLst>
          </p:cNvPr>
          <p:cNvSpPr/>
          <p:nvPr userDrawn="1"/>
        </p:nvSpPr>
        <p:spPr>
          <a:xfrm>
            <a:off x="8549089" y="6665205"/>
            <a:ext cx="594911" cy="1927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/>
            <a:extLst>
              <a:ext uri="{FF2B5EF4-FFF2-40B4-BE49-F238E27FC236}">
                <a16:creationId xmlns:a16="http://schemas.microsoft.com/office/drawing/2014/main" id="{620DC00F-B279-0C4A-96AE-7DC29194A94D}"/>
              </a:ext>
            </a:extLst>
          </p:cNvPr>
          <p:cNvSpPr/>
          <p:nvPr userDrawn="1"/>
        </p:nvSpPr>
        <p:spPr>
          <a:xfrm>
            <a:off x="8549089" y="6665205"/>
            <a:ext cx="594911" cy="1927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3C0DE23-618E-6E41-B7E8-2CF50238C1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4" name="Rectangle 3">
            <a:hlinkClick r:id="rId5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hlinkClick r:id="rId6"/>
            <a:extLst>
              <a:ext uri="{FF2B5EF4-FFF2-40B4-BE49-F238E27FC236}">
                <a16:creationId xmlns:a16="http://schemas.microsoft.com/office/drawing/2014/main" id="{1E5E17AA-7C7D-0F4F-AC97-5106168467AE}"/>
              </a:ext>
            </a:extLst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7" name="Rectangle 6">
            <a:hlinkClick r:id="rId6"/>
            <a:extLst>
              <a:ext uri="{FF2B5EF4-FFF2-40B4-BE49-F238E27FC236}">
                <a16:creationId xmlns:a16="http://schemas.microsoft.com/office/drawing/2014/main" id="{5A408713-B015-5C45-9B9D-FBBB6ADBEEF5}"/>
              </a:ext>
            </a:extLst>
          </p:cNvPr>
          <p:cNvSpPr/>
          <p:nvPr userDrawn="1"/>
        </p:nvSpPr>
        <p:spPr>
          <a:xfrm>
            <a:off x="8467682" y="6196125"/>
            <a:ext cx="576495" cy="580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0E462F0-6EAF-834C-92C0-4AA83BF33BA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hlinkClick r:id="rId2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593F8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next</a:t>
            </a: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593F8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back to the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D45FFC-BEAD-334E-8EE6-341D579D35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59" y="2731625"/>
            <a:ext cx="2614187" cy="12170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F8FEDBA-6803-7044-99EA-B21EE167F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846" y="2731625"/>
            <a:ext cx="2614187" cy="12170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2515DD-0932-FA41-BFCB-3B1F0579E0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033" y="2731625"/>
            <a:ext cx="2614187" cy="121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772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hlinkClick r:id="rId2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593F8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back to the picture</a:t>
            </a:r>
          </a:p>
        </p:txBody>
      </p:sp>
      <p:sp>
        <p:nvSpPr>
          <p:cNvPr id="6" name="Right Arrow 5">
            <a:hlinkClick r:id="rId3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593F8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finish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C14F28-DBAE-374A-9525-0B2F1036F7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408" y="3102015"/>
            <a:ext cx="1863599" cy="251749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65E781-EE6D-614B-830E-DD9FC42E65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552" y="1307939"/>
            <a:ext cx="1863599" cy="251749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35287FC-57E4-904D-9709-8ED42A1FFF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90381" y="3032567"/>
            <a:ext cx="1701479" cy="251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532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496" y="552269"/>
            <a:ext cx="8065007" cy="5753461"/>
          </a:xfrm>
          <a:prstGeom prst="roundRect">
            <a:avLst>
              <a:gd name="adj" fmla="val 2558"/>
            </a:avLst>
          </a:prstGeom>
        </p:spPr>
      </p:pic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D044ACB6-9C99-6F4B-B891-E852CA7FCF00}"/>
              </a:ext>
            </a:extLst>
          </p:cNvPr>
          <p:cNvSpPr/>
          <p:nvPr/>
        </p:nvSpPr>
        <p:spPr>
          <a:xfrm>
            <a:off x="7558268" y="2257063"/>
            <a:ext cx="1046235" cy="7986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8B72084C-8DBB-2542-95A7-D69F903B4A59}"/>
              </a:ext>
            </a:extLst>
          </p:cNvPr>
          <p:cNvSpPr/>
          <p:nvPr/>
        </p:nvSpPr>
        <p:spPr>
          <a:xfrm>
            <a:off x="4791919" y="2199191"/>
            <a:ext cx="856528" cy="7986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58A09D49-8D7A-0544-A83E-72C40FA6148A}"/>
              </a:ext>
            </a:extLst>
          </p:cNvPr>
          <p:cNvSpPr/>
          <p:nvPr/>
        </p:nvSpPr>
        <p:spPr>
          <a:xfrm>
            <a:off x="590308" y="2210766"/>
            <a:ext cx="1400537" cy="7986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6" name="Rectangle 15">
            <a:hlinkClick r:id="rId6" action="ppaction://hlinksldjump"/>
            <a:extLst>
              <a:ext uri="{FF2B5EF4-FFF2-40B4-BE49-F238E27FC236}">
                <a16:creationId xmlns:a16="http://schemas.microsoft.com/office/drawing/2014/main" id="{2E036E99-124E-4249-AAFB-A7AC68D7844B}"/>
              </a:ext>
            </a:extLst>
          </p:cNvPr>
          <p:cNvSpPr/>
          <p:nvPr/>
        </p:nvSpPr>
        <p:spPr>
          <a:xfrm>
            <a:off x="3507129" y="4155312"/>
            <a:ext cx="925976" cy="19213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27" name="Rectangle 26">
            <a:hlinkClick r:id="rId7" action="ppaction://hlinksldjump"/>
            <a:extLst>
              <a:ext uri="{FF2B5EF4-FFF2-40B4-BE49-F238E27FC236}">
                <a16:creationId xmlns:a16="http://schemas.microsoft.com/office/drawing/2014/main" id="{7E3E5B7D-D2E2-CE40-B999-B7C0B1218044}"/>
              </a:ext>
            </a:extLst>
          </p:cNvPr>
          <p:cNvSpPr/>
          <p:nvPr/>
        </p:nvSpPr>
        <p:spPr>
          <a:xfrm>
            <a:off x="5243332" y="4560425"/>
            <a:ext cx="1736202" cy="14352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28" name="Rectangle 27">
            <a:hlinkClick r:id="rId8" action="ppaction://hlinksldjump"/>
            <a:extLst>
              <a:ext uri="{FF2B5EF4-FFF2-40B4-BE49-F238E27FC236}">
                <a16:creationId xmlns:a16="http://schemas.microsoft.com/office/drawing/2014/main" id="{CBF0EA7F-36C9-F642-B3CF-61DFB0C8E374}"/>
              </a:ext>
            </a:extLst>
          </p:cNvPr>
          <p:cNvSpPr/>
          <p:nvPr/>
        </p:nvSpPr>
        <p:spPr>
          <a:xfrm>
            <a:off x="7048983" y="3217762"/>
            <a:ext cx="1458409" cy="16088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29" name="Rectangle 28">
            <a:hlinkClick r:id="rId9" action="ppaction://hlinksldjump"/>
            <a:extLst>
              <a:ext uri="{FF2B5EF4-FFF2-40B4-BE49-F238E27FC236}">
                <a16:creationId xmlns:a16="http://schemas.microsoft.com/office/drawing/2014/main" id="{F34B3853-FBE4-6847-A509-4150EFBA3BE7}"/>
              </a:ext>
            </a:extLst>
          </p:cNvPr>
          <p:cNvSpPr/>
          <p:nvPr/>
        </p:nvSpPr>
        <p:spPr>
          <a:xfrm>
            <a:off x="4224761" y="3090442"/>
            <a:ext cx="1458409" cy="7986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30" name="Rectangle 29">
            <a:hlinkClick r:id="rId10" action="ppaction://hlinksldjump"/>
            <a:extLst>
              <a:ext uri="{FF2B5EF4-FFF2-40B4-BE49-F238E27FC236}">
                <a16:creationId xmlns:a16="http://schemas.microsoft.com/office/drawing/2014/main" id="{8D555FCB-7688-2A4D-86FB-354F4E8DD38B}"/>
              </a:ext>
            </a:extLst>
          </p:cNvPr>
          <p:cNvSpPr/>
          <p:nvPr/>
        </p:nvSpPr>
        <p:spPr>
          <a:xfrm>
            <a:off x="532437" y="671333"/>
            <a:ext cx="8065007" cy="14352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31" name="Rectangle 30">
            <a:hlinkClick r:id="rId11" action="ppaction://hlinksldjump"/>
            <a:extLst>
              <a:ext uri="{FF2B5EF4-FFF2-40B4-BE49-F238E27FC236}">
                <a16:creationId xmlns:a16="http://schemas.microsoft.com/office/drawing/2014/main" id="{CBD37C45-A772-4C4C-AE1B-F4225B620818}"/>
              </a:ext>
            </a:extLst>
          </p:cNvPr>
          <p:cNvSpPr/>
          <p:nvPr/>
        </p:nvSpPr>
        <p:spPr>
          <a:xfrm>
            <a:off x="7106856" y="4861367"/>
            <a:ext cx="1458409" cy="11343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64524A03-326A-7248-9903-C0D73EA1609B}"/>
              </a:ext>
            </a:extLst>
          </p:cNvPr>
          <p:cNvSpPr/>
          <p:nvPr/>
        </p:nvSpPr>
        <p:spPr>
          <a:xfrm>
            <a:off x="7471317" y="2257063"/>
            <a:ext cx="1133186" cy="8333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3" name="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C788AB17-2779-E742-AE35-B54FA15C721F}"/>
              </a:ext>
            </a:extLst>
          </p:cNvPr>
          <p:cNvSpPr/>
          <p:nvPr/>
        </p:nvSpPr>
        <p:spPr>
          <a:xfrm>
            <a:off x="4795024" y="2190156"/>
            <a:ext cx="853423" cy="8333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7" name="Rectangle 16">
            <a:hlinkClick r:id="rId5" action="ppaction://hlinksldjump"/>
            <a:extLst>
              <a:ext uri="{FF2B5EF4-FFF2-40B4-BE49-F238E27FC236}">
                <a16:creationId xmlns:a16="http://schemas.microsoft.com/office/drawing/2014/main" id="{051B160E-3551-4D4D-90CC-B7A7CAFDBD45}"/>
              </a:ext>
            </a:extLst>
          </p:cNvPr>
          <p:cNvSpPr/>
          <p:nvPr/>
        </p:nvSpPr>
        <p:spPr>
          <a:xfrm>
            <a:off x="802887" y="2134400"/>
            <a:ext cx="1187958" cy="8333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8" name="Rectangle 17">
            <a:hlinkClick r:id="rId6" action="ppaction://hlinksldjump"/>
            <a:extLst>
              <a:ext uri="{FF2B5EF4-FFF2-40B4-BE49-F238E27FC236}">
                <a16:creationId xmlns:a16="http://schemas.microsoft.com/office/drawing/2014/main" id="{D8759C54-7BFA-E741-A989-0CD27C94C6CE}"/>
              </a:ext>
            </a:extLst>
          </p:cNvPr>
          <p:cNvSpPr/>
          <p:nvPr/>
        </p:nvSpPr>
        <p:spPr>
          <a:xfrm>
            <a:off x="3546088" y="4097014"/>
            <a:ext cx="853564" cy="19796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9" name="Rectangle 18">
            <a:hlinkClick r:id="rId7" action="ppaction://hlinksldjump"/>
            <a:extLst>
              <a:ext uri="{FF2B5EF4-FFF2-40B4-BE49-F238E27FC236}">
                <a16:creationId xmlns:a16="http://schemas.microsoft.com/office/drawing/2014/main" id="{ED42CE5E-05E3-8948-89B8-9A6194F103D2}"/>
              </a:ext>
            </a:extLst>
          </p:cNvPr>
          <p:cNvSpPr/>
          <p:nvPr/>
        </p:nvSpPr>
        <p:spPr>
          <a:xfrm>
            <a:off x="5096106" y="4467828"/>
            <a:ext cx="1986329" cy="1608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20" name="Rectangle 19">
            <a:hlinkClick r:id="rId8" action="ppaction://hlinksldjump"/>
            <a:extLst>
              <a:ext uri="{FF2B5EF4-FFF2-40B4-BE49-F238E27FC236}">
                <a16:creationId xmlns:a16="http://schemas.microsoft.com/office/drawing/2014/main" id="{527511DE-68CD-3B4E-96CF-E3AA37678D5E}"/>
              </a:ext>
            </a:extLst>
          </p:cNvPr>
          <p:cNvSpPr/>
          <p:nvPr/>
        </p:nvSpPr>
        <p:spPr>
          <a:xfrm>
            <a:off x="7047571" y="3182614"/>
            <a:ext cx="1517694" cy="1644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21" name="Rectangle 20">
            <a:hlinkClick r:id="rId9" action="ppaction://hlinksldjump"/>
            <a:extLst>
              <a:ext uri="{FF2B5EF4-FFF2-40B4-BE49-F238E27FC236}">
                <a16:creationId xmlns:a16="http://schemas.microsoft.com/office/drawing/2014/main" id="{D5751622-95B0-5F45-BA77-11A3DF9A5A03}"/>
              </a:ext>
            </a:extLst>
          </p:cNvPr>
          <p:cNvSpPr/>
          <p:nvPr/>
        </p:nvSpPr>
        <p:spPr>
          <a:xfrm>
            <a:off x="4204010" y="3082253"/>
            <a:ext cx="1517694" cy="8333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22" name="Rectangle 21">
            <a:hlinkClick r:id="rId10" action="ppaction://hlinksldjump"/>
            <a:extLst>
              <a:ext uri="{FF2B5EF4-FFF2-40B4-BE49-F238E27FC236}">
                <a16:creationId xmlns:a16="http://schemas.microsoft.com/office/drawing/2014/main" id="{CC43CDB4-3628-2E4C-9C0B-92430CA8E8A3}"/>
              </a:ext>
            </a:extLst>
          </p:cNvPr>
          <p:cNvSpPr/>
          <p:nvPr/>
        </p:nvSpPr>
        <p:spPr>
          <a:xfrm>
            <a:off x="512956" y="662439"/>
            <a:ext cx="8098606" cy="14132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23" name="Rectangle 22">
            <a:hlinkClick r:id="rId11" action="ppaction://hlinksldjump"/>
            <a:extLst>
              <a:ext uri="{FF2B5EF4-FFF2-40B4-BE49-F238E27FC236}">
                <a16:creationId xmlns:a16="http://schemas.microsoft.com/office/drawing/2014/main" id="{03A57AB9-CD4B-8B4B-A219-17C638752B16}"/>
              </a:ext>
            </a:extLst>
          </p:cNvPr>
          <p:cNvSpPr/>
          <p:nvPr/>
        </p:nvSpPr>
        <p:spPr>
          <a:xfrm>
            <a:off x="7047571" y="4866448"/>
            <a:ext cx="1517694" cy="1210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hlinkClick r:id="rId2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593F8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next</a:t>
            </a: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593F8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/>
              <a:t>back </a:t>
            </a:r>
            <a:r>
              <a:rPr lang="en-GB" sz="1400" b="1" dirty="0"/>
              <a:t>to the picture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B2401A-9FBB-A043-A4C9-213DDADC57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96715" y="362804"/>
            <a:ext cx="4350569" cy="59624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3E70EA-FBD0-3B46-8418-6E66135605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802" y="1987695"/>
            <a:ext cx="4333489" cy="273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837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hlinkClick r:id="rId2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593F8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next</a:t>
            </a: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593F8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/>
              <a:t>back </a:t>
            </a:r>
            <a:r>
              <a:rPr lang="en-GB" sz="1400" b="1" dirty="0"/>
              <a:t>to the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297BC1-0029-254B-935F-57D4AB7DDA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978" y="954699"/>
            <a:ext cx="4848044" cy="494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019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hlinkClick r:id="rId2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593F8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next</a:t>
            </a: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593F8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/>
              <a:t>back </a:t>
            </a:r>
            <a:r>
              <a:rPr lang="en-GB" sz="1400" b="1" dirty="0"/>
              <a:t>to the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231FFB-F814-4144-B82E-446E77617A3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33"/>
          <a:stretch/>
        </p:blipFill>
        <p:spPr>
          <a:xfrm>
            <a:off x="2720426" y="1943872"/>
            <a:ext cx="3819175" cy="35754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A0361A-2920-1D41-9DEA-CC397FC726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742" y="1454378"/>
            <a:ext cx="1805008" cy="97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08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hlinkClick r:id="rId2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593F8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next</a:t>
            </a: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593F8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back to the picture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75FF40-0365-0241-ABF1-1B3CF95BB4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718" y="1296363"/>
            <a:ext cx="1780563" cy="44041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492BFD-63B2-9E44-921C-0DEE7A6013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945" y="2915017"/>
            <a:ext cx="722719" cy="71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451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hlinkClick r:id="rId2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593F8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next</a:t>
            </a: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593F8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back to the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5E9764-D5B6-A04F-9F81-B59A9E070E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43639" y="1840373"/>
            <a:ext cx="4456722" cy="335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63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hlinkClick r:id="rId2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593F8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next</a:t>
            </a: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593F8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back to the picture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883D3E-01C0-8E44-97D6-A90DC56C2D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257" y="532435"/>
            <a:ext cx="4095485" cy="579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398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AEC9BB5-BA36-994E-9A86-7AE48CB773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7362">
            <a:off x="2222339" y="3604435"/>
            <a:ext cx="2419109" cy="18086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41E69E-D69A-3449-98FA-7F77CE72DF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674" y="3876454"/>
            <a:ext cx="2419109" cy="1808623"/>
          </a:xfrm>
          <a:prstGeom prst="rect">
            <a:avLst/>
          </a:prstGeom>
        </p:spPr>
      </p:pic>
      <p:sp>
        <p:nvSpPr>
          <p:cNvPr id="6" name="Right Arrow 5">
            <a:hlinkClick r:id="rId3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593F8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next</a:t>
            </a:r>
          </a:p>
        </p:txBody>
      </p:sp>
      <p:sp>
        <p:nvSpPr>
          <p:cNvPr id="7" name="Oval 6">
            <a:hlinkClick r:id="rId4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593F8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back to the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D5F3F5-6DB3-0847-A6F3-BBEAFBD217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960" y="918412"/>
            <a:ext cx="5109987" cy="20676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4C57771-A385-1042-BD12-8433A387D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459" y="3876454"/>
            <a:ext cx="2419109" cy="180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284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alk About PowerPoint.pptx" id="{66602B08-4AA8-41BB-A127-39E5B3E77B2A}" vid="{92D2C35A-B42D-4094-A57E-6812F3358C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0D11A5D6C952409495FE8D67D93D4E" ma:contentTypeVersion="12" ma:contentTypeDescription="Create a new document." ma:contentTypeScope="" ma:versionID="9d062e60b272f766bf7e598c273fa8da">
  <xsd:schema xmlns:xsd="http://www.w3.org/2001/XMLSchema" xmlns:xs="http://www.w3.org/2001/XMLSchema" xmlns:p="http://schemas.microsoft.com/office/2006/metadata/properties" xmlns:ns2="03208ece-15f0-490a-a090-bb6866dceba5" xmlns:ns3="98b21b01-36ed-43fa-aade-8e8329feb914" targetNamespace="http://schemas.microsoft.com/office/2006/metadata/properties" ma:root="true" ma:fieldsID="02ea33a70bc95f278fd982bc12a58432" ns2:_="" ns3:_="">
    <xsd:import namespace="03208ece-15f0-490a-a090-bb6866dceba5"/>
    <xsd:import namespace="98b21b01-36ed-43fa-aade-8e8329feb9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08ece-15f0-490a-a090-bb6866dceb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21b01-36ed-43fa-aade-8e8329feb91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F4899BB-19A6-4F1E-ACAB-43A4CA9ABEC1}"/>
</file>

<file path=customXml/itemProps2.xml><?xml version="1.0" encoding="utf-8"?>
<ds:datastoreItem xmlns:ds="http://schemas.openxmlformats.org/officeDocument/2006/customXml" ds:itemID="{DF6346B8-F1AC-4056-B15F-9E775ADA6DA1}"/>
</file>

<file path=customXml/itemProps3.xml><?xml version="1.0" encoding="utf-8"?>
<ds:datastoreItem xmlns:ds="http://schemas.openxmlformats.org/officeDocument/2006/customXml" ds:itemID="{ECA29023-E1BD-4248-BDF7-476BD9FA046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226</TotalTime>
  <Words>45</Words>
  <Application>Microsoft Macintosh PowerPoint</Application>
  <PresentationFormat>On-screen Show (4:3)</PresentationFormat>
  <Paragraphs>18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Twinkl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twinkl twiknl</dc:creator>
  <cp:lastModifiedBy>twinkl twiknl</cp:lastModifiedBy>
  <cp:revision>26</cp:revision>
  <dcterms:created xsi:type="dcterms:W3CDTF">2020-06-30T13:35:08Z</dcterms:created>
  <dcterms:modified xsi:type="dcterms:W3CDTF">2020-07-09T08:43:08Z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0x010100DD0D11A5D6C952409495FE8D67D93D4E</vt:lpwstr>
  </property>
</Properties>
</file>