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2" r:id="rId1"/>
  </p:sldMasterIdLst>
  <p:sldIdLst>
    <p:sldId id="256" r:id="rId2"/>
    <p:sldId id="268" r:id="rId3"/>
    <p:sldId id="264" r:id="rId4"/>
    <p:sldId id="269" r:id="rId5"/>
    <p:sldId id="27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45"/>
  </p:normalViewPr>
  <p:slideViewPr>
    <p:cSldViewPr snapToGrid="0" snapToObjects="1">
      <p:cViewPr varScale="1">
        <p:scale>
          <a:sx n="100" d="100"/>
          <a:sy n="100" d="100"/>
        </p:scale>
        <p:origin x="4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8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74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7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1023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99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7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21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63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45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4769D43A-8493-4440-95F1-10E3863C7E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00B11FB-ECC5-2649-8765-6496FC531A9F}"/>
              </a:ext>
            </a:extLst>
          </p:cNvPr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9282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2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28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8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67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42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5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32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4416F-59A2-904C-ACBF-76C2E6CD7FAC}" type="datetimeFigureOut">
              <a:rPr lang="en-US" smtClean="0"/>
              <a:t>11/21/20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35BC6-2274-5F4B-A7C3-65B20E23F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662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  <p:sldLayoutId id="214748390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1C60B-9B59-6D4E-9EFD-3EA74670D0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10000" dirty="0">
                <a:solidFill>
                  <a:schemeClr val="tx1"/>
                </a:solidFill>
                <a:latin typeface="Twinkl" pitchFamily="2" charset="77"/>
              </a:rPr>
              <a:t>Sight Words</a:t>
            </a:r>
          </a:p>
        </p:txBody>
      </p:sp>
    </p:spTree>
    <p:extLst>
      <p:ext uri="{BB962C8B-B14F-4D97-AF65-F5344CB8AC3E}">
        <p14:creationId xmlns:p14="http://schemas.microsoft.com/office/powerpoint/2010/main" val="2820670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>
            <a:extLst>
              <a:ext uri="{FF2B5EF4-FFF2-40B4-BE49-F238E27FC236}">
                <a16:creationId xmlns:a16="http://schemas.microsoft.com/office/drawing/2014/main" id="{00AAF171-AF08-3B44-A4B9-ACE873707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48727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>
            <a:extLst>
              <a:ext uri="{FF2B5EF4-FFF2-40B4-BE49-F238E27FC236}">
                <a16:creationId xmlns:a16="http://schemas.microsoft.com/office/drawing/2014/main" id="{C599C614-757F-C046-B2B4-4C2B68A9F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the</a:t>
            </a:r>
          </a:p>
        </p:txBody>
      </p:sp>
    </p:spTree>
    <p:extLst>
      <p:ext uri="{BB962C8B-B14F-4D97-AF65-F5344CB8AC3E}">
        <p14:creationId xmlns:p14="http://schemas.microsoft.com/office/powerpoint/2010/main" val="19469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>
            <a:extLst>
              <a:ext uri="{FF2B5EF4-FFF2-40B4-BE49-F238E27FC236}">
                <a16:creationId xmlns:a16="http://schemas.microsoft.com/office/drawing/2014/main" id="{8C33DA64-1ECB-864C-8F29-BAF06C66B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mum</a:t>
            </a:r>
          </a:p>
        </p:txBody>
      </p:sp>
    </p:spTree>
    <p:extLst>
      <p:ext uri="{BB962C8B-B14F-4D97-AF65-F5344CB8AC3E}">
        <p14:creationId xmlns:p14="http://schemas.microsoft.com/office/powerpoint/2010/main" val="708929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A620DD41-8C01-E449-AE8C-567F5AA9F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4" y="2320925"/>
            <a:ext cx="80041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3800" dirty="0">
                <a:solidFill>
                  <a:schemeClr val="tx1"/>
                </a:solidFill>
                <a:latin typeface="Twinkl SemiBold" pitchFamily="2" charset="77"/>
              </a:rPr>
              <a:t>dad</a:t>
            </a:r>
          </a:p>
        </p:txBody>
      </p:sp>
    </p:spTree>
    <p:extLst>
      <p:ext uri="{BB962C8B-B14F-4D97-AF65-F5344CB8AC3E}">
        <p14:creationId xmlns:p14="http://schemas.microsoft.com/office/powerpoint/2010/main" val="249638892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D0F329-6536-44DF-93C6-59CF020FC751}"/>
</file>

<file path=customXml/itemProps2.xml><?xml version="1.0" encoding="utf-8"?>
<ds:datastoreItem xmlns:ds="http://schemas.openxmlformats.org/officeDocument/2006/customXml" ds:itemID="{E4D0CD99-DC9F-467A-8A07-0F3CEF807AA9}"/>
</file>

<file path=customXml/itemProps3.xml><?xml version="1.0" encoding="utf-8"?>
<ds:datastoreItem xmlns:ds="http://schemas.openxmlformats.org/officeDocument/2006/customXml" ds:itemID="{ACAC67ED-A804-4A4D-BC34-94E91CE18C93}"/>
</file>

<file path=docProps/app.xml><?xml version="1.0" encoding="utf-8"?>
<Properties xmlns="http://schemas.openxmlformats.org/officeDocument/2006/extended-properties" xmlns:vt="http://schemas.openxmlformats.org/officeDocument/2006/docPropsVTypes">
  <Template>{B1869C40-8BB7-394C-AC54-C51B9CEE49C9}tf10001057</Template>
  <TotalTime>3</TotalTime>
  <Words>6</Words>
  <Application>Microsoft Macintosh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Trebuchet MS</vt:lpstr>
      <vt:lpstr>Twinkl</vt:lpstr>
      <vt:lpstr>Twinkl SemiBold</vt:lpstr>
      <vt:lpstr>Berlin</vt:lpstr>
      <vt:lpstr>Sight Words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Sight Words</dc:title>
  <dc:creator>Aysha Pandor</dc:creator>
  <cp:lastModifiedBy>Aysha Pandor</cp:lastModifiedBy>
  <cp:revision>1</cp:revision>
  <dcterms:created xsi:type="dcterms:W3CDTF">2020-11-21T18:41:54Z</dcterms:created>
  <dcterms:modified xsi:type="dcterms:W3CDTF">2020-11-21T18:45:33Z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