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8" r:id="rId2"/>
    <p:sldId id="264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71" r:id="rId15"/>
    <p:sldId id="283" r:id="rId16"/>
    <p:sldId id="267" r:id="rId1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Twinkl" pitchFamily="2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1E5A"/>
    <a:srgbClr val="18A0DB"/>
    <a:srgbClr val="BC0105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786" y="108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Relationship Id="rId30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84559" y="5352898"/>
            <a:ext cx="8685662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Sometimes it’s frosty in the morning...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F3C2DB-E983-4E03-9823-AF99BAA63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309" y="1035900"/>
            <a:ext cx="6210162" cy="4140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0539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453566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and sometimes it snows!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695A84-C17D-46B6-8232-F998BE101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48" y="668664"/>
            <a:ext cx="7177352" cy="47849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99746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361287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To keep ourselves warm</a:t>
            </a:r>
            <a:br>
              <a:rPr lang="en-GB" sz="3600" dirty="0">
                <a:latin typeface="+mn-lt"/>
              </a:rPr>
            </a:br>
            <a:r>
              <a:rPr lang="en-GB" sz="3600" dirty="0">
                <a:latin typeface="+mn-lt"/>
              </a:rPr>
              <a:t>we wear thick clothes.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CBCA90-A8B6-4860-9172-2EB4192ED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972" y="760586"/>
            <a:ext cx="6671304" cy="4440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74647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403232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To keep houses warm we light the fire or turn on the heating system.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05C9F9-5FFB-4444-9326-ADC7DFF53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780" y="742601"/>
            <a:ext cx="6333688" cy="4407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80328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403232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In the winter it is dark because the sun rises later and also sets earlier.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354A70-73D3-4567-9529-C94D330E6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907" y="750115"/>
            <a:ext cx="6715433" cy="4476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36568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403232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In the summer, the sun rises</a:t>
            </a:r>
            <a:br>
              <a:rPr lang="en-GB" sz="3600" dirty="0">
                <a:latin typeface="+mn-lt"/>
              </a:rPr>
            </a:br>
            <a:r>
              <a:rPr lang="en-GB" sz="3600" dirty="0">
                <a:latin typeface="+mn-lt"/>
              </a:rPr>
              <a:t>earlier and sets a lot later.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7D1574-3B4F-4B6E-B805-5E7C6D83B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96" y="699571"/>
            <a:ext cx="6818255" cy="4509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23828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453566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It is really cold in the winter…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F56138-C2E2-41E1-AFFC-CCAFE2366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901" y="671977"/>
            <a:ext cx="5857446" cy="4781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352898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It is too cold for some birds so they fly away to warmer countries!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3CA3B0-93EC-484B-8359-F6DC5A2D2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95" y="759062"/>
            <a:ext cx="6630658" cy="4420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10622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352898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Cats and dogs grow extra fur</a:t>
            </a:r>
            <a:br>
              <a:rPr lang="en-GB" sz="3600" dirty="0">
                <a:latin typeface="+mn-lt"/>
              </a:rPr>
            </a:br>
            <a:r>
              <a:rPr lang="en-GB" sz="3600" dirty="0">
                <a:latin typeface="+mn-lt"/>
              </a:rPr>
              <a:t>so they can stay warm…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E7E1FA-6546-4C89-B138-37A21DFD7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544" y="767451"/>
            <a:ext cx="6706159" cy="4470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01850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4723002"/>
            <a:ext cx="8220075" cy="1515145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Some animals even sleep</a:t>
            </a:r>
            <a:br>
              <a:rPr lang="en-GB" sz="3600" dirty="0">
                <a:latin typeface="+mn-lt"/>
              </a:rPr>
            </a:br>
            <a:r>
              <a:rPr lang="en-GB" sz="3600" dirty="0">
                <a:latin typeface="+mn-lt"/>
              </a:rPr>
              <a:t>throughout the whole of winter and </a:t>
            </a:r>
            <a:r>
              <a:rPr lang="en-GB" sz="3600" dirty="0" err="1">
                <a:latin typeface="+mn-lt"/>
              </a:rPr>
              <a:t>thenwake</a:t>
            </a:r>
            <a:r>
              <a:rPr lang="en-GB" sz="3600" dirty="0">
                <a:latin typeface="+mn-lt"/>
              </a:rPr>
              <a:t> up once it is warm again!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1FF983-1641-4C8F-B4DE-3B0D445CF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27" y="729423"/>
            <a:ext cx="5064994" cy="3879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9029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151562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In the winter is can be very windy…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7428A5-95B6-4EAF-82FD-2A112CF13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544" y="1078515"/>
            <a:ext cx="6706160" cy="3967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55109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193507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and very rainy!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89F412-CBBA-49F5-AD13-001A161EB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4" y="1271062"/>
            <a:ext cx="7147420" cy="3819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44782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159951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Sometimes hailstones</a:t>
            </a:r>
            <a:br>
              <a:rPr lang="en-GB" sz="3600" dirty="0">
                <a:latin typeface="+mn-lt"/>
              </a:rPr>
            </a:br>
            <a:r>
              <a:rPr lang="en-GB" sz="3600" dirty="0">
                <a:latin typeface="+mn-lt"/>
              </a:rPr>
              <a:t>can fall from the sky…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9D342B-05C0-408B-9549-F8CE4CB1F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04" y="977176"/>
            <a:ext cx="5884039" cy="3922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95225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5587" y="5453566"/>
            <a:ext cx="8220075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and sometimes it’s icy.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AE5369-F2AD-4772-9DAA-834D0087B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36" y="745297"/>
            <a:ext cx="6786694" cy="4708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43854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DCB5FAEE-CC91-4608-92BD-1007FC9F45E5}" vid="{49F44A1D-5DD0-448D-A9E8-9C9190F1A6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F2C6DE-2FE4-4EA1-9890-20071A052439}"/>
</file>

<file path=customXml/itemProps2.xml><?xml version="1.0" encoding="utf-8"?>
<ds:datastoreItem xmlns:ds="http://schemas.openxmlformats.org/officeDocument/2006/customXml" ds:itemID="{02130CB1-B58D-4632-9CB5-22120031E6E9}"/>
</file>

<file path=customXml/itemProps3.xml><?xml version="1.0" encoding="utf-8"?>
<ds:datastoreItem xmlns:ds="http://schemas.openxmlformats.org/officeDocument/2006/customXml" ds:itemID="{15D93C2F-F687-4B85-89F5-A51B2620E6A9}"/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45</TotalTime>
  <Words>107</Words>
  <Application>Microsoft Office PowerPoint</Application>
  <PresentationFormat>On-screen Show (4:3)</PresentationFormat>
  <Paragraphs>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Arial</vt:lpstr>
      <vt:lpstr>Twinkl</vt:lpstr>
      <vt:lpstr>Office Theme</vt:lpstr>
      <vt:lpstr>PowerPoint Presentation</vt:lpstr>
      <vt:lpstr>It is really cold in the winter…</vt:lpstr>
      <vt:lpstr>It is too cold for some birds so they fly away to warmer countries!</vt:lpstr>
      <vt:lpstr>Cats and dogs grow extra fur so they can stay warm…</vt:lpstr>
      <vt:lpstr>Some animals even sleep throughout the whole of winter and thenwake up once it is warm again!</vt:lpstr>
      <vt:lpstr>In the winter is can be very windy…</vt:lpstr>
      <vt:lpstr>and very rainy!</vt:lpstr>
      <vt:lpstr>Sometimes hailstones can fall from the sky…</vt:lpstr>
      <vt:lpstr>and sometimes it’s icy.</vt:lpstr>
      <vt:lpstr>Sometimes it’s frosty in the morning...</vt:lpstr>
      <vt:lpstr>and sometimes it snows!</vt:lpstr>
      <vt:lpstr>To keep ourselves warm we wear thick clothes.</vt:lpstr>
      <vt:lpstr>To keep houses warm we light the fire or turn on the heating system.</vt:lpstr>
      <vt:lpstr>In the winter it is dark because the sun rises later and also sets earlier.</vt:lpstr>
      <vt:lpstr>In the summer, the sun rises earlier and sets a lot later.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Emily Holden</dc:creator>
  <cp:lastModifiedBy>Emily Holden</cp:lastModifiedBy>
  <cp:revision>4</cp:revision>
  <dcterms:created xsi:type="dcterms:W3CDTF">2018-11-23T11:39:45Z</dcterms:created>
  <dcterms:modified xsi:type="dcterms:W3CDTF">2018-11-23T12:25:14Z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