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8" r:id="rId2"/>
    <p:sldId id="26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67" r:id="rId15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Twinkl" pitchFamily="2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7D"/>
    <a:srgbClr val="18A0DB"/>
    <a:srgbClr val="DE1E5A"/>
    <a:srgbClr val="BC0105"/>
    <a:srgbClr val="4DB1E3"/>
    <a:srgbClr val="80C1EB"/>
    <a:srgbClr val="ACDDFC"/>
    <a:srgbClr val="FFFFFF"/>
    <a:srgbClr val="4AA1D9"/>
    <a:srgbClr val="21A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918" y="108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3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0" Type="http://schemas.openxmlformats.org/officeDocument/2006/relationships/slide" Target="slide9.xml"/><Relationship Id="rId4" Type="http://schemas.openxmlformats.org/officeDocument/2006/relationships/slide" Target="slide4.xml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0E9DA4-0E69-45E9-9E67-6C4FC957E7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8" b="5108"/>
          <a:stretch/>
        </p:blipFill>
        <p:spPr>
          <a:xfrm>
            <a:off x="0" y="2732513"/>
            <a:ext cx="3751604" cy="41254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C64D07-32D3-4D13-B0A3-B5629F4744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6421" y="3448227"/>
            <a:ext cx="3337829" cy="2860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52E8D1-860B-48C9-B4BE-93994A246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874" y="765176"/>
            <a:ext cx="2333752" cy="532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7472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948EA5-C81A-48C5-80F9-CF83FE3566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952" y="1385525"/>
            <a:ext cx="3752096" cy="395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7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D19E98-AFBD-4595-9E67-AF5F37A3B1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277" y="1698544"/>
            <a:ext cx="7220727" cy="3307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8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end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361E1E-DF6B-4061-8E69-0BA9FDD2B5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803" y="1469878"/>
            <a:ext cx="5042393" cy="3615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36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6" y="548640"/>
            <a:ext cx="8065008" cy="5760720"/>
          </a:xfrm>
          <a:prstGeom prst="roundRect">
            <a:avLst>
              <a:gd name="adj" fmla="val 2558"/>
            </a:avLst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D7F51A3B-7B79-477F-A8E8-DAA32CE20D40}"/>
              </a:ext>
            </a:extLst>
          </p:cNvPr>
          <p:cNvSpPr/>
          <p:nvPr/>
        </p:nvSpPr>
        <p:spPr>
          <a:xfrm>
            <a:off x="3170490" y="1153682"/>
            <a:ext cx="5101839" cy="1008404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C990BB2D-71E4-47AC-9954-84136A287218}"/>
              </a:ext>
            </a:extLst>
          </p:cNvPr>
          <p:cNvSpPr/>
          <p:nvPr/>
        </p:nvSpPr>
        <p:spPr>
          <a:xfrm>
            <a:off x="755649" y="3736258"/>
            <a:ext cx="689693" cy="1582993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hlinkClick r:id="rId5" action="ppaction://hlinksldjump"/>
            <a:extLst>
              <a:ext uri="{FF2B5EF4-FFF2-40B4-BE49-F238E27FC236}">
                <a16:creationId xmlns:a16="http://schemas.microsoft.com/office/drawing/2014/main" id="{A464A41E-952C-46BE-8AA9-23D243254E41}"/>
              </a:ext>
            </a:extLst>
          </p:cNvPr>
          <p:cNvSpPr/>
          <p:nvPr/>
        </p:nvSpPr>
        <p:spPr>
          <a:xfrm>
            <a:off x="5555227" y="4080387"/>
            <a:ext cx="3049024" cy="2084439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hlinkClick r:id="rId6" action="ppaction://hlinksldjump"/>
            <a:extLst>
              <a:ext uri="{FF2B5EF4-FFF2-40B4-BE49-F238E27FC236}">
                <a16:creationId xmlns:a16="http://schemas.microsoft.com/office/drawing/2014/main" id="{74716140-383D-4F96-90C7-C9E54F9EB018}"/>
              </a:ext>
            </a:extLst>
          </p:cNvPr>
          <p:cNvSpPr/>
          <p:nvPr/>
        </p:nvSpPr>
        <p:spPr>
          <a:xfrm>
            <a:off x="560439" y="765175"/>
            <a:ext cx="2880852" cy="2508967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hlinkClick r:id="rId7" action="ppaction://hlinksldjump"/>
            <a:extLst>
              <a:ext uri="{FF2B5EF4-FFF2-40B4-BE49-F238E27FC236}">
                <a16:creationId xmlns:a16="http://schemas.microsoft.com/office/drawing/2014/main" id="{EF358D2C-A870-4C7E-9133-8C18293197DA}"/>
              </a:ext>
            </a:extLst>
          </p:cNvPr>
          <p:cNvSpPr/>
          <p:nvPr/>
        </p:nvSpPr>
        <p:spPr>
          <a:xfrm>
            <a:off x="3441290" y="3205316"/>
            <a:ext cx="658761" cy="147961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hlinkClick r:id="rId7" action="ppaction://hlinksldjump"/>
            <a:extLst>
              <a:ext uri="{FF2B5EF4-FFF2-40B4-BE49-F238E27FC236}">
                <a16:creationId xmlns:a16="http://schemas.microsoft.com/office/drawing/2014/main" id="{60B6025E-9CE0-472C-9C4B-F237BDD21434}"/>
              </a:ext>
            </a:extLst>
          </p:cNvPr>
          <p:cNvSpPr/>
          <p:nvPr/>
        </p:nvSpPr>
        <p:spPr>
          <a:xfrm>
            <a:off x="2571137" y="3216300"/>
            <a:ext cx="970457" cy="74837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hlinkClick r:id="rId8" action="ppaction://hlinksldjump"/>
            <a:extLst>
              <a:ext uri="{FF2B5EF4-FFF2-40B4-BE49-F238E27FC236}">
                <a16:creationId xmlns:a16="http://schemas.microsoft.com/office/drawing/2014/main" id="{B784FD42-2AEC-4FA1-A802-8C840C3395AE}"/>
              </a:ext>
            </a:extLst>
          </p:cNvPr>
          <p:cNvSpPr/>
          <p:nvPr/>
        </p:nvSpPr>
        <p:spPr>
          <a:xfrm>
            <a:off x="2518012" y="3975659"/>
            <a:ext cx="867734" cy="197476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hlinkClick r:id="rId9" action="ppaction://hlinksldjump"/>
            <a:extLst>
              <a:ext uri="{FF2B5EF4-FFF2-40B4-BE49-F238E27FC236}">
                <a16:creationId xmlns:a16="http://schemas.microsoft.com/office/drawing/2014/main" id="{B66165CE-DE75-4AF1-B01C-D84E94B156AD}"/>
              </a:ext>
            </a:extLst>
          </p:cNvPr>
          <p:cNvSpPr/>
          <p:nvPr/>
        </p:nvSpPr>
        <p:spPr>
          <a:xfrm>
            <a:off x="4255899" y="4080387"/>
            <a:ext cx="1317336" cy="743714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Isosceles Triangle 2">
            <a:hlinkClick r:id="rId9" action="ppaction://hlinksldjump"/>
            <a:extLst>
              <a:ext uri="{FF2B5EF4-FFF2-40B4-BE49-F238E27FC236}">
                <a16:creationId xmlns:a16="http://schemas.microsoft.com/office/drawing/2014/main" id="{7DBA1937-DDF4-47E7-8F66-37042BC7FBF6}"/>
              </a:ext>
            </a:extLst>
          </p:cNvPr>
          <p:cNvSpPr/>
          <p:nvPr/>
        </p:nvSpPr>
        <p:spPr>
          <a:xfrm>
            <a:off x="4582021" y="3028567"/>
            <a:ext cx="814423" cy="1008404"/>
          </a:xfrm>
          <a:prstGeom prst="triangle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hlinkClick r:id="rId10" action="ppaction://hlinksldjump"/>
            <a:extLst>
              <a:ext uri="{FF2B5EF4-FFF2-40B4-BE49-F238E27FC236}">
                <a16:creationId xmlns:a16="http://schemas.microsoft.com/office/drawing/2014/main" id="{6BC2B374-F79E-4F55-9198-431E34472AA2}"/>
              </a:ext>
            </a:extLst>
          </p:cNvPr>
          <p:cNvSpPr/>
          <p:nvPr/>
        </p:nvSpPr>
        <p:spPr>
          <a:xfrm>
            <a:off x="655093" y="3323230"/>
            <a:ext cx="1815741" cy="361666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hlinkClick r:id="rId11" action="ppaction://hlinksldjump"/>
            <a:extLst>
              <a:ext uri="{FF2B5EF4-FFF2-40B4-BE49-F238E27FC236}">
                <a16:creationId xmlns:a16="http://schemas.microsoft.com/office/drawing/2014/main" id="{539D33B6-78BE-49AC-B9A3-67EAF55F2EE1}"/>
              </a:ext>
            </a:extLst>
          </p:cNvPr>
          <p:cNvSpPr/>
          <p:nvPr/>
        </p:nvSpPr>
        <p:spPr>
          <a:xfrm>
            <a:off x="5240781" y="3125337"/>
            <a:ext cx="1087609" cy="67556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hlinkClick r:id="rId12" action="ppaction://hlinksldjump"/>
            <a:extLst>
              <a:ext uri="{FF2B5EF4-FFF2-40B4-BE49-F238E27FC236}">
                <a16:creationId xmlns:a16="http://schemas.microsoft.com/office/drawing/2014/main" id="{5C3C15C0-1341-4EA0-BBC4-97745D354919}"/>
              </a:ext>
            </a:extLst>
          </p:cNvPr>
          <p:cNvSpPr/>
          <p:nvPr/>
        </p:nvSpPr>
        <p:spPr>
          <a:xfrm>
            <a:off x="6230203" y="2313296"/>
            <a:ext cx="2353358" cy="1723675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hlinkClick r:id="rId13" action="ppaction://hlinksldjump"/>
            <a:extLst>
              <a:ext uri="{FF2B5EF4-FFF2-40B4-BE49-F238E27FC236}">
                <a16:creationId xmlns:a16="http://schemas.microsoft.com/office/drawing/2014/main" id="{E4A71772-497B-4A51-9099-F22F5F324632}"/>
              </a:ext>
            </a:extLst>
          </p:cNvPr>
          <p:cNvSpPr/>
          <p:nvPr/>
        </p:nvSpPr>
        <p:spPr>
          <a:xfrm>
            <a:off x="1445342" y="3637128"/>
            <a:ext cx="1053557" cy="1116629"/>
          </a:xfrm>
          <a:prstGeom prst="rect">
            <a:avLst/>
          </a:prstGeom>
          <a:solidFill>
            <a:schemeClr val="bg1"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back to the picture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77F9991-1B67-4D0A-B288-3CEFC0BF2D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413" y="2555436"/>
            <a:ext cx="8000189" cy="195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37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/>
              <a:t>back to the picture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6749EB-B688-4101-A1E2-8DEA5957F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60827">
            <a:off x="3389615" y="773709"/>
            <a:ext cx="2364770" cy="510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26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7816CD-773D-4AED-804B-88F9B54DAB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94" y="877192"/>
            <a:ext cx="5678494" cy="445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106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28D5E9-B395-49AA-8DD8-0B40775D03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164" y="712109"/>
            <a:ext cx="4707058" cy="518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302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22E754C-95F6-4A8A-B8F3-DC168AEBA4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935" y="1297940"/>
            <a:ext cx="4844130" cy="415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0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5A1711-ED29-4579-83C1-3D22E903D3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214" y="957818"/>
            <a:ext cx="4369571" cy="455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9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>
            <a:hlinkClick r:id="rId2" action="ppaction://hlinksldjump"/>
          </p:cNvPr>
          <p:cNvSpPr/>
          <p:nvPr/>
        </p:nvSpPr>
        <p:spPr>
          <a:xfrm>
            <a:off x="7911425" y="6072491"/>
            <a:ext cx="953850" cy="472468"/>
          </a:xfrm>
          <a:prstGeom prst="rightArrow">
            <a:avLst/>
          </a:prstGeom>
          <a:solidFill>
            <a:srgbClr val="003E7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72000" rtlCol="0" anchor="ctr"/>
          <a:lstStyle/>
          <a:p>
            <a:pPr algn="ctr"/>
            <a:r>
              <a:rPr lang="en-GB" sz="1600" dirty="0">
                <a:solidFill>
                  <a:schemeClr val="bg1"/>
                </a:solidFill>
              </a:rPr>
              <a:t>next</a:t>
            </a:r>
          </a:p>
        </p:txBody>
      </p:sp>
      <p:sp>
        <p:nvSpPr>
          <p:cNvPr id="7" name="Oval 6">
            <a:hlinkClick r:id="rId3" action="ppaction://hlinksldjump"/>
          </p:cNvPr>
          <p:cNvSpPr/>
          <p:nvPr/>
        </p:nvSpPr>
        <p:spPr>
          <a:xfrm>
            <a:off x="208998" y="5519321"/>
            <a:ext cx="1093304" cy="1106339"/>
          </a:xfrm>
          <a:prstGeom prst="ellipse">
            <a:avLst/>
          </a:prstGeom>
          <a:solidFill>
            <a:srgbClr val="003E7D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/>
              <a:t>back </a:t>
            </a:r>
            <a:r>
              <a:rPr lang="en-GB" sz="1400" b="1" dirty="0"/>
              <a:t>to the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DBC669-8896-46B4-B1EC-8AE6C07637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75" y="2677522"/>
            <a:ext cx="7212650" cy="150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70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alk About PowerPoint.pptx" id="{66602B08-4AA8-41BB-A127-39E5B3E77B2A}" vid="{92D2C35A-B42D-4094-A57E-6812F3358C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7D477D5-6B19-41D6-B596-E5CC1DF285B8}"/>
</file>

<file path=customXml/itemProps2.xml><?xml version="1.0" encoding="utf-8"?>
<ds:datastoreItem xmlns:ds="http://schemas.openxmlformats.org/officeDocument/2006/customXml" ds:itemID="{21F81E92-16C6-4E00-B838-71B6E4B6C789}"/>
</file>

<file path=customXml/itemProps3.xml><?xml version="1.0" encoding="utf-8"?>
<ds:datastoreItem xmlns:ds="http://schemas.openxmlformats.org/officeDocument/2006/customXml" ds:itemID="{94846C23-3097-4064-9998-E3B017276E95}"/>
</file>

<file path=docProps/app.xml><?xml version="1.0" encoding="utf-8"?>
<Properties xmlns="http://schemas.openxmlformats.org/officeDocument/2006/extended-properties" xmlns:vt="http://schemas.openxmlformats.org/officeDocument/2006/docPropsVTypes">
  <Template>Talk About PowerPoint</Template>
  <TotalTime>107</TotalTime>
  <Words>55</Words>
  <Application>Microsoft Office PowerPoint</Application>
  <PresentationFormat>On-screen Show (4:3)</PresentationFormat>
  <Paragraphs>22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Twinkl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Lucy Swift</dc:creator>
  <cp:lastModifiedBy>Lucy Swift</cp:lastModifiedBy>
  <cp:revision>6</cp:revision>
  <dcterms:created xsi:type="dcterms:W3CDTF">2020-07-01T08:12:39Z</dcterms:created>
  <dcterms:modified xsi:type="dcterms:W3CDTF">2020-07-01T10:00:14Z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