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8" r:id="rId2"/>
    <p:sldId id="264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6" r:id="rId11"/>
    <p:sldId id="275" r:id="rId12"/>
    <p:sldId id="277" r:id="rId13"/>
    <p:sldId id="278" r:id="rId14"/>
    <p:sldId id="279" r:id="rId15"/>
    <p:sldId id="280" r:id="rId16"/>
    <p:sldId id="281" r:id="rId17"/>
    <p:sldId id="267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Twinkl" pitchFamily="2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83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8A0DB"/>
    <a:srgbClr val="BB528F"/>
    <a:srgbClr val="434A72"/>
    <a:srgbClr val="DE1E5A"/>
    <a:srgbClr val="BC0105"/>
    <a:srgbClr val="4DB1E3"/>
    <a:srgbClr val="80C1EB"/>
    <a:srgbClr val="ACDDFC"/>
    <a:srgbClr val="4A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66" y="324"/>
      </p:cViewPr>
      <p:guideLst>
        <p:guide orient="horz" pos="2160"/>
        <p:guide pos="3583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4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rgbClr val="434A72"/>
          </a:solidFill>
          <a:ln w="60325" cap="rnd">
            <a:solidFill>
              <a:srgbClr val="BB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36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9" r:id="rId4"/>
    <p:sldLayoutId id="2147483668" r:id="rId5"/>
    <p:sldLayoutId id="2147483663" r:id="rId6"/>
    <p:sldLayoutId id="21474836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/t-t-4790-the-nativity-christmas-story-powerpoin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tiff"/><Relationship Id="rId3" Type="http://schemas.openxmlformats.org/officeDocument/2006/relationships/image" Target="../media/image47.tiff"/><Relationship Id="rId7" Type="http://schemas.openxmlformats.org/officeDocument/2006/relationships/image" Target="../media/image51.tiff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tiff"/><Relationship Id="rId5" Type="http://schemas.openxmlformats.org/officeDocument/2006/relationships/image" Target="../media/image49.tiff"/><Relationship Id="rId4" Type="http://schemas.openxmlformats.org/officeDocument/2006/relationships/image" Target="../media/image48.tiff"/><Relationship Id="rId9" Type="http://schemas.openxmlformats.org/officeDocument/2006/relationships/hyperlink" Target="https://www.twinkl.co.uk/resource/t-t-4790-the-nativity-christmas-story-powerpoint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tiff"/><Relationship Id="rId3" Type="http://schemas.openxmlformats.org/officeDocument/2006/relationships/image" Target="../media/image47.tiff"/><Relationship Id="rId7" Type="http://schemas.openxmlformats.org/officeDocument/2006/relationships/image" Target="../media/image57.tiff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tiff"/><Relationship Id="rId5" Type="http://schemas.openxmlformats.org/officeDocument/2006/relationships/image" Target="../media/image55.tiff"/><Relationship Id="rId10" Type="http://schemas.openxmlformats.org/officeDocument/2006/relationships/image" Target="../media/image59.tiff"/><Relationship Id="rId4" Type="http://schemas.openxmlformats.org/officeDocument/2006/relationships/image" Target="../media/image54.tiff"/><Relationship Id="rId9" Type="http://schemas.openxmlformats.org/officeDocument/2006/relationships/hyperlink" Target="https://www.twinkl.co.uk/resource/t-t-4790-the-nativity-christmas-story-powerpoint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tiff"/><Relationship Id="rId13" Type="http://schemas.openxmlformats.org/officeDocument/2006/relationships/image" Target="../media/image64.tiff"/><Relationship Id="rId3" Type="http://schemas.openxmlformats.org/officeDocument/2006/relationships/image" Target="../media/image47.tiff"/><Relationship Id="rId7" Type="http://schemas.openxmlformats.org/officeDocument/2006/relationships/image" Target="../media/image30.tiff"/><Relationship Id="rId12" Type="http://schemas.openxmlformats.org/officeDocument/2006/relationships/image" Target="../media/image63.tiff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tiff"/><Relationship Id="rId11" Type="http://schemas.openxmlformats.org/officeDocument/2006/relationships/image" Target="../media/image45.tiff"/><Relationship Id="rId5" Type="http://schemas.openxmlformats.org/officeDocument/2006/relationships/image" Target="../media/image22.tiff"/><Relationship Id="rId10" Type="http://schemas.openxmlformats.org/officeDocument/2006/relationships/image" Target="../media/image32.tiff"/><Relationship Id="rId4" Type="http://schemas.openxmlformats.org/officeDocument/2006/relationships/image" Target="../media/image61.tiff"/><Relationship Id="rId9" Type="http://schemas.openxmlformats.org/officeDocument/2006/relationships/image" Target="../media/image31.png"/><Relationship Id="rId14" Type="http://schemas.openxmlformats.org/officeDocument/2006/relationships/hyperlink" Target="https://www.twinkl.co.uk/resource/t-t-4790-the-nativity-christmas-story-powerpoin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tiff"/><Relationship Id="rId3" Type="http://schemas.openxmlformats.org/officeDocument/2006/relationships/image" Target="../media/image47.tiff"/><Relationship Id="rId7" Type="http://schemas.openxmlformats.org/officeDocument/2006/relationships/image" Target="../media/image63.tiff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tiff"/><Relationship Id="rId5" Type="http://schemas.openxmlformats.org/officeDocument/2006/relationships/image" Target="../media/image67.tiff"/><Relationship Id="rId4" Type="http://schemas.openxmlformats.org/officeDocument/2006/relationships/image" Target="../media/image66.tiff"/><Relationship Id="rId9" Type="http://schemas.openxmlformats.org/officeDocument/2006/relationships/hyperlink" Target="https://www.twinkl.co.uk/resource/t-t-4790-the-nativity-christmas-story-powerpoin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tiff"/><Relationship Id="rId3" Type="http://schemas.openxmlformats.org/officeDocument/2006/relationships/image" Target="../media/image68.tiff"/><Relationship Id="rId7" Type="http://schemas.openxmlformats.org/officeDocument/2006/relationships/image" Target="../media/image59.tiff"/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/t-t-4790-the-nativity-christmas-story-powerpoint" TargetMode="External"/><Relationship Id="rId5" Type="http://schemas.openxmlformats.org/officeDocument/2006/relationships/image" Target="../media/image70.tiff"/><Relationship Id="rId4" Type="http://schemas.openxmlformats.org/officeDocument/2006/relationships/image" Target="../media/image69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nkl.co.uk/resource/t-t-4790-the-nativity-christmas-story-powerpoint" TargetMode="External"/><Relationship Id="rId3" Type="http://schemas.openxmlformats.org/officeDocument/2006/relationships/image" Target="../media/image72.tiff"/><Relationship Id="rId7" Type="http://schemas.openxmlformats.org/officeDocument/2006/relationships/image" Target="../media/image76.tiff"/><Relationship Id="rId2" Type="http://schemas.openxmlformats.org/officeDocument/2006/relationships/image" Target="../media/image67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openxmlformats.org/officeDocument/2006/relationships/image" Target="../media/image73.tif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nkl.co.uk/resource/t-t-4790-the-nativity-christmas-story-powerpoint" TargetMode="External"/><Relationship Id="rId3" Type="http://schemas.openxmlformats.org/officeDocument/2006/relationships/image" Target="../media/image78.tiff"/><Relationship Id="rId7" Type="http://schemas.openxmlformats.org/officeDocument/2006/relationships/image" Target="../media/image81.tiff"/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80.tiff"/><Relationship Id="rId4" Type="http://schemas.openxmlformats.org/officeDocument/2006/relationships/image" Target="../media/image79.tif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/t-t-4790-the-nativity-christmas-story-powerpoin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/t-t-4790-the-nativity-christmas-story-powerpoint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image" Target="../media/image7.png"/><Relationship Id="rId7" Type="http://schemas.openxmlformats.org/officeDocument/2006/relationships/hyperlink" Target="https://www.twinkl.co.uk/resource/t-t-4790-the-nativity-christmas-story-powerpoint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nkl.co.uk/resource/t-t-4790-the-nativity-christmas-story-powerpoint" TargetMode="External"/><Relationship Id="rId3" Type="http://schemas.openxmlformats.org/officeDocument/2006/relationships/image" Target="../media/image13.tiff"/><Relationship Id="rId7" Type="http://schemas.openxmlformats.org/officeDocument/2006/relationships/image" Target="../media/image17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nkl.co.uk/resource/t-t-4790-the-nativity-christmas-story-powerpoint" TargetMode="External"/><Relationship Id="rId3" Type="http://schemas.openxmlformats.org/officeDocument/2006/relationships/image" Target="../media/image19.tiff"/><Relationship Id="rId7" Type="http://schemas.openxmlformats.org/officeDocument/2006/relationships/image" Target="../media/image21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tiff"/><Relationship Id="rId5" Type="http://schemas.openxmlformats.org/officeDocument/2006/relationships/image" Target="../media/image16.tiff"/><Relationship Id="rId4" Type="http://schemas.openxmlformats.org/officeDocument/2006/relationships/image" Target="../media/image20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3" Type="http://schemas.openxmlformats.org/officeDocument/2006/relationships/image" Target="../media/image23.tiff"/><Relationship Id="rId7" Type="http://schemas.openxmlformats.org/officeDocument/2006/relationships/image" Target="../media/image25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tiff"/><Relationship Id="rId11" Type="http://schemas.openxmlformats.org/officeDocument/2006/relationships/image" Target="../media/image29.tiff"/><Relationship Id="rId5" Type="http://schemas.openxmlformats.org/officeDocument/2006/relationships/hyperlink" Target="https://www.twinkl.co.uk/resource/t-t-4790-the-nativity-christmas-story-powerpoint" TargetMode="External"/><Relationship Id="rId10" Type="http://schemas.openxmlformats.org/officeDocument/2006/relationships/image" Target="../media/image28.png"/><Relationship Id="rId4" Type="http://schemas.openxmlformats.org/officeDocument/2006/relationships/image" Target="../media/image16.tiff"/><Relationship Id="rId9" Type="http://schemas.openxmlformats.org/officeDocument/2006/relationships/image" Target="../media/image27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iff"/><Relationship Id="rId3" Type="http://schemas.openxmlformats.org/officeDocument/2006/relationships/image" Target="../media/image30.tiff"/><Relationship Id="rId7" Type="http://schemas.openxmlformats.org/officeDocument/2006/relationships/image" Target="../media/image24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/t-t-4790-the-nativity-christmas-story-powerpoint" TargetMode="External"/><Relationship Id="rId5" Type="http://schemas.openxmlformats.org/officeDocument/2006/relationships/image" Target="../media/image32.tiff"/><Relationship Id="rId10" Type="http://schemas.openxmlformats.org/officeDocument/2006/relationships/image" Target="../media/image35.tiff"/><Relationship Id="rId4" Type="http://schemas.openxmlformats.org/officeDocument/2006/relationships/image" Target="../media/image31.png"/><Relationship Id="rId9" Type="http://schemas.openxmlformats.org/officeDocument/2006/relationships/image" Target="../media/image34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nkl.co.uk/resource/t-t-4790-the-nativity-christmas-story-powerpoint" TargetMode="External"/><Relationship Id="rId3" Type="http://schemas.openxmlformats.org/officeDocument/2006/relationships/image" Target="../media/image37.tiff"/><Relationship Id="rId7" Type="http://schemas.openxmlformats.org/officeDocument/2006/relationships/image" Target="../media/image41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Relationship Id="rId9" Type="http://schemas.openxmlformats.org/officeDocument/2006/relationships/image" Target="../media/image17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tiff"/><Relationship Id="rId7" Type="http://schemas.openxmlformats.org/officeDocument/2006/relationships/image" Target="../media/image44.tiff"/><Relationship Id="rId12" Type="http://schemas.openxmlformats.org/officeDocument/2006/relationships/image" Target="../media/image24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tiff"/><Relationship Id="rId11" Type="http://schemas.openxmlformats.org/officeDocument/2006/relationships/hyperlink" Target="https://www.twinkl.co.uk/resource/t-t-4790-the-nativity-christmas-story-powerpoint" TargetMode="External"/><Relationship Id="rId5" Type="http://schemas.openxmlformats.org/officeDocument/2006/relationships/image" Target="../media/image22.tiff"/><Relationship Id="rId10" Type="http://schemas.openxmlformats.org/officeDocument/2006/relationships/image" Target="../media/image45.tiff"/><Relationship Id="rId4" Type="http://schemas.openxmlformats.org/officeDocument/2006/relationships/image" Target="../media/image43.tiff"/><Relationship Id="rId9" Type="http://schemas.openxmlformats.org/officeDocument/2006/relationships/image" Target="../media/image3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  <a:extLst>
              <a:ext uri="{FF2B5EF4-FFF2-40B4-BE49-F238E27FC236}">
                <a16:creationId xmlns:a16="http://schemas.microsoft.com/office/drawing/2014/main" id="{6DAFDBB0-8CB0-4C91-8FFF-27B77BE9BEF9}"/>
              </a:ext>
            </a:extLst>
          </p:cNvPr>
          <p:cNvSpPr/>
          <p:nvPr/>
        </p:nvSpPr>
        <p:spPr>
          <a:xfrm>
            <a:off x="177800" y="5956300"/>
            <a:ext cx="1016000" cy="749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hlinkClick r:id="rId2"/>
            <a:extLst>
              <a:ext uri="{FF2B5EF4-FFF2-40B4-BE49-F238E27FC236}">
                <a16:creationId xmlns:a16="http://schemas.microsoft.com/office/drawing/2014/main" id="{283B4180-477A-4A50-874D-71B659CEED25}"/>
              </a:ext>
            </a:extLst>
          </p:cNvPr>
          <p:cNvSpPr/>
          <p:nvPr/>
        </p:nvSpPr>
        <p:spPr>
          <a:xfrm>
            <a:off x="8388350" y="6092824"/>
            <a:ext cx="654050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follow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78073" y="5216794"/>
              <a:ext cx="1891627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Point a finger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the air and look up towards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the sky.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009" b="1816"/>
            <a:stretch/>
          </p:blipFill>
          <p:spPr>
            <a:xfrm>
              <a:off x="7871265" y="4728695"/>
              <a:ext cx="1284159" cy="1926290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585647" cy="2067214"/>
            <a:chOff x="5957050" y="191419"/>
            <a:chExt cx="3585647" cy="206721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Wise Men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2056524" cy="169543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 closed hands in front of you and move them up and down</a:t>
              </a:r>
              <a:r>
                <a:rPr lang="en-GB" sz="1600" dirty="0">
                  <a:latin typeface="Twinkl" pitchFamily="50" charset="0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as though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holding the reins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of a camel. 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9239" t="-1109" r="-29997" b="-348"/>
            <a:stretch/>
          </p:blipFill>
          <p:spPr>
            <a:xfrm flipH="1">
              <a:off x="7688134" y="30884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57633"/>
            <a:chOff x="5957050" y="2411547"/>
            <a:chExt cx="3428999" cy="2057633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star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902074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 one hand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the air and open and close your hand like a twinkling star.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29332" y="2562602"/>
              <a:ext cx="1365079" cy="1906578"/>
            </a:xfrm>
            <a:prstGeom prst="rect">
              <a:avLst/>
            </a:prstGeom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153A826B-6F1C-4A0F-814A-14F92CC58C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4" b="9140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AD0B97-77F1-43CD-9F8B-186B1562A5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8060" y="3899451"/>
            <a:ext cx="1220944" cy="16007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A2892D-5578-4876-9B95-0A7ACE2C6C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90992" y="3899451"/>
            <a:ext cx="1161629" cy="16007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83ACAE-A2DF-49D2-A4EC-6021A79DEB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204" y="3899451"/>
            <a:ext cx="1123524" cy="1600735"/>
          </a:xfrm>
          <a:prstGeom prst="rect">
            <a:avLst/>
          </a:prstGeom>
        </p:spPr>
      </p:pic>
      <p:sp>
        <p:nvSpPr>
          <p:cNvPr id="3" name="Rectangle 2">
            <a:hlinkClick r:id="rId9"/>
            <a:extLst>
              <a:ext uri="{FF2B5EF4-FFF2-40B4-BE49-F238E27FC236}">
                <a16:creationId xmlns:a16="http://schemas.microsoft.com/office/drawing/2014/main" id="{3976B749-3BBF-46E8-90D5-DC5BF6DB29E3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43A083-B819-4B75-BD70-F34DA1488A30}"/>
              </a:ext>
            </a:extLst>
          </p:cNvPr>
          <p:cNvSpPr txBox="1"/>
          <p:nvPr/>
        </p:nvSpPr>
        <p:spPr>
          <a:xfrm>
            <a:off x="320966" y="608427"/>
            <a:ext cx="534164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Twinkl" pitchFamily="50" charset="0"/>
              </a:rPr>
              <a:t>Far away, Three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wise men </a:t>
            </a:r>
            <a:r>
              <a:rPr lang="en-GB" sz="2300" dirty="0">
                <a:latin typeface="Twinkl" pitchFamily="50" charset="0"/>
              </a:rPr>
              <a:t>saw a bright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star</a:t>
            </a:r>
            <a:r>
              <a:rPr lang="en-GB" sz="2300" dirty="0">
                <a:latin typeface="Twinkl" pitchFamily="50" charset="0"/>
              </a:rPr>
              <a:t> in the sky and knew it meant a new king had been born. They rode on camels to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follow </a:t>
            </a:r>
            <a:r>
              <a:rPr lang="en-GB" sz="2300" dirty="0">
                <a:latin typeface="Twinkl" pitchFamily="50" charset="0"/>
              </a:rPr>
              <a:t>the star.</a:t>
            </a:r>
            <a:endParaRPr lang="en-GB" sz="2300" dirty="0">
              <a:solidFill>
                <a:schemeClr val="bg1"/>
              </a:solidFill>
              <a:latin typeface="Twinkl" pitchFamily="50" charset="0"/>
            </a:endParaRPr>
          </a:p>
        </p:txBody>
      </p:sp>
      <p:sp>
        <p:nvSpPr>
          <p:cNvPr id="29" name="shepherds">
            <a:extLst>
              <a:ext uri="{FF2B5EF4-FFF2-40B4-BE49-F238E27FC236}">
                <a16:creationId xmlns:a16="http://schemas.microsoft.com/office/drawing/2014/main" id="{CB7F868E-2748-498E-A767-ACB9B6045FC4}"/>
              </a:ext>
            </a:extLst>
          </p:cNvPr>
          <p:cNvSpPr txBox="1"/>
          <p:nvPr/>
        </p:nvSpPr>
        <p:spPr>
          <a:xfrm>
            <a:off x="2491781" y="619906"/>
            <a:ext cx="146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Wise Men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37" name="baby">
            <a:extLst>
              <a:ext uri="{FF2B5EF4-FFF2-40B4-BE49-F238E27FC236}">
                <a16:creationId xmlns:a16="http://schemas.microsoft.com/office/drawing/2014/main" id="{4CDC9487-CF10-4017-AEC0-407B40205478}"/>
              </a:ext>
            </a:extLst>
          </p:cNvPr>
          <p:cNvSpPr txBox="1"/>
          <p:nvPr/>
        </p:nvSpPr>
        <p:spPr>
          <a:xfrm>
            <a:off x="547345" y="958505"/>
            <a:ext cx="72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star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39" name="stable">
            <a:extLst>
              <a:ext uri="{FF2B5EF4-FFF2-40B4-BE49-F238E27FC236}">
                <a16:creationId xmlns:a16="http://schemas.microsoft.com/office/drawing/2014/main" id="{1418AF45-92F2-4D1A-8CCF-A33C807AEB52}"/>
              </a:ext>
            </a:extLst>
          </p:cNvPr>
          <p:cNvSpPr txBox="1"/>
          <p:nvPr/>
        </p:nvSpPr>
        <p:spPr>
          <a:xfrm>
            <a:off x="2563829" y="1673143"/>
            <a:ext cx="1015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300" dirty="0">
                <a:solidFill>
                  <a:srgbClr val="18A0DB"/>
                </a:solidFill>
                <a:latin typeface="Twinkl" pitchFamily="50" charset="0"/>
              </a:rPr>
              <a:t>follow</a:t>
            </a:r>
            <a:endParaRPr lang="en-GB" sz="2300" dirty="0">
              <a:latin typeface="Twink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50" grpId="0" animBg="1"/>
      <p:bldP spid="28" grpId="0"/>
      <p:bldP spid="29" grpId="0"/>
      <p:bldP spid="29" grpId="1"/>
      <p:bldP spid="37" grpId="0"/>
      <p:bldP spid="37" grpId="1"/>
      <p:bldP spid="39" grpId="0"/>
      <p:bldP spid="3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57047"/>
            <a:chOff x="5957051" y="4617999"/>
            <a:chExt cx="3428997" cy="2057047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baby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91931" y="4983316"/>
              <a:ext cx="1891627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in front of you and slowly rock them from side to side.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8" r="-7448"/>
            <a:stretch/>
          </p:blipFill>
          <p:spPr>
            <a:xfrm>
              <a:off x="7978140" y="4803633"/>
              <a:ext cx="1393759" cy="1871413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585647" cy="2067214"/>
            <a:chOff x="5957050" y="191419"/>
            <a:chExt cx="3585647" cy="206721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Wise Men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2058474" cy="169543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 closed hands in front of you and move them up and down</a:t>
              </a:r>
              <a:r>
                <a:rPr lang="en-GB" sz="1600" dirty="0">
                  <a:latin typeface="Twinkl" pitchFamily="50" charset="0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as though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holding the reins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of a camel. 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9239" t="-1109" r="-29997" b="-348"/>
            <a:stretch/>
          </p:blipFill>
          <p:spPr>
            <a:xfrm flipH="1">
              <a:off x="7688134" y="30884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49345"/>
            <a:chOff x="5957050" y="2411547"/>
            <a:chExt cx="3428999" cy="2049345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king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91282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 your hands either side of your head as though you are wearing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 crown.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74243" y="2594639"/>
              <a:ext cx="1265256" cy="1866253"/>
            </a:xfrm>
            <a:prstGeom prst="rect">
              <a:avLst/>
            </a:prstGeom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153A826B-6F1C-4A0F-814A-14F92CC58C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" t="16700" r="33872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F6FB9B-28F6-4C7F-B986-01F3E0C72C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76" y="3190777"/>
            <a:ext cx="966807" cy="23153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27EF27E-34E1-4669-89D8-554D3D03F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37" y="3245913"/>
            <a:ext cx="1158842" cy="22602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ABFBD2-E370-488F-BC05-48D4F12785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41" y="3375062"/>
            <a:ext cx="1037904" cy="2316778"/>
          </a:xfrm>
          <a:prstGeom prst="rect">
            <a:avLst/>
          </a:prstGeom>
        </p:spPr>
      </p:pic>
      <p:sp>
        <p:nvSpPr>
          <p:cNvPr id="3" name="Rectangle 2">
            <a:hlinkClick r:id="rId9"/>
            <a:extLst>
              <a:ext uri="{FF2B5EF4-FFF2-40B4-BE49-F238E27FC236}">
                <a16:creationId xmlns:a16="http://schemas.microsoft.com/office/drawing/2014/main" id="{80D7EE43-040D-4A88-9DF4-4E9E7BA280C7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E7ADE7-B1D4-43F8-A579-AF11F3C43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4226" y="3437969"/>
            <a:ext cx="1829323" cy="254268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815F2B4-8230-46BA-906E-5E39226BA2E9}"/>
              </a:ext>
            </a:extLst>
          </p:cNvPr>
          <p:cNvSpPr txBox="1"/>
          <p:nvPr/>
        </p:nvSpPr>
        <p:spPr>
          <a:xfrm>
            <a:off x="615898" y="776170"/>
            <a:ext cx="474599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Twinkl" pitchFamily="50" charset="0"/>
              </a:rPr>
              <a:t>Soon, the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wise men </a:t>
            </a:r>
            <a:r>
              <a:rPr lang="en-GB" sz="2300" dirty="0">
                <a:latin typeface="Twinkl" pitchFamily="50" charset="0"/>
              </a:rPr>
              <a:t>arrived at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King</a:t>
            </a:r>
            <a:r>
              <a:rPr lang="en-GB" sz="2300" dirty="0">
                <a:latin typeface="Twinkl" pitchFamily="50" charset="0"/>
              </a:rPr>
              <a:t> Herod’s palace. King Herod wanted to know where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baby</a:t>
            </a:r>
            <a:r>
              <a:rPr lang="en-GB" sz="2300" dirty="0">
                <a:latin typeface="Twinkl" pitchFamily="50" charset="0"/>
              </a:rPr>
              <a:t> Jesus was.</a:t>
            </a:r>
            <a:endParaRPr lang="en-GB" sz="2300" dirty="0">
              <a:solidFill>
                <a:schemeClr val="bg1"/>
              </a:solidFill>
              <a:latin typeface="Twinkl" pitchFamily="50" charset="0"/>
            </a:endParaRPr>
          </a:p>
        </p:txBody>
      </p:sp>
      <p:sp>
        <p:nvSpPr>
          <p:cNvPr id="29" name="wise men">
            <a:extLst>
              <a:ext uri="{FF2B5EF4-FFF2-40B4-BE49-F238E27FC236}">
                <a16:creationId xmlns:a16="http://schemas.microsoft.com/office/drawing/2014/main" id="{E4700338-BB3E-4DA4-98A3-7D7B7D7E5681}"/>
              </a:ext>
            </a:extLst>
          </p:cNvPr>
          <p:cNvSpPr txBox="1"/>
          <p:nvPr/>
        </p:nvSpPr>
        <p:spPr>
          <a:xfrm>
            <a:off x="1888114" y="781903"/>
            <a:ext cx="144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Wise Men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37" name="star">
            <a:extLst>
              <a:ext uri="{FF2B5EF4-FFF2-40B4-BE49-F238E27FC236}">
                <a16:creationId xmlns:a16="http://schemas.microsoft.com/office/drawing/2014/main" id="{67002200-AD34-4A28-BBD7-7E4631C6A6D1}"/>
              </a:ext>
            </a:extLst>
          </p:cNvPr>
          <p:cNvSpPr txBox="1"/>
          <p:nvPr/>
        </p:nvSpPr>
        <p:spPr>
          <a:xfrm>
            <a:off x="4552480" y="776686"/>
            <a:ext cx="839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King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39" name="follow">
            <a:extLst>
              <a:ext uri="{FF2B5EF4-FFF2-40B4-BE49-F238E27FC236}">
                <a16:creationId xmlns:a16="http://schemas.microsoft.com/office/drawing/2014/main" id="{CE33BBDB-EBE9-4792-83B4-8FB1CEE7C1FD}"/>
              </a:ext>
            </a:extLst>
          </p:cNvPr>
          <p:cNvSpPr txBox="1"/>
          <p:nvPr/>
        </p:nvSpPr>
        <p:spPr>
          <a:xfrm>
            <a:off x="2836345" y="1484515"/>
            <a:ext cx="86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baby</a:t>
            </a:r>
            <a:endParaRPr lang="en-GB" sz="2300" dirty="0">
              <a:latin typeface="Twink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59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50" grpId="0" animBg="1"/>
      <p:bldP spid="28" grpId="0"/>
      <p:bldP spid="29" grpId="0"/>
      <p:bldP spid="29" grpId="1"/>
      <p:bldP spid="37" grpId="0"/>
      <p:bldP spid="37" grpId="1"/>
      <p:bldP spid="39" grpId="0"/>
      <p:bldP spid="3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615898" y="776170"/>
            <a:ext cx="474599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Twinkl" pitchFamily="50" charset="0"/>
              </a:rPr>
              <a:t>When the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wise men </a:t>
            </a:r>
            <a:r>
              <a:rPr lang="en-GB" sz="2300" dirty="0">
                <a:latin typeface="Twinkl" pitchFamily="50" charset="0"/>
              </a:rPr>
              <a:t>reached the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stable, </a:t>
            </a:r>
            <a:r>
              <a:rPr lang="en-GB" sz="2300" dirty="0">
                <a:latin typeface="Twinkl" pitchFamily="50" charset="0"/>
              </a:rPr>
              <a:t>they gave Jesus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gifts</a:t>
            </a:r>
            <a:r>
              <a:rPr lang="en-GB" sz="2300" dirty="0">
                <a:latin typeface="Twinkl" pitchFamily="50" charset="0"/>
              </a:rPr>
              <a:t> of gold, frankincense and myrrh.</a:t>
            </a:r>
            <a:endParaRPr lang="en-GB" sz="2300" dirty="0">
              <a:solidFill>
                <a:schemeClr val="bg1"/>
              </a:solidFill>
              <a:latin typeface="Twinkl" pitchFamily="50" charset="0"/>
            </a:endParaRP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gifts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91931" y="4995191"/>
              <a:ext cx="2197822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 your hands out in front of you and move </a:t>
              </a:r>
              <a:r>
                <a:rPr lang="en-GB" sz="160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them forwards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as though giving a present to someone.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466" b="7098"/>
            <a:stretch/>
          </p:blipFill>
          <p:spPr>
            <a:xfrm>
              <a:off x="8049390" y="4807450"/>
              <a:ext cx="1256643" cy="1855722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585647" cy="2067214"/>
            <a:chOff x="5957050" y="191419"/>
            <a:chExt cx="3585647" cy="206721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Wise Men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971317" cy="169543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 closed hands in front of you and move them up and down</a:t>
              </a:r>
              <a:r>
                <a:rPr lang="en-GB" sz="1600" dirty="0">
                  <a:latin typeface="Twinkl" pitchFamily="50" charset="0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as though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holding the reins of a camel. 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9239" t="-1109" r="-29997" b="-348"/>
            <a:stretch/>
          </p:blipFill>
          <p:spPr>
            <a:xfrm flipH="1">
              <a:off x="7688134" y="30884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58987"/>
            <a:chOff x="5957050" y="2411547"/>
            <a:chExt cx="3428999" cy="205898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stable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91282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above your head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a triangle shape as if you are</a:t>
              </a:r>
              <a:r>
                <a:rPr lang="en-GB" sz="1600" dirty="0">
                  <a:latin typeface="Twinkl" pitchFamily="50" charset="0"/>
                  <a:ea typeface="MS PGothic" pitchFamily="34" charset="-128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making a roof.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74243" y="2608746"/>
              <a:ext cx="1265256" cy="1861788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A638D0D-5B9F-453D-92A0-078224241C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" t="17638" r="190" b="3417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787A1FE-875C-4FB0-A2AD-0F4FD8F376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86" y="3190481"/>
            <a:ext cx="977303" cy="23405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2CFCD2E-800C-40B4-8BF9-272CAA30A4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5090" y="3591479"/>
            <a:ext cx="695225" cy="213910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E3B8A02-015F-4250-9B3C-8A933F9C98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3" y="3318427"/>
            <a:ext cx="1442418" cy="21858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5BEA1BD-6ECE-48A7-96E0-97D4D54B24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8378" y="3460097"/>
            <a:ext cx="788826" cy="22704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67FBA9C-F155-4A90-83C2-1F3E379B17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713" y="4819325"/>
            <a:ext cx="1449980" cy="119120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E3139AA-A4EE-408F-B530-BE2D2BCAAD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18" y="3648378"/>
            <a:ext cx="1299041" cy="236215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FE05966-A9DD-44DB-8777-E5CE6FD8656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78"/>
          <a:stretch/>
        </p:blipFill>
        <p:spPr>
          <a:xfrm>
            <a:off x="4414302" y="3352493"/>
            <a:ext cx="987766" cy="228478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51C507B-9C52-488A-9963-5DAAB876674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134" y="3639103"/>
            <a:ext cx="1049172" cy="2341930"/>
          </a:xfrm>
          <a:prstGeom prst="rect">
            <a:avLst/>
          </a:prstGeom>
        </p:spPr>
      </p:pic>
      <p:sp>
        <p:nvSpPr>
          <p:cNvPr id="43" name="wise men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2142802" y="774315"/>
            <a:ext cx="143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Wise Men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4" name="star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927168" y="1127993"/>
            <a:ext cx="10478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stable</a:t>
            </a:r>
            <a:r>
              <a:rPr lang="en-US" sz="2300" dirty="0">
                <a:latin typeface="Twinkl" pitchFamily="50" charset="0"/>
              </a:rPr>
              <a:t>,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5" name="follow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3949717" y="1126411"/>
            <a:ext cx="791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gifts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3" name="Rectangle 2">
            <a:hlinkClick r:id="rId14"/>
            <a:extLst>
              <a:ext uri="{FF2B5EF4-FFF2-40B4-BE49-F238E27FC236}">
                <a16:creationId xmlns:a16="http://schemas.microsoft.com/office/drawing/2014/main" id="{4EA185C6-ADC1-47E3-98A6-A5D43D6BED30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9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437744" y="610800"/>
            <a:ext cx="509756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latin typeface="Twinkl" pitchFamily="50" charset="0"/>
              </a:rPr>
              <a:t>That night, the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wise men </a:t>
            </a:r>
            <a:r>
              <a:rPr lang="en-GB" sz="2300" dirty="0">
                <a:latin typeface="Twinkl" pitchFamily="50" charset="0"/>
              </a:rPr>
              <a:t>had a dream that warned them not to tell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King</a:t>
            </a:r>
            <a:r>
              <a:rPr lang="en-GB" sz="2300" dirty="0">
                <a:latin typeface="Twinkl" pitchFamily="50" charset="0"/>
              </a:rPr>
              <a:t> Herod where Jesus was. They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did not </a:t>
            </a:r>
            <a:r>
              <a:rPr lang="en-GB" sz="2300" dirty="0">
                <a:latin typeface="Twinkl" pitchFamily="50" charset="0"/>
              </a:rPr>
              <a:t>go back to the palace.</a:t>
            </a:r>
            <a:endParaRPr lang="en-GB" sz="2300" dirty="0">
              <a:solidFill>
                <a:schemeClr val="bg1"/>
              </a:solidFill>
              <a:latin typeface="Twinkl" pitchFamily="50" charset="0"/>
            </a:endParaRP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did not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91931" y="4995191"/>
              <a:ext cx="1735761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Wave one finger from side to side and shake your head.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05" r="-2989"/>
            <a:stretch/>
          </p:blipFill>
          <p:spPr>
            <a:xfrm>
              <a:off x="7786576" y="4807450"/>
              <a:ext cx="1424148" cy="1855722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585647" cy="2067214"/>
            <a:chOff x="5957050" y="191419"/>
            <a:chExt cx="3585647" cy="206721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Wise Men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2056524" cy="169543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 closed hands in front of you and move them up and down</a:t>
              </a:r>
              <a:r>
                <a:rPr lang="en-GB" sz="1600" dirty="0">
                  <a:latin typeface="Twinkl" pitchFamily="50" charset="0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as though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holding the reins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of a camel. 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9239" t="-1109" r="-29997" b="-348"/>
            <a:stretch/>
          </p:blipFill>
          <p:spPr>
            <a:xfrm flipH="1">
              <a:off x="7688134" y="31935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58987"/>
            <a:chOff x="5957050" y="2411547"/>
            <a:chExt cx="3428999" cy="205898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king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4" y="2791282"/>
              <a:ext cx="1749618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 your hands either side of head as though you are wearing a crown.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75756" y="2608746"/>
              <a:ext cx="1262229" cy="1861788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A638D0D-5B9F-453D-92A0-078224241C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5183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787A1FE-875C-4FB0-A2AD-0F4FD8F376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8"/>
          <a:stretch/>
        </p:blipFill>
        <p:spPr>
          <a:xfrm>
            <a:off x="712268" y="2909998"/>
            <a:ext cx="1773859" cy="318282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FE05966-A9DD-44DB-8777-E5CE6FD8656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78" b="24633"/>
          <a:stretch/>
        </p:blipFill>
        <p:spPr>
          <a:xfrm>
            <a:off x="3420951" y="2968210"/>
            <a:ext cx="1792850" cy="312549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51C507B-9C52-488A-9963-5DAAB87667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61"/>
          <a:stretch/>
        </p:blipFill>
        <p:spPr>
          <a:xfrm>
            <a:off x="2061541" y="3306965"/>
            <a:ext cx="1904305" cy="2785859"/>
          </a:xfrm>
          <a:prstGeom prst="rect">
            <a:avLst/>
          </a:prstGeom>
        </p:spPr>
      </p:pic>
      <p:sp>
        <p:nvSpPr>
          <p:cNvPr id="43" name="wise men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2833222" y="610708"/>
            <a:ext cx="15002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Wise Men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4" name="star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666385" y="1312802"/>
            <a:ext cx="766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King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5" name="follow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970156" y="1659863"/>
            <a:ext cx="1113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did not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3" name="Rectangle 2">
            <a:hlinkClick r:id="rId9"/>
            <a:extLst>
              <a:ext uri="{FF2B5EF4-FFF2-40B4-BE49-F238E27FC236}">
                <a16:creationId xmlns:a16="http://schemas.microsoft.com/office/drawing/2014/main" id="{23305B94-C19B-447D-860F-46557CE9BF1B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51D5ABF-C261-4FA2-8E65-6CDD16B472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" t="16700" r="33872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437744" y="944900"/>
            <a:ext cx="50975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King</a:t>
            </a:r>
            <a:r>
              <a:rPr lang="en-GB" sz="2300" dirty="0">
                <a:latin typeface="Twinkl" pitchFamily="50" charset="0"/>
              </a:rPr>
              <a:t> Herod was very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cross. </a:t>
            </a:r>
            <a:r>
              <a:rPr lang="en-GB" sz="2300" dirty="0">
                <a:latin typeface="Twinkl" pitchFamily="50" charset="0"/>
              </a:rPr>
              <a:t>He sent his </a:t>
            </a:r>
            <a:r>
              <a:rPr lang="en-GB" sz="2300" dirty="0">
                <a:solidFill>
                  <a:schemeClr val="bg1"/>
                </a:solidFill>
                <a:latin typeface="Twinkl" pitchFamily="50" charset="0"/>
              </a:rPr>
              <a:t>soldiers</a:t>
            </a:r>
            <a:r>
              <a:rPr lang="en-GB" sz="2300" dirty="0">
                <a:latin typeface="Twinkl" pitchFamily="50" charset="0"/>
              </a:rPr>
              <a:t> to look for Jesus.</a:t>
            </a:r>
            <a:endParaRPr lang="en-GB" sz="2300" dirty="0">
              <a:solidFill>
                <a:schemeClr val="bg1"/>
              </a:solidFill>
              <a:latin typeface="Twinkl" pitchFamily="50" charset="0"/>
            </a:endParaRP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soldiers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91931" y="4995191"/>
              <a:ext cx="2200731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Lift your hands up and down as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though you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are marching.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92" r="-2282"/>
            <a:stretch/>
          </p:blipFill>
          <p:spPr>
            <a:xfrm>
              <a:off x="7522414" y="4984681"/>
              <a:ext cx="1715936" cy="1415740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585647" cy="2069973"/>
            <a:chOff x="5957050" y="191419"/>
            <a:chExt cx="3585647" cy="2069973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king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2056524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 your hands either side of head as though you are wearing a crown.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088" t="-894" r="-22079" b="-902"/>
            <a:stretch/>
          </p:blipFill>
          <p:spPr>
            <a:xfrm flipH="1">
              <a:off x="7688134" y="32986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61356"/>
            <a:chOff x="5957050" y="2411547"/>
            <a:chExt cx="3428999" cy="206135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cross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4" y="2791282"/>
              <a:ext cx="1749618" cy="710552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and look cross.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85709" y="2611115"/>
              <a:ext cx="1042323" cy="1861788"/>
            </a:xfrm>
            <a:prstGeom prst="rect">
              <a:avLst/>
            </a:prstGeom>
          </p:spPr>
        </p:pic>
      </p:grpSp>
      <p:sp>
        <p:nvSpPr>
          <p:cNvPr id="43" name="wise men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665124" y="945928"/>
            <a:ext cx="77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King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4" name="star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3399071" y="944003"/>
            <a:ext cx="899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cross</a:t>
            </a:r>
            <a:r>
              <a:rPr lang="en-US" sz="2300" dirty="0">
                <a:latin typeface="Twinkl" pitchFamily="50" charset="0"/>
              </a:rPr>
              <a:t>.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5" name="follow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1494020" y="1297194"/>
            <a:ext cx="1171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soldiers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" name="Rectangle 3">
            <a:hlinkClick r:id="rId6"/>
            <a:extLst>
              <a:ext uri="{FF2B5EF4-FFF2-40B4-BE49-F238E27FC236}">
                <a16:creationId xmlns:a16="http://schemas.microsoft.com/office/drawing/2014/main" id="{F6CFB801-CC03-438E-BE92-9C07CC1973B6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88AA735-0CFE-452C-9C25-D032EC6FE2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4226" y="3437969"/>
            <a:ext cx="1829323" cy="25426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D31A24-3724-4498-9C2A-991F28AB95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32" y="3177432"/>
            <a:ext cx="1284479" cy="256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4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B18ACA8-61B0-4390-B756-D9822F08F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5183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539748" y="762542"/>
            <a:ext cx="4995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Joseph</a:t>
            </a:r>
            <a:r>
              <a:rPr lang="en-GB" sz="2400" dirty="0">
                <a:latin typeface="Twinkl" pitchFamily="50" charset="0"/>
              </a:rPr>
              <a:t> had a dream where an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angel </a:t>
            </a:r>
            <a:r>
              <a:rPr lang="en-GB" sz="2400" dirty="0">
                <a:latin typeface="Twinkl" pitchFamily="50" charset="0"/>
              </a:rPr>
              <a:t>told him to take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Mary </a:t>
            </a:r>
            <a:r>
              <a:rPr lang="en-GB" sz="2400" dirty="0">
                <a:latin typeface="Twinkl" pitchFamily="50" charset="0"/>
              </a:rPr>
              <a:t>and Jesus to Egypt to keep safe. </a:t>
            </a:r>
            <a:endParaRPr lang="en-GB" sz="2400" dirty="0"/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2"/>
            <a:chOff x="5957051" y="4617999"/>
            <a:chExt cx="3428997" cy="204613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Mary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91931" y="4995191"/>
              <a:ext cx="1732863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Gently rest your hands on your  tummy and smile.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92" t="-2498" r="-6239" b="259"/>
            <a:stretch/>
          </p:blipFill>
          <p:spPr>
            <a:xfrm>
              <a:off x="7945819" y="4714534"/>
              <a:ext cx="1319205" cy="1949597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585647" cy="2080483"/>
            <a:chOff x="5957050" y="191419"/>
            <a:chExt cx="3585647" cy="2080483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Joseph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689825" cy="956773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latin typeface="Twinkl" pitchFamily="50" charset="0"/>
                  <a:ea typeface="MS PGothic" pitchFamily="34" charset="-128"/>
                </a:rPr>
                <a:t>Put your hands on your hips and smile.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65" t="212" r="-12091" b="-1288"/>
            <a:stretch/>
          </p:blipFill>
          <p:spPr>
            <a:xfrm flipH="1">
              <a:off x="7688134" y="34037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46131"/>
            <a:chOff x="5957050" y="2411547"/>
            <a:chExt cx="3428999" cy="204613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angel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91282"/>
              <a:ext cx="2613981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Slowly raise and lower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your arms by your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sides</a:t>
              </a:r>
              <a:r>
                <a:rPr lang="en-GB" sz="1600" dirty="0">
                  <a:latin typeface="Twinkl" pitchFamily="50" charset="0"/>
                  <a:ea typeface="MS PGothic" pitchFamily="34" charset="-128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like an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angel’s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wings.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4"/>
            <a:stretch/>
          </p:blipFill>
          <p:spPr>
            <a:xfrm>
              <a:off x="7080522" y="3260574"/>
              <a:ext cx="2187200" cy="1187355"/>
            </a:xfrm>
            <a:prstGeom prst="rect">
              <a:avLst/>
            </a:prstGeom>
          </p:spPr>
        </p:pic>
      </p:grpSp>
      <p:sp>
        <p:nvSpPr>
          <p:cNvPr id="43" name="wise men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915417" y="763963"/>
            <a:ext cx="110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Joseph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star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719738" y="1129796"/>
            <a:ext cx="957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angel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follow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3828221" y="1129795"/>
            <a:ext cx="888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Mary</a:t>
            </a:r>
            <a:endParaRPr lang="en-GB" sz="2400" dirty="0">
              <a:latin typeface="Twinkl" pitchFamily="50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6E5A38-AE9D-4C6F-8E6E-8CCC1D3D80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68"/>
          <a:stretch/>
        </p:blipFill>
        <p:spPr>
          <a:xfrm>
            <a:off x="641821" y="3857382"/>
            <a:ext cx="2173540" cy="22354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514292-F216-4DA0-B641-C8B19C770D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49" y="2335344"/>
            <a:ext cx="3053323" cy="2423120"/>
          </a:xfrm>
          <a:prstGeom prst="rect">
            <a:avLst/>
          </a:prstGeom>
        </p:spPr>
      </p:pic>
      <p:sp>
        <p:nvSpPr>
          <p:cNvPr id="3" name="Rectangle 2">
            <a:hlinkClick r:id="rId8"/>
            <a:extLst>
              <a:ext uri="{FF2B5EF4-FFF2-40B4-BE49-F238E27FC236}">
                <a16:creationId xmlns:a16="http://schemas.microsoft.com/office/drawing/2014/main" id="{2B9EEADC-945B-4E7A-8189-45F468565056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4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989284" y="770067"/>
            <a:ext cx="3963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Mary</a:t>
            </a:r>
            <a:r>
              <a:rPr lang="en-GB" sz="2400" dirty="0"/>
              <a:t> and </a:t>
            </a:r>
            <a:r>
              <a:rPr lang="en-GB" sz="2400" dirty="0">
                <a:solidFill>
                  <a:schemeClr val="bg1"/>
                </a:solidFill>
              </a:rPr>
              <a:t>Joseph</a:t>
            </a:r>
            <a:r>
              <a:rPr lang="en-GB" sz="2400" dirty="0"/>
              <a:t> travelled to Egypt with </a:t>
            </a:r>
            <a:r>
              <a:rPr lang="en-GB" sz="2400" dirty="0">
                <a:solidFill>
                  <a:schemeClr val="bg1"/>
                </a:solidFill>
              </a:rPr>
              <a:t>baby</a:t>
            </a:r>
            <a:r>
              <a:rPr lang="en-GB" sz="2400" dirty="0"/>
              <a:t> Jesus and he was safe.</a:t>
            </a: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2"/>
            <a:chOff x="5957051" y="4617999"/>
            <a:chExt cx="3428997" cy="204613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baby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91931" y="4995191"/>
              <a:ext cx="1853888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in front of you and slowly rock them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from side to side.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" r="191"/>
            <a:stretch/>
          </p:blipFill>
          <p:spPr>
            <a:xfrm>
              <a:off x="7966839" y="4714534"/>
              <a:ext cx="1319205" cy="1949597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428999" cy="2074524"/>
            <a:chOff x="5957050" y="191419"/>
            <a:chExt cx="3428999" cy="207452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Mary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689825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Gently rest your hands on your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tummy and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smile.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729" b="-1376"/>
            <a:stretch/>
          </p:blipFill>
          <p:spPr>
            <a:xfrm flipH="1">
              <a:off x="7998369" y="340347"/>
              <a:ext cx="1198181" cy="1925596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46131"/>
            <a:chOff x="5957050" y="2411547"/>
            <a:chExt cx="3428999" cy="204613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Joseph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91282"/>
              <a:ext cx="2613981" cy="956773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on your hips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and smile.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321" t="-2797" r="-743" b="123"/>
            <a:stretch/>
          </p:blipFill>
          <p:spPr>
            <a:xfrm>
              <a:off x="7787339" y="2512981"/>
              <a:ext cx="1516520" cy="194469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93265731-9AD2-4344-BA17-1CB770908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t="395" r="10040" b="24833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0C37E0-345C-40F9-9D30-F812304584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8615" y="3462976"/>
            <a:ext cx="869649" cy="2503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03E795-7156-473C-B272-C372F837C8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526" y="3462976"/>
            <a:ext cx="807922" cy="2503116"/>
          </a:xfrm>
          <a:prstGeom prst="rect">
            <a:avLst/>
          </a:prstGeom>
        </p:spPr>
      </p:pic>
      <p:sp>
        <p:nvSpPr>
          <p:cNvPr id="43" name="wise men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1080225" y="770110"/>
            <a:ext cx="91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Mary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star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2493439" y="770110"/>
            <a:ext cx="109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Joseph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follow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3105828" y="1137747"/>
            <a:ext cx="852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baby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3" name="Rectangle 2">
            <a:hlinkClick r:id="rId8"/>
            <a:extLst>
              <a:ext uri="{FF2B5EF4-FFF2-40B4-BE49-F238E27FC236}">
                <a16:creationId xmlns:a16="http://schemas.microsoft.com/office/drawing/2014/main" id="{8A47646F-D8F1-49FB-9970-B3C4BDCAC6BA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45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/>
            <a:extLst>
              <a:ext uri="{FF2B5EF4-FFF2-40B4-BE49-F238E27FC236}">
                <a16:creationId xmlns:a16="http://schemas.microsoft.com/office/drawing/2014/main" id="{E299CA29-6747-4132-8A9D-402B161B2E44}"/>
              </a:ext>
            </a:extLst>
          </p:cNvPr>
          <p:cNvSpPr/>
          <p:nvPr/>
        </p:nvSpPr>
        <p:spPr>
          <a:xfrm>
            <a:off x="177800" y="5956300"/>
            <a:ext cx="1016000" cy="749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hlinkClick r:id="rId2"/>
            <a:extLst>
              <a:ext uri="{FF2B5EF4-FFF2-40B4-BE49-F238E27FC236}">
                <a16:creationId xmlns:a16="http://schemas.microsoft.com/office/drawing/2014/main" id="{D768904E-BD8D-42D2-A9AF-57110E9ECB09}"/>
              </a:ext>
            </a:extLst>
          </p:cNvPr>
          <p:cNvSpPr/>
          <p:nvPr/>
        </p:nvSpPr>
        <p:spPr>
          <a:xfrm>
            <a:off x="8388350" y="6092824"/>
            <a:ext cx="654050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762D65-93C4-401B-A96C-2734FCDB5E65}"/>
              </a:ext>
            </a:extLst>
          </p:cNvPr>
          <p:cNvSpPr txBox="1"/>
          <p:nvPr/>
        </p:nvSpPr>
        <p:spPr>
          <a:xfrm>
            <a:off x="1480401" y="659560"/>
            <a:ext cx="6183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This is the Christmas story of when </a:t>
            </a:r>
          </a:p>
          <a:p>
            <a:pPr algn="ctr"/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Jesus was born.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29DA2-1EC9-409A-A5F7-3127ADD6E3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685" y="3921071"/>
            <a:ext cx="3746630" cy="21717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A630BC-8B81-4B9B-94E7-AB0896E4D5DF}"/>
              </a:ext>
            </a:extLst>
          </p:cNvPr>
          <p:cNvSpPr txBox="1"/>
          <p:nvPr/>
        </p:nvSpPr>
        <p:spPr>
          <a:xfrm>
            <a:off x="2000159" y="1655481"/>
            <a:ext cx="5143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Click the </a:t>
            </a:r>
            <a:r>
              <a:rPr lang="en-US" altLang="en-US" sz="2400" dirty="0">
                <a:solidFill>
                  <a:srgbClr val="00B0F0"/>
                </a:solidFill>
                <a:latin typeface="Twinkl" pitchFamily="50" charset="0"/>
              </a:rPr>
              <a:t>highlighted</a:t>
            </a:r>
            <a:r>
              <a:rPr lang="en-US" altLang="en-US" sz="2400" dirty="0">
                <a:latin typeface="Twinkl" pitchFamily="50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Twinkl" pitchFamily="50" charset="0"/>
              </a:rPr>
              <a:t>words to </a:t>
            </a:r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reveal the action.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D1DE1A-9BF8-4E9B-95BA-14983B460BAE}"/>
              </a:ext>
            </a:extLst>
          </p:cNvPr>
          <p:cNvSpPr txBox="1"/>
          <p:nvPr/>
        </p:nvSpPr>
        <p:spPr>
          <a:xfrm>
            <a:off x="1480401" y="2651402"/>
            <a:ext cx="6183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winkl" pitchFamily="50" charset="0"/>
              </a:rPr>
              <a:t>Each time you hear one of these words, do the action to retell the Nativity story.</a:t>
            </a:r>
            <a:endParaRPr lang="en-GB" sz="2400" dirty="0">
              <a:solidFill>
                <a:schemeClr val="bg1"/>
              </a:solidFill>
              <a:latin typeface="Twinkl" pitchFamily="50" charset="0"/>
            </a:endParaRPr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127E63E3-6E67-499C-BE5D-F8FB24BEA457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2575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54B4D05-CFBE-4921-AB9B-D42D735220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9" t="16560" r="12937"/>
          <a:stretch/>
        </p:blipFill>
        <p:spPr>
          <a:xfrm>
            <a:off x="539749" y="2249517"/>
            <a:ext cx="4862568" cy="3843307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336176" y="725237"/>
            <a:ext cx="5315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A long time ago</a:t>
            </a:r>
            <a:r>
              <a:rPr lang="en-US" altLang="en-US" sz="2400" b="0" dirty="0">
                <a:latin typeface="Twinkl" pitchFamily="50" charset="0"/>
              </a:rPr>
              <a:t>, in a town called Nazareth, there lived a man called </a:t>
            </a:r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Joseph </a:t>
            </a:r>
            <a:r>
              <a:rPr lang="en-US" altLang="en-US" sz="2400" b="0" dirty="0">
                <a:latin typeface="Twinkl" pitchFamily="50" charset="0"/>
              </a:rPr>
              <a:t>and a woman called </a:t>
            </a:r>
            <a:r>
              <a:rPr lang="en-US" altLang="en-US" sz="2400" b="0" dirty="0">
                <a:solidFill>
                  <a:schemeClr val="bg1"/>
                </a:solidFill>
                <a:latin typeface="Twinkl" pitchFamily="50" charset="0"/>
              </a:rPr>
              <a:t>Mary.</a:t>
            </a:r>
            <a:endParaRPr lang="en-GB" sz="2400" dirty="0">
              <a:solidFill>
                <a:schemeClr val="bg1"/>
              </a:solidFill>
              <a:latin typeface="Twinkl" pitchFamily="50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53B3A81-2874-4F89-89FA-DB937AE909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722" y="2968211"/>
            <a:ext cx="1019561" cy="293461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FDA3D7-BE4A-4DA4-8FB4-DDB83ABF3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46" y="3142592"/>
            <a:ext cx="897446" cy="2761305"/>
          </a:xfrm>
          <a:prstGeom prst="rect">
            <a:avLst/>
          </a:prstGeom>
        </p:spPr>
      </p:pic>
      <p:sp>
        <p:nvSpPr>
          <p:cNvPr id="43" name="A long time ago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655066" y="725237"/>
            <a:ext cx="2360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A long time ago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Joseph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591059" y="1463382"/>
            <a:ext cx="1100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Joseph</a:t>
            </a:r>
            <a:endParaRPr lang="en-GB" sz="2400" dirty="0">
              <a:latin typeface="Twinkl" pitchFamily="50" charset="0"/>
            </a:endParaRPr>
          </a:p>
        </p:txBody>
      </p:sp>
      <p:grpSp>
        <p:nvGrpSpPr>
          <p:cNvPr id="6" name="2nd Box">
            <a:extLst>
              <a:ext uri="{FF2B5EF4-FFF2-40B4-BE49-F238E27FC236}">
                <a16:creationId xmlns:a16="http://schemas.microsoft.com/office/drawing/2014/main" id="{B7B032D2-BF11-4740-8E67-BADBB307F6CC}"/>
              </a:ext>
            </a:extLst>
          </p:cNvPr>
          <p:cNvGrpSpPr/>
          <p:nvPr/>
        </p:nvGrpSpPr>
        <p:grpSpPr>
          <a:xfrm>
            <a:off x="5957050" y="2411547"/>
            <a:ext cx="3428999" cy="2054123"/>
            <a:chOff x="5957050" y="2411547"/>
            <a:chExt cx="3428999" cy="2054123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Joseph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83324"/>
              <a:ext cx="1775009" cy="956773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</a:t>
              </a:r>
              <a:r>
                <a:rPr lang="en-GB" sz="160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your hands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on your hips and smile.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2D93EE9-A338-4D4C-84D9-3358E2004A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799" r="-4108"/>
            <a:stretch/>
          </p:blipFill>
          <p:spPr>
            <a:xfrm>
              <a:off x="7811042" y="2583859"/>
              <a:ext cx="1532964" cy="1881811"/>
            </a:xfrm>
            <a:prstGeom prst="rect">
              <a:avLst/>
            </a:prstGeom>
          </p:spPr>
        </p:pic>
      </p:grpSp>
      <p:grpSp>
        <p:nvGrpSpPr>
          <p:cNvPr id="7" name="1st box">
            <a:extLst>
              <a:ext uri="{FF2B5EF4-FFF2-40B4-BE49-F238E27FC236}">
                <a16:creationId xmlns:a16="http://schemas.microsoft.com/office/drawing/2014/main" id="{ED6CC565-507B-4B07-8114-EA008C9AC4FE}"/>
              </a:ext>
            </a:extLst>
          </p:cNvPr>
          <p:cNvGrpSpPr/>
          <p:nvPr/>
        </p:nvGrpSpPr>
        <p:grpSpPr>
          <a:xfrm>
            <a:off x="5957050" y="191419"/>
            <a:ext cx="3428999" cy="2042334"/>
            <a:chOff x="5957050" y="191419"/>
            <a:chExt cx="3428999" cy="204233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A long time ago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775009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Tap your wrist with one finger as if you are pointing to your watch.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AB24757-327C-41D1-AF10-E74FC73692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71"/>
            <a:stretch/>
          </p:blipFill>
          <p:spPr>
            <a:xfrm flipH="1">
              <a:off x="7905562" y="366901"/>
              <a:ext cx="1296113" cy="1854977"/>
            </a:xfrm>
            <a:prstGeom prst="rect">
              <a:avLst/>
            </a:prstGeom>
          </p:spPr>
        </p:pic>
      </p:grpSp>
      <p:sp>
        <p:nvSpPr>
          <p:cNvPr id="3" name="Rectangle 2">
            <a:hlinkClick r:id="rId7"/>
            <a:extLst>
              <a:ext uri="{FF2B5EF4-FFF2-40B4-BE49-F238E27FC236}">
                <a16:creationId xmlns:a16="http://schemas.microsoft.com/office/drawing/2014/main" id="{306BDEF4-3A61-4268-AFAF-F55126BA4882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Mary">
            <a:extLst>
              <a:ext uri="{FF2B5EF4-FFF2-40B4-BE49-F238E27FC236}">
                <a16:creationId xmlns:a16="http://schemas.microsoft.com/office/drawing/2014/main" id="{7F7D286E-F4AC-41FC-95B5-89264424B02E}"/>
              </a:ext>
            </a:extLst>
          </p:cNvPr>
          <p:cNvSpPr txBox="1"/>
          <p:nvPr/>
        </p:nvSpPr>
        <p:spPr>
          <a:xfrm>
            <a:off x="4435941" y="1468957"/>
            <a:ext cx="96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Mary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grpSp>
        <p:nvGrpSpPr>
          <p:cNvPr id="37" name="3rd Box">
            <a:extLst>
              <a:ext uri="{FF2B5EF4-FFF2-40B4-BE49-F238E27FC236}">
                <a16:creationId xmlns:a16="http://schemas.microsoft.com/office/drawing/2014/main" id="{FFAF184B-397E-407D-9C29-C9EA4D6352D1}"/>
              </a:ext>
            </a:extLst>
          </p:cNvPr>
          <p:cNvGrpSpPr/>
          <p:nvPr/>
        </p:nvGrpSpPr>
        <p:grpSpPr>
          <a:xfrm>
            <a:off x="5957051" y="4617999"/>
            <a:ext cx="3428997" cy="2051182"/>
            <a:chOff x="5957051" y="4617999"/>
            <a:chExt cx="3428997" cy="2051182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62E5FF6-589C-45D2-A215-E131ACBB8AC1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C86B2E9-BA65-4B75-94B0-178EDE0C28D3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Mary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0BAF690-C87C-45F0-AC4B-6A47F6556E14}"/>
                </a:ext>
              </a:extLst>
            </p:cNvPr>
            <p:cNvSpPr txBox="1"/>
            <p:nvPr/>
          </p:nvSpPr>
          <p:spPr>
            <a:xfrm>
              <a:off x="6078073" y="4989776"/>
              <a:ext cx="1775009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Gently rest your hands on your tummy and smile.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A53261E-A2FD-48FE-857F-B0167BBC9F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455"/>
            <a:stretch/>
          </p:blipFill>
          <p:spPr>
            <a:xfrm>
              <a:off x="7974330" y="4787370"/>
              <a:ext cx="1236904" cy="18818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45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29" grpId="0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C9F491C-BB8D-4D23-99D4-CC36F75B3B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" r="5253"/>
          <a:stretch/>
        </p:blipFill>
        <p:spPr>
          <a:xfrm>
            <a:off x="539749" y="2249517"/>
            <a:ext cx="4862568" cy="3843307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336176" y="748987"/>
            <a:ext cx="5315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winkl" pitchFamily="50" charset="0"/>
              </a:rPr>
              <a:t>One day,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Angel</a:t>
            </a:r>
            <a:r>
              <a:rPr lang="en-GB" sz="2400" dirty="0">
                <a:latin typeface="Twinkl" pitchFamily="50" charset="0"/>
              </a:rPr>
              <a:t> Gabriel came to visit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Mary</a:t>
            </a:r>
            <a:r>
              <a:rPr lang="en-GB" sz="2400" dirty="0">
                <a:latin typeface="Twinkl" pitchFamily="50" charset="0"/>
              </a:rPr>
              <a:t> and he told her she was going to have a very special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baby.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53B3A81-2874-4F89-89FA-DB937AE909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804" y="2537462"/>
            <a:ext cx="2531705" cy="2710087"/>
          </a:xfrm>
          <a:prstGeom prst="rect">
            <a:avLst/>
          </a:prstGeom>
        </p:spPr>
      </p:pic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62612"/>
            <a:chOff x="5957051" y="4617999"/>
            <a:chExt cx="3428997" cy="206261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baby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78073" y="4989776"/>
              <a:ext cx="1775009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 in front of you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and slowly rock them from side to side.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870" r="-12060"/>
            <a:stretch/>
          </p:blipFill>
          <p:spPr>
            <a:xfrm>
              <a:off x="7853081" y="4798800"/>
              <a:ext cx="1532963" cy="1881811"/>
            </a:xfrm>
            <a:prstGeom prst="rect">
              <a:avLst/>
            </a:prstGeom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80FDA3D7-BE4A-4DA4-8FB4-DDB83ABF31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0813" y="3892505"/>
            <a:ext cx="1424615" cy="2049573"/>
          </a:xfrm>
          <a:prstGeom prst="rect">
            <a:avLst/>
          </a:prstGeom>
        </p:spPr>
      </p:pic>
      <p:sp>
        <p:nvSpPr>
          <p:cNvPr id="43" name="Angel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1731363" y="748987"/>
            <a:ext cx="96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Angel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Mary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466161" y="1118158"/>
            <a:ext cx="905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Mary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baby.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4046533" y="1484638"/>
            <a:ext cx="99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baby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grpSp>
        <p:nvGrpSpPr>
          <p:cNvPr id="6" name="2nd box">
            <a:extLst>
              <a:ext uri="{FF2B5EF4-FFF2-40B4-BE49-F238E27FC236}">
                <a16:creationId xmlns:a16="http://schemas.microsoft.com/office/drawing/2014/main" id="{2265309A-FE6F-40D0-A30E-561B06A78510}"/>
              </a:ext>
            </a:extLst>
          </p:cNvPr>
          <p:cNvGrpSpPr/>
          <p:nvPr/>
        </p:nvGrpSpPr>
        <p:grpSpPr>
          <a:xfrm>
            <a:off x="5957050" y="2411547"/>
            <a:ext cx="3428999" cy="2053910"/>
            <a:chOff x="5957050" y="2411547"/>
            <a:chExt cx="3428999" cy="205391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Mary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854574"/>
              <a:ext cx="1775009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Gently rest your hands on your tummy and smile.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9B917F-8B0D-40B5-BAFC-466801BF2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700" y="2537462"/>
              <a:ext cx="1236904" cy="1927995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465634" cy="2042334"/>
            <a:chOff x="5957050" y="191419"/>
            <a:chExt cx="3465634" cy="204233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angel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3186951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Slowly raise and lower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your arms by your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sides</a:t>
              </a:r>
              <a:r>
                <a:rPr lang="en-GB" sz="1600" dirty="0">
                  <a:latin typeface="Twinkl" pitchFamily="50" charset="0"/>
                  <a:ea typeface="MS PGothic" pitchFamily="34" charset="-128"/>
                </a:rPr>
                <a:t> </a:t>
              </a: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like an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angel’s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wings.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34" r="-4252" b="5742"/>
            <a:stretch/>
          </p:blipFill>
          <p:spPr>
            <a:xfrm>
              <a:off x="7142604" y="1035755"/>
              <a:ext cx="2280080" cy="1179449"/>
            </a:xfrm>
            <a:prstGeom prst="rect">
              <a:avLst/>
            </a:prstGeom>
          </p:spPr>
        </p:pic>
      </p:grpSp>
      <p:sp>
        <p:nvSpPr>
          <p:cNvPr id="2" name="Rectangle 1">
            <a:hlinkClick r:id="rId8"/>
            <a:extLst>
              <a:ext uri="{FF2B5EF4-FFF2-40B4-BE49-F238E27FC236}">
                <a16:creationId xmlns:a16="http://schemas.microsoft.com/office/drawing/2014/main" id="{55967780-43FE-42A3-8A2C-E9E4D0705075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93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D5F2B33-76AE-4798-989D-029B74C5CB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6" r="6327" b="24483"/>
          <a:stretch/>
        </p:blipFill>
        <p:spPr>
          <a:xfrm>
            <a:off x="539749" y="2249517"/>
            <a:ext cx="4862568" cy="3843307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336176" y="558987"/>
            <a:ext cx="53153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Joseph</a:t>
            </a:r>
            <a:r>
              <a:rPr lang="en-GB" sz="2400" dirty="0">
                <a:latin typeface="Twinkl" pitchFamily="50" charset="0"/>
              </a:rPr>
              <a:t> and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Mary</a:t>
            </a:r>
            <a:r>
              <a:rPr lang="en-GB" sz="2400" dirty="0">
                <a:latin typeface="Twinkl" pitchFamily="50" charset="0"/>
              </a:rPr>
              <a:t> had to travel to a town called Bethlehem to register in a census. Mary travelled on a little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donkey.</a:t>
            </a: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donkey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78073" y="4989776"/>
              <a:ext cx="1775009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on your head like a donkey’s ears.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61" b="9588"/>
            <a:stretch/>
          </p:blipFill>
          <p:spPr>
            <a:xfrm>
              <a:off x="7930640" y="4771696"/>
              <a:ext cx="1284159" cy="1871413"/>
            </a:xfrm>
            <a:prstGeom prst="rect">
              <a:avLst/>
            </a:prstGeom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80FDA3D7-BE4A-4DA4-8FB4-DDB83ABF3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3393" y="2732018"/>
            <a:ext cx="2412139" cy="3062684"/>
          </a:xfrm>
          <a:prstGeom prst="rect">
            <a:avLst/>
          </a:prstGeom>
        </p:spPr>
      </p:pic>
      <p:sp>
        <p:nvSpPr>
          <p:cNvPr id="43" name="Joseph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535453" y="565313"/>
            <a:ext cx="1087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Joseph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Mary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2126708" y="558987"/>
            <a:ext cx="905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Mary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donkey.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2348326" y="1664559"/>
            <a:ext cx="128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donkey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grpSp>
        <p:nvGrpSpPr>
          <p:cNvPr id="6" name="2nd box">
            <a:extLst>
              <a:ext uri="{FF2B5EF4-FFF2-40B4-BE49-F238E27FC236}">
                <a16:creationId xmlns:a16="http://schemas.microsoft.com/office/drawing/2014/main" id="{2265309A-FE6F-40D0-A30E-561B06A78510}"/>
              </a:ext>
            </a:extLst>
          </p:cNvPr>
          <p:cNvGrpSpPr/>
          <p:nvPr/>
        </p:nvGrpSpPr>
        <p:grpSpPr>
          <a:xfrm>
            <a:off x="5957050" y="2411547"/>
            <a:ext cx="3428999" cy="2053910"/>
            <a:chOff x="5957050" y="2411547"/>
            <a:chExt cx="3428999" cy="205391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Mary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83324"/>
              <a:ext cx="1775009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Gently rest your hands on your tummy and smile.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9B917F-8B0D-40B5-BAFC-466801BF2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9700" y="2537462"/>
              <a:ext cx="1236904" cy="1927995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428999" cy="2058098"/>
            <a:chOff x="5957050" y="191419"/>
            <a:chExt cx="3428999" cy="205809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Joseph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775009" cy="956773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on your hips and smile.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799" r="-4108"/>
            <a:stretch/>
          </p:blipFill>
          <p:spPr>
            <a:xfrm>
              <a:off x="7811042" y="367706"/>
              <a:ext cx="1532964" cy="1881811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077FC191-C174-4966-8CF0-BB00B42778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720" y="3000202"/>
            <a:ext cx="1042888" cy="3001750"/>
          </a:xfrm>
          <a:prstGeom prst="rect">
            <a:avLst/>
          </a:prstGeom>
        </p:spPr>
      </p:pic>
      <p:sp>
        <p:nvSpPr>
          <p:cNvPr id="2" name="Rectangle 1">
            <a:hlinkClick r:id="rId8"/>
            <a:extLst>
              <a:ext uri="{FF2B5EF4-FFF2-40B4-BE49-F238E27FC236}">
                <a16:creationId xmlns:a16="http://schemas.microsoft.com/office/drawing/2014/main" id="{ABFDC6B6-F083-4402-898A-627FB1E6CD81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45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543E15-A7F0-4E70-B9A3-5AD15D9927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" t="17544" r="190" b="3417"/>
          <a:stretch/>
        </p:blipFill>
        <p:spPr>
          <a:xfrm>
            <a:off x="539749" y="2249517"/>
            <a:ext cx="4862567" cy="3843308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336176" y="922720"/>
            <a:ext cx="5315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winkl" pitchFamily="50" charset="0"/>
              </a:rPr>
              <a:t>A kind innkeeper let </a:t>
            </a:r>
            <a:r>
              <a:rPr lang="en-GB" sz="2400" dirty="0">
                <a:solidFill>
                  <a:srgbClr val="FFFFFF"/>
                </a:solidFill>
                <a:latin typeface="Twinkl" pitchFamily="50" charset="0"/>
              </a:rPr>
              <a:t>Mary</a:t>
            </a:r>
            <a:r>
              <a:rPr lang="en-GB" sz="2400" dirty="0">
                <a:latin typeface="Twinkl" pitchFamily="50" charset="0"/>
              </a:rPr>
              <a:t> and</a:t>
            </a:r>
            <a:br>
              <a:rPr lang="en-GB" sz="2400" dirty="0">
                <a:latin typeface="Twinkl" pitchFamily="50" charset="0"/>
              </a:rPr>
            </a:b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 Joseph </a:t>
            </a:r>
            <a:r>
              <a:rPr lang="en-GB" sz="2400" dirty="0">
                <a:latin typeface="Twinkl" pitchFamily="50" charset="0"/>
              </a:rPr>
              <a:t>stay in a </a:t>
            </a:r>
            <a:r>
              <a:rPr lang="en-GB" sz="2400" dirty="0">
                <a:solidFill>
                  <a:srgbClr val="FFFFFF"/>
                </a:solidFill>
                <a:latin typeface="Twinkl" pitchFamily="50" charset="0"/>
              </a:rPr>
              <a:t>stable..</a:t>
            </a:r>
          </a:p>
        </p:txBody>
      </p:sp>
      <p:sp>
        <p:nvSpPr>
          <p:cNvPr id="43" name="Mary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3650471" y="922078"/>
            <a:ext cx="88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Mary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Joseph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1324374" y="1292052"/>
            <a:ext cx="110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Joseph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stable.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3610780" y="1294638"/>
            <a:ext cx="1061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stable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grpSp>
        <p:nvGrpSpPr>
          <p:cNvPr id="6" name="2nd box">
            <a:extLst>
              <a:ext uri="{FF2B5EF4-FFF2-40B4-BE49-F238E27FC236}">
                <a16:creationId xmlns:a16="http://schemas.microsoft.com/office/drawing/2014/main" id="{2265309A-FE6F-40D0-A30E-561B06A78510}"/>
              </a:ext>
            </a:extLst>
          </p:cNvPr>
          <p:cNvGrpSpPr/>
          <p:nvPr/>
        </p:nvGrpSpPr>
        <p:grpSpPr>
          <a:xfrm>
            <a:off x="5957050" y="2411547"/>
            <a:ext cx="3428999" cy="2046131"/>
            <a:chOff x="5957050" y="2411547"/>
            <a:chExt cx="3428999" cy="204613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Joseph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83324"/>
              <a:ext cx="1775009" cy="956773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on your hips and smile.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9B917F-8B0D-40B5-BAFC-466801BF2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40715" y="2547369"/>
              <a:ext cx="1439459" cy="1906781"/>
            </a:xfrm>
            <a:prstGeom prst="rect">
              <a:avLst/>
            </a:prstGeom>
          </p:spPr>
        </p:pic>
      </p:grp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428999" cy="2042334"/>
            <a:chOff x="5957050" y="191419"/>
            <a:chExt cx="3428999" cy="204233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Mary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775009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Gently rest your hands on your tummy and smile.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582" b="3399"/>
            <a:stretch/>
          </p:blipFill>
          <p:spPr>
            <a:xfrm>
              <a:off x="7969700" y="285098"/>
              <a:ext cx="1236904" cy="1931524"/>
            </a:xfrm>
            <a:prstGeom prst="rect">
              <a:avLst/>
            </a:prstGeom>
          </p:spPr>
        </p:pic>
      </p:grpSp>
      <p:sp>
        <p:nvSpPr>
          <p:cNvPr id="2" name="Rectangle 1">
            <a:hlinkClick r:id="rId5"/>
            <a:extLst>
              <a:ext uri="{FF2B5EF4-FFF2-40B4-BE49-F238E27FC236}">
                <a16:creationId xmlns:a16="http://schemas.microsoft.com/office/drawing/2014/main" id="{08150699-173E-4527-B3EE-E635308CE939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3918CC4-A261-482B-B203-6A402A7C0D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17"/>
          <a:stretch/>
        </p:blipFill>
        <p:spPr>
          <a:xfrm>
            <a:off x="4123635" y="3637456"/>
            <a:ext cx="1278681" cy="18468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C5303C7-EE03-4CD3-9FB3-80A0DF7AEE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079" y="4655323"/>
            <a:ext cx="1144947" cy="7619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6753D2-14D7-4187-A71F-4F7FCAB889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464" y="3393668"/>
            <a:ext cx="975184" cy="259795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FDA3D7-BE4A-4DA4-8FB4-DDB83ABF31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49085" y="3353433"/>
            <a:ext cx="768183" cy="23635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77FC191-C174-4966-8CF0-BB00B42778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1821" y="3245339"/>
            <a:ext cx="869649" cy="2503116"/>
          </a:xfrm>
          <a:prstGeom prst="rect">
            <a:avLst/>
          </a:prstGeom>
        </p:spPr>
      </p:pic>
      <p:grpSp>
        <p:nvGrpSpPr>
          <p:cNvPr id="29" name="3rd Box">
            <a:extLst>
              <a:ext uri="{FF2B5EF4-FFF2-40B4-BE49-F238E27FC236}">
                <a16:creationId xmlns:a16="http://schemas.microsoft.com/office/drawing/2014/main" id="{4D5B7F6C-F705-407B-8EBE-A0969134B8B0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CA200CF-5629-440B-BD39-B89FD13D0C4F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3D393BF-D5B1-4A31-9E5C-EDE88C6DD637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stable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0CA7E2-4900-46EA-B944-874E5567BB05}"/>
                </a:ext>
              </a:extLst>
            </p:cNvPr>
            <p:cNvSpPr txBox="1"/>
            <p:nvPr/>
          </p:nvSpPr>
          <p:spPr>
            <a:xfrm>
              <a:off x="6078073" y="4994728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above your head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a triangle shape as if you are making a roof.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B17E31D-2165-4EA7-B7A8-A876BFD0C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1" b="481"/>
            <a:stretch/>
          </p:blipFill>
          <p:spPr>
            <a:xfrm>
              <a:off x="7930640" y="4781970"/>
              <a:ext cx="1284159" cy="18714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107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2575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543E15-A7F0-4E70-B9A3-5AD15D9927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" t="17638" r="190" b="3417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336176" y="760862"/>
            <a:ext cx="5315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winkl" pitchFamily="50" charset="0"/>
              </a:rPr>
              <a:t>That night, </a:t>
            </a:r>
            <a:r>
              <a:rPr lang="en-GB" sz="2400" dirty="0">
                <a:solidFill>
                  <a:srgbClr val="FFFFFF"/>
                </a:solidFill>
                <a:latin typeface="Twinkl" pitchFamily="50" charset="0"/>
              </a:rPr>
              <a:t>baby</a:t>
            </a:r>
            <a:r>
              <a:rPr lang="en-GB" sz="2400" dirty="0">
                <a:latin typeface="Twinkl" pitchFamily="50" charset="0"/>
              </a:rPr>
              <a:t> Jesus was born in the </a:t>
            </a:r>
            <a:r>
              <a:rPr lang="en-GB" sz="2400" dirty="0">
                <a:solidFill>
                  <a:srgbClr val="FFFFFF"/>
                </a:solidFill>
                <a:latin typeface="Twinkl" pitchFamily="50" charset="0"/>
              </a:rPr>
              <a:t>stable. </a:t>
            </a:r>
            <a:r>
              <a:rPr lang="en-GB" sz="2400" dirty="0">
                <a:latin typeface="Twinkl" pitchFamily="50" charset="0"/>
              </a:rPr>
              <a:t>They laid him in a </a:t>
            </a:r>
            <a:r>
              <a:rPr lang="en-GB" sz="2400" dirty="0">
                <a:solidFill>
                  <a:srgbClr val="FFFFFF"/>
                </a:solidFill>
                <a:latin typeface="Twinkl" pitchFamily="50" charset="0"/>
              </a:rPr>
              <a:t>manger.</a:t>
            </a:r>
          </a:p>
        </p:txBody>
      </p:sp>
      <p:sp>
        <p:nvSpPr>
          <p:cNvPr id="43" name="baby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2097403" y="760862"/>
            <a:ext cx="88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baby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stable.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1427358" y="1132752"/>
            <a:ext cx="1064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dirty="0">
                <a:solidFill>
                  <a:srgbClr val="18A0DB"/>
                </a:solidFill>
                <a:latin typeface="Twinkl" pitchFamily="50" charset="0"/>
              </a:rPr>
              <a:t>s</a:t>
            </a:r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table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manger.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2334954" y="1504040"/>
            <a:ext cx="1325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solidFill>
                  <a:srgbClr val="18A0DB"/>
                </a:solidFill>
                <a:latin typeface="Twinkl" pitchFamily="50" charset="0"/>
              </a:rPr>
              <a:t>m</a:t>
            </a:r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anger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F2149A85-B722-44A2-BF71-BD067EF5D9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5090" y="3559949"/>
            <a:ext cx="695225" cy="213910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13CFA0C-9965-47AE-A618-A3905F055D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6503" y="3460097"/>
            <a:ext cx="788826" cy="227048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D9982B1-5AB3-4C8C-82D6-545DD5100D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713" y="4819325"/>
            <a:ext cx="1449980" cy="1191204"/>
          </a:xfrm>
          <a:prstGeom prst="rect">
            <a:avLst/>
          </a:prstGeom>
        </p:spPr>
      </p:pic>
      <p:sp>
        <p:nvSpPr>
          <p:cNvPr id="2" name="Rectangle 1">
            <a:hlinkClick r:id="rId6"/>
            <a:extLst>
              <a:ext uri="{FF2B5EF4-FFF2-40B4-BE49-F238E27FC236}">
                <a16:creationId xmlns:a16="http://schemas.microsoft.com/office/drawing/2014/main" id="{6341BC0E-481F-4BE1-A439-FE2E79E6B5D1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A4DC64-7B02-4638-81ED-7EA85CABBC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17"/>
          <a:stretch/>
        </p:blipFill>
        <p:spPr>
          <a:xfrm>
            <a:off x="4123635" y="3637456"/>
            <a:ext cx="1278681" cy="1846826"/>
          </a:xfrm>
          <a:prstGeom prst="rect">
            <a:avLst/>
          </a:prstGeom>
        </p:spPr>
      </p:pic>
      <p:grpSp>
        <p:nvGrpSpPr>
          <p:cNvPr id="29" name="3rd Box">
            <a:extLst>
              <a:ext uri="{FF2B5EF4-FFF2-40B4-BE49-F238E27FC236}">
                <a16:creationId xmlns:a16="http://schemas.microsoft.com/office/drawing/2014/main" id="{00491F60-6BB5-4076-A1E5-2C5D4E43EEBB}"/>
              </a:ext>
            </a:extLst>
          </p:cNvPr>
          <p:cNvGrpSpPr/>
          <p:nvPr/>
        </p:nvGrpSpPr>
        <p:grpSpPr>
          <a:xfrm>
            <a:off x="5957051" y="4617999"/>
            <a:ext cx="3428997" cy="2046131"/>
            <a:chOff x="5957051" y="4617999"/>
            <a:chExt cx="3428997" cy="204613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0ACA1DE-6603-4C17-9076-83B8FA7005BC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E084DEA-FCD1-4581-B36C-5591571C9A8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manger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E59B732-4B71-47AC-A0BF-237C6017152C}"/>
                </a:ext>
              </a:extLst>
            </p:cNvPr>
            <p:cNvSpPr txBox="1"/>
            <p:nvPr/>
          </p:nvSpPr>
          <p:spPr>
            <a:xfrm>
              <a:off x="6078073" y="4982853"/>
              <a:ext cx="2067444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 your hands a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slight distance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apart as though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holding a box.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0753460-2B5D-417B-AF64-E67B390F9E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167" r="-472"/>
            <a:stretch/>
          </p:blipFill>
          <p:spPr>
            <a:xfrm>
              <a:off x="7658421" y="4876798"/>
              <a:ext cx="1638447" cy="1598151"/>
            </a:xfrm>
            <a:prstGeom prst="rect">
              <a:avLst/>
            </a:prstGeom>
          </p:spPr>
        </p:pic>
      </p:grpSp>
      <p:grpSp>
        <p:nvGrpSpPr>
          <p:cNvPr id="47" name="2nd box">
            <a:extLst>
              <a:ext uri="{FF2B5EF4-FFF2-40B4-BE49-F238E27FC236}">
                <a16:creationId xmlns:a16="http://schemas.microsoft.com/office/drawing/2014/main" id="{ABE7F30F-F433-4DE0-9145-06BCA27D2C89}"/>
              </a:ext>
            </a:extLst>
          </p:cNvPr>
          <p:cNvGrpSpPr/>
          <p:nvPr/>
        </p:nvGrpSpPr>
        <p:grpSpPr>
          <a:xfrm>
            <a:off x="5957050" y="2411547"/>
            <a:ext cx="3428999" cy="2046131"/>
            <a:chOff x="5957050" y="2411547"/>
            <a:chExt cx="3428999" cy="2046131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10B06E55-EFF4-4DDC-864B-CDEB4859FB8A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AAE7B51-6C5F-4DEA-AD8E-7C208A6226F5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stable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D6B72BD-4268-4410-A15A-988DE12E422F}"/>
                </a:ext>
              </a:extLst>
            </p:cNvPr>
            <p:cNvSpPr txBox="1"/>
            <p:nvPr/>
          </p:nvSpPr>
          <p:spPr>
            <a:xfrm>
              <a:off x="6078072" y="2795199"/>
              <a:ext cx="193664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above your head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a triangle shape as if  you are making a roof.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3212E604-5543-4414-A006-338696418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7293" y="2591424"/>
              <a:ext cx="1268291" cy="1866253"/>
            </a:xfrm>
            <a:prstGeom prst="rect">
              <a:avLst/>
            </a:prstGeom>
          </p:spPr>
        </p:pic>
      </p:grpSp>
      <p:grpSp>
        <p:nvGrpSpPr>
          <p:cNvPr id="54" name="1st box">
            <a:extLst>
              <a:ext uri="{FF2B5EF4-FFF2-40B4-BE49-F238E27FC236}">
                <a16:creationId xmlns:a16="http://schemas.microsoft.com/office/drawing/2014/main" id="{80289A0A-56B8-4483-8278-F60272FBA5A6}"/>
              </a:ext>
            </a:extLst>
          </p:cNvPr>
          <p:cNvGrpSpPr/>
          <p:nvPr/>
        </p:nvGrpSpPr>
        <p:grpSpPr>
          <a:xfrm>
            <a:off x="5957050" y="191419"/>
            <a:ext cx="3428999" cy="2046223"/>
            <a:chOff x="5957050" y="191419"/>
            <a:chExt cx="3428999" cy="2046223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5E2CB12B-C9DB-4C5F-9BC0-568E3EE03284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BFB083C-7F6B-4CC5-A4CB-6AC6474ABFB0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baby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6C85197-DA2B-43E7-8484-23D794F7C031}"/>
                </a:ext>
              </a:extLst>
            </p:cNvPr>
            <p:cNvSpPr txBox="1"/>
            <p:nvPr/>
          </p:nvSpPr>
          <p:spPr>
            <a:xfrm>
              <a:off x="6078073" y="563196"/>
              <a:ext cx="1775009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 in front of you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and slowly rock them from side to side.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54ED40A-C092-4A52-BE24-10DADF090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8" r="-3915"/>
            <a:stretch/>
          </p:blipFill>
          <p:spPr>
            <a:xfrm>
              <a:off x="8014720" y="306118"/>
              <a:ext cx="1334384" cy="1931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321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BCB5BB5-B92A-48FB-B70E-846DB0F0B5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7" t="3705" r="367" b="16906"/>
          <a:stretch/>
        </p:blipFill>
        <p:spPr>
          <a:xfrm>
            <a:off x="539749" y="2249517"/>
            <a:ext cx="4862567" cy="3843307"/>
          </a:xfrm>
          <a:prstGeom prst="roundRect">
            <a:avLst>
              <a:gd name="adj" fmla="val 1491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336176" y="737112"/>
            <a:ext cx="5315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winkl" pitchFamily="50" charset="0"/>
              </a:rPr>
              <a:t>When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baby</a:t>
            </a:r>
            <a:r>
              <a:rPr lang="en-GB" sz="2400" dirty="0">
                <a:latin typeface="Twinkl" pitchFamily="50" charset="0"/>
              </a:rPr>
              <a:t> Jesus was born, an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angel </a:t>
            </a:r>
            <a:r>
              <a:rPr lang="en-GB" sz="2400" dirty="0">
                <a:latin typeface="Twinkl" pitchFamily="50" charset="0"/>
              </a:rPr>
              <a:t>appeared in the sky and spoke to some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shepherds. .</a:t>
            </a: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6376"/>
            <a:chOff x="5957051" y="4617999"/>
            <a:chExt cx="3428997" cy="2046376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shepherds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78073" y="4982853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 an open hand over your eyes as though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looking for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your sheep. 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5" r="1048"/>
            <a:stretch/>
          </p:blipFill>
          <p:spPr>
            <a:xfrm>
              <a:off x="7573264" y="4792962"/>
              <a:ext cx="1663919" cy="1871413"/>
            </a:xfrm>
            <a:prstGeom prst="rect">
              <a:avLst/>
            </a:prstGeom>
          </p:spPr>
        </p:pic>
      </p:grpSp>
      <p:sp>
        <p:nvSpPr>
          <p:cNvPr id="43" name="baby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1257374" y="747340"/>
            <a:ext cx="855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300" b="0" dirty="0">
                <a:solidFill>
                  <a:srgbClr val="18A0DB"/>
                </a:solidFill>
                <a:latin typeface="Twinkl" pitchFamily="50" charset="0"/>
              </a:rPr>
              <a:t>baby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4" name="stable.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4671802" y="742688"/>
            <a:ext cx="914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18A0DB"/>
                </a:solidFill>
                <a:latin typeface="Twinkl" pitchFamily="50" charset="0"/>
              </a:rPr>
              <a:t>angel</a:t>
            </a:r>
            <a:endParaRPr lang="en-GB" sz="2300" dirty="0">
              <a:latin typeface="Twinkl" pitchFamily="50" charset="0"/>
            </a:endParaRPr>
          </a:p>
        </p:txBody>
      </p:sp>
      <p:sp>
        <p:nvSpPr>
          <p:cNvPr id="45" name="manger.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2506835" y="1475776"/>
            <a:ext cx="1673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300" dirty="0">
                <a:solidFill>
                  <a:srgbClr val="18A0DB"/>
                </a:solidFill>
                <a:latin typeface="Twinkl" pitchFamily="50" charset="0"/>
              </a:rPr>
              <a:t>shepherds</a:t>
            </a:r>
            <a:r>
              <a:rPr lang="en-US" altLang="en-US" sz="2300" b="0" dirty="0">
                <a:latin typeface="Twinkl" pitchFamily="50" charset="0"/>
              </a:rPr>
              <a:t>.</a:t>
            </a:r>
            <a:endParaRPr lang="en-GB" sz="2300" dirty="0">
              <a:latin typeface="Twinkl" pitchFamily="50" charset="0"/>
            </a:endParaRPr>
          </a:p>
        </p:txBody>
      </p: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428999" cy="2046469"/>
            <a:chOff x="5957050" y="191419"/>
            <a:chExt cx="3428999" cy="204646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baby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775009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in front of you and slowly rock them from side to side.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470" r="-5613"/>
            <a:stretch/>
          </p:blipFill>
          <p:spPr>
            <a:xfrm>
              <a:off x="7886626" y="306364"/>
              <a:ext cx="1431176" cy="1931524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F1BD01F1-FEA9-4700-95B3-54C0006653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087" y="2527025"/>
            <a:ext cx="1885919" cy="20188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188844-89A8-405C-9CBB-7F65E02652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11" y="3681351"/>
            <a:ext cx="1110219" cy="20188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8C9041-EE80-4F76-99B0-F6FC5DA916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559" y="3828971"/>
            <a:ext cx="1408646" cy="2134719"/>
          </a:xfrm>
          <a:prstGeom prst="rect">
            <a:avLst/>
          </a:prstGeom>
        </p:spPr>
      </p:pic>
      <p:sp>
        <p:nvSpPr>
          <p:cNvPr id="3" name="Rectangle 2">
            <a:hlinkClick r:id="rId8"/>
            <a:extLst>
              <a:ext uri="{FF2B5EF4-FFF2-40B4-BE49-F238E27FC236}">
                <a16:creationId xmlns:a16="http://schemas.microsoft.com/office/drawing/2014/main" id="{1B050CF2-C665-48D1-9B4D-0F84218C67A2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2nd Box">
            <a:extLst>
              <a:ext uri="{FF2B5EF4-FFF2-40B4-BE49-F238E27FC236}">
                <a16:creationId xmlns:a16="http://schemas.microsoft.com/office/drawing/2014/main" id="{F34BB4DA-F947-458A-BC8C-91A279A32969}"/>
              </a:ext>
            </a:extLst>
          </p:cNvPr>
          <p:cNvGrpSpPr/>
          <p:nvPr/>
        </p:nvGrpSpPr>
        <p:grpSpPr>
          <a:xfrm>
            <a:off x="5957050" y="2411547"/>
            <a:ext cx="3428999" cy="2046131"/>
            <a:chOff x="5957050" y="2411547"/>
            <a:chExt cx="3428999" cy="2046131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F4C629A1-6483-4FDB-812E-C3F51F61BE12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0FFA9A-A905-4B0A-9427-9FEC1217CA47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angel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6B3E211-C71D-46EC-B75D-ACBFA6CE3502}"/>
                </a:ext>
              </a:extLst>
            </p:cNvPr>
            <p:cNvSpPr txBox="1"/>
            <p:nvPr/>
          </p:nvSpPr>
          <p:spPr>
            <a:xfrm>
              <a:off x="6078073" y="2783324"/>
              <a:ext cx="3136726" cy="120299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Slowly raise and lower your arms by your sides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like an angel’s</a:t>
              </a:r>
              <a:b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</a:b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wings.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52D15833-F7A6-42B3-9BDC-08D83D1C2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85923" y="3192417"/>
              <a:ext cx="2131879" cy="1250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947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">
            <a:extLst>
              <a:ext uri="{FF2B5EF4-FFF2-40B4-BE49-F238E27FC236}">
                <a16:creationId xmlns:a16="http://schemas.microsoft.com/office/drawing/2014/main" id="{91936A46-EF30-4C94-AA00-C26465628B61}"/>
              </a:ext>
            </a:extLst>
          </p:cNvPr>
          <p:cNvSpPr/>
          <p:nvPr/>
        </p:nvSpPr>
        <p:spPr bwMode="auto">
          <a:xfrm>
            <a:off x="340480" y="438151"/>
            <a:ext cx="5296831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78BF5-CEFE-4C7A-87CB-32D1DBC5433D}"/>
              </a:ext>
            </a:extLst>
          </p:cNvPr>
          <p:cNvSpPr txBox="1"/>
          <p:nvPr/>
        </p:nvSpPr>
        <p:spPr>
          <a:xfrm>
            <a:off x="834347" y="772737"/>
            <a:ext cx="4297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winkl" pitchFamily="50" charset="0"/>
              </a:rPr>
              <a:t>The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shepherds</a:t>
            </a:r>
            <a:r>
              <a:rPr lang="en-GB" sz="2400" dirty="0">
                <a:latin typeface="Twinkl" pitchFamily="50" charset="0"/>
              </a:rPr>
              <a:t> walked to Bethlehem to visit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baby</a:t>
            </a:r>
            <a:r>
              <a:rPr lang="en-GB" sz="2400" dirty="0">
                <a:latin typeface="Twinkl" pitchFamily="50" charset="0"/>
              </a:rPr>
              <a:t> Jesus in the </a:t>
            </a:r>
            <a:r>
              <a:rPr lang="en-GB" sz="2400" dirty="0">
                <a:solidFill>
                  <a:schemeClr val="bg1"/>
                </a:solidFill>
                <a:latin typeface="Twinkl" pitchFamily="50" charset="0"/>
              </a:rPr>
              <a:t>stable..</a:t>
            </a:r>
          </a:p>
        </p:txBody>
      </p:sp>
      <p:grpSp>
        <p:nvGrpSpPr>
          <p:cNvPr id="48" name="3rd Box">
            <a:extLst>
              <a:ext uri="{FF2B5EF4-FFF2-40B4-BE49-F238E27FC236}">
                <a16:creationId xmlns:a16="http://schemas.microsoft.com/office/drawing/2014/main" id="{D79FD390-3EA6-4447-B61E-2C06F3467C4F}"/>
              </a:ext>
            </a:extLst>
          </p:cNvPr>
          <p:cNvGrpSpPr/>
          <p:nvPr/>
        </p:nvGrpSpPr>
        <p:grpSpPr>
          <a:xfrm>
            <a:off x="5957051" y="4617999"/>
            <a:ext cx="3428997" cy="2048860"/>
            <a:chOff x="5957051" y="4617999"/>
            <a:chExt cx="3428997" cy="2048860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EB18103-9B63-44D9-A469-97B2A8014B43}"/>
                </a:ext>
              </a:extLst>
            </p:cNvPr>
            <p:cNvSpPr/>
            <p:nvPr/>
          </p:nvSpPr>
          <p:spPr>
            <a:xfrm rot="16200000">
              <a:off x="6651609" y="3929690"/>
              <a:ext cx="2039882" cy="3428997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8BE63B-A280-4574-BBE7-454A171C26E4}"/>
                </a:ext>
              </a:extLst>
            </p:cNvPr>
            <p:cNvSpPr txBox="1"/>
            <p:nvPr/>
          </p:nvSpPr>
          <p:spPr>
            <a:xfrm>
              <a:off x="6078072" y="461799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stable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9E62C-F8C5-4C2C-ADE5-69AB97226F91}"/>
                </a:ext>
              </a:extLst>
            </p:cNvPr>
            <p:cNvSpPr txBox="1"/>
            <p:nvPr/>
          </p:nvSpPr>
          <p:spPr>
            <a:xfrm>
              <a:off x="6078073" y="4982853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Put your hands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above your head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a triangle shape as if you are making a roof.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30A00F-71C1-4C33-8391-059135C98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1" b="481"/>
            <a:stretch/>
          </p:blipFill>
          <p:spPr>
            <a:xfrm>
              <a:off x="7871265" y="4795446"/>
              <a:ext cx="1284159" cy="1871413"/>
            </a:xfrm>
            <a:prstGeom prst="rect">
              <a:avLst/>
            </a:prstGeom>
          </p:spPr>
        </p:pic>
      </p:grpSp>
      <p:sp>
        <p:nvSpPr>
          <p:cNvPr id="43" name="shepherds">
            <a:extLst>
              <a:ext uri="{FF2B5EF4-FFF2-40B4-BE49-F238E27FC236}">
                <a16:creationId xmlns:a16="http://schemas.microsoft.com/office/drawing/2014/main" id="{6602847A-BB6F-452F-B537-3356C561C6B2}"/>
              </a:ext>
            </a:extLst>
          </p:cNvPr>
          <p:cNvSpPr txBox="1"/>
          <p:nvPr/>
        </p:nvSpPr>
        <p:spPr>
          <a:xfrm>
            <a:off x="1792214" y="782165"/>
            <a:ext cx="1530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0" dirty="0">
                <a:solidFill>
                  <a:srgbClr val="18A0DB"/>
                </a:solidFill>
                <a:latin typeface="Twinkl" pitchFamily="50" charset="0"/>
              </a:rPr>
              <a:t>shepherds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4" name="baby">
            <a:extLst>
              <a:ext uri="{FF2B5EF4-FFF2-40B4-BE49-F238E27FC236}">
                <a16:creationId xmlns:a16="http://schemas.microsoft.com/office/drawing/2014/main" id="{57659CE9-7A08-4B42-A9CC-E4E742ADDF55}"/>
              </a:ext>
            </a:extLst>
          </p:cNvPr>
          <p:cNvSpPr txBox="1"/>
          <p:nvPr/>
        </p:nvSpPr>
        <p:spPr>
          <a:xfrm>
            <a:off x="3411522" y="1142561"/>
            <a:ext cx="85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8A0DB"/>
                </a:solidFill>
                <a:latin typeface="Twinkl" pitchFamily="50" charset="0"/>
              </a:rPr>
              <a:t>baby</a:t>
            </a:r>
            <a:endParaRPr lang="en-GB" sz="2400" dirty="0">
              <a:latin typeface="Twinkl" pitchFamily="50" charset="0"/>
            </a:endParaRPr>
          </a:p>
        </p:txBody>
      </p:sp>
      <p:sp>
        <p:nvSpPr>
          <p:cNvPr id="45" name="stable">
            <a:extLst>
              <a:ext uri="{FF2B5EF4-FFF2-40B4-BE49-F238E27FC236}">
                <a16:creationId xmlns:a16="http://schemas.microsoft.com/office/drawing/2014/main" id="{7C332395-E036-4CF0-9A3C-C31E43CA7774}"/>
              </a:ext>
            </a:extLst>
          </p:cNvPr>
          <p:cNvSpPr txBox="1"/>
          <p:nvPr/>
        </p:nvSpPr>
        <p:spPr>
          <a:xfrm>
            <a:off x="2855121" y="1505825"/>
            <a:ext cx="107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solidFill>
                  <a:srgbClr val="18A0DB"/>
                </a:solidFill>
                <a:latin typeface="Twinkl" pitchFamily="50" charset="0"/>
              </a:rPr>
              <a:t>stable</a:t>
            </a:r>
            <a:r>
              <a:rPr lang="en-US" altLang="en-US" sz="2400" b="0" dirty="0">
                <a:latin typeface="Twinkl" pitchFamily="50" charset="0"/>
              </a:rPr>
              <a:t>.</a:t>
            </a:r>
            <a:endParaRPr lang="en-GB" sz="2400" dirty="0">
              <a:latin typeface="Twinkl" pitchFamily="50" charset="0"/>
            </a:endParaRPr>
          </a:p>
        </p:txBody>
      </p:sp>
      <p:grpSp>
        <p:nvGrpSpPr>
          <p:cNvPr id="8" name="1st box">
            <a:extLst>
              <a:ext uri="{FF2B5EF4-FFF2-40B4-BE49-F238E27FC236}">
                <a16:creationId xmlns:a16="http://schemas.microsoft.com/office/drawing/2014/main" id="{0827DCCA-5EBD-4DE1-9D2D-0413C6C177A5}"/>
              </a:ext>
            </a:extLst>
          </p:cNvPr>
          <p:cNvGrpSpPr/>
          <p:nvPr/>
        </p:nvGrpSpPr>
        <p:grpSpPr>
          <a:xfrm>
            <a:off x="5957050" y="191419"/>
            <a:ext cx="3428999" cy="2048953"/>
            <a:chOff x="5957050" y="191419"/>
            <a:chExt cx="3428999" cy="2048953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4F5AE6-B45D-4417-A561-34388C3EC709}"/>
                </a:ext>
              </a:extLst>
            </p:cNvPr>
            <p:cNvSpPr/>
            <p:nvPr/>
          </p:nvSpPr>
          <p:spPr>
            <a:xfrm rot="16200000">
              <a:off x="6651609" y="-500688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0E1A55-E547-4734-BEB5-867984BB3964}"/>
                </a:ext>
              </a:extLst>
            </p:cNvPr>
            <p:cNvSpPr txBox="1"/>
            <p:nvPr/>
          </p:nvSpPr>
          <p:spPr>
            <a:xfrm>
              <a:off x="6078072" y="191419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shepherds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1C6C0A-1D56-4226-A9A1-99EC0876B274}"/>
                </a:ext>
              </a:extLst>
            </p:cNvPr>
            <p:cNvSpPr txBox="1"/>
            <p:nvPr/>
          </p:nvSpPr>
          <p:spPr>
            <a:xfrm>
              <a:off x="6078073" y="563196"/>
              <a:ext cx="1775009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Hold an open hand over your eyes as though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looking for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</a:rPr>
                <a:t>your sheep. </a:t>
              </a:r>
              <a:endParaRPr lang="en-GB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592014-6E7E-493F-A8BD-49FF14820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62" r="-3587"/>
            <a:stretch/>
          </p:blipFill>
          <p:spPr>
            <a:xfrm flipH="1">
              <a:off x="7521884" y="308848"/>
              <a:ext cx="1854563" cy="1931524"/>
            </a:xfrm>
            <a:prstGeom prst="rect">
              <a:avLst/>
            </a:prstGeom>
          </p:spPr>
        </p:pic>
      </p:grpSp>
      <p:grpSp>
        <p:nvGrpSpPr>
          <p:cNvPr id="9" name="2nd Box">
            <a:extLst>
              <a:ext uri="{FF2B5EF4-FFF2-40B4-BE49-F238E27FC236}">
                <a16:creationId xmlns:a16="http://schemas.microsoft.com/office/drawing/2014/main" id="{46303B0B-5910-4749-A7D7-A0F39EBC2AF6}"/>
              </a:ext>
            </a:extLst>
          </p:cNvPr>
          <p:cNvGrpSpPr/>
          <p:nvPr/>
        </p:nvGrpSpPr>
        <p:grpSpPr>
          <a:xfrm>
            <a:off x="5957050" y="2411547"/>
            <a:ext cx="3428999" cy="2058006"/>
            <a:chOff x="5957050" y="2411547"/>
            <a:chExt cx="3428999" cy="205800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08DC7C8-E1DF-4A54-A12F-692A058CAF8B}"/>
                </a:ext>
              </a:extLst>
            </p:cNvPr>
            <p:cNvSpPr/>
            <p:nvPr/>
          </p:nvSpPr>
          <p:spPr>
            <a:xfrm rot="16200000">
              <a:off x="6651609" y="1723237"/>
              <a:ext cx="2039882" cy="3428999"/>
            </a:xfrm>
            <a:prstGeom prst="roundRect">
              <a:avLst>
                <a:gd name="adj" fmla="val 11253"/>
              </a:avLst>
            </a:prstGeom>
            <a:solidFill>
              <a:schemeClr val="bg1"/>
            </a:solidFill>
            <a:ln w="38100">
              <a:solidFill>
                <a:srgbClr val="BB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16C27C5-7308-4D9F-98A2-C3A573AFB1D8}"/>
                </a:ext>
              </a:extLst>
            </p:cNvPr>
            <p:cNvSpPr txBox="1"/>
            <p:nvPr/>
          </p:nvSpPr>
          <p:spPr>
            <a:xfrm>
              <a:off x="6078072" y="2411547"/>
              <a:ext cx="3186952" cy="556664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2200" dirty="0">
                  <a:solidFill>
                    <a:srgbClr val="18A0DB"/>
                  </a:solidFill>
                </a:rPr>
                <a:t>baby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3A4258-3F5E-4D15-A436-EAF8966B228E}"/>
                </a:ext>
              </a:extLst>
            </p:cNvPr>
            <p:cNvSpPr txBox="1"/>
            <p:nvPr/>
          </p:nvSpPr>
          <p:spPr>
            <a:xfrm>
              <a:off x="6078073" y="2783324"/>
              <a:ext cx="1891627" cy="14492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Fold your arms 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in front of you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and slowly rock them from side</a:t>
              </a:r>
            </a:p>
            <a:p>
              <a:r>
                <a:rPr lang="en-GB" sz="1600" dirty="0">
                  <a:solidFill>
                    <a:schemeClr val="tx1"/>
                  </a:solidFill>
                  <a:latin typeface="Twinkl" pitchFamily="50" charset="0"/>
                  <a:ea typeface="MS PGothic" pitchFamily="34" charset="-128"/>
                </a:rPr>
                <a:t> to side. </a:t>
              </a:r>
              <a:endParaRPr lang="en-US" sz="1600" dirty="0">
                <a:solidFill>
                  <a:schemeClr val="tx1"/>
                </a:solidFill>
                <a:latin typeface="Twinkl" pitchFamily="50" charset="0"/>
                <a:ea typeface="MS PGothic" pitchFamily="34" charset="-128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B1AC29-8DDF-494B-A8D0-A8248A463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0506" y="2603300"/>
              <a:ext cx="1267655" cy="1866253"/>
            </a:xfrm>
            <a:prstGeom prst="rect">
              <a:avLst/>
            </a:prstGeom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153A826B-6F1C-4A0F-814A-14F92CC58C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" t="17638" r="190" b="3417"/>
          <a:stretch/>
        </p:blipFill>
        <p:spPr>
          <a:xfrm>
            <a:off x="539749" y="2254031"/>
            <a:ext cx="4862567" cy="3838793"/>
          </a:xfrm>
          <a:prstGeom prst="roundRect">
            <a:avLst>
              <a:gd name="adj" fmla="val 1491"/>
            </a:avLst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9AEC1C2-24F4-42F8-AB4B-106193D8AB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5090" y="3591479"/>
            <a:ext cx="695225" cy="21391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3EFCC9-5FA6-4C70-8CFA-185ED4109D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3" y="3318427"/>
            <a:ext cx="1442418" cy="21858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55CD76E-7781-4593-B385-DB7046EF6C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8378" y="3460097"/>
            <a:ext cx="788826" cy="22704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64291DA-8FAC-4192-B61E-96EA16DDC0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713" y="4819325"/>
            <a:ext cx="1449980" cy="11912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BA14BE-4546-4693-B9CF-26F8ACC9AF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18" y="3648378"/>
            <a:ext cx="1299041" cy="2362151"/>
          </a:xfrm>
          <a:prstGeom prst="rect">
            <a:avLst/>
          </a:prstGeom>
        </p:spPr>
      </p:pic>
      <p:sp>
        <p:nvSpPr>
          <p:cNvPr id="3" name="Rectangle 2">
            <a:hlinkClick r:id="rId11"/>
            <a:extLst>
              <a:ext uri="{FF2B5EF4-FFF2-40B4-BE49-F238E27FC236}">
                <a16:creationId xmlns:a16="http://schemas.microsoft.com/office/drawing/2014/main" id="{CC780BCB-011C-4C7E-8C68-F2D2EF010C85}"/>
              </a:ext>
            </a:extLst>
          </p:cNvPr>
          <p:cNvSpPr/>
          <p:nvPr/>
        </p:nvSpPr>
        <p:spPr>
          <a:xfrm>
            <a:off x="8567738" y="6616700"/>
            <a:ext cx="576262" cy="24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92A1A55-AFE0-4267-941F-C82B77AA60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17"/>
          <a:stretch/>
        </p:blipFill>
        <p:spPr>
          <a:xfrm>
            <a:off x="4123635" y="3637456"/>
            <a:ext cx="1278681" cy="18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2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0" grpId="0" animBg="1"/>
      <p:bldP spid="5" grpId="0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C62058F5-E99F-4F27-B9E9-05AC47688FF5}" vid="{052CBA24-7177-4CBD-BE8E-943201157C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32A6F9-BB8A-46D5-9714-D79F7F684BC8}"/>
</file>

<file path=customXml/itemProps2.xml><?xml version="1.0" encoding="utf-8"?>
<ds:datastoreItem xmlns:ds="http://schemas.openxmlformats.org/officeDocument/2006/customXml" ds:itemID="{CD8B4C0C-9400-446B-806F-5BACFBEF87C7}"/>
</file>

<file path=customXml/itemProps3.xml><?xml version="1.0" encoding="utf-8"?>
<ds:datastoreItem xmlns:ds="http://schemas.openxmlformats.org/officeDocument/2006/customXml" ds:itemID="{6CA3E86D-F91D-4A91-9350-C9F794573219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554</TotalTime>
  <Words>1062</Words>
  <Application>Microsoft Office PowerPoint</Application>
  <PresentationFormat>On-screen Show (4:3)</PresentationFormat>
  <Paragraphs>190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Twinkl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Holly Booker</dc:creator>
  <cp:lastModifiedBy>Holly Booker</cp:lastModifiedBy>
  <cp:revision>83</cp:revision>
  <dcterms:created xsi:type="dcterms:W3CDTF">2020-11-11T14:43:39Z</dcterms:created>
  <dcterms:modified xsi:type="dcterms:W3CDTF">2020-11-17T15:39:35Z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