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8" r:id="rId2"/>
    <p:sldId id="264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67" r:id="rId1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Tuffy-TTF" panose="020B0603060100000000" charset="0"/>
      <p:regular r:id="rId19"/>
      <p:bold r:id="rId20"/>
      <p:italic r:id="rId21"/>
      <p:boldItalic r:id="rId22"/>
    </p:embeddedFont>
    <p:embeddedFont>
      <p:font typeface="Tuffy" panose="020B0603060100000000" pitchFamily="34" charset="0"/>
      <p:regular r:id="rId23"/>
      <p:bold r:id="rId24"/>
      <p:italic r:id="rId25"/>
      <p:boldItalic r:id="rId26"/>
    </p:embeddedFont>
    <p:embeddedFont>
      <p:font typeface="Twinkl" pitchFamily="2" charset="0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105"/>
    <a:srgbClr val="18A0DB"/>
    <a:srgbClr val="DE1E5A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 autoAdjust="0"/>
    <p:restoredTop sz="94660"/>
  </p:normalViewPr>
  <p:slideViewPr>
    <p:cSldViewPr snapToGrid="0" showGuides="1">
      <p:cViewPr>
        <p:scale>
          <a:sx n="91" d="100"/>
          <a:sy n="91" d="100"/>
        </p:scale>
        <p:origin x="906" y="264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viewProps" Target="view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/2.0/uk/" TargetMode="External"/><Relationship Id="rId4" Type="http://schemas.openxmlformats.org/officeDocument/2006/relationships/hyperlink" Target="https://www.flickr.com/photos/pmcowley/5247289468/in/photolist-8ZFJm5-4kPnfo-7nBsAo-vj7AT-uG5sx-4fEBi9-4jxV4m-BTx91a-p9PsBg-DbicxB-oSXsRt-aP8ZTa-aP8u68-aP8urT-aP8ZoX-aP8KRB-aP8DTM-aP8X9K-aP8tgD-aP8Knc-aP8oLD-aP8GrK-aP8o1H-aP8LX4-aP8RHe-aP8APc-aP8N42-aP8Q9x-aP8VQV-aP8YS6-aP8U1R-aP8UTe-aP8TBv-aP8xqv-aP8uVD-aP8SSK-aP8zGD-aP8Nh4-aP8T8a-aP8Woe-aP8FWe-aP8Lpt-aP8NRp-aP8Adc-aP8YtB-aP8RZ4-aP8B6D-aP8HEn-aP8ygc-aP8pbZ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2.0/uk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/2.0/uk/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2.0/uk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2.0/uk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2.0/uk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2.0/uk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2.0/uk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2.0/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22" y="1821779"/>
            <a:ext cx="5698156" cy="379877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618E944-A4CE-4D29-81AE-0EAF849265DB}"/>
              </a:ext>
            </a:extLst>
          </p:cNvPr>
          <p:cNvSpPr/>
          <p:nvPr/>
        </p:nvSpPr>
        <p:spPr>
          <a:xfrm>
            <a:off x="1472709" y="695915"/>
            <a:ext cx="6287677" cy="776039"/>
          </a:xfrm>
          <a:prstGeom prst="roundRect">
            <a:avLst/>
          </a:prstGeom>
          <a:solidFill>
            <a:srgbClr val="BC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800197" y="806936"/>
            <a:ext cx="76327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Schools act out the nativity story to remind us why 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Christmas is celebrated.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65E0E3-F1E8-4A95-A0C8-4B04A1309B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8079">
            <a:off x="654455" y="1446770"/>
            <a:ext cx="1485796" cy="1579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471221-BF87-42A9-8704-77F80CDE64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174">
            <a:off x="7071750" y="4695107"/>
            <a:ext cx="1485796" cy="1579495"/>
          </a:xfrm>
          <a:prstGeom prst="rect">
            <a:avLst/>
          </a:prstGeom>
        </p:spPr>
      </p:pic>
      <p:sp>
        <p:nvSpPr>
          <p:cNvPr id="9" name="TextBox 21">
            <a:extLst>
              <a:ext uri="{FF2B5EF4-FFF2-40B4-BE49-F238E27FC236}">
                <a16:creationId xmlns:a16="http://schemas.microsoft.com/office/drawing/2014/main" id="{5929949D-951E-442B-B50E-771170BA4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9241" y="6116085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4"/>
              </a:rPr>
              <a:t>Nativity Play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[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Peter C 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-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Flickr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5"/>
              </a:rPr>
              <a:t>CC BY 2.0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10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71FC0FB-77D7-4159-B103-9BD58F899A74}"/>
              </a:ext>
            </a:extLst>
          </p:cNvPr>
          <p:cNvSpPr/>
          <p:nvPr/>
        </p:nvSpPr>
        <p:spPr>
          <a:xfrm>
            <a:off x="1974497" y="695915"/>
            <a:ext cx="5203179" cy="582627"/>
          </a:xfrm>
          <a:prstGeom prst="roundRect">
            <a:avLst/>
          </a:prstGeom>
          <a:solidFill>
            <a:srgbClr val="BC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759736" y="823120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Many people decorate their houses with lights.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30FEE6-9B1D-443C-BC66-F427214A2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642" y="1469658"/>
            <a:ext cx="6806153" cy="45043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A12CFF4-3311-474F-9B55-2296C1F401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8079">
            <a:off x="488659" y="584353"/>
            <a:ext cx="1485796" cy="15794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1D04BEA-0640-40B0-86F8-ABF48104EA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174">
            <a:off x="7203897" y="4840764"/>
            <a:ext cx="1485796" cy="1579495"/>
          </a:xfrm>
          <a:prstGeom prst="rect">
            <a:avLst/>
          </a:prstGeom>
        </p:spPr>
      </p:pic>
      <p:sp>
        <p:nvSpPr>
          <p:cNvPr id="25" name="TextBox 21">
            <a:extLst>
              <a:ext uri="{FF2B5EF4-FFF2-40B4-BE49-F238E27FC236}">
                <a16:creationId xmlns:a16="http://schemas.microsoft.com/office/drawing/2014/main" id="{1396253F-37D7-4EB7-BD95-F5E3B0EFA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3631" y="6116338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unknown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[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Marc Flores - Flickr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4"/>
              </a:rPr>
              <a:t>CC BY 2.0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A4F6413-A1C7-4B3D-985F-EF0706A77CE7}"/>
              </a:ext>
            </a:extLst>
          </p:cNvPr>
          <p:cNvSpPr/>
          <p:nvPr/>
        </p:nvSpPr>
        <p:spPr>
          <a:xfrm>
            <a:off x="1586080" y="695915"/>
            <a:ext cx="5915278" cy="582627"/>
          </a:xfrm>
          <a:prstGeom prst="roundRect">
            <a:avLst/>
          </a:prstGeom>
          <a:solidFill>
            <a:srgbClr val="BC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7369" y="848729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People put Christmas trees up near their windows.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AF7413-8B1D-498D-AC39-C536C1D31EF2}"/>
              </a:ext>
            </a:extLst>
          </p:cNvPr>
          <p:cNvGrpSpPr/>
          <p:nvPr/>
        </p:nvGrpSpPr>
        <p:grpSpPr>
          <a:xfrm>
            <a:off x="1140159" y="1525187"/>
            <a:ext cx="6814312" cy="4480145"/>
            <a:chOff x="840753" y="1213702"/>
            <a:chExt cx="7509627" cy="49372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33C0656-ECAD-46A8-887E-7F6F4ED2F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3" y="1213702"/>
              <a:ext cx="3702966" cy="493728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89CB6C9-CE89-45AE-866C-878DFE8EE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7414" y="1213702"/>
              <a:ext cx="3702966" cy="4937288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E1BE169-EA3B-42DA-BC76-7AC5551B50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8079">
            <a:off x="413827" y="535710"/>
            <a:ext cx="1485796" cy="15794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CE955F-42EF-41AA-AE69-A28CD7E3A6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174">
            <a:off x="7203897" y="4840764"/>
            <a:ext cx="1485796" cy="1579495"/>
          </a:xfrm>
          <a:prstGeom prst="rect">
            <a:avLst/>
          </a:prstGeom>
        </p:spPr>
      </p:pic>
      <p:sp>
        <p:nvSpPr>
          <p:cNvPr id="11" name="TextBox 21">
            <a:extLst>
              <a:ext uri="{FF2B5EF4-FFF2-40B4-BE49-F238E27FC236}">
                <a16:creationId xmlns:a16="http://schemas.microsoft.com/office/drawing/2014/main" id="{9DD54183-1DCD-4CA9-88EB-4DE7A8634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3631" y="6116338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unknown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[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Ed Kennedy and Steam Pipe </a:t>
            </a:r>
            <a:r>
              <a:rPr lang="en-GB" altLang="en-US" sz="500" b="1" dirty="0" err="1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Tunk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 </a:t>
            </a:r>
            <a:r>
              <a:rPr lang="en-GB" altLang="en-US" sz="500" b="1" dirty="0" err="1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Distrubutions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- Flickr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5"/>
              </a:rPr>
              <a:t>CC BY 2.0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139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B82637-EC2C-4321-B1F4-176ACDA65937}"/>
              </a:ext>
            </a:extLst>
          </p:cNvPr>
          <p:cNvSpPr/>
          <p:nvPr/>
        </p:nvSpPr>
        <p:spPr>
          <a:xfrm>
            <a:off x="1974497" y="695915"/>
            <a:ext cx="5203179" cy="582627"/>
          </a:xfrm>
          <a:prstGeom prst="roundRect">
            <a:avLst/>
          </a:prstGeom>
          <a:solidFill>
            <a:srgbClr val="BC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727369" y="848729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People go Christmas shopping for presents.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7AC35C-F217-4F4E-AA40-B30D7EB69D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162" y="1431356"/>
            <a:ext cx="6698664" cy="47175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694A43-0574-4B8B-8415-4AA23483C8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8079">
            <a:off x="488659" y="584353"/>
            <a:ext cx="1485796" cy="1579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64863F-C635-4D5A-A4A9-8F0E1394B5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174">
            <a:off x="7203897" y="4840764"/>
            <a:ext cx="1485796" cy="1579495"/>
          </a:xfrm>
          <a:prstGeom prst="rect">
            <a:avLst/>
          </a:prstGeom>
        </p:spPr>
      </p:pic>
      <p:sp>
        <p:nvSpPr>
          <p:cNvPr id="9" name="TextBox 21">
            <a:extLst>
              <a:ext uri="{FF2B5EF4-FFF2-40B4-BE49-F238E27FC236}">
                <a16:creationId xmlns:a16="http://schemas.microsoft.com/office/drawing/2014/main" id="{47B84529-4712-4404-8D80-6AFC67D27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3631" y="6204154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unknown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[</a:t>
            </a:r>
            <a:r>
              <a:rPr lang="en-GB" altLang="en-US" sz="500" b="1" dirty="0" err="1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Wenjie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, Zang- Flickr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4"/>
              </a:rPr>
              <a:t>CC BY 2.0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84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4E87916-C690-4281-8ECA-32180A7F3D25}"/>
              </a:ext>
            </a:extLst>
          </p:cNvPr>
          <p:cNvSpPr/>
          <p:nvPr/>
        </p:nvSpPr>
        <p:spPr>
          <a:xfrm>
            <a:off x="1149111" y="695915"/>
            <a:ext cx="6789217" cy="582627"/>
          </a:xfrm>
          <a:prstGeom prst="roundRect">
            <a:avLst/>
          </a:prstGeom>
          <a:solidFill>
            <a:srgbClr val="BC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7369" y="848729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Christmas cards are exchanged and put up in our homes.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83E7A4-6109-4435-BC94-9EB91D75DE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49" y="2004288"/>
            <a:ext cx="7104807" cy="37744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5E522B-FE9A-409B-A812-9AFD1C3CE0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8079">
            <a:off x="484989" y="1415736"/>
            <a:ext cx="1485796" cy="1579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7A0129-1660-4475-8A19-2924978A4B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174">
            <a:off x="7195429" y="4786671"/>
            <a:ext cx="1485796" cy="1579495"/>
          </a:xfrm>
          <a:prstGeom prst="rect">
            <a:avLst/>
          </a:prstGeom>
        </p:spPr>
      </p:pic>
      <p:sp>
        <p:nvSpPr>
          <p:cNvPr id="9" name="TextBox 21">
            <a:extLst>
              <a:ext uri="{FF2B5EF4-FFF2-40B4-BE49-F238E27FC236}">
                <a16:creationId xmlns:a16="http://schemas.microsoft.com/office/drawing/2014/main" id="{1095CF03-0A34-47AB-BFDF-FDBD8B164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3631" y="6116338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unknown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[C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hez Mummy- Flickr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4"/>
              </a:rPr>
              <a:t>CC BY 2.0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99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7195F1F-BF3C-4003-9710-EE9BC4D29491}"/>
              </a:ext>
            </a:extLst>
          </p:cNvPr>
          <p:cNvSpPr/>
          <p:nvPr/>
        </p:nvSpPr>
        <p:spPr>
          <a:xfrm>
            <a:off x="1351370" y="695915"/>
            <a:ext cx="6416984" cy="582627"/>
          </a:xfrm>
          <a:prstGeom prst="roundRect">
            <a:avLst/>
          </a:prstGeom>
          <a:solidFill>
            <a:srgbClr val="BC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7369" y="848729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At Christmas turkey is eaten, often with friends and family.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07DCF4-2782-48CC-A921-209A09F4BE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855" y="1559426"/>
            <a:ext cx="5971921" cy="4478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0AC70F-8A35-48B0-B01F-44F70F03C9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8079">
            <a:off x="737947" y="1415736"/>
            <a:ext cx="1485796" cy="1579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6500-E9DE-45A3-86A0-853820D7E3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174">
            <a:off x="6798876" y="4808397"/>
            <a:ext cx="1485796" cy="1579495"/>
          </a:xfrm>
          <a:prstGeom prst="rect">
            <a:avLst/>
          </a:prstGeom>
        </p:spPr>
      </p:pic>
      <p:sp>
        <p:nvSpPr>
          <p:cNvPr id="10" name="TextBox 21">
            <a:extLst>
              <a:ext uri="{FF2B5EF4-FFF2-40B4-BE49-F238E27FC236}">
                <a16:creationId xmlns:a16="http://schemas.microsoft.com/office/drawing/2014/main" id="{608958CA-6F2D-41A3-970B-16E8A8A04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360" y="6178122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unknown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[</a:t>
            </a:r>
            <a:r>
              <a:rPr lang="en-GB" altLang="en-US" sz="500" b="1" dirty="0" err="1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WordRidden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 -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Flickr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4"/>
              </a:rPr>
              <a:t>CC BY 2.0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843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685BE05-3B30-4738-B1DC-29AB4FCE1A76}"/>
              </a:ext>
            </a:extLst>
          </p:cNvPr>
          <p:cNvSpPr/>
          <p:nvPr/>
        </p:nvSpPr>
        <p:spPr>
          <a:xfrm>
            <a:off x="1553712" y="695915"/>
            <a:ext cx="6060934" cy="582627"/>
          </a:xfrm>
          <a:prstGeom prst="roundRect">
            <a:avLst/>
          </a:prstGeom>
          <a:solidFill>
            <a:srgbClr val="BC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7829" y="848729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Children look forward to Santa’s visit on Christmas Eve.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C7AB15-CAC2-4D1F-95D8-64BFE01EFF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01" y="1513747"/>
            <a:ext cx="6983756" cy="43435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6B426E-5BA8-46B7-B906-BB4F672E74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8079">
            <a:off x="594140" y="1138737"/>
            <a:ext cx="1485796" cy="1579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2A00C1-5D29-47DC-8932-6868791ADD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174">
            <a:off x="7098701" y="4784119"/>
            <a:ext cx="1485796" cy="1579495"/>
          </a:xfrm>
          <a:prstGeom prst="rect">
            <a:avLst/>
          </a:prstGeom>
        </p:spPr>
      </p:pic>
      <p:sp>
        <p:nvSpPr>
          <p:cNvPr id="9" name="TextBox 21">
            <a:extLst>
              <a:ext uri="{FF2B5EF4-FFF2-40B4-BE49-F238E27FC236}">
                <a16:creationId xmlns:a16="http://schemas.microsoft.com/office/drawing/2014/main" id="{AD384A9C-AD1A-4121-A101-A4DBEA1F5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724" y="6109604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unknown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[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Johnny </a:t>
            </a:r>
            <a:r>
              <a:rPr lang="en-GB" altLang="en-US" sz="500" b="1" dirty="0" err="1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Silvercloud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 -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Flickr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4"/>
              </a:rPr>
              <a:t>CC BY 2.0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2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169E435-0AB4-4681-960F-A6C92171360B}"/>
              </a:ext>
            </a:extLst>
          </p:cNvPr>
          <p:cNvSpPr/>
          <p:nvPr/>
        </p:nvSpPr>
        <p:spPr>
          <a:xfrm>
            <a:off x="1942130" y="695915"/>
            <a:ext cx="5203179" cy="582627"/>
          </a:xfrm>
          <a:prstGeom prst="roundRect">
            <a:avLst/>
          </a:prstGeom>
          <a:solidFill>
            <a:srgbClr val="BC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7369" y="848729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Presents are opened on Christmas morning.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984BA7-0406-46A7-8402-DF2344584E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001" y="1551589"/>
            <a:ext cx="6489394" cy="43262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3630BE-4199-4E62-8EC1-205D685CD0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8079">
            <a:off x="576104" y="985924"/>
            <a:ext cx="1485796" cy="1579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C2E270-89B2-4588-92F1-CD689E7120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174">
            <a:off x="7075777" y="4832672"/>
            <a:ext cx="1485796" cy="1579495"/>
          </a:xfrm>
          <a:prstGeom prst="rect">
            <a:avLst/>
          </a:prstGeom>
        </p:spPr>
      </p:pic>
      <p:sp>
        <p:nvSpPr>
          <p:cNvPr id="9" name="TextBox 21">
            <a:extLst>
              <a:ext uri="{FF2B5EF4-FFF2-40B4-BE49-F238E27FC236}">
                <a16:creationId xmlns:a16="http://schemas.microsoft.com/office/drawing/2014/main" id="{B66377EC-80BB-46A7-890B-97F7F90A5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243" y="6102112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unknown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[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Rain0795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 -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Flickr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4"/>
              </a:rPr>
              <a:t>CC BY 2.0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882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E0C8D7A-3E64-47E0-B222-007CACDB61EB}"/>
              </a:ext>
            </a:extLst>
          </p:cNvPr>
          <p:cNvSpPr/>
          <p:nvPr/>
        </p:nvSpPr>
        <p:spPr>
          <a:xfrm>
            <a:off x="1541574" y="695915"/>
            <a:ext cx="6004290" cy="582627"/>
          </a:xfrm>
          <a:prstGeom prst="roundRect">
            <a:avLst/>
          </a:prstGeom>
          <a:solidFill>
            <a:srgbClr val="BC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7369" y="848729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Many Christians go to church to celebrate Jesus’ birth.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F30FF7-3356-4CD4-A123-36C48CA05B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573" y="1486803"/>
            <a:ext cx="4534292" cy="45729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16D6FC-93DF-49CA-BC43-9786AB0216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8079">
            <a:off x="1386874" y="1277236"/>
            <a:ext cx="1485796" cy="1579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C9BD66-E162-4A72-9561-B535A83671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174">
            <a:off x="6305681" y="4865041"/>
            <a:ext cx="1485796" cy="1579495"/>
          </a:xfrm>
          <a:prstGeom prst="rect">
            <a:avLst/>
          </a:prstGeom>
        </p:spPr>
      </p:pic>
      <p:sp>
        <p:nvSpPr>
          <p:cNvPr id="9" name="TextBox 21">
            <a:extLst>
              <a:ext uri="{FF2B5EF4-FFF2-40B4-BE49-F238E27FC236}">
                <a16:creationId xmlns:a16="http://schemas.microsoft.com/office/drawing/2014/main" id="{B3D6F132-B44D-49F8-9AA5-37DDFFF3E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360" y="6178122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unknown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[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Bengt Nyman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 -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Flickr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4"/>
              </a:rPr>
              <a:t>CC BY 2.0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520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A1786ED3-4A83-4E52-97FB-5BB8F2F68775}" vid="{F1370A2B-D63B-458B-B1CD-13966C425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1A0865-32CA-460F-A6F5-9F33AD91C3B9}"/>
</file>

<file path=customXml/itemProps2.xml><?xml version="1.0" encoding="utf-8"?>
<ds:datastoreItem xmlns:ds="http://schemas.openxmlformats.org/officeDocument/2006/customXml" ds:itemID="{FB0B240D-5F6B-4CC3-B56E-2D3C8041E8D3}"/>
</file>

<file path=customXml/itemProps3.xml><?xml version="1.0" encoding="utf-8"?>
<ds:datastoreItem xmlns:ds="http://schemas.openxmlformats.org/officeDocument/2006/customXml" ds:itemID="{CEF65CC8-B206-4A99-B5E6-54AF51B7CAAC}"/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120</TotalTime>
  <Words>235</Words>
  <Application>Microsoft Office PowerPoint</Application>
  <PresentationFormat>On-screen Show (4:3)</PresentationFormat>
  <Paragraphs>19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Arial</vt:lpstr>
      <vt:lpstr>Tuffy-TTF</vt:lpstr>
      <vt:lpstr>Tuffy</vt:lpstr>
      <vt:lpstr>Twinkl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Martin Ward</dc:creator>
  <cp:lastModifiedBy>Monique Davis</cp:lastModifiedBy>
  <cp:revision>6</cp:revision>
  <dcterms:created xsi:type="dcterms:W3CDTF">2019-08-01T08:56:10Z</dcterms:created>
  <dcterms:modified xsi:type="dcterms:W3CDTF">2019-12-11T00:05:02Z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