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433" r:id="rId4"/>
    <p:sldMasterId id="2147484452" r:id="rId5"/>
    <p:sldMasterId id="2147483882" r:id="rId6"/>
  </p:sldMasterIdLst>
  <p:notesMasterIdLst>
    <p:notesMasterId r:id="rId94"/>
  </p:notesMasterIdLst>
  <p:sldIdLst>
    <p:sldId id="836" r:id="rId7"/>
    <p:sldId id="837" r:id="rId8"/>
    <p:sldId id="257" r:id="rId9"/>
    <p:sldId id="258" r:id="rId10"/>
    <p:sldId id="362" r:id="rId11"/>
    <p:sldId id="363" r:id="rId12"/>
    <p:sldId id="364" r:id="rId13"/>
    <p:sldId id="914" r:id="rId14"/>
    <p:sldId id="835" r:id="rId15"/>
    <p:sldId id="299" r:id="rId16"/>
    <p:sldId id="884" r:id="rId17"/>
    <p:sldId id="891" r:id="rId18"/>
    <p:sldId id="863" r:id="rId19"/>
    <p:sldId id="689" r:id="rId20"/>
    <p:sldId id="867" r:id="rId21"/>
    <p:sldId id="685" r:id="rId22"/>
    <p:sldId id="365" r:id="rId23"/>
    <p:sldId id="755" r:id="rId24"/>
    <p:sldId id="684" r:id="rId25"/>
    <p:sldId id="838" r:id="rId26"/>
    <p:sldId id="839" r:id="rId27"/>
    <p:sldId id="840" r:id="rId28"/>
    <p:sldId id="841" r:id="rId29"/>
    <p:sldId id="842" r:id="rId30"/>
    <p:sldId id="843" r:id="rId31"/>
    <p:sldId id="844" r:id="rId32"/>
    <p:sldId id="845" r:id="rId33"/>
    <p:sldId id="846" r:id="rId34"/>
    <p:sldId id="847" r:id="rId35"/>
    <p:sldId id="848" r:id="rId36"/>
    <p:sldId id="849" r:id="rId37"/>
    <p:sldId id="850" r:id="rId38"/>
    <p:sldId id="851" r:id="rId39"/>
    <p:sldId id="852" r:id="rId40"/>
    <p:sldId id="853" r:id="rId41"/>
    <p:sldId id="854" r:id="rId42"/>
    <p:sldId id="855" r:id="rId43"/>
    <p:sldId id="856" r:id="rId44"/>
    <p:sldId id="857" r:id="rId45"/>
    <p:sldId id="858" r:id="rId46"/>
    <p:sldId id="859" r:id="rId47"/>
    <p:sldId id="860" r:id="rId48"/>
    <p:sldId id="861" r:id="rId49"/>
    <p:sldId id="862" r:id="rId50"/>
    <p:sldId id="618" r:id="rId51"/>
    <p:sldId id="888" r:id="rId52"/>
    <p:sldId id="864" r:id="rId53"/>
    <p:sldId id="885" r:id="rId54"/>
    <p:sldId id="889" r:id="rId55"/>
    <p:sldId id="882" r:id="rId56"/>
    <p:sldId id="890" r:id="rId57"/>
    <p:sldId id="865" r:id="rId58"/>
    <p:sldId id="886" r:id="rId59"/>
    <p:sldId id="881" r:id="rId60"/>
    <p:sldId id="870" r:id="rId61"/>
    <p:sldId id="871" r:id="rId62"/>
    <p:sldId id="872" r:id="rId63"/>
    <p:sldId id="873" r:id="rId64"/>
    <p:sldId id="874" r:id="rId65"/>
    <p:sldId id="875" r:id="rId66"/>
    <p:sldId id="876" r:id="rId67"/>
    <p:sldId id="877" r:id="rId68"/>
    <p:sldId id="878" r:id="rId69"/>
    <p:sldId id="879" r:id="rId70"/>
    <p:sldId id="880" r:id="rId71"/>
    <p:sldId id="897" r:id="rId72"/>
    <p:sldId id="896" r:id="rId73"/>
    <p:sldId id="895" r:id="rId74"/>
    <p:sldId id="894" r:id="rId75"/>
    <p:sldId id="893" r:id="rId76"/>
    <p:sldId id="595" r:id="rId77"/>
    <p:sldId id="866" r:id="rId78"/>
    <p:sldId id="887" r:id="rId79"/>
    <p:sldId id="913" r:id="rId80"/>
    <p:sldId id="912" r:id="rId81"/>
    <p:sldId id="910" r:id="rId82"/>
    <p:sldId id="900" r:id="rId83"/>
    <p:sldId id="901" r:id="rId84"/>
    <p:sldId id="902" r:id="rId85"/>
    <p:sldId id="903" r:id="rId86"/>
    <p:sldId id="904" r:id="rId87"/>
    <p:sldId id="905" r:id="rId88"/>
    <p:sldId id="906" r:id="rId89"/>
    <p:sldId id="907" r:id="rId90"/>
    <p:sldId id="908" r:id="rId91"/>
    <p:sldId id="911" r:id="rId92"/>
    <p:sldId id="352" r:id="rId93"/>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172423-5A2F-41D2-AE53-00E5F7FC2F6E}" v="164" dt="2021-01-13T20:10:13.668"/>
    <p1510:client id="{D5906837-91C8-0B6A-69B6-C77987FAF78A}" v="20" dt="2021-02-08T13:27:00.9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8"/>
  </p:normalViewPr>
  <p:slideViewPr>
    <p:cSldViewPr snapToGrid="0" snapToObjects="1">
      <p:cViewPr varScale="1">
        <p:scale>
          <a:sx n="65" d="100"/>
          <a:sy n="65" d="100"/>
        </p:scale>
        <p:origin x="66" y="276"/>
      </p:cViewPr>
      <p:guideLst/>
    </p:cSldViewPr>
  </p:slideViewPr>
  <p:notesTextViewPr>
    <p:cViewPr>
      <p:scale>
        <a:sx n="1" d="1"/>
        <a:sy n="1" d="1"/>
      </p:scale>
      <p:origin x="0" y="0"/>
    </p:cViewPr>
  </p:notesTextViewPr>
  <p:sorterViewPr>
    <p:cViewPr varScale="1">
      <p:scale>
        <a:sx n="1" d="1"/>
        <a:sy n="1" d="1"/>
      </p:scale>
      <p:origin x="0" y="-165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97"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presProps" Target="pres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notesMaster" Target="notesMasters/notesMaster1.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US"/>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8488254C-99AD-4C48-9924-C1D7E43B73FF}" type="datetimeFigureOut">
              <a:rPr lang="en-US" smtClean="0"/>
              <a:t>2/23/2021</a:t>
            </a:fld>
            <a:endParaRPr lang="en-US"/>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US"/>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US"/>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BE6B3E00-47C1-744E-9C29-7BC88294FE64}" type="slidenum">
              <a:rPr lang="en-US" smtClean="0"/>
              <a:t>‹#›</a:t>
            </a:fld>
            <a:endParaRPr lang="en-US"/>
          </a:p>
        </p:txBody>
      </p:sp>
    </p:spTree>
    <p:extLst>
      <p:ext uri="{BB962C8B-B14F-4D97-AF65-F5344CB8AC3E}">
        <p14:creationId xmlns:p14="http://schemas.microsoft.com/office/powerpoint/2010/main" val="3613616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E6B3E00-47C1-744E-9C29-7BC88294FE64}" type="slidenum">
              <a:rPr lang="en-US" smtClean="0"/>
              <a:t>19</a:t>
            </a:fld>
            <a:endParaRPr lang="en-US"/>
          </a:p>
        </p:txBody>
      </p:sp>
    </p:spTree>
    <p:extLst>
      <p:ext uri="{BB962C8B-B14F-4D97-AF65-F5344CB8AC3E}">
        <p14:creationId xmlns:p14="http://schemas.microsoft.com/office/powerpoint/2010/main" val="2552405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s://www.twinkl.co.uk/resources/early-years-numbers-number-system/all-about-numbers-numbers-the-number-system-number-mathematics-eyfs-early-years/number-8-all-about-numbers-numbers-the-number-system-number-mathematics-eyfs-early-years" TargetMode="External"/><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s://www.twinkl.co.uk/resources/early-years-numbers-number-system/all-about-numbers-numbers-the-number-system-number-mathematics-eyfs-early-years/number-8-all-about-numbers-numbers-the-number-system-number-mathematics-eyfs-early-years" TargetMode="External"/><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www.twinkl.co.uk/resources/early-years-numbers-number-system/all-about-numbers-numbers-the-number-system-number-mathematics-eyfs-early-years/number-8-all-about-numbers-numbers-the-number-system-number-mathematics-eyfs-early-years" TargetMode="External"/><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hyperlink" Target="https://www.twinkl.co.uk/" TargetMode="Externa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hyperlink" Target="https://www.twinkl.co.uk/"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63690" y="6196126"/>
            <a:ext cx="768660" cy="580719"/>
          </a:xfrm>
          <a:prstGeom prst="rect">
            <a:avLst/>
          </a:prstGeom>
        </p:spPr>
      </p:pic>
      <p:sp>
        <p:nvSpPr>
          <p:cNvPr id="2" name="Rectangle 1">
            <a:hlinkClick r:id="rId4"/>
          </p:cNvPr>
          <p:cNvSpPr/>
          <p:nvPr userDrawn="1"/>
        </p:nvSpPr>
        <p:spPr>
          <a:xfrm>
            <a:off x="5516880" y="5561814"/>
            <a:ext cx="115824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prstClr val="white"/>
              </a:solidFill>
            </a:endParaRPr>
          </a:p>
        </p:txBody>
      </p:sp>
    </p:spTree>
    <p:extLst>
      <p:ext uri="{BB962C8B-B14F-4D97-AF65-F5344CB8AC3E}">
        <p14:creationId xmlns:p14="http://schemas.microsoft.com/office/powerpoint/2010/main" val="413513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96892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984360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4032133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89515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859570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64481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783762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145757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589526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967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63330" y="5734212"/>
            <a:ext cx="768660" cy="580719"/>
          </a:xfrm>
          <a:prstGeom prst="rect">
            <a:avLst/>
          </a:prstGeom>
        </p:spPr>
      </p:pic>
    </p:spTree>
    <p:extLst>
      <p:ext uri="{BB962C8B-B14F-4D97-AF65-F5344CB8AC3E}">
        <p14:creationId xmlns:p14="http://schemas.microsoft.com/office/powerpoint/2010/main" val="15038036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7670413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570401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937563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044741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177475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6480693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409416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xmlns="" id="{020D4DCB-B837-449D-8350-4FDC86708B59}"/>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4152312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63690" y="6196126"/>
            <a:ext cx="768660" cy="580719"/>
          </a:xfrm>
          <a:prstGeom prst="rect">
            <a:avLst/>
          </a:prstGeom>
        </p:spPr>
      </p:pic>
      <p:sp>
        <p:nvSpPr>
          <p:cNvPr id="2" name="Rectangle 1">
            <a:hlinkClick r:id="rId3"/>
          </p:cNvPr>
          <p:cNvSpPr/>
          <p:nvPr userDrawn="1"/>
        </p:nvSpPr>
        <p:spPr>
          <a:xfrm>
            <a:off x="5516880" y="5561814"/>
            <a:ext cx="115824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prstClr val="white"/>
              </a:solidFill>
            </a:endParaRPr>
          </a:p>
        </p:txBody>
      </p:sp>
    </p:spTree>
    <p:extLst>
      <p:ext uri="{BB962C8B-B14F-4D97-AF65-F5344CB8AC3E}">
        <p14:creationId xmlns:p14="http://schemas.microsoft.com/office/powerpoint/2010/main" val="37560237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with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pic>
        <p:nvPicPr>
          <p:cNvPr id="3" name="Picture 2">
            <a:hlinkClick r:id="rId3"/>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3330" y="5734212"/>
            <a:ext cx="768660" cy="580719"/>
          </a:xfrm>
          <a:prstGeom prst="rect">
            <a:avLst/>
          </a:prstGeom>
        </p:spPr>
      </p:pic>
    </p:spTree>
    <p:extLst>
      <p:ext uri="{BB962C8B-B14F-4D97-AF65-F5344CB8AC3E}">
        <p14:creationId xmlns:p14="http://schemas.microsoft.com/office/powerpoint/2010/main" val="3550490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3" name="Rounded Rectangle 18">
            <a:extLst>
              <a:ext uri="{FF2B5EF4-FFF2-40B4-BE49-F238E27FC236}">
                <a16:creationId xmlns:a16="http://schemas.microsoft.com/office/drawing/2014/main" xmlns="" id="{025B2A06-2C51-4B18-AA32-C3CEDF9870E3}"/>
              </a:ext>
            </a:extLst>
          </p:cNvPr>
          <p:cNvSpPr/>
          <p:nvPr userDrawn="1"/>
        </p:nvSpPr>
        <p:spPr>
          <a:xfrm>
            <a:off x="586716" y="458261"/>
            <a:ext cx="11018565" cy="5962973"/>
          </a:xfrm>
          <a:prstGeom prst="roundRect">
            <a:avLst>
              <a:gd name="adj" fmla="val 2733"/>
            </a:avLst>
          </a:prstGeom>
          <a:gradFill flip="none" rotWithShape="1">
            <a:gsLst>
              <a:gs pos="83000">
                <a:schemeClr val="bg1">
                  <a:alpha val="0"/>
                </a:schemeClr>
              </a:gs>
              <a:gs pos="0">
                <a:srgbClr val="3E95B3"/>
              </a:gs>
              <a:gs pos="62000">
                <a:schemeClr val="bg1">
                  <a:alpha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spTree>
    <p:extLst>
      <p:ext uri="{BB962C8B-B14F-4D97-AF65-F5344CB8AC3E}">
        <p14:creationId xmlns:p14="http://schemas.microsoft.com/office/powerpoint/2010/main" val="17585508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5579812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98825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63690" y="6196126"/>
            <a:ext cx="768660" cy="580719"/>
          </a:xfrm>
          <a:prstGeom prst="rect">
            <a:avLst/>
          </a:prstGeom>
        </p:spPr>
      </p:pic>
      <p:sp>
        <p:nvSpPr>
          <p:cNvPr id="4" name="Rectangle 3">
            <a:hlinkClick r:id="rId3"/>
          </p:cNvPr>
          <p:cNvSpPr/>
          <p:nvPr userDrawn="1"/>
        </p:nvSpPr>
        <p:spPr>
          <a:xfrm>
            <a:off x="5516880" y="3152488"/>
            <a:ext cx="115824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prstClr val="white"/>
              </a:solidFill>
            </a:endParaRPr>
          </a:p>
        </p:txBody>
      </p:sp>
    </p:spTree>
    <p:extLst>
      <p:ext uri="{BB962C8B-B14F-4D97-AF65-F5344CB8AC3E}">
        <p14:creationId xmlns:p14="http://schemas.microsoft.com/office/powerpoint/2010/main" val="33122938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63690" y="6196126"/>
            <a:ext cx="768660" cy="580719"/>
          </a:xfrm>
          <a:prstGeom prst="rect">
            <a:avLst/>
          </a:prstGeom>
        </p:spPr>
      </p:pic>
      <p:sp>
        <p:nvSpPr>
          <p:cNvPr id="2" name="Rectangle 1">
            <a:hlinkClick r:id="rId4"/>
          </p:cNvPr>
          <p:cNvSpPr/>
          <p:nvPr userDrawn="1"/>
        </p:nvSpPr>
        <p:spPr>
          <a:xfrm>
            <a:off x="5516880" y="5561814"/>
            <a:ext cx="115824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12129721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63330" y="5734212"/>
            <a:ext cx="768660" cy="580719"/>
          </a:xfrm>
          <a:prstGeom prst="rect">
            <a:avLst/>
          </a:prstGeom>
        </p:spPr>
      </p:pic>
    </p:spTree>
    <p:extLst>
      <p:ext uri="{BB962C8B-B14F-4D97-AF65-F5344CB8AC3E}">
        <p14:creationId xmlns:p14="http://schemas.microsoft.com/office/powerpoint/2010/main" val="589031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136458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47377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63690" y="6196126"/>
            <a:ext cx="768660" cy="580719"/>
          </a:xfrm>
          <a:prstGeom prst="rect">
            <a:avLst/>
          </a:prstGeom>
        </p:spPr>
      </p:pic>
      <p:sp>
        <p:nvSpPr>
          <p:cNvPr id="4" name="Rectangle 3">
            <a:hlinkClick r:id="rId4"/>
          </p:cNvPr>
          <p:cNvSpPr/>
          <p:nvPr userDrawn="1"/>
        </p:nvSpPr>
        <p:spPr>
          <a:xfrm>
            <a:off x="5516880" y="3152488"/>
            <a:ext cx="115824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285719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214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63690" y="6196126"/>
            <a:ext cx="768660" cy="580719"/>
          </a:xfrm>
          <a:prstGeom prst="rect">
            <a:avLst/>
          </a:prstGeom>
        </p:spPr>
      </p:pic>
      <p:sp>
        <p:nvSpPr>
          <p:cNvPr id="4" name="Rectangle 3">
            <a:hlinkClick r:id="rId4"/>
          </p:cNvPr>
          <p:cNvSpPr/>
          <p:nvPr userDrawn="1"/>
        </p:nvSpPr>
        <p:spPr>
          <a:xfrm>
            <a:off x="5516880" y="3152488"/>
            <a:ext cx="115824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a:solidFill>
                <a:prstClr val="white"/>
              </a:solidFill>
            </a:endParaRPr>
          </a:p>
        </p:txBody>
      </p:sp>
    </p:spTree>
    <p:extLst>
      <p:ext uri="{BB962C8B-B14F-4D97-AF65-F5344CB8AC3E}">
        <p14:creationId xmlns:p14="http://schemas.microsoft.com/office/powerpoint/2010/main" val="1013224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61071" y="6296615"/>
            <a:ext cx="2743200" cy="365125"/>
          </a:xfrm>
          <a:prstGeom prst="rect">
            <a:avLst/>
          </a:prstGeom>
        </p:spPr>
        <p:txBody>
          <a:bodyPr/>
          <a:lstStyle/>
          <a:p>
            <a:fld id="{1DA08E52-DFC6-9D41-9456-0256D982BB10}" type="datetimeFigureOut">
              <a:rPr lang="en-US" smtClean="0"/>
              <a:t>2/23/2021</a:t>
            </a:fld>
            <a:endParaRPr lang="en-US"/>
          </a:p>
        </p:txBody>
      </p:sp>
      <p:sp>
        <p:nvSpPr>
          <p:cNvPr id="5" name="Footer Placeholder 4"/>
          <p:cNvSpPr>
            <a:spLocks noGrp="1"/>
          </p:cNvSpPr>
          <p:nvPr>
            <p:ph type="ftr" sz="quarter" idx="11"/>
          </p:nvPr>
        </p:nvSpPr>
        <p:spPr>
          <a:xfrm>
            <a:off x="2933699" y="6296615"/>
            <a:ext cx="566737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512999" y="723328"/>
            <a:ext cx="1884348" cy="604269"/>
          </a:xfrm>
          <a:prstGeom prst="rect">
            <a:avLst/>
          </a:prstGeom>
        </p:spPr>
        <p:txBody>
          <a:bodyPr/>
          <a:lstStyle/>
          <a:p>
            <a:fld id="{A345CBC0-CA8C-E04A-95FD-38C491DC477F}" type="slidenum">
              <a:rPr lang="en-US" smtClean="0"/>
              <a:t>‹#›</a:t>
            </a:fld>
            <a:endParaRPr lang="en-US"/>
          </a:p>
        </p:txBody>
      </p:sp>
    </p:spTree>
    <p:extLst>
      <p:ext uri="{BB962C8B-B14F-4D97-AF65-F5344CB8AC3E}">
        <p14:creationId xmlns:p14="http://schemas.microsoft.com/office/powerpoint/2010/main" val="3507321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922160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487051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56686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2.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9.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3.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2994" y="695325"/>
            <a:ext cx="10886013"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652994" y="1957387"/>
            <a:ext cx="10886013"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3460728"/>
      </p:ext>
    </p:extLst>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40" r:id="rId6"/>
    <p:sldLayoutId id="2147484441" r:id="rId7"/>
    <p:sldLayoutId id="2147484442" r:id="rId8"/>
    <p:sldLayoutId id="2147484443" r:id="rId9"/>
    <p:sldLayoutId id="2147484444" r:id="rId10"/>
    <p:sldLayoutId id="2147484445" r:id="rId11"/>
    <p:sldLayoutId id="2147484446" r:id="rId12"/>
    <p:sldLayoutId id="2147484447" r:id="rId13"/>
    <p:sldLayoutId id="2147484448" r:id="rId14"/>
    <p:sldLayoutId id="2147484449" r:id="rId15"/>
    <p:sldLayoutId id="2147484450" r:id="rId16"/>
    <p:sldLayoutId id="2147484451" r:id="rId17"/>
    <p:sldLayoutId id="2147484459" r:id="rId18"/>
    <p:sldLayoutId id="2147484460" r:id="rId19"/>
    <p:sldLayoutId id="2147484461" r:id="rId20"/>
    <p:sldLayoutId id="2147484462" r:id="rId21"/>
    <p:sldLayoutId id="2147484463" r:id="rId22"/>
    <p:sldLayoutId id="2147484464" r:id="rId23"/>
    <p:sldLayoutId id="2147484465" r:id="rId24"/>
    <p:sldLayoutId id="2147484466" r:id="rId25"/>
    <p:sldLayoutId id="2147484467" r:id="rId26"/>
    <p:sldLayoutId id="2147484468" r:id="rId27"/>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2994" y="695325"/>
            <a:ext cx="10886013"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652994" y="1957387"/>
            <a:ext cx="10886013"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06218950"/>
      </p:ext>
    </p:extLst>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2994" y="695325"/>
            <a:ext cx="10886013"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652994" y="1957387"/>
            <a:ext cx="10886013"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76384899"/>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youtube.com/watch?v=I4Wv3J2trMs"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ok7V1pWtRzs"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4.pn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4.pn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4.pn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4.png"/><Relationship Id="rId5" Type="http://schemas.openxmlformats.org/officeDocument/2006/relationships/image" Target="../media/image23.JP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4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slide" Target="slide41.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8.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14.png"/><Relationship Id="rId5" Type="http://schemas.openxmlformats.org/officeDocument/2006/relationships/slide" Target="slide4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6.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slide" Target="slide43.xml"/><Relationship Id="rId9" Type="http://schemas.openxmlformats.org/officeDocument/2006/relationships/image" Target="../media/image33.png"/></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slide" Target="slide44.xml"/><Relationship Id="rId4" Type="http://schemas.openxmlformats.org/officeDocument/2006/relationships/image" Target="../media/image32.png"/><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6.png"/><Relationship Id="rId7" Type="http://schemas.openxmlformats.org/officeDocument/2006/relationships/image" Target="../media/image39.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slide" Target="slide47.xml"/><Relationship Id="rId9" Type="http://schemas.openxmlformats.org/officeDocument/2006/relationships/image" Target="../media/image41.png"/></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3.xml"/><Relationship Id="rId7" Type="http://schemas.openxmlformats.org/officeDocument/2006/relationships/image" Target="../media/image39.png"/><Relationship Id="rId12" Type="http://schemas.openxmlformats.org/officeDocument/2006/relationships/image" Target="../media/image14.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slide" Target="slide45.xml"/><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slide" Target="slide45.xml"/></Relationships>
</file>

<file path=ppt/slides/_rels/slide29.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image" Target="../media/image46.jpg"/><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Py4fhsx3Ct4"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image" Target="../media/image46.jpg"/><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 Target="slide47.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3.xml"/><Relationship Id="rId7" Type="http://schemas.openxmlformats.org/officeDocument/2006/relationships/slide" Target="slide66.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14.png"/><Relationship Id="rId5" Type="http://schemas.openxmlformats.org/officeDocument/2006/relationships/slide" Target="slide54.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46.jp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46.jp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3.xml"/><Relationship Id="rId7" Type="http://schemas.openxmlformats.org/officeDocument/2006/relationships/image" Target="../media/image49.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53.png"/><Relationship Id="rId5" Type="http://schemas.openxmlformats.org/officeDocument/2006/relationships/slide" Target="slide57.xml"/><Relationship Id="rId4" Type="http://schemas.openxmlformats.org/officeDocument/2006/relationships/image" Target="../media/image29.png"/><Relationship Id="rId9"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image" Target="../media/image55.jp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57.png"/><Relationship Id="rId4" Type="http://schemas.openxmlformats.org/officeDocument/2006/relationships/slide" Target="slide58.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57.png"/><Relationship Id="rId2" Type="http://schemas.openxmlformats.org/officeDocument/2006/relationships/image" Target="../media/image55.jpg"/><Relationship Id="rId1" Type="http://schemas.openxmlformats.org/officeDocument/2006/relationships/slideLayout" Target="../slideLayouts/slideLayout3.xml"/><Relationship Id="rId6" Type="http://schemas.openxmlformats.org/officeDocument/2006/relationships/slide" Target="slide58.xml"/><Relationship Id="rId5" Type="http://schemas.openxmlformats.org/officeDocument/2006/relationships/image" Target="../media/image58.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slide" Target="slide60.xml"/><Relationship Id="rId7" Type="http://schemas.openxmlformats.org/officeDocument/2006/relationships/image" Target="../media/image45.png"/><Relationship Id="rId2" Type="http://schemas.openxmlformats.org/officeDocument/2006/relationships/image" Target="../media/image55.jpg"/><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48.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5.jpg"/><Relationship Id="rId1" Type="http://schemas.openxmlformats.org/officeDocument/2006/relationships/slideLayout" Target="../slideLayouts/slideLayout3.xml"/><Relationship Id="rId4" Type="http://schemas.openxmlformats.org/officeDocument/2006/relationships/slide" Target="slide61.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slide" Target="slide62.xml"/><Relationship Id="rId5" Type="http://schemas.openxmlformats.org/officeDocument/2006/relationships/image" Target="../media/image27.png"/><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40.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39.png"/><Relationship Id="rId11" Type="http://schemas.openxmlformats.org/officeDocument/2006/relationships/slide" Target="slide63.xml"/><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61.png"/><Relationship Id="rId9"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slide" Target="slide64.xml"/></Relationships>
</file>

<file path=ppt/slides/_rels/slide44.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image" Target="../media/image46.jpg"/><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hyperlink" Target="https://www.bbc.co.uk/iplayer/episode/m00023yk/biggleton-series-2-25-superheroes"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hyperlink" Target="https://www.youtube.com/watch?v=Py4fhsx3Ct4"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DzKqCmjVXLI" TargetMode="External"/><Relationship Id="rId2" Type="http://schemas.openxmlformats.org/officeDocument/2006/relationships/hyperlink" Target="https://www.youtube.com/watch?v=-vdLIV_Oukc"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4.png"/><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hyperlink" Target="https://www.youtube.com/watch?v=ok7V1pWtRzs"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8.xml"/><Relationship Id="rId4" Type="http://schemas.openxmlformats.org/officeDocument/2006/relationships/image" Target="../media/image69.png"/></Relationships>
</file>

<file path=ppt/slides/_rels/slide57.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9.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8.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10.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slide" Target="slide41.xml"/></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1.xml"/><Relationship Id="rId5" Type="http://schemas.openxmlformats.org/officeDocument/2006/relationships/slide" Target="slide42.xml"/><Relationship Id="rId4" Type="http://schemas.openxmlformats.org/officeDocument/2006/relationships/image" Target="../media/image8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4.png"/><Relationship Id="rId4" Type="http://schemas.openxmlformats.org/officeDocument/2006/relationships/image" Target="../media/image16.JPG"/></Relationships>
</file>

<file path=ppt/slides/_rels/slide6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Layout" Target="../slideLayouts/slideLayout1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 Id="rId9" Type="http://schemas.openxmlformats.org/officeDocument/2006/relationships/slide" Target="slide43.xml"/></Relationships>
</file>

<file path=ppt/slides/_rels/slide6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3.xml"/><Relationship Id="rId6" Type="http://schemas.openxmlformats.org/officeDocument/2006/relationships/slide" Target="slide44.xml"/><Relationship Id="rId5" Type="http://schemas.openxmlformats.org/officeDocument/2006/relationships/image" Target="../media/image96.png"/><Relationship Id="rId4" Type="http://schemas.openxmlformats.org/officeDocument/2006/relationships/image" Target="../media/image95.png"/></Relationships>
</file>

<file path=ppt/slides/_rels/slide62.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3.png"/><Relationship Id="rId1" Type="http://schemas.openxmlformats.org/officeDocument/2006/relationships/slideLayout" Target="../slideLayouts/slideLayout1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slide" Target="slide47.xml"/></Relationships>
</file>

<file path=ppt/slides/_rels/slide6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5.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slide" Target="slide45.xml"/></Relationships>
</file>

<file path=ppt/slides/_rels/slide6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8.png"/><Relationship Id="rId7" Type="http://schemas.openxmlformats.org/officeDocument/2006/relationships/image" Target="../media/image110.png"/><Relationship Id="rId12" Type="http://schemas.openxmlformats.org/officeDocument/2006/relationships/image" Target="../media/image115.png"/><Relationship Id="rId2" Type="http://schemas.openxmlformats.org/officeDocument/2006/relationships/image" Target="../media/image107.png"/><Relationship Id="rId1" Type="http://schemas.openxmlformats.org/officeDocument/2006/relationships/slideLayout" Target="../slideLayouts/slideLayout16.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79.png"/><Relationship Id="rId10" Type="http://schemas.openxmlformats.org/officeDocument/2006/relationships/image" Target="../media/image113.png"/><Relationship Id="rId4" Type="http://schemas.openxmlformats.org/officeDocument/2006/relationships/image" Target="../media/image103.png"/><Relationship Id="rId9" Type="http://schemas.openxmlformats.org/officeDocument/2006/relationships/image" Target="../media/image112.png"/></Relationships>
</file>

<file path=ppt/slides/_rels/slide6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7.png"/><Relationship Id="rId7" Type="http://schemas.openxmlformats.org/officeDocument/2006/relationships/image" Target="../media/image121.png"/><Relationship Id="rId12" Type="http://schemas.openxmlformats.org/officeDocument/2006/relationships/image" Target="../media/image126.png"/><Relationship Id="rId2" Type="http://schemas.openxmlformats.org/officeDocument/2006/relationships/image" Target="../media/image116.png"/><Relationship Id="rId1" Type="http://schemas.openxmlformats.org/officeDocument/2006/relationships/slideLayout" Target="../slideLayouts/slideLayout17.xml"/><Relationship Id="rId6" Type="http://schemas.openxmlformats.org/officeDocument/2006/relationships/image" Target="../media/image120.png"/><Relationship Id="rId11" Type="http://schemas.openxmlformats.org/officeDocument/2006/relationships/image" Target="../media/image125.png"/><Relationship Id="rId5" Type="http://schemas.openxmlformats.org/officeDocument/2006/relationships/image" Target="../media/image119.png"/><Relationship Id="rId10" Type="http://schemas.openxmlformats.org/officeDocument/2006/relationships/image" Target="../media/image124.png"/><Relationship Id="rId4" Type="http://schemas.openxmlformats.org/officeDocument/2006/relationships/image" Target="../media/image118.png"/><Relationship Id="rId9" Type="http://schemas.openxmlformats.org/officeDocument/2006/relationships/image" Target="../media/image12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4.png"/><Relationship Id="rId4" Type="http://schemas.openxmlformats.org/officeDocument/2006/relationships/hyperlink" Target="https://www.twinkl.co.uk/resources/australian-resources-eylf-literacy-phonological-awareness/syllables-phonological-awareness-speaking-and-listening-communication-language-and-literacy-eylf-australia/activities-syllables-phonological-awareness-speaking-and-listening-communication-language-and-literacy-eylf-australia" TargetMode="Externa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4.png"/><Relationship Id="rId5" Type="http://schemas.openxmlformats.org/officeDocument/2006/relationships/image" Target="../media/image128.png"/><Relationship Id="rId4" Type="http://schemas.openxmlformats.org/officeDocument/2006/relationships/image" Target="../media/image127.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4.png"/><Relationship Id="rId4" Type="http://schemas.openxmlformats.org/officeDocument/2006/relationships/image" Target="../media/image129.png"/></Relationships>
</file>

<file path=ppt/slides/_rels/slide6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4.png"/><Relationship Id="rId4" Type="http://schemas.openxmlformats.org/officeDocument/2006/relationships/image" Target="../media/image17.JPG"/></Relationships>
</file>

<file path=ppt/slides/_rels/slide7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hyperlink" Target="https://www.youtube.com/watch?v=Py4fhsx3Ct4" TargetMode="Externa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4.png"/><Relationship Id="rId4" Type="http://schemas.openxmlformats.org/officeDocument/2006/relationships/image" Target="../media/image133.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slideLayout" Target="../slideLayouts/slideLayout18.xml"/><Relationship Id="rId7" Type="http://schemas.openxmlformats.org/officeDocument/2006/relationships/image" Target="../media/image137.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 Id="rId9" Type="http://schemas.openxmlformats.org/officeDocument/2006/relationships/image" Target="../media/image14.png"/></Relationships>
</file>

<file path=ppt/slides/_rels/slide78.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slideLayout" Target="../slideLayouts/slideLayout19.xml"/><Relationship Id="rId7" Type="http://schemas.openxmlformats.org/officeDocument/2006/relationships/image" Target="../media/image141.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38.png"/><Relationship Id="rId5"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14.png"/></Relationships>
</file>

<file path=ppt/slides/_rels/slide79.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slideLayout" Target="../slideLayouts/slideLayout20.xml"/><Relationship Id="rId7" Type="http://schemas.openxmlformats.org/officeDocument/2006/relationships/image" Target="../media/image14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43.png"/><Relationship Id="rId5" Type="http://schemas.openxmlformats.org/officeDocument/2006/relationships/image" Target="../media/image138.png"/><Relationship Id="rId4" Type="http://schemas.openxmlformats.org/officeDocument/2006/relationships/image" Target="../media/image142.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4.png"/><Relationship Id="rId4" Type="http://schemas.openxmlformats.org/officeDocument/2006/relationships/image" Target="../media/image18.JPG"/></Relationships>
</file>

<file path=ppt/slides/_rels/slide80.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slideLayout" Target="../slideLayouts/slideLayout21.xml"/><Relationship Id="rId7" Type="http://schemas.openxmlformats.org/officeDocument/2006/relationships/image" Target="../media/image148.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47.png"/><Relationship Id="rId5" Type="http://schemas.openxmlformats.org/officeDocument/2006/relationships/image" Target="../media/image138.png"/><Relationship Id="rId4" Type="http://schemas.openxmlformats.org/officeDocument/2006/relationships/image" Target="../media/image146.png"/><Relationship Id="rId9" Type="http://schemas.openxmlformats.org/officeDocument/2006/relationships/image" Target="../media/image14.png"/></Relationships>
</file>

<file path=ppt/slides/_rels/slide81.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slideLayout" Target="../slideLayouts/slideLayout22.xml"/><Relationship Id="rId7" Type="http://schemas.openxmlformats.org/officeDocument/2006/relationships/image" Target="../media/image152.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51.png"/><Relationship Id="rId5" Type="http://schemas.openxmlformats.org/officeDocument/2006/relationships/image" Target="../media/image138.png"/><Relationship Id="rId4" Type="http://schemas.openxmlformats.org/officeDocument/2006/relationships/image" Target="../media/image150.png"/><Relationship Id="rId9" Type="http://schemas.openxmlformats.org/officeDocument/2006/relationships/image" Target="../media/image14.png"/></Relationships>
</file>

<file path=ppt/slides/_rels/slide8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slideLayout" Target="../slideLayouts/slideLayout23.xml"/><Relationship Id="rId7" Type="http://schemas.openxmlformats.org/officeDocument/2006/relationships/image" Target="../media/image15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55.png"/><Relationship Id="rId5" Type="http://schemas.openxmlformats.org/officeDocument/2006/relationships/image" Target="../media/image138.png"/><Relationship Id="rId4" Type="http://schemas.openxmlformats.org/officeDocument/2006/relationships/image" Target="../media/image154.png"/><Relationship Id="rId9" Type="http://schemas.openxmlformats.org/officeDocument/2006/relationships/image" Target="../media/image14.png"/></Relationships>
</file>

<file path=ppt/slides/_rels/slide83.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slideLayout" Target="../slideLayouts/slideLayout24.xml"/><Relationship Id="rId7" Type="http://schemas.openxmlformats.org/officeDocument/2006/relationships/image" Target="../media/image139.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59.png"/><Relationship Id="rId5" Type="http://schemas.openxmlformats.org/officeDocument/2006/relationships/image" Target="../media/image138.png"/><Relationship Id="rId4" Type="http://schemas.openxmlformats.org/officeDocument/2006/relationships/image" Target="../media/image158.png"/><Relationship Id="rId9" Type="http://schemas.openxmlformats.org/officeDocument/2006/relationships/image" Target="../media/image14.png"/></Relationships>
</file>

<file path=ppt/slides/_rels/slide84.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slideLayout" Target="../slideLayouts/slideLayout25.xml"/><Relationship Id="rId7" Type="http://schemas.openxmlformats.org/officeDocument/2006/relationships/image" Target="../media/image163.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62.png"/><Relationship Id="rId5" Type="http://schemas.openxmlformats.org/officeDocument/2006/relationships/image" Target="../media/image138.png"/><Relationship Id="rId4" Type="http://schemas.openxmlformats.org/officeDocument/2006/relationships/image" Target="../media/image161.png"/><Relationship Id="rId9" Type="http://schemas.openxmlformats.org/officeDocument/2006/relationships/image" Target="../media/image14.png"/></Relationships>
</file>

<file path=ppt/slides/_rels/slide8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slideLayout" Target="../slideLayouts/slideLayout26.xml"/><Relationship Id="rId7" Type="http://schemas.openxmlformats.org/officeDocument/2006/relationships/image" Target="../media/image167.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66.png"/><Relationship Id="rId5" Type="http://schemas.openxmlformats.org/officeDocument/2006/relationships/image" Target="../media/image138.png"/><Relationship Id="rId4" Type="http://schemas.openxmlformats.org/officeDocument/2006/relationships/image" Target="../media/image165.png"/><Relationship Id="rId9" Type="http://schemas.openxmlformats.org/officeDocument/2006/relationships/image" Target="../media/image14.png"/></Relationships>
</file>

<file path=ppt/slides/_rels/slide86.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hyperlink" Target="mailto:nursery@whitehall.leicester.sch.uk"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www.bbc.co.uk/iplayer/episode/b08pgvmb/numberblocks-series-2-eight"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2994" y="-6076"/>
            <a:ext cx="10886013" cy="4387851"/>
          </a:xfrm>
        </p:spPr>
        <p:txBody>
          <a:bodyPr>
            <a:normAutofit/>
          </a:bodyPr>
          <a:lstStyle/>
          <a:p>
            <a:pPr marL="0" indent="0" algn="ctr">
              <a:buNone/>
            </a:pPr>
            <a:r>
              <a:rPr lang="en-US" sz="8000" b="1" dirty="0">
                <a:latin typeface="Comic Sans MS" panose="030F0902030302020204" pitchFamily="66" charset="0"/>
              </a:rPr>
              <a:t>Superheroes</a:t>
            </a:r>
          </a:p>
          <a:p>
            <a:pPr marL="0" indent="0" algn="ctr">
              <a:buNone/>
            </a:pPr>
            <a:r>
              <a:rPr lang="en-US" sz="4000" b="1" dirty="0">
                <a:latin typeface="Comic Sans MS" panose="030F0902030302020204" pitchFamily="66" charset="0"/>
              </a:rPr>
              <a:t>22.2.21-26.2.21</a:t>
            </a:r>
            <a:endParaRPr lang="en-GB" sz="4000" dirty="0"/>
          </a:p>
        </p:txBody>
      </p:sp>
      <p:pic>
        <p:nvPicPr>
          <p:cNvPr id="1026" name="Picture 2" descr="Image result for superhero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187849"/>
            <a:ext cx="12192000" cy="4635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050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p:txBody>
          <a:bodyPr/>
          <a:lstStyle/>
          <a:p>
            <a:r>
              <a:rPr lang="en-US" dirty="0">
                <a:latin typeface="Comic Sans MS" panose="030F0902030302020204" pitchFamily="66" charset="0"/>
              </a:rPr>
              <a:t>Phonics – Instrumental Sounds</a:t>
            </a:r>
          </a:p>
        </p:txBody>
      </p:sp>
      <p:sp>
        <p:nvSpPr>
          <p:cNvPr id="4" name="Content Placeholder 3"/>
          <p:cNvSpPr>
            <a:spLocks noGrp="1"/>
          </p:cNvSpPr>
          <p:nvPr>
            <p:ph idx="1"/>
          </p:nvPr>
        </p:nvSpPr>
        <p:spPr/>
        <p:txBody>
          <a:bodyPr>
            <a:normAutofit/>
          </a:bodyPr>
          <a:lstStyle/>
          <a:p>
            <a:pPr marL="0" indent="0" algn="ctr">
              <a:buNone/>
            </a:pPr>
            <a:r>
              <a:rPr lang="en-GB" sz="3000" dirty="0">
                <a:latin typeface="Comic Sans MS" panose="030F0702030302020204" pitchFamily="66" charset="0"/>
              </a:rPr>
              <a:t>Not a sound - Pass a tambourine/car keys/jar of sweets/pasta/rice around without making a sound. If it can be heard continue passing it round to keep the game moving but praise listening skills and quiet movement. </a:t>
            </a:r>
          </a:p>
        </p:txBody>
      </p:sp>
    </p:spTree>
    <p:extLst>
      <p:ext uri="{BB962C8B-B14F-4D97-AF65-F5344CB8AC3E}">
        <p14:creationId xmlns:p14="http://schemas.microsoft.com/office/powerpoint/2010/main" val="3599328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a:xfrm>
            <a:off x="652992" y="0"/>
            <a:ext cx="10886013" cy="1150938"/>
          </a:xfrm>
        </p:spPr>
        <p:txBody>
          <a:bodyPr/>
          <a:lstStyle/>
          <a:p>
            <a:r>
              <a:rPr lang="en-US" b="1" dirty="0">
                <a:latin typeface="Comic Sans MS" panose="030F0902030302020204" pitchFamily="66" charset="0"/>
              </a:rPr>
              <a:t>Superheroes </a:t>
            </a:r>
            <a:endParaRPr lang="en-US" b="1" dirty="0"/>
          </a:p>
        </p:txBody>
      </p:sp>
      <p:sp>
        <p:nvSpPr>
          <p:cNvPr id="4" name="Content Placeholder 3"/>
          <p:cNvSpPr>
            <a:spLocks noGrp="1"/>
          </p:cNvSpPr>
          <p:nvPr>
            <p:ph idx="1"/>
          </p:nvPr>
        </p:nvSpPr>
        <p:spPr>
          <a:xfrm>
            <a:off x="652991" y="2524468"/>
            <a:ext cx="10886013" cy="4387851"/>
          </a:xfrm>
        </p:spPr>
        <p:txBody>
          <a:bodyPr>
            <a:normAutofit/>
          </a:bodyPr>
          <a:lstStyle/>
          <a:p>
            <a:pPr marL="0" indent="0" algn="ctr">
              <a:buNone/>
            </a:pPr>
            <a:r>
              <a:rPr lang="en-GB" sz="2800" dirty="0">
                <a:latin typeface="Comic Sans MS" panose="030F0702030302020204" pitchFamily="66" charset="0"/>
                <a:hlinkClick r:id="rId2"/>
              </a:rPr>
              <a:t>https://www.youtube.com/watch?v=I4Wv3J2trMs</a:t>
            </a:r>
            <a:r>
              <a:rPr lang="en-GB" sz="2800" dirty="0">
                <a:latin typeface="Comic Sans MS" panose="030F0702030302020204" pitchFamily="66" charset="0"/>
              </a:rPr>
              <a:t> </a:t>
            </a:r>
          </a:p>
        </p:txBody>
      </p:sp>
      <p:sp>
        <p:nvSpPr>
          <p:cNvPr id="5" name="Title 1">
            <a:extLst>
              <a:ext uri="{FF2B5EF4-FFF2-40B4-BE49-F238E27FC236}">
                <a16:creationId xmlns:a16="http://schemas.microsoft.com/office/drawing/2014/main" xmlns="" id="{D6886F14-2EAD-094E-BA3E-9962E956F503}"/>
              </a:ext>
            </a:extLst>
          </p:cNvPr>
          <p:cNvSpPr txBox="1">
            <a:spLocks/>
          </p:cNvSpPr>
          <p:nvPr/>
        </p:nvSpPr>
        <p:spPr>
          <a:xfrm>
            <a:off x="459809" y="1611706"/>
            <a:ext cx="10886013" cy="1150938"/>
          </a:xfrm>
          <a:prstGeom prst="roundRect">
            <a:avLst>
              <a:gd name="adj" fmla="val 9641"/>
            </a:avLst>
          </a:prstGeom>
          <a:noFill/>
          <a:ln w="25400">
            <a:noFill/>
          </a:ln>
        </p:spPr>
        <p:txBody>
          <a:bodyPr vert="horz" lIns="252000" tIns="252000" rIns="252000" bIns="252000" rtlCol="0" anchor="ctr" anchorCtr="1">
            <a:normAutofit/>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r>
              <a:rPr lang="en-US" dirty="0">
                <a:latin typeface="Comic Sans MS" panose="030F0902030302020204" pitchFamily="66" charset="0"/>
              </a:rPr>
              <a:t>What are superheroes? Let’s find out! </a:t>
            </a:r>
            <a:endParaRPr lang="en-US" dirty="0"/>
          </a:p>
        </p:txBody>
      </p:sp>
      <p:pic>
        <p:nvPicPr>
          <p:cNvPr id="3074" name="Picture 2" descr="Image result for superhero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52201"/>
            <a:ext cx="12192000" cy="3505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879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p:txBody>
          <a:bodyPr/>
          <a:lstStyle/>
          <a:p>
            <a:r>
              <a:rPr lang="en-US" b="1" dirty="0">
                <a:latin typeface="Comic Sans MS" panose="030F0902030302020204" pitchFamily="66" charset="0"/>
              </a:rPr>
              <a:t>Show &amp; Tell </a:t>
            </a:r>
            <a:endParaRPr lang="en-US" b="1" dirty="0"/>
          </a:p>
        </p:txBody>
      </p:sp>
      <p:sp>
        <p:nvSpPr>
          <p:cNvPr id="5" name="Title 1">
            <a:extLst>
              <a:ext uri="{FF2B5EF4-FFF2-40B4-BE49-F238E27FC236}">
                <a16:creationId xmlns:a16="http://schemas.microsoft.com/office/drawing/2014/main" xmlns="" id="{D6886F14-2EAD-094E-BA3E-9962E956F503}"/>
              </a:ext>
            </a:extLst>
          </p:cNvPr>
          <p:cNvSpPr txBox="1">
            <a:spLocks/>
          </p:cNvSpPr>
          <p:nvPr/>
        </p:nvSpPr>
        <p:spPr>
          <a:xfrm>
            <a:off x="409152" y="5067141"/>
            <a:ext cx="10886013" cy="1150938"/>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pPr marL="514350" indent="-514350">
              <a:buFont typeface="+mj-lt"/>
              <a:buAutoNum type="arabicPeriod"/>
            </a:pPr>
            <a:r>
              <a:rPr lang="en-US" sz="3000" i="1" dirty="0">
                <a:latin typeface="Comic Sans MS" panose="030F0902030302020204" pitchFamily="66" charset="0"/>
              </a:rPr>
              <a:t>What is your superhero called?</a:t>
            </a:r>
          </a:p>
          <a:p>
            <a:pPr marL="514350" indent="-514350">
              <a:buFont typeface="+mj-lt"/>
              <a:buAutoNum type="arabicPeriod"/>
            </a:pPr>
            <a:r>
              <a:rPr lang="en-US" sz="3000" i="1" dirty="0">
                <a:latin typeface="Comic Sans MS" panose="030F0902030302020204" pitchFamily="66" charset="0"/>
              </a:rPr>
              <a:t>What does your superhero look like?</a:t>
            </a:r>
          </a:p>
          <a:p>
            <a:pPr marL="514350" indent="-514350">
              <a:buFont typeface="+mj-lt"/>
              <a:buAutoNum type="arabicPeriod"/>
            </a:pPr>
            <a:r>
              <a:rPr lang="en-US" sz="3000" i="1" dirty="0">
                <a:latin typeface="Comic Sans MS" panose="030F0902030302020204" pitchFamily="66" charset="0"/>
              </a:rPr>
              <a:t>What special powers does your superhero have?</a:t>
            </a:r>
          </a:p>
          <a:p>
            <a:pPr marL="514350" indent="-514350">
              <a:buFont typeface="+mj-lt"/>
              <a:buAutoNum type="arabicPeriod"/>
            </a:pPr>
            <a:r>
              <a:rPr lang="en-US" sz="3000" i="1" dirty="0">
                <a:latin typeface="Comic Sans MS" panose="030F0902030302020204" pitchFamily="66" charset="0"/>
              </a:rPr>
              <a:t>Where does your superhero live?</a:t>
            </a:r>
          </a:p>
          <a:p>
            <a:pPr marL="514350" indent="-514350">
              <a:buFont typeface="+mj-lt"/>
              <a:buAutoNum type="arabicPeriod"/>
            </a:pPr>
            <a:endParaRPr lang="en-US" sz="3000" b="0" dirty="0"/>
          </a:p>
        </p:txBody>
      </p:sp>
      <p:sp>
        <p:nvSpPr>
          <p:cNvPr id="7" name="Title 1">
            <a:extLst>
              <a:ext uri="{FF2B5EF4-FFF2-40B4-BE49-F238E27FC236}">
                <a16:creationId xmlns:a16="http://schemas.microsoft.com/office/drawing/2014/main" xmlns="" id="{D6886F14-2EAD-094E-BA3E-9962E956F503}"/>
              </a:ext>
            </a:extLst>
          </p:cNvPr>
          <p:cNvSpPr txBox="1">
            <a:spLocks/>
          </p:cNvSpPr>
          <p:nvPr/>
        </p:nvSpPr>
        <p:spPr>
          <a:xfrm>
            <a:off x="409151" y="2881233"/>
            <a:ext cx="10886013" cy="1150938"/>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pPr algn="ctr"/>
            <a:r>
              <a:rPr lang="en-US" sz="3000" b="0" dirty="0">
                <a:latin typeface="Comic Sans MS" panose="030F0902030302020204" pitchFamily="66" charset="0"/>
              </a:rPr>
              <a:t>Dress up as a superhero! Send in a picture! Then go through the questions talking about your superhero. Send in a video of yourselves talking about your superhero!</a:t>
            </a:r>
          </a:p>
          <a:p>
            <a:pPr marL="514350" indent="-514350">
              <a:buFont typeface="+mj-lt"/>
              <a:buAutoNum type="arabicPeriod"/>
            </a:pPr>
            <a:endParaRPr lang="en-US" sz="3000" b="0" dirty="0"/>
          </a:p>
        </p:txBody>
      </p:sp>
    </p:spTree>
    <p:extLst>
      <p:ext uri="{BB962C8B-B14F-4D97-AF65-F5344CB8AC3E}">
        <p14:creationId xmlns:p14="http://schemas.microsoft.com/office/powerpoint/2010/main" val="4069880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2994" y="84076"/>
            <a:ext cx="10886013" cy="4387851"/>
          </a:xfrm>
        </p:spPr>
        <p:txBody>
          <a:bodyPr>
            <a:normAutofit lnSpcReduction="10000"/>
          </a:bodyPr>
          <a:lstStyle/>
          <a:p>
            <a:pPr marL="0" indent="0" algn="ctr">
              <a:buNone/>
            </a:pPr>
            <a:r>
              <a:rPr lang="en-US" sz="10000" b="1" dirty="0">
                <a:latin typeface="Comic Sans MS" panose="030F0902030302020204" pitchFamily="66" charset="0"/>
              </a:rPr>
              <a:t>Tuesday</a:t>
            </a:r>
          </a:p>
          <a:p>
            <a:pPr marL="0" indent="0" algn="ctr">
              <a:buNone/>
            </a:pPr>
            <a:endParaRPr lang="en-US" sz="10000" b="1" dirty="0">
              <a:latin typeface="Comic Sans MS" panose="030F0902030302020204" pitchFamily="66" charset="0"/>
            </a:endParaRPr>
          </a:p>
          <a:p>
            <a:pPr marL="0" indent="0" algn="ctr">
              <a:buNone/>
            </a:pPr>
            <a:r>
              <a:rPr lang="en-US" sz="6000" b="1" dirty="0">
                <a:latin typeface="Comic Sans MS" panose="030F0902030302020204" pitchFamily="66" charset="0"/>
              </a:rPr>
              <a:t>23.2.21</a:t>
            </a:r>
            <a:endParaRPr lang="en-GB" sz="6000" dirty="0"/>
          </a:p>
        </p:txBody>
      </p:sp>
      <p:pic>
        <p:nvPicPr>
          <p:cNvPr id="3" name="Picture 4" descr="Image result for superhero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28056"/>
            <a:ext cx="12192000" cy="2929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91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3" name="Rectangle 2"/>
          <p:cNvSpPr/>
          <p:nvPr/>
        </p:nvSpPr>
        <p:spPr>
          <a:xfrm>
            <a:off x="750477" y="2690336"/>
            <a:ext cx="10847841" cy="1969770"/>
          </a:xfrm>
          <a:prstGeom prst="rect">
            <a:avLst/>
          </a:prstGeom>
        </p:spPr>
        <p:txBody>
          <a:bodyPr wrap="none">
            <a:spAutoFit/>
          </a:bodyPr>
          <a:lstStyle/>
          <a:p>
            <a:pPr algn="ctr"/>
            <a:r>
              <a:rPr lang="en-GB" sz="3000" dirty="0">
                <a:latin typeface="Comic Sans MS" panose="030F0702030302020204" pitchFamily="66" charset="0"/>
                <a:hlinkClick r:id="rId2"/>
              </a:rPr>
              <a:t>https://www.youtube.com/watch?v=ok7V1pWtRzs</a:t>
            </a:r>
            <a:endParaRPr lang="en-GB" sz="3000" dirty="0">
              <a:latin typeface="Comic Sans MS" panose="030F0702030302020204" pitchFamily="66" charset="0"/>
            </a:endParaRPr>
          </a:p>
          <a:p>
            <a:endParaRPr lang="en-GB" sz="3000" dirty="0">
              <a:latin typeface="Comic Sans MS" panose="030F0702030302020204" pitchFamily="66" charset="0"/>
            </a:endParaRPr>
          </a:p>
          <a:p>
            <a:pPr algn="ctr"/>
            <a:r>
              <a:rPr lang="en-GB" sz="3200" dirty="0">
                <a:latin typeface="Comic Sans MS" panose="030F0702030302020204" pitchFamily="66" charset="0"/>
              </a:rPr>
              <a:t>Koo </a:t>
            </a:r>
            <a:r>
              <a:rPr lang="en-GB" sz="3200" dirty="0" err="1">
                <a:latin typeface="Comic Sans MS" panose="030F0702030302020204" pitchFamily="66" charset="0"/>
              </a:rPr>
              <a:t>Koo</a:t>
            </a:r>
            <a:r>
              <a:rPr lang="en-GB" sz="3200" dirty="0">
                <a:latin typeface="Comic Sans MS" panose="030F0702030302020204" pitchFamily="66" charset="0"/>
              </a:rPr>
              <a:t> Kanga </a:t>
            </a:r>
            <a:r>
              <a:rPr lang="en-GB" sz="3200" dirty="0" err="1">
                <a:latin typeface="Comic Sans MS" panose="030F0702030302020204" pitchFamily="66" charset="0"/>
              </a:rPr>
              <a:t>Roo</a:t>
            </a:r>
            <a:r>
              <a:rPr lang="en-GB" sz="3200" dirty="0">
                <a:latin typeface="Comic Sans MS" panose="030F0702030302020204" pitchFamily="66" charset="0"/>
              </a:rPr>
              <a:t> - Superheroes Unite (Dance-A-Long)</a:t>
            </a:r>
          </a:p>
          <a:p>
            <a:r>
              <a:rPr lang="en-GB" sz="3000" dirty="0">
                <a:latin typeface="Comic Sans MS" panose="030F0702030302020204" pitchFamily="66" charset="0"/>
              </a:rPr>
              <a:t> </a:t>
            </a:r>
          </a:p>
        </p:txBody>
      </p:sp>
    </p:spTree>
    <p:extLst>
      <p:ext uri="{BB962C8B-B14F-4D97-AF65-F5344CB8AC3E}">
        <p14:creationId xmlns:p14="http://schemas.microsoft.com/office/powerpoint/2010/main" val="2805347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8E241-77E7-8B46-8E9F-35A9241FE31A}"/>
              </a:ext>
            </a:extLst>
          </p:cNvPr>
          <p:cNvSpPr>
            <a:spLocks noGrp="1"/>
          </p:cNvSpPr>
          <p:nvPr>
            <p:ph type="title"/>
          </p:nvPr>
        </p:nvSpPr>
        <p:spPr/>
        <p:txBody>
          <a:bodyPr/>
          <a:lstStyle/>
          <a:p>
            <a:r>
              <a:rPr lang="en-US" b="1" dirty="0">
                <a:solidFill>
                  <a:srgbClr val="FF0000"/>
                </a:solidFill>
                <a:latin typeface="Comic Sans MS" panose="030F0902030302020204" pitchFamily="66" charset="0"/>
              </a:rPr>
              <a:t>Shared Read</a:t>
            </a:r>
          </a:p>
        </p:txBody>
      </p:sp>
      <p:sp>
        <p:nvSpPr>
          <p:cNvPr id="3" name="Content Placeholder 2">
            <a:extLst>
              <a:ext uri="{FF2B5EF4-FFF2-40B4-BE49-F238E27FC236}">
                <a16:creationId xmlns:a16="http://schemas.microsoft.com/office/drawing/2014/main" xmlns="" id="{EF16126B-D0CB-7C42-8709-B4CA6EC50653}"/>
              </a:ext>
            </a:extLst>
          </p:cNvPr>
          <p:cNvSpPr>
            <a:spLocks noGrp="1"/>
          </p:cNvSpPr>
          <p:nvPr>
            <p:ph idx="1"/>
          </p:nvPr>
        </p:nvSpPr>
        <p:spPr>
          <a:xfrm>
            <a:off x="172452" y="1884584"/>
            <a:ext cx="11730789" cy="4973416"/>
          </a:xfrm>
        </p:spPr>
        <p:txBody>
          <a:bodyPr>
            <a:normAutofit fontScale="62500" lnSpcReduction="20000"/>
          </a:bodyPr>
          <a:lstStyle/>
          <a:p>
            <a:r>
              <a:rPr lang="en-US" sz="4000" dirty="0">
                <a:latin typeface="Comic Sans MS" panose="030F0902030302020204" pitchFamily="66" charset="0"/>
              </a:rPr>
              <a:t>Read the sight words:</a:t>
            </a:r>
          </a:p>
          <a:p>
            <a:pPr marL="0" indent="0">
              <a:buNone/>
            </a:pPr>
            <a:endParaRPr lang="en-US" sz="4000" dirty="0">
              <a:latin typeface="Comic Sans MS" panose="030F0902030302020204" pitchFamily="66" charset="0"/>
            </a:endParaRPr>
          </a:p>
          <a:p>
            <a:pPr marL="0" indent="0" algn="ctr">
              <a:buNone/>
            </a:pPr>
            <a:r>
              <a:rPr lang="en-US" sz="14500" dirty="0">
                <a:latin typeface="Comic Sans MS" panose="030F0902030302020204" pitchFamily="66" charset="0"/>
              </a:rPr>
              <a:t>I    a    mum  dad    </a:t>
            </a:r>
          </a:p>
          <a:p>
            <a:pPr marL="0" indent="0" algn="ctr">
              <a:buNone/>
            </a:pPr>
            <a:r>
              <a:rPr lang="en-US" sz="14500" dirty="0">
                <a:latin typeface="Comic Sans MS" panose="030F0902030302020204" pitchFamily="66" charset="0"/>
              </a:rPr>
              <a:t>the   see   can  and   </a:t>
            </a:r>
          </a:p>
          <a:p>
            <a:pPr marL="0" indent="0" algn="ctr">
              <a:buNone/>
            </a:pPr>
            <a:r>
              <a:rPr lang="en-US" sz="14500" dirty="0">
                <a:latin typeface="Comic Sans MS" panose="030F0902030302020204" pitchFamily="66" charset="0"/>
              </a:rPr>
              <a:t>to  is  my</a:t>
            </a:r>
            <a:endParaRPr lang="en-US" sz="14500" dirty="0">
              <a:solidFill>
                <a:srgbClr val="7030A0"/>
              </a:solidFill>
              <a:latin typeface="Comic Sans MS" panose="030F0902030302020204" pitchFamily="66" charset="0"/>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89994" y="5649036"/>
            <a:ext cx="609600" cy="609600"/>
          </a:xfrm>
          <a:prstGeom prst="rect">
            <a:avLst/>
          </a:prstGeom>
          <a:solidFill>
            <a:srgbClr val="FF0000"/>
          </a:solidFill>
          <a:ln>
            <a:solidFill>
              <a:schemeClr val="accent1"/>
            </a:solidFill>
          </a:ln>
        </p:spPr>
      </p:pic>
    </p:spTree>
    <p:extLst>
      <p:ext uri="{BB962C8B-B14F-4D97-AF65-F5344CB8AC3E}">
        <p14:creationId xmlns:p14="http://schemas.microsoft.com/office/powerpoint/2010/main" val="2636868191"/>
      </p:ext>
    </p:extLst>
  </p:cSld>
  <p:clrMapOvr>
    <a:masterClrMapping/>
  </p:clrMapOvr>
  <mc:AlternateContent xmlns:mc="http://schemas.openxmlformats.org/markup-compatibility/2006" xmlns:p14="http://schemas.microsoft.com/office/powerpoint/2010/main">
    <mc:Choice Requires="p14">
      <p:transition spd="slow" p14:dur="2000" advTm="101679"/>
    </mc:Choice>
    <mc:Fallback xmlns="">
      <p:transition spd="slow" advTm="101679"/>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13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40136" y="748478"/>
            <a:ext cx="4951863" cy="2015936"/>
          </a:xfrm>
          <a:prstGeom prst="rect">
            <a:avLst/>
          </a:prstGeom>
          <a:solidFill>
            <a:schemeClr val="accent2">
              <a:lumMod val="20000"/>
              <a:lumOff val="80000"/>
            </a:schemeClr>
          </a:solidFill>
        </p:spPr>
        <p:txBody>
          <a:bodyPr wrap="square" rtlCol="0">
            <a:spAutoFit/>
          </a:bodyPr>
          <a:lstStyle/>
          <a:p>
            <a:r>
              <a:rPr lang="en-GB" sz="2500" b="1" dirty="0">
                <a:solidFill>
                  <a:srgbClr val="FF0000"/>
                </a:solidFill>
                <a:latin typeface="Comic Sans MS" panose="030F0702030302020204" pitchFamily="66" charset="0"/>
              </a:rPr>
              <a:t>Ask</a:t>
            </a:r>
            <a:r>
              <a:rPr lang="en-GB" sz="2500" b="1" dirty="0">
                <a:latin typeface="Comic Sans MS" panose="030F0702030302020204" pitchFamily="66" charset="0"/>
              </a:rPr>
              <a:t> – What is the title of the book? (can they remember?</a:t>
            </a:r>
            <a:br>
              <a:rPr lang="en-GB" sz="2500" b="1" dirty="0">
                <a:latin typeface="Comic Sans MS" panose="030F0702030302020204" pitchFamily="66" charset="0"/>
              </a:rPr>
            </a:br>
            <a:r>
              <a:rPr lang="en-GB" sz="2500" b="1" dirty="0">
                <a:latin typeface="Comic Sans MS" panose="030F0702030302020204" pitchFamily="66" charset="0"/>
              </a:rPr>
              <a:t>Encourage them to put their finger under the words and read with them.</a:t>
            </a:r>
          </a:p>
        </p:txBody>
      </p:sp>
      <p:sp>
        <p:nvSpPr>
          <p:cNvPr id="7" name="TextBox 6"/>
          <p:cNvSpPr txBox="1"/>
          <p:nvPr/>
        </p:nvSpPr>
        <p:spPr>
          <a:xfrm>
            <a:off x="7240137" y="4291907"/>
            <a:ext cx="4951862" cy="861774"/>
          </a:xfrm>
          <a:prstGeom prst="rect">
            <a:avLst/>
          </a:prstGeom>
          <a:solidFill>
            <a:schemeClr val="accent2">
              <a:lumMod val="20000"/>
              <a:lumOff val="80000"/>
            </a:schemeClr>
          </a:solidFill>
        </p:spPr>
        <p:txBody>
          <a:bodyPr wrap="square" rtlCol="0">
            <a:spAutoFit/>
          </a:bodyPr>
          <a:lstStyle/>
          <a:p>
            <a:r>
              <a:rPr lang="en-GB" sz="2500" b="1" dirty="0">
                <a:solidFill>
                  <a:srgbClr val="FF0000"/>
                </a:solidFill>
                <a:latin typeface="Comic Sans MS" panose="030F0702030302020204" pitchFamily="66" charset="0"/>
              </a:rPr>
              <a:t>Ask – What did Baby Bug say? </a:t>
            </a:r>
          </a:p>
        </p:txBody>
      </p:sp>
      <p:sp>
        <p:nvSpPr>
          <p:cNvPr id="8" name="TextBox 7"/>
          <p:cNvSpPr txBox="1"/>
          <p:nvPr/>
        </p:nvSpPr>
        <p:spPr>
          <a:xfrm>
            <a:off x="7240136" y="3074190"/>
            <a:ext cx="4951863" cy="861774"/>
          </a:xfrm>
          <a:prstGeom prst="rect">
            <a:avLst/>
          </a:prstGeom>
          <a:solidFill>
            <a:schemeClr val="accent2">
              <a:lumMod val="20000"/>
              <a:lumOff val="80000"/>
            </a:schemeClr>
          </a:solidFill>
        </p:spPr>
        <p:txBody>
          <a:bodyPr wrap="square" rtlCol="0">
            <a:spAutoFit/>
          </a:bodyPr>
          <a:lstStyle/>
          <a:p>
            <a:r>
              <a:rPr lang="en-GB" sz="2500" b="1" dirty="0">
                <a:solidFill>
                  <a:srgbClr val="FF0000"/>
                </a:solidFill>
                <a:latin typeface="Comic Sans MS" panose="030F0702030302020204" pitchFamily="66" charset="0"/>
              </a:rPr>
              <a:t>Ask – What did Baby Bug and Little Sam fall on? </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6648" b="7959"/>
          <a:stretch/>
        </p:blipFill>
        <p:spPr>
          <a:xfrm>
            <a:off x="0" y="0"/>
            <a:ext cx="7240136" cy="6858000"/>
          </a:xfrm>
          <a:prstGeom prst="rect">
            <a:avLst/>
          </a:prstGeom>
        </p:spPr>
      </p:pic>
      <p:sp>
        <p:nvSpPr>
          <p:cNvPr id="9" name="Rectangle 8">
            <a:extLst>
              <a:ext uri="{FF2B5EF4-FFF2-40B4-BE49-F238E27FC236}">
                <a16:creationId xmlns:a16="http://schemas.microsoft.com/office/drawing/2014/main" xmlns="" id="{C9181AED-B8B9-7C42-B297-DC79AC40740F}"/>
              </a:ext>
            </a:extLst>
          </p:cNvPr>
          <p:cNvSpPr/>
          <p:nvPr/>
        </p:nvSpPr>
        <p:spPr>
          <a:xfrm>
            <a:off x="0" y="-23362"/>
            <a:ext cx="9639177" cy="477054"/>
          </a:xfrm>
          <a:prstGeom prst="rect">
            <a:avLst/>
          </a:prstGeom>
          <a:solidFill>
            <a:schemeClr val="accent2">
              <a:lumMod val="20000"/>
              <a:lumOff val="80000"/>
            </a:schemeClr>
          </a:solidFill>
        </p:spPr>
        <p:txBody>
          <a:bodyPr wrap="none">
            <a:spAutoFit/>
          </a:bodyPr>
          <a:lstStyle/>
          <a:p>
            <a:r>
              <a:rPr lang="en-US" sz="2500" b="1" dirty="0">
                <a:latin typeface="Comic Sans MS" panose="030F0902030302020204" pitchFamily="66" charset="0"/>
              </a:rPr>
              <a:t>Read together putting finger under each word as you read. </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34855" y="5509623"/>
            <a:ext cx="954553" cy="954553"/>
          </a:xfrm>
          <a:prstGeom prst="rect">
            <a:avLst/>
          </a:prstGeom>
          <a:solidFill>
            <a:srgbClr val="FF0000"/>
          </a:solidFill>
        </p:spPr>
      </p:pic>
    </p:spTree>
    <p:extLst>
      <p:ext uri="{BB962C8B-B14F-4D97-AF65-F5344CB8AC3E}">
        <p14:creationId xmlns:p14="http://schemas.microsoft.com/office/powerpoint/2010/main" val="22739479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58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C9181AED-B8B9-7C42-B297-DC79AC40740F}"/>
              </a:ext>
            </a:extLst>
          </p:cNvPr>
          <p:cNvSpPr/>
          <p:nvPr/>
        </p:nvSpPr>
        <p:spPr>
          <a:xfrm>
            <a:off x="7380295" y="1686032"/>
            <a:ext cx="4811706" cy="1246495"/>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What is going to </a:t>
            </a:r>
          </a:p>
          <a:p>
            <a:r>
              <a:rPr lang="en-US" sz="2500" b="1" dirty="0">
                <a:solidFill>
                  <a:srgbClr val="FF0000"/>
                </a:solidFill>
                <a:latin typeface="Comic Sans MS" panose="030F0902030302020204" pitchFamily="66" charset="0"/>
              </a:rPr>
              <a:t>happen to Sam and Baby Bug?</a:t>
            </a:r>
            <a:endParaRPr lang="en-US" sz="2500" b="1" dirty="0">
              <a:solidFill>
                <a:srgbClr val="7030A0"/>
              </a:solidFill>
              <a:latin typeface="Comic Sans MS" panose="030F0902030302020204" pitchFamily="66" charset="0"/>
            </a:endParaRPr>
          </a:p>
        </p:txBody>
      </p:sp>
      <p:sp>
        <p:nvSpPr>
          <p:cNvPr id="8" name="Rectangle 7">
            <a:extLst>
              <a:ext uri="{FF2B5EF4-FFF2-40B4-BE49-F238E27FC236}">
                <a16:creationId xmlns:a16="http://schemas.microsoft.com/office/drawing/2014/main" xmlns="" id="{C9181AED-B8B9-7C42-B297-DC79AC40740F}"/>
              </a:ext>
            </a:extLst>
          </p:cNvPr>
          <p:cNvSpPr/>
          <p:nvPr/>
        </p:nvSpPr>
        <p:spPr>
          <a:xfrm>
            <a:off x="5422536" y="3317387"/>
            <a:ext cx="1167307" cy="477054"/>
          </a:xfrm>
          <a:prstGeom prst="rect">
            <a:avLst/>
          </a:prstGeom>
          <a:solidFill>
            <a:schemeClr val="accent2">
              <a:lumMod val="20000"/>
              <a:lumOff val="80000"/>
            </a:schemeClr>
          </a:solidFill>
        </p:spPr>
        <p:txBody>
          <a:bodyPr wrap="none">
            <a:spAutoFit/>
          </a:bodyPr>
          <a:lstStyle/>
          <a:p>
            <a:r>
              <a:rPr lang="en-US" sz="2500" b="1" dirty="0">
                <a:solidFill>
                  <a:srgbClr val="FF0000"/>
                </a:solidFill>
                <a:latin typeface="Comic Sans MS" panose="030F0902030302020204" pitchFamily="66" charset="0"/>
              </a:rPr>
              <a:t>Ask – </a:t>
            </a:r>
            <a:endParaRPr lang="en-US" sz="2500" b="1" dirty="0">
              <a:solidFill>
                <a:srgbClr val="7030A0"/>
              </a:solidFill>
              <a:latin typeface="Comic Sans MS" panose="030F0902030302020204" pitchFamily="66"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6649" b="5336"/>
          <a:stretch/>
        </p:blipFill>
        <p:spPr>
          <a:xfrm>
            <a:off x="-1" y="0"/>
            <a:ext cx="7380295" cy="6858000"/>
          </a:xfrm>
          <a:prstGeom prst="rect">
            <a:avLst/>
          </a:prstGeom>
        </p:spPr>
      </p:pic>
      <p:sp>
        <p:nvSpPr>
          <p:cNvPr id="9" name="Rectangle 8">
            <a:extLst>
              <a:ext uri="{FF2B5EF4-FFF2-40B4-BE49-F238E27FC236}">
                <a16:creationId xmlns:a16="http://schemas.microsoft.com/office/drawing/2014/main" xmlns="" id="{C9181AED-B8B9-7C42-B297-DC79AC40740F}"/>
              </a:ext>
            </a:extLst>
          </p:cNvPr>
          <p:cNvSpPr/>
          <p:nvPr/>
        </p:nvSpPr>
        <p:spPr>
          <a:xfrm>
            <a:off x="0" y="-59809"/>
            <a:ext cx="9639177" cy="477054"/>
          </a:xfrm>
          <a:prstGeom prst="rect">
            <a:avLst/>
          </a:prstGeom>
          <a:solidFill>
            <a:schemeClr val="accent2">
              <a:lumMod val="20000"/>
              <a:lumOff val="80000"/>
            </a:schemeClr>
          </a:solidFill>
        </p:spPr>
        <p:txBody>
          <a:bodyPr wrap="none">
            <a:spAutoFit/>
          </a:bodyPr>
          <a:lstStyle/>
          <a:p>
            <a:r>
              <a:rPr lang="en-US" sz="2500" b="1" dirty="0">
                <a:latin typeface="Comic Sans MS" panose="030F0902030302020204" pitchFamily="66" charset="0"/>
              </a:rPr>
              <a:t>Read together putting finger under each word as you read. </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56979" y="4475329"/>
            <a:ext cx="1169158" cy="1169158"/>
          </a:xfrm>
          <a:prstGeom prst="rect">
            <a:avLst/>
          </a:prstGeom>
          <a:solidFill>
            <a:srgbClr val="FF0000"/>
          </a:solidFill>
        </p:spPr>
      </p:pic>
    </p:spTree>
    <p:extLst>
      <p:ext uri="{BB962C8B-B14F-4D97-AF65-F5344CB8AC3E}">
        <p14:creationId xmlns:p14="http://schemas.microsoft.com/office/powerpoint/2010/main" val="785491308"/>
      </p:ext>
    </p:extLst>
  </p:cSld>
  <p:clrMapOvr>
    <a:masterClrMapping/>
  </p:clrMapOvr>
  <mc:AlternateContent xmlns:mc="http://schemas.openxmlformats.org/markup-compatibility/2006" xmlns:p14="http://schemas.microsoft.com/office/powerpoint/2010/main">
    <mc:Choice Requires="p14">
      <p:transition spd="slow" p14:dur="2000" advTm="47726"/>
    </mc:Choice>
    <mc:Fallback xmlns="">
      <p:transition spd="slow" advTm="47726"/>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16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9181AED-B8B9-7C42-B297-DC79AC40740F}"/>
              </a:ext>
            </a:extLst>
          </p:cNvPr>
          <p:cNvSpPr/>
          <p:nvPr/>
        </p:nvSpPr>
        <p:spPr>
          <a:xfrm>
            <a:off x="7549880" y="932375"/>
            <a:ext cx="4642119" cy="477054"/>
          </a:xfrm>
          <a:prstGeom prst="rect">
            <a:avLst/>
          </a:prstGeom>
          <a:solidFill>
            <a:schemeClr val="accent2">
              <a:lumMod val="20000"/>
              <a:lumOff val="80000"/>
            </a:schemeClr>
          </a:solidFill>
        </p:spPr>
        <p:txBody>
          <a:bodyPr wrap="square" lIns="91440" tIns="45720" rIns="91440" bIns="45720" anchor="t">
            <a:spAutoFit/>
          </a:bodyPr>
          <a:lstStyle/>
          <a:p>
            <a:r>
              <a:rPr lang="en-US" sz="2500" b="1" dirty="0">
                <a:solidFill>
                  <a:srgbClr val="FF0000"/>
                </a:solidFill>
                <a:latin typeface="Comic Sans MS"/>
              </a:rPr>
              <a:t>Ask – </a:t>
            </a:r>
            <a:r>
              <a:rPr lang="en-US" sz="2500" b="1" dirty="0">
                <a:latin typeface="Comic Sans MS"/>
              </a:rPr>
              <a:t>Find the word </a:t>
            </a:r>
            <a:r>
              <a:rPr lang="en-US" sz="2500" b="1" dirty="0">
                <a:solidFill>
                  <a:srgbClr val="7030A0"/>
                </a:solidFill>
                <a:latin typeface="Comic Sans MS"/>
              </a:rPr>
              <a:t>‘and’.</a:t>
            </a:r>
          </a:p>
        </p:txBody>
      </p:sp>
      <p:sp>
        <p:nvSpPr>
          <p:cNvPr id="7" name="Rectangle 6">
            <a:extLst>
              <a:ext uri="{FF2B5EF4-FFF2-40B4-BE49-F238E27FC236}">
                <a16:creationId xmlns:a16="http://schemas.microsoft.com/office/drawing/2014/main" xmlns="" id="{C9181AED-B8B9-7C42-B297-DC79AC40740F}"/>
              </a:ext>
            </a:extLst>
          </p:cNvPr>
          <p:cNvSpPr/>
          <p:nvPr/>
        </p:nvSpPr>
        <p:spPr>
          <a:xfrm>
            <a:off x="7549881" y="3265934"/>
            <a:ext cx="4642118"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–What did Sam and Baby Bug hide in?</a:t>
            </a:r>
            <a:endParaRPr lang="en-US" sz="2500" b="1" dirty="0">
              <a:solidFill>
                <a:srgbClr val="7030A0"/>
              </a:solidFill>
              <a:latin typeface="Comic Sans MS" panose="030F0902030302020204" pitchFamily="66"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9563" b="3588"/>
          <a:stretch/>
        </p:blipFill>
        <p:spPr>
          <a:xfrm>
            <a:off x="-1" y="-72890"/>
            <a:ext cx="7549881" cy="6677648"/>
          </a:xfrm>
          <a:prstGeom prst="rect">
            <a:avLst/>
          </a:prstGeom>
        </p:spPr>
      </p:pic>
      <p:sp>
        <p:nvSpPr>
          <p:cNvPr id="10" name="Rectangle 9">
            <a:extLst>
              <a:ext uri="{FF2B5EF4-FFF2-40B4-BE49-F238E27FC236}">
                <a16:creationId xmlns:a16="http://schemas.microsoft.com/office/drawing/2014/main" xmlns="" id="{C9181AED-B8B9-7C42-B297-DC79AC40740F}"/>
              </a:ext>
            </a:extLst>
          </p:cNvPr>
          <p:cNvSpPr/>
          <p:nvPr/>
        </p:nvSpPr>
        <p:spPr>
          <a:xfrm>
            <a:off x="7549881" y="2090108"/>
            <a:ext cx="4642118" cy="477054"/>
          </a:xfrm>
          <a:prstGeom prst="rect">
            <a:avLst/>
          </a:prstGeom>
          <a:solidFill>
            <a:schemeClr val="accent2">
              <a:lumMod val="20000"/>
              <a:lumOff val="80000"/>
            </a:schemeClr>
          </a:solidFill>
        </p:spPr>
        <p:txBody>
          <a:bodyPr wrap="square" lIns="91440" tIns="45720" rIns="91440" bIns="45720" anchor="t">
            <a:spAutoFit/>
          </a:bodyPr>
          <a:lstStyle/>
          <a:p>
            <a:r>
              <a:rPr lang="en-US" sz="2500" b="1" dirty="0">
                <a:solidFill>
                  <a:srgbClr val="FF0000"/>
                </a:solidFill>
                <a:latin typeface="Comic Sans MS"/>
              </a:rPr>
              <a:t>Ask – </a:t>
            </a:r>
            <a:r>
              <a:rPr lang="en-US" sz="2500" b="1" dirty="0">
                <a:latin typeface="Comic Sans MS"/>
              </a:rPr>
              <a:t>Find the word </a:t>
            </a:r>
            <a:r>
              <a:rPr lang="en-US" sz="2500" b="1" dirty="0">
                <a:solidFill>
                  <a:srgbClr val="7030A0"/>
                </a:solidFill>
                <a:latin typeface="Comic Sans MS"/>
              </a:rPr>
              <a:t>‘the’.</a:t>
            </a:r>
          </a:p>
        </p:txBody>
      </p:sp>
      <p:sp>
        <p:nvSpPr>
          <p:cNvPr id="9" name="Rectangle 8">
            <a:extLst>
              <a:ext uri="{FF2B5EF4-FFF2-40B4-BE49-F238E27FC236}">
                <a16:creationId xmlns:a16="http://schemas.microsoft.com/office/drawing/2014/main" xmlns="" id="{C9181AED-B8B9-7C42-B297-DC79AC40740F}"/>
              </a:ext>
            </a:extLst>
          </p:cNvPr>
          <p:cNvSpPr/>
          <p:nvPr/>
        </p:nvSpPr>
        <p:spPr>
          <a:xfrm>
            <a:off x="0" y="0"/>
            <a:ext cx="9639177" cy="477054"/>
          </a:xfrm>
          <a:prstGeom prst="rect">
            <a:avLst/>
          </a:prstGeom>
          <a:solidFill>
            <a:schemeClr val="accent2">
              <a:lumMod val="20000"/>
              <a:lumOff val="80000"/>
            </a:schemeClr>
          </a:solidFill>
        </p:spPr>
        <p:txBody>
          <a:bodyPr wrap="none">
            <a:spAutoFit/>
          </a:bodyPr>
          <a:lstStyle/>
          <a:p>
            <a:r>
              <a:rPr lang="en-US" sz="2500" b="1" dirty="0">
                <a:latin typeface="Comic Sans MS" panose="030F0902030302020204" pitchFamily="66" charset="0"/>
              </a:rPr>
              <a:t>Read together putting finger under each word as you read. </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93708" y="4883254"/>
            <a:ext cx="876102" cy="876102"/>
          </a:xfrm>
          <a:prstGeom prst="rect">
            <a:avLst/>
          </a:prstGeom>
          <a:solidFill>
            <a:srgbClr val="FF0000"/>
          </a:solidFill>
        </p:spPr>
      </p:pic>
    </p:spTree>
    <p:extLst>
      <p:ext uri="{BB962C8B-B14F-4D97-AF65-F5344CB8AC3E}">
        <p14:creationId xmlns:p14="http://schemas.microsoft.com/office/powerpoint/2010/main" val="686912790"/>
      </p:ext>
    </p:extLst>
  </p:cSld>
  <p:clrMapOvr>
    <a:masterClrMapping/>
  </p:clrMapOvr>
  <mc:AlternateContent xmlns:mc="http://schemas.openxmlformats.org/markup-compatibility/2006" xmlns:p14="http://schemas.microsoft.com/office/powerpoint/2010/main">
    <mc:Choice Requires="p14">
      <p:transition spd="slow" p14:dur="2000" advTm="47726"/>
    </mc:Choice>
    <mc:Fallback xmlns="">
      <p:transition spd="slow" advTm="47726"/>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2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C9181AED-B8B9-7C42-B297-DC79AC40740F}"/>
              </a:ext>
            </a:extLst>
          </p:cNvPr>
          <p:cNvSpPr/>
          <p:nvPr/>
        </p:nvSpPr>
        <p:spPr>
          <a:xfrm>
            <a:off x="7880436" y="1100212"/>
            <a:ext cx="4311564" cy="477054"/>
          </a:xfrm>
          <a:prstGeom prst="rect">
            <a:avLst/>
          </a:prstGeom>
          <a:solidFill>
            <a:schemeClr val="accent2">
              <a:lumMod val="20000"/>
              <a:lumOff val="80000"/>
            </a:schemeClr>
          </a:solidFill>
        </p:spPr>
        <p:txBody>
          <a:bodyPr wrap="square" lIns="91440" tIns="45720" rIns="91440" bIns="45720" anchor="t">
            <a:spAutoFit/>
          </a:bodyPr>
          <a:lstStyle/>
          <a:p>
            <a:r>
              <a:rPr lang="en-US" sz="2500" b="1" dirty="0">
                <a:solidFill>
                  <a:srgbClr val="FF0000"/>
                </a:solidFill>
                <a:latin typeface="Comic Sans MS"/>
              </a:rPr>
              <a:t>Ask – </a:t>
            </a:r>
            <a:r>
              <a:rPr lang="en-US" sz="2500" b="1" dirty="0">
                <a:latin typeface="Comic Sans MS"/>
              </a:rPr>
              <a:t>Find the word </a:t>
            </a:r>
            <a:r>
              <a:rPr lang="en-US" sz="2500" b="1" dirty="0">
                <a:solidFill>
                  <a:srgbClr val="7030A0"/>
                </a:solidFill>
                <a:latin typeface="Comic Sans MS"/>
              </a:rPr>
              <a:t>‘and’.</a:t>
            </a: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8106" b="3588"/>
          <a:stretch/>
        </p:blipFill>
        <p:spPr>
          <a:xfrm>
            <a:off x="0" y="0"/>
            <a:ext cx="7880436" cy="6858000"/>
          </a:xfrm>
          <a:prstGeom prst="rect">
            <a:avLst/>
          </a:prstGeom>
        </p:spPr>
      </p:pic>
      <p:sp>
        <p:nvSpPr>
          <p:cNvPr id="11" name="Rectangle 10">
            <a:extLst>
              <a:ext uri="{FF2B5EF4-FFF2-40B4-BE49-F238E27FC236}">
                <a16:creationId xmlns:a16="http://schemas.microsoft.com/office/drawing/2014/main" xmlns="" id="{C9181AED-B8B9-7C42-B297-DC79AC40740F}"/>
              </a:ext>
            </a:extLst>
          </p:cNvPr>
          <p:cNvSpPr/>
          <p:nvPr/>
        </p:nvSpPr>
        <p:spPr>
          <a:xfrm>
            <a:off x="0" y="0"/>
            <a:ext cx="9639177" cy="477054"/>
          </a:xfrm>
          <a:prstGeom prst="rect">
            <a:avLst/>
          </a:prstGeom>
          <a:solidFill>
            <a:schemeClr val="accent2">
              <a:lumMod val="20000"/>
              <a:lumOff val="80000"/>
            </a:schemeClr>
          </a:solidFill>
        </p:spPr>
        <p:txBody>
          <a:bodyPr wrap="none">
            <a:spAutoFit/>
          </a:bodyPr>
          <a:lstStyle/>
          <a:p>
            <a:r>
              <a:rPr lang="en-US" sz="2500" b="1" dirty="0">
                <a:latin typeface="Comic Sans MS" panose="030F0902030302020204" pitchFamily="66" charset="0"/>
              </a:rPr>
              <a:t>Read together putting finger under each word as you read. </a:t>
            </a:r>
          </a:p>
        </p:txBody>
      </p:sp>
      <p:sp>
        <p:nvSpPr>
          <p:cNvPr id="5" name="Rectangle 4">
            <a:extLst>
              <a:ext uri="{FF2B5EF4-FFF2-40B4-BE49-F238E27FC236}">
                <a16:creationId xmlns:a16="http://schemas.microsoft.com/office/drawing/2014/main" xmlns="" id="{C9181AED-B8B9-7C42-B297-DC79AC40740F}"/>
              </a:ext>
            </a:extLst>
          </p:cNvPr>
          <p:cNvSpPr/>
          <p:nvPr/>
        </p:nvSpPr>
        <p:spPr>
          <a:xfrm>
            <a:off x="7880436" y="3423847"/>
            <a:ext cx="4311564" cy="2015936"/>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a:t>
            </a:r>
            <a:r>
              <a:rPr lang="en-US" sz="2500" b="1" dirty="0">
                <a:latin typeface="Comic Sans MS" panose="030F0902030302020204" pitchFamily="66" charset="0"/>
              </a:rPr>
              <a:t>Point to the Capital </a:t>
            </a:r>
          </a:p>
          <a:p>
            <a:r>
              <a:rPr lang="en-US" sz="2500" b="1" dirty="0">
                <a:latin typeface="Comic Sans MS" panose="030F0902030302020204" pitchFamily="66" charset="0"/>
              </a:rPr>
              <a:t>Letters at the beginning of the sentence. Now point to the full stop at the end of the sentence.</a:t>
            </a:r>
          </a:p>
        </p:txBody>
      </p:sp>
      <p:sp>
        <p:nvSpPr>
          <p:cNvPr id="6" name="Rectangle 5">
            <a:extLst>
              <a:ext uri="{FF2B5EF4-FFF2-40B4-BE49-F238E27FC236}">
                <a16:creationId xmlns:a16="http://schemas.microsoft.com/office/drawing/2014/main" xmlns="" id="{C9181AED-B8B9-7C42-B297-DC79AC40740F}"/>
              </a:ext>
            </a:extLst>
          </p:cNvPr>
          <p:cNvSpPr/>
          <p:nvPr/>
        </p:nvSpPr>
        <p:spPr>
          <a:xfrm>
            <a:off x="7880436" y="2030523"/>
            <a:ext cx="4311564"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–What was the hiding place like?</a:t>
            </a:r>
            <a:endParaRPr lang="en-US" sz="2500" b="1" dirty="0">
              <a:solidFill>
                <a:srgbClr val="7030A0"/>
              </a:solidFill>
              <a:latin typeface="Comic Sans MS" panose="030F0902030302020204" pitchFamily="66" charset="0"/>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12385" y="5685492"/>
            <a:ext cx="882555" cy="882555"/>
          </a:xfrm>
          <a:prstGeom prst="rect">
            <a:avLst/>
          </a:prstGeom>
          <a:solidFill>
            <a:srgbClr val="FF0000"/>
          </a:solidFill>
        </p:spPr>
      </p:pic>
    </p:spTree>
    <p:extLst>
      <p:ext uri="{BB962C8B-B14F-4D97-AF65-F5344CB8AC3E}">
        <p14:creationId xmlns:p14="http://schemas.microsoft.com/office/powerpoint/2010/main" val="24960978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8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2993" y="197029"/>
            <a:ext cx="10886013" cy="4387851"/>
          </a:xfrm>
        </p:spPr>
        <p:txBody>
          <a:bodyPr>
            <a:normAutofit lnSpcReduction="10000"/>
          </a:bodyPr>
          <a:lstStyle/>
          <a:p>
            <a:pPr marL="0" indent="0" algn="ctr">
              <a:buNone/>
            </a:pPr>
            <a:r>
              <a:rPr lang="en-US" sz="10000" b="1" dirty="0">
                <a:latin typeface="Comic Sans MS" panose="030F0902030302020204" pitchFamily="66" charset="0"/>
              </a:rPr>
              <a:t>Monday</a:t>
            </a:r>
          </a:p>
          <a:p>
            <a:pPr marL="0" indent="0" algn="ctr">
              <a:buNone/>
            </a:pPr>
            <a:endParaRPr lang="en-US" sz="10000" b="1" dirty="0">
              <a:latin typeface="Comic Sans MS" panose="030F0902030302020204" pitchFamily="66" charset="0"/>
            </a:endParaRPr>
          </a:p>
          <a:p>
            <a:pPr marL="0" indent="0" algn="ctr">
              <a:buNone/>
            </a:pPr>
            <a:r>
              <a:rPr lang="en-US" sz="6000" b="1" dirty="0">
                <a:latin typeface="Comic Sans MS" panose="030F0902030302020204" pitchFamily="66" charset="0"/>
              </a:rPr>
              <a:t>22.2.21</a:t>
            </a:r>
            <a:endParaRPr lang="en-GB" sz="6000" dirty="0"/>
          </a:p>
        </p:txBody>
      </p:sp>
      <p:pic>
        <p:nvPicPr>
          <p:cNvPr id="2052" name="Picture 4" descr="Image result for superhero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28056"/>
            <a:ext cx="12192000" cy="2929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706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68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a:off x="5936316" y="2526831"/>
            <a:ext cx="3355731" cy="888191"/>
          </a:xfrm>
          <a:prstGeom prst="wedgeRoundRectCallout">
            <a:avLst>
              <a:gd name="adj1" fmla="val -34752"/>
              <a:gd name="adj2" fmla="val -58920"/>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I am </a:t>
            </a:r>
            <a:r>
              <a:rPr lang="en-GB" dirty="0" err="1">
                <a:solidFill>
                  <a:srgbClr val="1C1C1C"/>
                </a:solidFill>
                <a:latin typeface="Heinemann Roman" panose="02000503000000020004" pitchFamily="50" charset="0"/>
              </a:rPr>
              <a:t>Octoblock</a:t>
            </a:r>
            <a:r>
              <a:rPr lang="en-GB" dirty="0">
                <a:solidFill>
                  <a:srgbClr val="1C1C1C"/>
                </a:solidFill>
                <a:latin typeface="Heinemann Roman" panose="02000503000000020004" pitchFamily="50" charset="0"/>
              </a:rPr>
              <a:t>! Let’s save the eights together!</a:t>
            </a:r>
          </a:p>
        </p:txBody>
      </p:sp>
      <p:sp>
        <p:nvSpPr>
          <p:cNvPr id="24" name="Right Arrow 1">
            <a:hlinkClick r:id="rId2" action="ppaction://hlinksldjump"/>
            <a:extLst>
              <a:ext uri="{FF2B5EF4-FFF2-40B4-BE49-F238E27FC236}">
                <a16:creationId xmlns:a16="http://schemas.microsoft.com/office/drawing/2014/main" xmlns="" id="{E2EEBE4F-57AF-4C78-A60A-C2EA231095A1}"/>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pic>
        <p:nvPicPr>
          <p:cNvPr id="4" name="Picture 3">
            <a:extLst>
              <a:ext uri="{FF2B5EF4-FFF2-40B4-BE49-F238E27FC236}">
                <a16:creationId xmlns:a16="http://schemas.microsoft.com/office/drawing/2014/main" xmlns="" id="{83149B83-F243-43ED-B35A-B19147A772D1}"/>
              </a:ext>
            </a:extLst>
          </p:cNvPr>
          <p:cNvPicPr>
            <a:picLocks noChangeAspect="1"/>
          </p:cNvPicPr>
          <p:nvPr/>
        </p:nvPicPr>
        <p:blipFill rotWithShape="1">
          <a:blip r:embed="rId3">
            <a:extLst>
              <a:ext uri="{28A0092B-C50C-407E-A947-70E740481C1C}">
                <a14:useLocalDpi xmlns:a14="http://schemas.microsoft.com/office/drawing/2010/main" val="0"/>
              </a:ext>
            </a:extLst>
          </a:blip>
          <a:srcRect l="38477" t="7974" r="37904" b="9935"/>
          <a:stretch/>
        </p:blipFill>
        <p:spPr>
          <a:xfrm>
            <a:off x="2899955" y="176204"/>
            <a:ext cx="3039291" cy="5941973"/>
          </a:xfrm>
          <a:prstGeom prst="rect">
            <a:avLst/>
          </a:prstGeom>
        </p:spPr>
      </p:pic>
    </p:spTree>
    <p:extLst>
      <p:ext uri="{BB962C8B-B14F-4D97-AF65-F5344CB8AC3E}">
        <p14:creationId xmlns:p14="http://schemas.microsoft.com/office/powerpoint/2010/main" val="141373663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grpId="0" nodeType="withEffect">
                                  <p:stCondLst>
                                    <p:cond delay="200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D429792-E157-4E22-AEF4-EC03DEA2AF07}"/>
              </a:ext>
            </a:extLst>
          </p:cNvPr>
          <p:cNvPicPr>
            <a:picLocks noChangeAspect="1"/>
          </p:cNvPicPr>
          <p:nvPr/>
        </p:nvPicPr>
        <p:blipFill>
          <a:blip r:embed="rId2">
            <a:extLst>
              <a:ext uri="{28A0092B-C50C-407E-A947-70E740481C1C}">
                <a14:useLocalDpi xmlns:a14="http://schemas.microsoft.com/office/drawing/2010/main" val="0"/>
              </a:ext>
            </a:extLst>
          </a:blip>
          <a:srcRect l="4868" t="6389" r="5236" b="6736"/>
          <a:stretch>
            <a:fillRect/>
          </a:stretch>
        </p:blipFill>
        <p:spPr>
          <a:xfrm>
            <a:off x="1961016" y="406399"/>
            <a:ext cx="8286837" cy="6006276"/>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pic>
        <p:nvPicPr>
          <p:cNvPr id="17" name="Picture 16">
            <a:extLst>
              <a:ext uri="{FF2B5EF4-FFF2-40B4-BE49-F238E27FC236}">
                <a16:creationId xmlns:a16="http://schemas.microsoft.com/office/drawing/2014/main" xmlns="" id="{B8CBABDA-3943-4E57-A147-E84871EFEF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29" t="6123" r="5174" b="6996"/>
          <a:stretch/>
        </p:blipFill>
        <p:spPr>
          <a:xfrm>
            <a:off x="1941138" y="361124"/>
            <a:ext cx="8307221" cy="6076948"/>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3" name="Rounded Rectangle 18">
            <a:extLst>
              <a:ext uri="{FF2B5EF4-FFF2-40B4-BE49-F238E27FC236}">
                <a16:creationId xmlns:a16="http://schemas.microsoft.com/office/drawing/2014/main" xmlns="" id="{F68B1A4C-13A4-4414-8A27-6AFB05246433}"/>
              </a:ext>
            </a:extLst>
          </p:cNvPr>
          <p:cNvSpPr/>
          <p:nvPr/>
        </p:nvSpPr>
        <p:spPr>
          <a:xfrm>
            <a:off x="1964037" y="438805"/>
            <a:ext cx="8263924" cy="5962973"/>
          </a:xfrm>
          <a:prstGeom prst="roundRect">
            <a:avLst>
              <a:gd name="adj" fmla="val 2733"/>
            </a:avLst>
          </a:prstGeom>
          <a:gradFill flip="none" rotWithShape="1">
            <a:gsLst>
              <a:gs pos="100000">
                <a:schemeClr val="bg1"/>
              </a:gs>
              <a:gs pos="48000">
                <a:srgbClr val="3E95B3">
                  <a:alpha val="0"/>
                  <a:lumMod val="10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10" name="Rounded Rectangular Callout 9"/>
          <p:cNvSpPr/>
          <p:nvPr/>
        </p:nvSpPr>
        <p:spPr>
          <a:xfrm>
            <a:off x="4136677" y="1589998"/>
            <a:ext cx="2668499"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sp>
        <p:nvSpPr>
          <p:cNvPr id="6" name="Rectangle 5">
            <a:extLst>
              <a:ext uri="{FF2B5EF4-FFF2-40B4-BE49-F238E27FC236}">
                <a16:creationId xmlns:a16="http://schemas.microsoft.com/office/drawing/2014/main" xmlns="" id="{E588F461-9E3F-4046-91B7-EB2503A29EDE}"/>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1C1C1C"/>
                </a:solidFill>
                <a:latin typeface="VAG Rounded" pitchFamily="50" charset="0"/>
              </a:rPr>
              <a:t>Is this </a:t>
            </a:r>
            <a:r>
              <a:rPr lang="en-GB" sz="4000" b="1" dirty="0">
                <a:solidFill>
                  <a:srgbClr val="1C1C1C"/>
                </a:solidFill>
                <a:latin typeface="Numberlings" pitchFamily="2" charset="0"/>
              </a:rPr>
              <a:t>8</a:t>
            </a:r>
            <a:r>
              <a:rPr lang="en-GB" sz="4000" b="1" dirty="0">
                <a:solidFill>
                  <a:srgbClr val="1C1C1C"/>
                </a:solidFill>
                <a:latin typeface="VAG Rounded" pitchFamily="50" charset="0"/>
              </a:rPr>
              <a:t>?</a:t>
            </a:r>
          </a:p>
        </p:txBody>
      </p:sp>
      <p:pic>
        <p:nvPicPr>
          <p:cNvPr id="26" name="Picture 25">
            <a:extLst>
              <a:ext uri="{FF2B5EF4-FFF2-40B4-BE49-F238E27FC236}">
                <a16:creationId xmlns:a16="http://schemas.microsoft.com/office/drawing/2014/main" xmlns="" id="{5DCE1B9D-1658-4B41-9997-A0A22D667A6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4981105" y="2572970"/>
            <a:ext cx="979641" cy="788434"/>
          </a:xfrm>
          <a:prstGeom prst="rect">
            <a:avLst/>
          </a:prstGeom>
        </p:spPr>
      </p:pic>
      <p:pic>
        <p:nvPicPr>
          <p:cNvPr id="27" name="Picture 26">
            <a:extLst>
              <a:ext uri="{FF2B5EF4-FFF2-40B4-BE49-F238E27FC236}">
                <a16:creationId xmlns:a16="http://schemas.microsoft.com/office/drawing/2014/main" xmlns="" id="{5215F2B2-04A6-49C6-95A3-DCE2165843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7310385" y="2598456"/>
            <a:ext cx="979641" cy="788434"/>
          </a:xfrm>
          <a:prstGeom prst="rect">
            <a:avLst/>
          </a:prstGeom>
        </p:spPr>
      </p:pic>
      <p:pic>
        <p:nvPicPr>
          <p:cNvPr id="49" name="Picture 48">
            <a:extLst>
              <a:ext uri="{FF2B5EF4-FFF2-40B4-BE49-F238E27FC236}">
                <a16:creationId xmlns:a16="http://schemas.microsoft.com/office/drawing/2014/main" xmlns="" id="{49465851-982A-4ABD-9EDB-9C04954182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7800206" y="3784353"/>
            <a:ext cx="979641" cy="788434"/>
          </a:xfrm>
          <a:prstGeom prst="rect">
            <a:avLst/>
          </a:prstGeom>
        </p:spPr>
      </p:pic>
      <p:pic>
        <p:nvPicPr>
          <p:cNvPr id="51" name="Picture 50">
            <a:extLst>
              <a:ext uri="{FF2B5EF4-FFF2-40B4-BE49-F238E27FC236}">
                <a16:creationId xmlns:a16="http://schemas.microsoft.com/office/drawing/2014/main" xmlns="" id="{28EA7BF8-F5A9-4610-9C9B-48C8831CF9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4157909" y="4175358"/>
            <a:ext cx="979641" cy="788434"/>
          </a:xfrm>
          <a:prstGeom prst="rect">
            <a:avLst/>
          </a:prstGeom>
        </p:spPr>
      </p:pic>
      <p:pic>
        <p:nvPicPr>
          <p:cNvPr id="53" name="Picture 52">
            <a:extLst>
              <a:ext uri="{FF2B5EF4-FFF2-40B4-BE49-F238E27FC236}">
                <a16:creationId xmlns:a16="http://schemas.microsoft.com/office/drawing/2014/main" xmlns="" id="{00904CE4-CA59-437E-88BE-D1C0621B53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6180253" y="3526070"/>
            <a:ext cx="979641" cy="788434"/>
          </a:xfrm>
          <a:prstGeom prst="rect">
            <a:avLst/>
          </a:prstGeom>
        </p:spPr>
      </p:pic>
      <p:pic>
        <p:nvPicPr>
          <p:cNvPr id="55" name="Picture 54">
            <a:extLst>
              <a:ext uri="{FF2B5EF4-FFF2-40B4-BE49-F238E27FC236}">
                <a16:creationId xmlns:a16="http://schemas.microsoft.com/office/drawing/2014/main" xmlns="" id="{346AC853-3B30-4ADA-BFE7-886818C388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8555381" y="5111358"/>
            <a:ext cx="979641" cy="788434"/>
          </a:xfrm>
          <a:prstGeom prst="rect">
            <a:avLst/>
          </a:prstGeom>
        </p:spPr>
      </p:pic>
      <p:pic>
        <p:nvPicPr>
          <p:cNvPr id="57" name="Picture 56">
            <a:extLst>
              <a:ext uri="{FF2B5EF4-FFF2-40B4-BE49-F238E27FC236}">
                <a16:creationId xmlns:a16="http://schemas.microsoft.com/office/drawing/2014/main" xmlns="" id="{F4C5ED27-AD77-40FE-9CDF-327CD79C70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5345473" y="5349064"/>
            <a:ext cx="979641" cy="788434"/>
          </a:xfrm>
          <a:prstGeom prst="rect">
            <a:avLst/>
          </a:prstGeom>
        </p:spPr>
      </p:pic>
      <p:pic>
        <p:nvPicPr>
          <p:cNvPr id="59" name="Picture 58">
            <a:extLst>
              <a:ext uri="{FF2B5EF4-FFF2-40B4-BE49-F238E27FC236}">
                <a16:creationId xmlns:a16="http://schemas.microsoft.com/office/drawing/2014/main" xmlns="" id="{A6B4E160-6BA6-447B-8ED4-7E357B701E4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6564633" y="4441703"/>
            <a:ext cx="979641" cy="788434"/>
          </a:xfrm>
          <a:prstGeom prst="rect">
            <a:avLst/>
          </a:prstGeom>
        </p:spPr>
      </p:pic>
      <p:pic>
        <p:nvPicPr>
          <p:cNvPr id="7" name="Picture 6">
            <a:hlinkClick r:id="rId5" action="ppaction://hlinksldjump"/>
            <a:extLst>
              <a:ext uri="{FF2B5EF4-FFF2-40B4-BE49-F238E27FC236}">
                <a16:creationId xmlns:a16="http://schemas.microsoft.com/office/drawing/2014/main" xmlns="" id="{764E524B-4DDC-4378-A55E-C79B842B7252}"/>
              </a:ext>
            </a:extLst>
          </p:cNvPr>
          <p:cNvPicPr>
            <a:picLocks noChangeAspect="1"/>
          </p:cNvPicPr>
          <p:nvPr/>
        </p:nvPicPr>
        <p:blipFill rotWithShape="1">
          <a:blip r:embed="rId6">
            <a:extLst>
              <a:ext uri="{28A0092B-C50C-407E-A947-70E740481C1C}">
                <a14:useLocalDpi xmlns:a14="http://schemas.microsoft.com/office/drawing/2010/main" val="0"/>
              </a:ext>
            </a:extLst>
          </a:blip>
          <a:srcRect l="42749" r="36752"/>
          <a:stretch/>
        </p:blipFill>
        <p:spPr>
          <a:xfrm>
            <a:off x="1723335" y="888693"/>
            <a:ext cx="2198124" cy="6031673"/>
          </a:xfrm>
          <a:prstGeom prst="rect">
            <a:avLst/>
          </a:prstGeom>
        </p:spPr>
      </p:pic>
    </p:spTree>
    <p:extLst>
      <p:ext uri="{BB962C8B-B14F-4D97-AF65-F5344CB8AC3E}">
        <p14:creationId xmlns:p14="http://schemas.microsoft.com/office/powerpoint/2010/main" val="263195296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40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3000" fill="hold"/>
                                        <p:tgtEl>
                                          <p:spTgt spid="26"/>
                                        </p:tgtEl>
                                        <p:attrNameLst>
                                          <p:attrName>ppt_x</p:attrName>
                                        </p:attrNameLst>
                                      </p:cBhvr>
                                      <p:tavLst>
                                        <p:tav tm="0">
                                          <p:val>
                                            <p:strVal val="1+#ppt_w/2"/>
                                          </p:val>
                                        </p:tav>
                                        <p:tav tm="100000">
                                          <p:val>
                                            <p:strVal val="#ppt_x"/>
                                          </p:val>
                                        </p:tav>
                                      </p:tavLst>
                                    </p:anim>
                                    <p:anim calcmode="lin" valueType="num">
                                      <p:cBhvr additive="base">
                                        <p:cTn id="8" dur="3000" fill="hold"/>
                                        <p:tgtEl>
                                          <p:spTgt spid="26"/>
                                        </p:tgtEl>
                                        <p:attrNameLst>
                                          <p:attrName>ppt_y</p:attrName>
                                        </p:attrNameLst>
                                      </p:cBhvr>
                                      <p:tavLst>
                                        <p:tav tm="0">
                                          <p:val>
                                            <p:strVal val="#ppt_y"/>
                                          </p:val>
                                        </p:tav>
                                        <p:tav tm="100000">
                                          <p:val>
                                            <p:strVal val="#ppt_y"/>
                                          </p:val>
                                        </p:tav>
                                      </p:tavLst>
                                    </p:anim>
                                  </p:childTnLst>
                                </p:cTn>
                              </p:par>
                              <p:par>
                                <p:cTn id="9" presetID="32" presetClass="emph" presetSubtype="0" repeatCount="3000" fill="hold" nodeType="withEffect">
                                  <p:stCondLst>
                                    <p:cond delay="400"/>
                                  </p:stCondLst>
                                  <p:childTnLst>
                                    <p:animRot by="120000">
                                      <p:cBhvr>
                                        <p:cTn id="10" dur="100" fill="hold">
                                          <p:stCondLst>
                                            <p:cond delay="0"/>
                                          </p:stCondLst>
                                        </p:cTn>
                                        <p:tgtEl>
                                          <p:spTgt spid="26"/>
                                        </p:tgtEl>
                                        <p:attrNameLst>
                                          <p:attrName>r</p:attrName>
                                        </p:attrNameLst>
                                      </p:cBhvr>
                                    </p:animRot>
                                    <p:animRot by="-240000">
                                      <p:cBhvr>
                                        <p:cTn id="11" dur="200" fill="hold">
                                          <p:stCondLst>
                                            <p:cond delay="200"/>
                                          </p:stCondLst>
                                        </p:cTn>
                                        <p:tgtEl>
                                          <p:spTgt spid="26"/>
                                        </p:tgtEl>
                                        <p:attrNameLst>
                                          <p:attrName>r</p:attrName>
                                        </p:attrNameLst>
                                      </p:cBhvr>
                                    </p:animRot>
                                    <p:animRot by="240000">
                                      <p:cBhvr>
                                        <p:cTn id="12" dur="200" fill="hold">
                                          <p:stCondLst>
                                            <p:cond delay="400"/>
                                          </p:stCondLst>
                                        </p:cTn>
                                        <p:tgtEl>
                                          <p:spTgt spid="26"/>
                                        </p:tgtEl>
                                        <p:attrNameLst>
                                          <p:attrName>r</p:attrName>
                                        </p:attrNameLst>
                                      </p:cBhvr>
                                    </p:animRot>
                                    <p:animRot by="-240000">
                                      <p:cBhvr>
                                        <p:cTn id="13" dur="200" fill="hold">
                                          <p:stCondLst>
                                            <p:cond delay="600"/>
                                          </p:stCondLst>
                                        </p:cTn>
                                        <p:tgtEl>
                                          <p:spTgt spid="26"/>
                                        </p:tgtEl>
                                        <p:attrNameLst>
                                          <p:attrName>r</p:attrName>
                                        </p:attrNameLst>
                                      </p:cBhvr>
                                    </p:animRot>
                                    <p:animRot by="120000">
                                      <p:cBhvr>
                                        <p:cTn id="14" dur="200" fill="hold">
                                          <p:stCondLst>
                                            <p:cond delay="800"/>
                                          </p:stCondLst>
                                        </p:cTn>
                                        <p:tgtEl>
                                          <p:spTgt spid="26"/>
                                        </p:tgtEl>
                                        <p:attrNameLst>
                                          <p:attrName>r</p:attrName>
                                        </p:attrNameLst>
                                      </p:cBhvr>
                                    </p:animRot>
                                  </p:childTnLst>
                                </p:cTn>
                              </p:par>
                              <p:par>
                                <p:cTn id="15" presetID="2" presetClass="entr" presetSubtype="2" fill="hold" nodeType="withEffect">
                                  <p:stCondLst>
                                    <p:cond delay="40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3000" fill="hold"/>
                                        <p:tgtEl>
                                          <p:spTgt spid="27"/>
                                        </p:tgtEl>
                                        <p:attrNameLst>
                                          <p:attrName>ppt_x</p:attrName>
                                        </p:attrNameLst>
                                      </p:cBhvr>
                                      <p:tavLst>
                                        <p:tav tm="0">
                                          <p:val>
                                            <p:strVal val="1+#ppt_w/2"/>
                                          </p:val>
                                        </p:tav>
                                        <p:tav tm="100000">
                                          <p:val>
                                            <p:strVal val="#ppt_x"/>
                                          </p:val>
                                        </p:tav>
                                      </p:tavLst>
                                    </p:anim>
                                    <p:anim calcmode="lin" valueType="num">
                                      <p:cBhvr additive="base">
                                        <p:cTn id="18" dur="3000" fill="hold"/>
                                        <p:tgtEl>
                                          <p:spTgt spid="27"/>
                                        </p:tgtEl>
                                        <p:attrNameLst>
                                          <p:attrName>ppt_y</p:attrName>
                                        </p:attrNameLst>
                                      </p:cBhvr>
                                      <p:tavLst>
                                        <p:tav tm="0">
                                          <p:val>
                                            <p:strVal val="#ppt_y"/>
                                          </p:val>
                                        </p:tav>
                                        <p:tav tm="100000">
                                          <p:val>
                                            <p:strVal val="#ppt_y"/>
                                          </p:val>
                                        </p:tav>
                                      </p:tavLst>
                                    </p:anim>
                                  </p:childTnLst>
                                </p:cTn>
                              </p:par>
                              <p:par>
                                <p:cTn id="19" presetID="32" presetClass="emph" presetSubtype="0" repeatCount="3000" fill="hold" nodeType="withEffect">
                                  <p:stCondLst>
                                    <p:cond delay="400"/>
                                  </p:stCondLst>
                                  <p:childTnLst>
                                    <p:animRot by="120000">
                                      <p:cBhvr>
                                        <p:cTn id="20" dur="100" fill="hold">
                                          <p:stCondLst>
                                            <p:cond delay="0"/>
                                          </p:stCondLst>
                                        </p:cTn>
                                        <p:tgtEl>
                                          <p:spTgt spid="27"/>
                                        </p:tgtEl>
                                        <p:attrNameLst>
                                          <p:attrName>r</p:attrName>
                                        </p:attrNameLst>
                                      </p:cBhvr>
                                    </p:animRot>
                                    <p:animRot by="-240000">
                                      <p:cBhvr>
                                        <p:cTn id="21" dur="200" fill="hold">
                                          <p:stCondLst>
                                            <p:cond delay="200"/>
                                          </p:stCondLst>
                                        </p:cTn>
                                        <p:tgtEl>
                                          <p:spTgt spid="27"/>
                                        </p:tgtEl>
                                        <p:attrNameLst>
                                          <p:attrName>r</p:attrName>
                                        </p:attrNameLst>
                                      </p:cBhvr>
                                    </p:animRot>
                                    <p:animRot by="240000">
                                      <p:cBhvr>
                                        <p:cTn id="22" dur="200" fill="hold">
                                          <p:stCondLst>
                                            <p:cond delay="400"/>
                                          </p:stCondLst>
                                        </p:cTn>
                                        <p:tgtEl>
                                          <p:spTgt spid="27"/>
                                        </p:tgtEl>
                                        <p:attrNameLst>
                                          <p:attrName>r</p:attrName>
                                        </p:attrNameLst>
                                      </p:cBhvr>
                                    </p:animRot>
                                    <p:animRot by="-240000">
                                      <p:cBhvr>
                                        <p:cTn id="23" dur="200" fill="hold">
                                          <p:stCondLst>
                                            <p:cond delay="600"/>
                                          </p:stCondLst>
                                        </p:cTn>
                                        <p:tgtEl>
                                          <p:spTgt spid="27"/>
                                        </p:tgtEl>
                                        <p:attrNameLst>
                                          <p:attrName>r</p:attrName>
                                        </p:attrNameLst>
                                      </p:cBhvr>
                                    </p:animRot>
                                    <p:animRot by="120000">
                                      <p:cBhvr>
                                        <p:cTn id="24" dur="200" fill="hold">
                                          <p:stCondLst>
                                            <p:cond delay="800"/>
                                          </p:stCondLst>
                                        </p:cTn>
                                        <p:tgtEl>
                                          <p:spTgt spid="27"/>
                                        </p:tgtEl>
                                        <p:attrNameLst>
                                          <p:attrName>r</p:attrName>
                                        </p:attrNameLst>
                                      </p:cBhvr>
                                    </p:animRot>
                                  </p:childTnLst>
                                </p:cTn>
                              </p:par>
                              <p:par>
                                <p:cTn id="25" presetID="2" presetClass="entr" presetSubtype="2" fill="hold" nodeType="withEffect">
                                  <p:stCondLst>
                                    <p:cond delay="40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3000" fill="hold"/>
                                        <p:tgtEl>
                                          <p:spTgt spid="53"/>
                                        </p:tgtEl>
                                        <p:attrNameLst>
                                          <p:attrName>ppt_x</p:attrName>
                                        </p:attrNameLst>
                                      </p:cBhvr>
                                      <p:tavLst>
                                        <p:tav tm="0">
                                          <p:val>
                                            <p:strVal val="1+#ppt_w/2"/>
                                          </p:val>
                                        </p:tav>
                                        <p:tav tm="100000">
                                          <p:val>
                                            <p:strVal val="#ppt_x"/>
                                          </p:val>
                                        </p:tav>
                                      </p:tavLst>
                                    </p:anim>
                                    <p:anim calcmode="lin" valueType="num">
                                      <p:cBhvr additive="base">
                                        <p:cTn id="28" dur="3000" fill="hold"/>
                                        <p:tgtEl>
                                          <p:spTgt spid="53"/>
                                        </p:tgtEl>
                                        <p:attrNameLst>
                                          <p:attrName>ppt_y</p:attrName>
                                        </p:attrNameLst>
                                      </p:cBhvr>
                                      <p:tavLst>
                                        <p:tav tm="0">
                                          <p:val>
                                            <p:strVal val="#ppt_y"/>
                                          </p:val>
                                        </p:tav>
                                        <p:tav tm="100000">
                                          <p:val>
                                            <p:strVal val="#ppt_y"/>
                                          </p:val>
                                        </p:tav>
                                      </p:tavLst>
                                    </p:anim>
                                  </p:childTnLst>
                                </p:cTn>
                              </p:par>
                              <p:par>
                                <p:cTn id="29" presetID="32" presetClass="emph" presetSubtype="0" repeatCount="3000" fill="hold" nodeType="withEffect">
                                  <p:stCondLst>
                                    <p:cond delay="400"/>
                                  </p:stCondLst>
                                  <p:childTnLst>
                                    <p:animRot by="120000">
                                      <p:cBhvr>
                                        <p:cTn id="30" dur="100" fill="hold">
                                          <p:stCondLst>
                                            <p:cond delay="0"/>
                                          </p:stCondLst>
                                        </p:cTn>
                                        <p:tgtEl>
                                          <p:spTgt spid="53"/>
                                        </p:tgtEl>
                                        <p:attrNameLst>
                                          <p:attrName>r</p:attrName>
                                        </p:attrNameLst>
                                      </p:cBhvr>
                                    </p:animRot>
                                    <p:animRot by="-240000">
                                      <p:cBhvr>
                                        <p:cTn id="31" dur="200" fill="hold">
                                          <p:stCondLst>
                                            <p:cond delay="200"/>
                                          </p:stCondLst>
                                        </p:cTn>
                                        <p:tgtEl>
                                          <p:spTgt spid="53"/>
                                        </p:tgtEl>
                                        <p:attrNameLst>
                                          <p:attrName>r</p:attrName>
                                        </p:attrNameLst>
                                      </p:cBhvr>
                                    </p:animRot>
                                    <p:animRot by="240000">
                                      <p:cBhvr>
                                        <p:cTn id="32" dur="200" fill="hold">
                                          <p:stCondLst>
                                            <p:cond delay="400"/>
                                          </p:stCondLst>
                                        </p:cTn>
                                        <p:tgtEl>
                                          <p:spTgt spid="53"/>
                                        </p:tgtEl>
                                        <p:attrNameLst>
                                          <p:attrName>r</p:attrName>
                                        </p:attrNameLst>
                                      </p:cBhvr>
                                    </p:animRot>
                                    <p:animRot by="-240000">
                                      <p:cBhvr>
                                        <p:cTn id="33" dur="200" fill="hold">
                                          <p:stCondLst>
                                            <p:cond delay="600"/>
                                          </p:stCondLst>
                                        </p:cTn>
                                        <p:tgtEl>
                                          <p:spTgt spid="53"/>
                                        </p:tgtEl>
                                        <p:attrNameLst>
                                          <p:attrName>r</p:attrName>
                                        </p:attrNameLst>
                                      </p:cBhvr>
                                    </p:animRot>
                                    <p:animRot by="120000">
                                      <p:cBhvr>
                                        <p:cTn id="34" dur="200" fill="hold">
                                          <p:stCondLst>
                                            <p:cond delay="800"/>
                                          </p:stCondLst>
                                        </p:cTn>
                                        <p:tgtEl>
                                          <p:spTgt spid="53"/>
                                        </p:tgtEl>
                                        <p:attrNameLst>
                                          <p:attrName>r</p:attrName>
                                        </p:attrNameLst>
                                      </p:cBhvr>
                                    </p:animRot>
                                  </p:childTnLst>
                                </p:cTn>
                              </p:par>
                              <p:par>
                                <p:cTn id="35" presetID="2" presetClass="entr" presetSubtype="2" fill="hold" nodeType="withEffect">
                                  <p:stCondLst>
                                    <p:cond delay="400"/>
                                  </p:stCondLst>
                                  <p:childTnLst>
                                    <p:set>
                                      <p:cBhvr>
                                        <p:cTn id="36" dur="1" fill="hold">
                                          <p:stCondLst>
                                            <p:cond delay="0"/>
                                          </p:stCondLst>
                                        </p:cTn>
                                        <p:tgtEl>
                                          <p:spTgt spid="49"/>
                                        </p:tgtEl>
                                        <p:attrNameLst>
                                          <p:attrName>style.visibility</p:attrName>
                                        </p:attrNameLst>
                                      </p:cBhvr>
                                      <p:to>
                                        <p:strVal val="visible"/>
                                      </p:to>
                                    </p:set>
                                    <p:anim calcmode="lin" valueType="num">
                                      <p:cBhvr additive="base">
                                        <p:cTn id="37" dur="3000" fill="hold"/>
                                        <p:tgtEl>
                                          <p:spTgt spid="49"/>
                                        </p:tgtEl>
                                        <p:attrNameLst>
                                          <p:attrName>ppt_x</p:attrName>
                                        </p:attrNameLst>
                                      </p:cBhvr>
                                      <p:tavLst>
                                        <p:tav tm="0">
                                          <p:val>
                                            <p:strVal val="1+#ppt_w/2"/>
                                          </p:val>
                                        </p:tav>
                                        <p:tav tm="100000">
                                          <p:val>
                                            <p:strVal val="#ppt_x"/>
                                          </p:val>
                                        </p:tav>
                                      </p:tavLst>
                                    </p:anim>
                                    <p:anim calcmode="lin" valueType="num">
                                      <p:cBhvr additive="base">
                                        <p:cTn id="38" dur="3000" fill="hold"/>
                                        <p:tgtEl>
                                          <p:spTgt spid="49"/>
                                        </p:tgtEl>
                                        <p:attrNameLst>
                                          <p:attrName>ppt_y</p:attrName>
                                        </p:attrNameLst>
                                      </p:cBhvr>
                                      <p:tavLst>
                                        <p:tav tm="0">
                                          <p:val>
                                            <p:strVal val="#ppt_y"/>
                                          </p:val>
                                        </p:tav>
                                        <p:tav tm="100000">
                                          <p:val>
                                            <p:strVal val="#ppt_y"/>
                                          </p:val>
                                        </p:tav>
                                      </p:tavLst>
                                    </p:anim>
                                  </p:childTnLst>
                                </p:cTn>
                              </p:par>
                              <p:par>
                                <p:cTn id="39" presetID="32" presetClass="emph" presetSubtype="0" repeatCount="3000" fill="hold" nodeType="withEffect">
                                  <p:stCondLst>
                                    <p:cond delay="400"/>
                                  </p:stCondLst>
                                  <p:childTnLst>
                                    <p:animRot by="120000">
                                      <p:cBhvr>
                                        <p:cTn id="40" dur="100" fill="hold">
                                          <p:stCondLst>
                                            <p:cond delay="0"/>
                                          </p:stCondLst>
                                        </p:cTn>
                                        <p:tgtEl>
                                          <p:spTgt spid="49"/>
                                        </p:tgtEl>
                                        <p:attrNameLst>
                                          <p:attrName>r</p:attrName>
                                        </p:attrNameLst>
                                      </p:cBhvr>
                                    </p:animRot>
                                    <p:animRot by="-240000">
                                      <p:cBhvr>
                                        <p:cTn id="41" dur="200" fill="hold">
                                          <p:stCondLst>
                                            <p:cond delay="200"/>
                                          </p:stCondLst>
                                        </p:cTn>
                                        <p:tgtEl>
                                          <p:spTgt spid="49"/>
                                        </p:tgtEl>
                                        <p:attrNameLst>
                                          <p:attrName>r</p:attrName>
                                        </p:attrNameLst>
                                      </p:cBhvr>
                                    </p:animRot>
                                    <p:animRot by="240000">
                                      <p:cBhvr>
                                        <p:cTn id="42" dur="200" fill="hold">
                                          <p:stCondLst>
                                            <p:cond delay="400"/>
                                          </p:stCondLst>
                                        </p:cTn>
                                        <p:tgtEl>
                                          <p:spTgt spid="49"/>
                                        </p:tgtEl>
                                        <p:attrNameLst>
                                          <p:attrName>r</p:attrName>
                                        </p:attrNameLst>
                                      </p:cBhvr>
                                    </p:animRot>
                                    <p:animRot by="-240000">
                                      <p:cBhvr>
                                        <p:cTn id="43" dur="200" fill="hold">
                                          <p:stCondLst>
                                            <p:cond delay="600"/>
                                          </p:stCondLst>
                                        </p:cTn>
                                        <p:tgtEl>
                                          <p:spTgt spid="49"/>
                                        </p:tgtEl>
                                        <p:attrNameLst>
                                          <p:attrName>r</p:attrName>
                                        </p:attrNameLst>
                                      </p:cBhvr>
                                    </p:animRot>
                                    <p:animRot by="120000">
                                      <p:cBhvr>
                                        <p:cTn id="44" dur="200" fill="hold">
                                          <p:stCondLst>
                                            <p:cond delay="800"/>
                                          </p:stCondLst>
                                        </p:cTn>
                                        <p:tgtEl>
                                          <p:spTgt spid="49"/>
                                        </p:tgtEl>
                                        <p:attrNameLst>
                                          <p:attrName>r</p:attrName>
                                        </p:attrNameLst>
                                      </p:cBhvr>
                                    </p:animRot>
                                  </p:childTnLst>
                                </p:cTn>
                              </p:par>
                              <p:par>
                                <p:cTn id="45" presetID="2" presetClass="entr" presetSubtype="2" fill="hold" nodeType="withEffect">
                                  <p:stCondLst>
                                    <p:cond delay="400"/>
                                  </p:stCondLst>
                                  <p:childTnLst>
                                    <p:set>
                                      <p:cBhvr>
                                        <p:cTn id="46" dur="1" fill="hold">
                                          <p:stCondLst>
                                            <p:cond delay="0"/>
                                          </p:stCondLst>
                                        </p:cTn>
                                        <p:tgtEl>
                                          <p:spTgt spid="59"/>
                                        </p:tgtEl>
                                        <p:attrNameLst>
                                          <p:attrName>style.visibility</p:attrName>
                                        </p:attrNameLst>
                                      </p:cBhvr>
                                      <p:to>
                                        <p:strVal val="visible"/>
                                      </p:to>
                                    </p:set>
                                    <p:anim calcmode="lin" valueType="num">
                                      <p:cBhvr additive="base">
                                        <p:cTn id="47" dur="3000" fill="hold"/>
                                        <p:tgtEl>
                                          <p:spTgt spid="59"/>
                                        </p:tgtEl>
                                        <p:attrNameLst>
                                          <p:attrName>ppt_x</p:attrName>
                                        </p:attrNameLst>
                                      </p:cBhvr>
                                      <p:tavLst>
                                        <p:tav tm="0">
                                          <p:val>
                                            <p:strVal val="1+#ppt_w/2"/>
                                          </p:val>
                                        </p:tav>
                                        <p:tav tm="100000">
                                          <p:val>
                                            <p:strVal val="#ppt_x"/>
                                          </p:val>
                                        </p:tav>
                                      </p:tavLst>
                                    </p:anim>
                                    <p:anim calcmode="lin" valueType="num">
                                      <p:cBhvr additive="base">
                                        <p:cTn id="48" dur="3000" fill="hold"/>
                                        <p:tgtEl>
                                          <p:spTgt spid="59"/>
                                        </p:tgtEl>
                                        <p:attrNameLst>
                                          <p:attrName>ppt_y</p:attrName>
                                        </p:attrNameLst>
                                      </p:cBhvr>
                                      <p:tavLst>
                                        <p:tav tm="0">
                                          <p:val>
                                            <p:strVal val="#ppt_y"/>
                                          </p:val>
                                        </p:tav>
                                        <p:tav tm="100000">
                                          <p:val>
                                            <p:strVal val="#ppt_y"/>
                                          </p:val>
                                        </p:tav>
                                      </p:tavLst>
                                    </p:anim>
                                  </p:childTnLst>
                                </p:cTn>
                              </p:par>
                              <p:par>
                                <p:cTn id="49" presetID="32" presetClass="emph" presetSubtype="0" repeatCount="3000" fill="hold" nodeType="withEffect">
                                  <p:stCondLst>
                                    <p:cond delay="400"/>
                                  </p:stCondLst>
                                  <p:childTnLst>
                                    <p:animRot by="120000">
                                      <p:cBhvr>
                                        <p:cTn id="50" dur="100" fill="hold">
                                          <p:stCondLst>
                                            <p:cond delay="0"/>
                                          </p:stCondLst>
                                        </p:cTn>
                                        <p:tgtEl>
                                          <p:spTgt spid="59"/>
                                        </p:tgtEl>
                                        <p:attrNameLst>
                                          <p:attrName>r</p:attrName>
                                        </p:attrNameLst>
                                      </p:cBhvr>
                                    </p:animRot>
                                    <p:animRot by="-240000">
                                      <p:cBhvr>
                                        <p:cTn id="51" dur="200" fill="hold">
                                          <p:stCondLst>
                                            <p:cond delay="200"/>
                                          </p:stCondLst>
                                        </p:cTn>
                                        <p:tgtEl>
                                          <p:spTgt spid="59"/>
                                        </p:tgtEl>
                                        <p:attrNameLst>
                                          <p:attrName>r</p:attrName>
                                        </p:attrNameLst>
                                      </p:cBhvr>
                                    </p:animRot>
                                    <p:animRot by="240000">
                                      <p:cBhvr>
                                        <p:cTn id="52" dur="200" fill="hold">
                                          <p:stCondLst>
                                            <p:cond delay="400"/>
                                          </p:stCondLst>
                                        </p:cTn>
                                        <p:tgtEl>
                                          <p:spTgt spid="59"/>
                                        </p:tgtEl>
                                        <p:attrNameLst>
                                          <p:attrName>r</p:attrName>
                                        </p:attrNameLst>
                                      </p:cBhvr>
                                    </p:animRot>
                                    <p:animRot by="-240000">
                                      <p:cBhvr>
                                        <p:cTn id="53" dur="200" fill="hold">
                                          <p:stCondLst>
                                            <p:cond delay="600"/>
                                          </p:stCondLst>
                                        </p:cTn>
                                        <p:tgtEl>
                                          <p:spTgt spid="59"/>
                                        </p:tgtEl>
                                        <p:attrNameLst>
                                          <p:attrName>r</p:attrName>
                                        </p:attrNameLst>
                                      </p:cBhvr>
                                    </p:animRot>
                                    <p:animRot by="120000">
                                      <p:cBhvr>
                                        <p:cTn id="54" dur="200" fill="hold">
                                          <p:stCondLst>
                                            <p:cond delay="800"/>
                                          </p:stCondLst>
                                        </p:cTn>
                                        <p:tgtEl>
                                          <p:spTgt spid="59"/>
                                        </p:tgtEl>
                                        <p:attrNameLst>
                                          <p:attrName>r</p:attrName>
                                        </p:attrNameLst>
                                      </p:cBhvr>
                                    </p:animRot>
                                  </p:childTnLst>
                                </p:cTn>
                              </p:par>
                              <p:par>
                                <p:cTn id="55" presetID="2" presetClass="entr" presetSubtype="2" fill="hold" nodeType="withEffect">
                                  <p:stCondLst>
                                    <p:cond delay="400"/>
                                  </p:stCondLst>
                                  <p:childTnLst>
                                    <p:set>
                                      <p:cBhvr>
                                        <p:cTn id="56" dur="1" fill="hold">
                                          <p:stCondLst>
                                            <p:cond delay="0"/>
                                          </p:stCondLst>
                                        </p:cTn>
                                        <p:tgtEl>
                                          <p:spTgt spid="57"/>
                                        </p:tgtEl>
                                        <p:attrNameLst>
                                          <p:attrName>style.visibility</p:attrName>
                                        </p:attrNameLst>
                                      </p:cBhvr>
                                      <p:to>
                                        <p:strVal val="visible"/>
                                      </p:to>
                                    </p:set>
                                    <p:anim calcmode="lin" valueType="num">
                                      <p:cBhvr additive="base">
                                        <p:cTn id="57" dur="3000" fill="hold"/>
                                        <p:tgtEl>
                                          <p:spTgt spid="57"/>
                                        </p:tgtEl>
                                        <p:attrNameLst>
                                          <p:attrName>ppt_x</p:attrName>
                                        </p:attrNameLst>
                                      </p:cBhvr>
                                      <p:tavLst>
                                        <p:tav tm="0">
                                          <p:val>
                                            <p:strVal val="1+#ppt_w/2"/>
                                          </p:val>
                                        </p:tav>
                                        <p:tav tm="100000">
                                          <p:val>
                                            <p:strVal val="#ppt_x"/>
                                          </p:val>
                                        </p:tav>
                                      </p:tavLst>
                                    </p:anim>
                                    <p:anim calcmode="lin" valueType="num">
                                      <p:cBhvr additive="base">
                                        <p:cTn id="58" dur="3000" fill="hold"/>
                                        <p:tgtEl>
                                          <p:spTgt spid="57"/>
                                        </p:tgtEl>
                                        <p:attrNameLst>
                                          <p:attrName>ppt_y</p:attrName>
                                        </p:attrNameLst>
                                      </p:cBhvr>
                                      <p:tavLst>
                                        <p:tav tm="0">
                                          <p:val>
                                            <p:strVal val="#ppt_y"/>
                                          </p:val>
                                        </p:tav>
                                        <p:tav tm="100000">
                                          <p:val>
                                            <p:strVal val="#ppt_y"/>
                                          </p:val>
                                        </p:tav>
                                      </p:tavLst>
                                    </p:anim>
                                  </p:childTnLst>
                                </p:cTn>
                              </p:par>
                              <p:par>
                                <p:cTn id="59" presetID="32" presetClass="emph" presetSubtype="0" repeatCount="3000" fill="hold" nodeType="withEffect">
                                  <p:stCondLst>
                                    <p:cond delay="400"/>
                                  </p:stCondLst>
                                  <p:childTnLst>
                                    <p:animRot by="120000">
                                      <p:cBhvr>
                                        <p:cTn id="60" dur="100" fill="hold">
                                          <p:stCondLst>
                                            <p:cond delay="0"/>
                                          </p:stCondLst>
                                        </p:cTn>
                                        <p:tgtEl>
                                          <p:spTgt spid="57"/>
                                        </p:tgtEl>
                                        <p:attrNameLst>
                                          <p:attrName>r</p:attrName>
                                        </p:attrNameLst>
                                      </p:cBhvr>
                                    </p:animRot>
                                    <p:animRot by="-240000">
                                      <p:cBhvr>
                                        <p:cTn id="61" dur="200" fill="hold">
                                          <p:stCondLst>
                                            <p:cond delay="200"/>
                                          </p:stCondLst>
                                        </p:cTn>
                                        <p:tgtEl>
                                          <p:spTgt spid="57"/>
                                        </p:tgtEl>
                                        <p:attrNameLst>
                                          <p:attrName>r</p:attrName>
                                        </p:attrNameLst>
                                      </p:cBhvr>
                                    </p:animRot>
                                    <p:animRot by="240000">
                                      <p:cBhvr>
                                        <p:cTn id="62" dur="200" fill="hold">
                                          <p:stCondLst>
                                            <p:cond delay="400"/>
                                          </p:stCondLst>
                                        </p:cTn>
                                        <p:tgtEl>
                                          <p:spTgt spid="57"/>
                                        </p:tgtEl>
                                        <p:attrNameLst>
                                          <p:attrName>r</p:attrName>
                                        </p:attrNameLst>
                                      </p:cBhvr>
                                    </p:animRot>
                                    <p:animRot by="-240000">
                                      <p:cBhvr>
                                        <p:cTn id="63" dur="200" fill="hold">
                                          <p:stCondLst>
                                            <p:cond delay="600"/>
                                          </p:stCondLst>
                                        </p:cTn>
                                        <p:tgtEl>
                                          <p:spTgt spid="57"/>
                                        </p:tgtEl>
                                        <p:attrNameLst>
                                          <p:attrName>r</p:attrName>
                                        </p:attrNameLst>
                                      </p:cBhvr>
                                    </p:animRot>
                                    <p:animRot by="120000">
                                      <p:cBhvr>
                                        <p:cTn id="64" dur="200" fill="hold">
                                          <p:stCondLst>
                                            <p:cond delay="800"/>
                                          </p:stCondLst>
                                        </p:cTn>
                                        <p:tgtEl>
                                          <p:spTgt spid="57"/>
                                        </p:tgtEl>
                                        <p:attrNameLst>
                                          <p:attrName>r</p:attrName>
                                        </p:attrNameLst>
                                      </p:cBhvr>
                                    </p:animRot>
                                  </p:childTnLst>
                                </p:cTn>
                              </p:par>
                              <p:par>
                                <p:cTn id="65" presetID="2" presetClass="entr" presetSubtype="2" fill="hold" nodeType="withEffect">
                                  <p:stCondLst>
                                    <p:cond delay="400"/>
                                  </p:stCondLst>
                                  <p:childTnLst>
                                    <p:set>
                                      <p:cBhvr>
                                        <p:cTn id="66" dur="1" fill="hold">
                                          <p:stCondLst>
                                            <p:cond delay="0"/>
                                          </p:stCondLst>
                                        </p:cTn>
                                        <p:tgtEl>
                                          <p:spTgt spid="51"/>
                                        </p:tgtEl>
                                        <p:attrNameLst>
                                          <p:attrName>style.visibility</p:attrName>
                                        </p:attrNameLst>
                                      </p:cBhvr>
                                      <p:to>
                                        <p:strVal val="visible"/>
                                      </p:to>
                                    </p:set>
                                    <p:anim calcmode="lin" valueType="num">
                                      <p:cBhvr additive="base">
                                        <p:cTn id="67" dur="3000" fill="hold"/>
                                        <p:tgtEl>
                                          <p:spTgt spid="51"/>
                                        </p:tgtEl>
                                        <p:attrNameLst>
                                          <p:attrName>ppt_x</p:attrName>
                                        </p:attrNameLst>
                                      </p:cBhvr>
                                      <p:tavLst>
                                        <p:tav tm="0">
                                          <p:val>
                                            <p:strVal val="1+#ppt_w/2"/>
                                          </p:val>
                                        </p:tav>
                                        <p:tav tm="100000">
                                          <p:val>
                                            <p:strVal val="#ppt_x"/>
                                          </p:val>
                                        </p:tav>
                                      </p:tavLst>
                                    </p:anim>
                                    <p:anim calcmode="lin" valueType="num">
                                      <p:cBhvr additive="base">
                                        <p:cTn id="68" dur="3000" fill="hold"/>
                                        <p:tgtEl>
                                          <p:spTgt spid="51"/>
                                        </p:tgtEl>
                                        <p:attrNameLst>
                                          <p:attrName>ppt_y</p:attrName>
                                        </p:attrNameLst>
                                      </p:cBhvr>
                                      <p:tavLst>
                                        <p:tav tm="0">
                                          <p:val>
                                            <p:strVal val="#ppt_y"/>
                                          </p:val>
                                        </p:tav>
                                        <p:tav tm="100000">
                                          <p:val>
                                            <p:strVal val="#ppt_y"/>
                                          </p:val>
                                        </p:tav>
                                      </p:tavLst>
                                    </p:anim>
                                  </p:childTnLst>
                                </p:cTn>
                              </p:par>
                              <p:par>
                                <p:cTn id="69" presetID="32" presetClass="emph" presetSubtype="0" repeatCount="3000" fill="hold" nodeType="withEffect">
                                  <p:stCondLst>
                                    <p:cond delay="400"/>
                                  </p:stCondLst>
                                  <p:childTnLst>
                                    <p:animRot by="120000">
                                      <p:cBhvr>
                                        <p:cTn id="70" dur="100" fill="hold">
                                          <p:stCondLst>
                                            <p:cond delay="0"/>
                                          </p:stCondLst>
                                        </p:cTn>
                                        <p:tgtEl>
                                          <p:spTgt spid="51"/>
                                        </p:tgtEl>
                                        <p:attrNameLst>
                                          <p:attrName>r</p:attrName>
                                        </p:attrNameLst>
                                      </p:cBhvr>
                                    </p:animRot>
                                    <p:animRot by="-240000">
                                      <p:cBhvr>
                                        <p:cTn id="71" dur="200" fill="hold">
                                          <p:stCondLst>
                                            <p:cond delay="200"/>
                                          </p:stCondLst>
                                        </p:cTn>
                                        <p:tgtEl>
                                          <p:spTgt spid="51"/>
                                        </p:tgtEl>
                                        <p:attrNameLst>
                                          <p:attrName>r</p:attrName>
                                        </p:attrNameLst>
                                      </p:cBhvr>
                                    </p:animRot>
                                    <p:animRot by="240000">
                                      <p:cBhvr>
                                        <p:cTn id="72" dur="200" fill="hold">
                                          <p:stCondLst>
                                            <p:cond delay="400"/>
                                          </p:stCondLst>
                                        </p:cTn>
                                        <p:tgtEl>
                                          <p:spTgt spid="51"/>
                                        </p:tgtEl>
                                        <p:attrNameLst>
                                          <p:attrName>r</p:attrName>
                                        </p:attrNameLst>
                                      </p:cBhvr>
                                    </p:animRot>
                                    <p:animRot by="-240000">
                                      <p:cBhvr>
                                        <p:cTn id="73" dur="200" fill="hold">
                                          <p:stCondLst>
                                            <p:cond delay="600"/>
                                          </p:stCondLst>
                                        </p:cTn>
                                        <p:tgtEl>
                                          <p:spTgt spid="51"/>
                                        </p:tgtEl>
                                        <p:attrNameLst>
                                          <p:attrName>r</p:attrName>
                                        </p:attrNameLst>
                                      </p:cBhvr>
                                    </p:animRot>
                                    <p:animRot by="120000">
                                      <p:cBhvr>
                                        <p:cTn id="74" dur="200" fill="hold">
                                          <p:stCondLst>
                                            <p:cond delay="800"/>
                                          </p:stCondLst>
                                        </p:cTn>
                                        <p:tgtEl>
                                          <p:spTgt spid="51"/>
                                        </p:tgtEl>
                                        <p:attrNameLst>
                                          <p:attrName>r</p:attrName>
                                        </p:attrNameLst>
                                      </p:cBhvr>
                                    </p:animRot>
                                  </p:childTnLst>
                                </p:cTn>
                              </p:par>
                              <p:par>
                                <p:cTn id="75" presetID="2" presetClass="entr" presetSubtype="2" fill="hold" nodeType="withEffect">
                                  <p:stCondLst>
                                    <p:cond delay="400"/>
                                  </p:stCondLst>
                                  <p:childTnLst>
                                    <p:set>
                                      <p:cBhvr>
                                        <p:cTn id="76" dur="1" fill="hold">
                                          <p:stCondLst>
                                            <p:cond delay="0"/>
                                          </p:stCondLst>
                                        </p:cTn>
                                        <p:tgtEl>
                                          <p:spTgt spid="55"/>
                                        </p:tgtEl>
                                        <p:attrNameLst>
                                          <p:attrName>style.visibility</p:attrName>
                                        </p:attrNameLst>
                                      </p:cBhvr>
                                      <p:to>
                                        <p:strVal val="visible"/>
                                      </p:to>
                                    </p:set>
                                    <p:anim calcmode="lin" valueType="num">
                                      <p:cBhvr additive="base">
                                        <p:cTn id="77" dur="3000" fill="hold"/>
                                        <p:tgtEl>
                                          <p:spTgt spid="55"/>
                                        </p:tgtEl>
                                        <p:attrNameLst>
                                          <p:attrName>ppt_x</p:attrName>
                                        </p:attrNameLst>
                                      </p:cBhvr>
                                      <p:tavLst>
                                        <p:tav tm="0">
                                          <p:val>
                                            <p:strVal val="1+#ppt_w/2"/>
                                          </p:val>
                                        </p:tav>
                                        <p:tav tm="100000">
                                          <p:val>
                                            <p:strVal val="#ppt_x"/>
                                          </p:val>
                                        </p:tav>
                                      </p:tavLst>
                                    </p:anim>
                                    <p:anim calcmode="lin" valueType="num">
                                      <p:cBhvr additive="base">
                                        <p:cTn id="78" dur="3000" fill="hold"/>
                                        <p:tgtEl>
                                          <p:spTgt spid="55"/>
                                        </p:tgtEl>
                                        <p:attrNameLst>
                                          <p:attrName>ppt_y</p:attrName>
                                        </p:attrNameLst>
                                      </p:cBhvr>
                                      <p:tavLst>
                                        <p:tav tm="0">
                                          <p:val>
                                            <p:strVal val="#ppt_y"/>
                                          </p:val>
                                        </p:tav>
                                        <p:tav tm="100000">
                                          <p:val>
                                            <p:strVal val="#ppt_y"/>
                                          </p:val>
                                        </p:tav>
                                      </p:tavLst>
                                    </p:anim>
                                  </p:childTnLst>
                                </p:cTn>
                              </p:par>
                              <p:par>
                                <p:cTn id="79" presetID="32" presetClass="emph" presetSubtype="0" repeatCount="3000" fill="hold" nodeType="withEffect">
                                  <p:stCondLst>
                                    <p:cond delay="400"/>
                                  </p:stCondLst>
                                  <p:childTnLst>
                                    <p:animRot by="120000">
                                      <p:cBhvr>
                                        <p:cTn id="80" dur="100" fill="hold">
                                          <p:stCondLst>
                                            <p:cond delay="0"/>
                                          </p:stCondLst>
                                        </p:cTn>
                                        <p:tgtEl>
                                          <p:spTgt spid="55"/>
                                        </p:tgtEl>
                                        <p:attrNameLst>
                                          <p:attrName>r</p:attrName>
                                        </p:attrNameLst>
                                      </p:cBhvr>
                                    </p:animRot>
                                    <p:animRot by="-240000">
                                      <p:cBhvr>
                                        <p:cTn id="81" dur="200" fill="hold">
                                          <p:stCondLst>
                                            <p:cond delay="200"/>
                                          </p:stCondLst>
                                        </p:cTn>
                                        <p:tgtEl>
                                          <p:spTgt spid="55"/>
                                        </p:tgtEl>
                                        <p:attrNameLst>
                                          <p:attrName>r</p:attrName>
                                        </p:attrNameLst>
                                      </p:cBhvr>
                                    </p:animRot>
                                    <p:animRot by="240000">
                                      <p:cBhvr>
                                        <p:cTn id="82" dur="200" fill="hold">
                                          <p:stCondLst>
                                            <p:cond delay="400"/>
                                          </p:stCondLst>
                                        </p:cTn>
                                        <p:tgtEl>
                                          <p:spTgt spid="55"/>
                                        </p:tgtEl>
                                        <p:attrNameLst>
                                          <p:attrName>r</p:attrName>
                                        </p:attrNameLst>
                                      </p:cBhvr>
                                    </p:animRot>
                                    <p:animRot by="-240000">
                                      <p:cBhvr>
                                        <p:cTn id="83" dur="200" fill="hold">
                                          <p:stCondLst>
                                            <p:cond delay="600"/>
                                          </p:stCondLst>
                                        </p:cTn>
                                        <p:tgtEl>
                                          <p:spTgt spid="55"/>
                                        </p:tgtEl>
                                        <p:attrNameLst>
                                          <p:attrName>r</p:attrName>
                                        </p:attrNameLst>
                                      </p:cBhvr>
                                    </p:animRot>
                                    <p:animRot by="120000">
                                      <p:cBhvr>
                                        <p:cTn id="84" dur="200" fill="hold">
                                          <p:stCondLst>
                                            <p:cond delay="800"/>
                                          </p:stCondLst>
                                        </p:cTn>
                                        <p:tgtEl>
                                          <p:spTgt spid="55"/>
                                        </p:tgtEl>
                                        <p:attrNameLst>
                                          <p:attrName>r</p:attrName>
                                        </p:attrNameLst>
                                      </p:cBhvr>
                                    </p:animRot>
                                  </p:childTnLst>
                                </p:cTn>
                              </p:par>
                            </p:childTnLst>
                          </p:cTn>
                        </p:par>
                        <p:par>
                          <p:cTn id="85" fill="hold">
                            <p:stCondLst>
                              <p:cond delay="3400"/>
                            </p:stCondLst>
                            <p:childTnLst>
                              <p:par>
                                <p:cTn id="86" presetID="10" presetClass="entr" presetSubtype="0" fill="hold" grpId="0" nodeType="afterEffect">
                                  <p:stCondLst>
                                    <p:cond delay="0"/>
                                  </p:stCondLst>
                                  <p:childTnLst>
                                    <p:set>
                                      <p:cBhvr>
                                        <p:cTn id="87" dur="1" fill="hold">
                                          <p:stCondLst>
                                            <p:cond delay="0"/>
                                          </p:stCondLst>
                                        </p:cTn>
                                        <p:tgtEl>
                                          <p:spTgt spid="10"/>
                                        </p:tgtEl>
                                        <p:attrNameLst>
                                          <p:attrName>style.visibility</p:attrName>
                                        </p:attrNameLst>
                                      </p:cBhvr>
                                      <p:to>
                                        <p:strVal val="visible"/>
                                      </p:to>
                                    </p:set>
                                    <p:animEffect transition="in" filter="fade">
                                      <p:cBhvr>
                                        <p:cTn id="8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76CA7861-7356-4272-9A46-5C756004A76F}"/>
              </a:ext>
            </a:extLst>
          </p:cNvPr>
          <p:cNvGraphicFramePr>
            <a:graphicFrameLocks noGrp="1"/>
          </p:cNvGraphicFramePr>
          <p:nvPr/>
        </p:nvGraphicFramePr>
        <p:xfrm>
          <a:off x="4094848" y="1476906"/>
          <a:ext cx="5507865" cy="2106056"/>
        </p:xfrm>
        <a:graphic>
          <a:graphicData uri="http://schemas.openxmlformats.org/drawingml/2006/table">
            <a:tbl>
              <a:tblPr firstRow="1" bandRow="1">
                <a:tableStyleId>{5C22544A-7EE6-4342-B048-85BDC9FD1C3A}</a:tableStyleId>
              </a:tblPr>
              <a:tblGrid>
                <a:gridCol w="1101573">
                  <a:extLst>
                    <a:ext uri="{9D8B030D-6E8A-4147-A177-3AD203B41FA5}">
                      <a16:colId xmlns:a16="http://schemas.microsoft.com/office/drawing/2014/main" xmlns="" val="971385040"/>
                    </a:ext>
                  </a:extLst>
                </a:gridCol>
                <a:gridCol w="1101573">
                  <a:extLst>
                    <a:ext uri="{9D8B030D-6E8A-4147-A177-3AD203B41FA5}">
                      <a16:colId xmlns:a16="http://schemas.microsoft.com/office/drawing/2014/main" xmlns="" val="353088914"/>
                    </a:ext>
                  </a:extLst>
                </a:gridCol>
                <a:gridCol w="1101573">
                  <a:extLst>
                    <a:ext uri="{9D8B030D-6E8A-4147-A177-3AD203B41FA5}">
                      <a16:colId xmlns:a16="http://schemas.microsoft.com/office/drawing/2014/main" xmlns="" val="3172431878"/>
                    </a:ext>
                  </a:extLst>
                </a:gridCol>
                <a:gridCol w="1101573">
                  <a:extLst>
                    <a:ext uri="{9D8B030D-6E8A-4147-A177-3AD203B41FA5}">
                      <a16:colId xmlns:a16="http://schemas.microsoft.com/office/drawing/2014/main" xmlns="" val="2814396685"/>
                    </a:ext>
                  </a:extLst>
                </a:gridCol>
                <a:gridCol w="1101573">
                  <a:extLst>
                    <a:ext uri="{9D8B030D-6E8A-4147-A177-3AD203B41FA5}">
                      <a16:colId xmlns:a16="http://schemas.microsoft.com/office/drawing/2014/main" xmlns="" val="911250518"/>
                    </a:ext>
                  </a:extLst>
                </a:gridCol>
              </a:tblGrid>
              <a:tr h="1053028">
                <a:tc>
                  <a:txBody>
                    <a:bodyPr/>
                    <a:lstStyle/>
                    <a:p>
                      <a:endParaRPr lang="en-GB" dirty="0"/>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929943142"/>
                  </a:ext>
                </a:extLst>
              </a:tr>
              <a:tr h="1053028">
                <a:tc>
                  <a:txBody>
                    <a:bodyPr/>
                    <a:lstStyle/>
                    <a:p>
                      <a:endParaRPr lang="en-GB" dirty="0"/>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25376785"/>
                  </a:ext>
                </a:extLst>
              </a:tr>
            </a:tbl>
          </a:graphicData>
        </a:graphic>
      </p:graphicFrame>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4163076" y="1617122"/>
            <a:ext cx="979641" cy="788434"/>
          </a:xfrm>
          <a:prstGeom prst="rect">
            <a:avLst/>
          </a:prstGeom>
        </p:spPr>
      </p:pic>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5254060" y="1617122"/>
            <a:ext cx="979641" cy="788434"/>
          </a:xfrm>
          <a:prstGeom prst="rect">
            <a:avLst/>
          </a:prstGeom>
        </p:spPr>
      </p:pic>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6355617" y="1617122"/>
            <a:ext cx="979641" cy="788434"/>
          </a:xfrm>
          <a:prstGeom prst="rect">
            <a:avLst/>
          </a:prstGeom>
        </p:spPr>
      </p:pic>
      <p:pic>
        <p:nvPicPr>
          <p:cNvPr id="31" name="Picture 30"/>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4153551" y="2661450"/>
            <a:ext cx="979641" cy="788434"/>
          </a:xfrm>
          <a:prstGeom prst="rect">
            <a:avLst/>
          </a:prstGeom>
        </p:spPr>
      </p:pic>
      <p:pic>
        <p:nvPicPr>
          <p:cNvPr id="32" name="Picture 31"/>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5244535" y="2661450"/>
            <a:ext cx="979641" cy="788434"/>
          </a:xfrm>
          <a:prstGeom prst="rect">
            <a:avLst/>
          </a:prstGeom>
        </p:spPr>
      </p:pic>
      <p:pic>
        <p:nvPicPr>
          <p:cNvPr id="33" name="Picture 32"/>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7454721" y="1617122"/>
            <a:ext cx="979641" cy="788434"/>
          </a:xfrm>
          <a:prstGeom prst="rect">
            <a:avLst/>
          </a:prstGeom>
        </p:spPr>
      </p:pic>
      <p:pic>
        <p:nvPicPr>
          <p:cNvPr id="34" name="Picture 33"/>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6346092" y="2661450"/>
            <a:ext cx="979641" cy="788434"/>
          </a:xfrm>
          <a:prstGeom prst="rect">
            <a:avLst/>
          </a:prstGeom>
        </p:spPr>
      </p:pic>
      <p:pic>
        <p:nvPicPr>
          <p:cNvPr id="35" name="Picture 34"/>
          <p:cNvPicPr>
            <a:picLocks noChangeAspect="1"/>
          </p:cNvPicPr>
          <p:nvPr/>
        </p:nvPicPr>
        <p:blipFill rotWithShape="1">
          <a:blip r:embed="rId4" cstate="print">
            <a:extLst>
              <a:ext uri="{28A0092B-C50C-407E-A947-70E740481C1C}">
                <a14:useLocalDpi xmlns:a14="http://schemas.microsoft.com/office/drawing/2010/main" val="0"/>
              </a:ext>
            </a:extLst>
          </a:blip>
          <a:srcRect l="12476" t="36945" r="5993" b="16666"/>
          <a:stretch/>
        </p:blipFill>
        <p:spPr>
          <a:xfrm flipH="1">
            <a:off x="8551936" y="1617122"/>
            <a:ext cx="979641" cy="788434"/>
          </a:xfrm>
          <a:prstGeom prst="rect">
            <a:avLst/>
          </a:prstGeom>
        </p:spPr>
      </p:pic>
      <p:sp>
        <p:nvSpPr>
          <p:cNvPr id="24" name="Right Arrow 1">
            <a:hlinkClick r:id="rId5" action="ppaction://hlinksldjump"/>
            <a:extLst>
              <a:ext uri="{FF2B5EF4-FFF2-40B4-BE49-F238E27FC236}">
                <a16:creationId xmlns:a16="http://schemas.microsoft.com/office/drawing/2014/main" xmlns="" id="{620817A3-9692-4A6E-8D60-0B0B4A12C430}"/>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20" name="Rounded Rectangular Callout 9">
            <a:extLst>
              <a:ext uri="{FF2B5EF4-FFF2-40B4-BE49-F238E27FC236}">
                <a16:creationId xmlns:a16="http://schemas.microsoft.com/office/drawing/2014/main" xmlns="" id="{9D1948AD-CDE7-4BBC-8D2E-0EF5E80572D6}"/>
              </a:ext>
            </a:extLst>
          </p:cNvPr>
          <p:cNvSpPr/>
          <p:nvPr/>
        </p:nvSpPr>
        <p:spPr>
          <a:xfrm>
            <a:off x="3933347" y="3864468"/>
            <a:ext cx="4058128" cy="887870"/>
          </a:xfrm>
          <a:prstGeom prst="wedgeRoundRectCallout">
            <a:avLst>
              <a:gd name="adj1" fmla="val -34856"/>
              <a:gd name="adj2" fmla="val -58939"/>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Should I save the sheep or leave them? How do you know?</a:t>
            </a:r>
          </a:p>
        </p:txBody>
      </p:sp>
      <p:sp>
        <p:nvSpPr>
          <p:cNvPr id="8" name="save">
            <a:extLst>
              <a:ext uri="{FF2B5EF4-FFF2-40B4-BE49-F238E27FC236}">
                <a16:creationId xmlns:a16="http://schemas.microsoft.com/office/drawing/2014/main" xmlns="" id="{06B23098-E108-4EBE-83EC-F44D2E8FF6AE}"/>
              </a:ext>
            </a:extLst>
          </p:cNvPr>
          <p:cNvSpPr/>
          <p:nvPr/>
        </p:nvSpPr>
        <p:spPr>
          <a:xfrm>
            <a:off x="9223621" y="3864468"/>
            <a:ext cx="1162614" cy="1162614"/>
          </a:xfrm>
          <a:prstGeom prst="octagon">
            <a:avLst/>
          </a:prstGeom>
          <a:solidFill>
            <a:srgbClr val="83BB5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Save</a:t>
            </a:r>
          </a:p>
        </p:txBody>
      </p:sp>
      <p:sp>
        <p:nvSpPr>
          <p:cNvPr id="41" name="Rounded Rectangular Callout 9">
            <a:extLst>
              <a:ext uri="{FF2B5EF4-FFF2-40B4-BE49-F238E27FC236}">
                <a16:creationId xmlns:a16="http://schemas.microsoft.com/office/drawing/2014/main" xmlns="" id="{C655A097-E3E7-48AA-A024-223D2A2EAF46}"/>
              </a:ext>
            </a:extLst>
          </p:cNvPr>
          <p:cNvSpPr/>
          <p:nvPr/>
        </p:nvSpPr>
        <p:spPr>
          <a:xfrm>
            <a:off x="3932923" y="4985816"/>
            <a:ext cx="3887103" cy="611114"/>
          </a:xfrm>
          <a:prstGeom prst="wedgeRoundRectCallout">
            <a:avLst>
              <a:gd name="adj1" fmla="val -33347"/>
              <a:gd name="adj2" fmla="val -65035"/>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Well done! There are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sheep.</a:t>
            </a:r>
          </a:p>
        </p:txBody>
      </p:sp>
      <p:sp>
        <p:nvSpPr>
          <p:cNvPr id="15" name="leave">
            <a:extLst>
              <a:ext uri="{FF2B5EF4-FFF2-40B4-BE49-F238E27FC236}">
                <a16:creationId xmlns:a16="http://schemas.microsoft.com/office/drawing/2014/main" xmlns="" id="{56B0865C-F578-493C-9F07-6D74871EAC81}"/>
              </a:ext>
            </a:extLst>
          </p:cNvPr>
          <p:cNvSpPr/>
          <p:nvPr/>
        </p:nvSpPr>
        <p:spPr>
          <a:xfrm>
            <a:off x="9227947" y="5373033"/>
            <a:ext cx="1162614" cy="1162614"/>
          </a:xfrm>
          <a:prstGeom prst="octagon">
            <a:avLst/>
          </a:prstGeom>
          <a:solidFill>
            <a:srgbClr val="5F8AC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Leave</a:t>
            </a:r>
          </a:p>
        </p:txBody>
      </p:sp>
      <p:sp>
        <p:nvSpPr>
          <p:cNvPr id="40" name="try again">
            <a:extLst>
              <a:ext uri="{FF2B5EF4-FFF2-40B4-BE49-F238E27FC236}">
                <a16:creationId xmlns:a16="http://schemas.microsoft.com/office/drawing/2014/main" xmlns="" id="{40093E52-3E6F-4E97-94BE-DFE94BC0A1A9}"/>
              </a:ext>
            </a:extLst>
          </p:cNvPr>
          <p:cNvSpPr/>
          <p:nvPr/>
        </p:nvSpPr>
        <p:spPr>
          <a:xfrm>
            <a:off x="3933348" y="4985816"/>
            <a:ext cx="1686403" cy="611114"/>
          </a:xfrm>
          <a:prstGeom prst="wedgeRoundRectCallout">
            <a:avLst>
              <a:gd name="adj1" fmla="val -34900"/>
              <a:gd name="adj2" fmla="val -61917"/>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pic>
        <p:nvPicPr>
          <p:cNvPr id="3" name="008_Eight_This_is_great">
            <a:hlinkClick r:id="" action="ppaction://media"/>
            <a:extLst>
              <a:ext uri="{FF2B5EF4-FFF2-40B4-BE49-F238E27FC236}">
                <a16:creationId xmlns:a16="http://schemas.microsoft.com/office/drawing/2014/main" xmlns="" id="{3E2DEB36-E761-41C4-A6CA-E92FA72BEC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08076" y="118825"/>
            <a:ext cx="609600" cy="609600"/>
          </a:xfrm>
          <a:prstGeom prst="rect">
            <a:avLst/>
          </a:prstGeom>
        </p:spPr>
      </p:pic>
      <p:sp>
        <p:nvSpPr>
          <p:cNvPr id="6" name="Rectangle 5">
            <a:extLst>
              <a:ext uri="{FF2B5EF4-FFF2-40B4-BE49-F238E27FC236}">
                <a16:creationId xmlns:a16="http://schemas.microsoft.com/office/drawing/2014/main" xmlns="" id="{2E940437-E6E2-4735-9FBB-DE342176E68C}"/>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1C1C1C"/>
                </a:solidFill>
                <a:latin typeface="VAG Rounded" pitchFamily="50" charset="0"/>
              </a:rPr>
              <a:t>Is this </a:t>
            </a:r>
            <a:r>
              <a:rPr lang="en-GB" sz="4000" b="1" dirty="0">
                <a:solidFill>
                  <a:srgbClr val="1C1C1C"/>
                </a:solidFill>
                <a:latin typeface="Numberlings" pitchFamily="2" charset="0"/>
              </a:rPr>
              <a:t>8</a:t>
            </a:r>
            <a:r>
              <a:rPr lang="en-GB" sz="4000" b="1" dirty="0">
                <a:solidFill>
                  <a:srgbClr val="1C1C1C"/>
                </a:solidFill>
                <a:latin typeface="VAG Rounded" pitchFamily="50" charset="0"/>
              </a:rPr>
              <a:t>?</a:t>
            </a:r>
          </a:p>
        </p:txBody>
      </p:sp>
      <p:pic>
        <p:nvPicPr>
          <p:cNvPr id="4" name="Picture 3">
            <a:extLst>
              <a:ext uri="{FF2B5EF4-FFF2-40B4-BE49-F238E27FC236}">
                <a16:creationId xmlns:a16="http://schemas.microsoft.com/office/drawing/2014/main" xmlns="" id="{D8172719-CF38-4135-BB0B-D9AF65AA748D}"/>
              </a:ext>
            </a:extLst>
          </p:cNvPr>
          <p:cNvPicPr>
            <a:picLocks noChangeAspect="1"/>
          </p:cNvPicPr>
          <p:nvPr/>
        </p:nvPicPr>
        <p:blipFill rotWithShape="1">
          <a:blip r:embed="rId7">
            <a:extLst>
              <a:ext uri="{28A0092B-C50C-407E-A947-70E740481C1C}">
                <a14:useLocalDpi xmlns:a14="http://schemas.microsoft.com/office/drawing/2010/main" val="0"/>
              </a:ext>
            </a:extLst>
          </a:blip>
          <a:srcRect l="42749" r="36752"/>
          <a:stretch/>
        </p:blipFill>
        <p:spPr>
          <a:xfrm>
            <a:off x="1723335" y="888693"/>
            <a:ext cx="2198124" cy="6031673"/>
          </a:xfrm>
          <a:prstGeom prst="rect">
            <a:avLst/>
          </a:prstGeom>
        </p:spPr>
      </p:pic>
    </p:spTree>
    <p:extLst>
      <p:ext uri="{BB962C8B-B14F-4D97-AF65-F5344CB8AC3E}">
        <p14:creationId xmlns:p14="http://schemas.microsoft.com/office/powerpoint/2010/main" val="383586615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3000" fill="hold"/>
                                        <p:tgtEl>
                                          <p:spTgt spid="11"/>
                                        </p:tgtEl>
                                        <p:attrNameLst>
                                          <p:attrName>ppt_x</p:attrName>
                                        </p:attrNameLst>
                                      </p:cBhvr>
                                      <p:tavLst>
                                        <p:tav tm="0">
                                          <p:val>
                                            <p:strVal val="1+#ppt_w/2"/>
                                          </p:val>
                                        </p:tav>
                                        <p:tav tm="100000">
                                          <p:val>
                                            <p:strVal val="#ppt_x"/>
                                          </p:val>
                                        </p:tav>
                                      </p:tavLst>
                                    </p:anim>
                                    <p:anim calcmode="lin" valueType="num">
                                      <p:cBhvr additive="base">
                                        <p:cTn id="8" dur="3000" fill="hold"/>
                                        <p:tgtEl>
                                          <p:spTgt spid="11"/>
                                        </p:tgtEl>
                                        <p:attrNameLst>
                                          <p:attrName>ppt_y</p:attrName>
                                        </p:attrNameLst>
                                      </p:cBhvr>
                                      <p:tavLst>
                                        <p:tav tm="0">
                                          <p:val>
                                            <p:strVal val="#ppt_y"/>
                                          </p:val>
                                        </p:tav>
                                        <p:tav tm="100000">
                                          <p:val>
                                            <p:strVal val="#ppt_y"/>
                                          </p:val>
                                        </p:tav>
                                      </p:tavLst>
                                    </p:anim>
                                  </p:childTnLst>
                                </p:cTn>
                              </p:par>
                              <p:par>
                                <p:cTn id="9" presetID="32" presetClass="emph" presetSubtype="0" repeatCount="3000" fill="hold" nodeType="withEffect">
                                  <p:stCondLst>
                                    <p:cond delay="0"/>
                                  </p:stCondLst>
                                  <p:childTnLst>
                                    <p:animRot by="120000">
                                      <p:cBhvr>
                                        <p:cTn id="10" dur="100" fill="hold">
                                          <p:stCondLst>
                                            <p:cond delay="0"/>
                                          </p:stCondLst>
                                        </p:cTn>
                                        <p:tgtEl>
                                          <p:spTgt spid="11"/>
                                        </p:tgtEl>
                                        <p:attrNameLst>
                                          <p:attrName>r</p:attrName>
                                        </p:attrNameLst>
                                      </p:cBhvr>
                                    </p:animRot>
                                    <p:animRot by="-240000">
                                      <p:cBhvr>
                                        <p:cTn id="11" dur="200" fill="hold">
                                          <p:stCondLst>
                                            <p:cond delay="200"/>
                                          </p:stCondLst>
                                        </p:cTn>
                                        <p:tgtEl>
                                          <p:spTgt spid="11"/>
                                        </p:tgtEl>
                                        <p:attrNameLst>
                                          <p:attrName>r</p:attrName>
                                        </p:attrNameLst>
                                      </p:cBhvr>
                                    </p:animRot>
                                    <p:animRot by="240000">
                                      <p:cBhvr>
                                        <p:cTn id="12" dur="200" fill="hold">
                                          <p:stCondLst>
                                            <p:cond delay="400"/>
                                          </p:stCondLst>
                                        </p:cTn>
                                        <p:tgtEl>
                                          <p:spTgt spid="11"/>
                                        </p:tgtEl>
                                        <p:attrNameLst>
                                          <p:attrName>r</p:attrName>
                                        </p:attrNameLst>
                                      </p:cBhvr>
                                    </p:animRot>
                                    <p:animRot by="-240000">
                                      <p:cBhvr>
                                        <p:cTn id="13" dur="200" fill="hold">
                                          <p:stCondLst>
                                            <p:cond delay="600"/>
                                          </p:stCondLst>
                                        </p:cTn>
                                        <p:tgtEl>
                                          <p:spTgt spid="11"/>
                                        </p:tgtEl>
                                        <p:attrNameLst>
                                          <p:attrName>r</p:attrName>
                                        </p:attrNameLst>
                                      </p:cBhvr>
                                    </p:animRot>
                                    <p:animRot by="120000">
                                      <p:cBhvr>
                                        <p:cTn id="14" dur="200" fill="hold">
                                          <p:stCondLst>
                                            <p:cond delay="800"/>
                                          </p:stCondLst>
                                        </p:cTn>
                                        <p:tgtEl>
                                          <p:spTgt spid="11"/>
                                        </p:tgtEl>
                                        <p:attrNameLst>
                                          <p:attrName>r</p:attrName>
                                        </p:attrNameLst>
                                      </p:cBhvr>
                                    </p:animRot>
                                  </p:childTnLst>
                                </p:cTn>
                              </p:par>
                              <p:par>
                                <p:cTn id="15" presetID="2" presetClass="entr" presetSubtype="2" fill="hold" nodeType="withEffect">
                                  <p:stCondLst>
                                    <p:cond delay="20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3000" fill="hold"/>
                                        <p:tgtEl>
                                          <p:spTgt spid="29"/>
                                        </p:tgtEl>
                                        <p:attrNameLst>
                                          <p:attrName>ppt_x</p:attrName>
                                        </p:attrNameLst>
                                      </p:cBhvr>
                                      <p:tavLst>
                                        <p:tav tm="0">
                                          <p:val>
                                            <p:strVal val="1+#ppt_w/2"/>
                                          </p:val>
                                        </p:tav>
                                        <p:tav tm="100000">
                                          <p:val>
                                            <p:strVal val="#ppt_x"/>
                                          </p:val>
                                        </p:tav>
                                      </p:tavLst>
                                    </p:anim>
                                    <p:anim calcmode="lin" valueType="num">
                                      <p:cBhvr additive="base">
                                        <p:cTn id="18" dur="3000" fill="hold"/>
                                        <p:tgtEl>
                                          <p:spTgt spid="29"/>
                                        </p:tgtEl>
                                        <p:attrNameLst>
                                          <p:attrName>ppt_y</p:attrName>
                                        </p:attrNameLst>
                                      </p:cBhvr>
                                      <p:tavLst>
                                        <p:tav tm="0">
                                          <p:val>
                                            <p:strVal val="#ppt_y"/>
                                          </p:val>
                                        </p:tav>
                                        <p:tav tm="100000">
                                          <p:val>
                                            <p:strVal val="#ppt_y"/>
                                          </p:val>
                                        </p:tav>
                                      </p:tavLst>
                                    </p:anim>
                                  </p:childTnLst>
                                </p:cTn>
                              </p:par>
                              <p:par>
                                <p:cTn id="19" presetID="32" presetClass="emph" presetSubtype="0" repeatCount="3000" fill="hold" nodeType="withEffect">
                                  <p:stCondLst>
                                    <p:cond delay="200"/>
                                  </p:stCondLst>
                                  <p:childTnLst>
                                    <p:animRot by="120000">
                                      <p:cBhvr>
                                        <p:cTn id="20" dur="100" fill="hold">
                                          <p:stCondLst>
                                            <p:cond delay="0"/>
                                          </p:stCondLst>
                                        </p:cTn>
                                        <p:tgtEl>
                                          <p:spTgt spid="29"/>
                                        </p:tgtEl>
                                        <p:attrNameLst>
                                          <p:attrName>r</p:attrName>
                                        </p:attrNameLst>
                                      </p:cBhvr>
                                    </p:animRot>
                                    <p:animRot by="-240000">
                                      <p:cBhvr>
                                        <p:cTn id="21" dur="200" fill="hold">
                                          <p:stCondLst>
                                            <p:cond delay="200"/>
                                          </p:stCondLst>
                                        </p:cTn>
                                        <p:tgtEl>
                                          <p:spTgt spid="29"/>
                                        </p:tgtEl>
                                        <p:attrNameLst>
                                          <p:attrName>r</p:attrName>
                                        </p:attrNameLst>
                                      </p:cBhvr>
                                    </p:animRot>
                                    <p:animRot by="240000">
                                      <p:cBhvr>
                                        <p:cTn id="22" dur="200" fill="hold">
                                          <p:stCondLst>
                                            <p:cond delay="400"/>
                                          </p:stCondLst>
                                        </p:cTn>
                                        <p:tgtEl>
                                          <p:spTgt spid="29"/>
                                        </p:tgtEl>
                                        <p:attrNameLst>
                                          <p:attrName>r</p:attrName>
                                        </p:attrNameLst>
                                      </p:cBhvr>
                                    </p:animRot>
                                    <p:animRot by="-240000">
                                      <p:cBhvr>
                                        <p:cTn id="23" dur="200" fill="hold">
                                          <p:stCondLst>
                                            <p:cond delay="600"/>
                                          </p:stCondLst>
                                        </p:cTn>
                                        <p:tgtEl>
                                          <p:spTgt spid="29"/>
                                        </p:tgtEl>
                                        <p:attrNameLst>
                                          <p:attrName>r</p:attrName>
                                        </p:attrNameLst>
                                      </p:cBhvr>
                                    </p:animRot>
                                    <p:animRot by="120000">
                                      <p:cBhvr>
                                        <p:cTn id="24" dur="200" fill="hold">
                                          <p:stCondLst>
                                            <p:cond delay="800"/>
                                          </p:stCondLst>
                                        </p:cTn>
                                        <p:tgtEl>
                                          <p:spTgt spid="29"/>
                                        </p:tgtEl>
                                        <p:attrNameLst>
                                          <p:attrName>r</p:attrName>
                                        </p:attrNameLst>
                                      </p:cBhvr>
                                    </p:animRot>
                                  </p:childTnLst>
                                </p:cTn>
                              </p:par>
                              <p:par>
                                <p:cTn id="25" presetID="2" presetClass="entr" presetSubtype="2" fill="hold" nodeType="withEffect">
                                  <p:stCondLst>
                                    <p:cond delay="40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3000" fill="hold"/>
                                        <p:tgtEl>
                                          <p:spTgt spid="30"/>
                                        </p:tgtEl>
                                        <p:attrNameLst>
                                          <p:attrName>ppt_x</p:attrName>
                                        </p:attrNameLst>
                                      </p:cBhvr>
                                      <p:tavLst>
                                        <p:tav tm="0">
                                          <p:val>
                                            <p:strVal val="1+#ppt_w/2"/>
                                          </p:val>
                                        </p:tav>
                                        <p:tav tm="100000">
                                          <p:val>
                                            <p:strVal val="#ppt_x"/>
                                          </p:val>
                                        </p:tav>
                                      </p:tavLst>
                                    </p:anim>
                                    <p:anim calcmode="lin" valueType="num">
                                      <p:cBhvr additive="base">
                                        <p:cTn id="28" dur="3000" fill="hold"/>
                                        <p:tgtEl>
                                          <p:spTgt spid="30"/>
                                        </p:tgtEl>
                                        <p:attrNameLst>
                                          <p:attrName>ppt_y</p:attrName>
                                        </p:attrNameLst>
                                      </p:cBhvr>
                                      <p:tavLst>
                                        <p:tav tm="0">
                                          <p:val>
                                            <p:strVal val="#ppt_y"/>
                                          </p:val>
                                        </p:tav>
                                        <p:tav tm="100000">
                                          <p:val>
                                            <p:strVal val="#ppt_y"/>
                                          </p:val>
                                        </p:tav>
                                      </p:tavLst>
                                    </p:anim>
                                  </p:childTnLst>
                                </p:cTn>
                              </p:par>
                              <p:par>
                                <p:cTn id="29" presetID="32" presetClass="emph" presetSubtype="0" repeatCount="3000" fill="hold" nodeType="withEffect">
                                  <p:stCondLst>
                                    <p:cond delay="400"/>
                                  </p:stCondLst>
                                  <p:childTnLst>
                                    <p:animRot by="120000">
                                      <p:cBhvr>
                                        <p:cTn id="30" dur="100" fill="hold">
                                          <p:stCondLst>
                                            <p:cond delay="0"/>
                                          </p:stCondLst>
                                        </p:cTn>
                                        <p:tgtEl>
                                          <p:spTgt spid="30"/>
                                        </p:tgtEl>
                                        <p:attrNameLst>
                                          <p:attrName>r</p:attrName>
                                        </p:attrNameLst>
                                      </p:cBhvr>
                                    </p:animRot>
                                    <p:animRot by="-240000">
                                      <p:cBhvr>
                                        <p:cTn id="31" dur="200" fill="hold">
                                          <p:stCondLst>
                                            <p:cond delay="200"/>
                                          </p:stCondLst>
                                        </p:cTn>
                                        <p:tgtEl>
                                          <p:spTgt spid="30"/>
                                        </p:tgtEl>
                                        <p:attrNameLst>
                                          <p:attrName>r</p:attrName>
                                        </p:attrNameLst>
                                      </p:cBhvr>
                                    </p:animRot>
                                    <p:animRot by="240000">
                                      <p:cBhvr>
                                        <p:cTn id="32" dur="200" fill="hold">
                                          <p:stCondLst>
                                            <p:cond delay="400"/>
                                          </p:stCondLst>
                                        </p:cTn>
                                        <p:tgtEl>
                                          <p:spTgt spid="30"/>
                                        </p:tgtEl>
                                        <p:attrNameLst>
                                          <p:attrName>r</p:attrName>
                                        </p:attrNameLst>
                                      </p:cBhvr>
                                    </p:animRot>
                                    <p:animRot by="-240000">
                                      <p:cBhvr>
                                        <p:cTn id="33" dur="200" fill="hold">
                                          <p:stCondLst>
                                            <p:cond delay="600"/>
                                          </p:stCondLst>
                                        </p:cTn>
                                        <p:tgtEl>
                                          <p:spTgt spid="30"/>
                                        </p:tgtEl>
                                        <p:attrNameLst>
                                          <p:attrName>r</p:attrName>
                                        </p:attrNameLst>
                                      </p:cBhvr>
                                    </p:animRot>
                                    <p:animRot by="120000">
                                      <p:cBhvr>
                                        <p:cTn id="34" dur="200" fill="hold">
                                          <p:stCondLst>
                                            <p:cond delay="800"/>
                                          </p:stCondLst>
                                        </p:cTn>
                                        <p:tgtEl>
                                          <p:spTgt spid="30"/>
                                        </p:tgtEl>
                                        <p:attrNameLst>
                                          <p:attrName>r</p:attrName>
                                        </p:attrNameLst>
                                      </p:cBhvr>
                                    </p:animRot>
                                  </p:childTnLst>
                                </p:cTn>
                              </p:par>
                              <p:par>
                                <p:cTn id="35" presetID="2" presetClass="entr" presetSubtype="2" fill="hold" nodeType="withEffect">
                                  <p:stCondLst>
                                    <p:cond delay="60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3000" fill="hold"/>
                                        <p:tgtEl>
                                          <p:spTgt spid="33"/>
                                        </p:tgtEl>
                                        <p:attrNameLst>
                                          <p:attrName>ppt_x</p:attrName>
                                        </p:attrNameLst>
                                      </p:cBhvr>
                                      <p:tavLst>
                                        <p:tav tm="0">
                                          <p:val>
                                            <p:strVal val="1+#ppt_w/2"/>
                                          </p:val>
                                        </p:tav>
                                        <p:tav tm="100000">
                                          <p:val>
                                            <p:strVal val="#ppt_x"/>
                                          </p:val>
                                        </p:tav>
                                      </p:tavLst>
                                    </p:anim>
                                    <p:anim calcmode="lin" valueType="num">
                                      <p:cBhvr additive="base">
                                        <p:cTn id="38" dur="3000" fill="hold"/>
                                        <p:tgtEl>
                                          <p:spTgt spid="33"/>
                                        </p:tgtEl>
                                        <p:attrNameLst>
                                          <p:attrName>ppt_y</p:attrName>
                                        </p:attrNameLst>
                                      </p:cBhvr>
                                      <p:tavLst>
                                        <p:tav tm="0">
                                          <p:val>
                                            <p:strVal val="#ppt_y"/>
                                          </p:val>
                                        </p:tav>
                                        <p:tav tm="100000">
                                          <p:val>
                                            <p:strVal val="#ppt_y"/>
                                          </p:val>
                                        </p:tav>
                                      </p:tavLst>
                                    </p:anim>
                                  </p:childTnLst>
                                </p:cTn>
                              </p:par>
                              <p:par>
                                <p:cTn id="39" presetID="32" presetClass="emph" presetSubtype="0" repeatCount="3000" fill="hold" nodeType="withEffect">
                                  <p:stCondLst>
                                    <p:cond delay="600"/>
                                  </p:stCondLst>
                                  <p:childTnLst>
                                    <p:animRot by="120000">
                                      <p:cBhvr>
                                        <p:cTn id="40" dur="100" fill="hold">
                                          <p:stCondLst>
                                            <p:cond delay="0"/>
                                          </p:stCondLst>
                                        </p:cTn>
                                        <p:tgtEl>
                                          <p:spTgt spid="33"/>
                                        </p:tgtEl>
                                        <p:attrNameLst>
                                          <p:attrName>r</p:attrName>
                                        </p:attrNameLst>
                                      </p:cBhvr>
                                    </p:animRot>
                                    <p:animRot by="-240000">
                                      <p:cBhvr>
                                        <p:cTn id="41" dur="200" fill="hold">
                                          <p:stCondLst>
                                            <p:cond delay="200"/>
                                          </p:stCondLst>
                                        </p:cTn>
                                        <p:tgtEl>
                                          <p:spTgt spid="33"/>
                                        </p:tgtEl>
                                        <p:attrNameLst>
                                          <p:attrName>r</p:attrName>
                                        </p:attrNameLst>
                                      </p:cBhvr>
                                    </p:animRot>
                                    <p:animRot by="240000">
                                      <p:cBhvr>
                                        <p:cTn id="42" dur="200" fill="hold">
                                          <p:stCondLst>
                                            <p:cond delay="400"/>
                                          </p:stCondLst>
                                        </p:cTn>
                                        <p:tgtEl>
                                          <p:spTgt spid="33"/>
                                        </p:tgtEl>
                                        <p:attrNameLst>
                                          <p:attrName>r</p:attrName>
                                        </p:attrNameLst>
                                      </p:cBhvr>
                                    </p:animRot>
                                    <p:animRot by="-240000">
                                      <p:cBhvr>
                                        <p:cTn id="43" dur="200" fill="hold">
                                          <p:stCondLst>
                                            <p:cond delay="600"/>
                                          </p:stCondLst>
                                        </p:cTn>
                                        <p:tgtEl>
                                          <p:spTgt spid="33"/>
                                        </p:tgtEl>
                                        <p:attrNameLst>
                                          <p:attrName>r</p:attrName>
                                        </p:attrNameLst>
                                      </p:cBhvr>
                                    </p:animRot>
                                    <p:animRot by="120000">
                                      <p:cBhvr>
                                        <p:cTn id="44" dur="200" fill="hold">
                                          <p:stCondLst>
                                            <p:cond delay="800"/>
                                          </p:stCondLst>
                                        </p:cTn>
                                        <p:tgtEl>
                                          <p:spTgt spid="33"/>
                                        </p:tgtEl>
                                        <p:attrNameLst>
                                          <p:attrName>r</p:attrName>
                                        </p:attrNameLst>
                                      </p:cBhvr>
                                    </p:animRot>
                                  </p:childTnLst>
                                </p:cTn>
                              </p:par>
                              <p:par>
                                <p:cTn id="45" presetID="2" presetClass="entr" presetSubtype="2" fill="hold" nodeType="withEffect">
                                  <p:stCondLst>
                                    <p:cond delay="80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3000" fill="hold"/>
                                        <p:tgtEl>
                                          <p:spTgt spid="35"/>
                                        </p:tgtEl>
                                        <p:attrNameLst>
                                          <p:attrName>ppt_x</p:attrName>
                                        </p:attrNameLst>
                                      </p:cBhvr>
                                      <p:tavLst>
                                        <p:tav tm="0">
                                          <p:val>
                                            <p:strVal val="1+#ppt_w/2"/>
                                          </p:val>
                                        </p:tav>
                                        <p:tav tm="100000">
                                          <p:val>
                                            <p:strVal val="#ppt_x"/>
                                          </p:val>
                                        </p:tav>
                                      </p:tavLst>
                                    </p:anim>
                                    <p:anim calcmode="lin" valueType="num">
                                      <p:cBhvr additive="base">
                                        <p:cTn id="48" dur="3000" fill="hold"/>
                                        <p:tgtEl>
                                          <p:spTgt spid="35"/>
                                        </p:tgtEl>
                                        <p:attrNameLst>
                                          <p:attrName>ppt_y</p:attrName>
                                        </p:attrNameLst>
                                      </p:cBhvr>
                                      <p:tavLst>
                                        <p:tav tm="0">
                                          <p:val>
                                            <p:strVal val="#ppt_y"/>
                                          </p:val>
                                        </p:tav>
                                        <p:tav tm="100000">
                                          <p:val>
                                            <p:strVal val="#ppt_y"/>
                                          </p:val>
                                        </p:tav>
                                      </p:tavLst>
                                    </p:anim>
                                  </p:childTnLst>
                                </p:cTn>
                              </p:par>
                              <p:par>
                                <p:cTn id="49" presetID="32" presetClass="emph" presetSubtype="0" repeatCount="3000" fill="hold" nodeType="withEffect">
                                  <p:stCondLst>
                                    <p:cond delay="800"/>
                                  </p:stCondLst>
                                  <p:childTnLst>
                                    <p:animRot by="120000">
                                      <p:cBhvr>
                                        <p:cTn id="50" dur="100" fill="hold">
                                          <p:stCondLst>
                                            <p:cond delay="0"/>
                                          </p:stCondLst>
                                        </p:cTn>
                                        <p:tgtEl>
                                          <p:spTgt spid="35"/>
                                        </p:tgtEl>
                                        <p:attrNameLst>
                                          <p:attrName>r</p:attrName>
                                        </p:attrNameLst>
                                      </p:cBhvr>
                                    </p:animRot>
                                    <p:animRot by="-240000">
                                      <p:cBhvr>
                                        <p:cTn id="51" dur="200" fill="hold">
                                          <p:stCondLst>
                                            <p:cond delay="200"/>
                                          </p:stCondLst>
                                        </p:cTn>
                                        <p:tgtEl>
                                          <p:spTgt spid="35"/>
                                        </p:tgtEl>
                                        <p:attrNameLst>
                                          <p:attrName>r</p:attrName>
                                        </p:attrNameLst>
                                      </p:cBhvr>
                                    </p:animRot>
                                    <p:animRot by="240000">
                                      <p:cBhvr>
                                        <p:cTn id="52" dur="200" fill="hold">
                                          <p:stCondLst>
                                            <p:cond delay="400"/>
                                          </p:stCondLst>
                                        </p:cTn>
                                        <p:tgtEl>
                                          <p:spTgt spid="35"/>
                                        </p:tgtEl>
                                        <p:attrNameLst>
                                          <p:attrName>r</p:attrName>
                                        </p:attrNameLst>
                                      </p:cBhvr>
                                    </p:animRot>
                                    <p:animRot by="-240000">
                                      <p:cBhvr>
                                        <p:cTn id="53" dur="200" fill="hold">
                                          <p:stCondLst>
                                            <p:cond delay="600"/>
                                          </p:stCondLst>
                                        </p:cTn>
                                        <p:tgtEl>
                                          <p:spTgt spid="35"/>
                                        </p:tgtEl>
                                        <p:attrNameLst>
                                          <p:attrName>r</p:attrName>
                                        </p:attrNameLst>
                                      </p:cBhvr>
                                    </p:animRot>
                                    <p:animRot by="120000">
                                      <p:cBhvr>
                                        <p:cTn id="54" dur="200" fill="hold">
                                          <p:stCondLst>
                                            <p:cond delay="800"/>
                                          </p:stCondLst>
                                        </p:cTn>
                                        <p:tgtEl>
                                          <p:spTgt spid="35"/>
                                        </p:tgtEl>
                                        <p:attrNameLst>
                                          <p:attrName>r</p:attrName>
                                        </p:attrNameLst>
                                      </p:cBhvr>
                                    </p:animRot>
                                  </p:childTnLst>
                                </p:cTn>
                              </p:par>
                              <p:par>
                                <p:cTn id="55" presetID="2" presetClass="entr" presetSubtype="2" fill="hold" nodeType="withEffect">
                                  <p:stCondLst>
                                    <p:cond delay="1000"/>
                                  </p:stCondLst>
                                  <p:childTnLst>
                                    <p:set>
                                      <p:cBhvr>
                                        <p:cTn id="56" dur="1" fill="hold">
                                          <p:stCondLst>
                                            <p:cond delay="0"/>
                                          </p:stCondLst>
                                        </p:cTn>
                                        <p:tgtEl>
                                          <p:spTgt spid="31"/>
                                        </p:tgtEl>
                                        <p:attrNameLst>
                                          <p:attrName>style.visibility</p:attrName>
                                        </p:attrNameLst>
                                      </p:cBhvr>
                                      <p:to>
                                        <p:strVal val="visible"/>
                                      </p:to>
                                    </p:set>
                                    <p:anim calcmode="lin" valueType="num">
                                      <p:cBhvr additive="base">
                                        <p:cTn id="57" dur="3000" fill="hold"/>
                                        <p:tgtEl>
                                          <p:spTgt spid="31"/>
                                        </p:tgtEl>
                                        <p:attrNameLst>
                                          <p:attrName>ppt_x</p:attrName>
                                        </p:attrNameLst>
                                      </p:cBhvr>
                                      <p:tavLst>
                                        <p:tav tm="0">
                                          <p:val>
                                            <p:strVal val="1+#ppt_w/2"/>
                                          </p:val>
                                        </p:tav>
                                        <p:tav tm="100000">
                                          <p:val>
                                            <p:strVal val="#ppt_x"/>
                                          </p:val>
                                        </p:tav>
                                      </p:tavLst>
                                    </p:anim>
                                    <p:anim calcmode="lin" valueType="num">
                                      <p:cBhvr additive="base">
                                        <p:cTn id="58" dur="3000" fill="hold"/>
                                        <p:tgtEl>
                                          <p:spTgt spid="31"/>
                                        </p:tgtEl>
                                        <p:attrNameLst>
                                          <p:attrName>ppt_y</p:attrName>
                                        </p:attrNameLst>
                                      </p:cBhvr>
                                      <p:tavLst>
                                        <p:tav tm="0">
                                          <p:val>
                                            <p:strVal val="#ppt_y"/>
                                          </p:val>
                                        </p:tav>
                                        <p:tav tm="100000">
                                          <p:val>
                                            <p:strVal val="#ppt_y"/>
                                          </p:val>
                                        </p:tav>
                                      </p:tavLst>
                                    </p:anim>
                                  </p:childTnLst>
                                </p:cTn>
                              </p:par>
                              <p:par>
                                <p:cTn id="59" presetID="32" presetClass="emph" presetSubtype="0" repeatCount="3000" fill="hold" nodeType="withEffect">
                                  <p:stCondLst>
                                    <p:cond delay="1000"/>
                                  </p:stCondLst>
                                  <p:childTnLst>
                                    <p:animRot by="120000">
                                      <p:cBhvr>
                                        <p:cTn id="60" dur="100" fill="hold">
                                          <p:stCondLst>
                                            <p:cond delay="0"/>
                                          </p:stCondLst>
                                        </p:cTn>
                                        <p:tgtEl>
                                          <p:spTgt spid="31"/>
                                        </p:tgtEl>
                                        <p:attrNameLst>
                                          <p:attrName>r</p:attrName>
                                        </p:attrNameLst>
                                      </p:cBhvr>
                                    </p:animRot>
                                    <p:animRot by="-240000">
                                      <p:cBhvr>
                                        <p:cTn id="61" dur="200" fill="hold">
                                          <p:stCondLst>
                                            <p:cond delay="200"/>
                                          </p:stCondLst>
                                        </p:cTn>
                                        <p:tgtEl>
                                          <p:spTgt spid="31"/>
                                        </p:tgtEl>
                                        <p:attrNameLst>
                                          <p:attrName>r</p:attrName>
                                        </p:attrNameLst>
                                      </p:cBhvr>
                                    </p:animRot>
                                    <p:animRot by="240000">
                                      <p:cBhvr>
                                        <p:cTn id="62" dur="200" fill="hold">
                                          <p:stCondLst>
                                            <p:cond delay="400"/>
                                          </p:stCondLst>
                                        </p:cTn>
                                        <p:tgtEl>
                                          <p:spTgt spid="31"/>
                                        </p:tgtEl>
                                        <p:attrNameLst>
                                          <p:attrName>r</p:attrName>
                                        </p:attrNameLst>
                                      </p:cBhvr>
                                    </p:animRot>
                                    <p:animRot by="-240000">
                                      <p:cBhvr>
                                        <p:cTn id="63" dur="200" fill="hold">
                                          <p:stCondLst>
                                            <p:cond delay="600"/>
                                          </p:stCondLst>
                                        </p:cTn>
                                        <p:tgtEl>
                                          <p:spTgt spid="31"/>
                                        </p:tgtEl>
                                        <p:attrNameLst>
                                          <p:attrName>r</p:attrName>
                                        </p:attrNameLst>
                                      </p:cBhvr>
                                    </p:animRot>
                                    <p:animRot by="120000">
                                      <p:cBhvr>
                                        <p:cTn id="64" dur="200" fill="hold">
                                          <p:stCondLst>
                                            <p:cond delay="800"/>
                                          </p:stCondLst>
                                        </p:cTn>
                                        <p:tgtEl>
                                          <p:spTgt spid="31"/>
                                        </p:tgtEl>
                                        <p:attrNameLst>
                                          <p:attrName>r</p:attrName>
                                        </p:attrNameLst>
                                      </p:cBhvr>
                                    </p:animRot>
                                  </p:childTnLst>
                                </p:cTn>
                              </p:par>
                              <p:par>
                                <p:cTn id="65" presetID="2" presetClass="entr" presetSubtype="2" fill="hold" nodeType="withEffect">
                                  <p:stCondLst>
                                    <p:cond delay="1200"/>
                                  </p:stCondLst>
                                  <p:childTnLst>
                                    <p:set>
                                      <p:cBhvr>
                                        <p:cTn id="66" dur="1" fill="hold">
                                          <p:stCondLst>
                                            <p:cond delay="0"/>
                                          </p:stCondLst>
                                        </p:cTn>
                                        <p:tgtEl>
                                          <p:spTgt spid="32"/>
                                        </p:tgtEl>
                                        <p:attrNameLst>
                                          <p:attrName>style.visibility</p:attrName>
                                        </p:attrNameLst>
                                      </p:cBhvr>
                                      <p:to>
                                        <p:strVal val="visible"/>
                                      </p:to>
                                    </p:set>
                                    <p:anim calcmode="lin" valueType="num">
                                      <p:cBhvr additive="base">
                                        <p:cTn id="67" dur="3000" fill="hold"/>
                                        <p:tgtEl>
                                          <p:spTgt spid="32"/>
                                        </p:tgtEl>
                                        <p:attrNameLst>
                                          <p:attrName>ppt_x</p:attrName>
                                        </p:attrNameLst>
                                      </p:cBhvr>
                                      <p:tavLst>
                                        <p:tav tm="0">
                                          <p:val>
                                            <p:strVal val="1+#ppt_w/2"/>
                                          </p:val>
                                        </p:tav>
                                        <p:tav tm="100000">
                                          <p:val>
                                            <p:strVal val="#ppt_x"/>
                                          </p:val>
                                        </p:tav>
                                      </p:tavLst>
                                    </p:anim>
                                    <p:anim calcmode="lin" valueType="num">
                                      <p:cBhvr additive="base">
                                        <p:cTn id="68" dur="3000" fill="hold"/>
                                        <p:tgtEl>
                                          <p:spTgt spid="32"/>
                                        </p:tgtEl>
                                        <p:attrNameLst>
                                          <p:attrName>ppt_y</p:attrName>
                                        </p:attrNameLst>
                                      </p:cBhvr>
                                      <p:tavLst>
                                        <p:tav tm="0">
                                          <p:val>
                                            <p:strVal val="#ppt_y"/>
                                          </p:val>
                                        </p:tav>
                                        <p:tav tm="100000">
                                          <p:val>
                                            <p:strVal val="#ppt_y"/>
                                          </p:val>
                                        </p:tav>
                                      </p:tavLst>
                                    </p:anim>
                                  </p:childTnLst>
                                </p:cTn>
                              </p:par>
                              <p:par>
                                <p:cTn id="69" presetID="32" presetClass="emph" presetSubtype="0" repeatCount="3000" fill="hold" nodeType="withEffect">
                                  <p:stCondLst>
                                    <p:cond delay="1200"/>
                                  </p:stCondLst>
                                  <p:childTnLst>
                                    <p:animRot by="120000">
                                      <p:cBhvr>
                                        <p:cTn id="70" dur="100" fill="hold">
                                          <p:stCondLst>
                                            <p:cond delay="0"/>
                                          </p:stCondLst>
                                        </p:cTn>
                                        <p:tgtEl>
                                          <p:spTgt spid="32"/>
                                        </p:tgtEl>
                                        <p:attrNameLst>
                                          <p:attrName>r</p:attrName>
                                        </p:attrNameLst>
                                      </p:cBhvr>
                                    </p:animRot>
                                    <p:animRot by="-240000">
                                      <p:cBhvr>
                                        <p:cTn id="71" dur="200" fill="hold">
                                          <p:stCondLst>
                                            <p:cond delay="200"/>
                                          </p:stCondLst>
                                        </p:cTn>
                                        <p:tgtEl>
                                          <p:spTgt spid="32"/>
                                        </p:tgtEl>
                                        <p:attrNameLst>
                                          <p:attrName>r</p:attrName>
                                        </p:attrNameLst>
                                      </p:cBhvr>
                                    </p:animRot>
                                    <p:animRot by="240000">
                                      <p:cBhvr>
                                        <p:cTn id="72" dur="200" fill="hold">
                                          <p:stCondLst>
                                            <p:cond delay="400"/>
                                          </p:stCondLst>
                                        </p:cTn>
                                        <p:tgtEl>
                                          <p:spTgt spid="32"/>
                                        </p:tgtEl>
                                        <p:attrNameLst>
                                          <p:attrName>r</p:attrName>
                                        </p:attrNameLst>
                                      </p:cBhvr>
                                    </p:animRot>
                                    <p:animRot by="-240000">
                                      <p:cBhvr>
                                        <p:cTn id="73" dur="200" fill="hold">
                                          <p:stCondLst>
                                            <p:cond delay="600"/>
                                          </p:stCondLst>
                                        </p:cTn>
                                        <p:tgtEl>
                                          <p:spTgt spid="32"/>
                                        </p:tgtEl>
                                        <p:attrNameLst>
                                          <p:attrName>r</p:attrName>
                                        </p:attrNameLst>
                                      </p:cBhvr>
                                    </p:animRot>
                                    <p:animRot by="120000">
                                      <p:cBhvr>
                                        <p:cTn id="74" dur="200" fill="hold">
                                          <p:stCondLst>
                                            <p:cond delay="800"/>
                                          </p:stCondLst>
                                        </p:cTn>
                                        <p:tgtEl>
                                          <p:spTgt spid="32"/>
                                        </p:tgtEl>
                                        <p:attrNameLst>
                                          <p:attrName>r</p:attrName>
                                        </p:attrNameLst>
                                      </p:cBhvr>
                                    </p:animRot>
                                  </p:childTnLst>
                                </p:cTn>
                              </p:par>
                              <p:par>
                                <p:cTn id="75" presetID="2" presetClass="entr" presetSubtype="2" fill="hold" nodeType="withEffect">
                                  <p:stCondLst>
                                    <p:cond delay="1400"/>
                                  </p:stCondLst>
                                  <p:childTnLst>
                                    <p:set>
                                      <p:cBhvr>
                                        <p:cTn id="76" dur="1" fill="hold">
                                          <p:stCondLst>
                                            <p:cond delay="0"/>
                                          </p:stCondLst>
                                        </p:cTn>
                                        <p:tgtEl>
                                          <p:spTgt spid="34"/>
                                        </p:tgtEl>
                                        <p:attrNameLst>
                                          <p:attrName>style.visibility</p:attrName>
                                        </p:attrNameLst>
                                      </p:cBhvr>
                                      <p:to>
                                        <p:strVal val="visible"/>
                                      </p:to>
                                    </p:set>
                                    <p:anim calcmode="lin" valueType="num">
                                      <p:cBhvr additive="base">
                                        <p:cTn id="77" dur="3000" fill="hold"/>
                                        <p:tgtEl>
                                          <p:spTgt spid="34"/>
                                        </p:tgtEl>
                                        <p:attrNameLst>
                                          <p:attrName>ppt_x</p:attrName>
                                        </p:attrNameLst>
                                      </p:cBhvr>
                                      <p:tavLst>
                                        <p:tav tm="0">
                                          <p:val>
                                            <p:strVal val="1+#ppt_w/2"/>
                                          </p:val>
                                        </p:tav>
                                        <p:tav tm="100000">
                                          <p:val>
                                            <p:strVal val="#ppt_x"/>
                                          </p:val>
                                        </p:tav>
                                      </p:tavLst>
                                    </p:anim>
                                    <p:anim calcmode="lin" valueType="num">
                                      <p:cBhvr additive="base">
                                        <p:cTn id="78" dur="3000" fill="hold"/>
                                        <p:tgtEl>
                                          <p:spTgt spid="34"/>
                                        </p:tgtEl>
                                        <p:attrNameLst>
                                          <p:attrName>ppt_y</p:attrName>
                                        </p:attrNameLst>
                                      </p:cBhvr>
                                      <p:tavLst>
                                        <p:tav tm="0">
                                          <p:val>
                                            <p:strVal val="#ppt_y"/>
                                          </p:val>
                                        </p:tav>
                                        <p:tav tm="100000">
                                          <p:val>
                                            <p:strVal val="#ppt_y"/>
                                          </p:val>
                                        </p:tav>
                                      </p:tavLst>
                                    </p:anim>
                                  </p:childTnLst>
                                </p:cTn>
                              </p:par>
                              <p:par>
                                <p:cTn id="79" presetID="32" presetClass="emph" presetSubtype="0" repeatCount="3000" fill="hold" nodeType="withEffect">
                                  <p:stCondLst>
                                    <p:cond delay="1400"/>
                                  </p:stCondLst>
                                  <p:childTnLst>
                                    <p:animRot by="120000">
                                      <p:cBhvr>
                                        <p:cTn id="80" dur="100" fill="hold">
                                          <p:stCondLst>
                                            <p:cond delay="0"/>
                                          </p:stCondLst>
                                        </p:cTn>
                                        <p:tgtEl>
                                          <p:spTgt spid="34"/>
                                        </p:tgtEl>
                                        <p:attrNameLst>
                                          <p:attrName>r</p:attrName>
                                        </p:attrNameLst>
                                      </p:cBhvr>
                                    </p:animRot>
                                    <p:animRot by="-240000">
                                      <p:cBhvr>
                                        <p:cTn id="81" dur="200" fill="hold">
                                          <p:stCondLst>
                                            <p:cond delay="200"/>
                                          </p:stCondLst>
                                        </p:cTn>
                                        <p:tgtEl>
                                          <p:spTgt spid="34"/>
                                        </p:tgtEl>
                                        <p:attrNameLst>
                                          <p:attrName>r</p:attrName>
                                        </p:attrNameLst>
                                      </p:cBhvr>
                                    </p:animRot>
                                    <p:animRot by="240000">
                                      <p:cBhvr>
                                        <p:cTn id="82" dur="200" fill="hold">
                                          <p:stCondLst>
                                            <p:cond delay="400"/>
                                          </p:stCondLst>
                                        </p:cTn>
                                        <p:tgtEl>
                                          <p:spTgt spid="34"/>
                                        </p:tgtEl>
                                        <p:attrNameLst>
                                          <p:attrName>r</p:attrName>
                                        </p:attrNameLst>
                                      </p:cBhvr>
                                    </p:animRot>
                                    <p:animRot by="-240000">
                                      <p:cBhvr>
                                        <p:cTn id="83" dur="200" fill="hold">
                                          <p:stCondLst>
                                            <p:cond delay="600"/>
                                          </p:stCondLst>
                                        </p:cTn>
                                        <p:tgtEl>
                                          <p:spTgt spid="34"/>
                                        </p:tgtEl>
                                        <p:attrNameLst>
                                          <p:attrName>r</p:attrName>
                                        </p:attrNameLst>
                                      </p:cBhvr>
                                    </p:animRot>
                                    <p:animRot by="120000">
                                      <p:cBhvr>
                                        <p:cTn id="84" dur="200" fill="hold">
                                          <p:stCondLst>
                                            <p:cond delay="800"/>
                                          </p:stCondLst>
                                        </p:cTn>
                                        <p:tgtEl>
                                          <p:spTgt spid="34"/>
                                        </p:tgtEl>
                                        <p:attrNameLst>
                                          <p:attrName>r</p:attrName>
                                        </p:attrNameLst>
                                      </p:cBhvr>
                                    </p:animRot>
                                  </p:childTnLst>
                                </p:cTn>
                              </p:par>
                            </p:childTnLst>
                          </p:cTn>
                        </p:par>
                        <p:par>
                          <p:cTn id="85" fill="hold">
                            <p:stCondLst>
                              <p:cond delay="4400"/>
                            </p:stCondLst>
                            <p:childTnLst>
                              <p:par>
                                <p:cTn id="86" presetID="10" presetClass="entr" presetSubtype="0" fill="hold" grpId="0" nodeType="after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fade">
                                      <p:cBhvr>
                                        <p:cTn id="8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9" restart="whenNotActive" fill="hold" evtFilter="cancelBubble" nodeType="interactiveSeq">
                <p:stCondLst>
                  <p:cond evt="onClick" delay="0">
                    <p:tgtEl>
                      <p:spTgt spid="15"/>
                    </p:tgtEl>
                  </p:cond>
                </p:stCondLst>
                <p:endSync evt="end" delay="0">
                  <p:rtn val="all"/>
                </p:endSync>
                <p:childTnLst>
                  <p:par>
                    <p:cTn id="90" fill="hold">
                      <p:stCondLst>
                        <p:cond delay="0"/>
                      </p:stCondLst>
                      <p:childTnLst>
                        <p:par>
                          <p:cTn id="91" fill="hold">
                            <p:stCondLst>
                              <p:cond delay="0"/>
                            </p:stCondLst>
                            <p:childTnLst>
                              <p:par>
                                <p:cTn id="92" presetID="10" presetClass="entr" presetSubtype="0" fill="hold" grpId="0" nodeType="after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500"/>
                                        <p:tgtEl>
                                          <p:spTgt spid="40"/>
                                        </p:tgtEl>
                                      </p:cBhvr>
                                    </p:animEffect>
                                  </p:childTnLst>
                                </p:cTn>
                              </p:par>
                            </p:childTnLst>
                          </p:cTn>
                        </p:par>
                      </p:childTnLst>
                    </p:cTn>
                  </p:par>
                </p:childTnLst>
              </p:cTn>
              <p:nextCondLst>
                <p:cond evt="onClick" delay="0">
                  <p:tgtEl>
                    <p:spTgt spid="15"/>
                  </p:tgtEl>
                </p:cond>
              </p:nextCondLst>
            </p:seq>
            <p:seq concurrent="1" nextAc="seek">
              <p:cTn id="95" restart="whenNotActive" fill="hold" evtFilter="cancelBubble" nodeType="interactiveSeq">
                <p:stCondLst>
                  <p:cond evt="onClick" delay="0">
                    <p:tgtEl>
                      <p:spTgt spid="8"/>
                    </p:tgtEl>
                  </p:cond>
                </p:stCondLst>
                <p:endSync evt="end" delay="0">
                  <p:rtn val="all"/>
                </p:endSync>
                <p:childTnLst>
                  <p:par>
                    <p:cTn id="96" fill="hold">
                      <p:stCondLst>
                        <p:cond delay="0"/>
                      </p:stCondLst>
                      <p:childTnLst>
                        <p:par>
                          <p:cTn id="97" fill="hold">
                            <p:stCondLst>
                              <p:cond delay="0"/>
                            </p:stCondLst>
                            <p:childTnLst>
                              <p:par>
                                <p:cTn id="98" presetID="10" presetClass="exit" presetSubtype="0" fill="hold" grpId="1" nodeType="afterEffect">
                                  <p:stCondLst>
                                    <p:cond delay="0"/>
                                  </p:stCondLst>
                                  <p:childTnLst>
                                    <p:animEffect transition="out" filter="fade">
                                      <p:cBhvr>
                                        <p:cTn id="99" dur="500"/>
                                        <p:tgtEl>
                                          <p:spTgt spid="20"/>
                                        </p:tgtEl>
                                      </p:cBhvr>
                                    </p:animEffect>
                                    <p:set>
                                      <p:cBhvr>
                                        <p:cTn id="100" dur="1" fill="hold">
                                          <p:stCondLst>
                                            <p:cond delay="499"/>
                                          </p:stCondLst>
                                        </p:cTn>
                                        <p:tgtEl>
                                          <p:spTgt spid="20"/>
                                        </p:tgtEl>
                                        <p:attrNameLst>
                                          <p:attrName>style.visibility</p:attrName>
                                        </p:attrNameLst>
                                      </p:cBhvr>
                                      <p:to>
                                        <p:strVal val="hidden"/>
                                      </p:to>
                                    </p:set>
                                  </p:childTnLst>
                                </p:cTn>
                              </p:par>
                              <p:par>
                                <p:cTn id="101" presetID="10" presetClass="exit" presetSubtype="0" fill="hold" grpId="1" nodeType="withEffect">
                                  <p:stCondLst>
                                    <p:cond delay="0"/>
                                  </p:stCondLst>
                                  <p:childTnLst>
                                    <p:animEffect transition="out" filter="fade">
                                      <p:cBhvr>
                                        <p:cTn id="102" dur="500"/>
                                        <p:tgtEl>
                                          <p:spTgt spid="40"/>
                                        </p:tgtEl>
                                      </p:cBhvr>
                                    </p:animEffect>
                                    <p:set>
                                      <p:cBhvr>
                                        <p:cTn id="103" dur="1" fill="hold">
                                          <p:stCondLst>
                                            <p:cond delay="499"/>
                                          </p:stCondLst>
                                        </p:cTn>
                                        <p:tgtEl>
                                          <p:spTgt spid="40"/>
                                        </p:tgtEl>
                                        <p:attrNameLst>
                                          <p:attrName>style.visibility</p:attrName>
                                        </p:attrNameLst>
                                      </p:cBhvr>
                                      <p:to>
                                        <p:strVal val="hidden"/>
                                      </p:to>
                                    </p:se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fade">
                                      <p:cBhvr>
                                        <p:cTn id="107" dur="500"/>
                                        <p:tgtEl>
                                          <p:spTgt spid="41"/>
                                        </p:tgtEl>
                                      </p:cBhvr>
                                    </p:animEffect>
                                  </p:childTnLst>
                                </p:cTn>
                              </p:par>
                              <p:par>
                                <p:cTn id="108" presetID="1" presetClass="mediacall" presetSubtype="0" fill="hold" nodeType="withEffect">
                                  <p:stCondLst>
                                    <p:cond delay="0"/>
                                  </p:stCondLst>
                                  <p:childTnLst>
                                    <p:cmd type="call" cmd="playFrom(0.0)">
                                      <p:cBhvr>
                                        <p:cTn id="109" dur="2200" fill="hold"/>
                                        <p:tgtEl>
                                          <p:spTgt spid="3"/>
                                        </p:tgtEl>
                                      </p:cBhvr>
                                    </p:cmd>
                                  </p:childTnLst>
                                </p:cTn>
                              </p:par>
                              <p:par>
                                <p:cTn id="110" presetID="10" presetClass="entr" presetSubtype="0" fill="hold" grpId="0" nodeType="with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fade">
                                      <p:cBhvr>
                                        <p:cTn id="112" dur="500"/>
                                        <p:tgtEl>
                                          <p:spTgt spid="24"/>
                                        </p:tgtEl>
                                      </p:cBhvr>
                                    </p:animEffect>
                                  </p:childTnLst>
                                </p:cTn>
                              </p:par>
                            </p:childTnLst>
                          </p:cTn>
                        </p:par>
                      </p:childTnLst>
                    </p:cTn>
                  </p:par>
                </p:childTnLst>
              </p:cTn>
              <p:nextCondLst>
                <p:cond evt="onClick" delay="0">
                  <p:tgtEl>
                    <p:spTgt spid="8"/>
                  </p:tgtEl>
                </p:cond>
              </p:nextCondLst>
            </p:seq>
            <p:audio>
              <p:cMediaNode vol="80000" showWhenStopped="0">
                <p:cTn id="113" fill="hold" display="0">
                  <p:stCondLst>
                    <p:cond delay="indefinite"/>
                  </p:stCondLst>
                  <p:endCondLst>
                    <p:cond evt="onStopAudio" delay="0">
                      <p:tgtEl>
                        <p:sldTgt/>
                      </p:tgtEl>
                    </p:cond>
                  </p:endCondLst>
                </p:cTn>
                <p:tgtEl>
                  <p:spTgt spid="3"/>
                </p:tgtEl>
              </p:cMediaNode>
            </p:audio>
          </p:childTnLst>
        </p:cTn>
      </p:par>
    </p:tnLst>
    <p:bldLst>
      <p:bldP spid="24" grpId="0" animBg="1"/>
      <p:bldP spid="20" grpId="0" animBg="1"/>
      <p:bldP spid="20" grpId="1" animBg="1"/>
      <p:bldP spid="41" grpId="0" animBg="1"/>
      <p:bldP spid="40" grpId="0" animBg="1"/>
      <p:bldP spid="40"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C9767B1E-66E3-46A2-91DA-D3CCF93E47D5}"/>
              </a:ext>
            </a:extLst>
          </p:cNvPr>
          <p:cNvPicPr>
            <a:picLocks noChangeAspect="1"/>
          </p:cNvPicPr>
          <p:nvPr/>
        </p:nvPicPr>
        <p:blipFill>
          <a:blip r:embed="rId2">
            <a:extLst>
              <a:ext uri="{28A0092B-C50C-407E-A947-70E740481C1C}">
                <a14:useLocalDpi xmlns:a14="http://schemas.microsoft.com/office/drawing/2010/main" val="0"/>
              </a:ext>
            </a:extLst>
          </a:blip>
          <a:srcRect l="4868" t="6389" r="5236" b="6736"/>
          <a:stretch>
            <a:fillRect/>
          </a:stretch>
        </p:blipFill>
        <p:spPr>
          <a:xfrm>
            <a:off x="1961016" y="406399"/>
            <a:ext cx="8286837" cy="6006276"/>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pic>
        <p:nvPicPr>
          <p:cNvPr id="13" name="Picture 12">
            <a:extLst>
              <a:ext uri="{FF2B5EF4-FFF2-40B4-BE49-F238E27FC236}">
                <a16:creationId xmlns:a16="http://schemas.microsoft.com/office/drawing/2014/main" xmlns="" id="{C6DCB9CF-185D-4A43-9FED-7CDBCC630C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29" t="6123" r="5174" b="6996"/>
          <a:stretch/>
        </p:blipFill>
        <p:spPr>
          <a:xfrm>
            <a:off x="1941138" y="343368"/>
            <a:ext cx="8307221" cy="6076948"/>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14" name="Rounded Rectangle 18">
            <a:extLst>
              <a:ext uri="{FF2B5EF4-FFF2-40B4-BE49-F238E27FC236}">
                <a16:creationId xmlns:a16="http://schemas.microsoft.com/office/drawing/2014/main" xmlns="" id="{C94A4461-C6CB-49EF-9001-102FA0318AC2}"/>
              </a:ext>
            </a:extLst>
          </p:cNvPr>
          <p:cNvSpPr/>
          <p:nvPr/>
        </p:nvSpPr>
        <p:spPr>
          <a:xfrm>
            <a:off x="1964037" y="438805"/>
            <a:ext cx="8263924" cy="5962973"/>
          </a:xfrm>
          <a:prstGeom prst="roundRect">
            <a:avLst>
              <a:gd name="adj" fmla="val 2733"/>
            </a:avLst>
          </a:prstGeom>
          <a:gradFill flip="none" rotWithShape="1">
            <a:gsLst>
              <a:gs pos="100000">
                <a:schemeClr val="bg1"/>
              </a:gs>
              <a:gs pos="48000">
                <a:srgbClr val="3E95B3">
                  <a:alpha val="0"/>
                  <a:lumMod val="10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pic>
        <p:nvPicPr>
          <p:cNvPr id="8" name="Picture 7">
            <a:hlinkClick r:id="rId4" action="ppaction://hlinksldjump"/>
            <a:extLst>
              <a:ext uri="{FF2B5EF4-FFF2-40B4-BE49-F238E27FC236}">
                <a16:creationId xmlns:a16="http://schemas.microsoft.com/office/drawing/2014/main" xmlns="" id="{43320C61-B9FC-4CCD-BE4B-AAB05A8299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210" r="32823"/>
          <a:stretch/>
        </p:blipFill>
        <p:spPr>
          <a:xfrm>
            <a:off x="1694623" y="3283120"/>
            <a:ext cx="2241651" cy="3410936"/>
          </a:xfrm>
          <a:prstGeom prst="rect">
            <a:avLst/>
          </a:prstGeom>
        </p:spPr>
      </p:pic>
      <p:sp>
        <p:nvSpPr>
          <p:cNvPr id="11" name="Rectangle 10">
            <a:extLst>
              <a:ext uri="{FF2B5EF4-FFF2-40B4-BE49-F238E27FC236}">
                <a16:creationId xmlns:a16="http://schemas.microsoft.com/office/drawing/2014/main" xmlns="" id="{882C8B52-8A6F-4065-A685-C4D9B85BB096}"/>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1C1C1C"/>
                </a:solidFill>
                <a:latin typeface="VAG Rounded" pitchFamily="50" charset="0"/>
              </a:rPr>
              <a:t>Is this </a:t>
            </a:r>
            <a:r>
              <a:rPr lang="en-GB" sz="4000" b="1" dirty="0">
                <a:solidFill>
                  <a:srgbClr val="1C1C1C"/>
                </a:solidFill>
                <a:latin typeface="Numberlings" pitchFamily="2" charset="0"/>
              </a:rPr>
              <a:t>8</a:t>
            </a:r>
            <a:r>
              <a:rPr lang="en-GB" sz="4000" b="1" dirty="0">
                <a:solidFill>
                  <a:srgbClr val="1C1C1C"/>
                </a:solidFill>
                <a:latin typeface="VAG Rounded" pitchFamily="50" charset="0"/>
              </a:rPr>
              <a:t>?</a:t>
            </a:r>
          </a:p>
        </p:txBody>
      </p:sp>
      <p:pic>
        <p:nvPicPr>
          <p:cNvPr id="39" name="Picture 38">
            <a:extLst>
              <a:ext uri="{FF2B5EF4-FFF2-40B4-BE49-F238E27FC236}">
                <a16:creationId xmlns:a16="http://schemas.microsoft.com/office/drawing/2014/main" xmlns="" id="{54C8A9BC-B064-4A52-A3AA-B77A7FCE568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6796718" y="-2363048"/>
            <a:ext cx="1016696" cy="667039"/>
          </a:xfrm>
          <a:prstGeom prst="rect">
            <a:avLst/>
          </a:prstGeom>
        </p:spPr>
      </p:pic>
      <p:pic>
        <p:nvPicPr>
          <p:cNvPr id="40" name="Picture 39">
            <a:extLst>
              <a:ext uri="{FF2B5EF4-FFF2-40B4-BE49-F238E27FC236}">
                <a16:creationId xmlns:a16="http://schemas.microsoft.com/office/drawing/2014/main" xmlns="" id="{154B86C0-0EB4-4B06-9E87-EA5356983A6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410938" y="-2363048"/>
            <a:ext cx="1016696" cy="667039"/>
          </a:xfrm>
          <a:prstGeom prst="rect">
            <a:avLst/>
          </a:prstGeom>
        </p:spPr>
      </p:pic>
      <p:pic>
        <p:nvPicPr>
          <p:cNvPr id="41" name="Picture 40">
            <a:extLst>
              <a:ext uri="{FF2B5EF4-FFF2-40B4-BE49-F238E27FC236}">
                <a16:creationId xmlns:a16="http://schemas.microsoft.com/office/drawing/2014/main" xmlns="" id="{5FFA18AD-116E-4507-B9C3-67C548D9A5A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9554568" y="-1760883"/>
            <a:ext cx="1016696" cy="667039"/>
          </a:xfrm>
          <a:prstGeom prst="rect">
            <a:avLst/>
          </a:prstGeom>
        </p:spPr>
      </p:pic>
      <p:pic>
        <p:nvPicPr>
          <p:cNvPr id="42" name="Picture 41">
            <a:extLst>
              <a:ext uri="{FF2B5EF4-FFF2-40B4-BE49-F238E27FC236}">
                <a16:creationId xmlns:a16="http://schemas.microsoft.com/office/drawing/2014/main" xmlns="" id="{B6880A1D-6542-4FBC-B03A-70FAAF9D385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2222198" y="-1158718"/>
            <a:ext cx="1016696" cy="667039"/>
          </a:xfrm>
          <a:prstGeom prst="rect">
            <a:avLst/>
          </a:prstGeom>
        </p:spPr>
      </p:pic>
      <p:pic>
        <p:nvPicPr>
          <p:cNvPr id="43" name="Picture 42">
            <a:extLst>
              <a:ext uri="{FF2B5EF4-FFF2-40B4-BE49-F238E27FC236}">
                <a16:creationId xmlns:a16="http://schemas.microsoft.com/office/drawing/2014/main" xmlns="" id="{0067FC03-16BB-41E6-B458-75978361DCC2}"/>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3365828" y="-556554"/>
            <a:ext cx="1016696" cy="667039"/>
          </a:xfrm>
          <a:prstGeom prst="rect">
            <a:avLst/>
          </a:prstGeom>
        </p:spPr>
      </p:pic>
      <p:pic>
        <p:nvPicPr>
          <p:cNvPr id="44" name="Picture 43">
            <a:extLst>
              <a:ext uri="{FF2B5EF4-FFF2-40B4-BE49-F238E27FC236}">
                <a16:creationId xmlns:a16="http://schemas.microsoft.com/office/drawing/2014/main" xmlns="" id="{4ED2EBC6-06A5-4387-AB72-C9FDE861709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4509458" y="-1158718"/>
            <a:ext cx="1016696" cy="667039"/>
          </a:xfrm>
          <a:prstGeom prst="rect">
            <a:avLst/>
          </a:prstGeom>
        </p:spPr>
      </p:pic>
      <p:pic>
        <p:nvPicPr>
          <p:cNvPr id="45" name="Picture 44">
            <a:extLst>
              <a:ext uri="{FF2B5EF4-FFF2-40B4-BE49-F238E27FC236}">
                <a16:creationId xmlns:a16="http://schemas.microsoft.com/office/drawing/2014/main" xmlns="" id="{E7058459-3555-48BB-ADB3-D23FBD837BFA}"/>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5653088" y="-1760883"/>
            <a:ext cx="1016696" cy="667039"/>
          </a:xfrm>
          <a:prstGeom prst="rect">
            <a:avLst/>
          </a:prstGeom>
        </p:spPr>
      </p:pic>
      <p:sp>
        <p:nvSpPr>
          <p:cNvPr id="47" name="Rounded Rectangular Callout 9">
            <a:extLst>
              <a:ext uri="{FF2B5EF4-FFF2-40B4-BE49-F238E27FC236}">
                <a16:creationId xmlns:a16="http://schemas.microsoft.com/office/drawing/2014/main" xmlns="" id="{7A2ABCA1-A73B-4BB9-BF98-F4BDBA056097}"/>
              </a:ext>
            </a:extLst>
          </p:cNvPr>
          <p:cNvSpPr/>
          <p:nvPr/>
        </p:nvSpPr>
        <p:spPr>
          <a:xfrm>
            <a:off x="3822352" y="4171273"/>
            <a:ext cx="2668499"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spTree>
    <p:extLst>
      <p:ext uri="{BB962C8B-B14F-4D97-AF65-F5344CB8AC3E}">
        <p14:creationId xmlns:p14="http://schemas.microsoft.com/office/powerpoint/2010/main" val="27154087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fill="hold" nodeType="afterEffect">
                                  <p:stCondLst>
                                    <p:cond delay="0"/>
                                  </p:stCondLst>
                                  <p:childTnLst>
                                    <p:animMotion origin="layout" path="M -5.55556E-7 3.33333E-6 C -0.08038 0.11898 -0.09271 0.36828 -0.38594 0.56782 C -0.46858 0.61064 -0.62674 0.67523 -0.68403 0.51527 " pathEditMode="relative" rAng="0" ptsTypes="AAA">
                                      <p:cBhvr>
                                        <p:cTn id="6" dur="2000" fill="hold"/>
                                        <p:tgtEl>
                                          <p:spTgt spid="40"/>
                                        </p:tgtEl>
                                        <p:attrNameLst>
                                          <p:attrName>ppt_x</p:attrName>
                                          <p:attrName>ppt_y</p:attrName>
                                        </p:attrNameLst>
                                      </p:cBhvr>
                                      <p:rCtr x="-34201" y="30880"/>
                                    </p:animMotion>
                                  </p:childTnLst>
                                </p:cTn>
                              </p:par>
                              <p:par>
                                <p:cTn id="7" presetID="37" presetClass="path" presetSubtype="0" fill="hold" nodeType="withEffect">
                                  <p:stCondLst>
                                    <p:cond delay="500"/>
                                  </p:stCondLst>
                                  <p:childTnLst>
                                    <p:animMotion origin="layout" path="M -5.55556E-7 3.33333E-6 C -0.08038 0.11898 -0.09271 0.36828 -0.38594 0.56782 C -0.46858 0.61064 -0.62674 0.67523 -0.68403 0.51527 " pathEditMode="relative" rAng="0" ptsTypes="AAA">
                                      <p:cBhvr>
                                        <p:cTn id="8" dur="2000" fill="hold"/>
                                        <p:tgtEl>
                                          <p:spTgt spid="41"/>
                                        </p:tgtEl>
                                        <p:attrNameLst>
                                          <p:attrName>ppt_x</p:attrName>
                                          <p:attrName>ppt_y</p:attrName>
                                        </p:attrNameLst>
                                      </p:cBhvr>
                                      <p:rCtr x="-34201" y="30880"/>
                                    </p:animMotion>
                                  </p:childTnLst>
                                </p:cTn>
                              </p:par>
                              <p:par>
                                <p:cTn id="9" presetID="37" presetClass="path" presetSubtype="0" fill="hold" nodeType="withEffect">
                                  <p:stCondLst>
                                    <p:cond delay="1000"/>
                                  </p:stCondLst>
                                  <p:childTnLst>
                                    <p:animMotion origin="layout" path="M -5.55556E-7 3.33333E-6 C -0.08038 0.11898 -0.09271 0.36828 -0.38594 0.56782 C -0.46858 0.61064 -0.62674 0.67523 -0.68403 0.51527 " pathEditMode="relative" rAng="0" ptsTypes="AAA">
                                      <p:cBhvr>
                                        <p:cTn id="10" dur="2000" fill="hold"/>
                                        <p:tgtEl>
                                          <p:spTgt spid="42"/>
                                        </p:tgtEl>
                                        <p:attrNameLst>
                                          <p:attrName>ppt_x</p:attrName>
                                          <p:attrName>ppt_y</p:attrName>
                                        </p:attrNameLst>
                                      </p:cBhvr>
                                      <p:rCtr x="-34201" y="30880"/>
                                    </p:animMotion>
                                  </p:childTnLst>
                                </p:cTn>
                              </p:par>
                              <p:par>
                                <p:cTn id="11" presetID="37" presetClass="path" presetSubtype="0" fill="hold" nodeType="withEffect">
                                  <p:stCondLst>
                                    <p:cond delay="1500"/>
                                  </p:stCondLst>
                                  <p:childTnLst>
                                    <p:animMotion origin="layout" path="M -5.55556E-7 3.33333E-6 C -0.08038 0.11898 -0.09271 0.36828 -0.38594 0.56782 C -0.46858 0.61064 -0.62674 0.67523 -0.68403 0.51527 " pathEditMode="relative" rAng="0" ptsTypes="AAA">
                                      <p:cBhvr>
                                        <p:cTn id="12" dur="2000" fill="hold"/>
                                        <p:tgtEl>
                                          <p:spTgt spid="43"/>
                                        </p:tgtEl>
                                        <p:attrNameLst>
                                          <p:attrName>ppt_x</p:attrName>
                                          <p:attrName>ppt_y</p:attrName>
                                        </p:attrNameLst>
                                      </p:cBhvr>
                                      <p:rCtr x="-34201" y="30880"/>
                                    </p:animMotion>
                                  </p:childTnLst>
                                </p:cTn>
                              </p:par>
                              <p:par>
                                <p:cTn id="13" presetID="37" presetClass="path" presetSubtype="0" fill="hold" nodeType="withEffect">
                                  <p:stCondLst>
                                    <p:cond delay="2000"/>
                                  </p:stCondLst>
                                  <p:childTnLst>
                                    <p:animMotion origin="layout" path="M -5.55556E-7 3.33333E-6 C -0.08038 0.11898 -0.09271 0.36828 -0.38594 0.56782 C -0.46858 0.61064 -0.62674 0.67523 -0.68403 0.51527 " pathEditMode="relative" rAng="0" ptsTypes="AAA">
                                      <p:cBhvr>
                                        <p:cTn id="14" dur="2000" fill="hold"/>
                                        <p:tgtEl>
                                          <p:spTgt spid="44"/>
                                        </p:tgtEl>
                                        <p:attrNameLst>
                                          <p:attrName>ppt_x</p:attrName>
                                          <p:attrName>ppt_y</p:attrName>
                                        </p:attrNameLst>
                                      </p:cBhvr>
                                      <p:rCtr x="-34201" y="30880"/>
                                    </p:animMotion>
                                  </p:childTnLst>
                                </p:cTn>
                              </p:par>
                              <p:par>
                                <p:cTn id="15" presetID="37" presetClass="path" presetSubtype="0" fill="hold" nodeType="withEffect">
                                  <p:stCondLst>
                                    <p:cond delay="2500"/>
                                  </p:stCondLst>
                                  <p:childTnLst>
                                    <p:animMotion origin="layout" path="M -5.55556E-7 3.33333E-6 C -0.08038 0.11898 -0.09271 0.36828 -0.38594 0.56782 C -0.46858 0.61064 -0.62674 0.67523 -0.68403 0.51527 " pathEditMode="relative" rAng="0" ptsTypes="AAA">
                                      <p:cBhvr>
                                        <p:cTn id="16" dur="2000" fill="hold"/>
                                        <p:tgtEl>
                                          <p:spTgt spid="45"/>
                                        </p:tgtEl>
                                        <p:attrNameLst>
                                          <p:attrName>ppt_x</p:attrName>
                                          <p:attrName>ppt_y</p:attrName>
                                        </p:attrNameLst>
                                      </p:cBhvr>
                                      <p:rCtr x="-34201" y="30880"/>
                                    </p:animMotion>
                                  </p:childTnLst>
                                </p:cTn>
                              </p:par>
                              <p:par>
                                <p:cTn id="17" presetID="37" presetClass="path" presetSubtype="0" fill="hold" nodeType="withEffect">
                                  <p:stCondLst>
                                    <p:cond delay="3000"/>
                                  </p:stCondLst>
                                  <p:childTnLst>
                                    <p:animMotion origin="layout" path="M -5.55556E-7 3.33333E-6 C -0.08038 0.11898 -0.09271 0.36828 -0.38594 0.56782 C -0.46858 0.61064 -0.62674 0.67523 -0.68403 0.51527 " pathEditMode="relative" rAng="0" ptsTypes="AAA">
                                      <p:cBhvr>
                                        <p:cTn id="18" dur="2000" fill="hold"/>
                                        <p:tgtEl>
                                          <p:spTgt spid="39"/>
                                        </p:tgtEl>
                                        <p:attrNameLst>
                                          <p:attrName>ppt_x</p:attrName>
                                          <p:attrName>ppt_y</p:attrName>
                                        </p:attrNameLst>
                                      </p:cBhvr>
                                      <p:rCtr x="-34201" y="30880"/>
                                    </p:animMotion>
                                  </p:childTnLst>
                                </p:cTn>
                              </p:par>
                            </p:childTnLst>
                          </p:cTn>
                        </p:par>
                        <p:par>
                          <p:cTn id="19" fill="hold">
                            <p:stCondLst>
                              <p:cond delay="5000"/>
                            </p:stCondLst>
                            <p:childTnLst>
                              <p:par>
                                <p:cTn id="20" presetID="32" presetClass="emph" presetSubtype="0" repeatCount="indefinite" fill="hold" nodeType="afterEffect">
                                  <p:stCondLst>
                                    <p:cond delay="0"/>
                                  </p:stCondLst>
                                  <p:endCondLst>
                                    <p:cond evt="onNext" delay="0">
                                      <p:tgtEl>
                                        <p:sldTgt/>
                                      </p:tgtEl>
                                    </p:cond>
                                  </p:endCondLst>
                                  <p:childTnLst>
                                    <p:animRot by="120000">
                                      <p:cBhvr>
                                        <p:cTn id="21" dur="300" fill="hold">
                                          <p:stCondLst>
                                            <p:cond delay="0"/>
                                          </p:stCondLst>
                                        </p:cTn>
                                        <p:tgtEl>
                                          <p:spTgt spid="40"/>
                                        </p:tgtEl>
                                        <p:attrNameLst>
                                          <p:attrName>r</p:attrName>
                                        </p:attrNameLst>
                                      </p:cBhvr>
                                    </p:animRot>
                                    <p:animRot by="-240000">
                                      <p:cBhvr>
                                        <p:cTn id="22" dur="600" fill="hold">
                                          <p:stCondLst>
                                            <p:cond delay="600"/>
                                          </p:stCondLst>
                                        </p:cTn>
                                        <p:tgtEl>
                                          <p:spTgt spid="40"/>
                                        </p:tgtEl>
                                        <p:attrNameLst>
                                          <p:attrName>r</p:attrName>
                                        </p:attrNameLst>
                                      </p:cBhvr>
                                    </p:animRot>
                                    <p:animRot by="240000">
                                      <p:cBhvr>
                                        <p:cTn id="23" dur="600" fill="hold">
                                          <p:stCondLst>
                                            <p:cond delay="1200"/>
                                          </p:stCondLst>
                                        </p:cTn>
                                        <p:tgtEl>
                                          <p:spTgt spid="40"/>
                                        </p:tgtEl>
                                        <p:attrNameLst>
                                          <p:attrName>r</p:attrName>
                                        </p:attrNameLst>
                                      </p:cBhvr>
                                    </p:animRot>
                                    <p:animRot by="-240000">
                                      <p:cBhvr>
                                        <p:cTn id="24" dur="600" fill="hold">
                                          <p:stCondLst>
                                            <p:cond delay="1800"/>
                                          </p:stCondLst>
                                        </p:cTn>
                                        <p:tgtEl>
                                          <p:spTgt spid="40"/>
                                        </p:tgtEl>
                                        <p:attrNameLst>
                                          <p:attrName>r</p:attrName>
                                        </p:attrNameLst>
                                      </p:cBhvr>
                                    </p:animRot>
                                    <p:animRot by="120000">
                                      <p:cBhvr>
                                        <p:cTn id="25" dur="600" fill="hold">
                                          <p:stCondLst>
                                            <p:cond delay="2400"/>
                                          </p:stCondLst>
                                        </p:cTn>
                                        <p:tgtEl>
                                          <p:spTgt spid="40"/>
                                        </p:tgtEl>
                                        <p:attrNameLst>
                                          <p:attrName>r</p:attrName>
                                        </p:attrNameLst>
                                      </p:cBhvr>
                                    </p:animRot>
                                  </p:childTnLst>
                                </p:cTn>
                              </p:par>
                              <p:par>
                                <p:cTn id="26" presetID="32" presetClass="emph" presetSubtype="0" repeatCount="indefinite" fill="hold" nodeType="withEffect">
                                  <p:stCondLst>
                                    <p:cond delay="0"/>
                                  </p:stCondLst>
                                  <p:endCondLst>
                                    <p:cond evt="onNext" delay="0">
                                      <p:tgtEl>
                                        <p:sldTgt/>
                                      </p:tgtEl>
                                    </p:cond>
                                  </p:endCondLst>
                                  <p:childTnLst>
                                    <p:animRot by="120000">
                                      <p:cBhvr>
                                        <p:cTn id="27" dur="300" fill="hold">
                                          <p:stCondLst>
                                            <p:cond delay="0"/>
                                          </p:stCondLst>
                                        </p:cTn>
                                        <p:tgtEl>
                                          <p:spTgt spid="41"/>
                                        </p:tgtEl>
                                        <p:attrNameLst>
                                          <p:attrName>r</p:attrName>
                                        </p:attrNameLst>
                                      </p:cBhvr>
                                    </p:animRot>
                                    <p:animRot by="-240000">
                                      <p:cBhvr>
                                        <p:cTn id="28" dur="600" fill="hold">
                                          <p:stCondLst>
                                            <p:cond delay="600"/>
                                          </p:stCondLst>
                                        </p:cTn>
                                        <p:tgtEl>
                                          <p:spTgt spid="41"/>
                                        </p:tgtEl>
                                        <p:attrNameLst>
                                          <p:attrName>r</p:attrName>
                                        </p:attrNameLst>
                                      </p:cBhvr>
                                    </p:animRot>
                                    <p:animRot by="240000">
                                      <p:cBhvr>
                                        <p:cTn id="29" dur="600" fill="hold">
                                          <p:stCondLst>
                                            <p:cond delay="1200"/>
                                          </p:stCondLst>
                                        </p:cTn>
                                        <p:tgtEl>
                                          <p:spTgt spid="41"/>
                                        </p:tgtEl>
                                        <p:attrNameLst>
                                          <p:attrName>r</p:attrName>
                                        </p:attrNameLst>
                                      </p:cBhvr>
                                    </p:animRot>
                                    <p:animRot by="-240000">
                                      <p:cBhvr>
                                        <p:cTn id="30" dur="600" fill="hold">
                                          <p:stCondLst>
                                            <p:cond delay="1800"/>
                                          </p:stCondLst>
                                        </p:cTn>
                                        <p:tgtEl>
                                          <p:spTgt spid="41"/>
                                        </p:tgtEl>
                                        <p:attrNameLst>
                                          <p:attrName>r</p:attrName>
                                        </p:attrNameLst>
                                      </p:cBhvr>
                                    </p:animRot>
                                    <p:animRot by="120000">
                                      <p:cBhvr>
                                        <p:cTn id="31" dur="600" fill="hold">
                                          <p:stCondLst>
                                            <p:cond delay="2400"/>
                                          </p:stCondLst>
                                        </p:cTn>
                                        <p:tgtEl>
                                          <p:spTgt spid="41"/>
                                        </p:tgtEl>
                                        <p:attrNameLst>
                                          <p:attrName>r</p:attrName>
                                        </p:attrNameLst>
                                      </p:cBhvr>
                                    </p:animRot>
                                  </p:childTnLst>
                                </p:cTn>
                              </p:par>
                              <p:par>
                                <p:cTn id="32" presetID="32" presetClass="emph" presetSubtype="0" repeatCount="indefinite" fill="hold" nodeType="withEffect">
                                  <p:stCondLst>
                                    <p:cond delay="0"/>
                                  </p:stCondLst>
                                  <p:endCondLst>
                                    <p:cond evt="onNext" delay="0">
                                      <p:tgtEl>
                                        <p:sldTgt/>
                                      </p:tgtEl>
                                    </p:cond>
                                  </p:endCondLst>
                                  <p:childTnLst>
                                    <p:animRot by="120000">
                                      <p:cBhvr>
                                        <p:cTn id="33" dur="300" fill="hold">
                                          <p:stCondLst>
                                            <p:cond delay="0"/>
                                          </p:stCondLst>
                                        </p:cTn>
                                        <p:tgtEl>
                                          <p:spTgt spid="42"/>
                                        </p:tgtEl>
                                        <p:attrNameLst>
                                          <p:attrName>r</p:attrName>
                                        </p:attrNameLst>
                                      </p:cBhvr>
                                    </p:animRot>
                                    <p:animRot by="-240000">
                                      <p:cBhvr>
                                        <p:cTn id="34" dur="600" fill="hold">
                                          <p:stCondLst>
                                            <p:cond delay="600"/>
                                          </p:stCondLst>
                                        </p:cTn>
                                        <p:tgtEl>
                                          <p:spTgt spid="42"/>
                                        </p:tgtEl>
                                        <p:attrNameLst>
                                          <p:attrName>r</p:attrName>
                                        </p:attrNameLst>
                                      </p:cBhvr>
                                    </p:animRot>
                                    <p:animRot by="240000">
                                      <p:cBhvr>
                                        <p:cTn id="35" dur="600" fill="hold">
                                          <p:stCondLst>
                                            <p:cond delay="1200"/>
                                          </p:stCondLst>
                                        </p:cTn>
                                        <p:tgtEl>
                                          <p:spTgt spid="42"/>
                                        </p:tgtEl>
                                        <p:attrNameLst>
                                          <p:attrName>r</p:attrName>
                                        </p:attrNameLst>
                                      </p:cBhvr>
                                    </p:animRot>
                                    <p:animRot by="-240000">
                                      <p:cBhvr>
                                        <p:cTn id="36" dur="600" fill="hold">
                                          <p:stCondLst>
                                            <p:cond delay="1800"/>
                                          </p:stCondLst>
                                        </p:cTn>
                                        <p:tgtEl>
                                          <p:spTgt spid="42"/>
                                        </p:tgtEl>
                                        <p:attrNameLst>
                                          <p:attrName>r</p:attrName>
                                        </p:attrNameLst>
                                      </p:cBhvr>
                                    </p:animRot>
                                    <p:animRot by="120000">
                                      <p:cBhvr>
                                        <p:cTn id="37" dur="600" fill="hold">
                                          <p:stCondLst>
                                            <p:cond delay="2400"/>
                                          </p:stCondLst>
                                        </p:cTn>
                                        <p:tgtEl>
                                          <p:spTgt spid="42"/>
                                        </p:tgtEl>
                                        <p:attrNameLst>
                                          <p:attrName>r</p:attrName>
                                        </p:attrNameLst>
                                      </p:cBhvr>
                                    </p:animRot>
                                  </p:childTnLst>
                                </p:cTn>
                              </p:par>
                              <p:par>
                                <p:cTn id="38" presetID="32" presetClass="emph" presetSubtype="0" repeatCount="indefinite" fill="hold" nodeType="withEffect">
                                  <p:stCondLst>
                                    <p:cond delay="0"/>
                                  </p:stCondLst>
                                  <p:endCondLst>
                                    <p:cond evt="onNext" delay="0">
                                      <p:tgtEl>
                                        <p:sldTgt/>
                                      </p:tgtEl>
                                    </p:cond>
                                  </p:endCondLst>
                                  <p:childTnLst>
                                    <p:animRot by="120000">
                                      <p:cBhvr>
                                        <p:cTn id="39" dur="300" fill="hold">
                                          <p:stCondLst>
                                            <p:cond delay="0"/>
                                          </p:stCondLst>
                                        </p:cTn>
                                        <p:tgtEl>
                                          <p:spTgt spid="43"/>
                                        </p:tgtEl>
                                        <p:attrNameLst>
                                          <p:attrName>r</p:attrName>
                                        </p:attrNameLst>
                                      </p:cBhvr>
                                    </p:animRot>
                                    <p:animRot by="-240000">
                                      <p:cBhvr>
                                        <p:cTn id="40" dur="600" fill="hold">
                                          <p:stCondLst>
                                            <p:cond delay="600"/>
                                          </p:stCondLst>
                                        </p:cTn>
                                        <p:tgtEl>
                                          <p:spTgt spid="43"/>
                                        </p:tgtEl>
                                        <p:attrNameLst>
                                          <p:attrName>r</p:attrName>
                                        </p:attrNameLst>
                                      </p:cBhvr>
                                    </p:animRot>
                                    <p:animRot by="240000">
                                      <p:cBhvr>
                                        <p:cTn id="41" dur="600" fill="hold">
                                          <p:stCondLst>
                                            <p:cond delay="1200"/>
                                          </p:stCondLst>
                                        </p:cTn>
                                        <p:tgtEl>
                                          <p:spTgt spid="43"/>
                                        </p:tgtEl>
                                        <p:attrNameLst>
                                          <p:attrName>r</p:attrName>
                                        </p:attrNameLst>
                                      </p:cBhvr>
                                    </p:animRot>
                                    <p:animRot by="-240000">
                                      <p:cBhvr>
                                        <p:cTn id="42" dur="600" fill="hold">
                                          <p:stCondLst>
                                            <p:cond delay="1800"/>
                                          </p:stCondLst>
                                        </p:cTn>
                                        <p:tgtEl>
                                          <p:spTgt spid="43"/>
                                        </p:tgtEl>
                                        <p:attrNameLst>
                                          <p:attrName>r</p:attrName>
                                        </p:attrNameLst>
                                      </p:cBhvr>
                                    </p:animRot>
                                    <p:animRot by="120000">
                                      <p:cBhvr>
                                        <p:cTn id="43" dur="600" fill="hold">
                                          <p:stCondLst>
                                            <p:cond delay="2400"/>
                                          </p:stCondLst>
                                        </p:cTn>
                                        <p:tgtEl>
                                          <p:spTgt spid="43"/>
                                        </p:tgtEl>
                                        <p:attrNameLst>
                                          <p:attrName>r</p:attrName>
                                        </p:attrNameLst>
                                      </p:cBhvr>
                                    </p:animRot>
                                  </p:childTnLst>
                                </p:cTn>
                              </p:par>
                              <p:par>
                                <p:cTn id="44" presetID="32" presetClass="emph" presetSubtype="0" repeatCount="indefinite" fill="hold" nodeType="withEffect">
                                  <p:stCondLst>
                                    <p:cond delay="0"/>
                                  </p:stCondLst>
                                  <p:endCondLst>
                                    <p:cond evt="onNext" delay="0">
                                      <p:tgtEl>
                                        <p:sldTgt/>
                                      </p:tgtEl>
                                    </p:cond>
                                  </p:endCondLst>
                                  <p:childTnLst>
                                    <p:animRot by="120000">
                                      <p:cBhvr>
                                        <p:cTn id="45" dur="300" fill="hold">
                                          <p:stCondLst>
                                            <p:cond delay="0"/>
                                          </p:stCondLst>
                                        </p:cTn>
                                        <p:tgtEl>
                                          <p:spTgt spid="44"/>
                                        </p:tgtEl>
                                        <p:attrNameLst>
                                          <p:attrName>r</p:attrName>
                                        </p:attrNameLst>
                                      </p:cBhvr>
                                    </p:animRot>
                                    <p:animRot by="-240000">
                                      <p:cBhvr>
                                        <p:cTn id="46" dur="600" fill="hold">
                                          <p:stCondLst>
                                            <p:cond delay="600"/>
                                          </p:stCondLst>
                                        </p:cTn>
                                        <p:tgtEl>
                                          <p:spTgt spid="44"/>
                                        </p:tgtEl>
                                        <p:attrNameLst>
                                          <p:attrName>r</p:attrName>
                                        </p:attrNameLst>
                                      </p:cBhvr>
                                    </p:animRot>
                                    <p:animRot by="240000">
                                      <p:cBhvr>
                                        <p:cTn id="47" dur="600" fill="hold">
                                          <p:stCondLst>
                                            <p:cond delay="1200"/>
                                          </p:stCondLst>
                                        </p:cTn>
                                        <p:tgtEl>
                                          <p:spTgt spid="44"/>
                                        </p:tgtEl>
                                        <p:attrNameLst>
                                          <p:attrName>r</p:attrName>
                                        </p:attrNameLst>
                                      </p:cBhvr>
                                    </p:animRot>
                                    <p:animRot by="-240000">
                                      <p:cBhvr>
                                        <p:cTn id="48" dur="600" fill="hold">
                                          <p:stCondLst>
                                            <p:cond delay="1800"/>
                                          </p:stCondLst>
                                        </p:cTn>
                                        <p:tgtEl>
                                          <p:spTgt spid="44"/>
                                        </p:tgtEl>
                                        <p:attrNameLst>
                                          <p:attrName>r</p:attrName>
                                        </p:attrNameLst>
                                      </p:cBhvr>
                                    </p:animRot>
                                    <p:animRot by="120000">
                                      <p:cBhvr>
                                        <p:cTn id="49" dur="600" fill="hold">
                                          <p:stCondLst>
                                            <p:cond delay="2400"/>
                                          </p:stCondLst>
                                        </p:cTn>
                                        <p:tgtEl>
                                          <p:spTgt spid="44"/>
                                        </p:tgtEl>
                                        <p:attrNameLst>
                                          <p:attrName>r</p:attrName>
                                        </p:attrNameLst>
                                      </p:cBhvr>
                                    </p:animRot>
                                  </p:childTnLst>
                                </p:cTn>
                              </p:par>
                              <p:par>
                                <p:cTn id="50" presetID="32" presetClass="emph" presetSubtype="0" repeatCount="indefinite" fill="hold" nodeType="withEffect">
                                  <p:stCondLst>
                                    <p:cond delay="0"/>
                                  </p:stCondLst>
                                  <p:endCondLst>
                                    <p:cond evt="onNext" delay="0">
                                      <p:tgtEl>
                                        <p:sldTgt/>
                                      </p:tgtEl>
                                    </p:cond>
                                  </p:endCondLst>
                                  <p:childTnLst>
                                    <p:animRot by="120000">
                                      <p:cBhvr>
                                        <p:cTn id="51" dur="300" fill="hold">
                                          <p:stCondLst>
                                            <p:cond delay="0"/>
                                          </p:stCondLst>
                                        </p:cTn>
                                        <p:tgtEl>
                                          <p:spTgt spid="45"/>
                                        </p:tgtEl>
                                        <p:attrNameLst>
                                          <p:attrName>r</p:attrName>
                                        </p:attrNameLst>
                                      </p:cBhvr>
                                    </p:animRot>
                                    <p:animRot by="-240000">
                                      <p:cBhvr>
                                        <p:cTn id="52" dur="600" fill="hold">
                                          <p:stCondLst>
                                            <p:cond delay="600"/>
                                          </p:stCondLst>
                                        </p:cTn>
                                        <p:tgtEl>
                                          <p:spTgt spid="45"/>
                                        </p:tgtEl>
                                        <p:attrNameLst>
                                          <p:attrName>r</p:attrName>
                                        </p:attrNameLst>
                                      </p:cBhvr>
                                    </p:animRot>
                                    <p:animRot by="240000">
                                      <p:cBhvr>
                                        <p:cTn id="53" dur="600" fill="hold">
                                          <p:stCondLst>
                                            <p:cond delay="1200"/>
                                          </p:stCondLst>
                                        </p:cTn>
                                        <p:tgtEl>
                                          <p:spTgt spid="45"/>
                                        </p:tgtEl>
                                        <p:attrNameLst>
                                          <p:attrName>r</p:attrName>
                                        </p:attrNameLst>
                                      </p:cBhvr>
                                    </p:animRot>
                                    <p:animRot by="-240000">
                                      <p:cBhvr>
                                        <p:cTn id="54" dur="600" fill="hold">
                                          <p:stCondLst>
                                            <p:cond delay="1800"/>
                                          </p:stCondLst>
                                        </p:cTn>
                                        <p:tgtEl>
                                          <p:spTgt spid="45"/>
                                        </p:tgtEl>
                                        <p:attrNameLst>
                                          <p:attrName>r</p:attrName>
                                        </p:attrNameLst>
                                      </p:cBhvr>
                                    </p:animRot>
                                    <p:animRot by="120000">
                                      <p:cBhvr>
                                        <p:cTn id="55" dur="600" fill="hold">
                                          <p:stCondLst>
                                            <p:cond delay="2400"/>
                                          </p:stCondLst>
                                        </p:cTn>
                                        <p:tgtEl>
                                          <p:spTgt spid="45"/>
                                        </p:tgtEl>
                                        <p:attrNameLst>
                                          <p:attrName>r</p:attrName>
                                        </p:attrNameLst>
                                      </p:cBhvr>
                                    </p:animRot>
                                  </p:childTnLst>
                                </p:cTn>
                              </p:par>
                              <p:par>
                                <p:cTn id="56" presetID="32" presetClass="emph" presetSubtype="0" repeatCount="indefinite" fill="hold" nodeType="withEffect">
                                  <p:stCondLst>
                                    <p:cond delay="0"/>
                                  </p:stCondLst>
                                  <p:endCondLst>
                                    <p:cond evt="onNext" delay="0">
                                      <p:tgtEl>
                                        <p:sldTgt/>
                                      </p:tgtEl>
                                    </p:cond>
                                  </p:endCondLst>
                                  <p:childTnLst>
                                    <p:animRot by="120000">
                                      <p:cBhvr>
                                        <p:cTn id="57" dur="300" fill="hold">
                                          <p:stCondLst>
                                            <p:cond delay="0"/>
                                          </p:stCondLst>
                                        </p:cTn>
                                        <p:tgtEl>
                                          <p:spTgt spid="39"/>
                                        </p:tgtEl>
                                        <p:attrNameLst>
                                          <p:attrName>r</p:attrName>
                                        </p:attrNameLst>
                                      </p:cBhvr>
                                    </p:animRot>
                                    <p:animRot by="-240000">
                                      <p:cBhvr>
                                        <p:cTn id="58" dur="600" fill="hold">
                                          <p:stCondLst>
                                            <p:cond delay="600"/>
                                          </p:stCondLst>
                                        </p:cTn>
                                        <p:tgtEl>
                                          <p:spTgt spid="39"/>
                                        </p:tgtEl>
                                        <p:attrNameLst>
                                          <p:attrName>r</p:attrName>
                                        </p:attrNameLst>
                                      </p:cBhvr>
                                    </p:animRot>
                                    <p:animRot by="240000">
                                      <p:cBhvr>
                                        <p:cTn id="59" dur="600" fill="hold">
                                          <p:stCondLst>
                                            <p:cond delay="1200"/>
                                          </p:stCondLst>
                                        </p:cTn>
                                        <p:tgtEl>
                                          <p:spTgt spid="39"/>
                                        </p:tgtEl>
                                        <p:attrNameLst>
                                          <p:attrName>r</p:attrName>
                                        </p:attrNameLst>
                                      </p:cBhvr>
                                    </p:animRot>
                                    <p:animRot by="-240000">
                                      <p:cBhvr>
                                        <p:cTn id="60" dur="600" fill="hold">
                                          <p:stCondLst>
                                            <p:cond delay="1800"/>
                                          </p:stCondLst>
                                        </p:cTn>
                                        <p:tgtEl>
                                          <p:spTgt spid="39"/>
                                        </p:tgtEl>
                                        <p:attrNameLst>
                                          <p:attrName>r</p:attrName>
                                        </p:attrNameLst>
                                      </p:cBhvr>
                                    </p:animRot>
                                    <p:animRot by="120000">
                                      <p:cBhvr>
                                        <p:cTn id="61" dur="600" fill="hold">
                                          <p:stCondLst>
                                            <p:cond delay="2400"/>
                                          </p:stCondLst>
                                        </p:cTn>
                                        <p:tgtEl>
                                          <p:spTgt spid="39"/>
                                        </p:tgtEl>
                                        <p:attrNameLst>
                                          <p:attrName>r</p:attrName>
                                        </p:attrNameLst>
                                      </p:cBhvr>
                                    </p:animRot>
                                  </p:childTnLst>
                                </p:cTn>
                              </p:par>
                              <p:par>
                                <p:cTn id="62" presetID="10" presetClass="entr" presetSubtype="0" fill="hold" grpId="0" nodeType="with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fade">
                                      <p:cBhvr>
                                        <p:cTn id="64" dur="500"/>
                                        <p:tgtEl>
                                          <p:spTgt spid="47"/>
                                        </p:tgtEl>
                                      </p:cBhvr>
                                    </p:animEffect>
                                  </p:childTnLst>
                                </p:cTn>
                              </p:par>
                            </p:childTnLst>
                          </p:cTn>
                        </p:par>
                      </p:childTnLst>
                    </p:cTn>
                  </p:par>
                  <p:par>
                    <p:cTn id="65" fill="hold">
                      <p:stCondLst>
                        <p:cond delay="indefinite"/>
                      </p:stCondLst>
                      <p:childTnLst>
                        <p:par>
                          <p:cTn id="66" fill="hold">
                            <p:stCondLst>
                              <p:cond delay="0"/>
                            </p:stCondLst>
                            <p:childTnLst>
                              <p:par>
                                <p:cTn id="67" presetID="26" presetClass="emph" presetSubtype="0" fill="hold" nodeType="clickEffect">
                                  <p:stCondLst>
                                    <p:cond delay="0"/>
                                  </p:stCondLst>
                                  <p:childTnLst>
                                    <p:animEffect transition="out" filter="fade">
                                      <p:cBhvr>
                                        <p:cTn id="68" dur="500" tmFilter="0, 0; .2, .5; .8, .5; 1, 0"/>
                                        <p:tgtEl>
                                          <p:spTgt spid="8"/>
                                        </p:tgtEl>
                                      </p:cBhvr>
                                    </p:animEffect>
                                    <p:animScale>
                                      <p:cBhvr>
                                        <p:cTn id="69" dur="250" autoRev="1" fill="hold"/>
                                        <p:tgtEl>
                                          <p:spTgt spid="8"/>
                                        </p:tgtEl>
                                      </p:cBhvr>
                                      <p:by x="105000" y="105000"/>
                                    </p:animScale>
                                  </p:childTnLst>
                                </p:cTn>
                              </p:par>
                            </p:childTnLst>
                          </p:cTn>
                        </p:par>
                      </p:childTnLst>
                    </p:cTn>
                  </p:par>
                  <p:par>
                    <p:cTn id="70" fill="hold">
                      <p:stCondLst>
                        <p:cond delay="indefinite"/>
                      </p:stCondLst>
                      <p:childTnLst>
                        <p:par>
                          <p:cTn id="71" fill="hold">
                            <p:stCondLst>
                              <p:cond delay="0"/>
                            </p:stCondLst>
                            <p:childTnLst>
                              <p:par>
                                <p:cTn id="72" presetID="32" presetClass="emph" presetSubtype="0" repeatCount="indefinite" fill="hold" nodeType="clickEffect">
                                  <p:stCondLst>
                                    <p:cond delay="0"/>
                                  </p:stCondLst>
                                  <p:endCondLst>
                                    <p:cond evt="onNext" delay="0">
                                      <p:tgtEl>
                                        <p:sldTgt/>
                                      </p:tgtEl>
                                    </p:cond>
                                  </p:endCondLst>
                                  <p:childTnLst>
                                    <p:animRot by="120000">
                                      <p:cBhvr>
                                        <p:cTn id="73" dur="400" fill="hold">
                                          <p:stCondLst>
                                            <p:cond delay="0"/>
                                          </p:stCondLst>
                                        </p:cTn>
                                        <p:tgtEl>
                                          <p:spTgt spid="8"/>
                                        </p:tgtEl>
                                        <p:attrNameLst>
                                          <p:attrName>r</p:attrName>
                                        </p:attrNameLst>
                                      </p:cBhvr>
                                    </p:animRot>
                                    <p:animRot by="-240000">
                                      <p:cBhvr>
                                        <p:cTn id="74" dur="800" fill="hold">
                                          <p:stCondLst>
                                            <p:cond delay="800"/>
                                          </p:stCondLst>
                                        </p:cTn>
                                        <p:tgtEl>
                                          <p:spTgt spid="8"/>
                                        </p:tgtEl>
                                        <p:attrNameLst>
                                          <p:attrName>r</p:attrName>
                                        </p:attrNameLst>
                                      </p:cBhvr>
                                    </p:animRot>
                                    <p:animRot by="240000">
                                      <p:cBhvr>
                                        <p:cTn id="75" dur="800" fill="hold">
                                          <p:stCondLst>
                                            <p:cond delay="1600"/>
                                          </p:stCondLst>
                                        </p:cTn>
                                        <p:tgtEl>
                                          <p:spTgt spid="8"/>
                                        </p:tgtEl>
                                        <p:attrNameLst>
                                          <p:attrName>r</p:attrName>
                                        </p:attrNameLst>
                                      </p:cBhvr>
                                    </p:animRot>
                                    <p:animRot by="-240000">
                                      <p:cBhvr>
                                        <p:cTn id="76" dur="800" fill="hold">
                                          <p:stCondLst>
                                            <p:cond delay="2400"/>
                                          </p:stCondLst>
                                        </p:cTn>
                                        <p:tgtEl>
                                          <p:spTgt spid="8"/>
                                        </p:tgtEl>
                                        <p:attrNameLst>
                                          <p:attrName>r</p:attrName>
                                        </p:attrNameLst>
                                      </p:cBhvr>
                                    </p:animRot>
                                    <p:animRot by="120000">
                                      <p:cBhvr>
                                        <p:cTn id="77" dur="800" fill="hold">
                                          <p:stCondLst>
                                            <p:cond delay="32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F3123596-1FD9-4B13-BAB6-69D639C11C4C}"/>
              </a:ext>
            </a:extLst>
          </p:cNvPr>
          <p:cNvGraphicFramePr>
            <a:graphicFrameLocks noGrp="1"/>
          </p:cNvGraphicFramePr>
          <p:nvPr/>
        </p:nvGraphicFramePr>
        <p:xfrm>
          <a:off x="4078680" y="1420870"/>
          <a:ext cx="5507865" cy="2106056"/>
        </p:xfrm>
        <a:graphic>
          <a:graphicData uri="http://schemas.openxmlformats.org/drawingml/2006/table">
            <a:tbl>
              <a:tblPr firstRow="1" bandRow="1">
                <a:tableStyleId>{5C22544A-7EE6-4342-B048-85BDC9FD1C3A}</a:tableStyleId>
              </a:tblPr>
              <a:tblGrid>
                <a:gridCol w="1101573">
                  <a:extLst>
                    <a:ext uri="{9D8B030D-6E8A-4147-A177-3AD203B41FA5}">
                      <a16:colId xmlns:a16="http://schemas.microsoft.com/office/drawing/2014/main" xmlns="" val="971385040"/>
                    </a:ext>
                  </a:extLst>
                </a:gridCol>
                <a:gridCol w="1101573">
                  <a:extLst>
                    <a:ext uri="{9D8B030D-6E8A-4147-A177-3AD203B41FA5}">
                      <a16:colId xmlns:a16="http://schemas.microsoft.com/office/drawing/2014/main" xmlns="" val="353088914"/>
                    </a:ext>
                  </a:extLst>
                </a:gridCol>
                <a:gridCol w="1101573">
                  <a:extLst>
                    <a:ext uri="{9D8B030D-6E8A-4147-A177-3AD203B41FA5}">
                      <a16:colId xmlns:a16="http://schemas.microsoft.com/office/drawing/2014/main" xmlns="" val="3172431878"/>
                    </a:ext>
                  </a:extLst>
                </a:gridCol>
                <a:gridCol w="1101573">
                  <a:extLst>
                    <a:ext uri="{9D8B030D-6E8A-4147-A177-3AD203B41FA5}">
                      <a16:colId xmlns:a16="http://schemas.microsoft.com/office/drawing/2014/main" xmlns="" val="2814396685"/>
                    </a:ext>
                  </a:extLst>
                </a:gridCol>
                <a:gridCol w="1101573">
                  <a:extLst>
                    <a:ext uri="{9D8B030D-6E8A-4147-A177-3AD203B41FA5}">
                      <a16:colId xmlns:a16="http://schemas.microsoft.com/office/drawing/2014/main" xmlns="" val="911250518"/>
                    </a:ext>
                  </a:extLst>
                </a:gridCol>
              </a:tblGrid>
              <a:tr h="1053028">
                <a:tc>
                  <a:txBody>
                    <a:bodyPr/>
                    <a:lstStyle/>
                    <a:p>
                      <a:endParaRPr lang="en-GB" dirty="0"/>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929943142"/>
                  </a:ext>
                </a:extLst>
              </a:tr>
              <a:tr h="1053028">
                <a:tc>
                  <a:txBody>
                    <a:bodyPr/>
                    <a:lstStyle/>
                    <a:p>
                      <a:endParaRPr lang="en-GB" dirty="0"/>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25376785"/>
                  </a:ext>
                </a:extLst>
              </a:tr>
            </a:tbl>
          </a:graphicData>
        </a:graphic>
      </p:graphicFrame>
      <p:pic>
        <p:nvPicPr>
          <p:cNvPr id="16" name="Picture 15">
            <a:extLst>
              <a:ext uri="{FF2B5EF4-FFF2-40B4-BE49-F238E27FC236}">
                <a16:creationId xmlns:a16="http://schemas.microsoft.com/office/drawing/2014/main" xmlns="" id="{229AD640-A08E-4492-9B02-8267547EE7A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7505870" y="-2493248"/>
            <a:ext cx="1016696" cy="667039"/>
          </a:xfrm>
          <a:prstGeom prst="rect">
            <a:avLst/>
          </a:prstGeom>
        </p:spPr>
      </p:pic>
      <p:pic>
        <p:nvPicPr>
          <p:cNvPr id="17" name="Picture 16">
            <a:extLst>
              <a:ext uri="{FF2B5EF4-FFF2-40B4-BE49-F238E27FC236}">
                <a16:creationId xmlns:a16="http://schemas.microsoft.com/office/drawing/2014/main" xmlns="" id="{3D29B2A4-F5CD-4CEE-8DA4-6F07E8EE761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120090" y="-2493248"/>
            <a:ext cx="1016696" cy="667039"/>
          </a:xfrm>
          <a:prstGeom prst="rect">
            <a:avLst/>
          </a:prstGeom>
        </p:spPr>
      </p:pic>
      <p:pic>
        <p:nvPicPr>
          <p:cNvPr id="24" name="Picture 23">
            <a:extLst>
              <a:ext uri="{FF2B5EF4-FFF2-40B4-BE49-F238E27FC236}">
                <a16:creationId xmlns:a16="http://schemas.microsoft.com/office/drawing/2014/main" xmlns="" id="{867B6D70-152E-42D3-B90C-3D5F15B742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263720" y="-1891083"/>
            <a:ext cx="1016696" cy="667039"/>
          </a:xfrm>
          <a:prstGeom prst="rect">
            <a:avLst/>
          </a:prstGeom>
        </p:spPr>
      </p:pic>
      <p:pic>
        <p:nvPicPr>
          <p:cNvPr id="25" name="Picture 24">
            <a:extLst>
              <a:ext uri="{FF2B5EF4-FFF2-40B4-BE49-F238E27FC236}">
                <a16:creationId xmlns:a16="http://schemas.microsoft.com/office/drawing/2014/main" xmlns="" id="{E269B85D-CC01-4049-B344-857092389F4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2931350" y="-1288918"/>
            <a:ext cx="1016696" cy="667039"/>
          </a:xfrm>
          <a:prstGeom prst="rect">
            <a:avLst/>
          </a:prstGeom>
        </p:spPr>
      </p:pic>
      <p:pic>
        <p:nvPicPr>
          <p:cNvPr id="26" name="Picture 25">
            <a:extLst>
              <a:ext uri="{FF2B5EF4-FFF2-40B4-BE49-F238E27FC236}">
                <a16:creationId xmlns:a16="http://schemas.microsoft.com/office/drawing/2014/main" xmlns="" id="{1BF08CEC-51FE-4E8F-A621-B6B135BF132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4074980" y="-686754"/>
            <a:ext cx="1016696" cy="667039"/>
          </a:xfrm>
          <a:prstGeom prst="rect">
            <a:avLst/>
          </a:prstGeom>
        </p:spPr>
      </p:pic>
      <p:pic>
        <p:nvPicPr>
          <p:cNvPr id="27" name="Picture 26">
            <a:extLst>
              <a:ext uri="{FF2B5EF4-FFF2-40B4-BE49-F238E27FC236}">
                <a16:creationId xmlns:a16="http://schemas.microsoft.com/office/drawing/2014/main" xmlns="" id="{25C4FCE6-616C-427A-9F88-BD3CDDEB7FB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5218610" y="-1288918"/>
            <a:ext cx="1016696" cy="667039"/>
          </a:xfrm>
          <a:prstGeom prst="rect">
            <a:avLst/>
          </a:prstGeom>
        </p:spPr>
      </p:pic>
      <p:pic>
        <p:nvPicPr>
          <p:cNvPr id="28" name="Picture 27">
            <a:extLst>
              <a:ext uri="{FF2B5EF4-FFF2-40B4-BE49-F238E27FC236}">
                <a16:creationId xmlns:a16="http://schemas.microsoft.com/office/drawing/2014/main" xmlns="" id="{35C975D1-46A0-4EB6-87F9-593B7005E2A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6362240" y="-1891083"/>
            <a:ext cx="1016696" cy="667039"/>
          </a:xfrm>
          <a:prstGeom prst="rect">
            <a:avLst/>
          </a:prstGeom>
        </p:spPr>
      </p:pic>
      <p:pic>
        <p:nvPicPr>
          <p:cNvPr id="8" name="Picture 7">
            <a:extLst>
              <a:ext uri="{FF2B5EF4-FFF2-40B4-BE49-F238E27FC236}">
                <a16:creationId xmlns:a16="http://schemas.microsoft.com/office/drawing/2014/main" xmlns="" id="{43320C61-B9FC-4CCD-BE4B-AAB05A82994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0210" r="32823"/>
          <a:stretch/>
        </p:blipFill>
        <p:spPr>
          <a:xfrm>
            <a:off x="1694623" y="3283120"/>
            <a:ext cx="2241651" cy="3410936"/>
          </a:xfrm>
          <a:prstGeom prst="rect">
            <a:avLst/>
          </a:prstGeom>
        </p:spPr>
      </p:pic>
      <p:sp>
        <p:nvSpPr>
          <p:cNvPr id="34" name="Right Arrow 1">
            <a:hlinkClick r:id="rId10" action="ppaction://hlinksldjump"/>
            <a:extLst>
              <a:ext uri="{FF2B5EF4-FFF2-40B4-BE49-F238E27FC236}">
                <a16:creationId xmlns:a16="http://schemas.microsoft.com/office/drawing/2014/main" xmlns="" id="{44430339-9C18-4C4D-9E3B-5278C85FFE6A}"/>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12" name="Rounded Rectangular Callout 9">
            <a:extLst>
              <a:ext uri="{FF2B5EF4-FFF2-40B4-BE49-F238E27FC236}">
                <a16:creationId xmlns:a16="http://schemas.microsoft.com/office/drawing/2014/main" xmlns="" id="{6FBB41EB-F580-4C49-AF4C-5BF019081913}"/>
              </a:ext>
            </a:extLst>
          </p:cNvPr>
          <p:cNvSpPr/>
          <p:nvPr/>
        </p:nvSpPr>
        <p:spPr>
          <a:xfrm>
            <a:off x="4079104" y="3905734"/>
            <a:ext cx="4058128" cy="887870"/>
          </a:xfrm>
          <a:prstGeom prst="wedgeRoundRectCallout">
            <a:avLst>
              <a:gd name="adj1" fmla="val -36030"/>
              <a:gd name="adj2" fmla="val -61495"/>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Should I save the birds or leave them? How do you know?</a:t>
            </a:r>
          </a:p>
        </p:txBody>
      </p:sp>
      <p:sp>
        <p:nvSpPr>
          <p:cNvPr id="15" name="well done">
            <a:extLst>
              <a:ext uri="{FF2B5EF4-FFF2-40B4-BE49-F238E27FC236}">
                <a16:creationId xmlns:a16="http://schemas.microsoft.com/office/drawing/2014/main" xmlns="" id="{43B23A1E-7C8C-45FF-9860-F6DA90226883}"/>
              </a:ext>
            </a:extLst>
          </p:cNvPr>
          <p:cNvSpPr/>
          <p:nvPr/>
        </p:nvSpPr>
        <p:spPr>
          <a:xfrm>
            <a:off x="4078680" y="5027082"/>
            <a:ext cx="3887103" cy="887870"/>
          </a:xfrm>
          <a:prstGeom prst="wedgeRoundRectCallout">
            <a:avLst>
              <a:gd name="adj1" fmla="val -35578"/>
              <a:gd name="adj2" fmla="val -61032"/>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Well done! This is not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How many did you count?</a:t>
            </a:r>
          </a:p>
        </p:txBody>
      </p:sp>
      <p:sp>
        <p:nvSpPr>
          <p:cNvPr id="18" name="leave">
            <a:extLst>
              <a:ext uri="{FF2B5EF4-FFF2-40B4-BE49-F238E27FC236}">
                <a16:creationId xmlns:a16="http://schemas.microsoft.com/office/drawing/2014/main" xmlns="" id="{EB9573E8-A0FC-44FB-AB6C-1D7C71DB4274}"/>
              </a:ext>
            </a:extLst>
          </p:cNvPr>
          <p:cNvSpPr/>
          <p:nvPr/>
        </p:nvSpPr>
        <p:spPr>
          <a:xfrm>
            <a:off x="9227947" y="5373033"/>
            <a:ext cx="1162614" cy="1162614"/>
          </a:xfrm>
          <a:prstGeom prst="octagon">
            <a:avLst/>
          </a:prstGeom>
          <a:solidFill>
            <a:srgbClr val="5F8AC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Leave</a:t>
            </a:r>
          </a:p>
        </p:txBody>
      </p:sp>
      <p:sp>
        <p:nvSpPr>
          <p:cNvPr id="3" name="save">
            <a:extLst>
              <a:ext uri="{FF2B5EF4-FFF2-40B4-BE49-F238E27FC236}">
                <a16:creationId xmlns:a16="http://schemas.microsoft.com/office/drawing/2014/main" xmlns="" id="{31234F4B-4071-4E4E-9934-6D98077B74C1}"/>
              </a:ext>
            </a:extLst>
          </p:cNvPr>
          <p:cNvSpPr/>
          <p:nvPr/>
        </p:nvSpPr>
        <p:spPr>
          <a:xfrm>
            <a:off x="9227947" y="3864468"/>
            <a:ext cx="1162614" cy="1162614"/>
          </a:xfrm>
          <a:prstGeom prst="octagon">
            <a:avLst/>
          </a:prstGeom>
          <a:solidFill>
            <a:srgbClr val="83BB5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Save</a:t>
            </a:r>
          </a:p>
        </p:txBody>
      </p:sp>
      <p:sp>
        <p:nvSpPr>
          <p:cNvPr id="19" name="try again">
            <a:extLst>
              <a:ext uri="{FF2B5EF4-FFF2-40B4-BE49-F238E27FC236}">
                <a16:creationId xmlns:a16="http://schemas.microsoft.com/office/drawing/2014/main" xmlns="" id="{64673027-6799-4090-AF6E-2AFE358A8397}"/>
              </a:ext>
            </a:extLst>
          </p:cNvPr>
          <p:cNvSpPr/>
          <p:nvPr/>
        </p:nvSpPr>
        <p:spPr>
          <a:xfrm>
            <a:off x="4078680" y="4988588"/>
            <a:ext cx="1686403" cy="611114"/>
          </a:xfrm>
          <a:prstGeom prst="wedgeRoundRectCallout">
            <a:avLst>
              <a:gd name="adj1" fmla="val -34451"/>
              <a:gd name="adj2" fmla="val -59360"/>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sp>
        <p:nvSpPr>
          <p:cNvPr id="4" name="Rectangle 3">
            <a:extLst>
              <a:ext uri="{FF2B5EF4-FFF2-40B4-BE49-F238E27FC236}">
                <a16:creationId xmlns:a16="http://schemas.microsoft.com/office/drawing/2014/main" xmlns="" id="{D32D4BE1-1FE5-44F3-84F1-080E833AB2C8}"/>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1C1C1C"/>
                </a:solidFill>
                <a:latin typeface="VAG Rounded" pitchFamily="50" charset="0"/>
              </a:rPr>
              <a:t>Is this </a:t>
            </a:r>
            <a:r>
              <a:rPr lang="en-GB" sz="4000" b="1" dirty="0">
                <a:solidFill>
                  <a:srgbClr val="1C1C1C"/>
                </a:solidFill>
                <a:latin typeface="Numberlings" pitchFamily="2" charset="0"/>
              </a:rPr>
              <a:t>8</a:t>
            </a:r>
            <a:r>
              <a:rPr lang="en-GB" sz="4000" b="1" dirty="0">
                <a:solidFill>
                  <a:srgbClr val="1C1C1C"/>
                </a:solidFill>
                <a:latin typeface="VAG Rounded" pitchFamily="50" charset="0"/>
              </a:rPr>
              <a:t>?</a:t>
            </a:r>
          </a:p>
        </p:txBody>
      </p:sp>
    </p:spTree>
    <p:extLst>
      <p:ext uri="{BB962C8B-B14F-4D97-AF65-F5344CB8AC3E}">
        <p14:creationId xmlns:p14="http://schemas.microsoft.com/office/powerpoint/2010/main" val="337342398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fill="hold" nodeType="afterEffect">
                                  <p:stCondLst>
                                    <p:cond delay="0"/>
                                  </p:stCondLst>
                                  <p:childTnLst>
                                    <p:animMotion origin="layout" path="M -4.72222E-6 4.81481E-6 C -0.06527 0.13842 -0.07517 0.42708 -0.31232 0.65879 C -0.37916 0.70833 -0.50711 0.78263 -0.55329 0.59722 " pathEditMode="relative" rAng="0" ptsTypes="AAA">
                                      <p:cBhvr>
                                        <p:cTn id="6" dur="2000" fill="hold"/>
                                        <p:tgtEl>
                                          <p:spTgt spid="17"/>
                                        </p:tgtEl>
                                        <p:attrNameLst>
                                          <p:attrName>ppt_x</p:attrName>
                                          <p:attrName>ppt_y</p:attrName>
                                        </p:attrNameLst>
                                      </p:cBhvr>
                                      <p:rCtr x="-27674" y="35787"/>
                                    </p:animMotion>
                                  </p:childTnLst>
                                </p:cTn>
                              </p:par>
                              <p:par>
                                <p:cTn id="7" presetID="37" presetClass="path" presetSubtype="0" fill="hold" nodeType="withEffect">
                                  <p:stCondLst>
                                    <p:cond delay="500"/>
                                  </p:stCondLst>
                                  <p:childTnLst>
                                    <p:animMotion origin="layout" path="M -4.72222E-6 3.33333E-6 C -0.06562 0.11828 -0.07569 0.36481 -0.31493 0.5625 C -0.38246 0.60509 -0.51145 0.66921 -0.55815 0.51041 " pathEditMode="relative" rAng="0" ptsTypes="AAA">
                                      <p:cBhvr>
                                        <p:cTn id="8" dur="2000" fill="hold"/>
                                        <p:tgtEl>
                                          <p:spTgt spid="24"/>
                                        </p:tgtEl>
                                        <p:attrNameLst>
                                          <p:attrName>ppt_x</p:attrName>
                                          <p:attrName>ppt_y</p:attrName>
                                        </p:attrNameLst>
                                      </p:cBhvr>
                                      <p:rCtr x="-27917" y="30602"/>
                                    </p:animMotion>
                                  </p:childTnLst>
                                </p:cTn>
                              </p:par>
                              <p:par>
                                <p:cTn id="9" presetID="37" presetClass="path" presetSubtype="0" fill="hold" nodeType="withEffect">
                                  <p:stCondLst>
                                    <p:cond delay="1000"/>
                                  </p:stCondLst>
                                  <p:childTnLst>
                                    <p:animMotion origin="layout" path="M 1.66667E-6 1.85185E-6 C -0.0658 0.09791 -0.07587 0.30231 -0.31545 0.4662 C -0.38299 0.50162 -0.51215 0.55463 -0.55886 0.42315 " pathEditMode="relative" rAng="0" ptsTypes="AAA">
                                      <p:cBhvr>
                                        <p:cTn id="10" dur="2000" fill="hold"/>
                                        <p:tgtEl>
                                          <p:spTgt spid="25"/>
                                        </p:tgtEl>
                                        <p:attrNameLst>
                                          <p:attrName>ppt_x</p:attrName>
                                          <p:attrName>ppt_y</p:attrName>
                                        </p:attrNameLst>
                                      </p:cBhvr>
                                      <p:rCtr x="-27951" y="25347"/>
                                    </p:animMotion>
                                  </p:childTnLst>
                                </p:cTn>
                              </p:par>
                              <p:par>
                                <p:cTn id="11" presetID="37" presetClass="path" presetSubtype="0" fill="hold" nodeType="withEffect">
                                  <p:stCondLst>
                                    <p:cond delay="1500"/>
                                  </p:stCondLst>
                                  <p:childTnLst>
                                    <p:animMotion origin="layout" path="M 1.66667E-6 -1.11111E-6 C -0.06684 0.07732 -0.07726 0.23982 -0.32101 0.37014 C -0.38976 0.39792 -0.52118 0.44028 -0.56875 0.33588 " pathEditMode="relative" rAng="0" ptsTypes="AAA">
                                      <p:cBhvr>
                                        <p:cTn id="12" dur="2000" fill="hold"/>
                                        <p:tgtEl>
                                          <p:spTgt spid="26"/>
                                        </p:tgtEl>
                                        <p:attrNameLst>
                                          <p:attrName>ppt_x</p:attrName>
                                          <p:attrName>ppt_y</p:attrName>
                                        </p:attrNameLst>
                                      </p:cBhvr>
                                      <p:rCtr x="-28438" y="20116"/>
                                    </p:animMotion>
                                  </p:childTnLst>
                                </p:cTn>
                              </p:par>
                              <p:par>
                                <p:cTn id="13" presetID="37" presetClass="path" presetSubtype="0" fill="hold" nodeType="withEffect">
                                  <p:stCondLst>
                                    <p:cond delay="2000"/>
                                  </p:stCondLst>
                                  <p:childTnLst>
                                    <p:animMotion origin="layout" path="M -1.94444E-6 1.85185E-6 C -0.06684 0.09815 -0.07725 0.30301 -0.321 0.46759 C -0.38975 0.50278 -0.52118 0.55602 -0.56875 0.4243 " pathEditMode="relative" rAng="0" ptsTypes="AAA">
                                      <p:cBhvr>
                                        <p:cTn id="14" dur="2000" fill="hold"/>
                                        <p:tgtEl>
                                          <p:spTgt spid="27"/>
                                        </p:tgtEl>
                                        <p:attrNameLst>
                                          <p:attrName>ppt_x</p:attrName>
                                          <p:attrName>ppt_y</p:attrName>
                                        </p:attrNameLst>
                                      </p:cBhvr>
                                      <p:rCtr x="-28438" y="25417"/>
                                    </p:animMotion>
                                  </p:childTnLst>
                                </p:cTn>
                              </p:par>
                              <p:par>
                                <p:cTn id="15" presetID="37" presetClass="path" presetSubtype="0" fill="hold" nodeType="withEffect">
                                  <p:stCondLst>
                                    <p:cond delay="2500"/>
                                  </p:stCondLst>
                                  <p:childTnLst>
                                    <p:animMotion origin="layout" path="M -1.94444E-6 3.33333E-6 C -0.13871 0.15347 -0.16007 0.4743 -0.66493 0.73148 C -0.80746 0.78657 -1.07969 0.8699 -1.17812 0.66389 " pathEditMode="relative" rAng="0" ptsTypes="AAA">
                                      <p:cBhvr>
                                        <p:cTn id="16" dur="2000" fill="hold"/>
                                        <p:tgtEl>
                                          <p:spTgt spid="28"/>
                                        </p:tgtEl>
                                        <p:attrNameLst>
                                          <p:attrName>ppt_x</p:attrName>
                                          <p:attrName>ppt_y</p:attrName>
                                        </p:attrNameLst>
                                      </p:cBhvr>
                                      <p:rCtr x="-58906" y="39769"/>
                                    </p:animMotion>
                                  </p:childTnLst>
                                </p:cTn>
                              </p:par>
                              <p:par>
                                <p:cTn id="17" presetID="37" presetClass="path" presetSubtype="0" fill="hold" nodeType="withEffect">
                                  <p:stCondLst>
                                    <p:cond delay="3000"/>
                                  </p:stCondLst>
                                  <p:childTnLst>
                                    <p:animMotion origin="layout" path="M -1.94444E-6 4.81481E-6 C -0.13871 0.17384 -0.16007 0.53773 -0.6658 0.82916 C -0.8085 0.89166 -1.08125 0.98611 -1.18003 0.75254 " pathEditMode="relative" rAng="0" ptsTypes="AAA">
                                      <p:cBhvr>
                                        <p:cTn id="18" dur="2000" fill="hold"/>
                                        <p:tgtEl>
                                          <p:spTgt spid="16"/>
                                        </p:tgtEl>
                                        <p:attrNameLst>
                                          <p:attrName>ppt_x</p:attrName>
                                          <p:attrName>ppt_y</p:attrName>
                                        </p:attrNameLst>
                                      </p:cBhvr>
                                      <p:rCtr x="-59010" y="45093"/>
                                    </p:animMotion>
                                  </p:childTnLst>
                                </p:cTn>
                              </p:par>
                            </p:childTnLst>
                          </p:cTn>
                        </p:par>
                        <p:par>
                          <p:cTn id="19" fill="hold">
                            <p:stCondLst>
                              <p:cond delay="5000"/>
                            </p:stCondLst>
                            <p:childTnLst>
                              <p:par>
                                <p:cTn id="20" presetID="10"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nextCondLst>
                <p:cond evt="onClick" delay="0">
                  <p:tgtEl>
                    <p:spTgt spid="3"/>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1" nodeType="after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childTnLst>
              </p:cTn>
              <p:nextCondLst>
                <p:cond evt="onClick" delay="0">
                  <p:tgtEl>
                    <p:spTgt spid="18"/>
                  </p:tgtEl>
                </p:cond>
              </p:nextCondLst>
            </p:seq>
          </p:childTnLst>
        </p:cTn>
      </p:par>
    </p:tnLst>
    <p:bldLst>
      <p:bldP spid="34" grpId="0" animBg="1"/>
      <p:bldP spid="12" grpId="0" animBg="1"/>
      <p:bldP spid="12" grpId="1" animBg="1"/>
      <p:bldP spid="15" grpId="0" animBg="1"/>
      <p:bldP spid="19" grpId="0" animBg="1"/>
      <p:bldP spid="1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3F477E72-B188-48D3-AB65-11734849F368}"/>
              </a:ext>
            </a:extLst>
          </p:cNvPr>
          <p:cNvPicPr>
            <a:picLocks noChangeAspect="1"/>
          </p:cNvPicPr>
          <p:nvPr/>
        </p:nvPicPr>
        <p:blipFill>
          <a:blip r:embed="rId2">
            <a:extLst>
              <a:ext uri="{28A0092B-C50C-407E-A947-70E740481C1C}">
                <a14:useLocalDpi xmlns:a14="http://schemas.microsoft.com/office/drawing/2010/main" val="0"/>
              </a:ext>
            </a:extLst>
          </a:blip>
          <a:srcRect l="4868" t="6389" r="5236" b="6736"/>
          <a:stretch>
            <a:fillRect/>
          </a:stretch>
        </p:blipFill>
        <p:spPr>
          <a:xfrm>
            <a:off x="1961016" y="406399"/>
            <a:ext cx="8286837" cy="6006276"/>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7" name="Rounded Rectangle 18">
            <a:extLst>
              <a:ext uri="{FF2B5EF4-FFF2-40B4-BE49-F238E27FC236}">
                <a16:creationId xmlns:a16="http://schemas.microsoft.com/office/drawing/2014/main" xmlns="" id="{C98727D4-BEE1-4566-A2E9-4358529D5DAA}"/>
              </a:ext>
            </a:extLst>
          </p:cNvPr>
          <p:cNvSpPr/>
          <p:nvPr/>
        </p:nvSpPr>
        <p:spPr>
          <a:xfrm>
            <a:off x="1964037" y="438805"/>
            <a:ext cx="8263924" cy="5962973"/>
          </a:xfrm>
          <a:prstGeom prst="roundRect">
            <a:avLst>
              <a:gd name="adj" fmla="val 2733"/>
            </a:avLst>
          </a:prstGeom>
          <a:gradFill flip="none" rotWithShape="1">
            <a:gsLst>
              <a:gs pos="100000">
                <a:schemeClr val="bg1"/>
              </a:gs>
              <a:gs pos="48000">
                <a:srgbClr val="3E95B3">
                  <a:alpha val="0"/>
                  <a:lumMod val="10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pic>
        <p:nvPicPr>
          <p:cNvPr id="4" name="Picture 3">
            <a:extLst>
              <a:ext uri="{FF2B5EF4-FFF2-40B4-BE49-F238E27FC236}">
                <a16:creationId xmlns:a16="http://schemas.microsoft.com/office/drawing/2014/main" xmlns="" id="{E64F9352-A00E-4AA0-A770-B908FA4BFA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29" t="6123" r="5174" b="6996"/>
          <a:stretch/>
        </p:blipFill>
        <p:spPr>
          <a:xfrm>
            <a:off x="1941138" y="361124"/>
            <a:ext cx="8307221" cy="6076948"/>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pic>
        <p:nvPicPr>
          <p:cNvPr id="43" name="Picture 42">
            <a:hlinkClick r:id="rId4" action="ppaction://hlinksldjump"/>
            <a:extLst>
              <a:ext uri="{FF2B5EF4-FFF2-40B4-BE49-F238E27FC236}">
                <a16:creationId xmlns:a16="http://schemas.microsoft.com/office/drawing/2014/main" xmlns="" id="{926D824F-AE67-4695-8C8A-ED4866A92880}"/>
              </a:ext>
            </a:extLst>
          </p:cNvPr>
          <p:cNvPicPr>
            <a:picLocks noChangeAspect="1"/>
          </p:cNvPicPr>
          <p:nvPr/>
        </p:nvPicPr>
        <p:blipFill>
          <a:blip r:embed="rId5" cstate="print">
            <a:extLst>
              <a:ext uri="{28A0092B-C50C-407E-A947-70E740481C1C}">
                <a14:useLocalDpi xmlns:a14="http://schemas.microsoft.com/office/drawing/2010/main" val="0"/>
              </a:ext>
            </a:extLst>
          </a:blip>
          <a:srcRect l="29583" r="29583"/>
          <a:stretch/>
        </p:blipFill>
        <p:spPr>
          <a:xfrm>
            <a:off x="1506007" y="2314324"/>
            <a:ext cx="3138988" cy="4324113"/>
          </a:xfrm>
          <a:prstGeom prst="rect">
            <a:avLst/>
          </a:prstGeom>
        </p:spPr>
      </p:pic>
      <p:sp>
        <p:nvSpPr>
          <p:cNvPr id="20" name="Rectangle 19">
            <a:extLst>
              <a:ext uri="{FF2B5EF4-FFF2-40B4-BE49-F238E27FC236}">
                <a16:creationId xmlns:a16="http://schemas.microsoft.com/office/drawing/2014/main" xmlns="" id="{2826CA6F-FD9A-43DC-AC65-CC91D4FBAD50}"/>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1C1C1C"/>
                </a:solidFill>
                <a:latin typeface="VAG Rounded" pitchFamily="50" charset="0"/>
              </a:rPr>
              <a:t>Is this </a:t>
            </a:r>
            <a:r>
              <a:rPr lang="en-GB" sz="4000" b="1" dirty="0">
                <a:solidFill>
                  <a:srgbClr val="1C1C1C"/>
                </a:solidFill>
                <a:latin typeface="Numberlings" pitchFamily="2" charset="0"/>
              </a:rPr>
              <a:t>8</a:t>
            </a:r>
            <a:r>
              <a:rPr lang="en-GB" sz="4000" b="1" dirty="0">
                <a:solidFill>
                  <a:srgbClr val="1C1C1C"/>
                </a:solidFill>
                <a:latin typeface="VAG Rounded" pitchFamily="50" charset="0"/>
              </a:rPr>
              <a:t>?</a:t>
            </a:r>
          </a:p>
        </p:txBody>
      </p:sp>
      <p:sp>
        <p:nvSpPr>
          <p:cNvPr id="21" name="Rounded Rectangular Callout 9">
            <a:extLst>
              <a:ext uri="{FF2B5EF4-FFF2-40B4-BE49-F238E27FC236}">
                <a16:creationId xmlns:a16="http://schemas.microsoft.com/office/drawing/2014/main" xmlns="" id="{7AECB862-048B-4129-9858-07EEF18C8DE0}"/>
              </a:ext>
            </a:extLst>
          </p:cNvPr>
          <p:cNvSpPr/>
          <p:nvPr/>
        </p:nvSpPr>
        <p:spPr>
          <a:xfrm>
            <a:off x="2977621" y="1646265"/>
            <a:ext cx="2668499"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pic>
        <p:nvPicPr>
          <p:cNvPr id="27" name="Picture 26">
            <a:extLst>
              <a:ext uri="{FF2B5EF4-FFF2-40B4-BE49-F238E27FC236}">
                <a16:creationId xmlns:a16="http://schemas.microsoft.com/office/drawing/2014/main" xmlns="" id="{AD80C366-9BE1-4113-826C-D66AED1A25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6120" y="2778065"/>
            <a:ext cx="905151" cy="698786"/>
          </a:xfrm>
          <a:prstGeom prst="rect">
            <a:avLst/>
          </a:prstGeom>
        </p:spPr>
      </p:pic>
      <p:pic>
        <p:nvPicPr>
          <p:cNvPr id="29" name="Picture 28">
            <a:extLst>
              <a:ext uri="{FF2B5EF4-FFF2-40B4-BE49-F238E27FC236}">
                <a16:creationId xmlns:a16="http://schemas.microsoft.com/office/drawing/2014/main" xmlns="" id="{BDFBED6B-9CBC-40F2-9EB4-65130AEFFB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82913" y="3818974"/>
            <a:ext cx="931717" cy="676428"/>
          </a:xfrm>
          <a:prstGeom prst="rect">
            <a:avLst/>
          </a:prstGeom>
        </p:spPr>
      </p:pic>
      <p:pic>
        <p:nvPicPr>
          <p:cNvPr id="31" name="Picture 30">
            <a:extLst>
              <a:ext uri="{FF2B5EF4-FFF2-40B4-BE49-F238E27FC236}">
                <a16:creationId xmlns:a16="http://schemas.microsoft.com/office/drawing/2014/main" xmlns="" id="{E2B00E90-0157-4076-A2EB-8E42B7F595E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20250" y="4511413"/>
            <a:ext cx="914247" cy="621144"/>
          </a:xfrm>
          <a:prstGeom prst="rect">
            <a:avLst/>
          </a:prstGeom>
        </p:spPr>
      </p:pic>
      <p:pic>
        <p:nvPicPr>
          <p:cNvPr id="33" name="Picture 32">
            <a:extLst>
              <a:ext uri="{FF2B5EF4-FFF2-40B4-BE49-F238E27FC236}">
                <a16:creationId xmlns:a16="http://schemas.microsoft.com/office/drawing/2014/main" xmlns="" id="{A05B78C3-433E-447B-B9A0-AAD8798AA1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67644" y="4577112"/>
            <a:ext cx="931717" cy="617612"/>
          </a:xfrm>
          <a:prstGeom prst="rect">
            <a:avLst/>
          </a:prstGeom>
        </p:spPr>
      </p:pic>
      <p:pic>
        <p:nvPicPr>
          <p:cNvPr id="35" name="Picture 34">
            <a:extLst>
              <a:ext uri="{FF2B5EF4-FFF2-40B4-BE49-F238E27FC236}">
                <a16:creationId xmlns:a16="http://schemas.microsoft.com/office/drawing/2014/main" xmlns="" id="{251F55CA-FE7C-4F7D-B385-FE7D921C88B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85056" y="3370239"/>
            <a:ext cx="912306" cy="622115"/>
          </a:xfrm>
          <a:prstGeom prst="rect">
            <a:avLst/>
          </a:prstGeom>
        </p:spPr>
      </p:pic>
      <p:pic>
        <p:nvPicPr>
          <p:cNvPr id="37" name="Picture 36">
            <a:extLst>
              <a:ext uri="{FF2B5EF4-FFF2-40B4-BE49-F238E27FC236}">
                <a16:creationId xmlns:a16="http://schemas.microsoft.com/office/drawing/2014/main" xmlns="" id="{CD9CF928-157B-4240-8DD1-AC93D0F7F8F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09717" y="2675727"/>
            <a:ext cx="906483" cy="622115"/>
          </a:xfrm>
          <a:prstGeom prst="rect">
            <a:avLst/>
          </a:prstGeom>
        </p:spPr>
      </p:pic>
      <p:pic>
        <p:nvPicPr>
          <p:cNvPr id="39" name="Picture 38">
            <a:extLst>
              <a:ext uri="{FF2B5EF4-FFF2-40B4-BE49-F238E27FC236}">
                <a16:creationId xmlns:a16="http://schemas.microsoft.com/office/drawing/2014/main" xmlns="" id="{C2C6D39A-0BA9-427D-9E47-B4CF56D104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92723" y="5270639"/>
            <a:ext cx="905151" cy="698786"/>
          </a:xfrm>
          <a:prstGeom prst="rect">
            <a:avLst/>
          </a:prstGeom>
        </p:spPr>
      </p:pic>
      <p:pic>
        <p:nvPicPr>
          <p:cNvPr id="41" name="Picture 40">
            <a:extLst>
              <a:ext uri="{FF2B5EF4-FFF2-40B4-BE49-F238E27FC236}">
                <a16:creationId xmlns:a16="http://schemas.microsoft.com/office/drawing/2014/main" xmlns="" id="{A6D079BC-9B69-4E1D-A54F-23AAB00F77C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34497" y="3630804"/>
            <a:ext cx="931717" cy="617612"/>
          </a:xfrm>
          <a:prstGeom prst="rect">
            <a:avLst/>
          </a:prstGeom>
        </p:spPr>
      </p:pic>
    </p:spTree>
    <p:extLst>
      <p:ext uri="{BB962C8B-B14F-4D97-AF65-F5344CB8AC3E}">
        <p14:creationId xmlns:p14="http://schemas.microsoft.com/office/powerpoint/2010/main" val="37799871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40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3000" fill="hold"/>
                                        <p:tgtEl>
                                          <p:spTgt spid="37"/>
                                        </p:tgtEl>
                                        <p:attrNameLst>
                                          <p:attrName>ppt_x</p:attrName>
                                        </p:attrNameLst>
                                      </p:cBhvr>
                                      <p:tavLst>
                                        <p:tav tm="0">
                                          <p:val>
                                            <p:strVal val="1+#ppt_w/2"/>
                                          </p:val>
                                        </p:tav>
                                        <p:tav tm="100000">
                                          <p:val>
                                            <p:strVal val="#ppt_x"/>
                                          </p:val>
                                        </p:tav>
                                      </p:tavLst>
                                    </p:anim>
                                    <p:anim calcmode="lin" valueType="num">
                                      <p:cBhvr additive="base">
                                        <p:cTn id="8" dur="3000" fill="hold"/>
                                        <p:tgtEl>
                                          <p:spTgt spid="37"/>
                                        </p:tgtEl>
                                        <p:attrNameLst>
                                          <p:attrName>ppt_y</p:attrName>
                                        </p:attrNameLst>
                                      </p:cBhvr>
                                      <p:tavLst>
                                        <p:tav tm="0">
                                          <p:val>
                                            <p:strVal val="#ppt_y"/>
                                          </p:val>
                                        </p:tav>
                                        <p:tav tm="100000">
                                          <p:val>
                                            <p:strVal val="#ppt_y"/>
                                          </p:val>
                                        </p:tav>
                                      </p:tavLst>
                                    </p:anim>
                                  </p:childTnLst>
                                </p:cTn>
                              </p:par>
                              <p:par>
                                <p:cTn id="9" presetID="32" presetClass="emph" presetSubtype="0" repeatCount="3000" fill="hold" nodeType="withEffect">
                                  <p:stCondLst>
                                    <p:cond delay="400"/>
                                  </p:stCondLst>
                                  <p:childTnLst>
                                    <p:animRot by="120000">
                                      <p:cBhvr>
                                        <p:cTn id="10" dur="100" fill="hold">
                                          <p:stCondLst>
                                            <p:cond delay="0"/>
                                          </p:stCondLst>
                                        </p:cTn>
                                        <p:tgtEl>
                                          <p:spTgt spid="37"/>
                                        </p:tgtEl>
                                        <p:attrNameLst>
                                          <p:attrName>r</p:attrName>
                                        </p:attrNameLst>
                                      </p:cBhvr>
                                    </p:animRot>
                                    <p:animRot by="-240000">
                                      <p:cBhvr>
                                        <p:cTn id="11" dur="200" fill="hold">
                                          <p:stCondLst>
                                            <p:cond delay="200"/>
                                          </p:stCondLst>
                                        </p:cTn>
                                        <p:tgtEl>
                                          <p:spTgt spid="37"/>
                                        </p:tgtEl>
                                        <p:attrNameLst>
                                          <p:attrName>r</p:attrName>
                                        </p:attrNameLst>
                                      </p:cBhvr>
                                    </p:animRot>
                                    <p:animRot by="240000">
                                      <p:cBhvr>
                                        <p:cTn id="12" dur="200" fill="hold">
                                          <p:stCondLst>
                                            <p:cond delay="400"/>
                                          </p:stCondLst>
                                        </p:cTn>
                                        <p:tgtEl>
                                          <p:spTgt spid="37"/>
                                        </p:tgtEl>
                                        <p:attrNameLst>
                                          <p:attrName>r</p:attrName>
                                        </p:attrNameLst>
                                      </p:cBhvr>
                                    </p:animRot>
                                    <p:animRot by="-240000">
                                      <p:cBhvr>
                                        <p:cTn id="13" dur="200" fill="hold">
                                          <p:stCondLst>
                                            <p:cond delay="600"/>
                                          </p:stCondLst>
                                        </p:cTn>
                                        <p:tgtEl>
                                          <p:spTgt spid="37"/>
                                        </p:tgtEl>
                                        <p:attrNameLst>
                                          <p:attrName>r</p:attrName>
                                        </p:attrNameLst>
                                      </p:cBhvr>
                                    </p:animRot>
                                    <p:animRot by="120000">
                                      <p:cBhvr>
                                        <p:cTn id="14" dur="200" fill="hold">
                                          <p:stCondLst>
                                            <p:cond delay="800"/>
                                          </p:stCondLst>
                                        </p:cTn>
                                        <p:tgtEl>
                                          <p:spTgt spid="37"/>
                                        </p:tgtEl>
                                        <p:attrNameLst>
                                          <p:attrName>r</p:attrName>
                                        </p:attrNameLst>
                                      </p:cBhvr>
                                    </p:animRot>
                                  </p:childTnLst>
                                </p:cTn>
                              </p:par>
                              <p:par>
                                <p:cTn id="15" presetID="2" presetClass="entr" presetSubtype="2" fill="hold" nodeType="withEffect">
                                  <p:stCondLst>
                                    <p:cond delay="40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3000" fill="hold"/>
                                        <p:tgtEl>
                                          <p:spTgt spid="41"/>
                                        </p:tgtEl>
                                        <p:attrNameLst>
                                          <p:attrName>ppt_x</p:attrName>
                                        </p:attrNameLst>
                                      </p:cBhvr>
                                      <p:tavLst>
                                        <p:tav tm="0">
                                          <p:val>
                                            <p:strVal val="1+#ppt_w/2"/>
                                          </p:val>
                                        </p:tav>
                                        <p:tav tm="100000">
                                          <p:val>
                                            <p:strVal val="#ppt_x"/>
                                          </p:val>
                                        </p:tav>
                                      </p:tavLst>
                                    </p:anim>
                                    <p:anim calcmode="lin" valueType="num">
                                      <p:cBhvr additive="base">
                                        <p:cTn id="18" dur="3000" fill="hold"/>
                                        <p:tgtEl>
                                          <p:spTgt spid="41"/>
                                        </p:tgtEl>
                                        <p:attrNameLst>
                                          <p:attrName>ppt_y</p:attrName>
                                        </p:attrNameLst>
                                      </p:cBhvr>
                                      <p:tavLst>
                                        <p:tav tm="0">
                                          <p:val>
                                            <p:strVal val="#ppt_y"/>
                                          </p:val>
                                        </p:tav>
                                        <p:tav tm="100000">
                                          <p:val>
                                            <p:strVal val="#ppt_y"/>
                                          </p:val>
                                        </p:tav>
                                      </p:tavLst>
                                    </p:anim>
                                  </p:childTnLst>
                                </p:cTn>
                              </p:par>
                              <p:par>
                                <p:cTn id="19" presetID="32" presetClass="emph" presetSubtype="0" repeatCount="3000" fill="hold" nodeType="withEffect">
                                  <p:stCondLst>
                                    <p:cond delay="400"/>
                                  </p:stCondLst>
                                  <p:childTnLst>
                                    <p:animRot by="120000">
                                      <p:cBhvr>
                                        <p:cTn id="20" dur="100" fill="hold">
                                          <p:stCondLst>
                                            <p:cond delay="0"/>
                                          </p:stCondLst>
                                        </p:cTn>
                                        <p:tgtEl>
                                          <p:spTgt spid="41"/>
                                        </p:tgtEl>
                                        <p:attrNameLst>
                                          <p:attrName>r</p:attrName>
                                        </p:attrNameLst>
                                      </p:cBhvr>
                                    </p:animRot>
                                    <p:animRot by="-240000">
                                      <p:cBhvr>
                                        <p:cTn id="21" dur="200" fill="hold">
                                          <p:stCondLst>
                                            <p:cond delay="200"/>
                                          </p:stCondLst>
                                        </p:cTn>
                                        <p:tgtEl>
                                          <p:spTgt spid="41"/>
                                        </p:tgtEl>
                                        <p:attrNameLst>
                                          <p:attrName>r</p:attrName>
                                        </p:attrNameLst>
                                      </p:cBhvr>
                                    </p:animRot>
                                    <p:animRot by="240000">
                                      <p:cBhvr>
                                        <p:cTn id="22" dur="200" fill="hold">
                                          <p:stCondLst>
                                            <p:cond delay="400"/>
                                          </p:stCondLst>
                                        </p:cTn>
                                        <p:tgtEl>
                                          <p:spTgt spid="41"/>
                                        </p:tgtEl>
                                        <p:attrNameLst>
                                          <p:attrName>r</p:attrName>
                                        </p:attrNameLst>
                                      </p:cBhvr>
                                    </p:animRot>
                                    <p:animRot by="-240000">
                                      <p:cBhvr>
                                        <p:cTn id="23" dur="200" fill="hold">
                                          <p:stCondLst>
                                            <p:cond delay="600"/>
                                          </p:stCondLst>
                                        </p:cTn>
                                        <p:tgtEl>
                                          <p:spTgt spid="41"/>
                                        </p:tgtEl>
                                        <p:attrNameLst>
                                          <p:attrName>r</p:attrName>
                                        </p:attrNameLst>
                                      </p:cBhvr>
                                    </p:animRot>
                                    <p:animRot by="120000">
                                      <p:cBhvr>
                                        <p:cTn id="24" dur="200" fill="hold">
                                          <p:stCondLst>
                                            <p:cond delay="800"/>
                                          </p:stCondLst>
                                        </p:cTn>
                                        <p:tgtEl>
                                          <p:spTgt spid="41"/>
                                        </p:tgtEl>
                                        <p:attrNameLst>
                                          <p:attrName>r</p:attrName>
                                        </p:attrNameLst>
                                      </p:cBhvr>
                                    </p:animRot>
                                  </p:childTnLst>
                                </p:cTn>
                              </p:par>
                              <p:par>
                                <p:cTn id="25" presetID="2" presetClass="entr" presetSubtype="2" fill="hold" nodeType="withEffect">
                                  <p:stCondLst>
                                    <p:cond delay="40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3000" fill="hold"/>
                                        <p:tgtEl>
                                          <p:spTgt spid="35"/>
                                        </p:tgtEl>
                                        <p:attrNameLst>
                                          <p:attrName>ppt_x</p:attrName>
                                        </p:attrNameLst>
                                      </p:cBhvr>
                                      <p:tavLst>
                                        <p:tav tm="0">
                                          <p:val>
                                            <p:strVal val="1+#ppt_w/2"/>
                                          </p:val>
                                        </p:tav>
                                        <p:tav tm="100000">
                                          <p:val>
                                            <p:strVal val="#ppt_x"/>
                                          </p:val>
                                        </p:tav>
                                      </p:tavLst>
                                    </p:anim>
                                    <p:anim calcmode="lin" valueType="num">
                                      <p:cBhvr additive="base">
                                        <p:cTn id="28" dur="3000" fill="hold"/>
                                        <p:tgtEl>
                                          <p:spTgt spid="35"/>
                                        </p:tgtEl>
                                        <p:attrNameLst>
                                          <p:attrName>ppt_y</p:attrName>
                                        </p:attrNameLst>
                                      </p:cBhvr>
                                      <p:tavLst>
                                        <p:tav tm="0">
                                          <p:val>
                                            <p:strVal val="#ppt_y"/>
                                          </p:val>
                                        </p:tav>
                                        <p:tav tm="100000">
                                          <p:val>
                                            <p:strVal val="#ppt_y"/>
                                          </p:val>
                                        </p:tav>
                                      </p:tavLst>
                                    </p:anim>
                                  </p:childTnLst>
                                </p:cTn>
                              </p:par>
                              <p:par>
                                <p:cTn id="29" presetID="32" presetClass="emph" presetSubtype="0" repeatCount="3000" fill="hold" nodeType="withEffect">
                                  <p:stCondLst>
                                    <p:cond delay="400"/>
                                  </p:stCondLst>
                                  <p:childTnLst>
                                    <p:animRot by="120000">
                                      <p:cBhvr>
                                        <p:cTn id="30" dur="100" fill="hold">
                                          <p:stCondLst>
                                            <p:cond delay="0"/>
                                          </p:stCondLst>
                                        </p:cTn>
                                        <p:tgtEl>
                                          <p:spTgt spid="35"/>
                                        </p:tgtEl>
                                        <p:attrNameLst>
                                          <p:attrName>r</p:attrName>
                                        </p:attrNameLst>
                                      </p:cBhvr>
                                    </p:animRot>
                                    <p:animRot by="-240000">
                                      <p:cBhvr>
                                        <p:cTn id="31" dur="200" fill="hold">
                                          <p:stCondLst>
                                            <p:cond delay="200"/>
                                          </p:stCondLst>
                                        </p:cTn>
                                        <p:tgtEl>
                                          <p:spTgt spid="35"/>
                                        </p:tgtEl>
                                        <p:attrNameLst>
                                          <p:attrName>r</p:attrName>
                                        </p:attrNameLst>
                                      </p:cBhvr>
                                    </p:animRot>
                                    <p:animRot by="240000">
                                      <p:cBhvr>
                                        <p:cTn id="32" dur="200" fill="hold">
                                          <p:stCondLst>
                                            <p:cond delay="400"/>
                                          </p:stCondLst>
                                        </p:cTn>
                                        <p:tgtEl>
                                          <p:spTgt spid="35"/>
                                        </p:tgtEl>
                                        <p:attrNameLst>
                                          <p:attrName>r</p:attrName>
                                        </p:attrNameLst>
                                      </p:cBhvr>
                                    </p:animRot>
                                    <p:animRot by="-240000">
                                      <p:cBhvr>
                                        <p:cTn id="33" dur="200" fill="hold">
                                          <p:stCondLst>
                                            <p:cond delay="600"/>
                                          </p:stCondLst>
                                        </p:cTn>
                                        <p:tgtEl>
                                          <p:spTgt spid="35"/>
                                        </p:tgtEl>
                                        <p:attrNameLst>
                                          <p:attrName>r</p:attrName>
                                        </p:attrNameLst>
                                      </p:cBhvr>
                                    </p:animRot>
                                    <p:animRot by="120000">
                                      <p:cBhvr>
                                        <p:cTn id="34" dur="200" fill="hold">
                                          <p:stCondLst>
                                            <p:cond delay="800"/>
                                          </p:stCondLst>
                                        </p:cTn>
                                        <p:tgtEl>
                                          <p:spTgt spid="35"/>
                                        </p:tgtEl>
                                        <p:attrNameLst>
                                          <p:attrName>r</p:attrName>
                                        </p:attrNameLst>
                                      </p:cBhvr>
                                    </p:animRot>
                                  </p:childTnLst>
                                </p:cTn>
                              </p:par>
                              <p:par>
                                <p:cTn id="35" presetID="2" presetClass="entr" presetSubtype="2" fill="hold" nodeType="withEffect">
                                  <p:stCondLst>
                                    <p:cond delay="40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3000" fill="hold"/>
                                        <p:tgtEl>
                                          <p:spTgt spid="33"/>
                                        </p:tgtEl>
                                        <p:attrNameLst>
                                          <p:attrName>ppt_x</p:attrName>
                                        </p:attrNameLst>
                                      </p:cBhvr>
                                      <p:tavLst>
                                        <p:tav tm="0">
                                          <p:val>
                                            <p:strVal val="1+#ppt_w/2"/>
                                          </p:val>
                                        </p:tav>
                                        <p:tav tm="100000">
                                          <p:val>
                                            <p:strVal val="#ppt_x"/>
                                          </p:val>
                                        </p:tav>
                                      </p:tavLst>
                                    </p:anim>
                                    <p:anim calcmode="lin" valueType="num">
                                      <p:cBhvr additive="base">
                                        <p:cTn id="38" dur="3000" fill="hold"/>
                                        <p:tgtEl>
                                          <p:spTgt spid="33"/>
                                        </p:tgtEl>
                                        <p:attrNameLst>
                                          <p:attrName>ppt_y</p:attrName>
                                        </p:attrNameLst>
                                      </p:cBhvr>
                                      <p:tavLst>
                                        <p:tav tm="0">
                                          <p:val>
                                            <p:strVal val="#ppt_y"/>
                                          </p:val>
                                        </p:tav>
                                        <p:tav tm="100000">
                                          <p:val>
                                            <p:strVal val="#ppt_y"/>
                                          </p:val>
                                        </p:tav>
                                      </p:tavLst>
                                    </p:anim>
                                  </p:childTnLst>
                                </p:cTn>
                              </p:par>
                              <p:par>
                                <p:cTn id="39" presetID="32" presetClass="emph" presetSubtype="0" repeatCount="3000" fill="hold" nodeType="withEffect">
                                  <p:stCondLst>
                                    <p:cond delay="400"/>
                                  </p:stCondLst>
                                  <p:childTnLst>
                                    <p:animRot by="120000">
                                      <p:cBhvr>
                                        <p:cTn id="40" dur="100" fill="hold">
                                          <p:stCondLst>
                                            <p:cond delay="0"/>
                                          </p:stCondLst>
                                        </p:cTn>
                                        <p:tgtEl>
                                          <p:spTgt spid="33"/>
                                        </p:tgtEl>
                                        <p:attrNameLst>
                                          <p:attrName>r</p:attrName>
                                        </p:attrNameLst>
                                      </p:cBhvr>
                                    </p:animRot>
                                    <p:animRot by="-240000">
                                      <p:cBhvr>
                                        <p:cTn id="41" dur="200" fill="hold">
                                          <p:stCondLst>
                                            <p:cond delay="200"/>
                                          </p:stCondLst>
                                        </p:cTn>
                                        <p:tgtEl>
                                          <p:spTgt spid="33"/>
                                        </p:tgtEl>
                                        <p:attrNameLst>
                                          <p:attrName>r</p:attrName>
                                        </p:attrNameLst>
                                      </p:cBhvr>
                                    </p:animRot>
                                    <p:animRot by="240000">
                                      <p:cBhvr>
                                        <p:cTn id="42" dur="200" fill="hold">
                                          <p:stCondLst>
                                            <p:cond delay="400"/>
                                          </p:stCondLst>
                                        </p:cTn>
                                        <p:tgtEl>
                                          <p:spTgt spid="33"/>
                                        </p:tgtEl>
                                        <p:attrNameLst>
                                          <p:attrName>r</p:attrName>
                                        </p:attrNameLst>
                                      </p:cBhvr>
                                    </p:animRot>
                                    <p:animRot by="-240000">
                                      <p:cBhvr>
                                        <p:cTn id="43" dur="200" fill="hold">
                                          <p:stCondLst>
                                            <p:cond delay="600"/>
                                          </p:stCondLst>
                                        </p:cTn>
                                        <p:tgtEl>
                                          <p:spTgt spid="33"/>
                                        </p:tgtEl>
                                        <p:attrNameLst>
                                          <p:attrName>r</p:attrName>
                                        </p:attrNameLst>
                                      </p:cBhvr>
                                    </p:animRot>
                                    <p:animRot by="120000">
                                      <p:cBhvr>
                                        <p:cTn id="44" dur="200" fill="hold">
                                          <p:stCondLst>
                                            <p:cond delay="800"/>
                                          </p:stCondLst>
                                        </p:cTn>
                                        <p:tgtEl>
                                          <p:spTgt spid="33"/>
                                        </p:tgtEl>
                                        <p:attrNameLst>
                                          <p:attrName>r</p:attrName>
                                        </p:attrNameLst>
                                      </p:cBhvr>
                                    </p:animRot>
                                  </p:childTnLst>
                                </p:cTn>
                              </p:par>
                              <p:par>
                                <p:cTn id="45" presetID="2" presetClass="entr" presetSubtype="2" fill="hold" nodeType="withEffect">
                                  <p:stCondLst>
                                    <p:cond delay="4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3000" fill="hold"/>
                                        <p:tgtEl>
                                          <p:spTgt spid="39"/>
                                        </p:tgtEl>
                                        <p:attrNameLst>
                                          <p:attrName>ppt_x</p:attrName>
                                        </p:attrNameLst>
                                      </p:cBhvr>
                                      <p:tavLst>
                                        <p:tav tm="0">
                                          <p:val>
                                            <p:strVal val="1+#ppt_w/2"/>
                                          </p:val>
                                        </p:tav>
                                        <p:tav tm="100000">
                                          <p:val>
                                            <p:strVal val="#ppt_x"/>
                                          </p:val>
                                        </p:tav>
                                      </p:tavLst>
                                    </p:anim>
                                    <p:anim calcmode="lin" valueType="num">
                                      <p:cBhvr additive="base">
                                        <p:cTn id="48" dur="3000" fill="hold"/>
                                        <p:tgtEl>
                                          <p:spTgt spid="39"/>
                                        </p:tgtEl>
                                        <p:attrNameLst>
                                          <p:attrName>ppt_y</p:attrName>
                                        </p:attrNameLst>
                                      </p:cBhvr>
                                      <p:tavLst>
                                        <p:tav tm="0">
                                          <p:val>
                                            <p:strVal val="#ppt_y"/>
                                          </p:val>
                                        </p:tav>
                                        <p:tav tm="100000">
                                          <p:val>
                                            <p:strVal val="#ppt_y"/>
                                          </p:val>
                                        </p:tav>
                                      </p:tavLst>
                                    </p:anim>
                                  </p:childTnLst>
                                </p:cTn>
                              </p:par>
                              <p:par>
                                <p:cTn id="49" presetID="32" presetClass="emph" presetSubtype="0" repeatCount="3000" fill="hold" nodeType="withEffect">
                                  <p:stCondLst>
                                    <p:cond delay="400"/>
                                  </p:stCondLst>
                                  <p:childTnLst>
                                    <p:animRot by="120000">
                                      <p:cBhvr>
                                        <p:cTn id="50" dur="100" fill="hold">
                                          <p:stCondLst>
                                            <p:cond delay="0"/>
                                          </p:stCondLst>
                                        </p:cTn>
                                        <p:tgtEl>
                                          <p:spTgt spid="39"/>
                                        </p:tgtEl>
                                        <p:attrNameLst>
                                          <p:attrName>r</p:attrName>
                                        </p:attrNameLst>
                                      </p:cBhvr>
                                    </p:animRot>
                                    <p:animRot by="-240000">
                                      <p:cBhvr>
                                        <p:cTn id="51" dur="200" fill="hold">
                                          <p:stCondLst>
                                            <p:cond delay="200"/>
                                          </p:stCondLst>
                                        </p:cTn>
                                        <p:tgtEl>
                                          <p:spTgt spid="39"/>
                                        </p:tgtEl>
                                        <p:attrNameLst>
                                          <p:attrName>r</p:attrName>
                                        </p:attrNameLst>
                                      </p:cBhvr>
                                    </p:animRot>
                                    <p:animRot by="240000">
                                      <p:cBhvr>
                                        <p:cTn id="52" dur="200" fill="hold">
                                          <p:stCondLst>
                                            <p:cond delay="400"/>
                                          </p:stCondLst>
                                        </p:cTn>
                                        <p:tgtEl>
                                          <p:spTgt spid="39"/>
                                        </p:tgtEl>
                                        <p:attrNameLst>
                                          <p:attrName>r</p:attrName>
                                        </p:attrNameLst>
                                      </p:cBhvr>
                                    </p:animRot>
                                    <p:animRot by="-240000">
                                      <p:cBhvr>
                                        <p:cTn id="53" dur="200" fill="hold">
                                          <p:stCondLst>
                                            <p:cond delay="600"/>
                                          </p:stCondLst>
                                        </p:cTn>
                                        <p:tgtEl>
                                          <p:spTgt spid="39"/>
                                        </p:tgtEl>
                                        <p:attrNameLst>
                                          <p:attrName>r</p:attrName>
                                        </p:attrNameLst>
                                      </p:cBhvr>
                                    </p:animRot>
                                    <p:animRot by="120000">
                                      <p:cBhvr>
                                        <p:cTn id="54" dur="200" fill="hold">
                                          <p:stCondLst>
                                            <p:cond delay="800"/>
                                          </p:stCondLst>
                                        </p:cTn>
                                        <p:tgtEl>
                                          <p:spTgt spid="39"/>
                                        </p:tgtEl>
                                        <p:attrNameLst>
                                          <p:attrName>r</p:attrName>
                                        </p:attrNameLst>
                                      </p:cBhvr>
                                    </p:animRot>
                                  </p:childTnLst>
                                </p:cTn>
                              </p:par>
                              <p:par>
                                <p:cTn id="55" presetID="2" presetClass="entr" presetSubtype="2" fill="hold" nodeType="withEffect">
                                  <p:stCondLst>
                                    <p:cond delay="400"/>
                                  </p:stCondLst>
                                  <p:childTnLst>
                                    <p:set>
                                      <p:cBhvr>
                                        <p:cTn id="56" dur="1" fill="hold">
                                          <p:stCondLst>
                                            <p:cond delay="0"/>
                                          </p:stCondLst>
                                        </p:cTn>
                                        <p:tgtEl>
                                          <p:spTgt spid="31"/>
                                        </p:tgtEl>
                                        <p:attrNameLst>
                                          <p:attrName>style.visibility</p:attrName>
                                        </p:attrNameLst>
                                      </p:cBhvr>
                                      <p:to>
                                        <p:strVal val="visible"/>
                                      </p:to>
                                    </p:set>
                                    <p:anim calcmode="lin" valueType="num">
                                      <p:cBhvr additive="base">
                                        <p:cTn id="57" dur="3000" fill="hold"/>
                                        <p:tgtEl>
                                          <p:spTgt spid="31"/>
                                        </p:tgtEl>
                                        <p:attrNameLst>
                                          <p:attrName>ppt_x</p:attrName>
                                        </p:attrNameLst>
                                      </p:cBhvr>
                                      <p:tavLst>
                                        <p:tav tm="0">
                                          <p:val>
                                            <p:strVal val="1+#ppt_w/2"/>
                                          </p:val>
                                        </p:tav>
                                        <p:tav tm="100000">
                                          <p:val>
                                            <p:strVal val="#ppt_x"/>
                                          </p:val>
                                        </p:tav>
                                      </p:tavLst>
                                    </p:anim>
                                    <p:anim calcmode="lin" valueType="num">
                                      <p:cBhvr additive="base">
                                        <p:cTn id="58" dur="3000" fill="hold"/>
                                        <p:tgtEl>
                                          <p:spTgt spid="31"/>
                                        </p:tgtEl>
                                        <p:attrNameLst>
                                          <p:attrName>ppt_y</p:attrName>
                                        </p:attrNameLst>
                                      </p:cBhvr>
                                      <p:tavLst>
                                        <p:tav tm="0">
                                          <p:val>
                                            <p:strVal val="#ppt_y"/>
                                          </p:val>
                                        </p:tav>
                                        <p:tav tm="100000">
                                          <p:val>
                                            <p:strVal val="#ppt_y"/>
                                          </p:val>
                                        </p:tav>
                                      </p:tavLst>
                                    </p:anim>
                                  </p:childTnLst>
                                </p:cTn>
                              </p:par>
                              <p:par>
                                <p:cTn id="59" presetID="32" presetClass="emph" presetSubtype="0" repeatCount="3000" fill="hold" nodeType="withEffect">
                                  <p:stCondLst>
                                    <p:cond delay="400"/>
                                  </p:stCondLst>
                                  <p:childTnLst>
                                    <p:animRot by="120000">
                                      <p:cBhvr>
                                        <p:cTn id="60" dur="100" fill="hold">
                                          <p:stCondLst>
                                            <p:cond delay="0"/>
                                          </p:stCondLst>
                                        </p:cTn>
                                        <p:tgtEl>
                                          <p:spTgt spid="31"/>
                                        </p:tgtEl>
                                        <p:attrNameLst>
                                          <p:attrName>r</p:attrName>
                                        </p:attrNameLst>
                                      </p:cBhvr>
                                    </p:animRot>
                                    <p:animRot by="-240000">
                                      <p:cBhvr>
                                        <p:cTn id="61" dur="200" fill="hold">
                                          <p:stCondLst>
                                            <p:cond delay="200"/>
                                          </p:stCondLst>
                                        </p:cTn>
                                        <p:tgtEl>
                                          <p:spTgt spid="31"/>
                                        </p:tgtEl>
                                        <p:attrNameLst>
                                          <p:attrName>r</p:attrName>
                                        </p:attrNameLst>
                                      </p:cBhvr>
                                    </p:animRot>
                                    <p:animRot by="240000">
                                      <p:cBhvr>
                                        <p:cTn id="62" dur="200" fill="hold">
                                          <p:stCondLst>
                                            <p:cond delay="400"/>
                                          </p:stCondLst>
                                        </p:cTn>
                                        <p:tgtEl>
                                          <p:spTgt spid="31"/>
                                        </p:tgtEl>
                                        <p:attrNameLst>
                                          <p:attrName>r</p:attrName>
                                        </p:attrNameLst>
                                      </p:cBhvr>
                                    </p:animRot>
                                    <p:animRot by="-240000">
                                      <p:cBhvr>
                                        <p:cTn id="63" dur="200" fill="hold">
                                          <p:stCondLst>
                                            <p:cond delay="600"/>
                                          </p:stCondLst>
                                        </p:cTn>
                                        <p:tgtEl>
                                          <p:spTgt spid="31"/>
                                        </p:tgtEl>
                                        <p:attrNameLst>
                                          <p:attrName>r</p:attrName>
                                        </p:attrNameLst>
                                      </p:cBhvr>
                                    </p:animRot>
                                    <p:animRot by="120000">
                                      <p:cBhvr>
                                        <p:cTn id="64" dur="200" fill="hold">
                                          <p:stCondLst>
                                            <p:cond delay="800"/>
                                          </p:stCondLst>
                                        </p:cTn>
                                        <p:tgtEl>
                                          <p:spTgt spid="31"/>
                                        </p:tgtEl>
                                        <p:attrNameLst>
                                          <p:attrName>r</p:attrName>
                                        </p:attrNameLst>
                                      </p:cBhvr>
                                    </p:animRot>
                                  </p:childTnLst>
                                </p:cTn>
                              </p:par>
                              <p:par>
                                <p:cTn id="65" presetID="2" presetClass="entr" presetSubtype="2" fill="hold" nodeType="withEffect">
                                  <p:stCondLst>
                                    <p:cond delay="40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3000" fill="hold"/>
                                        <p:tgtEl>
                                          <p:spTgt spid="29"/>
                                        </p:tgtEl>
                                        <p:attrNameLst>
                                          <p:attrName>ppt_x</p:attrName>
                                        </p:attrNameLst>
                                      </p:cBhvr>
                                      <p:tavLst>
                                        <p:tav tm="0">
                                          <p:val>
                                            <p:strVal val="1+#ppt_w/2"/>
                                          </p:val>
                                        </p:tav>
                                        <p:tav tm="100000">
                                          <p:val>
                                            <p:strVal val="#ppt_x"/>
                                          </p:val>
                                        </p:tav>
                                      </p:tavLst>
                                    </p:anim>
                                    <p:anim calcmode="lin" valueType="num">
                                      <p:cBhvr additive="base">
                                        <p:cTn id="68" dur="3000" fill="hold"/>
                                        <p:tgtEl>
                                          <p:spTgt spid="29"/>
                                        </p:tgtEl>
                                        <p:attrNameLst>
                                          <p:attrName>ppt_y</p:attrName>
                                        </p:attrNameLst>
                                      </p:cBhvr>
                                      <p:tavLst>
                                        <p:tav tm="0">
                                          <p:val>
                                            <p:strVal val="#ppt_y"/>
                                          </p:val>
                                        </p:tav>
                                        <p:tav tm="100000">
                                          <p:val>
                                            <p:strVal val="#ppt_y"/>
                                          </p:val>
                                        </p:tav>
                                      </p:tavLst>
                                    </p:anim>
                                  </p:childTnLst>
                                </p:cTn>
                              </p:par>
                              <p:par>
                                <p:cTn id="69" presetID="32" presetClass="emph" presetSubtype="0" repeatCount="3000" fill="hold" nodeType="withEffect">
                                  <p:stCondLst>
                                    <p:cond delay="400"/>
                                  </p:stCondLst>
                                  <p:childTnLst>
                                    <p:animRot by="120000">
                                      <p:cBhvr>
                                        <p:cTn id="70" dur="100" fill="hold">
                                          <p:stCondLst>
                                            <p:cond delay="0"/>
                                          </p:stCondLst>
                                        </p:cTn>
                                        <p:tgtEl>
                                          <p:spTgt spid="29"/>
                                        </p:tgtEl>
                                        <p:attrNameLst>
                                          <p:attrName>r</p:attrName>
                                        </p:attrNameLst>
                                      </p:cBhvr>
                                    </p:animRot>
                                    <p:animRot by="-240000">
                                      <p:cBhvr>
                                        <p:cTn id="71" dur="200" fill="hold">
                                          <p:stCondLst>
                                            <p:cond delay="200"/>
                                          </p:stCondLst>
                                        </p:cTn>
                                        <p:tgtEl>
                                          <p:spTgt spid="29"/>
                                        </p:tgtEl>
                                        <p:attrNameLst>
                                          <p:attrName>r</p:attrName>
                                        </p:attrNameLst>
                                      </p:cBhvr>
                                    </p:animRot>
                                    <p:animRot by="240000">
                                      <p:cBhvr>
                                        <p:cTn id="72" dur="200" fill="hold">
                                          <p:stCondLst>
                                            <p:cond delay="400"/>
                                          </p:stCondLst>
                                        </p:cTn>
                                        <p:tgtEl>
                                          <p:spTgt spid="29"/>
                                        </p:tgtEl>
                                        <p:attrNameLst>
                                          <p:attrName>r</p:attrName>
                                        </p:attrNameLst>
                                      </p:cBhvr>
                                    </p:animRot>
                                    <p:animRot by="-240000">
                                      <p:cBhvr>
                                        <p:cTn id="73" dur="200" fill="hold">
                                          <p:stCondLst>
                                            <p:cond delay="600"/>
                                          </p:stCondLst>
                                        </p:cTn>
                                        <p:tgtEl>
                                          <p:spTgt spid="29"/>
                                        </p:tgtEl>
                                        <p:attrNameLst>
                                          <p:attrName>r</p:attrName>
                                        </p:attrNameLst>
                                      </p:cBhvr>
                                    </p:animRot>
                                    <p:animRot by="120000">
                                      <p:cBhvr>
                                        <p:cTn id="74" dur="200" fill="hold">
                                          <p:stCondLst>
                                            <p:cond delay="800"/>
                                          </p:stCondLst>
                                        </p:cTn>
                                        <p:tgtEl>
                                          <p:spTgt spid="29"/>
                                        </p:tgtEl>
                                        <p:attrNameLst>
                                          <p:attrName>r</p:attrName>
                                        </p:attrNameLst>
                                      </p:cBhvr>
                                    </p:animRot>
                                  </p:childTnLst>
                                </p:cTn>
                              </p:par>
                              <p:par>
                                <p:cTn id="75" presetID="2" presetClass="entr" presetSubtype="2" fill="hold" nodeType="withEffect">
                                  <p:stCondLst>
                                    <p:cond delay="400"/>
                                  </p:stCondLst>
                                  <p:childTnLst>
                                    <p:set>
                                      <p:cBhvr>
                                        <p:cTn id="76" dur="1" fill="hold">
                                          <p:stCondLst>
                                            <p:cond delay="0"/>
                                          </p:stCondLst>
                                        </p:cTn>
                                        <p:tgtEl>
                                          <p:spTgt spid="27"/>
                                        </p:tgtEl>
                                        <p:attrNameLst>
                                          <p:attrName>style.visibility</p:attrName>
                                        </p:attrNameLst>
                                      </p:cBhvr>
                                      <p:to>
                                        <p:strVal val="visible"/>
                                      </p:to>
                                    </p:set>
                                    <p:anim calcmode="lin" valueType="num">
                                      <p:cBhvr additive="base">
                                        <p:cTn id="77" dur="3000" fill="hold"/>
                                        <p:tgtEl>
                                          <p:spTgt spid="27"/>
                                        </p:tgtEl>
                                        <p:attrNameLst>
                                          <p:attrName>ppt_x</p:attrName>
                                        </p:attrNameLst>
                                      </p:cBhvr>
                                      <p:tavLst>
                                        <p:tav tm="0">
                                          <p:val>
                                            <p:strVal val="1+#ppt_w/2"/>
                                          </p:val>
                                        </p:tav>
                                        <p:tav tm="100000">
                                          <p:val>
                                            <p:strVal val="#ppt_x"/>
                                          </p:val>
                                        </p:tav>
                                      </p:tavLst>
                                    </p:anim>
                                    <p:anim calcmode="lin" valueType="num">
                                      <p:cBhvr additive="base">
                                        <p:cTn id="78" dur="3000" fill="hold"/>
                                        <p:tgtEl>
                                          <p:spTgt spid="27"/>
                                        </p:tgtEl>
                                        <p:attrNameLst>
                                          <p:attrName>ppt_y</p:attrName>
                                        </p:attrNameLst>
                                      </p:cBhvr>
                                      <p:tavLst>
                                        <p:tav tm="0">
                                          <p:val>
                                            <p:strVal val="#ppt_y"/>
                                          </p:val>
                                        </p:tav>
                                        <p:tav tm="100000">
                                          <p:val>
                                            <p:strVal val="#ppt_y"/>
                                          </p:val>
                                        </p:tav>
                                      </p:tavLst>
                                    </p:anim>
                                  </p:childTnLst>
                                </p:cTn>
                              </p:par>
                              <p:par>
                                <p:cTn id="79" presetID="32" presetClass="emph" presetSubtype="0" repeatCount="3000" fill="hold" nodeType="withEffect">
                                  <p:stCondLst>
                                    <p:cond delay="400"/>
                                  </p:stCondLst>
                                  <p:childTnLst>
                                    <p:animRot by="120000">
                                      <p:cBhvr>
                                        <p:cTn id="80" dur="100" fill="hold">
                                          <p:stCondLst>
                                            <p:cond delay="0"/>
                                          </p:stCondLst>
                                        </p:cTn>
                                        <p:tgtEl>
                                          <p:spTgt spid="27"/>
                                        </p:tgtEl>
                                        <p:attrNameLst>
                                          <p:attrName>r</p:attrName>
                                        </p:attrNameLst>
                                      </p:cBhvr>
                                    </p:animRot>
                                    <p:animRot by="-240000">
                                      <p:cBhvr>
                                        <p:cTn id="81" dur="200" fill="hold">
                                          <p:stCondLst>
                                            <p:cond delay="200"/>
                                          </p:stCondLst>
                                        </p:cTn>
                                        <p:tgtEl>
                                          <p:spTgt spid="27"/>
                                        </p:tgtEl>
                                        <p:attrNameLst>
                                          <p:attrName>r</p:attrName>
                                        </p:attrNameLst>
                                      </p:cBhvr>
                                    </p:animRot>
                                    <p:animRot by="240000">
                                      <p:cBhvr>
                                        <p:cTn id="82" dur="200" fill="hold">
                                          <p:stCondLst>
                                            <p:cond delay="400"/>
                                          </p:stCondLst>
                                        </p:cTn>
                                        <p:tgtEl>
                                          <p:spTgt spid="27"/>
                                        </p:tgtEl>
                                        <p:attrNameLst>
                                          <p:attrName>r</p:attrName>
                                        </p:attrNameLst>
                                      </p:cBhvr>
                                    </p:animRot>
                                    <p:animRot by="-240000">
                                      <p:cBhvr>
                                        <p:cTn id="83" dur="200" fill="hold">
                                          <p:stCondLst>
                                            <p:cond delay="600"/>
                                          </p:stCondLst>
                                        </p:cTn>
                                        <p:tgtEl>
                                          <p:spTgt spid="27"/>
                                        </p:tgtEl>
                                        <p:attrNameLst>
                                          <p:attrName>r</p:attrName>
                                        </p:attrNameLst>
                                      </p:cBhvr>
                                    </p:animRot>
                                    <p:animRot by="120000">
                                      <p:cBhvr>
                                        <p:cTn id="84" dur="200" fill="hold">
                                          <p:stCondLst>
                                            <p:cond delay="800"/>
                                          </p:stCondLst>
                                        </p:cTn>
                                        <p:tgtEl>
                                          <p:spTgt spid="27"/>
                                        </p:tgtEl>
                                        <p:attrNameLst>
                                          <p:attrName>r</p:attrName>
                                        </p:attrNameLst>
                                      </p:cBhvr>
                                    </p:animRot>
                                  </p:childTnLst>
                                </p:cTn>
                              </p:par>
                            </p:childTnLst>
                          </p:cTn>
                        </p:par>
                        <p:par>
                          <p:cTn id="85" fill="hold">
                            <p:stCondLst>
                              <p:cond delay="3400"/>
                            </p:stCondLst>
                            <p:childTnLst>
                              <p:par>
                                <p:cTn id="86" presetID="10" presetClass="entr" presetSubtype="0" fill="hold" grpId="0" nodeType="after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fade">
                                      <p:cBhvr>
                                        <p:cTn id="8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EE47F21-9A02-4894-BF71-20465B818A0E}"/>
              </a:ext>
            </a:extLst>
          </p:cNvPr>
          <p:cNvPicPr>
            <a:picLocks noChangeAspect="1"/>
          </p:cNvPicPr>
          <p:nvPr/>
        </p:nvPicPr>
        <p:blipFill>
          <a:blip r:embed="rId4" cstate="print">
            <a:extLst>
              <a:ext uri="{28A0092B-C50C-407E-A947-70E740481C1C}">
                <a14:useLocalDpi xmlns:a14="http://schemas.microsoft.com/office/drawing/2010/main" val="0"/>
              </a:ext>
            </a:extLst>
          </a:blip>
          <a:srcRect l="29583" r="29583"/>
          <a:stretch/>
        </p:blipFill>
        <p:spPr>
          <a:xfrm>
            <a:off x="1506007" y="2314324"/>
            <a:ext cx="3138988" cy="4324113"/>
          </a:xfrm>
          <a:prstGeom prst="rect">
            <a:avLst/>
          </a:prstGeom>
        </p:spPr>
      </p:pic>
      <p:graphicFrame>
        <p:nvGraphicFramePr>
          <p:cNvPr id="2" name="Table 1">
            <a:extLst>
              <a:ext uri="{FF2B5EF4-FFF2-40B4-BE49-F238E27FC236}">
                <a16:creationId xmlns:a16="http://schemas.microsoft.com/office/drawing/2014/main" xmlns="" id="{8D53858E-130D-45AC-BBB7-15DF8CD3C90B}"/>
              </a:ext>
            </a:extLst>
          </p:cNvPr>
          <p:cNvGraphicFramePr>
            <a:graphicFrameLocks noGrp="1"/>
          </p:cNvGraphicFramePr>
          <p:nvPr/>
        </p:nvGraphicFramePr>
        <p:xfrm>
          <a:off x="4276345" y="1539729"/>
          <a:ext cx="5507865" cy="2106056"/>
        </p:xfrm>
        <a:graphic>
          <a:graphicData uri="http://schemas.openxmlformats.org/drawingml/2006/table">
            <a:tbl>
              <a:tblPr firstRow="1" bandRow="1">
                <a:tableStyleId>{5C22544A-7EE6-4342-B048-85BDC9FD1C3A}</a:tableStyleId>
              </a:tblPr>
              <a:tblGrid>
                <a:gridCol w="1101573">
                  <a:extLst>
                    <a:ext uri="{9D8B030D-6E8A-4147-A177-3AD203B41FA5}">
                      <a16:colId xmlns:a16="http://schemas.microsoft.com/office/drawing/2014/main" xmlns="" val="971385040"/>
                    </a:ext>
                  </a:extLst>
                </a:gridCol>
                <a:gridCol w="1101573">
                  <a:extLst>
                    <a:ext uri="{9D8B030D-6E8A-4147-A177-3AD203B41FA5}">
                      <a16:colId xmlns:a16="http://schemas.microsoft.com/office/drawing/2014/main" xmlns="" val="353088914"/>
                    </a:ext>
                  </a:extLst>
                </a:gridCol>
                <a:gridCol w="1101573">
                  <a:extLst>
                    <a:ext uri="{9D8B030D-6E8A-4147-A177-3AD203B41FA5}">
                      <a16:colId xmlns:a16="http://schemas.microsoft.com/office/drawing/2014/main" xmlns="" val="3172431878"/>
                    </a:ext>
                  </a:extLst>
                </a:gridCol>
                <a:gridCol w="1101573">
                  <a:extLst>
                    <a:ext uri="{9D8B030D-6E8A-4147-A177-3AD203B41FA5}">
                      <a16:colId xmlns:a16="http://schemas.microsoft.com/office/drawing/2014/main" xmlns="" val="2814396685"/>
                    </a:ext>
                  </a:extLst>
                </a:gridCol>
                <a:gridCol w="1101573">
                  <a:extLst>
                    <a:ext uri="{9D8B030D-6E8A-4147-A177-3AD203B41FA5}">
                      <a16:colId xmlns:a16="http://schemas.microsoft.com/office/drawing/2014/main" xmlns="" val="911250518"/>
                    </a:ext>
                  </a:extLst>
                </a:gridCol>
              </a:tblGrid>
              <a:tr h="1053028">
                <a:tc>
                  <a:txBody>
                    <a:bodyPr/>
                    <a:lstStyle/>
                    <a:p>
                      <a:endParaRPr lang="en-GB" dirty="0"/>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929943142"/>
                  </a:ext>
                </a:extLst>
              </a:tr>
              <a:tr h="1053028">
                <a:tc>
                  <a:txBody>
                    <a:bodyPr/>
                    <a:lstStyle/>
                    <a:p>
                      <a:endParaRPr lang="en-GB" dirty="0"/>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25376785"/>
                  </a:ext>
                </a:extLst>
              </a:tr>
            </a:tbl>
          </a:graphicData>
        </a:graphic>
      </p:graphicFrame>
      <p:sp>
        <p:nvSpPr>
          <p:cNvPr id="16" name="Right Arrow 1">
            <a:hlinkClick r:id="rId5" action="ppaction://hlinksldjump"/>
            <a:extLst>
              <a:ext uri="{FF2B5EF4-FFF2-40B4-BE49-F238E27FC236}">
                <a16:creationId xmlns:a16="http://schemas.microsoft.com/office/drawing/2014/main" xmlns="" id="{59444817-1E14-4350-B87F-07F6F35291F4}"/>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pic>
        <p:nvPicPr>
          <p:cNvPr id="32" name="Picture 31">
            <a:extLst>
              <a:ext uri="{FF2B5EF4-FFF2-40B4-BE49-F238E27FC236}">
                <a16:creationId xmlns:a16="http://schemas.microsoft.com/office/drawing/2014/main" xmlns="" id="{77DA835F-BB0C-43ED-BD03-6399AC71C3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8548" y="2790168"/>
            <a:ext cx="905151" cy="698786"/>
          </a:xfrm>
          <a:prstGeom prst="rect">
            <a:avLst/>
          </a:prstGeom>
        </p:spPr>
      </p:pic>
      <p:pic>
        <p:nvPicPr>
          <p:cNvPr id="33" name="Picture 32">
            <a:extLst>
              <a:ext uri="{FF2B5EF4-FFF2-40B4-BE49-F238E27FC236}">
                <a16:creationId xmlns:a16="http://schemas.microsoft.com/office/drawing/2014/main" xmlns="" id="{B24A1C51-4FED-4FD7-AAE1-D0D50941F6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76380" y="2812526"/>
            <a:ext cx="931717" cy="676428"/>
          </a:xfrm>
          <a:prstGeom prst="rect">
            <a:avLst/>
          </a:prstGeom>
        </p:spPr>
      </p:pic>
      <p:pic>
        <p:nvPicPr>
          <p:cNvPr id="34" name="Picture 33">
            <a:extLst>
              <a:ext uri="{FF2B5EF4-FFF2-40B4-BE49-F238E27FC236}">
                <a16:creationId xmlns:a16="http://schemas.microsoft.com/office/drawing/2014/main" xmlns="" id="{5AB1D4C3-D0CB-462C-86E7-C829C0A996F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83411" y="2812526"/>
            <a:ext cx="914247" cy="621144"/>
          </a:xfrm>
          <a:prstGeom prst="rect">
            <a:avLst/>
          </a:prstGeom>
        </p:spPr>
      </p:pic>
      <p:pic>
        <p:nvPicPr>
          <p:cNvPr id="35" name="Picture 34">
            <a:extLst>
              <a:ext uri="{FF2B5EF4-FFF2-40B4-BE49-F238E27FC236}">
                <a16:creationId xmlns:a16="http://schemas.microsoft.com/office/drawing/2014/main" xmlns="" id="{9CCB487F-4499-4052-9FC6-A89DDB8A20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5211" y="1777278"/>
            <a:ext cx="931717" cy="617612"/>
          </a:xfrm>
          <a:prstGeom prst="rect">
            <a:avLst/>
          </a:prstGeom>
        </p:spPr>
      </p:pic>
      <p:pic>
        <p:nvPicPr>
          <p:cNvPr id="36" name="Picture 35">
            <a:extLst>
              <a:ext uri="{FF2B5EF4-FFF2-40B4-BE49-F238E27FC236}">
                <a16:creationId xmlns:a16="http://schemas.microsoft.com/office/drawing/2014/main" xmlns="" id="{CF01037F-8966-4A8F-95A2-766317839ED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90871" y="1772776"/>
            <a:ext cx="912306" cy="622115"/>
          </a:xfrm>
          <a:prstGeom prst="rect">
            <a:avLst/>
          </a:prstGeom>
        </p:spPr>
      </p:pic>
      <p:pic>
        <p:nvPicPr>
          <p:cNvPr id="37" name="Picture 36">
            <a:extLst>
              <a:ext uri="{FF2B5EF4-FFF2-40B4-BE49-F238E27FC236}">
                <a16:creationId xmlns:a16="http://schemas.microsoft.com/office/drawing/2014/main" xmlns="" id="{2A211D83-D2D2-44EF-8642-129EF54D774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74702" y="1772776"/>
            <a:ext cx="906483" cy="622115"/>
          </a:xfrm>
          <a:prstGeom prst="rect">
            <a:avLst/>
          </a:prstGeom>
        </p:spPr>
      </p:pic>
      <p:pic>
        <p:nvPicPr>
          <p:cNvPr id="38" name="Picture 37">
            <a:extLst>
              <a:ext uri="{FF2B5EF4-FFF2-40B4-BE49-F238E27FC236}">
                <a16:creationId xmlns:a16="http://schemas.microsoft.com/office/drawing/2014/main" xmlns="" id="{3B9010BC-58C6-4DB2-975F-245396FFFA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5676" y="2812526"/>
            <a:ext cx="905151" cy="698786"/>
          </a:xfrm>
          <a:prstGeom prst="rect">
            <a:avLst/>
          </a:prstGeom>
        </p:spPr>
      </p:pic>
      <p:pic>
        <p:nvPicPr>
          <p:cNvPr id="39" name="Picture 38">
            <a:extLst>
              <a:ext uri="{FF2B5EF4-FFF2-40B4-BE49-F238E27FC236}">
                <a16:creationId xmlns:a16="http://schemas.microsoft.com/office/drawing/2014/main" xmlns="" id="{92A6049E-F907-4567-91AB-5C4518F8A92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0170" y="1777278"/>
            <a:ext cx="931717" cy="617612"/>
          </a:xfrm>
          <a:prstGeom prst="rect">
            <a:avLst/>
          </a:prstGeom>
        </p:spPr>
      </p:pic>
      <p:sp>
        <p:nvSpPr>
          <p:cNvPr id="40" name="Rounded Rectangular Callout 9">
            <a:extLst>
              <a:ext uri="{FF2B5EF4-FFF2-40B4-BE49-F238E27FC236}">
                <a16:creationId xmlns:a16="http://schemas.microsoft.com/office/drawing/2014/main" xmlns="" id="{7DB48C82-2A4F-47D0-9370-8E1139350016}"/>
              </a:ext>
            </a:extLst>
          </p:cNvPr>
          <p:cNvSpPr/>
          <p:nvPr/>
        </p:nvSpPr>
        <p:spPr>
          <a:xfrm>
            <a:off x="4675510" y="4196923"/>
            <a:ext cx="4058128" cy="887870"/>
          </a:xfrm>
          <a:prstGeom prst="wedgeRoundRectCallout">
            <a:avLst>
              <a:gd name="adj1" fmla="val -35374"/>
              <a:gd name="adj2" fmla="val -60772"/>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Should I save the pigs or leave them? How do you know?</a:t>
            </a:r>
          </a:p>
        </p:txBody>
      </p:sp>
      <p:sp>
        <p:nvSpPr>
          <p:cNvPr id="47" name="save">
            <a:extLst>
              <a:ext uri="{FF2B5EF4-FFF2-40B4-BE49-F238E27FC236}">
                <a16:creationId xmlns:a16="http://schemas.microsoft.com/office/drawing/2014/main" xmlns="" id="{31BBDE5C-4D27-43B0-B019-5A3C5CAE547A}"/>
              </a:ext>
            </a:extLst>
          </p:cNvPr>
          <p:cNvSpPr/>
          <p:nvPr/>
        </p:nvSpPr>
        <p:spPr>
          <a:xfrm>
            <a:off x="9227947" y="3864468"/>
            <a:ext cx="1162614" cy="1162614"/>
          </a:xfrm>
          <a:prstGeom prst="octagon">
            <a:avLst/>
          </a:prstGeom>
          <a:solidFill>
            <a:srgbClr val="83BB5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Save</a:t>
            </a:r>
          </a:p>
        </p:txBody>
      </p:sp>
      <p:sp>
        <p:nvSpPr>
          <p:cNvPr id="48" name="Rounded Rectangular Callout 9">
            <a:extLst>
              <a:ext uri="{FF2B5EF4-FFF2-40B4-BE49-F238E27FC236}">
                <a16:creationId xmlns:a16="http://schemas.microsoft.com/office/drawing/2014/main" xmlns="" id="{533E8A86-C4F1-4A52-95B5-30F9E6FE3F79}"/>
              </a:ext>
            </a:extLst>
          </p:cNvPr>
          <p:cNvSpPr/>
          <p:nvPr/>
        </p:nvSpPr>
        <p:spPr>
          <a:xfrm>
            <a:off x="4675086" y="5318271"/>
            <a:ext cx="3887103" cy="611114"/>
          </a:xfrm>
          <a:prstGeom prst="wedgeRoundRectCallout">
            <a:avLst>
              <a:gd name="adj1" fmla="val -34327"/>
              <a:gd name="adj2" fmla="val -65065"/>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Well done! There are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pigs.</a:t>
            </a:r>
          </a:p>
        </p:txBody>
      </p:sp>
      <p:sp>
        <p:nvSpPr>
          <p:cNvPr id="49" name="leave">
            <a:extLst>
              <a:ext uri="{FF2B5EF4-FFF2-40B4-BE49-F238E27FC236}">
                <a16:creationId xmlns:a16="http://schemas.microsoft.com/office/drawing/2014/main" xmlns="" id="{3AB26F88-A36E-40A5-B950-604DFF97807A}"/>
              </a:ext>
            </a:extLst>
          </p:cNvPr>
          <p:cNvSpPr/>
          <p:nvPr/>
        </p:nvSpPr>
        <p:spPr>
          <a:xfrm>
            <a:off x="9227947" y="5373033"/>
            <a:ext cx="1162614" cy="1162614"/>
          </a:xfrm>
          <a:prstGeom prst="octagon">
            <a:avLst/>
          </a:prstGeom>
          <a:solidFill>
            <a:srgbClr val="5F8AC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Leave</a:t>
            </a:r>
          </a:p>
        </p:txBody>
      </p:sp>
      <p:sp>
        <p:nvSpPr>
          <p:cNvPr id="17" name="Rounded Rectangular Callout 9">
            <a:extLst>
              <a:ext uri="{FF2B5EF4-FFF2-40B4-BE49-F238E27FC236}">
                <a16:creationId xmlns:a16="http://schemas.microsoft.com/office/drawing/2014/main" xmlns="" id="{39F36730-A9EC-44E7-B796-1C8D2A90963B}"/>
              </a:ext>
            </a:extLst>
          </p:cNvPr>
          <p:cNvSpPr/>
          <p:nvPr/>
        </p:nvSpPr>
        <p:spPr>
          <a:xfrm>
            <a:off x="4667580" y="5306896"/>
            <a:ext cx="1686403" cy="611114"/>
          </a:xfrm>
          <a:prstGeom prst="wedgeRoundRectCallout">
            <a:avLst>
              <a:gd name="adj1" fmla="val -33448"/>
              <a:gd name="adj2" fmla="val -59914"/>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pic>
        <p:nvPicPr>
          <p:cNvPr id="18" name="008_Eight_This_is_great">
            <a:hlinkClick r:id="" action="ppaction://media"/>
            <a:extLst>
              <a:ext uri="{FF2B5EF4-FFF2-40B4-BE49-F238E27FC236}">
                <a16:creationId xmlns:a16="http://schemas.microsoft.com/office/drawing/2014/main" xmlns="" id="{45A03414-4EEA-46DD-9029-5657B4485A6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428838" y="118825"/>
            <a:ext cx="609600" cy="609600"/>
          </a:xfrm>
          <a:prstGeom prst="rect">
            <a:avLst/>
          </a:prstGeom>
        </p:spPr>
      </p:pic>
      <p:sp>
        <p:nvSpPr>
          <p:cNvPr id="3" name="Rectangle 2">
            <a:extLst>
              <a:ext uri="{FF2B5EF4-FFF2-40B4-BE49-F238E27FC236}">
                <a16:creationId xmlns:a16="http://schemas.microsoft.com/office/drawing/2014/main" xmlns="" id="{DBBDF30A-F2F0-40EF-AEBC-D66EDD401A16}"/>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1C1C1C"/>
                </a:solidFill>
                <a:latin typeface="VAG Rounded" pitchFamily="50" charset="0"/>
              </a:rPr>
              <a:t>Is this </a:t>
            </a:r>
            <a:r>
              <a:rPr lang="en-GB" sz="4000" b="1" dirty="0">
                <a:solidFill>
                  <a:srgbClr val="1C1C1C"/>
                </a:solidFill>
                <a:latin typeface="Numberlings" pitchFamily="2" charset="0"/>
              </a:rPr>
              <a:t>8</a:t>
            </a:r>
            <a:r>
              <a:rPr lang="en-GB" sz="4000" b="1" dirty="0">
                <a:solidFill>
                  <a:srgbClr val="1C1C1C"/>
                </a:solidFill>
                <a:latin typeface="VAG Rounded" pitchFamily="50" charset="0"/>
              </a:rPr>
              <a:t>?</a:t>
            </a:r>
          </a:p>
        </p:txBody>
      </p:sp>
    </p:spTree>
    <p:extLst>
      <p:ext uri="{BB962C8B-B14F-4D97-AF65-F5344CB8AC3E}">
        <p14:creationId xmlns:p14="http://schemas.microsoft.com/office/powerpoint/2010/main" val="17241963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40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3000" fill="hold"/>
                                        <p:tgtEl>
                                          <p:spTgt spid="37"/>
                                        </p:tgtEl>
                                        <p:attrNameLst>
                                          <p:attrName>ppt_x</p:attrName>
                                        </p:attrNameLst>
                                      </p:cBhvr>
                                      <p:tavLst>
                                        <p:tav tm="0">
                                          <p:val>
                                            <p:strVal val="1+#ppt_w/2"/>
                                          </p:val>
                                        </p:tav>
                                        <p:tav tm="100000">
                                          <p:val>
                                            <p:strVal val="#ppt_x"/>
                                          </p:val>
                                        </p:tav>
                                      </p:tavLst>
                                    </p:anim>
                                    <p:anim calcmode="lin" valueType="num">
                                      <p:cBhvr additive="base">
                                        <p:cTn id="8" dur="3000" fill="hold"/>
                                        <p:tgtEl>
                                          <p:spTgt spid="37"/>
                                        </p:tgtEl>
                                        <p:attrNameLst>
                                          <p:attrName>ppt_y</p:attrName>
                                        </p:attrNameLst>
                                      </p:cBhvr>
                                      <p:tavLst>
                                        <p:tav tm="0">
                                          <p:val>
                                            <p:strVal val="#ppt_y"/>
                                          </p:val>
                                        </p:tav>
                                        <p:tav tm="100000">
                                          <p:val>
                                            <p:strVal val="#ppt_y"/>
                                          </p:val>
                                        </p:tav>
                                      </p:tavLst>
                                    </p:anim>
                                  </p:childTnLst>
                                </p:cTn>
                              </p:par>
                              <p:par>
                                <p:cTn id="9" presetID="32" presetClass="emph" presetSubtype="0" repeatCount="3000" fill="hold" nodeType="withEffect">
                                  <p:stCondLst>
                                    <p:cond delay="400"/>
                                  </p:stCondLst>
                                  <p:childTnLst>
                                    <p:animRot by="120000">
                                      <p:cBhvr>
                                        <p:cTn id="10" dur="100" fill="hold">
                                          <p:stCondLst>
                                            <p:cond delay="0"/>
                                          </p:stCondLst>
                                        </p:cTn>
                                        <p:tgtEl>
                                          <p:spTgt spid="37"/>
                                        </p:tgtEl>
                                        <p:attrNameLst>
                                          <p:attrName>r</p:attrName>
                                        </p:attrNameLst>
                                      </p:cBhvr>
                                    </p:animRot>
                                    <p:animRot by="-240000">
                                      <p:cBhvr>
                                        <p:cTn id="11" dur="200" fill="hold">
                                          <p:stCondLst>
                                            <p:cond delay="200"/>
                                          </p:stCondLst>
                                        </p:cTn>
                                        <p:tgtEl>
                                          <p:spTgt spid="37"/>
                                        </p:tgtEl>
                                        <p:attrNameLst>
                                          <p:attrName>r</p:attrName>
                                        </p:attrNameLst>
                                      </p:cBhvr>
                                    </p:animRot>
                                    <p:animRot by="240000">
                                      <p:cBhvr>
                                        <p:cTn id="12" dur="200" fill="hold">
                                          <p:stCondLst>
                                            <p:cond delay="400"/>
                                          </p:stCondLst>
                                        </p:cTn>
                                        <p:tgtEl>
                                          <p:spTgt spid="37"/>
                                        </p:tgtEl>
                                        <p:attrNameLst>
                                          <p:attrName>r</p:attrName>
                                        </p:attrNameLst>
                                      </p:cBhvr>
                                    </p:animRot>
                                    <p:animRot by="-240000">
                                      <p:cBhvr>
                                        <p:cTn id="13" dur="200" fill="hold">
                                          <p:stCondLst>
                                            <p:cond delay="600"/>
                                          </p:stCondLst>
                                        </p:cTn>
                                        <p:tgtEl>
                                          <p:spTgt spid="37"/>
                                        </p:tgtEl>
                                        <p:attrNameLst>
                                          <p:attrName>r</p:attrName>
                                        </p:attrNameLst>
                                      </p:cBhvr>
                                    </p:animRot>
                                    <p:animRot by="120000">
                                      <p:cBhvr>
                                        <p:cTn id="14" dur="200" fill="hold">
                                          <p:stCondLst>
                                            <p:cond delay="800"/>
                                          </p:stCondLst>
                                        </p:cTn>
                                        <p:tgtEl>
                                          <p:spTgt spid="37"/>
                                        </p:tgtEl>
                                        <p:attrNameLst>
                                          <p:attrName>r</p:attrName>
                                        </p:attrNameLst>
                                      </p:cBhvr>
                                    </p:animRot>
                                  </p:childTnLst>
                                </p:cTn>
                              </p:par>
                              <p:par>
                                <p:cTn id="15" presetID="2" presetClass="entr" presetSubtype="2" fill="hold" nodeType="withEffect">
                                  <p:stCondLst>
                                    <p:cond delay="40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3000" fill="hold"/>
                                        <p:tgtEl>
                                          <p:spTgt spid="39"/>
                                        </p:tgtEl>
                                        <p:attrNameLst>
                                          <p:attrName>ppt_x</p:attrName>
                                        </p:attrNameLst>
                                      </p:cBhvr>
                                      <p:tavLst>
                                        <p:tav tm="0">
                                          <p:val>
                                            <p:strVal val="1+#ppt_w/2"/>
                                          </p:val>
                                        </p:tav>
                                        <p:tav tm="100000">
                                          <p:val>
                                            <p:strVal val="#ppt_x"/>
                                          </p:val>
                                        </p:tav>
                                      </p:tavLst>
                                    </p:anim>
                                    <p:anim calcmode="lin" valueType="num">
                                      <p:cBhvr additive="base">
                                        <p:cTn id="18" dur="3000" fill="hold"/>
                                        <p:tgtEl>
                                          <p:spTgt spid="39"/>
                                        </p:tgtEl>
                                        <p:attrNameLst>
                                          <p:attrName>ppt_y</p:attrName>
                                        </p:attrNameLst>
                                      </p:cBhvr>
                                      <p:tavLst>
                                        <p:tav tm="0">
                                          <p:val>
                                            <p:strVal val="#ppt_y"/>
                                          </p:val>
                                        </p:tav>
                                        <p:tav tm="100000">
                                          <p:val>
                                            <p:strVal val="#ppt_y"/>
                                          </p:val>
                                        </p:tav>
                                      </p:tavLst>
                                    </p:anim>
                                  </p:childTnLst>
                                </p:cTn>
                              </p:par>
                              <p:par>
                                <p:cTn id="19" presetID="32" presetClass="emph" presetSubtype="0" repeatCount="3000" fill="hold" nodeType="withEffect">
                                  <p:stCondLst>
                                    <p:cond delay="400"/>
                                  </p:stCondLst>
                                  <p:childTnLst>
                                    <p:animRot by="120000">
                                      <p:cBhvr>
                                        <p:cTn id="20" dur="100" fill="hold">
                                          <p:stCondLst>
                                            <p:cond delay="0"/>
                                          </p:stCondLst>
                                        </p:cTn>
                                        <p:tgtEl>
                                          <p:spTgt spid="39"/>
                                        </p:tgtEl>
                                        <p:attrNameLst>
                                          <p:attrName>r</p:attrName>
                                        </p:attrNameLst>
                                      </p:cBhvr>
                                    </p:animRot>
                                    <p:animRot by="-240000">
                                      <p:cBhvr>
                                        <p:cTn id="21" dur="200" fill="hold">
                                          <p:stCondLst>
                                            <p:cond delay="200"/>
                                          </p:stCondLst>
                                        </p:cTn>
                                        <p:tgtEl>
                                          <p:spTgt spid="39"/>
                                        </p:tgtEl>
                                        <p:attrNameLst>
                                          <p:attrName>r</p:attrName>
                                        </p:attrNameLst>
                                      </p:cBhvr>
                                    </p:animRot>
                                    <p:animRot by="240000">
                                      <p:cBhvr>
                                        <p:cTn id="22" dur="200" fill="hold">
                                          <p:stCondLst>
                                            <p:cond delay="400"/>
                                          </p:stCondLst>
                                        </p:cTn>
                                        <p:tgtEl>
                                          <p:spTgt spid="39"/>
                                        </p:tgtEl>
                                        <p:attrNameLst>
                                          <p:attrName>r</p:attrName>
                                        </p:attrNameLst>
                                      </p:cBhvr>
                                    </p:animRot>
                                    <p:animRot by="-240000">
                                      <p:cBhvr>
                                        <p:cTn id="23" dur="200" fill="hold">
                                          <p:stCondLst>
                                            <p:cond delay="600"/>
                                          </p:stCondLst>
                                        </p:cTn>
                                        <p:tgtEl>
                                          <p:spTgt spid="39"/>
                                        </p:tgtEl>
                                        <p:attrNameLst>
                                          <p:attrName>r</p:attrName>
                                        </p:attrNameLst>
                                      </p:cBhvr>
                                    </p:animRot>
                                    <p:animRot by="120000">
                                      <p:cBhvr>
                                        <p:cTn id="24" dur="200" fill="hold">
                                          <p:stCondLst>
                                            <p:cond delay="800"/>
                                          </p:stCondLst>
                                        </p:cTn>
                                        <p:tgtEl>
                                          <p:spTgt spid="39"/>
                                        </p:tgtEl>
                                        <p:attrNameLst>
                                          <p:attrName>r</p:attrName>
                                        </p:attrNameLst>
                                      </p:cBhvr>
                                    </p:animRot>
                                  </p:childTnLst>
                                </p:cTn>
                              </p:par>
                              <p:par>
                                <p:cTn id="25" presetID="2" presetClass="entr" presetSubtype="2" fill="hold" nodeType="withEffect">
                                  <p:stCondLst>
                                    <p:cond delay="40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3000" fill="hold"/>
                                        <p:tgtEl>
                                          <p:spTgt spid="36"/>
                                        </p:tgtEl>
                                        <p:attrNameLst>
                                          <p:attrName>ppt_x</p:attrName>
                                        </p:attrNameLst>
                                      </p:cBhvr>
                                      <p:tavLst>
                                        <p:tav tm="0">
                                          <p:val>
                                            <p:strVal val="1+#ppt_w/2"/>
                                          </p:val>
                                        </p:tav>
                                        <p:tav tm="100000">
                                          <p:val>
                                            <p:strVal val="#ppt_x"/>
                                          </p:val>
                                        </p:tav>
                                      </p:tavLst>
                                    </p:anim>
                                    <p:anim calcmode="lin" valueType="num">
                                      <p:cBhvr additive="base">
                                        <p:cTn id="28" dur="3000" fill="hold"/>
                                        <p:tgtEl>
                                          <p:spTgt spid="36"/>
                                        </p:tgtEl>
                                        <p:attrNameLst>
                                          <p:attrName>ppt_y</p:attrName>
                                        </p:attrNameLst>
                                      </p:cBhvr>
                                      <p:tavLst>
                                        <p:tav tm="0">
                                          <p:val>
                                            <p:strVal val="#ppt_y"/>
                                          </p:val>
                                        </p:tav>
                                        <p:tav tm="100000">
                                          <p:val>
                                            <p:strVal val="#ppt_y"/>
                                          </p:val>
                                        </p:tav>
                                      </p:tavLst>
                                    </p:anim>
                                  </p:childTnLst>
                                </p:cTn>
                              </p:par>
                              <p:par>
                                <p:cTn id="29" presetID="32" presetClass="emph" presetSubtype="0" repeatCount="3000" fill="hold" nodeType="withEffect">
                                  <p:stCondLst>
                                    <p:cond delay="400"/>
                                  </p:stCondLst>
                                  <p:childTnLst>
                                    <p:animRot by="120000">
                                      <p:cBhvr>
                                        <p:cTn id="30" dur="100" fill="hold">
                                          <p:stCondLst>
                                            <p:cond delay="0"/>
                                          </p:stCondLst>
                                        </p:cTn>
                                        <p:tgtEl>
                                          <p:spTgt spid="36"/>
                                        </p:tgtEl>
                                        <p:attrNameLst>
                                          <p:attrName>r</p:attrName>
                                        </p:attrNameLst>
                                      </p:cBhvr>
                                    </p:animRot>
                                    <p:animRot by="-240000">
                                      <p:cBhvr>
                                        <p:cTn id="31" dur="200" fill="hold">
                                          <p:stCondLst>
                                            <p:cond delay="200"/>
                                          </p:stCondLst>
                                        </p:cTn>
                                        <p:tgtEl>
                                          <p:spTgt spid="36"/>
                                        </p:tgtEl>
                                        <p:attrNameLst>
                                          <p:attrName>r</p:attrName>
                                        </p:attrNameLst>
                                      </p:cBhvr>
                                    </p:animRot>
                                    <p:animRot by="240000">
                                      <p:cBhvr>
                                        <p:cTn id="32" dur="200" fill="hold">
                                          <p:stCondLst>
                                            <p:cond delay="400"/>
                                          </p:stCondLst>
                                        </p:cTn>
                                        <p:tgtEl>
                                          <p:spTgt spid="36"/>
                                        </p:tgtEl>
                                        <p:attrNameLst>
                                          <p:attrName>r</p:attrName>
                                        </p:attrNameLst>
                                      </p:cBhvr>
                                    </p:animRot>
                                    <p:animRot by="-240000">
                                      <p:cBhvr>
                                        <p:cTn id="33" dur="200" fill="hold">
                                          <p:stCondLst>
                                            <p:cond delay="600"/>
                                          </p:stCondLst>
                                        </p:cTn>
                                        <p:tgtEl>
                                          <p:spTgt spid="36"/>
                                        </p:tgtEl>
                                        <p:attrNameLst>
                                          <p:attrName>r</p:attrName>
                                        </p:attrNameLst>
                                      </p:cBhvr>
                                    </p:animRot>
                                    <p:animRot by="120000">
                                      <p:cBhvr>
                                        <p:cTn id="34" dur="200" fill="hold">
                                          <p:stCondLst>
                                            <p:cond delay="800"/>
                                          </p:stCondLst>
                                        </p:cTn>
                                        <p:tgtEl>
                                          <p:spTgt spid="36"/>
                                        </p:tgtEl>
                                        <p:attrNameLst>
                                          <p:attrName>r</p:attrName>
                                        </p:attrNameLst>
                                      </p:cBhvr>
                                    </p:animRot>
                                  </p:childTnLst>
                                </p:cTn>
                              </p:par>
                              <p:par>
                                <p:cTn id="35" presetID="2" presetClass="entr" presetSubtype="2" fill="hold" nodeType="withEffect">
                                  <p:stCondLst>
                                    <p:cond delay="40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3000" fill="hold"/>
                                        <p:tgtEl>
                                          <p:spTgt spid="35"/>
                                        </p:tgtEl>
                                        <p:attrNameLst>
                                          <p:attrName>ppt_x</p:attrName>
                                        </p:attrNameLst>
                                      </p:cBhvr>
                                      <p:tavLst>
                                        <p:tav tm="0">
                                          <p:val>
                                            <p:strVal val="1+#ppt_w/2"/>
                                          </p:val>
                                        </p:tav>
                                        <p:tav tm="100000">
                                          <p:val>
                                            <p:strVal val="#ppt_x"/>
                                          </p:val>
                                        </p:tav>
                                      </p:tavLst>
                                    </p:anim>
                                    <p:anim calcmode="lin" valueType="num">
                                      <p:cBhvr additive="base">
                                        <p:cTn id="38" dur="3000" fill="hold"/>
                                        <p:tgtEl>
                                          <p:spTgt spid="35"/>
                                        </p:tgtEl>
                                        <p:attrNameLst>
                                          <p:attrName>ppt_y</p:attrName>
                                        </p:attrNameLst>
                                      </p:cBhvr>
                                      <p:tavLst>
                                        <p:tav tm="0">
                                          <p:val>
                                            <p:strVal val="#ppt_y"/>
                                          </p:val>
                                        </p:tav>
                                        <p:tav tm="100000">
                                          <p:val>
                                            <p:strVal val="#ppt_y"/>
                                          </p:val>
                                        </p:tav>
                                      </p:tavLst>
                                    </p:anim>
                                  </p:childTnLst>
                                </p:cTn>
                              </p:par>
                              <p:par>
                                <p:cTn id="39" presetID="32" presetClass="emph" presetSubtype="0" repeatCount="3000" fill="hold" nodeType="withEffect">
                                  <p:stCondLst>
                                    <p:cond delay="400"/>
                                  </p:stCondLst>
                                  <p:childTnLst>
                                    <p:animRot by="120000">
                                      <p:cBhvr>
                                        <p:cTn id="40" dur="100" fill="hold">
                                          <p:stCondLst>
                                            <p:cond delay="0"/>
                                          </p:stCondLst>
                                        </p:cTn>
                                        <p:tgtEl>
                                          <p:spTgt spid="35"/>
                                        </p:tgtEl>
                                        <p:attrNameLst>
                                          <p:attrName>r</p:attrName>
                                        </p:attrNameLst>
                                      </p:cBhvr>
                                    </p:animRot>
                                    <p:animRot by="-240000">
                                      <p:cBhvr>
                                        <p:cTn id="41" dur="200" fill="hold">
                                          <p:stCondLst>
                                            <p:cond delay="200"/>
                                          </p:stCondLst>
                                        </p:cTn>
                                        <p:tgtEl>
                                          <p:spTgt spid="35"/>
                                        </p:tgtEl>
                                        <p:attrNameLst>
                                          <p:attrName>r</p:attrName>
                                        </p:attrNameLst>
                                      </p:cBhvr>
                                    </p:animRot>
                                    <p:animRot by="240000">
                                      <p:cBhvr>
                                        <p:cTn id="42" dur="200" fill="hold">
                                          <p:stCondLst>
                                            <p:cond delay="400"/>
                                          </p:stCondLst>
                                        </p:cTn>
                                        <p:tgtEl>
                                          <p:spTgt spid="35"/>
                                        </p:tgtEl>
                                        <p:attrNameLst>
                                          <p:attrName>r</p:attrName>
                                        </p:attrNameLst>
                                      </p:cBhvr>
                                    </p:animRot>
                                    <p:animRot by="-240000">
                                      <p:cBhvr>
                                        <p:cTn id="43" dur="200" fill="hold">
                                          <p:stCondLst>
                                            <p:cond delay="600"/>
                                          </p:stCondLst>
                                        </p:cTn>
                                        <p:tgtEl>
                                          <p:spTgt spid="35"/>
                                        </p:tgtEl>
                                        <p:attrNameLst>
                                          <p:attrName>r</p:attrName>
                                        </p:attrNameLst>
                                      </p:cBhvr>
                                    </p:animRot>
                                    <p:animRot by="120000">
                                      <p:cBhvr>
                                        <p:cTn id="44" dur="200" fill="hold">
                                          <p:stCondLst>
                                            <p:cond delay="800"/>
                                          </p:stCondLst>
                                        </p:cTn>
                                        <p:tgtEl>
                                          <p:spTgt spid="35"/>
                                        </p:tgtEl>
                                        <p:attrNameLst>
                                          <p:attrName>r</p:attrName>
                                        </p:attrNameLst>
                                      </p:cBhvr>
                                    </p:animRot>
                                  </p:childTnLst>
                                </p:cTn>
                              </p:par>
                              <p:par>
                                <p:cTn id="45" presetID="2" presetClass="entr" presetSubtype="2" fill="hold" nodeType="withEffect">
                                  <p:stCondLst>
                                    <p:cond delay="40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3000" fill="hold"/>
                                        <p:tgtEl>
                                          <p:spTgt spid="38"/>
                                        </p:tgtEl>
                                        <p:attrNameLst>
                                          <p:attrName>ppt_x</p:attrName>
                                        </p:attrNameLst>
                                      </p:cBhvr>
                                      <p:tavLst>
                                        <p:tav tm="0">
                                          <p:val>
                                            <p:strVal val="1+#ppt_w/2"/>
                                          </p:val>
                                        </p:tav>
                                        <p:tav tm="100000">
                                          <p:val>
                                            <p:strVal val="#ppt_x"/>
                                          </p:val>
                                        </p:tav>
                                      </p:tavLst>
                                    </p:anim>
                                    <p:anim calcmode="lin" valueType="num">
                                      <p:cBhvr additive="base">
                                        <p:cTn id="48" dur="3000" fill="hold"/>
                                        <p:tgtEl>
                                          <p:spTgt spid="38"/>
                                        </p:tgtEl>
                                        <p:attrNameLst>
                                          <p:attrName>ppt_y</p:attrName>
                                        </p:attrNameLst>
                                      </p:cBhvr>
                                      <p:tavLst>
                                        <p:tav tm="0">
                                          <p:val>
                                            <p:strVal val="#ppt_y"/>
                                          </p:val>
                                        </p:tav>
                                        <p:tav tm="100000">
                                          <p:val>
                                            <p:strVal val="#ppt_y"/>
                                          </p:val>
                                        </p:tav>
                                      </p:tavLst>
                                    </p:anim>
                                  </p:childTnLst>
                                </p:cTn>
                              </p:par>
                              <p:par>
                                <p:cTn id="49" presetID="32" presetClass="emph" presetSubtype="0" repeatCount="3000" fill="hold" nodeType="withEffect">
                                  <p:stCondLst>
                                    <p:cond delay="400"/>
                                  </p:stCondLst>
                                  <p:childTnLst>
                                    <p:animRot by="120000">
                                      <p:cBhvr>
                                        <p:cTn id="50" dur="100" fill="hold">
                                          <p:stCondLst>
                                            <p:cond delay="0"/>
                                          </p:stCondLst>
                                        </p:cTn>
                                        <p:tgtEl>
                                          <p:spTgt spid="38"/>
                                        </p:tgtEl>
                                        <p:attrNameLst>
                                          <p:attrName>r</p:attrName>
                                        </p:attrNameLst>
                                      </p:cBhvr>
                                    </p:animRot>
                                    <p:animRot by="-240000">
                                      <p:cBhvr>
                                        <p:cTn id="51" dur="200" fill="hold">
                                          <p:stCondLst>
                                            <p:cond delay="200"/>
                                          </p:stCondLst>
                                        </p:cTn>
                                        <p:tgtEl>
                                          <p:spTgt spid="38"/>
                                        </p:tgtEl>
                                        <p:attrNameLst>
                                          <p:attrName>r</p:attrName>
                                        </p:attrNameLst>
                                      </p:cBhvr>
                                    </p:animRot>
                                    <p:animRot by="240000">
                                      <p:cBhvr>
                                        <p:cTn id="52" dur="200" fill="hold">
                                          <p:stCondLst>
                                            <p:cond delay="400"/>
                                          </p:stCondLst>
                                        </p:cTn>
                                        <p:tgtEl>
                                          <p:spTgt spid="38"/>
                                        </p:tgtEl>
                                        <p:attrNameLst>
                                          <p:attrName>r</p:attrName>
                                        </p:attrNameLst>
                                      </p:cBhvr>
                                    </p:animRot>
                                    <p:animRot by="-240000">
                                      <p:cBhvr>
                                        <p:cTn id="53" dur="200" fill="hold">
                                          <p:stCondLst>
                                            <p:cond delay="600"/>
                                          </p:stCondLst>
                                        </p:cTn>
                                        <p:tgtEl>
                                          <p:spTgt spid="38"/>
                                        </p:tgtEl>
                                        <p:attrNameLst>
                                          <p:attrName>r</p:attrName>
                                        </p:attrNameLst>
                                      </p:cBhvr>
                                    </p:animRot>
                                    <p:animRot by="120000">
                                      <p:cBhvr>
                                        <p:cTn id="54" dur="200" fill="hold">
                                          <p:stCondLst>
                                            <p:cond delay="800"/>
                                          </p:stCondLst>
                                        </p:cTn>
                                        <p:tgtEl>
                                          <p:spTgt spid="38"/>
                                        </p:tgtEl>
                                        <p:attrNameLst>
                                          <p:attrName>r</p:attrName>
                                        </p:attrNameLst>
                                      </p:cBhvr>
                                    </p:animRot>
                                  </p:childTnLst>
                                </p:cTn>
                              </p:par>
                              <p:par>
                                <p:cTn id="55" presetID="2" presetClass="entr" presetSubtype="2" fill="hold" nodeType="withEffect">
                                  <p:stCondLst>
                                    <p:cond delay="400"/>
                                  </p:stCondLst>
                                  <p:childTnLst>
                                    <p:set>
                                      <p:cBhvr>
                                        <p:cTn id="56" dur="1" fill="hold">
                                          <p:stCondLst>
                                            <p:cond delay="0"/>
                                          </p:stCondLst>
                                        </p:cTn>
                                        <p:tgtEl>
                                          <p:spTgt spid="34"/>
                                        </p:tgtEl>
                                        <p:attrNameLst>
                                          <p:attrName>style.visibility</p:attrName>
                                        </p:attrNameLst>
                                      </p:cBhvr>
                                      <p:to>
                                        <p:strVal val="visible"/>
                                      </p:to>
                                    </p:set>
                                    <p:anim calcmode="lin" valueType="num">
                                      <p:cBhvr additive="base">
                                        <p:cTn id="57" dur="3000" fill="hold"/>
                                        <p:tgtEl>
                                          <p:spTgt spid="34"/>
                                        </p:tgtEl>
                                        <p:attrNameLst>
                                          <p:attrName>ppt_x</p:attrName>
                                        </p:attrNameLst>
                                      </p:cBhvr>
                                      <p:tavLst>
                                        <p:tav tm="0">
                                          <p:val>
                                            <p:strVal val="1+#ppt_w/2"/>
                                          </p:val>
                                        </p:tav>
                                        <p:tav tm="100000">
                                          <p:val>
                                            <p:strVal val="#ppt_x"/>
                                          </p:val>
                                        </p:tav>
                                      </p:tavLst>
                                    </p:anim>
                                    <p:anim calcmode="lin" valueType="num">
                                      <p:cBhvr additive="base">
                                        <p:cTn id="58" dur="3000" fill="hold"/>
                                        <p:tgtEl>
                                          <p:spTgt spid="34"/>
                                        </p:tgtEl>
                                        <p:attrNameLst>
                                          <p:attrName>ppt_y</p:attrName>
                                        </p:attrNameLst>
                                      </p:cBhvr>
                                      <p:tavLst>
                                        <p:tav tm="0">
                                          <p:val>
                                            <p:strVal val="#ppt_y"/>
                                          </p:val>
                                        </p:tav>
                                        <p:tav tm="100000">
                                          <p:val>
                                            <p:strVal val="#ppt_y"/>
                                          </p:val>
                                        </p:tav>
                                      </p:tavLst>
                                    </p:anim>
                                  </p:childTnLst>
                                </p:cTn>
                              </p:par>
                              <p:par>
                                <p:cTn id="59" presetID="32" presetClass="emph" presetSubtype="0" repeatCount="3000" fill="hold" nodeType="withEffect">
                                  <p:stCondLst>
                                    <p:cond delay="400"/>
                                  </p:stCondLst>
                                  <p:childTnLst>
                                    <p:animRot by="120000">
                                      <p:cBhvr>
                                        <p:cTn id="60" dur="100" fill="hold">
                                          <p:stCondLst>
                                            <p:cond delay="0"/>
                                          </p:stCondLst>
                                        </p:cTn>
                                        <p:tgtEl>
                                          <p:spTgt spid="34"/>
                                        </p:tgtEl>
                                        <p:attrNameLst>
                                          <p:attrName>r</p:attrName>
                                        </p:attrNameLst>
                                      </p:cBhvr>
                                    </p:animRot>
                                    <p:animRot by="-240000">
                                      <p:cBhvr>
                                        <p:cTn id="61" dur="200" fill="hold">
                                          <p:stCondLst>
                                            <p:cond delay="200"/>
                                          </p:stCondLst>
                                        </p:cTn>
                                        <p:tgtEl>
                                          <p:spTgt spid="34"/>
                                        </p:tgtEl>
                                        <p:attrNameLst>
                                          <p:attrName>r</p:attrName>
                                        </p:attrNameLst>
                                      </p:cBhvr>
                                    </p:animRot>
                                    <p:animRot by="240000">
                                      <p:cBhvr>
                                        <p:cTn id="62" dur="200" fill="hold">
                                          <p:stCondLst>
                                            <p:cond delay="400"/>
                                          </p:stCondLst>
                                        </p:cTn>
                                        <p:tgtEl>
                                          <p:spTgt spid="34"/>
                                        </p:tgtEl>
                                        <p:attrNameLst>
                                          <p:attrName>r</p:attrName>
                                        </p:attrNameLst>
                                      </p:cBhvr>
                                    </p:animRot>
                                    <p:animRot by="-240000">
                                      <p:cBhvr>
                                        <p:cTn id="63" dur="200" fill="hold">
                                          <p:stCondLst>
                                            <p:cond delay="600"/>
                                          </p:stCondLst>
                                        </p:cTn>
                                        <p:tgtEl>
                                          <p:spTgt spid="34"/>
                                        </p:tgtEl>
                                        <p:attrNameLst>
                                          <p:attrName>r</p:attrName>
                                        </p:attrNameLst>
                                      </p:cBhvr>
                                    </p:animRot>
                                    <p:animRot by="120000">
                                      <p:cBhvr>
                                        <p:cTn id="64" dur="200" fill="hold">
                                          <p:stCondLst>
                                            <p:cond delay="800"/>
                                          </p:stCondLst>
                                        </p:cTn>
                                        <p:tgtEl>
                                          <p:spTgt spid="34"/>
                                        </p:tgtEl>
                                        <p:attrNameLst>
                                          <p:attrName>r</p:attrName>
                                        </p:attrNameLst>
                                      </p:cBhvr>
                                    </p:animRot>
                                  </p:childTnLst>
                                </p:cTn>
                              </p:par>
                              <p:par>
                                <p:cTn id="65" presetID="2" presetClass="entr" presetSubtype="2" fill="hold" nodeType="withEffect">
                                  <p:stCondLst>
                                    <p:cond delay="400"/>
                                  </p:stCondLst>
                                  <p:childTnLst>
                                    <p:set>
                                      <p:cBhvr>
                                        <p:cTn id="66" dur="1" fill="hold">
                                          <p:stCondLst>
                                            <p:cond delay="0"/>
                                          </p:stCondLst>
                                        </p:cTn>
                                        <p:tgtEl>
                                          <p:spTgt spid="33"/>
                                        </p:tgtEl>
                                        <p:attrNameLst>
                                          <p:attrName>style.visibility</p:attrName>
                                        </p:attrNameLst>
                                      </p:cBhvr>
                                      <p:to>
                                        <p:strVal val="visible"/>
                                      </p:to>
                                    </p:set>
                                    <p:anim calcmode="lin" valueType="num">
                                      <p:cBhvr additive="base">
                                        <p:cTn id="67" dur="3000" fill="hold"/>
                                        <p:tgtEl>
                                          <p:spTgt spid="33"/>
                                        </p:tgtEl>
                                        <p:attrNameLst>
                                          <p:attrName>ppt_x</p:attrName>
                                        </p:attrNameLst>
                                      </p:cBhvr>
                                      <p:tavLst>
                                        <p:tav tm="0">
                                          <p:val>
                                            <p:strVal val="1+#ppt_w/2"/>
                                          </p:val>
                                        </p:tav>
                                        <p:tav tm="100000">
                                          <p:val>
                                            <p:strVal val="#ppt_x"/>
                                          </p:val>
                                        </p:tav>
                                      </p:tavLst>
                                    </p:anim>
                                    <p:anim calcmode="lin" valueType="num">
                                      <p:cBhvr additive="base">
                                        <p:cTn id="68" dur="3000" fill="hold"/>
                                        <p:tgtEl>
                                          <p:spTgt spid="33"/>
                                        </p:tgtEl>
                                        <p:attrNameLst>
                                          <p:attrName>ppt_y</p:attrName>
                                        </p:attrNameLst>
                                      </p:cBhvr>
                                      <p:tavLst>
                                        <p:tav tm="0">
                                          <p:val>
                                            <p:strVal val="#ppt_y"/>
                                          </p:val>
                                        </p:tav>
                                        <p:tav tm="100000">
                                          <p:val>
                                            <p:strVal val="#ppt_y"/>
                                          </p:val>
                                        </p:tav>
                                      </p:tavLst>
                                    </p:anim>
                                  </p:childTnLst>
                                </p:cTn>
                              </p:par>
                              <p:par>
                                <p:cTn id="69" presetID="32" presetClass="emph" presetSubtype="0" repeatCount="3000" fill="hold" nodeType="withEffect">
                                  <p:stCondLst>
                                    <p:cond delay="400"/>
                                  </p:stCondLst>
                                  <p:childTnLst>
                                    <p:animRot by="120000">
                                      <p:cBhvr>
                                        <p:cTn id="70" dur="100" fill="hold">
                                          <p:stCondLst>
                                            <p:cond delay="0"/>
                                          </p:stCondLst>
                                        </p:cTn>
                                        <p:tgtEl>
                                          <p:spTgt spid="33"/>
                                        </p:tgtEl>
                                        <p:attrNameLst>
                                          <p:attrName>r</p:attrName>
                                        </p:attrNameLst>
                                      </p:cBhvr>
                                    </p:animRot>
                                    <p:animRot by="-240000">
                                      <p:cBhvr>
                                        <p:cTn id="71" dur="200" fill="hold">
                                          <p:stCondLst>
                                            <p:cond delay="200"/>
                                          </p:stCondLst>
                                        </p:cTn>
                                        <p:tgtEl>
                                          <p:spTgt spid="33"/>
                                        </p:tgtEl>
                                        <p:attrNameLst>
                                          <p:attrName>r</p:attrName>
                                        </p:attrNameLst>
                                      </p:cBhvr>
                                    </p:animRot>
                                    <p:animRot by="240000">
                                      <p:cBhvr>
                                        <p:cTn id="72" dur="200" fill="hold">
                                          <p:stCondLst>
                                            <p:cond delay="400"/>
                                          </p:stCondLst>
                                        </p:cTn>
                                        <p:tgtEl>
                                          <p:spTgt spid="33"/>
                                        </p:tgtEl>
                                        <p:attrNameLst>
                                          <p:attrName>r</p:attrName>
                                        </p:attrNameLst>
                                      </p:cBhvr>
                                    </p:animRot>
                                    <p:animRot by="-240000">
                                      <p:cBhvr>
                                        <p:cTn id="73" dur="200" fill="hold">
                                          <p:stCondLst>
                                            <p:cond delay="600"/>
                                          </p:stCondLst>
                                        </p:cTn>
                                        <p:tgtEl>
                                          <p:spTgt spid="33"/>
                                        </p:tgtEl>
                                        <p:attrNameLst>
                                          <p:attrName>r</p:attrName>
                                        </p:attrNameLst>
                                      </p:cBhvr>
                                    </p:animRot>
                                    <p:animRot by="120000">
                                      <p:cBhvr>
                                        <p:cTn id="74" dur="200" fill="hold">
                                          <p:stCondLst>
                                            <p:cond delay="800"/>
                                          </p:stCondLst>
                                        </p:cTn>
                                        <p:tgtEl>
                                          <p:spTgt spid="33"/>
                                        </p:tgtEl>
                                        <p:attrNameLst>
                                          <p:attrName>r</p:attrName>
                                        </p:attrNameLst>
                                      </p:cBhvr>
                                    </p:animRot>
                                  </p:childTnLst>
                                </p:cTn>
                              </p:par>
                              <p:par>
                                <p:cTn id="75" presetID="2" presetClass="entr" presetSubtype="2" fill="hold" nodeType="withEffect">
                                  <p:stCondLst>
                                    <p:cond delay="400"/>
                                  </p:stCondLst>
                                  <p:childTnLst>
                                    <p:set>
                                      <p:cBhvr>
                                        <p:cTn id="76" dur="1" fill="hold">
                                          <p:stCondLst>
                                            <p:cond delay="0"/>
                                          </p:stCondLst>
                                        </p:cTn>
                                        <p:tgtEl>
                                          <p:spTgt spid="32"/>
                                        </p:tgtEl>
                                        <p:attrNameLst>
                                          <p:attrName>style.visibility</p:attrName>
                                        </p:attrNameLst>
                                      </p:cBhvr>
                                      <p:to>
                                        <p:strVal val="visible"/>
                                      </p:to>
                                    </p:set>
                                    <p:anim calcmode="lin" valueType="num">
                                      <p:cBhvr additive="base">
                                        <p:cTn id="77" dur="3000" fill="hold"/>
                                        <p:tgtEl>
                                          <p:spTgt spid="32"/>
                                        </p:tgtEl>
                                        <p:attrNameLst>
                                          <p:attrName>ppt_x</p:attrName>
                                        </p:attrNameLst>
                                      </p:cBhvr>
                                      <p:tavLst>
                                        <p:tav tm="0">
                                          <p:val>
                                            <p:strVal val="1+#ppt_w/2"/>
                                          </p:val>
                                        </p:tav>
                                        <p:tav tm="100000">
                                          <p:val>
                                            <p:strVal val="#ppt_x"/>
                                          </p:val>
                                        </p:tav>
                                      </p:tavLst>
                                    </p:anim>
                                    <p:anim calcmode="lin" valueType="num">
                                      <p:cBhvr additive="base">
                                        <p:cTn id="78" dur="3000" fill="hold"/>
                                        <p:tgtEl>
                                          <p:spTgt spid="32"/>
                                        </p:tgtEl>
                                        <p:attrNameLst>
                                          <p:attrName>ppt_y</p:attrName>
                                        </p:attrNameLst>
                                      </p:cBhvr>
                                      <p:tavLst>
                                        <p:tav tm="0">
                                          <p:val>
                                            <p:strVal val="#ppt_y"/>
                                          </p:val>
                                        </p:tav>
                                        <p:tav tm="100000">
                                          <p:val>
                                            <p:strVal val="#ppt_y"/>
                                          </p:val>
                                        </p:tav>
                                      </p:tavLst>
                                    </p:anim>
                                  </p:childTnLst>
                                </p:cTn>
                              </p:par>
                              <p:par>
                                <p:cTn id="79" presetID="32" presetClass="emph" presetSubtype="0" repeatCount="3000" fill="hold" nodeType="withEffect">
                                  <p:stCondLst>
                                    <p:cond delay="400"/>
                                  </p:stCondLst>
                                  <p:childTnLst>
                                    <p:animRot by="120000">
                                      <p:cBhvr>
                                        <p:cTn id="80" dur="100" fill="hold">
                                          <p:stCondLst>
                                            <p:cond delay="0"/>
                                          </p:stCondLst>
                                        </p:cTn>
                                        <p:tgtEl>
                                          <p:spTgt spid="32"/>
                                        </p:tgtEl>
                                        <p:attrNameLst>
                                          <p:attrName>r</p:attrName>
                                        </p:attrNameLst>
                                      </p:cBhvr>
                                    </p:animRot>
                                    <p:animRot by="-240000">
                                      <p:cBhvr>
                                        <p:cTn id="81" dur="200" fill="hold">
                                          <p:stCondLst>
                                            <p:cond delay="200"/>
                                          </p:stCondLst>
                                        </p:cTn>
                                        <p:tgtEl>
                                          <p:spTgt spid="32"/>
                                        </p:tgtEl>
                                        <p:attrNameLst>
                                          <p:attrName>r</p:attrName>
                                        </p:attrNameLst>
                                      </p:cBhvr>
                                    </p:animRot>
                                    <p:animRot by="240000">
                                      <p:cBhvr>
                                        <p:cTn id="82" dur="200" fill="hold">
                                          <p:stCondLst>
                                            <p:cond delay="400"/>
                                          </p:stCondLst>
                                        </p:cTn>
                                        <p:tgtEl>
                                          <p:spTgt spid="32"/>
                                        </p:tgtEl>
                                        <p:attrNameLst>
                                          <p:attrName>r</p:attrName>
                                        </p:attrNameLst>
                                      </p:cBhvr>
                                    </p:animRot>
                                    <p:animRot by="-240000">
                                      <p:cBhvr>
                                        <p:cTn id="83" dur="200" fill="hold">
                                          <p:stCondLst>
                                            <p:cond delay="600"/>
                                          </p:stCondLst>
                                        </p:cTn>
                                        <p:tgtEl>
                                          <p:spTgt spid="32"/>
                                        </p:tgtEl>
                                        <p:attrNameLst>
                                          <p:attrName>r</p:attrName>
                                        </p:attrNameLst>
                                      </p:cBhvr>
                                    </p:animRot>
                                    <p:animRot by="120000">
                                      <p:cBhvr>
                                        <p:cTn id="84" dur="200" fill="hold">
                                          <p:stCondLst>
                                            <p:cond delay="800"/>
                                          </p:stCondLst>
                                        </p:cTn>
                                        <p:tgtEl>
                                          <p:spTgt spid="32"/>
                                        </p:tgtEl>
                                        <p:attrNameLst>
                                          <p:attrName>r</p:attrName>
                                        </p:attrNameLst>
                                      </p:cBhvr>
                                    </p:animRot>
                                  </p:childTnLst>
                                </p:cTn>
                              </p:par>
                            </p:childTnLst>
                          </p:cTn>
                        </p:par>
                        <p:par>
                          <p:cTn id="85" fill="hold">
                            <p:stCondLst>
                              <p:cond delay="3400"/>
                            </p:stCondLst>
                            <p:childTnLst>
                              <p:par>
                                <p:cTn id="86" presetID="10" presetClass="entr" presetSubtype="0" fill="hold" grpId="0" nodeType="after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fade">
                                      <p:cBhvr>
                                        <p:cTn id="8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9" restart="whenNotActive" fill="hold" evtFilter="cancelBubble" nodeType="interactiveSeq">
                <p:stCondLst>
                  <p:cond evt="onClick" delay="0">
                    <p:tgtEl>
                      <p:spTgt spid="49"/>
                    </p:tgtEl>
                  </p:cond>
                </p:stCondLst>
                <p:endSync evt="end" delay="0">
                  <p:rtn val="all"/>
                </p:endSync>
                <p:childTnLst>
                  <p:par>
                    <p:cTn id="90" fill="hold">
                      <p:stCondLst>
                        <p:cond delay="0"/>
                      </p:stCondLst>
                      <p:childTnLst>
                        <p:par>
                          <p:cTn id="91" fill="hold">
                            <p:stCondLst>
                              <p:cond delay="0"/>
                            </p:stCondLst>
                            <p:childTnLst>
                              <p:par>
                                <p:cTn id="92" presetID="10" presetClass="entr" presetSubtype="0" fill="hold" grpId="1" nodeType="with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fade">
                                      <p:cBhvr>
                                        <p:cTn id="94" dur="500"/>
                                        <p:tgtEl>
                                          <p:spTgt spid="17"/>
                                        </p:tgtEl>
                                      </p:cBhvr>
                                    </p:animEffect>
                                  </p:childTnLst>
                                </p:cTn>
                              </p:par>
                            </p:childTnLst>
                          </p:cTn>
                        </p:par>
                      </p:childTnLst>
                    </p:cTn>
                  </p:par>
                </p:childTnLst>
              </p:cTn>
              <p:nextCondLst>
                <p:cond evt="onClick" delay="0">
                  <p:tgtEl>
                    <p:spTgt spid="49"/>
                  </p:tgtEl>
                </p:cond>
              </p:nextCondLst>
            </p:seq>
            <p:seq concurrent="1" nextAc="seek">
              <p:cTn id="95" restart="whenNotActive" fill="hold" evtFilter="cancelBubble" nodeType="interactiveSeq">
                <p:stCondLst>
                  <p:cond evt="onClick" delay="0">
                    <p:tgtEl>
                      <p:spTgt spid="47"/>
                    </p:tgtEl>
                  </p:cond>
                </p:stCondLst>
                <p:endSync evt="end" delay="0">
                  <p:rtn val="all"/>
                </p:endSync>
                <p:childTnLst>
                  <p:par>
                    <p:cTn id="96" fill="hold">
                      <p:stCondLst>
                        <p:cond delay="0"/>
                      </p:stCondLst>
                      <p:childTnLst>
                        <p:par>
                          <p:cTn id="97" fill="hold">
                            <p:stCondLst>
                              <p:cond delay="0"/>
                            </p:stCondLst>
                            <p:childTnLst>
                              <p:par>
                                <p:cTn id="98" presetID="10" presetClass="exit" presetSubtype="0" fill="hold" grpId="1" nodeType="afterEffect">
                                  <p:stCondLst>
                                    <p:cond delay="0"/>
                                  </p:stCondLst>
                                  <p:childTnLst>
                                    <p:animEffect transition="out" filter="fade">
                                      <p:cBhvr>
                                        <p:cTn id="99" dur="500"/>
                                        <p:tgtEl>
                                          <p:spTgt spid="40"/>
                                        </p:tgtEl>
                                      </p:cBhvr>
                                    </p:animEffect>
                                    <p:set>
                                      <p:cBhvr>
                                        <p:cTn id="100" dur="1" fill="hold">
                                          <p:stCondLst>
                                            <p:cond delay="499"/>
                                          </p:stCondLst>
                                        </p:cTn>
                                        <p:tgtEl>
                                          <p:spTgt spid="40"/>
                                        </p:tgtEl>
                                        <p:attrNameLst>
                                          <p:attrName>style.visibility</p:attrName>
                                        </p:attrNameLst>
                                      </p:cBhvr>
                                      <p:to>
                                        <p:strVal val="hidden"/>
                                      </p:to>
                                    </p:set>
                                  </p:childTnLst>
                                </p:cTn>
                              </p:par>
                              <p:par>
                                <p:cTn id="101" presetID="10" presetClass="exit" presetSubtype="0" fill="hold" grpId="0" nodeType="withEffect">
                                  <p:stCondLst>
                                    <p:cond delay="0"/>
                                  </p:stCondLst>
                                  <p:childTnLst>
                                    <p:animEffect transition="out" filter="fade">
                                      <p:cBhvr>
                                        <p:cTn id="102" dur="500"/>
                                        <p:tgtEl>
                                          <p:spTgt spid="17"/>
                                        </p:tgtEl>
                                      </p:cBhvr>
                                    </p:animEffect>
                                    <p:set>
                                      <p:cBhvr>
                                        <p:cTn id="103" dur="1" fill="hold">
                                          <p:stCondLst>
                                            <p:cond delay="499"/>
                                          </p:stCondLst>
                                        </p:cTn>
                                        <p:tgtEl>
                                          <p:spTgt spid="17"/>
                                        </p:tgtEl>
                                        <p:attrNameLst>
                                          <p:attrName>style.visibility</p:attrName>
                                        </p:attrNameLst>
                                      </p:cBhvr>
                                      <p:to>
                                        <p:strVal val="hidden"/>
                                      </p:to>
                                    </p:se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48"/>
                                        </p:tgtEl>
                                        <p:attrNameLst>
                                          <p:attrName>style.visibility</p:attrName>
                                        </p:attrNameLst>
                                      </p:cBhvr>
                                      <p:to>
                                        <p:strVal val="visible"/>
                                      </p:to>
                                    </p:set>
                                    <p:animEffect transition="in" filter="fade">
                                      <p:cBhvr>
                                        <p:cTn id="107" dur="500"/>
                                        <p:tgtEl>
                                          <p:spTgt spid="48"/>
                                        </p:tgtEl>
                                      </p:cBhvr>
                                    </p:animEffect>
                                  </p:childTnLst>
                                </p:cTn>
                              </p:par>
                              <p:par>
                                <p:cTn id="108" presetID="1" presetClass="mediacall" presetSubtype="0" fill="hold" nodeType="withEffect">
                                  <p:stCondLst>
                                    <p:cond delay="0"/>
                                  </p:stCondLst>
                                  <p:childTnLst>
                                    <p:cmd type="call" cmd="playFrom(0.0)">
                                      <p:cBhvr>
                                        <p:cTn id="109" dur="2200" fill="hold"/>
                                        <p:tgtEl>
                                          <p:spTgt spid="18"/>
                                        </p:tgtEl>
                                      </p:cBhvr>
                                    </p:cmd>
                                  </p:childTnLst>
                                </p:cTn>
                              </p:par>
                              <p:par>
                                <p:cTn id="110" presetID="10" presetClass="entr" presetSubtype="0" fill="hold" grpId="0" nodeType="withEffect">
                                  <p:stCondLst>
                                    <p:cond delay="0"/>
                                  </p:stCondLst>
                                  <p:childTnLst>
                                    <p:set>
                                      <p:cBhvr>
                                        <p:cTn id="111" dur="1" fill="hold">
                                          <p:stCondLst>
                                            <p:cond delay="0"/>
                                          </p:stCondLst>
                                        </p:cTn>
                                        <p:tgtEl>
                                          <p:spTgt spid="16"/>
                                        </p:tgtEl>
                                        <p:attrNameLst>
                                          <p:attrName>style.visibility</p:attrName>
                                        </p:attrNameLst>
                                      </p:cBhvr>
                                      <p:to>
                                        <p:strVal val="visible"/>
                                      </p:to>
                                    </p:set>
                                    <p:animEffect transition="in" filter="fade">
                                      <p:cBhvr>
                                        <p:cTn id="112" dur="500"/>
                                        <p:tgtEl>
                                          <p:spTgt spid="16"/>
                                        </p:tgtEl>
                                      </p:cBhvr>
                                    </p:animEffect>
                                  </p:childTnLst>
                                </p:cTn>
                              </p:par>
                            </p:childTnLst>
                          </p:cTn>
                        </p:par>
                      </p:childTnLst>
                    </p:cTn>
                  </p:par>
                </p:childTnLst>
              </p:cTn>
              <p:nextCondLst>
                <p:cond evt="onClick" delay="0">
                  <p:tgtEl>
                    <p:spTgt spid="47"/>
                  </p:tgtEl>
                </p:cond>
              </p:nextCondLst>
            </p:seq>
            <p:audio>
              <p:cMediaNode vol="80000" showWhenStopped="0">
                <p:cTn id="113" fill="hold" display="0">
                  <p:stCondLst>
                    <p:cond delay="indefinite"/>
                  </p:stCondLst>
                  <p:endCondLst>
                    <p:cond evt="onStopAudio" delay="0">
                      <p:tgtEl>
                        <p:sldTgt/>
                      </p:tgtEl>
                    </p:cond>
                  </p:endCondLst>
                </p:cTn>
                <p:tgtEl>
                  <p:spTgt spid="18"/>
                </p:tgtEl>
              </p:cMediaNode>
            </p:audio>
          </p:childTnLst>
        </p:cTn>
      </p:par>
    </p:tnLst>
    <p:bldLst>
      <p:bldP spid="16" grpId="0" animBg="1"/>
      <p:bldP spid="40" grpId="0" animBg="1"/>
      <p:bldP spid="40" grpId="1" animBg="1"/>
      <p:bldP spid="48" grpId="0" animBg="1"/>
      <p:bldP spid="17" grpId="0" animBg="1"/>
      <p:bldP spid="1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65765025-A368-4D61-AE53-C7D7AF56F486}"/>
              </a:ext>
            </a:extLst>
          </p:cNvPr>
          <p:cNvPicPr>
            <a:picLocks noChangeAspect="1"/>
          </p:cNvPicPr>
          <p:nvPr/>
        </p:nvPicPr>
        <p:blipFill>
          <a:blip r:embed="rId2">
            <a:extLst>
              <a:ext uri="{28A0092B-C50C-407E-A947-70E740481C1C}">
                <a14:useLocalDpi xmlns:a14="http://schemas.microsoft.com/office/drawing/2010/main" val="0"/>
              </a:ext>
            </a:extLst>
          </a:blip>
          <a:srcRect l="12919" t="1819" r="11188" b="391"/>
          <a:stretch>
            <a:fillRect/>
          </a:stretch>
        </p:blipFill>
        <p:spPr>
          <a:xfrm>
            <a:off x="1952628" y="427383"/>
            <a:ext cx="8272313" cy="5995749"/>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10" name="Rounded Rectangle 18">
            <a:extLst>
              <a:ext uri="{FF2B5EF4-FFF2-40B4-BE49-F238E27FC236}">
                <a16:creationId xmlns:a16="http://schemas.microsoft.com/office/drawing/2014/main" xmlns="" id="{468B48C0-1F9B-43C0-8F19-8E4F2C1CD547}"/>
              </a:ext>
            </a:extLst>
          </p:cNvPr>
          <p:cNvSpPr/>
          <p:nvPr/>
        </p:nvSpPr>
        <p:spPr>
          <a:xfrm>
            <a:off x="1962274" y="425513"/>
            <a:ext cx="8263924" cy="6041697"/>
          </a:xfrm>
          <a:prstGeom prst="roundRect">
            <a:avLst>
              <a:gd name="adj" fmla="val 2733"/>
            </a:avLst>
          </a:prstGeom>
          <a:gradFill flip="none" rotWithShape="1">
            <a:gsLst>
              <a:gs pos="100000">
                <a:schemeClr val="bg1">
                  <a:alpha val="0"/>
                  <a:lumMod val="39000"/>
                </a:schemeClr>
              </a:gs>
              <a:gs pos="7000">
                <a:srgbClr val="3E95B3"/>
              </a:gs>
              <a:gs pos="100000">
                <a:schemeClr val="bg1">
                  <a:alpha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pic>
        <p:nvPicPr>
          <p:cNvPr id="5" name="Picture 4">
            <a:extLst>
              <a:ext uri="{FF2B5EF4-FFF2-40B4-BE49-F238E27FC236}">
                <a16:creationId xmlns:a16="http://schemas.microsoft.com/office/drawing/2014/main" xmlns="" id="{FA705F1E-D847-4801-818E-C4A88FE24193}"/>
              </a:ext>
            </a:extLst>
          </p:cNvPr>
          <p:cNvPicPr>
            <a:picLocks noChangeAspect="1"/>
          </p:cNvPicPr>
          <p:nvPr/>
        </p:nvPicPr>
        <p:blipFill>
          <a:blip r:embed="rId3">
            <a:extLst>
              <a:ext uri="{28A0092B-C50C-407E-A947-70E740481C1C}">
                <a14:useLocalDpi xmlns:a14="http://schemas.microsoft.com/office/drawing/2010/main" val="0"/>
              </a:ext>
            </a:extLst>
          </a:blip>
          <a:srcRect l="38895" r="38895"/>
          <a:stretch/>
        </p:blipFill>
        <p:spPr>
          <a:xfrm>
            <a:off x="1425228" y="1642306"/>
            <a:ext cx="2066381" cy="5233450"/>
          </a:xfrm>
          <a:prstGeom prst="rect">
            <a:avLst/>
          </a:prstGeom>
        </p:spPr>
      </p:pic>
      <p:sp>
        <p:nvSpPr>
          <p:cNvPr id="16" name="Right Arrow 1">
            <a:hlinkClick r:id="rId4" action="ppaction://hlinksldjump"/>
            <a:extLst>
              <a:ext uri="{FF2B5EF4-FFF2-40B4-BE49-F238E27FC236}">
                <a16:creationId xmlns:a16="http://schemas.microsoft.com/office/drawing/2014/main" xmlns="" id="{697DEC36-D5BB-4EF3-BCDA-798718B34B9D}"/>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6" name="Rectangle 5">
            <a:extLst>
              <a:ext uri="{FF2B5EF4-FFF2-40B4-BE49-F238E27FC236}">
                <a16:creationId xmlns:a16="http://schemas.microsoft.com/office/drawing/2014/main" xmlns="" id="{F2D80654-376E-454B-8CDB-3DAA8E1651C3}"/>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FFFFFF"/>
                </a:solidFill>
                <a:latin typeface="VAG Rounded" pitchFamily="50" charset="0"/>
              </a:rPr>
              <a:t>Is this </a:t>
            </a:r>
            <a:r>
              <a:rPr lang="en-GB" sz="4000" b="1" dirty="0">
                <a:solidFill>
                  <a:srgbClr val="FFFFFF"/>
                </a:solidFill>
                <a:latin typeface="Numberlings" pitchFamily="2" charset="0"/>
              </a:rPr>
              <a:t>8</a:t>
            </a:r>
            <a:r>
              <a:rPr lang="en-GB" sz="4000" b="1" dirty="0">
                <a:solidFill>
                  <a:srgbClr val="FFFFFF"/>
                </a:solidFill>
                <a:latin typeface="VAG Rounded" pitchFamily="50" charset="0"/>
              </a:rPr>
              <a:t>?</a:t>
            </a:r>
          </a:p>
        </p:txBody>
      </p:sp>
      <p:sp>
        <p:nvSpPr>
          <p:cNvPr id="7" name="Rounded Rectangular Callout 9">
            <a:extLst>
              <a:ext uri="{FF2B5EF4-FFF2-40B4-BE49-F238E27FC236}">
                <a16:creationId xmlns:a16="http://schemas.microsoft.com/office/drawing/2014/main" xmlns="" id="{708B1AF5-1623-4B61-9458-A88363AED4BA}"/>
              </a:ext>
            </a:extLst>
          </p:cNvPr>
          <p:cNvSpPr/>
          <p:nvPr/>
        </p:nvSpPr>
        <p:spPr>
          <a:xfrm>
            <a:off x="3264660" y="5243677"/>
            <a:ext cx="4585567" cy="985782"/>
          </a:xfrm>
          <a:prstGeom prst="wedgeRoundRectCallout">
            <a:avLst>
              <a:gd name="adj1" fmla="val -35673"/>
              <a:gd name="adj2" fmla="val -63679"/>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Should I save this shape? How many sides has it got? How can you check?</a:t>
            </a:r>
          </a:p>
        </p:txBody>
      </p:sp>
      <p:cxnSp>
        <p:nvCxnSpPr>
          <p:cNvPr id="20" name="Straight Connector 19">
            <a:extLst>
              <a:ext uri="{FF2B5EF4-FFF2-40B4-BE49-F238E27FC236}">
                <a16:creationId xmlns:a16="http://schemas.microsoft.com/office/drawing/2014/main" xmlns="" id="{49E6614C-F6F8-4F57-90A7-BEBAEBCCF034}"/>
              </a:ext>
            </a:extLst>
          </p:cNvPr>
          <p:cNvCxnSpPr>
            <a:cxnSpLocks/>
          </p:cNvCxnSpPr>
          <p:nvPr/>
        </p:nvCxnSpPr>
        <p:spPr>
          <a:xfrm>
            <a:off x="6596074" y="2150813"/>
            <a:ext cx="1823075" cy="0"/>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F982BE9A-4B9A-4341-9424-C1848989F13F}"/>
              </a:ext>
            </a:extLst>
          </p:cNvPr>
          <p:cNvCxnSpPr>
            <a:cxnSpLocks/>
          </p:cNvCxnSpPr>
          <p:nvPr/>
        </p:nvCxnSpPr>
        <p:spPr>
          <a:xfrm>
            <a:off x="8400462" y="2153414"/>
            <a:ext cx="709876" cy="1405232"/>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9B592245-C8B0-451F-B117-008C2BC8DAE8}"/>
              </a:ext>
            </a:extLst>
          </p:cNvPr>
          <p:cNvCxnSpPr>
            <a:cxnSpLocks/>
          </p:cNvCxnSpPr>
          <p:nvPr/>
        </p:nvCxnSpPr>
        <p:spPr>
          <a:xfrm flipV="1">
            <a:off x="8391754" y="3524051"/>
            <a:ext cx="705465" cy="1407902"/>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7ED81649-1485-47DF-98DC-A13EEB88BD30}"/>
              </a:ext>
            </a:extLst>
          </p:cNvPr>
          <p:cNvCxnSpPr>
            <a:cxnSpLocks/>
          </p:cNvCxnSpPr>
          <p:nvPr/>
        </p:nvCxnSpPr>
        <p:spPr>
          <a:xfrm flipH="1">
            <a:off x="6595807" y="4916892"/>
            <a:ext cx="1823075" cy="0"/>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97612AEF-22F9-46C6-A899-14A871167F4F}"/>
              </a:ext>
            </a:extLst>
          </p:cNvPr>
          <p:cNvCxnSpPr>
            <a:cxnSpLocks/>
          </p:cNvCxnSpPr>
          <p:nvPr/>
        </p:nvCxnSpPr>
        <p:spPr>
          <a:xfrm flipH="1">
            <a:off x="5898973" y="2141766"/>
            <a:ext cx="709876" cy="1405232"/>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8492278C-D438-47EE-B64B-4A301D53C2D0}"/>
              </a:ext>
            </a:extLst>
          </p:cNvPr>
          <p:cNvCxnSpPr>
            <a:cxnSpLocks/>
          </p:cNvCxnSpPr>
          <p:nvPr/>
        </p:nvCxnSpPr>
        <p:spPr>
          <a:xfrm flipH="1" flipV="1">
            <a:off x="5907683" y="3529821"/>
            <a:ext cx="705465" cy="1407902"/>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sp>
        <p:nvSpPr>
          <p:cNvPr id="3" name="Hexagon 2">
            <a:extLst>
              <a:ext uri="{FF2B5EF4-FFF2-40B4-BE49-F238E27FC236}">
                <a16:creationId xmlns:a16="http://schemas.microsoft.com/office/drawing/2014/main" xmlns="" id="{4E5A7251-53E1-49E4-AB78-38E099BC4873}"/>
              </a:ext>
            </a:extLst>
          </p:cNvPr>
          <p:cNvSpPr/>
          <p:nvPr/>
        </p:nvSpPr>
        <p:spPr>
          <a:xfrm>
            <a:off x="5939886" y="2175679"/>
            <a:ext cx="3123699" cy="2716863"/>
          </a:xfrm>
          <a:prstGeom prst="hexagon">
            <a:avLst/>
          </a:prstGeom>
          <a:solidFill>
            <a:srgbClr val="4D3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11" name="save">
            <a:extLst>
              <a:ext uri="{FF2B5EF4-FFF2-40B4-BE49-F238E27FC236}">
                <a16:creationId xmlns:a16="http://schemas.microsoft.com/office/drawing/2014/main" xmlns="" id="{F8F054FF-F0D2-4E39-A6AD-9DE06D288747}"/>
              </a:ext>
            </a:extLst>
          </p:cNvPr>
          <p:cNvSpPr/>
          <p:nvPr/>
        </p:nvSpPr>
        <p:spPr>
          <a:xfrm>
            <a:off x="9227947" y="3864468"/>
            <a:ext cx="1162614" cy="1162614"/>
          </a:xfrm>
          <a:prstGeom prst="octagon">
            <a:avLst/>
          </a:prstGeom>
          <a:solidFill>
            <a:srgbClr val="83BB5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Save</a:t>
            </a:r>
          </a:p>
        </p:txBody>
      </p:sp>
      <p:sp>
        <p:nvSpPr>
          <p:cNvPr id="13" name="leave">
            <a:extLst>
              <a:ext uri="{FF2B5EF4-FFF2-40B4-BE49-F238E27FC236}">
                <a16:creationId xmlns:a16="http://schemas.microsoft.com/office/drawing/2014/main" xmlns="" id="{B09E23F8-8EE0-4643-8CBB-84B97378E9F8}"/>
              </a:ext>
            </a:extLst>
          </p:cNvPr>
          <p:cNvSpPr/>
          <p:nvPr/>
        </p:nvSpPr>
        <p:spPr>
          <a:xfrm>
            <a:off x="9227947" y="5368077"/>
            <a:ext cx="1162614" cy="1162614"/>
          </a:xfrm>
          <a:prstGeom prst="octagon">
            <a:avLst/>
          </a:prstGeom>
          <a:solidFill>
            <a:srgbClr val="5F8AC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Leave</a:t>
            </a:r>
          </a:p>
        </p:txBody>
      </p:sp>
      <p:sp>
        <p:nvSpPr>
          <p:cNvPr id="30" name="well done">
            <a:extLst>
              <a:ext uri="{FF2B5EF4-FFF2-40B4-BE49-F238E27FC236}">
                <a16:creationId xmlns:a16="http://schemas.microsoft.com/office/drawing/2014/main" xmlns="" id="{AB611075-DFF5-4BF0-A92E-C13BB7AF4C9C}"/>
              </a:ext>
            </a:extLst>
          </p:cNvPr>
          <p:cNvSpPr/>
          <p:nvPr/>
        </p:nvSpPr>
        <p:spPr>
          <a:xfrm>
            <a:off x="3424802" y="1500461"/>
            <a:ext cx="2903483" cy="611114"/>
          </a:xfrm>
          <a:prstGeom prst="wedgeRoundRectCallout">
            <a:avLst>
              <a:gd name="adj1" fmla="val -34327"/>
              <a:gd name="adj2" fmla="val 62773"/>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Well done! This is not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a:t>
            </a:r>
          </a:p>
        </p:txBody>
      </p:sp>
      <p:sp>
        <p:nvSpPr>
          <p:cNvPr id="31" name="Rounded Rectangular Callout 9">
            <a:extLst>
              <a:ext uri="{FF2B5EF4-FFF2-40B4-BE49-F238E27FC236}">
                <a16:creationId xmlns:a16="http://schemas.microsoft.com/office/drawing/2014/main" xmlns="" id="{A5E19B6C-BFD4-46F6-B521-46C2C9BFF724}"/>
              </a:ext>
            </a:extLst>
          </p:cNvPr>
          <p:cNvSpPr/>
          <p:nvPr/>
        </p:nvSpPr>
        <p:spPr>
          <a:xfrm>
            <a:off x="3424802" y="1497633"/>
            <a:ext cx="1686403" cy="611114"/>
          </a:xfrm>
          <a:prstGeom prst="wedgeRoundRectCallout">
            <a:avLst>
              <a:gd name="adj1" fmla="val -36030"/>
              <a:gd name="adj2" fmla="val 61214"/>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spTree>
    <p:extLst>
      <p:ext uri="{BB962C8B-B14F-4D97-AF65-F5344CB8AC3E}">
        <p14:creationId xmlns:p14="http://schemas.microsoft.com/office/powerpoint/2010/main" val="31070176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100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par>
                          <p:cTn id="10" fill="hold">
                            <p:stCondLst>
                              <p:cond delay="1500"/>
                            </p:stCondLst>
                            <p:childTnLst>
                              <p:par>
                                <p:cTn id="11" presetID="10" presetClass="exit" presetSubtype="0" fill="hold" nodeType="afterEffect">
                                  <p:stCondLst>
                                    <p:cond delay="0"/>
                                  </p:stCondLst>
                                  <p:childTnLst>
                                    <p:animEffect transition="out" filter="fade">
                                      <p:cBhvr>
                                        <p:cTn id="12" dur="500"/>
                                        <p:tgtEl>
                                          <p:spTgt spid="20"/>
                                        </p:tgtEl>
                                      </p:cBhvr>
                                    </p:animEffect>
                                    <p:set>
                                      <p:cBhvr>
                                        <p:cTn id="13" dur="1" fill="hold">
                                          <p:stCondLst>
                                            <p:cond delay="499"/>
                                          </p:stCondLst>
                                        </p:cTn>
                                        <p:tgtEl>
                                          <p:spTgt spid="20"/>
                                        </p:tgtEl>
                                        <p:attrNameLst>
                                          <p:attrName>style.visibility</p:attrName>
                                        </p:attrNameLst>
                                      </p:cBhvr>
                                      <p:to>
                                        <p:strVal val="hidden"/>
                                      </p:to>
                                    </p:set>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Effect transition="in" filter="fade">
                                      <p:cBhvr>
                                        <p:cTn id="19" dur="500"/>
                                        <p:tgtEl>
                                          <p:spTgt spid="27"/>
                                        </p:tgtEl>
                                      </p:cBhvr>
                                    </p:animEffect>
                                  </p:childTnLst>
                                </p:cTn>
                              </p:par>
                            </p:childTnLst>
                          </p:cTn>
                        </p:par>
                        <p:par>
                          <p:cTn id="20" fill="hold">
                            <p:stCondLst>
                              <p:cond delay="2500"/>
                            </p:stCondLst>
                            <p:childTnLst>
                              <p:par>
                                <p:cTn id="21" presetID="10" presetClass="exit" presetSubtype="0" fill="hold" nodeType="afterEffect">
                                  <p:stCondLst>
                                    <p:cond delay="0"/>
                                  </p:stCondLst>
                                  <p:childTnLst>
                                    <p:animEffect transition="out" filter="fade">
                                      <p:cBhvr>
                                        <p:cTn id="22" dur="500"/>
                                        <p:tgtEl>
                                          <p:spTgt spid="27"/>
                                        </p:tgtEl>
                                      </p:cBhvr>
                                    </p:animEffect>
                                    <p:set>
                                      <p:cBhvr>
                                        <p:cTn id="23" dur="1" fill="hold">
                                          <p:stCondLst>
                                            <p:cond delay="499"/>
                                          </p:stCondLst>
                                        </p:cTn>
                                        <p:tgtEl>
                                          <p:spTgt spid="27"/>
                                        </p:tgtEl>
                                        <p:attrNameLst>
                                          <p:attrName>style.visibility</p:attrName>
                                        </p:attrNameLst>
                                      </p:cBhvr>
                                      <p:to>
                                        <p:strVal val="hidden"/>
                                      </p:to>
                                    </p:set>
                                  </p:childTnLst>
                                </p:cTn>
                              </p:par>
                            </p:childTnLst>
                          </p:cTn>
                        </p:par>
                        <p:par>
                          <p:cTn id="24" fill="hold">
                            <p:stCondLst>
                              <p:cond delay="3000"/>
                            </p:stCondLst>
                            <p:childTnLst>
                              <p:par>
                                <p:cTn id="25" presetID="53" presetClass="entr" presetSubtype="16"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500" fill="hold"/>
                                        <p:tgtEl>
                                          <p:spTgt spid="32"/>
                                        </p:tgtEl>
                                        <p:attrNameLst>
                                          <p:attrName>ppt_w</p:attrName>
                                        </p:attrNameLst>
                                      </p:cBhvr>
                                      <p:tavLst>
                                        <p:tav tm="0">
                                          <p:val>
                                            <p:fltVal val="0"/>
                                          </p:val>
                                        </p:tav>
                                        <p:tav tm="100000">
                                          <p:val>
                                            <p:strVal val="#ppt_w"/>
                                          </p:val>
                                        </p:tav>
                                      </p:tavLst>
                                    </p:anim>
                                    <p:anim calcmode="lin" valueType="num">
                                      <p:cBhvr>
                                        <p:cTn id="28" dur="500" fill="hold"/>
                                        <p:tgtEl>
                                          <p:spTgt spid="32"/>
                                        </p:tgtEl>
                                        <p:attrNameLst>
                                          <p:attrName>ppt_h</p:attrName>
                                        </p:attrNameLst>
                                      </p:cBhvr>
                                      <p:tavLst>
                                        <p:tav tm="0">
                                          <p:val>
                                            <p:fltVal val="0"/>
                                          </p:val>
                                        </p:tav>
                                        <p:tav tm="100000">
                                          <p:val>
                                            <p:strVal val="#ppt_h"/>
                                          </p:val>
                                        </p:tav>
                                      </p:tavLst>
                                    </p:anim>
                                    <p:animEffect transition="in" filter="fade">
                                      <p:cBhvr>
                                        <p:cTn id="29" dur="500"/>
                                        <p:tgtEl>
                                          <p:spTgt spid="32"/>
                                        </p:tgtEl>
                                      </p:cBhvr>
                                    </p:animEffect>
                                  </p:childTnLst>
                                </p:cTn>
                              </p:par>
                            </p:childTnLst>
                          </p:cTn>
                        </p:par>
                        <p:par>
                          <p:cTn id="30" fill="hold">
                            <p:stCondLst>
                              <p:cond delay="3500"/>
                            </p:stCondLst>
                            <p:childTnLst>
                              <p:par>
                                <p:cTn id="31" presetID="10" presetClass="exit" presetSubtype="0" fill="hold" nodeType="afterEffect">
                                  <p:stCondLst>
                                    <p:cond delay="0"/>
                                  </p:stCondLst>
                                  <p:childTnLst>
                                    <p:animEffect transition="out" filter="fade">
                                      <p:cBhvr>
                                        <p:cTn id="32" dur="500"/>
                                        <p:tgtEl>
                                          <p:spTgt spid="32"/>
                                        </p:tgtEl>
                                      </p:cBhvr>
                                    </p:animEffect>
                                    <p:set>
                                      <p:cBhvr>
                                        <p:cTn id="33" dur="1" fill="hold">
                                          <p:stCondLst>
                                            <p:cond delay="499"/>
                                          </p:stCondLst>
                                        </p:cTn>
                                        <p:tgtEl>
                                          <p:spTgt spid="32"/>
                                        </p:tgtEl>
                                        <p:attrNameLst>
                                          <p:attrName>style.visibility</p:attrName>
                                        </p:attrNameLst>
                                      </p:cBhvr>
                                      <p:to>
                                        <p:strVal val="hidden"/>
                                      </p:to>
                                    </p:set>
                                  </p:childTnLst>
                                </p:cTn>
                              </p:par>
                            </p:childTnLst>
                          </p:cTn>
                        </p:par>
                        <p:par>
                          <p:cTn id="34" fill="hold">
                            <p:stCondLst>
                              <p:cond delay="4000"/>
                            </p:stCondLst>
                            <p:childTnLst>
                              <p:par>
                                <p:cTn id="35" presetID="53" presetClass="entr" presetSubtype="16"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par>
                          <p:cTn id="40" fill="hold">
                            <p:stCondLst>
                              <p:cond delay="4500"/>
                            </p:stCondLst>
                            <p:childTnLst>
                              <p:par>
                                <p:cTn id="41" presetID="10" presetClass="exit" presetSubtype="0" fill="hold" nodeType="afterEffect">
                                  <p:stCondLst>
                                    <p:cond delay="0"/>
                                  </p:stCondLst>
                                  <p:childTnLst>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cTn>
                              </p:par>
                            </p:childTnLst>
                          </p:cTn>
                        </p:par>
                        <p:par>
                          <p:cTn id="44" fill="hold">
                            <p:stCondLst>
                              <p:cond delay="5000"/>
                            </p:stCondLst>
                            <p:childTnLst>
                              <p:par>
                                <p:cTn id="45" presetID="53" presetClass="entr" presetSubtype="16"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par>
                          <p:cTn id="50" fill="hold">
                            <p:stCondLst>
                              <p:cond delay="5500"/>
                            </p:stCondLst>
                            <p:childTnLst>
                              <p:par>
                                <p:cTn id="51" presetID="10" presetClass="exit" presetSubtype="0" fill="hold" nodeType="afterEffect">
                                  <p:stCondLst>
                                    <p:cond delay="0"/>
                                  </p:stCondLst>
                                  <p:childTnLst>
                                    <p:animEffect transition="out" filter="fade">
                                      <p:cBhvr>
                                        <p:cTn id="52" dur="500"/>
                                        <p:tgtEl>
                                          <p:spTgt spid="24"/>
                                        </p:tgtEl>
                                      </p:cBhvr>
                                    </p:animEffect>
                                    <p:set>
                                      <p:cBhvr>
                                        <p:cTn id="53" dur="1" fill="hold">
                                          <p:stCondLst>
                                            <p:cond delay="499"/>
                                          </p:stCondLst>
                                        </p:cTn>
                                        <p:tgtEl>
                                          <p:spTgt spid="24"/>
                                        </p:tgtEl>
                                        <p:attrNameLst>
                                          <p:attrName>style.visibility</p:attrName>
                                        </p:attrNameLst>
                                      </p:cBhvr>
                                      <p:to>
                                        <p:strVal val="hidden"/>
                                      </p:to>
                                    </p:set>
                                  </p:childTnLst>
                                </p:cTn>
                              </p:par>
                            </p:childTnLst>
                          </p:cTn>
                        </p:par>
                        <p:par>
                          <p:cTn id="54" fill="hold">
                            <p:stCondLst>
                              <p:cond delay="6000"/>
                            </p:stCondLst>
                            <p:childTnLst>
                              <p:par>
                                <p:cTn id="55" presetID="53" presetClass="entr" presetSubtype="16"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Effect transition="in" filter="fade">
                                      <p:cBhvr>
                                        <p:cTn id="59" dur="500"/>
                                        <p:tgtEl>
                                          <p:spTgt spid="23"/>
                                        </p:tgtEl>
                                      </p:cBhvr>
                                    </p:animEffect>
                                  </p:childTnLst>
                                </p:cTn>
                              </p:par>
                            </p:childTnLst>
                          </p:cTn>
                        </p:par>
                        <p:par>
                          <p:cTn id="60" fill="hold">
                            <p:stCondLst>
                              <p:cond delay="6500"/>
                            </p:stCondLst>
                            <p:childTnLst>
                              <p:par>
                                <p:cTn id="61" presetID="10" presetClass="exit" presetSubtype="0" fill="hold" nodeType="afterEffect">
                                  <p:stCondLst>
                                    <p:cond delay="0"/>
                                  </p:stCondLst>
                                  <p:childTnLst>
                                    <p:animEffect transition="out" filter="fade">
                                      <p:cBhvr>
                                        <p:cTn id="62" dur="500"/>
                                        <p:tgtEl>
                                          <p:spTgt spid="23"/>
                                        </p:tgtEl>
                                      </p:cBhvr>
                                    </p:animEffect>
                                    <p:set>
                                      <p:cBhvr>
                                        <p:cTn id="63" dur="1" fill="hold">
                                          <p:stCondLst>
                                            <p:cond delay="499"/>
                                          </p:stCondLst>
                                        </p:cTn>
                                        <p:tgtEl>
                                          <p:spTgt spid="23"/>
                                        </p:tgtEl>
                                        <p:attrNameLst>
                                          <p:attrName>style.visibility</p:attrName>
                                        </p:attrNameLst>
                                      </p:cBhvr>
                                      <p:to>
                                        <p:strVal val="hidden"/>
                                      </p:to>
                                    </p:set>
                                  </p:childTnLst>
                                </p:cTn>
                              </p:par>
                            </p:childTnLst>
                          </p:cTn>
                        </p:par>
                        <p:par>
                          <p:cTn id="64" fill="hold">
                            <p:stCondLst>
                              <p:cond delay="7000"/>
                            </p:stCondLst>
                            <p:childTnLst>
                              <p:par>
                                <p:cTn id="65" presetID="10" presetClass="entr" presetSubtype="0"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fade">
                                      <p:cBhvr>
                                        <p:cTn id="6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8" restart="whenNotActive" fill="hold" evtFilter="cancelBubble" nodeType="interactiveSeq">
                <p:stCondLst>
                  <p:cond evt="onClick" delay="0">
                    <p:tgtEl>
                      <p:spTgt spid="11"/>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after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childTnLst>
                          </p:cTn>
                        </p:par>
                      </p:childTnLst>
                    </p:cTn>
                  </p:par>
                </p:childTnLst>
              </p:cTn>
              <p:nextCondLst>
                <p:cond evt="onClick" delay="0">
                  <p:tgtEl>
                    <p:spTgt spid="11"/>
                  </p:tgtEl>
                </p:cond>
              </p:nextCondLst>
            </p:seq>
            <p:seq concurrent="1" nextAc="seek">
              <p:cTn id="74" restart="whenNotActive" fill="hold" evtFilter="cancelBubble" nodeType="interactiveSeq">
                <p:stCondLst>
                  <p:cond evt="onClick" delay="0">
                    <p:tgtEl>
                      <p:spTgt spid="13"/>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grpId="1" nodeType="afterEffect">
                                  <p:stCondLst>
                                    <p:cond delay="0"/>
                                  </p:stCondLst>
                                  <p:childTnLst>
                                    <p:animEffect transition="out" filter="fade">
                                      <p:cBhvr>
                                        <p:cTn id="78" dur="500"/>
                                        <p:tgtEl>
                                          <p:spTgt spid="7"/>
                                        </p:tgtEl>
                                      </p:cBhvr>
                                    </p:animEffect>
                                    <p:set>
                                      <p:cBhvr>
                                        <p:cTn id="79" dur="1" fill="hold">
                                          <p:stCondLst>
                                            <p:cond delay="499"/>
                                          </p:stCondLst>
                                        </p:cTn>
                                        <p:tgtEl>
                                          <p:spTgt spid="7"/>
                                        </p:tgtEl>
                                        <p:attrNameLst>
                                          <p:attrName>style.visibility</p:attrName>
                                        </p:attrNameLst>
                                      </p:cBhvr>
                                      <p:to>
                                        <p:strVal val="hidden"/>
                                      </p:to>
                                    </p:set>
                                  </p:childTnLst>
                                </p:cTn>
                              </p:par>
                              <p:par>
                                <p:cTn id="80" presetID="10" presetClass="exit" presetSubtype="0" fill="hold" grpId="0" nodeType="withEffect">
                                  <p:stCondLst>
                                    <p:cond delay="0"/>
                                  </p:stCondLst>
                                  <p:childTnLst>
                                    <p:animEffect transition="out" filter="fade">
                                      <p:cBhvr>
                                        <p:cTn id="81" dur="500"/>
                                        <p:tgtEl>
                                          <p:spTgt spid="31"/>
                                        </p:tgtEl>
                                      </p:cBhvr>
                                    </p:animEffect>
                                    <p:set>
                                      <p:cBhvr>
                                        <p:cTn id="82" dur="1" fill="hold">
                                          <p:stCondLst>
                                            <p:cond delay="499"/>
                                          </p:stCondLst>
                                        </p:cTn>
                                        <p:tgtEl>
                                          <p:spTgt spid="31"/>
                                        </p:tgtEl>
                                        <p:attrNameLst>
                                          <p:attrName>style.visibility</p:attrName>
                                        </p:attrNameLst>
                                      </p:cBhvr>
                                      <p:to>
                                        <p:strVal val="hidden"/>
                                      </p:to>
                                    </p:set>
                                  </p:childTnLst>
                                </p:cTn>
                              </p:par>
                            </p:childTnLst>
                          </p:cTn>
                        </p:par>
                        <p:par>
                          <p:cTn id="83" fill="hold">
                            <p:stCondLst>
                              <p:cond delay="500"/>
                            </p:stCondLst>
                            <p:childTnLst>
                              <p:par>
                                <p:cTn id="84" presetID="10" presetClass="entr" presetSubtype="0" fill="hold" grpId="0" nodeType="after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fade">
                                      <p:cBhvr>
                                        <p:cTn id="86" dur="500"/>
                                        <p:tgtEl>
                                          <p:spTgt spid="30"/>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fade">
                                      <p:cBhvr>
                                        <p:cTn id="89" dur="500"/>
                                        <p:tgtEl>
                                          <p:spTgt spid="16"/>
                                        </p:tgtEl>
                                      </p:cBhvr>
                                    </p:animEffect>
                                  </p:childTnLst>
                                </p:cTn>
                              </p:par>
                            </p:childTnLst>
                          </p:cTn>
                        </p:par>
                      </p:childTnLst>
                    </p:cTn>
                  </p:par>
                </p:childTnLst>
              </p:cTn>
              <p:nextCondLst>
                <p:cond evt="onClick" delay="0">
                  <p:tgtEl>
                    <p:spTgt spid="13"/>
                  </p:tgtEl>
                </p:cond>
              </p:nextCondLst>
            </p:seq>
          </p:childTnLst>
        </p:cTn>
      </p:par>
    </p:tnLst>
    <p:bldLst>
      <p:bldP spid="16" grpId="0" animBg="1"/>
      <p:bldP spid="7" grpId="0" animBg="1"/>
      <p:bldP spid="7" grpId="1" animBg="1"/>
      <p:bldP spid="30" grpId="0" animBg="1"/>
      <p:bldP spid="31" grpId="0" animBg="1"/>
      <p:bldP spid="31"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2196783E-7889-4F6E-A6CE-8969D4888224}"/>
              </a:ext>
            </a:extLst>
          </p:cNvPr>
          <p:cNvPicPr>
            <a:picLocks noChangeAspect="1"/>
          </p:cNvPicPr>
          <p:nvPr/>
        </p:nvPicPr>
        <p:blipFill>
          <a:blip r:embed="rId2">
            <a:extLst>
              <a:ext uri="{28A0092B-C50C-407E-A947-70E740481C1C}">
                <a14:useLocalDpi xmlns:a14="http://schemas.microsoft.com/office/drawing/2010/main" val="0"/>
              </a:ext>
            </a:extLst>
          </a:blip>
          <a:srcRect l="20142" t="1120" r="4291" b="1509"/>
          <a:stretch>
            <a:fillRect/>
          </a:stretch>
        </p:blipFill>
        <p:spPr>
          <a:xfrm>
            <a:off x="1946634" y="421550"/>
            <a:ext cx="8298735" cy="6014900"/>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6" name="Rounded Rectangular Callout 9">
            <a:extLst>
              <a:ext uri="{FF2B5EF4-FFF2-40B4-BE49-F238E27FC236}">
                <a16:creationId xmlns:a16="http://schemas.microsoft.com/office/drawing/2014/main" xmlns="" id="{C955AAE4-9046-487A-B43B-25B1BC015515}"/>
              </a:ext>
            </a:extLst>
          </p:cNvPr>
          <p:cNvSpPr/>
          <p:nvPr/>
        </p:nvSpPr>
        <p:spPr>
          <a:xfrm>
            <a:off x="3129056" y="1966961"/>
            <a:ext cx="2668499"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pic>
        <p:nvPicPr>
          <p:cNvPr id="7" name="number8">
            <a:hlinkClick r:id="rId3" action="ppaction://hlinksldjump"/>
            <a:extLst>
              <a:ext uri="{FF2B5EF4-FFF2-40B4-BE49-F238E27FC236}">
                <a16:creationId xmlns:a16="http://schemas.microsoft.com/office/drawing/2014/main" xmlns="" id="{273DC38E-5EA1-433C-A65F-D3CD6D969A9B}"/>
              </a:ext>
            </a:extLst>
          </p:cNvPr>
          <p:cNvPicPr>
            <a:picLocks noChangeAspect="1"/>
          </p:cNvPicPr>
          <p:nvPr/>
        </p:nvPicPr>
        <p:blipFill>
          <a:blip r:embed="rId4">
            <a:extLst>
              <a:ext uri="{28A0092B-C50C-407E-A947-70E740481C1C}">
                <a14:useLocalDpi xmlns:a14="http://schemas.microsoft.com/office/drawing/2010/main" val="0"/>
              </a:ext>
            </a:extLst>
          </a:blip>
          <a:srcRect l="41621" r="41621"/>
          <a:stretch/>
        </p:blipFill>
        <p:spPr>
          <a:xfrm>
            <a:off x="1577891" y="870936"/>
            <a:ext cx="1821996" cy="6115790"/>
          </a:xfrm>
          <a:prstGeom prst="rect">
            <a:avLst/>
          </a:prstGeom>
        </p:spPr>
      </p:pic>
      <p:sp>
        <p:nvSpPr>
          <p:cNvPr id="8" name="TextBox 7">
            <a:extLst>
              <a:ext uri="{FF2B5EF4-FFF2-40B4-BE49-F238E27FC236}">
                <a16:creationId xmlns:a16="http://schemas.microsoft.com/office/drawing/2014/main" xmlns="" id="{4B10684D-3E2A-4A44-BF9A-5CD9DD4AAB7D}"/>
              </a:ext>
            </a:extLst>
          </p:cNvPr>
          <p:cNvSpPr txBox="1"/>
          <p:nvPr/>
        </p:nvSpPr>
        <p:spPr>
          <a:xfrm>
            <a:off x="5960992" y="856957"/>
            <a:ext cx="1559169" cy="6247864"/>
          </a:xfrm>
          <a:prstGeom prst="rect">
            <a:avLst/>
          </a:prstGeom>
          <a:noFill/>
        </p:spPr>
        <p:txBody>
          <a:bodyPr wrap="square" rtlCol="0">
            <a:spAutoFit/>
          </a:bodyPr>
          <a:lstStyle/>
          <a:p>
            <a:pPr defTabSz="914400"/>
            <a:r>
              <a:rPr lang="en-GB" sz="40000" dirty="0">
                <a:ln w="57150">
                  <a:noFill/>
                </a:ln>
                <a:solidFill>
                  <a:srgbClr val="F38C32"/>
                </a:solidFill>
                <a:effectLst>
                  <a:glow rad="101600">
                    <a:srgbClr val="E6C734">
                      <a:satMod val="175000"/>
                      <a:alpha val="40000"/>
                    </a:srgbClr>
                  </a:glow>
                </a:effectLst>
                <a:latin typeface="Numberlings" pitchFamily="2" charset="0"/>
              </a:rPr>
              <a:t>7</a:t>
            </a:r>
          </a:p>
        </p:txBody>
      </p:sp>
      <p:sp>
        <p:nvSpPr>
          <p:cNvPr id="9" name="TextBox 8">
            <a:extLst>
              <a:ext uri="{FF2B5EF4-FFF2-40B4-BE49-F238E27FC236}">
                <a16:creationId xmlns:a16="http://schemas.microsoft.com/office/drawing/2014/main" xmlns="" id="{CFF68CFC-0567-447B-BA31-38A9B1E9D57C}"/>
              </a:ext>
            </a:extLst>
          </p:cNvPr>
          <p:cNvSpPr txBox="1"/>
          <p:nvPr/>
        </p:nvSpPr>
        <p:spPr>
          <a:xfrm>
            <a:off x="5960992" y="856957"/>
            <a:ext cx="1559169" cy="6247864"/>
          </a:xfrm>
          <a:prstGeom prst="rect">
            <a:avLst/>
          </a:prstGeom>
          <a:noFill/>
        </p:spPr>
        <p:txBody>
          <a:bodyPr wrap="square" rtlCol="0">
            <a:spAutoFit/>
          </a:bodyPr>
          <a:lstStyle/>
          <a:p>
            <a:pPr defTabSz="914400"/>
            <a:r>
              <a:rPr lang="en-GB" sz="40000" dirty="0">
                <a:ln w="57150">
                  <a:noFill/>
                </a:ln>
                <a:solidFill>
                  <a:srgbClr val="B168D6"/>
                </a:solidFill>
                <a:effectLst>
                  <a:glow rad="63500">
                    <a:srgbClr val="954EBE">
                      <a:satMod val="175000"/>
                      <a:alpha val="40000"/>
                    </a:srgbClr>
                  </a:glow>
                </a:effectLst>
                <a:latin typeface="Numberlings" pitchFamily="2" charset="0"/>
              </a:rPr>
              <a:t>7</a:t>
            </a:r>
          </a:p>
        </p:txBody>
      </p:sp>
      <p:sp>
        <p:nvSpPr>
          <p:cNvPr id="3" name="Rectangle 2">
            <a:extLst>
              <a:ext uri="{FF2B5EF4-FFF2-40B4-BE49-F238E27FC236}">
                <a16:creationId xmlns:a16="http://schemas.microsoft.com/office/drawing/2014/main" xmlns="" id="{B89CB0D2-15CC-4429-B8A3-E5AA54C91F2E}"/>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FFFFFF"/>
                </a:solidFill>
                <a:latin typeface="VAG Rounded" pitchFamily="50" charset="0"/>
              </a:rPr>
              <a:t>Is this </a:t>
            </a:r>
            <a:r>
              <a:rPr lang="en-GB" sz="4000" b="1" dirty="0">
                <a:solidFill>
                  <a:srgbClr val="FFFFFF"/>
                </a:solidFill>
                <a:latin typeface="Numberlings" pitchFamily="2" charset="0"/>
              </a:rPr>
              <a:t>8</a:t>
            </a:r>
            <a:r>
              <a:rPr lang="en-GB" sz="4000" b="1" dirty="0">
                <a:solidFill>
                  <a:srgbClr val="FFFFFF"/>
                </a:solidFill>
                <a:latin typeface="VAG Rounded" pitchFamily="50" charset="0"/>
              </a:rPr>
              <a:t>?</a:t>
            </a:r>
          </a:p>
        </p:txBody>
      </p:sp>
    </p:spTree>
    <p:extLst>
      <p:ext uri="{BB962C8B-B14F-4D97-AF65-F5344CB8AC3E}">
        <p14:creationId xmlns:p14="http://schemas.microsoft.com/office/powerpoint/2010/main" val="9186579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xit" presetSubtype="0" fill="hold" grpId="1" nodeType="afterEffect">
                                  <p:stCondLst>
                                    <p:cond delay="0"/>
                                  </p:stCondLst>
                                  <p:childTnLst>
                                    <p:animEffect transition="out" filter="fade">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5" name="Content Placeholder 4"/>
          <p:cNvSpPr>
            <a:spLocks noGrp="1"/>
          </p:cNvSpPr>
          <p:nvPr>
            <p:ph idx="1"/>
          </p:nvPr>
        </p:nvSpPr>
        <p:spPr/>
        <p:txBody>
          <a:bodyPr>
            <a:normAutofit/>
          </a:bodyPr>
          <a:lstStyle/>
          <a:p>
            <a:pPr marL="0" indent="0" algn="ctr">
              <a:buNone/>
            </a:pPr>
            <a:r>
              <a:rPr lang="en-GB" sz="3000" dirty="0">
                <a:latin typeface="Comic Sans MS" panose="030F0702030302020204" pitchFamily="66" charset="0"/>
                <a:hlinkClick r:id="rId2"/>
              </a:rPr>
              <a:t>https://www.youtube.com/watch?v=Py4fhsx3Ct4</a:t>
            </a:r>
            <a:endParaRPr lang="en-GB" sz="3000" dirty="0">
              <a:latin typeface="Comic Sans MS" panose="030F0702030302020204" pitchFamily="66" charset="0"/>
            </a:endParaRPr>
          </a:p>
          <a:p>
            <a:pPr marL="0" indent="0" algn="ctr">
              <a:buNone/>
            </a:pPr>
            <a:endParaRPr lang="en-GB" sz="3000" dirty="0">
              <a:latin typeface="Comic Sans MS" panose="030F0702030302020204" pitchFamily="66" charset="0"/>
            </a:endParaRPr>
          </a:p>
          <a:p>
            <a:pPr marL="0" indent="0" algn="ctr">
              <a:buNone/>
            </a:pPr>
            <a:r>
              <a:rPr lang="en-GB" sz="3000" dirty="0">
                <a:latin typeface="Comic Sans MS" panose="030F0702030302020204" pitchFamily="66" charset="0"/>
              </a:rPr>
              <a:t>Kids Superhero Song - Let's Be Superheroes</a:t>
            </a:r>
          </a:p>
        </p:txBody>
      </p:sp>
    </p:spTree>
    <p:extLst>
      <p:ext uri="{BB962C8B-B14F-4D97-AF65-F5344CB8AC3E}">
        <p14:creationId xmlns:p14="http://schemas.microsoft.com/office/powerpoint/2010/main" val="1808475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FCE861C-2F8D-402F-984C-4BDE518F0063}"/>
              </a:ext>
            </a:extLst>
          </p:cNvPr>
          <p:cNvPicPr>
            <a:picLocks noChangeAspect="1"/>
          </p:cNvPicPr>
          <p:nvPr/>
        </p:nvPicPr>
        <p:blipFill>
          <a:blip r:embed="rId2">
            <a:extLst>
              <a:ext uri="{28A0092B-C50C-407E-A947-70E740481C1C}">
                <a14:useLocalDpi xmlns:a14="http://schemas.microsoft.com/office/drawing/2010/main" val="0"/>
              </a:ext>
            </a:extLst>
          </a:blip>
          <a:srcRect l="20142" t="1120" r="4291" b="1509"/>
          <a:stretch>
            <a:fillRect/>
          </a:stretch>
        </p:blipFill>
        <p:spPr>
          <a:xfrm>
            <a:off x="1946634" y="421550"/>
            <a:ext cx="8298735" cy="6014900"/>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6" name="Rounded Rectangular Callout 9">
            <a:extLst>
              <a:ext uri="{FF2B5EF4-FFF2-40B4-BE49-F238E27FC236}">
                <a16:creationId xmlns:a16="http://schemas.microsoft.com/office/drawing/2014/main" xmlns="" id="{C955AAE4-9046-487A-B43B-25B1BC015515}"/>
              </a:ext>
            </a:extLst>
          </p:cNvPr>
          <p:cNvSpPr/>
          <p:nvPr/>
        </p:nvSpPr>
        <p:spPr>
          <a:xfrm>
            <a:off x="3129056" y="1966961"/>
            <a:ext cx="2668499"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sp>
        <p:nvSpPr>
          <p:cNvPr id="22" name="TextBox 21">
            <a:extLst>
              <a:ext uri="{FF2B5EF4-FFF2-40B4-BE49-F238E27FC236}">
                <a16:creationId xmlns:a16="http://schemas.microsoft.com/office/drawing/2014/main" xmlns="" id="{61ED1219-2AE4-4696-AC91-206F7E1D1691}"/>
              </a:ext>
            </a:extLst>
          </p:cNvPr>
          <p:cNvSpPr txBox="1"/>
          <p:nvPr/>
        </p:nvSpPr>
        <p:spPr>
          <a:xfrm>
            <a:off x="5960992" y="870936"/>
            <a:ext cx="1559169" cy="6247864"/>
          </a:xfrm>
          <a:prstGeom prst="rect">
            <a:avLst/>
          </a:prstGeom>
          <a:noFill/>
        </p:spPr>
        <p:txBody>
          <a:bodyPr wrap="square" rtlCol="0">
            <a:spAutoFit/>
          </a:bodyPr>
          <a:lstStyle/>
          <a:p>
            <a:pPr defTabSz="914400"/>
            <a:r>
              <a:rPr lang="en-GB" sz="40000" dirty="0">
                <a:ln w="57150">
                  <a:noFill/>
                </a:ln>
                <a:solidFill>
                  <a:srgbClr val="B168D6"/>
                </a:solidFill>
                <a:latin typeface="Numberlings" pitchFamily="2" charset="0"/>
              </a:rPr>
              <a:t>7</a:t>
            </a:r>
          </a:p>
        </p:txBody>
      </p:sp>
      <p:sp>
        <p:nvSpPr>
          <p:cNvPr id="3" name="Rectangle 2">
            <a:extLst>
              <a:ext uri="{FF2B5EF4-FFF2-40B4-BE49-F238E27FC236}">
                <a16:creationId xmlns:a16="http://schemas.microsoft.com/office/drawing/2014/main" xmlns="" id="{BE85BB3B-F0F2-42F1-AD1F-D7AF684F062D}"/>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FFFFFF"/>
                </a:solidFill>
                <a:latin typeface="VAG Rounded" pitchFamily="50" charset="0"/>
              </a:rPr>
              <a:t>Is this </a:t>
            </a:r>
            <a:r>
              <a:rPr lang="en-GB" sz="4000" b="1" dirty="0">
                <a:solidFill>
                  <a:srgbClr val="FFFFFF"/>
                </a:solidFill>
                <a:latin typeface="Numberlings" pitchFamily="2" charset="0"/>
              </a:rPr>
              <a:t>8</a:t>
            </a:r>
            <a:r>
              <a:rPr lang="en-GB" sz="4000" b="1" dirty="0">
                <a:solidFill>
                  <a:srgbClr val="FFFFFF"/>
                </a:solidFill>
                <a:latin typeface="VAG Rounded" pitchFamily="50" charset="0"/>
              </a:rPr>
              <a:t>?</a:t>
            </a:r>
          </a:p>
        </p:txBody>
      </p:sp>
      <p:pic>
        <p:nvPicPr>
          <p:cNvPr id="2" name="number8">
            <a:hlinkClick r:id="rId3" action="ppaction://hlinksldjump"/>
            <a:extLst>
              <a:ext uri="{FF2B5EF4-FFF2-40B4-BE49-F238E27FC236}">
                <a16:creationId xmlns:a16="http://schemas.microsoft.com/office/drawing/2014/main" xmlns="" id="{CAD89A92-8E3E-43DC-A920-346830203521}"/>
              </a:ext>
            </a:extLst>
          </p:cNvPr>
          <p:cNvPicPr>
            <a:picLocks noChangeAspect="1"/>
          </p:cNvPicPr>
          <p:nvPr/>
        </p:nvPicPr>
        <p:blipFill>
          <a:blip r:embed="rId4">
            <a:extLst>
              <a:ext uri="{28A0092B-C50C-407E-A947-70E740481C1C}">
                <a14:useLocalDpi xmlns:a14="http://schemas.microsoft.com/office/drawing/2010/main" val="0"/>
              </a:ext>
            </a:extLst>
          </a:blip>
          <a:srcRect l="41621" r="41621"/>
          <a:stretch/>
        </p:blipFill>
        <p:spPr>
          <a:xfrm>
            <a:off x="1577891" y="870936"/>
            <a:ext cx="1821996" cy="6115790"/>
          </a:xfrm>
          <a:prstGeom prst="rect">
            <a:avLst/>
          </a:prstGeom>
        </p:spPr>
      </p:pic>
    </p:spTree>
    <p:extLst>
      <p:ext uri="{BB962C8B-B14F-4D97-AF65-F5344CB8AC3E}">
        <p14:creationId xmlns:p14="http://schemas.microsoft.com/office/powerpoint/2010/main" val="4225405566"/>
      </p:ext>
    </p:extLst>
  </p:cSld>
  <p:clrMapOvr>
    <a:masterClrMapping/>
  </p:clrMapOvr>
  <mc:AlternateContent xmlns:mc="http://schemas.openxmlformats.org/markup-compatibility/2006" xmlns:p14="http://schemas.microsoft.com/office/powerpoint/2010/main">
    <mc:Choice Requires="p14">
      <p:transition spd="slow" p14:dur="2000" advClick="0" advTm="1000">
        <p:fade/>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afterEffect">
                                  <p:stCondLst>
                                    <p:cond delay="0"/>
                                  </p:stCondLst>
                                  <p:childTnLst>
                                    <p:animEffect transition="out" filter="dissolv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ight Arrow 1">
            <a:hlinkClick r:id="rId2" action="ppaction://hlinksldjump"/>
            <a:extLst>
              <a:ext uri="{FF2B5EF4-FFF2-40B4-BE49-F238E27FC236}">
                <a16:creationId xmlns:a16="http://schemas.microsoft.com/office/drawing/2014/main" xmlns="" id="{CD6AB4B5-3923-4CDB-92BE-6CBF58259BD6}"/>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10" name="leave">
            <a:extLst>
              <a:ext uri="{FF2B5EF4-FFF2-40B4-BE49-F238E27FC236}">
                <a16:creationId xmlns:a16="http://schemas.microsoft.com/office/drawing/2014/main" xmlns="" id="{80C0E11D-B4E0-4541-AD12-16EE202FFDB5}"/>
              </a:ext>
            </a:extLst>
          </p:cNvPr>
          <p:cNvSpPr/>
          <p:nvPr/>
        </p:nvSpPr>
        <p:spPr>
          <a:xfrm>
            <a:off x="9227947" y="5373033"/>
            <a:ext cx="1162614" cy="1162614"/>
          </a:xfrm>
          <a:prstGeom prst="octagon">
            <a:avLst/>
          </a:prstGeom>
          <a:solidFill>
            <a:srgbClr val="5F8AC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Leave</a:t>
            </a:r>
          </a:p>
        </p:txBody>
      </p:sp>
      <p:sp>
        <p:nvSpPr>
          <p:cNvPr id="12" name="save">
            <a:extLst>
              <a:ext uri="{FF2B5EF4-FFF2-40B4-BE49-F238E27FC236}">
                <a16:creationId xmlns:a16="http://schemas.microsoft.com/office/drawing/2014/main" xmlns="" id="{B03D7459-6959-4752-A3A1-60F52C8EDAB8}"/>
              </a:ext>
            </a:extLst>
          </p:cNvPr>
          <p:cNvSpPr/>
          <p:nvPr/>
        </p:nvSpPr>
        <p:spPr>
          <a:xfrm>
            <a:off x="9227947" y="3864468"/>
            <a:ext cx="1162614" cy="1162614"/>
          </a:xfrm>
          <a:prstGeom prst="octagon">
            <a:avLst/>
          </a:prstGeom>
          <a:solidFill>
            <a:srgbClr val="83BB5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Save</a:t>
            </a:r>
          </a:p>
        </p:txBody>
      </p:sp>
      <p:sp>
        <p:nvSpPr>
          <p:cNvPr id="17" name="well done">
            <a:extLst>
              <a:ext uri="{FF2B5EF4-FFF2-40B4-BE49-F238E27FC236}">
                <a16:creationId xmlns:a16="http://schemas.microsoft.com/office/drawing/2014/main" xmlns="" id="{A4324347-8533-4DD9-8F08-01F141F6DAC9}"/>
              </a:ext>
            </a:extLst>
          </p:cNvPr>
          <p:cNvSpPr/>
          <p:nvPr/>
        </p:nvSpPr>
        <p:spPr>
          <a:xfrm>
            <a:off x="3446074" y="4074619"/>
            <a:ext cx="2903483" cy="611114"/>
          </a:xfrm>
          <a:prstGeom prst="wedgeRoundRectCallout">
            <a:avLst>
              <a:gd name="adj1" fmla="val -54010"/>
              <a:gd name="adj2" fmla="val 30042"/>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Well done! This is not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a:t>
            </a:r>
          </a:p>
        </p:txBody>
      </p:sp>
      <p:sp>
        <p:nvSpPr>
          <p:cNvPr id="18" name="Rounded Rectangular Callout 9">
            <a:extLst>
              <a:ext uri="{FF2B5EF4-FFF2-40B4-BE49-F238E27FC236}">
                <a16:creationId xmlns:a16="http://schemas.microsoft.com/office/drawing/2014/main" xmlns="" id="{52C84F4D-62D9-4AF7-97DE-2938315CC1A5}"/>
              </a:ext>
            </a:extLst>
          </p:cNvPr>
          <p:cNvSpPr/>
          <p:nvPr/>
        </p:nvSpPr>
        <p:spPr>
          <a:xfrm>
            <a:off x="3446074" y="4071791"/>
            <a:ext cx="1686403" cy="611114"/>
          </a:xfrm>
          <a:prstGeom prst="wedgeRoundRectCallout">
            <a:avLst>
              <a:gd name="adj1" fmla="val -56928"/>
              <a:gd name="adj2" fmla="val 3315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pic>
        <p:nvPicPr>
          <p:cNvPr id="9" name="Picture 8">
            <a:extLst>
              <a:ext uri="{FF2B5EF4-FFF2-40B4-BE49-F238E27FC236}">
                <a16:creationId xmlns:a16="http://schemas.microsoft.com/office/drawing/2014/main" xmlns="" id="{7EFB36CA-328D-470A-B2D4-FA7ED58507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6140"/>
          <a:stretch/>
        </p:blipFill>
        <p:spPr>
          <a:xfrm>
            <a:off x="1739654" y="857251"/>
            <a:ext cx="8509247" cy="2276475"/>
          </a:xfrm>
          <a:prstGeom prst="rect">
            <a:avLst/>
          </a:prstGeom>
        </p:spPr>
      </p:pic>
      <p:pic>
        <p:nvPicPr>
          <p:cNvPr id="16" name="Picture 15">
            <a:extLst>
              <a:ext uri="{FF2B5EF4-FFF2-40B4-BE49-F238E27FC236}">
                <a16:creationId xmlns:a16="http://schemas.microsoft.com/office/drawing/2014/main" xmlns="" id="{E974807E-0D7A-4FA7-A00C-3B9B9F6D695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1979" r="41771"/>
          <a:stretch/>
        </p:blipFill>
        <p:spPr>
          <a:xfrm>
            <a:off x="8605752" y="1024565"/>
            <a:ext cx="531135" cy="1838544"/>
          </a:xfrm>
          <a:prstGeom prst="rect">
            <a:avLst/>
          </a:prstGeom>
        </p:spPr>
      </p:pic>
      <p:sp>
        <p:nvSpPr>
          <p:cNvPr id="27" name="Rounded Rectangular Callout 9">
            <a:extLst>
              <a:ext uri="{FF2B5EF4-FFF2-40B4-BE49-F238E27FC236}">
                <a16:creationId xmlns:a16="http://schemas.microsoft.com/office/drawing/2014/main" xmlns="" id="{E3FC64E1-624B-4842-B48C-4E41EA214DB7}"/>
              </a:ext>
            </a:extLst>
          </p:cNvPr>
          <p:cNvSpPr/>
          <p:nvPr/>
        </p:nvSpPr>
        <p:spPr>
          <a:xfrm>
            <a:off x="3424884" y="4880142"/>
            <a:ext cx="5174491" cy="985782"/>
          </a:xfrm>
          <a:prstGeom prst="wedgeRoundRectCallout">
            <a:avLst>
              <a:gd name="adj1" fmla="val -52240"/>
              <a:gd name="adj2" fmla="val -23097"/>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Should I save this number? Can you show me on your fingers what number this is?</a:t>
            </a:r>
          </a:p>
        </p:txBody>
      </p:sp>
      <p:sp>
        <p:nvSpPr>
          <p:cNvPr id="2" name="TextBox 1">
            <a:extLst>
              <a:ext uri="{FF2B5EF4-FFF2-40B4-BE49-F238E27FC236}">
                <a16:creationId xmlns:a16="http://schemas.microsoft.com/office/drawing/2014/main" xmlns="" id="{9CEC8F06-326E-4ECA-9BF9-090975BDDBF2}"/>
              </a:ext>
            </a:extLst>
          </p:cNvPr>
          <p:cNvSpPr txBox="1"/>
          <p:nvPr/>
        </p:nvSpPr>
        <p:spPr>
          <a:xfrm>
            <a:off x="8671577" y="3011425"/>
            <a:ext cx="395374" cy="861774"/>
          </a:xfrm>
          <a:prstGeom prst="rect">
            <a:avLst/>
          </a:prstGeom>
          <a:noFill/>
        </p:spPr>
        <p:txBody>
          <a:bodyPr wrap="square" rtlCol="0">
            <a:spAutoFit/>
          </a:bodyPr>
          <a:lstStyle/>
          <a:p>
            <a:pPr algn="ctr" defTabSz="914400"/>
            <a:r>
              <a:rPr lang="en-GB" sz="5000" dirty="0">
                <a:ln w="19050">
                  <a:noFill/>
                </a:ln>
                <a:solidFill>
                  <a:srgbClr val="B168D6"/>
                </a:solidFill>
                <a:latin typeface="Numberlings" pitchFamily="2" charset="0"/>
              </a:rPr>
              <a:t>7</a:t>
            </a:r>
          </a:p>
        </p:txBody>
      </p:sp>
      <p:sp>
        <p:nvSpPr>
          <p:cNvPr id="4" name="TextBox 3">
            <a:extLst>
              <a:ext uri="{FF2B5EF4-FFF2-40B4-BE49-F238E27FC236}">
                <a16:creationId xmlns:a16="http://schemas.microsoft.com/office/drawing/2014/main" xmlns="" id="{AE71642B-7E06-4683-B65B-A37B1612237B}"/>
              </a:ext>
            </a:extLst>
          </p:cNvPr>
          <p:cNvSpPr txBox="1"/>
          <p:nvPr/>
        </p:nvSpPr>
        <p:spPr>
          <a:xfrm>
            <a:off x="7722064"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6</a:t>
            </a:r>
          </a:p>
        </p:txBody>
      </p:sp>
      <p:sp>
        <p:nvSpPr>
          <p:cNvPr id="5" name="TextBox 4">
            <a:extLst>
              <a:ext uri="{FF2B5EF4-FFF2-40B4-BE49-F238E27FC236}">
                <a16:creationId xmlns:a16="http://schemas.microsoft.com/office/drawing/2014/main" xmlns="" id="{D54AFE44-6694-4390-88BC-00F6991A5D59}"/>
              </a:ext>
            </a:extLst>
          </p:cNvPr>
          <p:cNvSpPr txBox="1"/>
          <p:nvPr/>
        </p:nvSpPr>
        <p:spPr>
          <a:xfrm>
            <a:off x="6772551"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5</a:t>
            </a:r>
          </a:p>
        </p:txBody>
      </p:sp>
      <p:sp>
        <p:nvSpPr>
          <p:cNvPr id="6" name="TextBox 5">
            <a:extLst>
              <a:ext uri="{FF2B5EF4-FFF2-40B4-BE49-F238E27FC236}">
                <a16:creationId xmlns:a16="http://schemas.microsoft.com/office/drawing/2014/main" xmlns="" id="{0D2CB7C3-8272-4300-AF8B-3328DCC7A623}"/>
              </a:ext>
            </a:extLst>
          </p:cNvPr>
          <p:cNvSpPr txBox="1"/>
          <p:nvPr/>
        </p:nvSpPr>
        <p:spPr>
          <a:xfrm>
            <a:off x="5823038"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4</a:t>
            </a:r>
          </a:p>
        </p:txBody>
      </p:sp>
      <p:sp>
        <p:nvSpPr>
          <p:cNvPr id="7" name="TextBox 6">
            <a:extLst>
              <a:ext uri="{FF2B5EF4-FFF2-40B4-BE49-F238E27FC236}">
                <a16:creationId xmlns:a16="http://schemas.microsoft.com/office/drawing/2014/main" xmlns="" id="{42BFB021-75F0-478A-8298-A3F3F71E2EE0}"/>
              </a:ext>
            </a:extLst>
          </p:cNvPr>
          <p:cNvSpPr txBox="1"/>
          <p:nvPr/>
        </p:nvSpPr>
        <p:spPr>
          <a:xfrm>
            <a:off x="4873525"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3</a:t>
            </a:r>
          </a:p>
        </p:txBody>
      </p:sp>
      <p:sp>
        <p:nvSpPr>
          <p:cNvPr id="8" name="TextBox 7">
            <a:extLst>
              <a:ext uri="{FF2B5EF4-FFF2-40B4-BE49-F238E27FC236}">
                <a16:creationId xmlns:a16="http://schemas.microsoft.com/office/drawing/2014/main" xmlns="" id="{5C100330-07D1-4AD3-BA6F-4C097F247798}"/>
              </a:ext>
            </a:extLst>
          </p:cNvPr>
          <p:cNvSpPr txBox="1"/>
          <p:nvPr/>
        </p:nvSpPr>
        <p:spPr>
          <a:xfrm>
            <a:off x="3924012"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2</a:t>
            </a:r>
          </a:p>
        </p:txBody>
      </p:sp>
      <p:sp>
        <p:nvSpPr>
          <p:cNvPr id="11" name="TextBox 10">
            <a:extLst>
              <a:ext uri="{FF2B5EF4-FFF2-40B4-BE49-F238E27FC236}">
                <a16:creationId xmlns:a16="http://schemas.microsoft.com/office/drawing/2014/main" xmlns="" id="{726647DA-5465-413B-A35B-6E81FA36E434}"/>
              </a:ext>
            </a:extLst>
          </p:cNvPr>
          <p:cNvSpPr txBox="1"/>
          <p:nvPr/>
        </p:nvSpPr>
        <p:spPr>
          <a:xfrm>
            <a:off x="2974499"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1</a:t>
            </a:r>
          </a:p>
        </p:txBody>
      </p:sp>
      <p:sp>
        <p:nvSpPr>
          <p:cNvPr id="14" name="TextBox 13">
            <a:extLst>
              <a:ext uri="{FF2B5EF4-FFF2-40B4-BE49-F238E27FC236}">
                <a16:creationId xmlns:a16="http://schemas.microsoft.com/office/drawing/2014/main" xmlns="" id="{6FDADA13-7531-4C77-87BA-3430CDB0F5DA}"/>
              </a:ext>
            </a:extLst>
          </p:cNvPr>
          <p:cNvSpPr txBox="1"/>
          <p:nvPr/>
        </p:nvSpPr>
        <p:spPr>
          <a:xfrm>
            <a:off x="2024986"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0</a:t>
            </a:r>
          </a:p>
        </p:txBody>
      </p:sp>
      <p:sp>
        <p:nvSpPr>
          <p:cNvPr id="30" name="TextBox 29">
            <a:extLst>
              <a:ext uri="{FF2B5EF4-FFF2-40B4-BE49-F238E27FC236}">
                <a16:creationId xmlns:a16="http://schemas.microsoft.com/office/drawing/2014/main" xmlns="" id="{65922FB2-43F5-4724-9D0D-DE86B47C1C95}"/>
              </a:ext>
            </a:extLst>
          </p:cNvPr>
          <p:cNvSpPr txBox="1"/>
          <p:nvPr/>
        </p:nvSpPr>
        <p:spPr>
          <a:xfrm>
            <a:off x="9621092"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8</a:t>
            </a:r>
          </a:p>
        </p:txBody>
      </p:sp>
      <p:pic>
        <p:nvPicPr>
          <p:cNvPr id="32" name="number8">
            <a:hlinkClick r:id="rId2" action="ppaction://hlinksldjump"/>
            <a:extLst>
              <a:ext uri="{FF2B5EF4-FFF2-40B4-BE49-F238E27FC236}">
                <a16:creationId xmlns:a16="http://schemas.microsoft.com/office/drawing/2014/main" xmlns="" id="{54216B82-A930-42DA-BB0F-EA2B4CF90A86}"/>
              </a:ext>
            </a:extLst>
          </p:cNvPr>
          <p:cNvPicPr>
            <a:picLocks noChangeAspect="1"/>
          </p:cNvPicPr>
          <p:nvPr/>
        </p:nvPicPr>
        <p:blipFill rotWithShape="1">
          <a:blip r:embed="rId5">
            <a:extLst>
              <a:ext uri="{28A0092B-C50C-407E-A947-70E740481C1C}">
                <a14:useLocalDpi xmlns:a14="http://schemas.microsoft.com/office/drawing/2010/main" val="0"/>
              </a:ext>
            </a:extLst>
          </a:blip>
          <a:srcRect l="42687" t="2037" r="41238" b="56246"/>
          <a:stretch/>
        </p:blipFill>
        <p:spPr>
          <a:xfrm>
            <a:off x="1437162" y="3700200"/>
            <a:ext cx="2163246" cy="3157801"/>
          </a:xfrm>
          <a:prstGeom prst="rect">
            <a:avLst/>
          </a:prstGeom>
        </p:spPr>
      </p:pic>
    </p:spTree>
    <p:extLst>
      <p:ext uri="{BB962C8B-B14F-4D97-AF65-F5344CB8AC3E}">
        <p14:creationId xmlns:p14="http://schemas.microsoft.com/office/powerpoint/2010/main" val="209363077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2000"/>
                                        <p:tgtEl>
                                          <p:spTgt spid="2"/>
                                        </p:tgtEl>
                                      </p:cBhvr>
                                    </p:animEffect>
                                  </p:childTnLst>
                                </p:cTn>
                              </p:par>
                            </p:childTnLst>
                          </p:cTn>
                        </p:par>
                        <p:par>
                          <p:cTn id="13" fill="hold">
                            <p:stCondLst>
                              <p:cond delay="2500"/>
                            </p:stCondLst>
                            <p:childTnLst>
                              <p:par>
                                <p:cTn id="14" presetID="2" presetClass="entr" presetSubtype="1"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ppt_x"/>
                                          </p:val>
                                        </p:tav>
                                        <p:tav tm="100000">
                                          <p:val>
                                            <p:strVal val="#ppt_x"/>
                                          </p:val>
                                        </p:tav>
                                      </p:tavLst>
                                    </p:anim>
                                    <p:anim calcmode="lin" valueType="num">
                                      <p:cBhvr additive="base">
                                        <p:cTn id="17" dur="1000" fill="hold"/>
                                        <p:tgtEl>
                                          <p:spTgt spid="16"/>
                                        </p:tgtEl>
                                        <p:attrNameLst>
                                          <p:attrName>ppt_y</p:attrName>
                                        </p:attrNameLst>
                                      </p:cBhvr>
                                      <p:tavLst>
                                        <p:tav tm="0">
                                          <p:val>
                                            <p:strVal val="0-#ppt_h/2"/>
                                          </p:val>
                                        </p:tav>
                                        <p:tav tm="100000">
                                          <p:val>
                                            <p:strVal val="#ppt_y"/>
                                          </p:val>
                                        </p:tav>
                                      </p:tavLst>
                                    </p:anim>
                                  </p:childTnLst>
                                </p:cTn>
                              </p:par>
                            </p:childTnLst>
                          </p:cTn>
                        </p:par>
                        <p:par>
                          <p:cTn id="18" fill="hold">
                            <p:stCondLst>
                              <p:cond delay="3500"/>
                            </p:stCondLst>
                            <p:childTnLst>
                              <p:par>
                                <p:cTn id="19" presetID="10" presetClass="entr" presetSubtype="0"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grpId="1"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0"/>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1" nodeType="afterEffect">
                                  <p:stCondLst>
                                    <p:cond delay="0"/>
                                  </p:stCondLst>
                                  <p:childTnLst>
                                    <p:animEffect transition="out" filter="fade">
                                      <p:cBhvr>
                                        <p:cTn id="32" dur="500"/>
                                        <p:tgtEl>
                                          <p:spTgt spid="27"/>
                                        </p:tgtEl>
                                      </p:cBhvr>
                                    </p:animEffect>
                                    <p:set>
                                      <p:cBhvr>
                                        <p:cTn id="33" dur="1" fill="hold">
                                          <p:stCondLst>
                                            <p:cond delay="499"/>
                                          </p:stCondLst>
                                        </p:cTn>
                                        <p:tgtEl>
                                          <p:spTgt spid="27"/>
                                        </p:tgtEl>
                                        <p:attrNameLst>
                                          <p:attrName>style.visibility</p:attrName>
                                        </p:attrNameLst>
                                      </p:cBhvr>
                                      <p:to>
                                        <p:strVal val="hidden"/>
                                      </p:to>
                                    </p:set>
                                  </p:childTnLst>
                                </p:cTn>
                              </p:par>
                              <p:par>
                                <p:cTn id="34" presetID="10" presetClass="exit" presetSubtype="0" fill="hold" grpId="0" nodeType="withEffect">
                                  <p:stCondLst>
                                    <p:cond delay="0"/>
                                  </p:stCondLst>
                                  <p:childTnLst>
                                    <p:animEffect transition="out" filter="fade">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childTnLst>
              </p:cTn>
              <p:nextCondLst>
                <p:cond evt="onClick" delay="0">
                  <p:tgtEl>
                    <p:spTgt spid="10"/>
                  </p:tgtEl>
                </p:cond>
              </p:nextCondLst>
            </p:seq>
          </p:childTnLst>
        </p:cTn>
      </p:par>
    </p:tnLst>
    <p:bldLst>
      <p:bldP spid="15" grpId="0" animBg="1"/>
      <p:bldP spid="17" grpId="0" animBg="1"/>
      <p:bldP spid="18" grpId="0" animBg="1"/>
      <p:bldP spid="18" grpId="1" animBg="1"/>
      <p:bldP spid="27" grpId="0" animBg="1"/>
      <p:bldP spid="27" grpId="1"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DBB7C631-3615-48CE-B028-91FD1EBA87DC}"/>
              </a:ext>
            </a:extLst>
          </p:cNvPr>
          <p:cNvPicPr>
            <a:picLocks noChangeAspect="1"/>
          </p:cNvPicPr>
          <p:nvPr/>
        </p:nvPicPr>
        <p:blipFill>
          <a:blip r:embed="rId2">
            <a:extLst>
              <a:ext uri="{28A0092B-C50C-407E-A947-70E740481C1C}">
                <a14:useLocalDpi xmlns:a14="http://schemas.microsoft.com/office/drawing/2010/main" val="0"/>
              </a:ext>
            </a:extLst>
          </a:blip>
          <a:srcRect l="12919" t="1819" r="11188" b="391"/>
          <a:stretch>
            <a:fillRect/>
          </a:stretch>
        </p:blipFill>
        <p:spPr>
          <a:xfrm>
            <a:off x="1952628" y="427383"/>
            <a:ext cx="8272313" cy="5995749"/>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3" name="Rounded Rectangle 18">
            <a:extLst>
              <a:ext uri="{FF2B5EF4-FFF2-40B4-BE49-F238E27FC236}">
                <a16:creationId xmlns:a16="http://schemas.microsoft.com/office/drawing/2014/main" xmlns="" id="{F1929EFF-B583-4137-80A1-A62ECA237EAD}"/>
              </a:ext>
            </a:extLst>
          </p:cNvPr>
          <p:cNvSpPr/>
          <p:nvPr/>
        </p:nvSpPr>
        <p:spPr>
          <a:xfrm>
            <a:off x="1962274" y="425513"/>
            <a:ext cx="8263924" cy="6041697"/>
          </a:xfrm>
          <a:prstGeom prst="roundRect">
            <a:avLst>
              <a:gd name="adj" fmla="val 2733"/>
            </a:avLst>
          </a:prstGeom>
          <a:gradFill flip="none" rotWithShape="1">
            <a:gsLst>
              <a:gs pos="100000">
                <a:schemeClr val="bg1">
                  <a:alpha val="0"/>
                  <a:lumMod val="39000"/>
                </a:schemeClr>
              </a:gs>
              <a:gs pos="7000">
                <a:srgbClr val="3E95B3"/>
              </a:gs>
              <a:gs pos="100000">
                <a:schemeClr val="bg1">
                  <a:alpha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pic>
        <p:nvPicPr>
          <p:cNvPr id="4" name="Picture 3">
            <a:hlinkClick r:id="rId3" action="ppaction://hlinksldjump"/>
            <a:extLst>
              <a:ext uri="{FF2B5EF4-FFF2-40B4-BE49-F238E27FC236}">
                <a16:creationId xmlns:a16="http://schemas.microsoft.com/office/drawing/2014/main" xmlns="" id="{5B2AACCB-10FE-432E-805A-8990A3B16B1A}"/>
              </a:ext>
            </a:extLst>
          </p:cNvPr>
          <p:cNvPicPr>
            <a:picLocks noChangeAspect="1"/>
          </p:cNvPicPr>
          <p:nvPr/>
        </p:nvPicPr>
        <p:blipFill rotWithShape="1">
          <a:blip r:embed="rId4">
            <a:extLst>
              <a:ext uri="{28A0092B-C50C-407E-A947-70E740481C1C}">
                <a14:useLocalDpi xmlns:a14="http://schemas.microsoft.com/office/drawing/2010/main" val="0"/>
              </a:ext>
            </a:extLst>
          </a:blip>
          <a:srcRect l="38496" r="36555"/>
          <a:stretch/>
        </p:blipFill>
        <p:spPr>
          <a:xfrm>
            <a:off x="1160018" y="693369"/>
            <a:ext cx="2787586" cy="6284746"/>
          </a:xfrm>
          <a:prstGeom prst="rect">
            <a:avLst/>
          </a:prstGeom>
        </p:spPr>
      </p:pic>
      <p:sp>
        <p:nvSpPr>
          <p:cNvPr id="5" name="Rectangle 4">
            <a:extLst>
              <a:ext uri="{FF2B5EF4-FFF2-40B4-BE49-F238E27FC236}">
                <a16:creationId xmlns:a16="http://schemas.microsoft.com/office/drawing/2014/main" xmlns="" id="{C97C1D5E-9C5A-4106-8511-CAB0C6154E5A}"/>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FFFFFF"/>
                </a:solidFill>
                <a:latin typeface="VAG Rounded" pitchFamily="50" charset="0"/>
              </a:rPr>
              <a:t>Is this </a:t>
            </a:r>
            <a:r>
              <a:rPr lang="en-GB" sz="4000" b="1" dirty="0">
                <a:solidFill>
                  <a:srgbClr val="FFFFFF"/>
                </a:solidFill>
                <a:latin typeface="Numberlings" pitchFamily="2" charset="0"/>
              </a:rPr>
              <a:t>8</a:t>
            </a:r>
            <a:r>
              <a:rPr lang="en-GB" sz="4000" b="1" dirty="0">
                <a:solidFill>
                  <a:srgbClr val="FFFFFF"/>
                </a:solidFill>
                <a:latin typeface="VAG Rounded" pitchFamily="50" charset="0"/>
              </a:rPr>
              <a:t>?</a:t>
            </a:r>
          </a:p>
        </p:txBody>
      </p:sp>
      <p:sp>
        <p:nvSpPr>
          <p:cNvPr id="18" name="Rounded Rectangular Callout 9">
            <a:extLst>
              <a:ext uri="{FF2B5EF4-FFF2-40B4-BE49-F238E27FC236}">
                <a16:creationId xmlns:a16="http://schemas.microsoft.com/office/drawing/2014/main" xmlns="" id="{CE8C4CAD-2243-4027-9F76-3AEF28D004CA}"/>
              </a:ext>
            </a:extLst>
          </p:cNvPr>
          <p:cNvSpPr/>
          <p:nvPr/>
        </p:nvSpPr>
        <p:spPr>
          <a:xfrm>
            <a:off x="4094849" y="2120660"/>
            <a:ext cx="2668499" cy="623220"/>
          </a:xfrm>
          <a:prstGeom prst="wedgeRoundRectCallout">
            <a:avLst>
              <a:gd name="adj1" fmla="val -54034"/>
              <a:gd name="adj2" fmla="val -21740"/>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sp>
        <p:nvSpPr>
          <p:cNvPr id="11" name="Octagon 10">
            <a:extLst>
              <a:ext uri="{FF2B5EF4-FFF2-40B4-BE49-F238E27FC236}">
                <a16:creationId xmlns:a16="http://schemas.microsoft.com/office/drawing/2014/main" xmlns="" id="{179A46AA-147C-49CD-BDF8-7DFD11608057}"/>
              </a:ext>
            </a:extLst>
          </p:cNvPr>
          <p:cNvSpPr/>
          <p:nvPr/>
        </p:nvSpPr>
        <p:spPr>
          <a:xfrm>
            <a:off x="5730743" y="3080150"/>
            <a:ext cx="2875394" cy="2874191"/>
          </a:xfrm>
          <a:prstGeom prst="octagon">
            <a:avLst/>
          </a:prstGeom>
          <a:solidFill>
            <a:srgbClr val="E22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66334455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05991B8-A661-47CF-9B6F-178C8667DBD2}"/>
              </a:ext>
            </a:extLst>
          </p:cNvPr>
          <p:cNvPicPr>
            <a:picLocks noChangeAspect="1"/>
          </p:cNvPicPr>
          <p:nvPr/>
        </p:nvPicPr>
        <p:blipFill>
          <a:blip r:embed="rId4">
            <a:extLst>
              <a:ext uri="{28A0092B-C50C-407E-A947-70E740481C1C}">
                <a14:useLocalDpi xmlns:a14="http://schemas.microsoft.com/office/drawing/2010/main" val="0"/>
              </a:ext>
            </a:extLst>
          </a:blip>
          <a:srcRect l="12919" t="1819" r="11188" b="391"/>
          <a:stretch>
            <a:fillRect/>
          </a:stretch>
        </p:blipFill>
        <p:spPr>
          <a:xfrm>
            <a:off x="1952628" y="427383"/>
            <a:ext cx="8272313" cy="5995749"/>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49" name="Rounded Rectangle 18">
            <a:extLst>
              <a:ext uri="{FF2B5EF4-FFF2-40B4-BE49-F238E27FC236}">
                <a16:creationId xmlns:a16="http://schemas.microsoft.com/office/drawing/2014/main" xmlns="" id="{0338544B-9365-4440-942E-0A363EE7DE9E}"/>
              </a:ext>
            </a:extLst>
          </p:cNvPr>
          <p:cNvSpPr/>
          <p:nvPr/>
        </p:nvSpPr>
        <p:spPr>
          <a:xfrm>
            <a:off x="1962274" y="425513"/>
            <a:ext cx="8263924" cy="6041697"/>
          </a:xfrm>
          <a:prstGeom prst="roundRect">
            <a:avLst>
              <a:gd name="adj" fmla="val 2733"/>
            </a:avLst>
          </a:prstGeom>
          <a:gradFill flip="none" rotWithShape="1">
            <a:gsLst>
              <a:gs pos="100000">
                <a:schemeClr val="bg1">
                  <a:alpha val="0"/>
                  <a:lumMod val="39000"/>
                </a:schemeClr>
              </a:gs>
              <a:gs pos="7000">
                <a:srgbClr val="3E95B3"/>
              </a:gs>
              <a:gs pos="100000">
                <a:schemeClr val="bg1">
                  <a:alpha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15" name="Right Arrow 1">
            <a:hlinkClick r:id="rId5" action="ppaction://hlinksldjump"/>
            <a:extLst>
              <a:ext uri="{FF2B5EF4-FFF2-40B4-BE49-F238E27FC236}">
                <a16:creationId xmlns:a16="http://schemas.microsoft.com/office/drawing/2014/main" xmlns="" id="{1DC8CB98-0D86-4BB7-AA56-969817F57726}"/>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6" name="leave">
            <a:extLst>
              <a:ext uri="{FF2B5EF4-FFF2-40B4-BE49-F238E27FC236}">
                <a16:creationId xmlns:a16="http://schemas.microsoft.com/office/drawing/2014/main" xmlns="" id="{DDAC0AF8-A067-48C7-B5B8-823799EA96FA}"/>
              </a:ext>
            </a:extLst>
          </p:cNvPr>
          <p:cNvSpPr/>
          <p:nvPr/>
        </p:nvSpPr>
        <p:spPr>
          <a:xfrm>
            <a:off x="9227947" y="5373033"/>
            <a:ext cx="1162614" cy="1162614"/>
          </a:xfrm>
          <a:prstGeom prst="octagon">
            <a:avLst/>
          </a:prstGeom>
          <a:solidFill>
            <a:srgbClr val="5F8AC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Leave</a:t>
            </a:r>
          </a:p>
        </p:txBody>
      </p:sp>
      <p:sp>
        <p:nvSpPr>
          <p:cNvPr id="7" name="save">
            <a:extLst>
              <a:ext uri="{FF2B5EF4-FFF2-40B4-BE49-F238E27FC236}">
                <a16:creationId xmlns:a16="http://schemas.microsoft.com/office/drawing/2014/main" xmlns="" id="{479EE74D-F46A-4787-97F0-35071E0C87E4}"/>
              </a:ext>
            </a:extLst>
          </p:cNvPr>
          <p:cNvSpPr/>
          <p:nvPr/>
        </p:nvSpPr>
        <p:spPr>
          <a:xfrm>
            <a:off x="9227947" y="3864468"/>
            <a:ext cx="1162614" cy="1162614"/>
          </a:xfrm>
          <a:prstGeom prst="octagon">
            <a:avLst/>
          </a:prstGeom>
          <a:solidFill>
            <a:srgbClr val="83BB5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Save</a:t>
            </a:r>
          </a:p>
        </p:txBody>
      </p:sp>
      <p:cxnSp>
        <p:nvCxnSpPr>
          <p:cNvPr id="19" name="Straight Connector 18">
            <a:extLst>
              <a:ext uri="{FF2B5EF4-FFF2-40B4-BE49-F238E27FC236}">
                <a16:creationId xmlns:a16="http://schemas.microsoft.com/office/drawing/2014/main" xmlns="" id="{FE0C314B-B5D5-432E-A7D7-7543A8C1F068}"/>
              </a:ext>
            </a:extLst>
          </p:cNvPr>
          <p:cNvCxnSpPr>
            <a:cxnSpLocks/>
          </p:cNvCxnSpPr>
          <p:nvPr/>
        </p:nvCxnSpPr>
        <p:spPr>
          <a:xfrm>
            <a:off x="6530063" y="3048938"/>
            <a:ext cx="1234585" cy="0"/>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D2006B9E-AC25-422E-B450-0E6CB1AA41D2}"/>
              </a:ext>
            </a:extLst>
          </p:cNvPr>
          <p:cNvCxnSpPr>
            <a:cxnSpLocks/>
          </p:cNvCxnSpPr>
          <p:nvPr/>
        </p:nvCxnSpPr>
        <p:spPr>
          <a:xfrm>
            <a:off x="7759600" y="3049338"/>
            <a:ext cx="851450" cy="841418"/>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10B1C167-C522-4A3B-90FF-C0C53D05AA1F}"/>
              </a:ext>
            </a:extLst>
          </p:cNvPr>
          <p:cNvCxnSpPr>
            <a:cxnSpLocks/>
          </p:cNvCxnSpPr>
          <p:nvPr/>
        </p:nvCxnSpPr>
        <p:spPr>
          <a:xfrm flipV="1">
            <a:off x="8632520" y="3895340"/>
            <a:ext cx="0" cy="1244831"/>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22F5436A-D15E-49E3-BDE1-2B27D437B763}"/>
              </a:ext>
            </a:extLst>
          </p:cNvPr>
          <p:cNvCxnSpPr>
            <a:cxnSpLocks/>
          </p:cNvCxnSpPr>
          <p:nvPr/>
        </p:nvCxnSpPr>
        <p:spPr>
          <a:xfrm flipH="1">
            <a:off x="7766887" y="5108902"/>
            <a:ext cx="883993" cy="873909"/>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3714340F-8FF2-46F3-BDA8-54CD1EFAD490}"/>
              </a:ext>
            </a:extLst>
          </p:cNvPr>
          <p:cNvCxnSpPr>
            <a:cxnSpLocks/>
          </p:cNvCxnSpPr>
          <p:nvPr/>
        </p:nvCxnSpPr>
        <p:spPr>
          <a:xfrm flipV="1">
            <a:off x="6564019" y="5980571"/>
            <a:ext cx="1191750" cy="0"/>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966F1B2-F372-49BD-BE20-A3A21FE2147F}"/>
              </a:ext>
            </a:extLst>
          </p:cNvPr>
          <p:cNvCxnSpPr>
            <a:cxnSpLocks/>
          </p:cNvCxnSpPr>
          <p:nvPr/>
        </p:nvCxnSpPr>
        <p:spPr>
          <a:xfrm flipV="1">
            <a:off x="5713713" y="3056480"/>
            <a:ext cx="847632" cy="841418"/>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82CB34EF-2465-439B-AE0A-806073DD424B}"/>
              </a:ext>
            </a:extLst>
          </p:cNvPr>
          <p:cNvCxnSpPr>
            <a:cxnSpLocks/>
          </p:cNvCxnSpPr>
          <p:nvPr/>
        </p:nvCxnSpPr>
        <p:spPr>
          <a:xfrm>
            <a:off x="5708694" y="3882224"/>
            <a:ext cx="0" cy="1257946"/>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94FAB342-A87C-4F06-B6EF-A8F92E3F9765}"/>
              </a:ext>
            </a:extLst>
          </p:cNvPr>
          <p:cNvCxnSpPr>
            <a:cxnSpLocks/>
          </p:cNvCxnSpPr>
          <p:nvPr/>
        </p:nvCxnSpPr>
        <p:spPr>
          <a:xfrm flipH="1" flipV="1">
            <a:off x="5684606" y="5103020"/>
            <a:ext cx="883057" cy="873909"/>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sp>
        <p:nvSpPr>
          <p:cNvPr id="11" name="Octagon 10">
            <a:extLst>
              <a:ext uri="{FF2B5EF4-FFF2-40B4-BE49-F238E27FC236}">
                <a16:creationId xmlns:a16="http://schemas.microsoft.com/office/drawing/2014/main" xmlns="" id="{179A46AA-147C-49CD-BDF8-7DFD11608057}"/>
              </a:ext>
            </a:extLst>
          </p:cNvPr>
          <p:cNvSpPr/>
          <p:nvPr/>
        </p:nvSpPr>
        <p:spPr>
          <a:xfrm>
            <a:off x="5730743" y="3080150"/>
            <a:ext cx="2875394" cy="2874191"/>
          </a:xfrm>
          <a:prstGeom prst="octagon">
            <a:avLst/>
          </a:prstGeom>
          <a:solidFill>
            <a:srgbClr val="E22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4" name="Rounded Rectangular Callout 9">
            <a:extLst>
              <a:ext uri="{FF2B5EF4-FFF2-40B4-BE49-F238E27FC236}">
                <a16:creationId xmlns:a16="http://schemas.microsoft.com/office/drawing/2014/main" xmlns="" id="{AF140E30-2E8D-42E4-BFE3-E8FE9648A342}"/>
              </a:ext>
            </a:extLst>
          </p:cNvPr>
          <p:cNvSpPr/>
          <p:nvPr/>
        </p:nvSpPr>
        <p:spPr>
          <a:xfrm>
            <a:off x="4094847" y="1486727"/>
            <a:ext cx="3887103" cy="998007"/>
          </a:xfrm>
          <a:prstGeom prst="wedgeRoundRectCallout">
            <a:avLst>
              <a:gd name="adj1" fmla="val -53454"/>
              <a:gd name="adj2" fmla="val 19812"/>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Well done! This shape has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sides. Can you name my shape?</a:t>
            </a:r>
          </a:p>
        </p:txBody>
      </p:sp>
      <p:sp>
        <p:nvSpPr>
          <p:cNvPr id="25" name="Rounded Rectangular Callout 9">
            <a:extLst>
              <a:ext uri="{FF2B5EF4-FFF2-40B4-BE49-F238E27FC236}">
                <a16:creationId xmlns:a16="http://schemas.microsoft.com/office/drawing/2014/main" xmlns="" id="{572FF0A6-F6E4-48CB-8FFC-52DF0D292B5A}"/>
              </a:ext>
            </a:extLst>
          </p:cNvPr>
          <p:cNvSpPr/>
          <p:nvPr/>
        </p:nvSpPr>
        <p:spPr>
          <a:xfrm>
            <a:off x="4094848" y="2978731"/>
            <a:ext cx="1686403" cy="611114"/>
          </a:xfrm>
          <a:prstGeom prst="wedgeRoundRectCallout">
            <a:avLst>
              <a:gd name="adj1" fmla="val -33448"/>
              <a:gd name="adj2" fmla="val -59914"/>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sp>
        <p:nvSpPr>
          <p:cNvPr id="18" name="Rounded Rectangular Callout 9">
            <a:extLst>
              <a:ext uri="{FF2B5EF4-FFF2-40B4-BE49-F238E27FC236}">
                <a16:creationId xmlns:a16="http://schemas.microsoft.com/office/drawing/2014/main" xmlns="" id="{CE8C4CAD-2243-4027-9F76-3AEF28D004CA}"/>
              </a:ext>
            </a:extLst>
          </p:cNvPr>
          <p:cNvSpPr/>
          <p:nvPr/>
        </p:nvSpPr>
        <p:spPr>
          <a:xfrm>
            <a:off x="4094848" y="1485934"/>
            <a:ext cx="3539393" cy="1257946"/>
          </a:xfrm>
          <a:prstGeom prst="wedgeRoundRectCallout">
            <a:avLst>
              <a:gd name="adj1" fmla="val -54034"/>
              <a:gd name="adj2" fmla="val -21740"/>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Should I save this shape? How many sides has it got? How can you check?</a:t>
            </a:r>
          </a:p>
        </p:txBody>
      </p:sp>
      <p:pic>
        <p:nvPicPr>
          <p:cNvPr id="22" name="008_Eight_This_is_great">
            <a:hlinkClick r:id="" action="ppaction://media"/>
            <a:extLst>
              <a:ext uri="{FF2B5EF4-FFF2-40B4-BE49-F238E27FC236}">
                <a16:creationId xmlns:a16="http://schemas.microsoft.com/office/drawing/2014/main" xmlns="" id="{DF65BB25-90B9-4C85-8122-1934A9B8095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4906" y="1144351"/>
            <a:ext cx="609600" cy="609600"/>
          </a:xfrm>
          <a:prstGeom prst="rect">
            <a:avLst/>
          </a:prstGeom>
        </p:spPr>
      </p:pic>
      <p:pic>
        <p:nvPicPr>
          <p:cNvPr id="3" name="Picture 2">
            <a:hlinkClick r:id="rId7" action="ppaction://hlinksldjump"/>
            <a:extLst>
              <a:ext uri="{FF2B5EF4-FFF2-40B4-BE49-F238E27FC236}">
                <a16:creationId xmlns:a16="http://schemas.microsoft.com/office/drawing/2014/main" xmlns="" id="{7D5E81F8-5773-4CDC-98BE-4E740DB0EE10}"/>
              </a:ext>
            </a:extLst>
          </p:cNvPr>
          <p:cNvPicPr>
            <a:picLocks noChangeAspect="1"/>
          </p:cNvPicPr>
          <p:nvPr/>
        </p:nvPicPr>
        <p:blipFill rotWithShape="1">
          <a:blip r:embed="rId8">
            <a:extLst>
              <a:ext uri="{28A0092B-C50C-407E-A947-70E740481C1C}">
                <a14:useLocalDpi xmlns:a14="http://schemas.microsoft.com/office/drawing/2010/main" val="0"/>
              </a:ext>
            </a:extLst>
          </a:blip>
          <a:srcRect l="38496" r="36555"/>
          <a:stretch/>
        </p:blipFill>
        <p:spPr>
          <a:xfrm>
            <a:off x="1160018" y="693369"/>
            <a:ext cx="2787586" cy="6284746"/>
          </a:xfrm>
          <a:prstGeom prst="rect">
            <a:avLst/>
          </a:prstGeom>
        </p:spPr>
      </p:pic>
    </p:spTree>
    <p:extLst>
      <p:ext uri="{BB962C8B-B14F-4D97-AF65-F5344CB8AC3E}">
        <p14:creationId xmlns:p14="http://schemas.microsoft.com/office/powerpoint/2010/main" val="370421991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10" presetClass="exit" presetSubtype="0" fill="hold" nodeType="after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childTnLst>
                          </p:cTn>
                        </p:par>
                        <p:par>
                          <p:cTn id="20" fill="hold">
                            <p:stCondLst>
                              <p:cond delay="1500"/>
                            </p:stCondLst>
                            <p:childTnLst>
                              <p:par>
                                <p:cTn id="21" presetID="10" presetClass="exit" presetSubtype="0" fill="hold" nodeType="afterEffect">
                                  <p:stCondLst>
                                    <p:cond delay="0"/>
                                  </p:stCondLst>
                                  <p:childTnLst>
                                    <p:animEffect transition="out" filter="fade">
                                      <p:cBhvr>
                                        <p:cTn id="22" dur="500"/>
                                        <p:tgtEl>
                                          <p:spTgt spid="20"/>
                                        </p:tgtEl>
                                      </p:cBhvr>
                                    </p:animEffect>
                                    <p:set>
                                      <p:cBhvr>
                                        <p:cTn id="23" dur="1" fill="hold">
                                          <p:stCondLst>
                                            <p:cond delay="499"/>
                                          </p:stCondLst>
                                        </p:cTn>
                                        <p:tgtEl>
                                          <p:spTgt spid="20"/>
                                        </p:tgtEl>
                                        <p:attrNameLst>
                                          <p:attrName>style.visibility</p:attrName>
                                        </p:attrNameLst>
                                      </p:cBhvr>
                                      <p:to>
                                        <p:strVal val="hidden"/>
                                      </p:to>
                                    </p:se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par>
                          <p:cTn id="30" fill="hold">
                            <p:stCondLst>
                              <p:cond delay="2500"/>
                            </p:stCondLst>
                            <p:childTnLst>
                              <p:par>
                                <p:cTn id="31" presetID="10" presetClass="exit" presetSubtype="0" fill="hold" nodeType="afterEffect">
                                  <p:stCondLst>
                                    <p:cond delay="0"/>
                                  </p:stCondLst>
                                  <p:childTnLst>
                                    <p:animEffect transition="out" filter="fade">
                                      <p:cBhvr>
                                        <p:cTn id="32" dur="500"/>
                                        <p:tgtEl>
                                          <p:spTgt spid="21"/>
                                        </p:tgtEl>
                                      </p:cBhvr>
                                    </p:animEffect>
                                    <p:set>
                                      <p:cBhvr>
                                        <p:cTn id="33" dur="1" fill="hold">
                                          <p:stCondLst>
                                            <p:cond delay="499"/>
                                          </p:stCondLst>
                                        </p:cTn>
                                        <p:tgtEl>
                                          <p:spTgt spid="21"/>
                                        </p:tgtEl>
                                        <p:attrNameLst>
                                          <p:attrName>style.visibility</p:attrName>
                                        </p:attrNameLst>
                                      </p:cBhvr>
                                      <p:to>
                                        <p:strVal val="hidden"/>
                                      </p:to>
                                    </p:se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childTnLst>
                          </p:cTn>
                        </p:par>
                        <p:par>
                          <p:cTn id="40" fill="hold">
                            <p:stCondLst>
                              <p:cond delay="3500"/>
                            </p:stCondLst>
                            <p:childTnLst>
                              <p:par>
                                <p:cTn id="41" presetID="10" presetClass="exit" presetSubtype="0" fill="hold" nodeType="afterEffect">
                                  <p:stCondLst>
                                    <p:cond delay="0"/>
                                  </p:stCondLst>
                                  <p:childTnLst>
                                    <p:animEffect transition="out" filter="fade">
                                      <p:cBhvr>
                                        <p:cTn id="42" dur="500"/>
                                        <p:tgtEl>
                                          <p:spTgt spid="28"/>
                                        </p:tgtEl>
                                      </p:cBhvr>
                                    </p:animEffect>
                                    <p:set>
                                      <p:cBhvr>
                                        <p:cTn id="43" dur="1" fill="hold">
                                          <p:stCondLst>
                                            <p:cond delay="499"/>
                                          </p:stCondLst>
                                        </p:cTn>
                                        <p:tgtEl>
                                          <p:spTgt spid="28"/>
                                        </p:tgtEl>
                                        <p:attrNameLst>
                                          <p:attrName>style.visibility</p:attrName>
                                        </p:attrNameLst>
                                      </p:cBhvr>
                                      <p:to>
                                        <p:strVal val="hidden"/>
                                      </p:to>
                                    </p:set>
                                  </p:childTnLst>
                                </p:cTn>
                              </p:par>
                            </p:childTnLst>
                          </p:cTn>
                        </p:par>
                        <p:par>
                          <p:cTn id="44" fill="hold">
                            <p:stCondLst>
                              <p:cond delay="4000"/>
                            </p:stCondLst>
                            <p:childTnLst>
                              <p:par>
                                <p:cTn id="45" presetID="53" presetClass="entr" presetSubtype="16" fill="hold" nodeType="after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childTnLst>
                          </p:cTn>
                        </p:par>
                        <p:par>
                          <p:cTn id="50" fill="hold">
                            <p:stCondLst>
                              <p:cond delay="4500"/>
                            </p:stCondLst>
                            <p:childTnLst>
                              <p:par>
                                <p:cTn id="51" presetID="10" presetClass="exit" presetSubtype="0" fill="hold" nodeType="afterEffect">
                                  <p:stCondLst>
                                    <p:cond delay="0"/>
                                  </p:stCondLst>
                                  <p:childTnLst>
                                    <p:animEffect transition="out" filter="fade">
                                      <p:cBhvr>
                                        <p:cTn id="52" dur="500"/>
                                        <p:tgtEl>
                                          <p:spTgt spid="29"/>
                                        </p:tgtEl>
                                      </p:cBhvr>
                                    </p:animEffect>
                                    <p:set>
                                      <p:cBhvr>
                                        <p:cTn id="53" dur="1" fill="hold">
                                          <p:stCondLst>
                                            <p:cond delay="499"/>
                                          </p:stCondLst>
                                        </p:cTn>
                                        <p:tgtEl>
                                          <p:spTgt spid="29"/>
                                        </p:tgtEl>
                                        <p:attrNameLst>
                                          <p:attrName>style.visibility</p:attrName>
                                        </p:attrNameLst>
                                      </p:cBhvr>
                                      <p:to>
                                        <p:strVal val="hidden"/>
                                      </p:to>
                                    </p:set>
                                  </p:childTnLst>
                                </p:cTn>
                              </p:par>
                            </p:childTnLst>
                          </p:cTn>
                        </p:par>
                        <p:par>
                          <p:cTn id="54" fill="hold">
                            <p:stCondLst>
                              <p:cond delay="5000"/>
                            </p:stCondLst>
                            <p:childTnLst>
                              <p:par>
                                <p:cTn id="55" presetID="53" presetClass="entr" presetSubtype="16" fill="hold" nodeType="afterEffect">
                                  <p:stCondLst>
                                    <p:cond delay="0"/>
                                  </p:stCondLst>
                                  <p:childTnLst>
                                    <p:set>
                                      <p:cBhvr>
                                        <p:cTn id="56" dur="1" fill="hold">
                                          <p:stCondLst>
                                            <p:cond delay="0"/>
                                          </p:stCondLst>
                                        </p:cTn>
                                        <p:tgtEl>
                                          <p:spTgt spid="32"/>
                                        </p:tgtEl>
                                        <p:attrNameLst>
                                          <p:attrName>style.visibility</p:attrName>
                                        </p:attrNameLst>
                                      </p:cBhvr>
                                      <p:to>
                                        <p:strVal val="visible"/>
                                      </p:to>
                                    </p:set>
                                    <p:anim calcmode="lin" valueType="num">
                                      <p:cBhvr>
                                        <p:cTn id="57" dur="500" fill="hold"/>
                                        <p:tgtEl>
                                          <p:spTgt spid="32"/>
                                        </p:tgtEl>
                                        <p:attrNameLst>
                                          <p:attrName>ppt_w</p:attrName>
                                        </p:attrNameLst>
                                      </p:cBhvr>
                                      <p:tavLst>
                                        <p:tav tm="0">
                                          <p:val>
                                            <p:fltVal val="0"/>
                                          </p:val>
                                        </p:tav>
                                        <p:tav tm="100000">
                                          <p:val>
                                            <p:strVal val="#ppt_w"/>
                                          </p:val>
                                        </p:tav>
                                      </p:tavLst>
                                    </p:anim>
                                    <p:anim calcmode="lin" valueType="num">
                                      <p:cBhvr>
                                        <p:cTn id="58" dur="500" fill="hold"/>
                                        <p:tgtEl>
                                          <p:spTgt spid="32"/>
                                        </p:tgtEl>
                                        <p:attrNameLst>
                                          <p:attrName>ppt_h</p:attrName>
                                        </p:attrNameLst>
                                      </p:cBhvr>
                                      <p:tavLst>
                                        <p:tav tm="0">
                                          <p:val>
                                            <p:fltVal val="0"/>
                                          </p:val>
                                        </p:tav>
                                        <p:tav tm="100000">
                                          <p:val>
                                            <p:strVal val="#ppt_h"/>
                                          </p:val>
                                        </p:tav>
                                      </p:tavLst>
                                    </p:anim>
                                    <p:animEffect transition="in" filter="fade">
                                      <p:cBhvr>
                                        <p:cTn id="59" dur="500"/>
                                        <p:tgtEl>
                                          <p:spTgt spid="32"/>
                                        </p:tgtEl>
                                      </p:cBhvr>
                                    </p:animEffect>
                                  </p:childTnLst>
                                </p:cTn>
                              </p:par>
                            </p:childTnLst>
                          </p:cTn>
                        </p:par>
                        <p:par>
                          <p:cTn id="60" fill="hold">
                            <p:stCondLst>
                              <p:cond delay="5500"/>
                            </p:stCondLst>
                            <p:childTnLst>
                              <p:par>
                                <p:cTn id="61" presetID="10" presetClass="exit" presetSubtype="0" fill="hold" nodeType="afterEffect">
                                  <p:stCondLst>
                                    <p:cond delay="0"/>
                                  </p:stCondLst>
                                  <p:childTnLst>
                                    <p:animEffect transition="out" filter="fade">
                                      <p:cBhvr>
                                        <p:cTn id="62" dur="500"/>
                                        <p:tgtEl>
                                          <p:spTgt spid="32"/>
                                        </p:tgtEl>
                                      </p:cBhvr>
                                    </p:animEffect>
                                    <p:set>
                                      <p:cBhvr>
                                        <p:cTn id="63" dur="1" fill="hold">
                                          <p:stCondLst>
                                            <p:cond delay="499"/>
                                          </p:stCondLst>
                                        </p:cTn>
                                        <p:tgtEl>
                                          <p:spTgt spid="32"/>
                                        </p:tgtEl>
                                        <p:attrNameLst>
                                          <p:attrName>style.visibility</p:attrName>
                                        </p:attrNameLst>
                                      </p:cBhvr>
                                      <p:to>
                                        <p:strVal val="hidden"/>
                                      </p:to>
                                    </p:set>
                                  </p:childTnLst>
                                </p:cTn>
                              </p:par>
                            </p:childTnLst>
                          </p:cTn>
                        </p:par>
                        <p:par>
                          <p:cTn id="64" fill="hold">
                            <p:stCondLst>
                              <p:cond delay="6000"/>
                            </p:stCondLst>
                            <p:childTnLst>
                              <p:par>
                                <p:cTn id="65" presetID="53" presetClass="entr" presetSubtype="16" fill="hold" nodeType="after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p:cTn id="67" dur="500" fill="hold"/>
                                        <p:tgtEl>
                                          <p:spTgt spid="31"/>
                                        </p:tgtEl>
                                        <p:attrNameLst>
                                          <p:attrName>ppt_w</p:attrName>
                                        </p:attrNameLst>
                                      </p:cBhvr>
                                      <p:tavLst>
                                        <p:tav tm="0">
                                          <p:val>
                                            <p:fltVal val="0"/>
                                          </p:val>
                                        </p:tav>
                                        <p:tav tm="100000">
                                          <p:val>
                                            <p:strVal val="#ppt_w"/>
                                          </p:val>
                                        </p:tav>
                                      </p:tavLst>
                                    </p:anim>
                                    <p:anim calcmode="lin" valueType="num">
                                      <p:cBhvr>
                                        <p:cTn id="68" dur="500" fill="hold"/>
                                        <p:tgtEl>
                                          <p:spTgt spid="31"/>
                                        </p:tgtEl>
                                        <p:attrNameLst>
                                          <p:attrName>ppt_h</p:attrName>
                                        </p:attrNameLst>
                                      </p:cBhvr>
                                      <p:tavLst>
                                        <p:tav tm="0">
                                          <p:val>
                                            <p:fltVal val="0"/>
                                          </p:val>
                                        </p:tav>
                                        <p:tav tm="100000">
                                          <p:val>
                                            <p:strVal val="#ppt_h"/>
                                          </p:val>
                                        </p:tav>
                                      </p:tavLst>
                                    </p:anim>
                                    <p:animEffect transition="in" filter="fade">
                                      <p:cBhvr>
                                        <p:cTn id="69" dur="500"/>
                                        <p:tgtEl>
                                          <p:spTgt spid="31"/>
                                        </p:tgtEl>
                                      </p:cBhvr>
                                    </p:animEffect>
                                  </p:childTnLst>
                                </p:cTn>
                              </p:par>
                            </p:childTnLst>
                          </p:cTn>
                        </p:par>
                        <p:par>
                          <p:cTn id="70" fill="hold">
                            <p:stCondLst>
                              <p:cond delay="6500"/>
                            </p:stCondLst>
                            <p:childTnLst>
                              <p:par>
                                <p:cTn id="71" presetID="10" presetClass="exit" presetSubtype="0" fill="hold" nodeType="afterEffect">
                                  <p:stCondLst>
                                    <p:cond delay="0"/>
                                  </p:stCondLst>
                                  <p:childTnLst>
                                    <p:animEffect transition="out" filter="fade">
                                      <p:cBhvr>
                                        <p:cTn id="72" dur="500"/>
                                        <p:tgtEl>
                                          <p:spTgt spid="31"/>
                                        </p:tgtEl>
                                      </p:cBhvr>
                                    </p:animEffect>
                                    <p:set>
                                      <p:cBhvr>
                                        <p:cTn id="73" dur="1" fill="hold">
                                          <p:stCondLst>
                                            <p:cond delay="499"/>
                                          </p:stCondLst>
                                        </p:cTn>
                                        <p:tgtEl>
                                          <p:spTgt spid="31"/>
                                        </p:tgtEl>
                                        <p:attrNameLst>
                                          <p:attrName>style.visibility</p:attrName>
                                        </p:attrNameLst>
                                      </p:cBhvr>
                                      <p:to>
                                        <p:strVal val="hidden"/>
                                      </p:to>
                                    </p:set>
                                  </p:childTnLst>
                                </p:cTn>
                              </p:par>
                            </p:childTnLst>
                          </p:cTn>
                        </p:par>
                        <p:par>
                          <p:cTn id="74" fill="hold">
                            <p:stCondLst>
                              <p:cond delay="7000"/>
                            </p:stCondLst>
                            <p:childTnLst>
                              <p:par>
                                <p:cTn id="75" presetID="53" presetClass="entr" presetSubtype="16" fill="hold" nodeType="after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p:cTn id="77" dur="500" fill="hold"/>
                                        <p:tgtEl>
                                          <p:spTgt spid="30"/>
                                        </p:tgtEl>
                                        <p:attrNameLst>
                                          <p:attrName>ppt_w</p:attrName>
                                        </p:attrNameLst>
                                      </p:cBhvr>
                                      <p:tavLst>
                                        <p:tav tm="0">
                                          <p:val>
                                            <p:fltVal val="0"/>
                                          </p:val>
                                        </p:tav>
                                        <p:tav tm="100000">
                                          <p:val>
                                            <p:strVal val="#ppt_w"/>
                                          </p:val>
                                        </p:tav>
                                      </p:tavLst>
                                    </p:anim>
                                    <p:anim calcmode="lin" valueType="num">
                                      <p:cBhvr>
                                        <p:cTn id="78" dur="500" fill="hold"/>
                                        <p:tgtEl>
                                          <p:spTgt spid="30"/>
                                        </p:tgtEl>
                                        <p:attrNameLst>
                                          <p:attrName>ppt_h</p:attrName>
                                        </p:attrNameLst>
                                      </p:cBhvr>
                                      <p:tavLst>
                                        <p:tav tm="0">
                                          <p:val>
                                            <p:fltVal val="0"/>
                                          </p:val>
                                        </p:tav>
                                        <p:tav tm="100000">
                                          <p:val>
                                            <p:strVal val="#ppt_h"/>
                                          </p:val>
                                        </p:tav>
                                      </p:tavLst>
                                    </p:anim>
                                    <p:animEffect transition="in" filter="fade">
                                      <p:cBhvr>
                                        <p:cTn id="79" dur="500"/>
                                        <p:tgtEl>
                                          <p:spTgt spid="30"/>
                                        </p:tgtEl>
                                      </p:cBhvr>
                                    </p:animEffect>
                                  </p:childTnLst>
                                </p:cTn>
                              </p:par>
                            </p:childTnLst>
                          </p:cTn>
                        </p:par>
                        <p:par>
                          <p:cTn id="80" fill="hold">
                            <p:stCondLst>
                              <p:cond delay="7500"/>
                            </p:stCondLst>
                            <p:childTnLst>
                              <p:par>
                                <p:cTn id="81" presetID="10" presetClass="exit" presetSubtype="0" fill="hold" nodeType="afterEffect">
                                  <p:stCondLst>
                                    <p:cond delay="0"/>
                                  </p:stCondLst>
                                  <p:childTnLst>
                                    <p:animEffect transition="out" filter="fade">
                                      <p:cBhvr>
                                        <p:cTn id="82" dur="500"/>
                                        <p:tgtEl>
                                          <p:spTgt spid="30"/>
                                        </p:tgtEl>
                                      </p:cBhvr>
                                    </p:animEffect>
                                    <p:set>
                                      <p:cBhvr>
                                        <p:cTn id="83" dur="1" fill="hold">
                                          <p:stCondLst>
                                            <p:cond delay="499"/>
                                          </p:stCondLst>
                                        </p:cTn>
                                        <p:tgtEl>
                                          <p:spTgt spid="30"/>
                                        </p:tgtEl>
                                        <p:attrNameLst>
                                          <p:attrName>style.visibility</p:attrName>
                                        </p:attrNameLst>
                                      </p:cBhvr>
                                      <p:to>
                                        <p:strVal val="hidden"/>
                                      </p:to>
                                    </p:set>
                                  </p:childTnLst>
                                </p:cTn>
                              </p:par>
                              <p:par>
                                <p:cTn id="84" presetID="10" presetClass="entr" presetSubtype="0" fill="hold" grpId="0" nodeType="with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fade">
                                      <p:cBhvr>
                                        <p:cTn id="8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7" restart="whenNotActive" fill="hold" evtFilter="cancelBubble" nodeType="interactiveSeq">
                <p:stCondLst>
                  <p:cond evt="onClick" delay="0">
                    <p:tgtEl>
                      <p:spTgt spid="6"/>
                    </p:tgtEl>
                  </p:cond>
                </p:stCondLst>
                <p:endSync evt="end" delay="0">
                  <p:rtn val="all"/>
                </p:endSync>
                <p:childTnLst>
                  <p:par>
                    <p:cTn id="88" fill="hold">
                      <p:stCondLst>
                        <p:cond delay="0"/>
                      </p:stCondLst>
                      <p:childTnLst>
                        <p:par>
                          <p:cTn id="89" fill="hold">
                            <p:stCondLst>
                              <p:cond delay="0"/>
                            </p:stCondLst>
                            <p:childTnLst>
                              <p:par>
                                <p:cTn id="90" presetID="10" presetClass="entr" presetSubtype="0" fill="hold" grpId="1" nodeType="after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childTnLst>
                          </p:cTn>
                        </p:par>
                      </p:childTnLst>
                    </p:cTn>
                  </p:par>
                </p:childTnLst>
              </p:cTn>
              <p:nextCondLst>
                <p:cond evt="onClick" delay="0">
                  <p:tgtEl>
                    <p:spTgt spid="6"/>
                  </p:tgtEl>
                </p:cond>
              </p:nextCondLst>
            </p:seq>
            <p:seq concurrent="1" nextAc="seek">
              <p:cTn id="93" restart="whenNotActive" fill="hold" evtFilter="cancelBubble" nodeType="interactiveSeq">
                <p:stCondLst>
                  <p:cond evt="onClick" delay="0">
                    <p:tgtEl>
                      <p:spTgt spid="7"/>
                    </p:tgtEl>
                  </p:cond>
                </p:stCondLst>
                <p:endSync evt="end" delay="0">
                  <p:rtn val="all"/>
                </p:endSync>
                <p:childTnLst>
                  <p:par>
                    <p:cTn id="94" fill="hold">
                      <p:stCondLst>
                        <p:cond delay="0"/>
                      </p:stCondLst>
                      <p:childTnLst>
                        <p:par>
                          <p:cTn id="95" fill="hold">
                            <p:stCondLst>
                              <p:cond delay="0"/>
                            </p:stCondLst>
                            <p:childTnLst>
                              <p:par>
                                <p:cTn id="96" presetID="10" presetClass="exit" presetSubtype="0" fill="hold" grpId="1" nodeType="afterEffect">
                                  <p:stCondLst>
                                    <p:cond delay="0"/>
                                  </p:stCondLst>
                                  <p:childTnLst>
                                    <p:animEffect transition="out" filter="fade">
                                      <p:cBhvr>
                                        <p:cTn id="97" dur="500"/>
                                        <p:tgtEl>
                                          <p:spTgt spid="18"/>
                                        </p:tgtEl>
                                      </p:cBhvr>
                                    </p:animEffect>
                                    <p:set>
                                      <p:cBhvr>
                                        <p:cTn id="98" dur="1" fill="hold">
                                          <p:stCondLst>
                                            <p:cond delay="499"/>
                                          </p:stCondLst>
                                        </p:cTn>
                                        <p:tgtEl>
                                          <p:spTgt spid="18"/>
                                        </p:tgtEl>
                                        <p:attrNameLst>
                                          <p:attrName>style.visibility</p:attrName>
                                        </p:attrNameLst>
                                      </p:cBhvr>
                                      <p:to>
                                        <p:strVal val="hidden"/>
                                      </p:to>
                                    </p:set>
                                  </p:childTnLst>
                                </p:cTn>
                              </p:par>
                              <p:par>
                                <p:cTn id="99" presetID="10" presetClass="exit" presetSubtype="0" fill="hold" grpId="0" nodeType="withEffect">
                                  <p:stCondLst>
                                    <p:cond delay="0"/>
                                  </p:stCondLst>
                                  <p:childTnLst>
                                    <p:animEffect transition="out" filter="fade">
                                      <p:cBhvr>
                                        <p:cTn id="100" dur="500"/>
                                        <p:tgtEl>
                                          <p:spTgt spid="25"/>
                                        </p:tgtEl>
                                      </p:cBhvr>
                                    </p:animEffect>
                                    <p:set>
                                      <p:cBhvr>
                                        <p:cTn id="101" dur="1" fill="hold">
                                          <p:stCondLst>
                                            <p:cond delay="499"/>
                                          </p:stCondLst>
                                        </p:cTn>
                                        <p:tgtEl>
                                          <p:spTgt spid="25"/>
                                        </p:tgtEl>
                                        <p:attrNameLst>
                                          <p:attrName>style.visibility</p:attrName>
                                        </p:attrNameLst>
                                      </p:cBhvr>
                                      <p:to>
                                        <p:strVal val="hidden"/>
                                      </p:to>
                                    </p:set>
                                  </p:childTnLst>
                                </p:cTn>
                              </p:par>
                            </p:childTnLst>
                          </p:cTn>
                        </p:par>
                        <p:par>
                          <p:cTn id="102" fill="hold">
                            <p:stCondLst>
                              <p:cond delay="500"/>
                            </p:stCondLst>
                            <p:childTnLst>
                              <p:par>
                                <p:cTn id="103" presetID="10" presetClass="entr" presetSubtype="0" fill="hold" grpId="0" nodeType="afterEffect">
                                  <p:stCondLst>
                                    <p:cond delay="0"/>
                                  </p:stCondLst>
                                  <p:childTnLst>
                                    <p:set>
                                      <p:cBhvr>
                                        <p:cTn id="104" dur="1" fill="hold">
                                          <p:stCondLst>
                                            <p:cond delay="0"/>
                                          </p:stCondLst>
                                        </p:cTn>
                                        <p:tgtEl>
                                          <p:spTgt spid="24"/>
                                        </p:tgtEl>
                                        <p:attrNameLst>
                                          <p:attrName>style.visibility</p:attrName>
                                        </p:attrNameLst>
                                      </p:cBhvr>
                                      <p:to>
                                        <p:strVal val="visible"/>
                                      </p:to>
                                    </p:set>
                                    <p:animEffect transition="in" filter="fade">
                                      <p:cBhvr>
                                        <p:cTn id="105" dur="500"/>
                                        <p:tgtEl>
                                          <p:spTgt spid="24"/>
                                        </p:tgtEl>
                                      </p:cBhvr>
                                    </p:animEffect>
                                  </p:childTnLst>
                                </p:cTn>
                              </p:par>
                              <p:par>
                                <p:cTn id="106" presetID="1" presetClass="mediacall" presetSubtype="0" fill="hold" nodeType="withEffect">
                                  <p:stCondLst>
                                    <p:cond delay="0"/>
                                  </p:stCondLst>
                                  <p:childTnLst>
                                    <p:cmd type="call" cmd="playFrom(0.0)">
                                      <p:cBhvr>
                                        <p:cTn id="107" dur="2200" fill="hold"/>
                                        <p:tgtEl>
                                          <p:spTgt spid="22"/>
                                        </p:tgtEl>
                                      </p:cBhvr>
                                    </p:cmd>
                                  </p:childTnLst>
                                </p:cTn>
                              </p:par>
                              <p:par>
                                <p:cTn id="108" presetID="10" presetClass="entr" presetSubtype="0" fill="hold" grpId="0" nodeType="withEffect">
                                  <p:stCondLst>
                                    <p:cond delay="0"/>
                                  </p:stCondLst>
                                  <p:childTnLst>
                                    <p:set>
                                      <p:cBhvr>
                                        <p:cTn id="109" dur="1" fill="hold">
                                          <p:stCondLst>
                                            <p:cond delay="0"/>
                                          </p:stCondLst>
                                        </p:cTn>
                                        <p:tgtEl>
                                          <p:spTgt spid="15"/>
                                        </p:tgtEl>
                                        <p:attrNameLst>
                                          <p:attrName>style.visibility</p:attrName>
                                        </p:attrNameLst>
                                      </p:cBhvr>
                                      <p:to>
                                        <p:strVal val="visible"/>
                                      </p:to>
                                    </p:set>
                                    <p:animEffect transition="in" filter="fade">
                                      <p:cBhvr>
                                        <p:cTn id="110" dur="500"/>
                                        <p:tgtEl>
                                          <p:spTgt spid="15"/>
                                        </p:tgtEl>
                                      </p:cBhvr>
                                    </p:animEffect>
                                  </p:childTnLst>
                                </p:cTn>
                              </p:par>
                            </p:childTnLst>
                          </p:cTn>
                        </p:par>
                      </p:childTnLst>
                    </p:cTn>
                  </p:par>
                </p:childTnLst>
              </p:cTn>
              <p:nextCondLst>
                <p:cond evt="onClick" delay="0">
                  <p:tgtEl>
                    <p:spTgt spid="7"/>
                  </p:tgtEl>
                </p:cond>
              </p:nextCondLst>
            </p:seq>
            <p:audio>
              <p:cMediaNode vol="80000" showWhenStopped="0">
                <p:cTn id="111" fill="hold" display="0">
                  <p:stCondLst>
                    <p:cond delay="indefinite"/>
                  </p:stCondLst>
                  <p:endCondLst>
                    <p:cond evt="onStopAudio" delay="0">
                      <p:tgtEl>
                        <p:sldTgt/>
                      </p:tgtEl>
                    </p:cond>
                  </p:endCondLst>
                </p:cTn>
                <p:tgtEl>
                  <p:spTgt spid="22"/>
                </p:tgtEl>
              </p:cMediaNode>
            </p:audio>
          </p:childTnLst>
        </p:cTn>
      </p:par>
    </p:tnLst>
    <p:bldLst>
      <p:bldP spid="15" grpId="0" animBg="1"/>
      <p:bldP spid="24" grpId="0" animBg="1"/>
      <p:bldP spid="25" grpId="0" animBg="1"/>
      <p:bldP spid="25" grpId="1" animBg="1"/>
      <p:bldP spid="18" grpId="0" animBg="1"/>
      <p:bldP spid="18"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5A169F04-407A-41FC-A359-A3A2E62DC766}"/>
              </a:ext>
            </a:extLst>
          </p:cNvPr>
          <p:cNvPicPr>
            <a:picLocks noChangeAspect="1"/>
          </p:cNvPicPr>
          <p:nvPr/>
        </p:nvPicPr>
        <p:blipFill>
          <a:blip r:embed="rId2">
            <a:extLst>
              <a:ext uri="{28A0092B-C50C-407E-A947-70E740481C1C}">
                <a14:useLocalDpi xmlns:a14="http://schemas.microsoft.com/office/drawing/2010/main" val="0"/>
              </a:ext>
            </a:extLst>
          </a:blip>
          <a:srcRect l="20142" t="1120" r="4291" b="1509"/>
          <a:stretch>
            <a:fillRect/>
          </a:stretch>
        </p:blipFill>
        <p:spPr>
          <a:xfrm>
            <a:off x="1946634" y="421550"/>
            <a:ext cx="8298735" cy="6014900"/>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2" name="TextBox 1">
            <a:extLst>
              <a:ext uri="{FF2B5EF4-FFF2-40B4-BE49-F238E27FC236}">
                <a16:creationId xmlns:a16="http://schemas.microsoft.com/office/drawing/2014/main" xmlns="" id="{C2925089-1625-4CA7-AAF5-D1D4141D57FF}"/>
              </a:ext>
            </a:extLst>
          </p:cNvPr>
          <p:cNvSpPr txBox="1"/>
          <p:nvPr/>
        </p:nvSpPr>
        <p:spPr>
          <a:xfrm>
            <a:off x="5960992" y="856957"/>
            <a:ext cx="1559169" cy="6247864"/>
          </a:xfrm>
          <a:prstGeom prst="rect">
            <a:avLst/>
          </a:prstGeom>
          <a:noFill/>
        </p:spPr>
        <p:txBody>
          <a:bodyPr wrap="square" rtlCol="0">
            <a:spAutoFit/>
          </a:bodyPr>
          <a:lstStyle/>
          <a:p>
            <a:pPr defTabSz="914400"/>
            <a:r>
              <a:rPr lang="en-GB" sz="40000" dirty="0">
                <a:ln w="57150">
                  <a:noFill/>
                </a:ln>
                <a:solidFill>
                  <a:srgbClr val="DC4A01"/>
                </a:solidFill>
                <a:effectLst>
                  <a:glow rad="63500">
                    <a:srgbClr val="E34192">
                      <a:satMod val="175000"/>
                      <a:alpha val="40000"/>
                    </a:srgbClr>
                  </a:glow>
                </a:effectLst>
                <a:latin typeface="Numberlings" pitchFamily="2" charset="0"/>
              </a:rPr>
              <a:t>8</a:t>
            </a:r>
          </a:p>
        </p:txBody>
      </p:sp>
      <p:sp>
        <p:nvSpPr>
          <p:cNvPr id="22" name="TextBox 21">
            <a:extLst>
              <a:ext uri="{FF2B5EF4-FFF2-40B4-BE49-F238E27FC236}">
                <a16:creationId xmlns:a16="http://schemas.microsoft.com/office/drawing/2014/main" xmlns="" id="{61ED1219-2AE4-4696-AC91-206F7E1D1691}"/>
              </a:ext>
            </a:extLst>
          </p:cNvPr>
          <p:cNvSpPr txBox="1"/>
          <p:nvPr/>
        </p:nvSpPr>
        <p:spPr>
          <a:xfrm>
            <a:off x="5960992" y="856957"/>
            <a:ext cx="1559169" cy="6247864"/>
          </a:xfrm>
          <a:prstGeom prst="rect">
            <a:avLst/>
          </a:prstGeom>
          <a:noFill/>
        </p:spPr>
        <p:txBody>
          <a:bodyPr wrap="square" rtlCol="0">
            <a:spAutoFit/>
          </a:bodyPr>
          <a:lstStyle/>
          <a:p>
            <a:pPr defTabSz="914400"/>
            <a:r>
              <a:rPr lang="en-GB" sz="40000" dirty="0">
                <a:ln w="57150">
                  <a:noFill/>
                </a:ln>
                <a:solidFill>
                  <a:srgbClr val="E226A9"/>
                </a:solidFill>
                <a:effectLst>
                  <a:glow rad="63500">
                    <a:srgbClr val="E34192">
                      <a:satMod val="175000"/>
                      <a:alpha val="40000"/>
                    </a:srgbClr>
                  </a:glow>
                </a:effectLst>
                <a:latin typeface="Numberlings" pitchFamily="2" charset="0"/>
              </a:rPr>
              <a:t>8</a:t>
            </a:r>
          </a:p>
        </p:txBody>
      </p:sp>
      <p:sp>
        <p:nvSpPr>
          <p:cNvPr id="6" name="Rounded Rectangular Callout 9">
            <a:extLst>
              <a:ext uri="{FF2B5EF4-FFF2-40B4-BE49-F238E27FC236}">
                <a16:creationId xmlns:a16="http://schemas.microsoft.com/office/drawing/2014/main" xmlns="" id="{C955AAE4-9046-487A-B43B-25B1BC015515}"/>
              </a:ext>
            </a:extLst>
          </p:cNvPr>
          <p:cNvSpPr/>
          <p:nvPr/>
        </p:nvSpPr>
        <p:spPr>
          <a:xfrm>
            <a:off x="3204664" y="2805780"/>
            <a:ext cx="2668499"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pic>
        <p:nvPicPr>
          <p:cNvPr id="8" name="Picture 7">
            <a:hlinkClick r:id="rId3" action="ppaction://hlinksldjump"/>
            <a:extLst>
              <a:ext uri="{FF2B5EF4-FFF2-40B4-BE49-F238E27FC236}">
                <a16:creationId xmlns:a16="http://schemas.microsoft.com/office/drawing/2014/main" xmlns="" id="{E9571169-3228-433E-82AB-132795985E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702" r="31517"/>
          <a:stretch/>
        </p:blipFill>
        <p:spPr>
          <a:xfrm>
            <a:off x="1524000" y="3028592"/>
            <a:ext cx="2592280" cy="3665465"/>
          </a:xfrm>
          <a:prstGeom prst="rect">
            <a:avLst/>
          </a:prstGeom>
        </p:spPr>
      </p:pic>
      <p:sp>
        <p:nvSpPr>
          <p:cNvPr id="13" name="Rectangle 12">
            <a:extLst>
              <a:ext uri="{FF2B5EF4-FFF2-40B4-BE49-F238E27FC236}">
                <a16:creationId xmlns:a16="http://schemas.microsoft.com/office/drawing/2014/main" xmlns="" id="{25D48260-A99F-4A6B-A260-237CC5A0AF8B}"/>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FFFFFF"/>
                </a:solidFill>
                <a:latin typeface="VAG Rounded" pitchFamily="50" charset="0"/>
              </a:rPr>
              <a:t>Is this </a:t>
            </a:r>
            <a:r>
              <a:rPr lang="en-GB" sz="4000" b="1" dirty="0">
                <a:solidFill>
                  <a:srgbClr val="FFFFFF"/>
                </a:solidFill>
                <a:latin typeface="Numberlings" pitchFamily="2" charset="0"/>
              </a:rPr>
              <a:t>8</a:t>
            </a:r>
            <a:r>
              <a:rPr lang="en-GB" sz="4000" b="1" dirty="0">
                <a:solidFill>
                  <a:srgbClr val="FFFFFF"/>
                </a:solidFill>
                <a:latin typeface="VAG Rounded" pitchFamily="50" charset="0"/>
              </a:rPr>
              <a:t>?</a:t>
            </a:r>
          </a:p>
        </p:txBody>
      </p:sp>
    </p:spTree>
    <p:extLst>
      <p:ext uri="{BB962C8B-B14F-4D97-AF65-F5344CB8AC3E}">
        <p14:creationId xmlns:p14="http://schemas.microsoft.com/office/powerpoint/2010/main" val="24624746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xit" presetSubtype="0" fill="hold" grpId="1" nodeType="after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B3E97CD9-004F-48AB-9ED6-CC1193E6E288}"/>
              </a:ext>
            </a:extLst>
          </p:cNvPr>
          <p:cNvPicPr>
            <a:picLocks noChangeAspect="1"/>
          </p:cNvPicPr>
          <p:nvPr/>
        </p:nvPicPr>
        <p:blipFill>
          <a:blip r:embed="rId2">
            <a:extLst>
              <a:ext uri="{28A0092B-C50C-407E-A947-70E740481C1C}">
                <a14:useLocalDpi xmlns:a14="http://schemas.microsoft.com/office/drawing/2010/main" val="0"/>
              </a:ext>
            </a:extLst>
          </a:blip>
          <a:srcRect l="20142" t="1120" r="4291" b="1509"/>
          <a:stretch>
            <a:fillRect/>
          </a:stretch>
        </p:blipFill>
        <p:spPr>
          <a:xfrm>
            <a:off x="1946634" y="421550"/>
            <a:ext cx="8298735" cy="6014900"/>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11" name="Rounded Rectangular Callout 9">
            <a:extLst>
              <a:ext uri="{FF2B5EF4-FFF2-40B4-BE49-F238E27FC236}">
                <a16:creationId xmlns:a16="http://schemas.microsoft.com/office/drawing/2014/main" xmlns="" id="{198AAA6A-4784-4AF3-9FB1-E10B6C279E14}"/>
              </a:ext>
            </a:extLst>
          </p:cNvPr>
          <p:cNvSpPr/>
          <p:nvPr/>
        </p:nvSpPr>
        <p:spPr>
          <a:xfrm>
            <a:off x="3204664" y="2805780"/>
            <a:ext cx="2668499"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Click me to find out.</a:t>
            </a:r>
          </a:p>
        </p:txBody>
      </p:sp>
      <p:sp>
        <p:nvSpPr>
          <p:cNvPr id="22" name="TextBox 21">
            <a:extLst>
              <a:ext uri="{FF2B5EF4-FFF2-40B4-BE49-F238E27FC236}">
                <a16:creationId xmlns:a16="http://schemas.microsoft.com/office/drawing/2014/main" xmlns="" id="{61ED1219-2AE4-4696-AC91-206F7E1D1691}"/>
              </a:ext>
            </a:extLst>
          </p:cNvPr>
          <p:cNvSpPr txBox="1"/>
          <p:nvPr/>
        </p:nvSpPr>
        <p:spPr>
          <a:xfrm>
            <a:off x="5960992" y="870936"/>
            <a:ext cx="1559169" cy="6247864"/>
          </a:xfrm>
          <a:prstGeom prst="rect">
            <a:avLst/>
          </a:prstGeom>
          <a:noFill/>
        </p:spPr>
        <p:txBody>
          <a:bodyPr wrap="square" rtlCol="0">
            <a:spAutoFit/>
          </a:bodyPr>
          <a:lstStyle/>
          <a:p>
            <a:pPr defTabSz="914400"/>
            <a:r>
              <a:rPr lang="en-GB" sz="40000" dirty="0">
                <a:ln w="57150">
                  <a:noFill/>
                </a:ln>
                <a:solidFill>
                  <a:srgbClr val="E226A9"/>
                </a:solidFill>
                <a:latin typeface="Numberlings" pitchFamily="2" charset="0"/>
              </a:rPr>
              <a:t>8</a:t>
            </a:r>
          </a:p>
        </p:txBody>
      </p:sp>
      <p:sp>
        <p:nvSpPr>
          <p:cNvPr id="3" name="Rectangle 2">
            <a:extLst>
              <a:ext uri="{FF2B5EF4-FFF2-40B4-BE49-F238E27FC236}">
                <a16:creationId xmlns:a16="http://schemas.microsoft.com/office/drawing/2014/main" xmlns="" id="{02ED3B06-BD91-423D-B84D-F4B59F53FF85}"/>
              </a:ext>
            </a:extLst>
          </p:cNvPr>
          <p:cNvSpPr/>
          <p:nvPr/>
        </p:nvSpPr>
        <p:spPr>
          <a:xfrm>
            <a:off x="1961016" y="565528"/>
            <a:ext cx="8263924" cy="707886"/>
          </a:xfrm>
          <a:prstGeom prst="rect">
            <a:avLst/>
          </a:prstGeom>
        </p:spPr>
        <p:txBody>
          <a:bodyPr wrap="square">
            <a:spAutoFit/>
          </a:bodyPr>
          <a:lstStyle/>
          <a:p>
            <a:pPr algn="ctr" defTabSz="914400"/>
            <a:r>
              <a:rPr lang="en-GB" sz="4000" b="1" dirty="0">
                <a:solidFill>
                  <a:srgbClr val="FFFFFF"/>
                </a:solidFill>
                <a:latin typeface="VAG Rounded" pitchFamily="50" charset="0"/>
              </a:rPr>
              <a:t>Is this </a:t>
            </a:r>
            <a:r>
              <a:rPr lang="en-GB" sz="4000" b="1" dirty="0">
                <a:solidFill>
                  <a:srgbClr val="FFFFFF"/>
                </a:solidFill>
                <a:latin typeface="Numberlings" pitchFamily="2" charset="0"/>
              </a:rPr>
              <a:t>8</a:t>
            </a:r>
            <a:r>
              <a:rPr lang="en-GB" sz="4000" b="1" dirty="0">
                <a:solidFill>
                  <a:srgbClr val="FFFFFF"/>
                </a:solidFill>
                <a:latin typeface="VAG Rounded" pitchFamily="50" charset="0"/>
              </a:rPr>
              <a:t>?</a:t>
            </a:r>
          </a:p>
        </p:txBody>
      </p:sp>
      <p:pic>
        <p:nvPicPr>
          <p:cNvPr id="2" name="Picture 1">
            <a:hlinkClick r:id="rId3" action="ppaction://hlinksldjump"/>
            <a:extLst>
              <a:ext uri="{FF2B5EF4-FFF2-40B4-BE49-F238E27FC236}">
                <a16:creationId xmlns:a16="http://schemas.microsoft.com/office/drawing/2014/main" xmlns="" id="{EF941E76-611C-4FC7-9317-C89695F263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702" r="31517"/>
          <a:stretch/>
        </p:blipFill>
        <p:spPr>
          <a:xfrm>
            <a:off x="1524000" y="3028592"/>
            <a:ext cx="2592280" cy="3665465"/>
          </a:xfrm>
          <a:prstGeom prst="rect">
            <a:avLst/>
          </a:prstGeom>
        </p:spPr>
      </p:pic>
    </p:spTree>
    <p:extLst>
      <p:ext uri="{BB962C8B-B14F-4D97-AF65-F5344CB8AC3E}">
        <p14:creationId xmlns:p14="http://schemas.microsoft.com/office/powerpoint/2010/main" val="806979116"/>
      </p:ext>
    </p:extLst>
  </p:cSld>
  <p:clrMapOvr>
    <a:masterClrMapping/>
  </p:clrMapOvr>
  <mc:AlternateContent xmlns:mc="http://schemas.openxmlformats.org/markup-compatibility/2006" xmlns:p14="http://schemas.microsoft.com/office/powerpoint/2010/main">
    <mc:Choice Requires="p14">
      <p:transition p14:dur="10" advClick="0" advTm="1000">
        <p:fade/>
      </p:transition>
    </mc:Choice>
    <mc:Fallback xmlns="">
      <p:transition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afterEffect">
                                  <p:stCondLst>
                                    <p:cond delay="0"/>
                                  </p:stCondLst>
                                  <p:childTnLst>
                                    <p:animEffect transition="out" filter="dissolv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xmlns="" id="{9DCDEC40-338A-4BC3-9980-DDF89D7C338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655" t="-1230" r="33401" b="24021"/>
          <a:stretch/>
        </p:blipFill>
        <p:spPr>
          <a:xfrm>
            <a:off x="1504951" y="3816012"/>
            <a:ext cx="2657731" cy="3041989"/>
          </a:xfrm>
          <a:prstGeom prst="rect">
            <a:avLst/>
          </a:prstGeom>
        </p:spPr>
      </p:pic>
      <p:sp>
        <p:nvSpPr>
          <p:cNvPr id="15" name="Right Arrow 1">
            <a:hlinkClick r:id="rId5" action="ppaction://hlinksldjump"/>
            <a:extLst>
              <a:ext uri="{FF2B5EF4-FFF2-40B4-BE49-F238E27FC236}">
                <a16:creationId xmlns:a16="http://schemas.microsoft.com/office/drawing/2014/main" xmlns="" id="{CD6AB4B5-3923-4CDB-92BE-6CBF58259BD6}"/>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10" name="leave">
            <a:extLst>
              <a:ext uri="{FF2B5EF4-FFF2-40B4-BE49-F238E27FC236}">
                <a16:creationId xmlns:a16="http://schemas.microsoft.com/office/drawing/2014/main" xmlns="" id="{80C0E11D-B4E0-4541-AD12-16EE202FFDB5}"/>
              </a:ext>
            </a:extLst>
          </p:cNvPr>
          <p:cNvSpPr/>
          <p:nvPr/>
        </p:nvSpPr>
        <p:spPr>
          <a:xfrm>
            <a:off x="9227947" y="5373033"/>
            <a:ext cx="1162614" cy="1162614"/>
          </a:xfrm>
          <a:prstGeom prst="octagon">
            <a:avLst/>
          </a:prstGeom>
          <a:solidFill>
            <a:srgbClr val="5F8AC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Leave</a:t>
            </a:r>
          </a:p>
        </p:txBody>
      </p:sp>
      <p:sp>
        <p:nvSpPr>
          <p:cNvPr id="12" name="save">
            <a:extLst>
              <a:ext uri="{FF2B5EF4-FFF2-40B4-BE49-F238E27FC236}">
                <a16:creationId xmlns:a16="http://schemas.microsoft.com/office/drawing/2014/main" xmlns="" id="{B03D7459-6959-4752-A3A1-60F52C8EDAB8}"/>
              </a:ext>
            </a:extLst>
          </p:cNvPr>
          <p:cNvSpPr/>
          <p:nvPr/>
        </p:nvSpPr>
        <p:spPr>
          <a:xfrm>
            <a:off x="9227947" y="3864468"/>
            <a:ext cx="1162614" cy="1162614"/>
          </a:xfrm>
          <a:prstGeom prst="octagon">
            <a:avLst/>
          </a:prstGeom>
          <a:solidFill>
            <a:srgbClr val="83BB5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prstClr val="white"/>
                </a:solidFill>
                <a:latin typeface="Heinemann Roman" panose="02000503000000020004" pitchFamily="50" charset="0"/>
              </a:rPr>
              <a:t>Save</a:t>
            </a:r>
          </a:p>
        </p:txBody>
      </p:sp>
      <p:sp>
        <p:nvSpPr>
          <p:cNvPr id="17" name="well done">
            <a:extLst>
              <a:ext uri="{FF2B5EF4-FFF2-40B4-BE49-F238E27FC236}">
                <a16:creationId xmlns:a16="http://schemas.microsoft.com/office/drawing/2014/main" xmlns="" id="{A4324347-8533-4DD9-8F08-01F141F6DAC9}"/>
              </a:ext>
            </a:extLst>
          </p:cNvPr>
          <p:cNvSpPr/>
          <p:nvPr/>
        </p:nvSpPr>
        <p:spPr>
          <a:xfrm>
            <a:off x="3617524" y="4074619"/>
            <a:ext cx="2688496" cy="611114"/>
          </a:xfrm>
          <a:prstGeom prst="wedgeRoundRectCallout">
            <a:avLst>
              <a:gd name="adj1" fmla="val -54010"/>
              <a:gd name="adj2" fmla="val 30042"/>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Well done! This is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a:t>
            </a:r>
          </a:p>
        </p:txBody>
      </p:sp>
      <p:sp>
        <p:nvSpPr>
          <p:cNvPr id="18" name="Rounded Rectangular Callout 9">
            <a:extLst>
              <a:ext uri="{FF2B5EF4-FFF2-40B4-BE49-F238E27FC236}">
                <a16:creationId xmlns:a16="http://schemas.microsoft.com/office/drawing/2014/main" xmlns="" id="{52C84F4D-62D9-4AF7-97DE-2938315CC1A5}"/>
              </a:ext>
            </a:extLst>
          </p:cNvPr>
          <p:cNvSpPr/>
          <p:nvPr/>
        </p:nvSpPr>
        <p:spPr>
          <a:xfrm>
            <a:off x="3617524" y="4071791"/>
            <a:ext cx="1686403" cy="611114"/>
          </a:xfrm>
          <a:prstGeom prst="wedgeRoundRectCallout">
            <a:avLst>
              <a:gd name="adj1" fmla="val -56928"/>
              <a:gd name="adj2" fmla="val 3315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grpSp>
        <p:nvGrpSpPr>
          <p:cNvPr id="13" name="Group 12">
            <a:extLst>
              <a:ext uri="{FF2B5EF4-FFF2-40B4-BE49-F238E27FC236}">
                <a16:creationId xmlns:a16="http://schemas.microsoft.com/office/drawing/2014/main" xmlns="" id="{3F8E8511-B65E-4157-9DCE-8EF6B76541AA}"/>
              </a:ext>
            </a:extLst>
          </p:cNvPr>
          <p:cNvGrpSpPr/>
          <p:nvPr/>
        </p:nvGrpSpPr>
        <p:grpSpPr>
          <a:xfrm>
            <a:off x="1749179" y="857251"/>
            <a:ext cx="8509247" cy="2276475"/>
            <a:chOff x="215653" y="857250"/>
            <a:chExt cx="8509247" cy="2276475"/>
          </a:xfrm>
        </p:grpSpPr>
        <p:pic>
          <p:nvPicPr>
            <p:cNvPr id="9" name="Picture 8">
              <a:extLst>
                <a:ext uri="{FF2B5EF4-FFF2-40B4-BE49-F238E27FC236}">
                  <a16:creationId xmlns:a16="http://schemas.microsoft.com/office/drawing/2014/main" xmlns="" id="{7EFB36CA-328D-470A-B2D4-FA7ED58507B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1" t="1183" r="311" b="14956"/>
            <a:stretch/>
          </p:blipFill>
          <p:spPr>
            <a:xfrm>
              <a:off x="215653" y="857250"/>
              <a:ext cx="8509247" cy="2276475"/>
            </a:xfrm>
            <a:prstGeom prst="rect">
              <a:avLst/>
            </a:prstGeom>
          </p:spPr>
        </p:pic>
        <p:pic>
          <p:nvPicPr>
            <p:cNvPr id="16" name="Picture 15">
              <a:extLst>
                <a:ext uri="{FF2B5EF4-FFF2-40B4-BE49-F238E27FC236}">
                  <a16:creationId xmlns:a16="http://schemas.microsoft.com/office/drawing/2014/main" xmlns="" id="{E974807E-0D7A-4FA7-A00C-3B9B9F6D695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1979" r="41771"/>
            <a:stretch/>
          </p:blipFill>
          <p:spPr>
            <a:xfrm>
              <a:off x="7119851" y="986465"/>
              <a:ext cx="531135" cy="1838544"/>
            </a:xfrm>
            <a:prstGeom prst="rect">
              <a:avLst/>
            </a:prstGeom>
          </p:spPr>
        </p:pic>
      </p:grpSp>
      <p:sp>
        <p:nvSpPr>
          <p:cNvPr id="27" name="Rounded Rectangular Callout 9">
            <a:extLst>
              <a:ext uri="{FF2B5EF4-FFF2-40B4-BE49-F238E27FC236}">
                <a16:creationId xmlns:a16="http://schemas.microsoft.com/office/drawing/2014/main" xmlns="" id="{E3FC64E1-624B-4842-B48C-4E41EA214DB7}"/>
              </a:ext>
            </a:extLst>
          </p:cNvPr>
          <p:cNvSpPr/>
          <p:nvPr/>
        </p:nvSpPr>
        <p:spPr>
          <a:xfrm>
            <a:off x="3596334" y="4880142"/>
            <a:ext cx="5174491" cy="985782"/>
          </a:xfrm>
          <a:prstGeom prst="wedgeRoundRectCallout">
            <a:avLst>
              <a:gd name="adj1" fmla="val -52240"/>
              <a:gd name="adj2" fmla="val -23097"/>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Should I save this number? Can you show me on your fingers what number this is?</a:t>
            </a:r>
          </a:p>
        </p:txBody>
      </p:sp>
      <p:sp>
        <p:nvSpPr>
          <p:cNvPr id="2" name="TextBox 1">
            <a:extLst>
              <a:ext uri="{FF2B5EF4-FFF2-40B4-BE49-F238E27FC236}">
                <a16:creationId xmlns:a16="http://schemas.microsoft.com/office/drawing/2014/main" xmlns="" id="{9CEC8F06-326E-4ECA-9BF9-090975BDDBF2}"/>
              </a:ext>
            </a:extLst>
          </p:cNvPr>
          <p:cNvSpPr txBox="1"/>
          <p:nvPr/>
        </p:nvSpPr>
        <p:spPr>
          <a:xfrm>
            <a:off x="8671577" y="3011425"/>
            <a:ext cx="395374" cy="861774"/>
          </a:xfrm>
          <a:prstGeom prst="rect">
            <a:avLst/>
          </a:prstGeom>
          <a:noFill/>
          <a:ln>
            <a:noFill/>
          </a:ln>
        </p:spPr>
        <p:txBody>
          <a:bodyPr wrap="square" rtlCol="0">
            <a:spAutoFit/>
          </a:bodyPr>
          <a:lstStyle/>
          <a:p>
            <a:pPr algn="ctr" defTabSz="914400"/>
            <a:r>
              <a:rPr lang="en-GB" sz="5000" dirty="0">
                <a:ln w="19050">
                  <a:noFill/>
                </a:ln>
                <a:solidFill>
                  <a:srgbClr val="1C1C1C"/>
                </a:solidFill>
                <a:latin typeface="Numberlings" pitchFamily="2" charset="0"/>
              </a:rPr>
              <a:t>7</a:t>
            </a:r>
          </a:p>
        </p:txBody>
      </p:sp>
      <p:sp>
        <p:nvSpPr>
          <p:cNvPr id="4" name="TextBox 3">
            <a:extLst>
              <a:ext uri="{FF2B5EF4-FFF2-40B4-BE49-F238E27FC236}">
                <a16:creationId xmlns:a16="http://schemas.microsoft.com/office/drawing/2014/main" xmlns="" id="{AE71642B-7E06-4683-B65B-A37B1612237B}"/>
              </a:ext>
            </a:extLst>
          </p:cNvPr>
          <p:cNvSpPr txBox="1"/>
          <p:nvPr/>
        </p:nvSpPr>
        <p:spPr>
          <a:xfrm>
            <a:off x="7722064"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6</a:t>
            </a:r>
          </a:p>
        </p:txBody>
      </p:sp>
      <p:sp>
        <p:nvSpPr>
          <p:cNvPr id="5" name="TextBox 4">
            <a:extLst>
              <a:ext uri="{FF2B5EF4-FFF2-40B4-BE49-F238E27FC236}">
                <a16:creationId xmlns:a16="http://schemas.microsoft.com/office/drawing/2014/main" xmlns="" id="{D54AFE44-6694-4390-88BC-00F6991A5D59}"/>
              </a:ext>
            </a:extLst>
          </p:cNvPr>
          <p:cNvSpPr txBox="1"/>
          <p:nvPr/>
        </p:nvSpPr>
        <p:spPr>
          <a:xfrm>
            <a:off x="6772551"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5</a:t>
            </a:r>
          </a:p>
        </p:txBody>
      </p:sp>
      <p:sp>
        <p:nvSpPr>
          <p:cNvPr id="6" name="TextBox 5">
            <a:extLst>
              <a:ext uri="{FF2B5EF4-FFF2-40B4-BE49-F238E27FC236}">
                <a16:creationId xmlns:a16="http://schemas.microsoft.com/office/drawing/2014/main" xmlns="" id="{0D2CB7C3-8272-4300-AF8B-3328DCC7A623}"/>
              </a:ext>
            </a:extLst>
          </p:cNvPr>
          <p:cNvSpPr txBox="1"/>
          <p:nvPr/>
        </p:nvSpPr>
        <p:spPr>
          <a:xfrm>
            <a:off x="5823038"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4</a:t>
            </a:r>
          </a:p>
        </p:txBody>
      </p:sp>
      <p:sp>
        <p:nvSpPr>
          <p:cNvPr id="7" name="TextBox 6">
            <a:extLst>
              <a:ext uri="{FF2B5EF4-FFF2-40B4-BE49-F238E27FC236}">
                <a16:creationId xmlns:a16="http://schemas.microsoft.com/office/drawing/2014/main" xmlns="" id="{42BFB021-75F0-478A-8298-A3F3F71E2EE0}"/>
              </a:ext>
            </a:extLst>
          </p:cNvPr>
          <p:cNvSpPr txBox="1"/>
          <p:nvPr/>
        </p:nvSpPr>
        <p:spPr>
          <a:xfrm>
            <a:off x="4873525"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3</a:t>
            </a:r>
          </a:p>
        </p:txBody>
      </p:sp>
      <p:sp>
        <p:nvSpPr>
          <p:cNvPr id="8" name="TextBox 7">
            <a:extLst>
              <a:ext uri="{FF2B5EF4-FFF2-40B4-BE49-F238E27FC236}">
                <a16:creationId xmlns:a16="http://schemas.microsoft.com/office/drawing/2014/main" xmlns="" id="{5C100330-07D1-4AD3-BA6F-4C097F247798}"/>
              </a:ext>
            </a:extLst>
          </p:cNvPr>
          <p:cNvSpPr txBox="1"/>
          <p:nvPr/>
        </p:nvSpPr>
        <p:spPr>
          <a:xfrm>
            <a:off x="3924012"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2</a:t>
            </a:r>
          </a:p>
        </p:txBody>
      </p:sp>
      <p:sp>
        <p:nvSpPr>
          <p:cNvPr id="11" name="TextBox 10">
            <a:extLst>
              <a:ext uri="{FF2B5EF4-FFF2-40B4-BE49-F238E27FC236}">
                <a16:creationId xmlns:a16="http://schemas.microsoft.com/office/drawing/2014/main" xmlns="" id="{726647DA-5465-413B-A35B-6E81FA36E434}"/>
              </a:ext>
            </a:extLst>
          </p:cNvPr>
          <p:cNvSpPr txBox="1"/>
          <p:nvPr/>
        </p:nvSpPr>
        <p:spPr>
          <a:xfrm>
            <a:off x="2974499"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1</a:t>
            </a:r>
          </a:p>
        </p:txBody>
      </p:sp>
      <p:sp>
        <p:nvSpPr>
          <p:cNvPr id="14" name="TextBox 13">
            <a:extLst>
              <a:ext uri="{FF2B5EF4-FFF2-40B4-BE49-F238E27FC236}">
                <a16:creationId xmlns:a16="http://schemas.microsoft.com/office/drawing/2014/main" xmlns="" id="{6FDADA13-7531-4C77-87BA-3430CDB0F5DA}"/>
              </a:ext>
            </a:extLst>
          </p:cNvPr>
          <p:cNvSpPr txBox="1"/>
          <p:nvPr/>
        </p:nvSpPr>
        <p:spPr>
          <a:xfrm>
            <a:off x="2024986" y="3011425"/>
            <a:ext cx="395374" cy="861774"/>
          </a:xfrm>
          <a:prstGeom prst="rect">
            <a:avLst/>
          </a:prstGeom>
          <a:noFill/>
        </p:spPr>
        <p:txBody>
          <a:bodyPr wrap="square" rtlCol="0">
            <a:spAutoFit/>
          </a:bodyPr>
          <a:lstStyle/>
          <a:p>
            <a:pPr algn="ctr" defTabSz="914400"/>
            <a:r>
              <a:rPr lang="en-GB" sz="5000" dirty="0">
                <a:ln w="19050">
                  <a:noFill/>
                </a:ln>
                <a:solidFill>
                  <a:srgbClr val="1C1C1C"/>
                </a:solidFill>
                <a:latin typeface="Numberlings" pitchFamily="2" charset="0"/>
              </a:rPr>
              <a:t>0</a:t>
            </a:r>
          </a:p>
        </p:txBody>
      </p:sp>
      <p:sp>
        <p:nvSpPr>
          <p:cNvPr id="30" name="TextBox 29">
            <a:extLst>
              <a:ext uri="{FF2B5EF4-FFF2-40B4-BE49-F238E27FC236}">
                <a16:creationId xmlns:a16="http://schemas.microsoft.com/office/drawing/2014/main" xmlns="" id="{65922FB2-43F5-4724-9D0D-DE86B47C1C95}"/>
              </a:ext>
            </a:extLst>
          </p:cNvPr>
          <p:cNvSpPr txBox="1"/>
          <p:nvPr/>
        </p:nvSpPr>
        <p:spPr>
          <a:xfrm>
            <a:off x="9621092" y="3011425"/>
            <a:ext cx="395374" cy="861774"/>
          </a:xfrm>
          <a:prstGeom prst="rect">
            <a:avLst/>
          </a:prstGeom>
          <a:noFill/>
          <a:ln>
            <a:noFill/>
          </a:ln>
        </p:spPr>
        <p:txBody>
          <a:bodyPr wrap="square" rtlCol="0">
            <a:spAutoFit/>
          </a:bodyPr>
          <a:lstStyle/>
          <a:p>
            <a:pPr algn="ctr" defTabSz="914400"/>
            <a:r>
              <a:rPr lang="en-GB" sz="5000" dirty="0">
                <a:ln w="19050">
                  <a:noFill/>
                </a:ln>
                <a:solidFill>
                  <a:srgbClr val="E226A9"/>
                </a:solidFill>
                <a:latin typeface="Numberlings" pitchFamily="2" charset="0"/>
              </a:rPr>
              <a:t>8</a:t>
            </a:r>
          </a:p>
        </p:txBody>
      </p:sp>
      <p:pic>
        <p:nvPicPr>
          <p:cNvPr id="21" name="Picture 20">
            <a:extLst>
              <a:ext uri="{FF2B5EF4-FFF2-40B4-BE49-F238E27FC236}">
                <a16:creationId xmlns:a16="http://schemas.microsoft.com/office/drawing/2014/main" xmlns="" id="{C555F29E-8FBF-4DE0-BE79-375FFFB810A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2601" t="2512" r="43411" b="2622"/>
          <a:stretch/>
        </p:blipFill>
        <p:spPr>
          <a:xfrm>
            <a:off x="9567572" y="886418"/>
            <a:ext cx="491308" cy="1874307"/>
          </a:xfrm>
          <a:prstGeom prst="rect">
            <a:avLst/>
          </a:prstGeom>
        </p:spPr>
      </p:pic>
      <p:pic>
        <p:nvPicPr>
          <p:cNvPr id="22" name="008_Eight_This_is_great">
            <a:hlinkClick r:id="" action="ppaction://media"/>
            <a:extLst>
              <a:ext uri="{FF2B5EF4-FFF2-40B4-BE49-F238E27FC236}">
                <a16:creationId xmlns:a16="http://schemas.microsoft.com/office/drawing/2014/main" xmlns="" id="{B55A7972-DE1B-4DDF-86B8-42A6BB74997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337166" y="581617"/>
            <a:ext cx="609600" cy="609600"/>
          </a:xfrm>
          <a:prstGeom prst="rect">
            <a:avLst/>
          </a:prstGeom>
        </p:spPr>
      </p:pic>
    </p:spTree>
    <p:extLst>
      <p:ext uri="{BB962C8B-B14F-4D97-AF65-F5344CB8AC3E}">
        <p14:creationId xmlns:p14="http://schemas.microsoft.com/office/powerpoint/2010/main" val="305751582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2000"/>
                                        <p:tgtEl>
                                          <p:spTgt spid="30"/>
                                        </p:tgtEl>
                                      </p:cBhvr>
                                    </p:animEffect>
                                  </p:childTnLst>
                                </p:cTn>
                              </p:par>
                            </p:childTnLst>
                          </p:cTn>
                        </p:par>
                        <p:par>
                          <p:cTn id="13" fill="hold">
                            <p:stCondLst>
                              <p:cond delay="2500"/>
                            </p:stCondLst>
                            <p:childTnLst>
                              <p:par>
                                <p:cTn id="14" presetID="2" presetClass="entr" presetSubtype="1"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1000" fill="hold"/>
                                        <p:tgtEl>
                                          <p:spTgt spid="21"/>
                                        </p:tgtEl>
                                        <p:attrNameLst>
                                          <p:attrName>ppt_x</p:attrName>
                                        </p:attrNameLst>
                                      </p:cBhvr>
                                      <p:tavLst>
                                        <p:tav tm="0">
                                          <p:val>
                                            <p:strVal val="#ppt_x"/>
                                          </p:val>
                                        </p:tav>
                                        <p:tav tm="100000">
                                          <p:val>
                                            <p:strVal val="#ppt_x"/>
                                          </p:val>
                                        </p:tav>
                                      </p:tavLst>
                                    </p:anim>
                                    <p:anim calcmode="lin" valueType="num">
                                      <p:cBhvr additive="base">
                                        <p:cTn id="17" dur="1000" fill="hold"/>
                                        <p:tgtEl>
                                          <p:spTgt spid="21"/>
                                        </p:tgtEl>
                                        <p:attrNameLst>
                                          <p:attrName>ppt_y</p:attrName>
                                        </p:attrNameLst>
                                      </p:cBhvr>
                                      <p:tavLst>
                                        <p:tav tm="0">
                                          <p:val>
                                            <p:strVal val="0-#ppt_h/2"/>
                                          </p:val>
                                        </p:tav>
                                        <p:tav tm="100000">
                                          <p:val>
                                            <p:strVal val="#ppt_y"/>
                                          </p:val>
                                        </p:tav>
                                      </p:tavLst>
                                    </p:anim>
                                  </p:childTnLst>
                                </p:cTn>
                              </p:par>
                            </p:childTnLst>
                          </p:cTn>
                        </p:par>
                        <p:par>
                          <p:cTn id="18" fill="hold">
                            <p:stCondLst>
                              <p:cond delay="3500"/>
                            </p:stCondLst>
                            <p:childTnLst>
                              <p:par>
                                <p:cTn id="19" presetID="10" presetClass="entr" presetSubtype="0"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grpId="1"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2"/>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1" nodeType="afterEffect">
                                  <p:stCondLst>
                                    <p:cond delay="0"/>
                                  </p:stCondLst>
                                  <p:childTnLst>
                                    <p:animEffect transition="out" filter="fade">
                                      <p:cBhvr>
                                        <p:cTn id="32" dur="500"/>
                                        <p:tgtEl>
                                          <p:spTgt spid="27"/>
                                        </p:tgtEl>
                                      </p:cBhvr>
                                    </p:animEffect>
                                    <p:set>
                                      <p:cBhvr>
                                        <p:cTn id="33" dur="1" fill="hold">
                                          <p:stCondLst>
                                            <p:cond delay="499"/>
                                          </p:stCondLst>
                                        </p:cTn>
                                        <p:tgtEl>
                                          <p:spTgt spid="27"/>
                                        </p:tgtEl>
                                        <p:attrNameLst>
                                          <p:attrName>style.visibility</p:attrName>
                                        </p:attrNameLst>
                                      </p:cBhvr>
                                      <p:to>
                                        <p:strVal val="hidden"/>
                                      </p:to>
                                    </p:set>
                                  </p:childTnLst>
                                </p:cTn>
                              </p:par>
                              <p:par>
                                <p:cTn id="34" presetID="10" presetClass="exit" presetSubtype="0" fill="hold" grpId="0" nodeType="withEffect">
                                  <p:stCondLst>
                                    <p:cond delay="0"/>
                                  </p:stCondLst>
                                  <p:childTnLst>
                                    <p:animEffect transition="out" filter="fade">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 presetClass="mediacall" presetSubtype="0" fill="hold" nodeType="withEffect">
                                  <p:stCondLst>
                                    <p:cond delay="0"/>
                                  </p:stCondLst>
                                  <p:childTnLst>
                                    <p:cmd type="call" cmd="playFrom(0.0)">
                                      <p:cBhvr>
                                        <p:cTn id="42" dur="2200" fill="hold"/>
                                        <p:tgtEl>
                                          <p:spTgt spid="22"/>
                                        </p:tgtEl>
                                      </p:cBhvr>
                                    </p:cmd>
                                  </p:childTnLst>
                                </p:cTn>
                              </p:par>
                            </p:childTnLst>
                          </p:cTn>
                        </p:par>
                        <p:par>
                          <p:cTn id="43" fill="hold">
                            <p:stCondLst>
                              <p:cond delay="2700"/>
                            </p:stCondLst>
                            <p:childTnLst>
                              <p:par>
                                <p:cTn id="44" presetID="10" presetClass="entr" presetSubtype="0"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nextCondLst>
                <p:cond evt="onClick" delay="0">
                  <p:tgtEl>
                    <p:spTgt spid="12"/>
                  </p:tgtEl>
                </p:cond>
              </p:nextCondLst>
            </p:seq>
            <p:audio>
              <p:cMediaNode vol="80000" showWhenStopped="0">
                <p:cTn id="47" fill="hold" display="0">
                  <p:stCondLst>
                    <p:cond delay="indefinite"/>
                  </p:stCondLst>
                  <p:endCondLst>
                    <p:cond evt="onStopAudio" delay="0">
                      <p:tgtEl>
                        <p:sldTgt/>
                      </p:tgtEl>
                    </p:cond>
                  </p:endCondLst>
                </p:cTn>
                <p:tgtEl>
                  <p:spTgt spid="22"/>
                </p:tgtEl>
              </p:cMediaNode>
            </p:audio>
          </p:childTnLst>
        </p:cTn>
      </p:par>
    </p:tnLst>
    <p:bldLst>
      <p:bldP spid="15" grpId="0" animBg="1"/>
      <p:bldP spid="17" grpId="0" animBg="1"/>
      <p:bldP spid="18" grpId="0" animBg="1"/>
      <p:bldP spid="18" grpId="1" animBg="1"/>
      <p:bldP spid="27" grpId="0" animBg="1"/>
      <p:bldP spid="27" grpId="1" animBg="1"/>
      <p:bldP spid="3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a:extLst>
              <a:ext uri="{FF2B5EF4-FFF2-40B4-BE49-F238E27FC236}">
                <a16:creationId xmlns:a16="http://schemas.microsoft.com/office/drawing/2014/main" xmlns="" id="{773799E6-71DA-4704-95DE-51DF3BA4BFAC}"/>
              </a:ext>
            </a:extLst>
          </p:cNvPr>
          <p:cNvPicPr>
            <a:picLocks noChangeAspect="1"/>
          </p:cNvPicPr>
          <p:nvPr/>
        </p:nvPicPr>
        <p:blipFill>
          <a:blip r:embed="rId2">
            <a:extLst>
              <a:ext uri="{28A0092B-C50C-407E-A947-70E740481C1C}">
                <a14:useLocalDpi xmlns:a14="http://schemas.microsoft.com/office/drawing/2010/main" val="0"/>
              </a:ext>
            </a:extLst>
          </a:blip>
          <a:srcRect l="2542" t="2341" r="23778" b="2720"/>
          <a:stretch>
            <a:fillRect/>
          </a:stretch>
        </p:blipFill>
        <p:spPr>
          <a:xfrm>
            <a:off x="1928148" y="421216"/>
            <a:ext cx="8335707" cy="6041697"/>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pic>
        <p:nvPicPr>
          <p:cNvPr id="17" name="Picture 16">
            <a:extLst>
              <a:ext uri="{FF2B5EF4-FFF2-40B4-BE49-F238E27FC236}">
                <a16:creationId xmlns:a16="http://schemas.microsoft.com/office/drawing/2014/main" xmlns="" id="{987C3EB2-9411-4713-B27C-E4CC01B67A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203356" y="3094144"/>
            <a:ext cx="1819020" cy="2036444"/>
          </a:xfrm>
          <a:prstGeom prst="rect">
            <a:avLst/>
          </a:prstGeom>
        </p:spPr>
      </p:pic>
      <p:pic>
        <p:nvPicPr>
          <p:cNvPr id="15" name="Picture 14">
            <a:hlinkClick r:id="rId4" action="ppaction://hlinksldjump"/>
            <a:extLst>
              <a:ext uri="{FF2B5EF4-FFF2-40B4-BE49-F238E27FC236}">
                <a16:creationId xmlns:a16="http://schemas.microsoft.com/office/drawing/2014/main" xmlns="" id="{A37587A9-172B-44D0-A62B-BD24770933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1973" y="2532026"/>
            <a:ext cx="1686036" cy="2497830"/>
          </a:xfrm>
          <a:prstGeom prst="rect">
            <a:avLst/>
          </a:prstGeom>
        </p:spPr>
      </p:pic>
      <p:pic>
        <p:nvPicPr>
          <p:cNvPr id="4" name="Picture 3">
            <a:extLst>
              <a:ext uri="{FF2B5EF4-FFF2-40B4-BE49-F238E27FC236}">
                <a16:creationId xmlns:a16="http://schemas.microsoft.com/office/drawing/2014/main" xmlns="" id="{A983F3EC-518B-4257-94B6-E0F421760F2A}"/>
              </a:ext>
            </a:extLst>
          </p:cNvPr>
          <p:cNvPicPr>
            <a:picLocks noChangeAspect="1"/>
          </p:cNvPicPr>
          <p:nvPr/>
        </p:nvPicPr>
        <p:blipFill>
          <a:blip r:embed="rId6" cstate="print">
            <a:extLst>
              <a:ext uri="{28A0092B-C50C-407E-A947-70E740481C1C}">
                <a14:useLocalDpi xmlns:a14="http://schemas.microsoft.com/office/drawing/2010/main" val="0"/>
              </a:ext>
            </a:extLst>
          </a:blip>
          <a:srcRect l="29583" r="29583"/>
          <a:stretch/>
        </p:blipFill>
        <p:spPr>
          <a:xfrm>
            <a:off x="1697603" y="2314324"/>
            <a:ext cx="3138988" cy="4324113"/>
          </a:xfrm>
          <a:prstGeom prst="rect">
            <a:avLst/>
          </a:prstGeom>
        </p:spPr>
      </p:pic>
      <p:sp>
        <p:nvSpPr>
          <p:cNvPr id="52" name="Rounded Rectangular Callout 9">
            <a:extLst>
              <a:ext uri="{FF2B5EF4-FFF2-40B4-BE49-F238E27FC236}">
                <a16:creationId xmlns:a16="http://schemas.microsoft.com/office/drawing/2014/main" xmlns="" id="{CD08E0E1-8AEB-4C5E-9EBC-313D0E49998E}"/>
              </a:ext>
            </a:extLst>
          </p:cNvPr>
          <p:cNvSpPr/>
          <p:nvPr/>
        </p:nvSpPr>
        <p:spPr>
          <a:xfrm>
            <a:off x="2860437" y="1305568"/>
            <a:ext cx="4102339" cy="886166"/>
          </a:xfrm>
          <a:prstGeom prst="wedgeRoundRectCallout">
            <a:avLst>
              <a:gd name="adj1" fmla="val -34297"/>
              <a:gd name="adj2" fmla="val 6019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Which building should I hide in? Click the one I should choose.</a:t>
            </a:r>
          </a:p>
        </p:txBody>
      </p:sp>
      <p:sp>
        <p:nvSpPr>
          <p:cNvPr id="56" name="Rounded Rectangular Callout 9">
            <a:extLst>
              <a:ext uri="{FF2B5EF4-FFF2-40B4-BE49-F238E27FC236}">
                <a16:creationId xmlns:a16="http://schemas.microsoft.com/office/drawing/2014/main" xmlns="" id="{DE45D3CA-0DA9-439B-B92F-F2A61EFE22F7}"/>
              </a:ext>
            </a:extLst>
          </p:cNvPr>
          <p:cNvSpPr/>
          <p:nvPr/>
        </p:nvSpPr>
        <p:spPr>
          <a:xfrm>
            <a:off x="4836592" y="5161835"/>
            <a:ext cx="1686403" cy="611114"/>
          </a:xfrm>
          <a:prstGeom prst="wedgeRoundRectCallout">
            <a:avLst>
              <a:gd name="adj1" fmla="val -36030"/>
              <a:gd name="adj2" fmla="val -65035"/>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Try again.</a:t>
            </a:r>
          </a:p>
        </p:txBody>
      </p:sp>
      <p:pic>
        <p:nvPicPr>
          <p:cNvPr id="26" name="Picture 25">
            <a:extLst>
              <a:ext uri="{FF2B5EF4-FFF2-40B4-BE49-F238E27FC236}">
                <a16:creationId xmlns:a16="http://schemas.microsoft.com/office/drawing/2014/main" xmlns="" id="{8623B6B6-F6B6-4159-B0EE-F22C5EBB7C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30613" y="3292570"/>
            <a:ext cx="1869534" cy="1694471"/>
          </a:xfrm>
          <a:prstGeom prst="rect">
            <a:avLst/>
          </a:prstGeom>
        </p:spPr>
      </p:pic>
      <p:sp>
        <p:nvSpPr>
          <p:cNvPr id="43" name="click box">
            <a:extLst>
              <a:ext uri="{FF2B5EF4-FFF2-40B4-BE49-F238E27FC236}">
                <a16:creationId xmlns:a16="http://schemas.microsoft.com/office/drawing/2014/main" xmlns="" id="{55499D99-7573-4495-AED5-B7681640279F}"/>
              </a:ext>
            </a:extLst>
          </p:cNvPr>
          <p:cNvSpPr/>
          <p:nvPr/>
        </p:nvSpPr>
        <p:spPr>
          <a:xfrm>
            <a:off x="6268010" y="3428999"/>
            <a:ext cx="3302710" cy="1592877"/>
          </a:xfrm>
          <a:prstGeom prst="rect">
            <a:avLst/>
          </a:prstGeom>
          <a:solidFill>
            <a:srgbClr val="501C34">
              <a:alpha val="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3306644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3"/>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after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fade">
                                      <p:cBhvr>
                                        <p:cTn id="13" dur="500"/>
                                        <p:tgtEl>
                                          <p:spTgt spid="56"/>
                                        </p:tgtEl>
                                      </p:cBhvr>
                                    </p:animEffect>
                                  </p:childTnLst>
                                </p:cTn>
                              </p:par>
                            </p:childTnLst>
                          </p:cTn>
                        </p:par>
                      </p:childTnLst>
                    </p:cTn>
                  </p:par>
                </p:childTnLst>
              </p:cTn>
              <p:nextCondLst>
                <p:cond evt="onClick" delay="0">
                  <p:tgtEl>
                    <p:spTgt spid="43"/>
                  </p:tgtEl>
                </p:cond>
              </p:nextCondLst>
            </p:seq>
          </p:childTnLst>
        </p:cTn>
      </p:par>
    </p:tnLst>
    <p:bldLst>
      <p:bldP spid="52" grpId="0" animBg="1"/>
      <p:bldP spid="5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F867A34C-CE7E-4FB6-A4AB-9BB5ADEF9026}"/>
              </a:ext>
            </a:extLst>
          </p:cNvPr>
          <p:cNvPicPr>
            <a:picLocks noChangeAspect="1"/>
          </p:cNvPicPr>
          <p:nvPr/>
        </p:nvPicPr>
        <p:blipFill>
          <a:blip r:embed="rId2">
            <a:extLst>
              <a:ext uri="{28A0092B-C50C-407E-A947-70E740481C1C}">
                <a14:useLocalDpi xmlns:a14="http://schemas.microsoft.com/office/drawing/2010/main" val="0"/>
              </a:ext>
            </a:extLst>
          </a:blip>
          <a:srcRect l="2542" t="2341" r="23778" b="2720"/>
          <a:stretch>
            <a:fillRect/>
          </a:stretch>
        </p:blipFill>
        <p:spPr>
          <a:xfrm>
            <a:off x="1928148" y="421216"/>
            <a:ext cx="8335707" cy="6041697"/>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15" name="Rounded Rectangular Callout 9">
            <a:extLst>
              <a:ext uri="{FF2B5EF4-FFF2-40B4-BE49-F238E27FC236}">
                <a16:creationId xmlns:a16="http://schemas.microsoft.com/office/drawing/2014/main" xmlns="" id="{36FED7BE-F06B-4245-A493-4558C448557D}"/>
              </a:ext>
            </a:extLst>
          </p:cNvPr>
          <p:cNvSpPr/>
          <p:nvPr/>
        </p:nvSpPr>
        <p:spPr>
          <a:xfrm>
            <a:off x="2860437" y="1305568"/>
            <a:ext cx="4102339" cy="886166"/>
          </a:xfrm>
          <a:prstGeom prst="wedgeRoundRectCallout">
            <a:avLst>
              <a:gd name="adj1" fmla="val -34297"/>
              <a:gd name="adj2" fmla="val 6019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Which building should I hide in? Click the one I should choose.</a:t>
            </a:r>
          </a:p>
        </p:txBody>
      </p:sp>
      <p:pic>
        <p:nvPicPr>
          <p:cNvPr id="7" name="Picture 6">
            <a:extLst>
              <a:ext uri="{FF2B5EF4-FFF2-40B4-BE49-F238E27FC236}">
                <a16:creationId xmlns:a16="http://schemas.microsoft.com/office/drawing/2014/main" xmlns="" id="{6782AF30-0265-4939-AB03-EFCEAE4F6149}"/>
              </a:ext>
            </a:extLst>
          </p:cNvPr>
          <p:cNvPicPr>
            <a:picLocks noChangeAspect="1"/>
          </p:cNvPicPr>
          <p:nvPr/>
        </p:nvPicPr>
        <p:blipFill>
          <a:blip r:embed="rId3" cstate="print">
            <a:extLst>
              <a:ext uri="{28A0092B-C50C-407E-A947-70E740481C1C}">
                <a14:useLocalDpi xmlns:a14="http://schemas.microsoft.com/office/drawing/2010/main" val="0"/>
              </a:ext>
            </a:extLst>
          </a:blip>
          <a:srcRect l="29583" r="29583"/>
          <a:stretch/>
        </p:blipFill>
        <p:spPr>
          <a:xfrm>
            <a:off x="1697603" y="2314324"/>
            <a:ext cx="3138988" cy="4324113"/>
          </a:xfrm>
          <a:prstGeom prst="rect">
            <a:avLst/>
          </a:prstGeom>
        </p:spPr>
      </p:pic>
      <p:pic>
        <p:nvPicPr>
          <p:cNvPr id="8" name="Picture 7">
            <a:extLst>
              <a:ext uri="{FF2B5EF4-FFF2-40B4-BE49-F238E27FC236}">
                <a16:creationId xmlns:a16="http://schemas.microsoft.com/office/drawing/2014/main" xmlns="" id="{53986FD7-0184-4FB5-A02B-1EB48EA28C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203356" y="3094144"/>
            <a:ext cx="1819020" cy="2036444"/>
          </a:xfrm>
          <a:prstGeom prst="rect">
            <a:avLst/>
          </a:prstGeom>
        </p:spPr>
      </p:pic>
      <p:pic>
        <p:nvPicPr>
          <p:cNvPr id="11" name="Picture 10">
            <a:extLst>
              <a:ext uri="{FF2B5EF4-FFF2-40B4-BE49-F238E27FC236}">
                <a16:creationId xmlns:a16="http://schemas.microsoft.com/office/drawing/2014/main" xmlns="" id="{D7383826-EDB0-4DF0-89DE-FD71A9C7D3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30613" y="3292570"/>
            <a:ext cx="1869534" cy="1694471"/>
          </a:xfrm>
          <a:prstGeom prst="rect">
            <a:avLst/>
          </a:prstGeom>
        </p:spPr>
      </p:pic>
      <p:sp>
        <p:nvSpPr>
          <p:cNvPr id="43" name="click box">
            <a:extLst>
              <a:ext uri="{FF2B5EF4-FFF2-40B4-BE49-F238E27FC236}">
                <a16:creationId xmlns:a16="http://schemas.microsoft.com/office/drawing/2014/main" xmlns="" id="{55499D99-7573-4495-AED5-B7681640279F}"/>
              </a:ext>
            </a:extLst>
          </p:cNvPr>
          <p:cNvSpPr/>
          <p:nvPr/>
        </p:nvSpPr>
        <p:spPr>
          <a:xfrm>
            <a:off x="6310105" y="3145861"/>
            <a:ext cx="3800549" cy="1695073"/>
          </a:xfrm>
          <a:prstGeom prst="rect">
            <a:avLst/>
          </a:prstGeom>
          <a:solidFill>
            <a:srgbClr val="501C34">
              <a:alpha val="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pic>
        <p:nvPicPr>
          <p:cNvPr id="9" name="Picture 8">
            <a:hlinkClick r:id="rId6" action="ppaction://hlinksldjump"/>
            <a:extLst>
              <a:ext uri="{FF2B5EF4-FFF2-40B4-BE49-F238E27FC236}">
                <a16:creationId xmlns:a16="http://schemas.microsoft.com/office/drawing/2014/main" xmlns="" id="{5C00AB37-7414-4E2B-B7E3-A2624DDA77F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82912" y="2532026"/>
            <a:ext cx="1686036" cy="2497830"/>
          </a:xfrm>
          <a:prstGeom prst="rect">
            <a:avLst/>
          </a:prstGeom>
          <a:effectLst>
            <a:glow rad="101600">
              <a:schemeClr val="bg1">
                <a:alpha val="60000"/>
              </a:schemeClr>
            </a:glow>
          </a:effectLst>
        </p:spPr>
      </p:pic>
      <p:pic>
        <p:nvPicPr>
          <p:cNvPr id="12" name="Picture 11">
            <a:hlinkClick r:id="rId6" action="ppaction://hlinksldjump"/>
            <a:extLst>
              <a:ext uri="{FF2B5EF4-FFF2-40B4-BE49-F238E27FC236}">
                <a16:creationId xmlns:a16="http://schemas.microsoft.com/office/drawing/2014/main" xmlns="" id="{8B98F6C2-0AEC-410C-8729-384D8CEC76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82912" y="2532026"/>
            <a:ext cx="1686036" cy="2497830"/>
          </a:xfrm>
          <a:prstGeom prst="rect">
            <a:avLst/>
          </a:prstGeom>
          <a:effectLst/>
        </p:spPr>
      </p:pic>
    </p:spTree>
    <p:extLst>
      <p:ext uri="{BB962C8B-B14F-4D97-AF65-F5344CB8AC3E}">
        <p14:creationId xmlns:p14="http://schemas.microsoft.com/office/powerpoint/2010/main" val="2183542345"/>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xit" presetSubtype="0" fill="hold" nodeType="afterEffect">
                                  <p:stCondLst>
                                    <p:cond delay="0"/>
                                  </p:stCondLst>
                                  <p:childTnLst>
                                    <p:animEffect transition="out" filter="fade">
                                      <p:cBhvr>
                                        <p:cTn id="10" dur="1000"/>
                                        <p:tgtEl>
                                          <p:spTgt spid="9"/>
                                        </p:tgtEl>
                                      </p:cBhvr>
                                    </p:animEffect>
                                    <p:set>
                                      <p:cBhvr>
                                        <p:cTn id="11"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xmlns="" id="{FA198B51-2E22-4662-A04F-F0B0E00B82D3}"/>
              </a:ext>
            </a:extLst>
          </p:cNvPr>
          <p:cNvPicPr>
            <a:picLocks noChangeAspect="1"/>
          </p:cNvPicPr>
          <p:nvPr/>
        </p:nvPicPr>
        <p:blipFill>
          <a:blip r:embed="rId2">
            <a:extLst>
              <a:ext uri="{28A0092B-C50C-407E-A947-70E740481C1C}">
                <a14:useLocalDpi xmlns:a14="http://schemas.microsoft.com/office/drawing/2010/main" val="0"/>
              </a:ext>
            </a:extLst>
          </a:blip>
          <a:srcRect l="2542" t="2341" r="23778" b="2720"/>
          <a:stretch>
            <a:fillRect/>
          </a:stretch>
        </p:blipFill>
        <p:spPr>
          <a:xfrm>
            <a:off x="1928148" y="421216"/>
            <a:ext cx="8335707" cy="6041697"/>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8" name="Rectangle 7">
            <a:extLst>
              <a:ext uri="{FF2B5EF4-FFF2-40B4-BE49-F238E27FC236}">
                <a16:creationId xmlns:a16="http://schemas.microsoft.com/office/drawing/2014/main" xmlns="" id="{54F4335A-6C20-459A-8657-BF66A19C7AF3}"/>
              </a:ext>
            </a:extLst>
          </p:cNvPr>
          <p:cNvSpPr/>
          <p:nvPr/>
        </p:nvSpPr>
        <p:spPr>
          <a:xfrm>
            <a:off x="6461550" y="1299609"/>
            <a:ext cx="2400642" cy="4951458"/>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32" name="Right Arrow 1">
            <a:hlinkClick r:id="rId3" action="ppaction://hlinksldjump"/>
            <a:extLst>
              <a:ext uri="{FF2B5EF4-FFF2-40B4-BE49-F238E27FC236}">
                <a16:creationId xmlns:a16="http://schemas.microsoft.com/office/drawing/2014/main" xmlns="" id="{EA78630D-3503-4817-B4B1-92D2048A915E}"/>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pic>
        <p:nvPicPr>
          <p:cNvPr id="17" name="Picture 16">
            <a:extLst>
              <a:ext uri="{FF2B5EF4-FFF2-40B4-BE49-F238E27FC236}">
                <a16:creationId xmlns:a16="http://schemas.microsoft.com/office/drawing/2014/main" xmlns="" id="{0BAB26B7-9586-4957-8440-D06182976C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1979" r="41771" b="59106"/>
          <a:stretch/>
        </p:blipFill>
        <p:spPr>
          <a:xfrm>
            <a:off x="6660954" y="1332032"/>
            <a:ext cx="565350" cy="800276"/>
          </a:xfrm>
          <a:prstGeom prst="rect">
            <a:avLst/>
          </a:prstGeom>
        </p:spPr>
      </p:pic>
      <p:pic>
        <p:nvPicPr>
          <p:cNvPr id="13" name="Picture 12">
            <a:extLst>
              <a:ext uri="{FF2B5EF4-FFF2-40B4-BE49-F238E27FC236}">
                <a16:creationId xmlns:a16="http://schemas.microsoft.com/office/drawing/2014/main" xmlns="" id="{C60D50F8-DBFD-4EFB-B232-39825CFB62A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9590" b="70523"/>
          <a:stretch/>
        </p:blipFill>
        <p:spPr>
          <a:xfrm>
            <a:off x="7881204" y="1280560"/>
            <a:ext cx="942889" cy="851748"/>
          </a:xfrm>
          <a:prstGeom prst="rect">
            <a:avLst/>
          </a:prstGeom>
        </p:spPr>
      </p:pic>
      <p:pic>
        <p:nvPicPr>
          <p:cNvPr id="14" name="Picture 13">
            <a:extLst>
              <a:ext uri="{FF2B5EF4-FFF2-40B4-BE49-F238E27FC236}">
                <a16:creationId xmlns:a16="http://schemas.microsoft.com/office/drawing/2014/main" xmlns="" id="{82615AA6-7386-4F23-8F0E-710F566E6BA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7678" t="23379" r="31912" b="50660"/>
          <a:stretch/>
        </p:blipFill>
        <p:spPr>
          <a:xfrm>
            <a:off x="6557299" y="2718055"/>
            <a:ext cx="942889" cy="750135"/>
          </a:xfrm>
          <a:prstGeom prst="rect">
            <a:avLst/>
          </a:prstGeom>
        </p:spPr>
      </p:pic>
      <p:pic>
        <p:nvPicPr>
          <p:cNvPr id="19" name="Picture 18">
            <a:extLst>
              <a:ext uri="{FF2B5EF4-FFF2-40B4-BE49-F238E27FC236}">
                <a16:creationId xmlns:a16="http://schemas.microsoft.com/office/drawing/2014/main" xmlns="" id="{E6CEBBAA-CD6F-42D5-BCB7-6CAD17CD4B9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822" t="17776" r="21768" b="58652"/>
          <a:stretch/>
        </p:blipFill>
        <p:spPr>
          <a:xfrm>
            <a:off x="7948998" y="2787080"/>
            <a:ext cx="942889" cy="681110"/>
          </a:xfrm>
          <a:prstGeom prst="rect">
            <a:avLst/>
          </a:prstGeom>
        </p:spPr>
      </p:pic>
      <p:pic>
        <p:nvPicPr>
          <p:cNvPr id="21" name="Picture 20">
            <a:extLst>
              <a:ext uri="{FF2B5EF4-FFF2-40B4-BE49-F238E27FC236}">
                <a16:creationId xmlns:a16="http://schemas.microsoft.com/office/drawing/2014/main" xmlns="" id="{8183C7F2-0ECF-4A42-8815-F6A0B28CBE0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598" t="36735" r="54992" b="41047"/>
          <a:stretch/>
        </p:blipFill>
        <p:spPr>
          <a:xfrm>
            <a:off x="6519198" y="4119391"/>
            <a:ext cx="942889" cy="642000"/>
          </a:xfrm>
          <a:prstGeom prst="rect">
            <a:avLst/>
          </a:prstGeom>
        </p:spPr>
      </p:pic>
      <p:pic>
        <p:nvPicPr>
          <p:cNvPr id="23" name="Picture 22">
            <a:extLst>
              <a:ext uri="{FF2B5EF4-FFF2-40B4-BE49-F238E27FC236}">
                <a16:creationId xmlns:a16="http://schemas.microsoft.com/office/drawing/2014/main" xmlns="" id="{DA1B6F6F-90C9-4B7A-A307-915152DAEF1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6058" t="31910" r="43532" b="46476"/>
          <a:stretch/>
        </p:blipFill>
        <p:spPr>
          <a:xfrm>
            <a:off x="7976951" y="4136862"/>
            <a:ext cx="942889" cy="624530"/>
          </a:xfrm>
          <a:prstGeom prst="rect">
            <a:avLst/>
          </a:prstGeom>
        </p:spPr>
      </p:pic>
      <p:pic>
        <p:nvPicPr>
          <p:cNvPr id="25" name="Picture 24">
            <a:extLst>
              <a:ext uri="{FF2B5EF4-FFF2-40B4-BE49-F238E27FC236}">
                <a16:creationId xmlns:a16="http://schemas.microsoft.com/office/drawing/2014/main" xmlns="" id="{E9D7E49E-4E13-4B8D-B1BB-87D48019E59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13" t="51183" r="77877" b="30410"/>
          <a:stretch/>
        </p:blipFill>
        <p:spPr>
          <a:xfrm>
            <a:off x="6472185" y="5532680"/>
            <a:ext cx="942889" cy="531858"/>
          </a:xfrm>
          <a:prstGeom prst="rect">
            <a:avLst/>
          </a:prstGeom>
        </p:spPr>
      </p:pic>
      <p:pic>
        <p:nvPicPr>
          <p:cNvPr id="27" name="Picture 26">
            <a:extLst>
              <a:ext uri="{FF2B5EF4-FFF2-40B4-BE49-F238E27FC236}">
                <a16:creationId xmlns:a16="http://schemas.microsoft.com/office/drawing/2014/main" xmlns="" id="{4E74E789-9FA8-4EB6-B181-26497B2D937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603" t="44858" r="66987" b="31570"/>
          <a:stretch/>
        </p:blipFill>
        <p:spPr>
          <a:xfrm>
            <a:off x="7881203" y="5416166"/>
            <a:ext cx="942889" cy="681111"/>
          </a:xfrm>
          <a:prstGeom prst="rect">
            <a:avLst/>
          </a:prstGeom>
        </p:spPr>
      </p:pic>
      <p:sp>
        <p:nvSpPr>
          <p:cNvPr id="37" name="Rectangle 36">
            <a:extLst>
              <a:ext uri="{FF2B5EF4-FFF2-40B4-BE49-F238E27FC236}">
                <a16:creationId xmlns:a16="http://schemas.microsoft.com/office/drawing/2014/main" xmlns="" id="{D2A23004-46D9-42FA-9C49-EB4CD2689D69}"/>
              </a:ext>
            </a:extLst>
          </p:cNvPr>
          <p:cNvSpPr/>
          <p:nvPr/>
        </p:nvSpPr>
        <p:spPr>
          <a:xfrm>
            <a:off x="7976952" y="6299450"/>
            <a:ext cx="735789" cy="558551"/>
          </a:xfrm>
          <a:prstGeom prst="rect">
            <a:avLst/>
          </a:prstGeom>
          <a:solidFill>
            <a:srgbClr val="C0DB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pic>
        <p:nvPicPr>
          <p:cNvPr id="6" name="building">
            <a:extLst>
              <a:ext uri="{FF2B5EF4-FFF2-40B4-BE49-F238E27FC236}">
                <a16:creationId xmlns:a16="http://schemas.microsoft.com/office/drawing/2014/main" xmlns="" id="{FE436018-5BA0-4ED6-A522-9C0A5D47B0AA}"/>
              </a:ext>
            </a:extLst>
          </p:cNvPr>
          <p:cNvPicPr>
            <a:picLocks noChangeAspect="1"/>
          </p:cNvPicPr>
          <p:nvPr/>
        </p:nvPicPr>
        <p:blipFill rotWithShape="1">
          <a:blip r:embed="rId6">
            <a:extLst>
              <a:ext uri="{28A0092B-C50C-407E-A947-70E740481C1C}">
                <a14:useLocalDpi xmlns:a14="http://schemas.microsoft.com/office/drawing/2010/main" val="0"/>
              </a:ext>
            </a:extLst>
          </a:blip>
          <a:srcRect l="715" r="715" b="9695"/>
          <a:stretch/>
        </p:blipFill>
        <p:spPr>
          <a:xfrm>
            <a:off x="5223715" y="283366"/>
            <a:ext cx="4552945" cy="6179547"/>
          </a:xfrm>
          <a:prstGeom prst="rect">
            <a:avLst/>
          </a:prstGeom>
        </p:spPr>
      </p:pic>
      <p:sp>
        <p:nvSpPr>
          <p:cNvPr id="29" name="Rounded Rectangular Callout 9">
            <a:extLst>
              <a:ext uri="{FF2B5EF4-FFF2-40B4-BE49-F238E27FC236}">
                <a16:creationId xmlns:a16="http://schemas.microsoft.com/office/drawing/2014/main" xmlns="" id="{DB86FE55-D55B-4415-8B77-864A3075333F}"/>
              </a:ext>
            </a:extLst>
          </p:cNvPr>
          <p:cNvSpPr/>
          <p:nvPr/>
        </p:nvSpPr>
        <p:spPr>
          <a:xfrm>
            <a:off x="2200886" y="558551"/>
            <a:ext cx="3933215" cy="1227488"/>
          </a:xfrm>
          <a:prstGeom prst="wedgeRoundRectCallout">
            <a:avLst>
              <a:gd name="adj1" fmla="val -32329"/>
              <a:gd name="adj2" fmla="val 58945"/>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Can you count the windows to check? Click the building and count with the </a:t>
            </a:r>
            <a:r>
              <a:rPr lang="en-GB" dirty="0" err="1">
                <a:solidFill>
                  <a:srgbClr val="1C1C1C"/>
                </a:solidFill>
                <a:latin typeface="Heinemann Roman" panose="02000503000000020004" pitchFamily="50" charset="0"/>
              </a:rPr>
              <a:t>Numberblocks</a:t>
            </a:r>
            <a:r>
              <a:rPr lang="en-GB" dirty="0">
                <a:solidFill>
                  <a:srgbClr val="1C1C1C"/>
                </a:solidFill>
                <a:latin typeface="Heinemann Roman" panose="02000503000000020004" pitchFamily="50" charset="0"/>
              </a:rPr>
              <a:t>.</a:t>
            </a:r>
          </a:p>
        </p:txBody>
      </p:sp>
      <p:pic>
        <p:nvPicPr>
          <p:cNvPr id="3" name="Picture 2">
            <a:extLst>
              <a:ext uri="{FF2B5EF4-FFF2-40B4-BE49-F238E27FC236}">
                <a16:creationId xmlns:a16="http://schemas.microsoft.com/office/drawing/2014/main" xmlns="" id="{3840376A-AD9F-4C9C-B3F7-3D6A626B4A15}"/>
              </a:ext>
            </a:extLst>
          </p:cNvPr>
          <p:cNvPicPr>
            <a:picLocks noChangeAspect="1"/>
          </p:cNvPicPr>
          <p:nvPr/>
        </p:nvPicPr>
        <p:blipFill>
          <a:blip r:embed="rId7">
            <a:extLst>
              <a:ext uri="{28A0092B-C50C-407E-A947-70E740481C1C}">
                <a14:useLocalDpi xmlns:a14="http://schemas.microsoft.com/office/drawing/2010/main" val="0"/>
              </a:ext>
            </a:extLst>
          </a:blip>
          <a:srcRect l="38895" r="38895"/>
          <a:stretch/>
        </p:blipFill>
        <p:spPr>
          <a:xfrm>
            <a:off x="1606220" y="1624550"/>
            <a:ext cx="2066381" cy="5233450"/>
          </a:xfrm>
          <a:prstGeom prst="rect">
            <a:avLst/>
          </a:prstGeom>
        </p:spPr>
      </p:pic>
    </p:spTree>
    <p:extLst>
      <p:ext uri="{BB962C8B-B14F-4D97-AF65-F5344CB8AC3E}">
        <p14:creationId xmlns:p14="http://schemas.microsoft.com/office/powerpoint/2010/main" val="93209594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42" presetClass="entr" presetSubtype="0"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anim calcmode="lin" valueType="num">
                                      <p:cBhvr>
                                        <p:cTn id="14" dur="500" fill="hold"/>
                                        <p:tgtEl>
                                          <p:spTgt spid="25"/>
                                        </p:tgtEl>
                                        <p:attrNameLst>
                                          <p:attrName>ppt_x</p:attrName>
                                        </p:attrNameLst>
                                      </p:cBhvr>
                                      <p:tavLst>
                                        <p:tav tm="0">
                                          <p:val>
                                            <p:strVal val="#ppt_x"/>
                                          </p:val>
                                        </p:tav>
                                        <p:tav tm="100000">
                                          <p:val>
                                            <p:strVal val="#ppt_x"/>
                                          </p:val>
                                        </p:tav>
                                      </p:tavLst>
                                    </p:anim>
                                    <p:anim calcmode="lin" valueType="num">
                                      <p:cBhvr>
                                        <p:cTn id="15" dur="500" fill="hold"/>
                                        <p:tgtEl>
                                          <p:spTgt spid="25"/>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anim calcmode="lin" valueType="num">
                                      <p:cBhvr>
                                        <p:cTn id="20" dur="500" fill="hold"/>
                                        <p:tgtEl>
                                          <p:spTgt spid="27"/>
                                        </p:tgtEl>
                                        <p:attrNameLst>
                                          <p:attrName>ppt_x</p:attrName>
                                        </p:attrNameLst>
                                      </p:cBhvr>
                                      <p:tavLst>
                                        <p:tav tm="0">
                                          <p:val>
                                            <p:strVal val="#ppt_x"/>
                                          </p:val>
                                        </p:tav>
                                        <p:tav tm="100000">
                                          <p:val>
                                            <p:strVal val="#ppt_x"/>
                                          </p:val>
                                        </p:tav>
                                      </p:tavLst>
                                    </p:anim>
                                    <p:anim calcmode="lin" valueType="num">
                                      <p:cBhvr>
                                        <p:cTn id="21" dur="500" fill="hold"/>
                                        <p:tgtEl>
                                          <p:spTgt spid="27"/>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anim calcmode="lin" valueType="num">
                                      <p:cBhvr>
                                        <p:cTn id="26" dur="500" fill="hold"/>
                                        <p:tgtEl>
                                          <p:spTgt spid="21"/>
                                        </p:tgtEl>
                                        <p:attrNameLst>
                                          <p:attrName>ppt_x</p:attrName>
                                        </p:attrNameLst>
                                      </p:cBhvr>
                                      <p:tavLst>
                                        <p:tav tm="0">
                                          <p:val>
                                            <p:strVal val="#ppt_x"/>
                                          </p:val>
                                        </p:tav>
                                        <p:tav tm="100000">
                                          <p:val>
                                            <p:strVal val="#ppt_x"/>
                                          </p:val>
                                        </p:tav>
                                      </p:tavLst>
                                    </p:anim>
                                    <p:anim calcmode="lin" valueType="num">
                                      <p:cBhvr>
                                        <p:cTn id="27" dur="500" fill="hold"/>
                                        <p:tgtEl>
                                          <p:spTgt spid="21"/>
                                        </p:tgtEl>
                                        <p:attrNameLst>
                                          <p:attrName>ppt_y</p:attrName>
                                        </p:attrNameLst>
                                      </p:cBhvr>
                                      <p:tavLst>
                                        <p:tav tm="0">
                                          <p:val>
                                            <p:strVal val="#ppt_y+.1"/>
                                          </p:val>
                                        </p:tav>
                                        <p:tav tm="100000">
                                          <p:val>
                                            <p:strVal val="#ppt_y"/>
                                          </p:val>
                                        </p:tav>
                                      </p:tavLst>
                                    </p:anim>
                                  </p:childTnLst>
                                </p:cTn>
                              </p:par>
                            </p:childTnLst>
                          </p:cTn>
                        </p:par>
                        <p:par>
                          <p:cTn id="28" fill="hold">
                            <p:stCondLst>
                              <p:cond delay="1500"/>
                            </p:stCondLst>
                            <p:childTnLst>
                              <p:par>
                                <p:cTn id="29" presetID="42" presetClass="entr" presetSubtype="0"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anim calcmode="lin" valueType="num">
                                      <p:cBhvr>
                                        <p:cTn id="32" dur="500" fill="hold"/>
                                        <p:tgtEl>
                                          <p:spTgt spid="23"/>
                                        </p:tgtEl>
                                        <p:attrNameLst>
                                          <p:attrName>ppt_x</p:attrName>
                                        </p:attrNameLst>
                                      </p:cBhvr>
                                      <p:tavLst>
                                        <p:tav tm="0">
                                          <p:val>
                                            <p:strVal val="#ppt_x"/>
                                          </p:val>
                                        </p:tav>
                                        <p:tav tm="100000">
                                          <p:val>
                                            <p:strVal val="#ppt_x"/>
                                          </p:val>
                                        </p:tav>
                                      </p:tavLst>
                                    </p:anim>
                                    <p:anim calcmode="lin" valueType="num">
                                      <p:cBhvr>
                                        <p:cTn id="33" dur="500" fill="hold"/>
                                        <p:tgtEl>
                                          <p:spTgt spid="23"/>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42" presetClass="entr" presetSubtype="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anim calcmode="lin" valueType="num">
                                      <p:cBhvr>
                                        <p:cTn id="38" dur="500" fill="hold"/>
                                        <p:tgtEl>
                                          <p:spTgt spid="14"/>
                                        </p:tgtEl>
                                        <p:attrNameLst>
                                          <p:attrName>ppt_x</p:attrName>
                                        </p:attrNameLst>
                                      </p:cBhvr>
                                      <p:tavLst>
                                        <p:tav tm="0">
                                          <p:val>
                                            <p:strVal val="#ppt_x"/>
                                          </p:val>
                                        </p:tav>
                                        <p:tav tm="100000">
                                          <p:val>
                                            <p:strVal val="#ppt_x"/>
                                          </p:val>
                                        </p:tav>
                                      </p:tavLst>
                                    </p:anim>
                                    <p:anim calcmode="lin" valueType="num">
                                      <p:cBhvr>
                                        <p:cTn id="39" dur="500" fill="hold"/>
                                        <p:tgtEl>
                                          <p:spTgt spid="14"/>
                                        </p:tgtEl>
                                        <p:attrNameLst>
                                          <p:attrName>ppt_y</p:attrName>
                                        </p:attrNameLst>
                                      </p:cBhvr>
                                      <p:tavLst>
                                        <p:tav tm="0">
                                          <p:val>
                                            <p:strVal val="#ppt_y+.1"/>
                                          </p:val>
                                        </p:tav>
                                        <p:tav tm="100000">
                                          <p:val>
                                            <p:strVal val="#ppt_y"/>
                                          </p:val>
                                        </p:tav>
                                      </p:tavLst>
                                    </p:anim>
                                  </p:childTnLst>
                                </p:cTn>
                              </p:par>
                            </p:childTnLst>
                          </p:cTn>
                        </p:par>
                        <p:par>
                          <p:cTn id="40" fill="hold">
                            <p:stCondLst>
                              <p:cond delay="2500"/>
                            </p:stCondLst>
                            <p:childTnLst>
                              <p:par>
                                <p:cTn id="41" presetID="42" presetClass="entr" presetSubtype="0"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anim calcmode="lin" valueType="num">
                                      <p:cBhvr>
                                        <p:cTn id="44" dur="500" fill="hold"/>
                                        <p:tgtEl>
                                          <p:spTgt spid="19"/>
                                        </p:tgtEl>
                                        <p:attrNameLst>
                                          <p:attrName>ppt_x</p:attrName>
                                        </p:attrNameLst>
                                      </p:cBhvr>
                                      <p:tavLst>
                                        <p:tav tm="0">
                                          <p:val>
                                            <p:strVal val="#ppt_x"/>
                                          </p:val>
                                        </p:tav>
                                        <p:tav tm="100000">
                                          <p:val>
                                            <p:strVal val="#ppt_x"/>
                                          </p:val>
                                        </p:tav>
                                      </p:tavLst>
                                    </p:anim>
                                    <p:anim calcmode="lin" valueType="num">
                                      <p:cBhvr>
                                        <p:cTn id="45" dur="500" fill="hold"/>
                                        <p:tgtEl>
                                          <p:spTgt spid="19"/>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42" presetClass="entr" presetSubtype="0"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childTnLst>
                          </p:cTn>
                        </p:par>
                        <p:par>
                          <p:cTn id="52" fill="hold">
                            <p:stCondLst>
                              <p:cond delay="3500"/>
                            </p:stCondLst>
                            <p:childTnLst>
                              <p:par>
                                <p:cTn id="53" presetID="42" presetClass="entr" presetSubtype="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anim calcmode="lin" valueType="num">
                                      <p:cBhvr>
                                        <p:cTn id="56" dur="500" fill="hold"/>
                                        <p:tgtEl>
                                          <p:spTgt spid="13"/>
                                        </p:tgtEl>
                                        <p:attrNameLst>
                                          <p:attrName>ppt_x</p:attrName>
                                        </p:attrNameLst>
                                      </p:cBhvr>
                                      <p:tavLst>
                                        <p:tav tm="0">
                                          <p:val>
                                            <p:strVal val="#ppt_x"/>
                                          </p:val>
                                        </p:tav>
                                        <p:tav tm="100000">
                                          <p:val>
                                            <p:strVal val="#ppt_x"/>
                                          </p:val>
                                        </p:tav>
                                      </p:tavLst>
                                    </p:anim>
                                    <p:anim calcmode="lin" valueType="num">
                                      <p:cBhvr>
                                        <p:cTn id="57" dur="500" fill="hold"/>
                                        <p:tgtEl>
                                          <p:spTgt spid="13"/>
                                        </p:tgtEl>
                                        <p:attrNameLst>
                                          <p:attrName>ppt_y</p:attrName>
                                        </p:attrNameLst>
                                      </p:cBhvr>
                                      <p:tavLst>
                                        <p:tav tm="0">
                                          <p:val>
                                            <p:strVal val="#ppt_y+.1"/>
                                          </p:val>
                                        </p:tav>
                                        <p:tav tm="100000">
                                          <p:val>
                                            <p:strVal val="#ppt_y"/>
                                          </p:val>
                                        </p:tav>
                                      </p:tavLst>
                                    </p:anim>
                                  </p:childTnLst>
                                </p:cTn>
                              </p:par>
                              <p:par>
                                <p:cTn id="58" presetID="10" presetClass="entr" presetSubtype="0" fill="hold" grpId="0"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childTnLst>
                    </p:cTn>
                  </p:par>
                </p:childTnLst>
              </p:cTn>
              <p:nextCondLst>
                <p:cond evt="onClick" delay="0">
                  <p:tgtEl>
                    <p:spTgt spid="6"/>
                  </p:tgtEl>
                </p:cond>
              </p:nextCondLst>
            </p:seq>
          </p:childTnLst>
        </p:cTn>
      </p:par>
    </p:tnLst>
    <p:bldLst>
      <p:bldP spid="32" grpId="0" animBg="1"/>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8E241-77E7-8B46-8E9F-35A9241FE31A}"/>
              </a:ext>
            </a:extLst>
          </p:cNvPr>
          <p:cNvSpPr>
            <a:spLocks noGrp="1"/>
          </p:cNvSpPr>
          <p:nvPr>
            <p:ph type="title"/>
          </p:nvPr>
        </p:nvSpPr>
        <p:spPr/>
        <p:txBody>
          <a:bodyPr/>
          <a:lstStyle/>
          <a:p>
            <a:r>
              <a:rPr lang="en-US" b="1" dirty="0">
                <a:solidFill>
                  <a:srgbClr val="FF0000"/>
                </a:solidFill>
                <a:latin typeface="Comic Sans MS" panose="030F0902030302020204" pitchFamily="66" charset="0"/>
              </a:rPr>
              <a:t>Shared Read</a:t>
            </a:r>
          </a:p>
        </p:txBody>
      </p:sp>
      <p:sp>
        <p:nvSpPr>
          <p:cNvPr id="3" name="Content Placeholder 2">
            <a:extLst>
              <a:ext uri="{FF2B5EF4-FFF2-40B4-BE49-F238E27FC236}">
                <a16:creationId xmlns:a16="http://schemas.microsoft.com/office/drawing/2014/main" xmlns="" id="{EF16126B-D0CB-7C42-8709-B4CA6EC50653}"/>
              </a:ext>
            </a:extLst>
          </p:cNvPr>
          <p:cNvSpPr>
            <a:spLocks noGrp="1"/>
          </p:cNvSpPr>
          <p:nvPr>
            <p:ph idx="1"/>
          </p:nvPr>
        </p:nvSpPr>
        <p:spPr>
          <a:xfrm>
            <a:off x="172452" y="1884584"/>
            <a:ext cx="11730789" cy="4973416"/>
          </a:xfrm>
        </p:spPr>
        <p:txBody>
          <a:bodyPr>
            <a:normAutofit fontScale="62500" lnSpcReduction="20000"/>
          </a:bodyPr>
          <a:lstStyle/>
          <a:p>
            <a:r>
              <a:rPr lang="en-US" sz="4000" dirty="0">
                <a:latin typeface="Comic Sans MS" panose="030F0902030302020204" pitchFamily="66" charset="0"/>
              </a:rPr>
              <a:t>Read the sight words:</a:t>
            </a:r>
          </a:p>
          <a:p>
            <a:pPr marL="0" indent="0">
              <a:buNone/>
            </a:pPr>
            <a:endParaRPr lang="en-US" sz="4000" dirty="0">
              <a:latin typeface="Comic Sans MS" panose="030F0902030302020204" pitchFamily="66" charset="0"/>
            </a:endParaRPr>
          </a:p>
          <a:p>
            <a:pPr marL="0" indent="0" algn="ctr">
              <a:buNone/>
            </a:pPr>
            <a:r>
              <a:rPr lang="en-US" sz="14500" dirty="0">
                <a:latin typeface="Comic Sans MS" panose="030F0902030302020204" pitchFamily="66" charset="0"/>
              </a:rPr>
              <a:t>I    a    mum  dad    </a:t>
            </a:r>
          </a:p>
          <a:p>
            <a:pPr marL="0" indent="0" algn="ctr">
              <a:buNone/>
            </a:pPr>
            <a:r>
              <a:rPr lang="en-US" sz="14500" dirty="0">
                <a:latin typeface="Comic Sans MS" panose="030F0902030302020204" pitchFamily="66" charset="0"/>
              </a:rPr>
              <a:t>the   see   can  and   </a:t>
            </a:r>
          </a:p>
          <a:p>
            <a:pPr marL="0" indent="0" algn="ctr">
              <a:buNone/>
            </a:pPr>
            <a:r>
              <a:rPr lang="en-US" sz="14500" dirty="0">
                <a:latin typeface="Comic Sans MS" panose="030F0902030302020204" pitchFamily="66" charset="0"/>
              </a:rPr>
              <a:t>to  is  my</a:t>
            </a:r>
            <a:endParaRPr lang="en-US" sz="14500" dirty="0">
              <a:solidFill>
                <a:srgbClr val="7030A0"/>
              </a:solidFill>
              <a:latin typeface="Comic Sans MS" panose="030F0902030302020204" pitchFamily="66" charset="0"/>
            </a:endParaRPr>
          </a:p>
        </p:txBody>
      </p: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89994" y="5649036"/>
            <a:ext cx="609600" cy="609600"/>
          </a:xfrm>
          <a:prstGeom prst="rect">
            <a:avLst/>
          </a:prstGeom>
          <a:solidFill>
            <a:srgbClr val="FF0000"/>
          </a:solidFill>
          <a:ln>
            <a:solidFill>
              <a:schemeClr val="accent1"/>
            </a:solidFill>
          </a:ln>
        </p:spPr>
      </p:pic>
    </p:spTree>
    <p:extLst>
      <p:ext uri="{BB962C8B-B14F-4D97-AF65-F5344CB8AC3E}">
        <p14:creationId xmlns:p14="http://schemas.microsoft.com/office/powerpoint/2010/main" val="2029527275"/>
      </p:ext>
    </p:extLst>
  </p:cSld>
  <p:clrMapOvr>
    <a:masterClrMapping/>
  </p:clrMapOvr>
  <mc:AlternateContent xmlns:mc="http://schemas.openxmlformats.org/markup-compatibility/2006" xmlns:p14="http://schemas.microsoft.com/office/powerpoint/2010/main">
    <mc:Choice Requires="p14">
      <p:transition spd="slow" p14:dur="2000" advTm="5391"/>
    </mc:Choice>
    <mc:Fallback xmlns="">
      <p:transition spd="slow" advTm="5391"/>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13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5E941E97-1A69-4049-9C15-53472F067534}"/>
              </a:ext>
            </a:extLst>
          </p:cNvPr>
          <p:cNvPicPr>
            <a:picLocks noChangeAspect="1"/>
          </p:cNvPicPr>
          <p:nvPr/>
        </p:nvPicPr>
        <p:blipFill>
          <a:blip r:embed="rId2">
            <a:extLst>
              <a:ext uri="{28A0092B-C50C-407E-A947-70E740481C1C}">
                <a14:useLocalDpi xmlns:a14="http://schemas.microsoft.com/office/drawing/2010/main" val="0"/>
              </a:ext>
            </a:extLst>
          </a:blip>
          <a:srcRect l="2542" t="2341" r="23778" b="2720"/>
          <a:stretch>
            <a:fillRect/>
          </a:stretch>
        </p:blipFill>
        <p:spPr>
          <a:xfrm>
            <a:off x="1928148" y="421216"/>
            <a:ext cx="8335707" cy="6041697"/>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pic>
        <p:nvPicPr>
          <p:cNvPr id="2" name="Picture 1">
            <a:extLst>
              <a:ext uri="{FF2B5EF4-FFF2-40B4-BE49-F238E27FC236}">
                <a16:creationId xmlns:a16="http://schemas.microsoft.com/office/drawing/2014/main" xmlns="" id="{4044947C-8BE1-443C-9A52-42CACA702AF0}"/>
              </a:ext>
            </a:extLst>
          </p:cNvPr>
          <p:cNvPicPr>
            <a:picLocks noChangeAspect="1"/>
          </p:cNvPicPr>
          <p:nvPr/>
        </p:nvPicPr>
        <p:blipFill>
          <a:blip r:embed="rId3">
            <a:extLst>
              <a:ext uri="{28A0092B-C50C-407E-A947-70E740481C1C}">
                <a14:useLocalDpi xmlns:a14="http://schemas.microsoft.com/office/drawing/2010/main" val="0"/>
              </a:ext>
            </a:extLst>
          </a:blip>
          <a:srcRect l="38895" r="38895"/>
          <a:stretch/>
        </p:blipFill>
        <p:spPr>
          <a:xfrm>
            <a:off x="3046402" y="118826"/>
            <a:ext cx="3347855" cy="8478993"/>
          </a:xfrm>
          <a:prstGeom prst="rect">
            <a:avLst/>
          </a:prstGeom>
        </p:spPr>
      </p:pic>
      <p:sp>
        <p:nvSpPr>
          <p:cNvPr id="32" name="Right Arrow 1">
            <a:hlinkClick r:id="rId4" action="ppaction://hlinksldjump"/>
            <a:extLst>
              <a:ext uri="{FF2B5EF4-FFF2-40B4-BE49-F238E27FC236}">
                <a16:creationId xmlns:a16="http://schemas.microsoft.com/office/drawing/2014/main" xmlns="" id="{EA78630D-3503-4817-B4B1-92D2048A915E}"/>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45" name="Rounded Rectangular Callout 9">
            <a:extLst>
              <a:ext uri="{FF2B5EF4-FFF2-40B4-BE49-F238E27FC236}">
                <a16:creationId xmlns:a16="http://schemas.microsoft.com/office/drawing/2014/main" xmlns="" id="{1BE83B7F-2175-46DC-ABA8-9C7DCD143D8E}"/>
              </a:ext>
            </a:extLst>
          </p:cNvPr>
          <p:cNvSpPr/>
          <p:nvPr/>
        </p:nvSpPr>
        <p:spPr>
          <a:xfrm>
            <a:off x="6292951" y="3589021"/>
            <a:ext cx="3394898" cy="955133"/>
          </a:xfrm>
          <a:prstGeom prst="wedgeRoundRectCallout">
            <a:avLst>
              <a:gd name="adj1" fmla="val -53620"/>
              <a:gd name="adj2" fmla="val -34056"/>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Can you remember all the </a:t>
            </a:r>
            <a:br>
              <a:rPr lang="en-GB" dirty="0">
                <a:solidFill>
                  <a:srgbClr val="1C1C1C"/>
                </a:solidFill>
                <a:latin typeface="Heinemann Roman" panose="02000503000000020004" pitchFamily="50" charset="0"/>
              </a:rPr>
            </a:br>
            <a:r>
              <a:rPr lang="en-GB" dirty="0">
                <a:solidFill>
                  <a:srgbClr val="1C1C1C"/>
                </a:solidFill>
                <a:latin typeface="Heinemann Roman" panose="02000503000000020004" pitchFamily="50" charset="0"/>
              </a:rPr>
              <a:t>ways we saw number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a:t>
            </a:r>
          </a:p>
        </p:txBody>
      </p:sp>
    </p:spTree>
    <p:extLst>
      <p:ext uri="{BB962C8B-B14F-4D97-AF65-F5344CB8AC3E}">
        <p14:creationId xmlns:p14="http://schemas.microsoft.com/office/powerpoint/2010/main" val="205106076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fade">
                                      <p:cBhvr>
                                        <p:cTn id="11" dur="500"/>
                                        <p:tgtEl>
                                          <p:spTgt spid="4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29C448B-3AE6-4111-94AE-20B6BB420C3E}"/>
              </a:ext>
            </a:extLst>
          </p:cNvPr>
          <p:cNvPicPr>
            <a:picLocks noChangeAspect="1"/>
          </p:cNvPicPr>
          <p:nvPr/>
        </p:nvPicPr>
        <p:blipFill>
          <a:blip r:embed="rId2">
            <a:extLst>
              <a:ext uri="{28A0092B-C50C-407E-A947-70E740481C1C}">
                <a14:useLocalDpi xmlns:a14="http://schemas.microsoft.com/office/drawing/2010/main" val="0"/>
              </a:ext>
            </a:extLst>
          </a:blip>
          <a:srcRect l="4868" t="6389" r="5236" b="6736"/>
          <a:stretch>
            <a:fillRect/>
          </a:stretch>
        </p:blipFill>
        <p:spPr>
          <a:xfrm>
            <a:off x="1961016" y="406399"/>
            <a:ext cx="8286837" cy="6006276"/>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4" name="Rounded Rectangle 18">
            <a:extLst>
              <a:ext uri="{FF2B5EF4-FFF2-40B4-BE49-F238E27FC236}">
                <a16:creationId xmlns:a16="http://schemas.microsoft.com/office/drawing/2014/main" xmlns="" id="{B5DDE978-0324-436B-9FFA-6C00264D1FC7}"/>
              </a:ext>
            </a:extLst>
          </p:cNvPr>
          <p:cNvSpPr/>
          <p:nvPr/>
        </p:nvSpPr>
        <p:spPr>
          <a:xfrm>
            <a:off x="1964037" y="438805"/>
            <a:ext cx="8263924" cy="5962973"/>
          </a:xfrm>
          <a:prstGeom prst="roundRect">
            <a:avLst>
              <a:gd name="adj" fmla="val 2733"/>
            </a:avLst>
          </a:prstGeom>
          <a:gradFill flip="none" rotWithShape="1">
            <a:gsLst>
              <a:gs pos="100000">
                <a:schemeClr val="bg1"/>
              </a:gs>
              <a:gs pos="48000">
                <a:srgbClr val="3E95B3">
                  <a:alpha val="0"/>
                  <a:lumMod val="10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pic>
        <p:nvPicPr>
          <p:cNvPr id="2" name="Picture 1">
            <a:extLst>
              <a:ext uri="{FF2B5EF4-FFF2-40B4-BE49-F238E27FC236}">
                <a16:creationId xmlns:a16="http://schemas.microsoft.com/office/drawing/2014/main" xmlns="" id="{8E2D5F1E-5089-4DD4-83C5-DE657E36B1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29" t="6123" r="5174" b="6996"/>
          <a:stretch/>
        </p:blipFill>
        <p:spPr>
          <a:xfrm>
            <a:off x="1941138" y="361124"/>
            <a:ext cx="8307221" cy="6076948"/>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pic>
        <p:nvPicPr>
          <p:cNvPr id="5" name="Picture 4">
            <a:extLst>
              <a:ext uri="{FF2B5EF4-FFF2-40B4-BE49-F238E27FC236}">
                <a16:creationId xmlns:a16="http://schemas.microsoft.com/office/drawing/2014/main" xmlns="" id="{0D79BA6E-629D-4C3F-979A-0C6F64F011DC}"/>
              </a:ext>
            </a:extLst>
          </p:cNvPr>
          <p:cNvPicPr>
            <a:picLocks noChangeAspect="1"/>
          </p:cNvPicPr>
          <p:nvPr/>
        </p:nvPicPr>
        <p:blipFill rotWithShape="1">
          <a:blip r:embed="rId4">
            <a:extLst>
              <a:ext uri="{28A0092B-C50C-407E-A947-70E740481C1C}">
                <a14:useLocalDpi xmlns:a14="http://schemas.microsoft.com/office/drawing/2010/main" val="0"/>
              </a:ext>
            </a:extLst>
          </a:blip>
          <a:srcRect l="38495" r="35701"/>
          <a:stretch/>
        </p:blipFill>
        <p:spPr>
          <a:xfrm>
            <a:off x="1252196" y="911243"/>
            <a:ext cx="2746412" cy="5987064"/>
          </a:xfrm>
          <a:prstGeom prst="rect">
            <a:avLst/>
          </a:prstGeom>
        </p:spPr>
      </p:pic>
      <p:pic>
        <p:nvPicPr>
          <p:cNvPr id="26" name="Picture 25">
            <a:extLst>
              <a:ext uri="{FF2B5EF4-FFF2-40B4-BE49-F238E27FC236}">
                <a16:creationId xmlns:a16="http://schemas.microsoft.com/office/drawing/2014/main" xmlns="" id="{5DCE1B9D-1658-4B41-9997-A0A22D667A6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4149306" y="3145311"/>
            <a:ext cx="1756316" cy="1413517"/>
          </a:xfrm>
          <a:prstGeom prst="rect">
            <a:avLst/>
          </a:prstGeom>
        </p:spPr>
      </p:pic>
      <p:pic>
        <p:nvPicPr>
          <p:cNvPr id="27" name="Picture 26">
            <a:extLst>
              <a:ext uri="{FF2B5EF4-FFF2-40B4-BE49-F238E27FC236}">
                <a16:creationId xmlns:a16="http://schemas.microsoft.com/office/drawing/2014/main" xmlns="" id="{5215F2B2-04A6-49C6-95A3-DCE21658431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6478224" y="2207067"/>
            <a:ext cx="1756316" cy="1413517"/>
          </a:xfrm>
          <a:prstGeom prst="rect">
            <a:avLst/>
          </a:prstGeom>
        </p:spPr>
      </p:pic>
      <p:pic>
        <p:nvPicPr>
          <p:cNvPr id="49" name="Picture 48">
            <a:extLst>
              <a:ext uri="{FF2B5EF4-FFF2-40B4-BE49-F238E27FC236}">
                <a16:creationId xmlns:a16="http://schemas.microsoft.com/office/drawing/2014/main" xmlns="" id="{49465851-982A-4ABD-9EDB-9C04954182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8294080" y="2938659"/>
            <a:ext cx="1756316" cy="1413517"/>
          </a:xfrm>
          <a:prstGeom prst="rect">
            <a:avLst/>
          </a:prstGeom>
        </p:spPr>
      </p:pic>
      <p:pic>
        <p:nvPicPr>
          <p:cNvPr id="51" name="Picture 50">
            <a:extLst>
              <a:ext uri="{FF2B5EF4-FFF2-40B4-BE49-F238E27FC236}">
                <a16:creationId xmlns:a16="http://schemas.microsoft.com/office/drawing/2014/main" xmlns="" id="{28EA7BF8-F5A9-4610-9C9B-48C8831CF9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3543819" y="4691925"/>
            <a:ext cx="1756316" cy="1413517"/>
          </a:xfrm>
          <a:prstGeom prst="rect">
            <a:avLst/>
          </a:prstGeom>
        </p:spPr>
      </p:pic>
      <p:pic>
        <p:nvPicPr>
          <p:cNvPr id="53" name="Picture 52">
            <a:extLst>
              <a:ext uri="{FF2B5EF4-FFF2-40B4-BE49-F238E27FC236}">
                <a16:creationId xmlns:a16="http://schemas.microsoft.com/office/drawing/2014/main" xmlns="" id="{00904CE4-CA59-437E-88BE-D1C0621B53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4537129" y="1746920"/>
            <a:ext cx="1756316" cy="1413517"/>
          </a:xfrm>
          <a:prstGeom prst="rect">
            <a:avLst/>
          </a:prstGeom>
        </p:spPr>
      </p:pic>
      <p:pic>
        <p:nvPicPr>
          <p:cNvPr id="55" name="Picture 54">
            <a:extLst>
              <a:ext uri="{FF2B5EF4-FFF2-40B4-BE49-F238E27FC236}">
                <a16:creationId xmlns:a16="http://schemas.microsoft.com/office/drawing/2014/main" xmlns="" id="{346AC853-3B30-4ADA-BFE7-886818C388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8320947" y="4691925"/>
            <a:ext cx="1756316" cy="1413517"/>
          </a:xfrm>
          <a:prstGeom prst="rect">
            <a:avLst/>
          </a:prstGeom>
        </p:spPr>
      </p:pic>
      <p:pic>
        <p:nvPicPr>
          <p:cNvPr id="57" name="Picture 56">
            <a:extLst>
              <a:ext uri="{FF2B5EF4-FFF2-40B4-BE49-F238E27FC236}">
                <a16:creationId xmlns:a16="http://schemas.microsoft.com/office/drawing/2014/main" xmlns="" id="{F4C5ED27-AD77-40FE-9CDF-327CD79C70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5447818" y="4891459"/>
            <a:ext cx="1756316" cy="1413517"/>
          </a:xfrm>
          <a:prstGeom prst="rect">
            <a:avLst/>
          </a:prstGeom>
        </p:spPr>
      </p:pic>
      <p:pic>
        <p:nvPicPr>
          <p:cNvPr id="59" name="Picture 58">
            <a:extLst>
              <a:ext uri="{FF2B5EF4-FFF2-40B4-BE49-F238E27FC236}">
                <a16:creationId xmlns:a16="http://schemas.microsoft.com/office/drawing/2014/main" xmlns="" id="{A6B4E160-6BA6-447B-8ED4-7E357B701E4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476" t="36945" r="5993" b="16666"/>
          <a:stretch/>
        </p:blipFill>
        <p:spPr>
          <a:xfrm flipH="1">
            <a:off x="6417299" y="3620584"/>
            <a:ext cx="1756316" cy="1413517"/>
          </a:xfrm>
          <a:prstGeom prst="rect">
            <a:avLst/>
          </a:prstGeom>
        </p:spPr>
      </p:pic>
      <p:sp>
        <p:nvSpPr>
          <p:cNvPr id="13" name="Rounded Rectangular Callout 9">
            <a:extLst>
              <a:ext uri="{FF2B5EF4-FFF2-40B4-BE49-F238E27FC236}">
                <a16:creationId xmlns:a16="http://schemas.microsoft.com/office/drawing/2014/main" xmlns="" id="{0C0C33DD-76B2-46FB-B997-365A867235DD}"/>
              </a:ext>
            </a:extLst>
          </p:cNvPr>
          <p:cNvSpPr/>
          <p:nvPr/>
        </p:nvSpPr>
        <p:spPr>
          <a:xfrm>
            <a:off x="3446217" y="988362"/>
            <a:ext cx="1927755"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 saved…</a:t>
            </a:r>
          </a:p>
        </p:txBody>
      </p:sp>
      <p:sp>
        <p:nvSpPr>
          <p:cNvPr id="14" name="Right Arrow 1">
            <a:hlinkClick r:id="rId6" action="ppaction://hlinksldjump"/>
            <a:extLst>
              <a:ext uri="{FF2B5EF4-FFF2-40B4-BE49-F238E27FC236}">
                <a16:creationId xmlns:a16="http://schemas.microsoft.com/office/drawing/2014/main" xmlns="" id="{124D5FC6-5F8C-4339-BF5B-53D2E160570A}"/>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Tree>
    <p:extLst>
      <p:ext uri="{BB962C8B-B14F-4D97-AF65-F5344CB8AC3E}">
        <p14:creationId xmlns:p14="http://schemas.microsoft.com/office/powerpoint/2010/main" val="137449671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 presetClass="entr" presetSubtype="2" fill="hold" nodeType="withEffect">
                                  <p:stCondLst>
                                    <p:cond delay="400"/>
                                  </p:stCondLst>
                                  <p:childTnLst>
                                    <p:set>
                                      <p:cBhvr>
                                        <p:cTn id="9" dur="1" fill="hold">
                                          <p:stCondLst>
                                            <p:cond delay="0"/>
                                          </p:stCondLst>
                                        </p:cTn>
                                        <p:tgtEl>
                                          <p:spTgt spid="26"/>
                                        </p:tgtEl>
                                        <p:attrNameLst>
                                          <p:attrName>style.visibility</p:attrName>
                                        </p:attrNameLst>
                                      </p:cBhvr>
                                      <p:to>
                                        <p:strVal val="visible"/>
                                      </p:to>
                                    </p:set>
                                    <p:anim calcmode="lin" valueType="num">
                                      <p:cBhvr additive="base">
                                        <p:cTn id="10" dur="3000" fill="hold"/>
                                        <p:tgtEl>
                                          <p:spTgt spid="26"/>
                                        </p:tgtEl>
                                        <p:attrNameLst>
                                          <p:attrName>ppt_x</p:attrName>
                                        </p:attrNameLst>
                                      </p:cBhvr>
                                      <p:tavLst>
                                        <p:tav tm="0">
                                          <p:val>
                                            <p:strVal val="1+#ppt_w/2"/>
                                          </p:val>
                                        </p:tav>
                                        <p:tav tm="100000">
                                          <p:val>
                                            <p:strVal val="#ppt_x"/>
                                          </p:val>
                                        </p:tav>
                                      </p:tavLst>
                                    </p:anim>
                                    <p:anim calcmode="lin" valueType="num">
                                      <p:cBhvr additive="base">
                                        <p:cTn id="11" dur="3000" fill="hold"/>
                                        <p:tgtEl>
                                          <p:spTgt spid="26"/>
                                        </p:tgtEl>
                                        <p:attrNameLst>
                                          <p:attrName>ppt_y</p:attrName>
                                        </p:attrNameLst>
                                      </p:cBhvr>
                                      <p:tavLst>
                                        <p:tav tm="0">
                                          <p:val>
                                            <p:strVal val="#ppt_y"/>
                                          </p:val>
                                        </p:tav>
                                        <p:tav tm="100000">
                                          <p:val>
                                            <p:strVal val="#ppt_y"/>
                                          </p:val>
                                        </p:tav>
                                      </p:tavLst>
                                    </p:anim>
                                  </p:childTnLst>
                                </p:cTn>
                              </p:par>
                              <p:par>
                                <p:cTn id="12" presetID="32" presetClass="emph" presetSubtype="0" repeatCount="3000" fill="hold" nodeType="withEffect">
                                  <p:stCondLst>
                                    <p:cond delay="400"/>
                                  </p:stCondLst>
                                  <p:childTnLst>
                                    <p:animRot by="120000">
                                      <p:cBhvr>
                                        <p:cTn id="13" dur="100" fill="hold">
                                          <p:stCondLst>
                                            <p:cond delay="0"/>
                                          </p:stCondLst>
                                        </p:cTn>
                                        <p:tgtEl>
                                          <p:spTgt spid="26"/>
                                        </p:tgtEl>
                                        <p:attrNameLst>
                                          <p:attrName>r</p:attrName>
                                        </p:attrNameLst>
                                      </p:cBhvr>
                                    </p:animRot>
                                    <p:animRot by="-240000">
                                      <p:cBhvr>
                                        <p:cTn id="14" dur="200" fill="hold">
                                          <p:stCondLst>
                                            <p:cond delay="200"/>
                                          </p:stCondLst>
                                        </p:cTn>
                                        <p:tgtEl>
                                          <p:spTgt spid="26"/>
                                        </p:tgtEl>
                                        <p:attrNameLst>
                                          <p:attrName>r</p:attrName>
                                        </p:attrNameLst>
                                      </p:cBhvr>
                                    </p:animRot>
                                    <p:animRot by="240000">
                                      <p:cBhvr>
                                        <p:cTn id="15" dur="200" fill="hold">
                                          <p:stCondLst>
                                            <p:cond delay="400"/>
                                          </p:stCondLst>
                                        </p:cTn>
                                        <p:tgtEl>
                                          <p:spTgt spid="26"/>
                                        </p:tgtEl>
                                        <p:attrNameLst>
                                          <p:attrName>r</p:attrName>
                                        </p:attrNameLst>
                                      </p:cBhvr>
                                    </p:animRot>
                                    <p:animRot by="-240000">
                                      <p:cBhvr>
                                        <p:cTn id="16" dur="200" fill="hold">
                                          <p:stCondLst>
                                            <p:cond delay="600"/>
                                          </p:stCondLst>
                                        </p:cTn>
                                        <p:tgtEl>
                                          <p:spTgt spid="26"/>
                                        </p:tgtEl>
                                        <p:attrNameLst>
                                          <p:attrName>r</p:attrName>
                                        </p:attrNameLst>
                                      </p:cBhvr>
                                    </p:animRot>
                                    <p:animRot by="120000">
                                      <p:cBhvr>
                                        <p:cTn id="17" dur="200" fill="hold">
                                          <p:stCondLst>
                                            <p:cond delay="800"/>
                                          </p:stCondLst>
                                        </p:cTn>
                                        <p:tgtEl>
                                          <p:spTgt spid="26"/>
                                        </p:tgtEl>
                                        <p:attrNameLst>
                                          <p:attrName>r</p:attrName>
                                        </p:attrNameLst>
                                      </p:cBhvr>
                                    </p:animRot>
                                  </p:childTnLst>
                                </p:cTn>
                              </p:par>
                              <p:par>
                                <p:cTn id="18" presetID="2" presetClass="entr" presetSubtype="2" fill="hold" nodeType="withEffect">
                                  <p:stCondLst>
                                    <p:cond delay="40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3000" fill="hold"/>
                                        <p:tgtEl>
                                          <p:spTgt spid="27"/>
                                        </p:tgtEl>
                                        <p:attrNameLst>
                                          <p:attrName>ppt_x</p:attrName>
                                        </p:attrNameLst>
                                      </p:cBhvr>
                                      <p:tavLst>
                                        <p:tav tm="0">
                                          <p:val>
                                            <p:strVal val="1+#ppt_w/2"/>
                                          </p:val>
                                        </p:tav>
                                        <p:tav tm="100000">
                                          <p:val>
                                            <p:strVal val="#ppt_x"/>
                                          </p:val>
                                        </p:tav>
                                      </p:tavLst>
                                    </p:anim>
                                    <p:anim calcmode="lin" valueType="num">
                                      <p:cBhvr additive="base">
                                        <p:cTn id="21" dur="3000" fill="hold"/>
                                        <p:tgtEl>
                                          <p:spTgt spid="27"/>
                                        </p:tgtEl>
                                        <p:attrNameLst>
                                          <p:attrName>ppt_y</p:attrName>
                                        </p:attrNameLst>
                                      </p:cBhvr>
                                      <p:tavLst>
                                        <p:tav tm="0">
                                          <p:val>
                                            <p:strVal val="#ppt_y"/>
                                          </p:val>
                                        </p:tav>
                                        <p:tav tm="100000">
                                          <p:val>
                                            <p:strVal val="#ppt_y"/>
                                          </p:val>
                                        </p:tav>
                                      </p:tavLst>
                                    </p:anim>
                                  </p:childTnLst>
                                </p:cTn>
                              </p:par>
                              <p:par>
                                <p:cTn id="22" presetID="32" presetClass="emph" presetSubtype="0" repeatCount="3000" fill="hold" nodeType="withEffect">
                                  <p:stCondLst>
                                    <p:cond delay="400"/>
                                  </p:stCondLst>
                                  <p:childTnLst>
                                    <p:animRot by="120000">
                                      <p:cBhvr>
                                        <p:cTn id="23" dur="100" fill="hold">
                                          <p:stCondLst>
                                            <p:cond delay="0"/>
                                          </p:stCondLst>
                                        </p:cTn>
                                        <p:tgtEl>
                                          <p:spTgt spid="27"/>
                                        </p:tgtEl>
                                        <p:attrNameLst>
                                          <p:attrName>r</p:attrName>
                                        </p:attrNameLst>
                                      </p:cBhvr>
                                    </p:animRot>
                                    <p:animRot by="-240000">
                                      <p:cBhvr>
                                        <p:cTn id="24" dur="200" fill="hold">
                                          <p:stCondLst>
                                            <p:cond delay="200"/>
                                          </p:stCondLst>
                                        </p:cTn>
                                        <p:tgtEl>
                                          <p:spTgt spid="27"/>
                                        </p:tgtEl>
                                        <p:attrNameLst>
                                          <p:attrName>r</p:attrName>
                                        </p:attrNameLst>
                                      </p:cBhvr>
                                    </p:animRot>
                                    <p:animRot by="240000">
                                      <p:cBhvr>
                                        <p:cTn id="25" dur="200" fill="hold">
                                          <p:stCondLst>
                                            <p:cond delay="400"/>
                                          </p:stCondLst>
                                        </p:cTn>
                                        <p:tgtEl>
                                          <p:spTgt spid="27"/>
                                        </p:tgtEl>
                                        <p:attrNameLst>
                                          <p:attrName>r</p:attrName>
                                        </p:attrNameLst>
                                      </p:cBhvr>
                                    </p:animRot>
                                    <p:animRot by="-240000">
                                      <p:cBhvr>
                                        <p:cTn id="26" dur="200" fill="hold">
                                          <p:stCondLst>
                                            <p:cond delay="600"/>
                                          </p:stCondLst>
                                        </p:cTn>
                                        <p:tgtEl>
                                          <p:spTgt spid="27"/>
                                        </p:tgtEl>
                                        <p:attrNameLst>
                                          <p:attrName>r</p:attrName>
                                        </p:attrNameLst>
                                      </p:cBhvr>
                                    </p:animRot>
                                    <p:animRot by="120000">
                                      <p:cBhvr>
                                        <p:cTn id="27" dur="200" fill="hold">
                                          <p:stCondLst>
                                            <p:cond delay="800"/>
                                          </p:stCondLst>
                                        </p:cTn>
                                        <p:tgtEl>
                                          <p:spTgt spid="27"/>
                                        </p:tgtEl>
                                        <p:attrNameLst>
                                          <p:attrName>r</p:attrName>
                                        </p:attrNameLst>
                                      </p:cBhvr>
                                    </p:animRot>
                                  </p:childTnLst>
                                </p:cTn>
                              </p:par>
                              <p:par>
                                <p:cTn id="28" presetID="2" presetClass="entr" presetSubtype="2" fill="hold" nodeType="withEffect">
                                  <p:stCondLst>
                                    <p:cond delay="400"/>
                                  </p:stCondLst>
                                  <p:childTnLst>
                                    <p:set>
                                      <p:cBhvr>
                                        <p:cTn id="29" dur="1" fill="hold">
                                          <p:stCondLst>
                                            <p:cond delay="0"/>
                                          </p:stCondLst>
                                        </p:cTn>
                                        <p:tgtEl>
                                          <p:spTgt spid="53"/>
                                        </p:tgtEl>
                                        <p:attrNameLst>
                                          <p:attrName>style.visibility</p:attrName>
                                        </p:attrNameLst>
                                      </p:cBhvr>
                                      <p:to>
                                        <p:strVal val="visible"/>
                                      </p:to>
                                    </p:set>
                                    <p:anim calcmode="lin" valueType="num">
                                      <p:cBhvr additive="base">
                                        <p:cTn id="30" dur="3000" fill="hold"/>
                                        <p:tgtEl>
                                          <p:spTgt spid="53"/>
                                        </p:tgtEl>
                                        <p:attrNameLst>
                                          <p:attrName>ppt_x</p:attrName>
                                        </p:attrNameLst>
                                      </p:cBhvr>
                                      <p:tavLst>
                                        <p:tav tm="0">
                                          <p:val>
                                            <p:strVal val="1+#ppt_w/2"/>
                                          </p:val>
                                        </p:tav>
                                        <p:tav tm="100000">
                                          <p:val>
                                            <p:strVal val="#ppt_x"/>
                                          </p:val>
                                        </p:tav>
                                      </p:tavLst>
                                    </p:anim>
                                    <p:anim calcmode="lin" valueType="num">
                                      <p:cBhvr additive="base">
                                        <p:cTn id="31" dur="3000" fill="hold"/>
                                        <p:tgtEl>
                                          <p:spTgt spid="53"/>
                                        </p:tgtEl>
                                        <p:attrNameLst>
                                          <p:attrName>ppt_y</p:attrName>
                                        </p:attrNameLst>
                                      </p:cBhvr>
                                      <p:tavLst>
                                        <p:tav tm="0">
                                          <p:val>
                                            <p:strVal val="#ppt_y"/>
                                          </p:val>
                                        </p:tav>
                                        <p:tav tm="100000">
                                          <p:val>
                                            <p:strVal val="#ppt_y"/>
                                          </p:val>
                                        </p:tav>
                                      </p:tavLst>
                                    </p:anim>
                                  </p:childTnLst>
                                </p:cTn>
                              </p:par>
                              <p:par>
                                <p:cTn id="32" presetID="32" presetClass="emph" presetSubtype="0" repeatCount="3000" fill="hold" nodeType="withEffect">
                                  <p:stCondLst>
                                    <p:cond delay="400"/>
                                  </p:stCondLst>
                                  <p:childTnLst>
                                    <p:animRot by="120000">
                                      <p:cBhvr>
                                        <p:cTn id="33" dur="100" fill="hold">
                                          <p:stCondLst>
                                            <p:cond delay="0"/>
                                          </p:stCondLst>
                                        </p:cTn>
                                        <p:tgtEl>
                                          <p:spTgt spid="53"/>
                                        </p:tgtEl>
                                        <p:attrNameLst>
                                          <p:attrName>r</p:attrName>
                                        </p:attrNameLst>
                                      </p:cBhvr>
                                    </p:animRot>
                                    <p:animRot by="-240000">
                                      <p:cBhvr>
                                        <p:cTn id="34" dur="200" fill="hold">
                                          <p:stCondLst>
                                            <p:cond delay="200"/>
                                          </p:stCondLst>
                                        </p:cTn>
                                        <p:tgtEl>
                                          <p:spTgt spid="53"/>
                                        </p:tgtEl>
                                        <p:attrNameLst>
                                          <p:attrName>r</p:attrName>
                                        </p:attrNameLst>
                                      </p:cBhvr>
                                    </p:animRot>
                                    <p:animRot by="240000">
                                      <p:cBhvr>
                                        <p:cTn id="35" dur="200" fill="hold">
                                          <p:stCondLst>
                                            <p:cond delay="400"/>
                                          </p:stCondLst>
                                        </p:cTn>
                                        <p:tgtEl>
                                          <p:spTgt spid="53"/>
                                        </p:tgtEl>
                                        <p:attrNameLst>
                                          <p:attrName>r</p:attrName>
                                        </p:attrNameLst>
                                      </p:cBhvr>
                                    </p:animRot>
                                    <p:animRot by="-240000">
                                      <p:cBhvr>
                                        <p:cTn id="36" dur="200" fill="hold">
                                          <p:stCondLst>
                                            <p:cond delay="600"/>
                                          </p:stCondLst>
                                        </p:cTn>
                                        <p:tgtEl>
                                          <p:spTgt spid="53"/>
                                        </p:tgtEl>
                                        <p:attrNameLst>
                                          <p:attrName>r</p:attrName>
                                        </p:attrNameLst>
                                      </p:cBhvr>
                                    </p:animRot>
                                    <p:animRot by="120000">
                                      <p:cBhvr>
                                        <p:cTn id="37" dur="200" fill="hold">
                                          <p:stCondLst>
                                            <p:cond delay="800"/>
                                          </p:stCondLst>
                                        </p:cTn>
                                        <p:tgtEl>
                                          <p:spTgt spid="53"/>
                                        </p:tgtEl>
                                        <p:attrNameLst>
                                          <p:attrName>r</p:attrName>
                                        </p:attrNameLst>
                                      </p:cBhvr>
                                    </p:animRot>
                                  </p:childTnLst>
                                </p:cTn>
                              </p:par>
                              <p:par>
                                <p:cTn id="38" presetID="2" presetClass="entr" presetSubtype="2" fill="hold" nodeType="withEffect">
                                  <p:stCondLst>
                                    <p:cond delay="400"/>
                                  </p:stCondLst>
                                  <p:childTnLst>
                                    <p:set>
                                      <p:cBhvr>
                                        <p:cTn id="39" dur="1" fill="hold">
                                          <p:stCondLst>
                                            <p:cond delay="0"/>
                                          </p:stCondLst>
                                        </p:cTn>
                                        <p:tgtEl>
                                          <p:spTgt spid="49"/>
                                        </p:tgtEl>
                                        <p:attrNameLst>
                                          <p:attrName>style.visibility</p:attrName>
                                        </p:attrNameLst>
                                      </p:cBhvr>
                                      <p:to>
                                        <p:strVal val="visible"/>
                                      </p:to>
                                    </p:set>
                                    <p:anim calcmode="lin" valueType="num">
                                      <p:cBhvr additive="base">
                                        <p:cTn id="40" dur="3000" fill="hold"/>
                                        <p:tgtEl>
                                          <p:spTgt spid="49"/>
                                        </p:tgtEl>
                                        <p:attrNameLst>
                                          <p:attrName>ppt_x</p:attrName>
                                        </p:attrNameLst>
                                      </p:cBhvr>
                                      <p:tavLst>
                                        <p:tav tm="0">
                                          <p:val>
                                            <p:strVal val="1+#ppt_w/2"/>
                                          </p:val>
                                        </p:tav>
                                        <p:tav tm="100000">
                                          <p:val>
                                            <p:strVal val="#ppt_x"/>
                                          </p:val>
                                        </p:tav>
                                      </p:tavLst>
                                    </p:anim>
                                    <p:anim calcmode="lin" valueType="num">
                                      <p:cBhvr additive="base">
                                        <p:cTn id="41" dur="3000" fill="hold"/>
                                        <p:tgtEl>
                                          <p:spTgt spid="49"/>
                                        </p:tgtEl>
                                        <p:attrNameLst>
                                          <p:attrName>ppt_y</p:attrName>
                                        </p:attrNameLst>
                                      </p:cBhvr>
                                      <p:tavLst>
                                        <p:tav tm="0">
                                          <p:val>
                                            <p:strVal val="#ppt_y"/>
                                          </p:val>
                                        </p:tav>
                                        <p:tav tm="100000">
                                          <p:val>
                                            <p:strVal val="#ppt_y"/>
                                          </p:val>
                                        </p:tav>
                                      </p:tavLst>
                                    </p:anim>
                                  </p:childTnLst>
                                </p:cTn>
                              </p:par>
                              <p:par>
                                <p:cTn id="42" presetID="32" presetClass="emph" presetSubtype="0" repeatCount="3000" fill="hold" nodeType="withEffect">
                                  <p:stCondLst>
                                    <p:cond delay="400"/>
                                  </p:stCondLst>
                                  <p:childTnLst>
                                    <p:animRot by="120000">
                                      <p:cBhvr>
                                        <p:cTn id="43" dur="100" fill="hold">
                                          <p:stCondLst>
                                            <p:cond delay="0"/>
                                          </p:stCondLst>
                                        </p:cTn>
                                        <p:tgtEl>
                                          <p:spTgt spid="49"/>
                                        </p:tgtEl>
                                        <p:attrNameLst>
                                          <p:attrName>r</p:attrName>
                                        </p:attrNameLst>
                                      </p:cBhvr>
                                    </p:animRot>
                                    <p:animRot by="-240000">
                                      <p:cBhvr>
                                        <p:cTn id="44" dur="200" fill="hold">
                                          <p:stCondLst>
                                            <p:cond delay="200"/>
                                          </p:stCondLst>
                                        </p:cTn>
                                        <p:tgtEl>
                                          <p:spTgt spid="49"/>
                                        </p:tgtEl>
                                        <p:attrNameLst>
                                          <p:attrName>r</p:attrName>
                                        </p:attrNameLst>
                                      </p:cBhvr>
                                    </p:animRot>
                                    <p:animRot by="240000">
                                      <p:cBhvr>
                                        <p:cTn id="45" dur="200" fill="hold">
                                          <p:stCondLst>
                                            <p:cond delay="400"/>
                                          </p:stCondLst>
                                        </p:cTn>
                                        <p:tgtEl>
                                          <p:spTgt spid="49"/>
                                        </p:tgtEl>
                                        <p:attrNameLst>
                                          <p:attrName>r</p:attrName>
                                        </p:attrNameLst>
                                      </p:cBhvr>
                                    </p:animRot>
                                    <p:animRot by="-240000">
                                      <p:cBhvr>
                                        <p:cTn id="46" dur="200" fill="hold">
                                          <p:stCondLst>
                                            <p:cond delay="600"/>
                                          </p:stCondLst>
                                        </p:cTn>
                                        <p:tgtEl>
                                          <p:spTgt spid="49"/>
                                        </p:tgtEl>
                                        <p:attrNameLst>
                                          <p:attrName>r</p:attrName>
                                        </p:attrNameLst>
                                      </p:cBhvr>
                                    </p:animRot>
                                    <p:animRot by="120000">
                                      <p:cBhvr>
                                        <p:cTn id="47" dur="200" fill="hold">
                                          <p:stCondLst>
                                            <p:cond delay="800"/>
                                          </p:stCondLst>
                                        </p:cTn>
                                        <p:tgtEl>
                                          <p:spTgt spid="49"/>
                                        </p:tgtEl>
                                        <p:attrNameLst>
                                          <p:attrName>r</p:attrName>
                                        </p:attrNameLst>
                                      </p:cBhvr>
                                    </p:animRot>
                                  </p:childTnLst>
                                </p:cTn>
                              </p:par>
                              <p:par>
                                <p:cTn id="48" presetID="2" presetClass="entr" presetSubtype="2" fill="hold" nodeType="withEffect">
                                  <p:stCondLst>
                                    <p:cond delay="400"/>
                                  </p:stCondLst>
                                  <p:childTnLst>
                                    <p:set>
                                      <p:cBhvr>
                                        <p:cTn id="49" dur="1" fill="hold">
                                          <p:stCondLst>
                                            <p:cond delay="0"/>
                                          </p:stCondLst>
                                        </p:cTn>
                                        <p:tgtEl>
                                          <p:spTgt spid="59"/>
                                        </p:tgtEl>
                                        <p:attrNameLst>
                                          <p:attrName>style.visibility</p:attrName>
                                        </p:attrNameLst>
                                      </p:cBhvr>
                                      <p:to>
                                        <p:strVal val="visible"/>
                                      </p:to>
                                    </p:set>
                                    <p:anim calcmode="lin" valueType="num">
                                      <p:cBhvr additive="base">
                                        <p:cTn id="50" dur="3000" fill="hold"/>
                                        <p:tgtEl>
                                          <p:spTgt spid="59"/>
                                        </p:tgtEl>
                                        <p:attrNameLst>
                                          <p:attrName>ppt_x</p:attrName>
                                        </p:attrNameLst>
                                      </p:cBhvr>
                                      <p:tavLst>
                                        <p:tav tm="0">
                                          <p:val>
                                            <p:strVal val="1+#ppt_w/2"/>
                                          </p:val>
                                        </p:tav>
                                        <p:tav tm="100000">
                                          <p:val>
                                            <p:strVal val="#ppt_x"/>
                                          </p:val>
                                        </p:tav>
                                      </p:tavLst>
                                    </p:anim>
                                    <p:anim calcmode="lin" valueType="num">
                                      <p:cBhvr additive="base">
                                        <p:cTn id="51" dur="3000" fill="hold"/>
                                        <p:tgtEl>
                                          <p:spTgt spid="59"/>
                                        </p:tgtEl>
                                        <p:attrNameLst>
                                          <p:attrName>ppt_y</p:attrName>
                                        </p:attrNameLst>
                                      </p:cBhvr>
                                      <p:tavLst>
                                        <p:tav tm="0">
                                          <p:val>
                                            <p:strVal val="#ppt_y"/>
                                          </p:val>
                                        </p:tav>
                                        <p:tav tm="100000">
                                          <p:val>
                                            <p:strVal val="#ppt_y"/>
                                          </p:val>
                                        </p:tav>
                                      </p:tavLst>
                                    </p:anim>
                                  </p:childTnLst>
                                </p:cTn>
                              </p:par>
                              <p:par>
                                <p:cTn id="52" presetID="32" presetClass="emph" presetSubtype="0" repeatCount="3000" fill="hold" nodeType="withEffect">
                                  <p:stCondLst>
                                    <p:cond delay="400"/>
                                  </p:stCondLst>
                                  <p:childTnLst>
                                    <p:animRot by="120000">
                                      <p:cBhvr>
                                        <p:cTn id="53" dur="100" fill="hold">
                                          <p:stCondLst>
                                            <p:cond delay="0"/>
                                          </p:stCondLst>
                                        </p:cTn>
                                        <p:tgtEl>
                                          <p:spTgt spid="59"/>
                                        </p:tgtEl>
                                        <p:attrNameLst>
                                          <p:attrName>r</p:attrName>
                                        </p:attrNameLst>
                                      </p:cBhvr>
                                    </p:animRot>
                                    <p:animRot by="-240000">
                                      <p:cBhvr>
                                        <p:cTn id="54" dur="200" fill="hold">
                                          <p:stCondLst>
                                            <p:cond delay="200"/>
                                          </p:stCondLst>
                                        </p:cTn>
                                        <p:tgtEl>
                                          <p:spTgt spid="59"/>
                                        </p:tgtEl>
                                        <p:attrNameLst>
                                          <p:attrName>r</p:attrName>
                                        </p:attrNameLst>
                                      </p:cBhvr>
                                    </p:animRot>
                                    <p:animRot by="240000">
                                      <p:cBhvr>
                                        <p:cTn id="55" dur="200" fill="hold">
                                          <p:stCondLst>
                                            <p:cond delay="400"/>
                                          </p:stCondLst>
                                        </p:cTn>
                                        <p:tgtEl>
                                          <p:spTgt spid="59"/>
                                        </p:tgtEl>
                                        <p:attrNameLst>
                                          <p:attrName>r</p:attrName>
                                        </p:attrNameLst>
                                      </p:cBhvr>
                                    </p:animRot>
                                    <p:animRot by="-240000">
                                      <p:cBhvr>
                                        <p:cTn id="56" dur="200" fill="hold">
                                          <p:stCondLst>
                                            <p:cond delay="600"/>
                                          </p:stCondLst>
                                        </p:cTn>
                                        <p:tgtEl>
                                          <p:spTgt spid="59"/>
                                        </p:tgtEl>
                                        <p:attrNameLst>
                                          <p:attrName>r</p:attrName>
                                        </p:attrNameLst>
                                      </p:cBhvr>
                                    </p:animRot>
                                    <p:animRot by="120000">
                                      <p:cBhvr>
                                        <p:cTn id="57" dur="200" fill="hold">
                                          <p:stCondLst>
                                            <p:cond delay="800"/>
                                          </p:stCondLst>
                                        </p:cTn>
                                        <p:tgtEl>
                                          <p:spTgt spid="59"/>
                                        </p:tgtEl>
                                        <p:attrNameLst>
                                          <p:attrName>r</p:attrName>
                                        </p:attrNameLst>
                                      </p:cBhvr>
                                    </p:animRot>
                                  </p:childTnLst>
                                </p:cTn>
                              </p:par>
                              <p:par>
                                <p:cTn id="58" presetID="2" presetClass="entr" presetSubtype="2" fill="hold" nodeType="withEffect">
                                  <p:stCondLst>
                                    <p:cond delay="400"/>
                                  </p:stCondLst>
                                  <p:childTnLst>
                                    <p:set>
                                      <p:cBhvr>
                                        <p:cTn id="59" dur="1" fill="hold">
                                          <p:stCondLst>
                                            <p:cond delay="0"/>
                                          </p:stCondLst>
                                        </p:cTn>
                                        <p:tgtEl>
                                          <p:spTgt spid="57"/>
                                        </p:tgtEl>
                                        <p:attrNameLst>
                                          <p:attrName>style.visibility</p:attrName>
                                        </p:attrNameLst>
                                      </p:cBhvr>
                                      <p:to>
                                        <p:strVal val="visible"/>
                                      </p:to>
                                    </p:set>
                                    <p:anim calcmode="lin" valueType="num">
                                      <p:cBhvr additive="base">
                                        <p:cTn id="60" dur="3000" fill="hold"/>
                                        <p:tgtEl>
                                          <p:spTgt spid="57"/>
                                        </p:tgtEl>
                                        <p:attrNameLst>
                                          <p:attrName>ppt_x</p:attrName>
                                        </p:attrNameLst>
                                      </p:cBhvr>
                                      <p:tavLst>
                                        <p:tav tm="0">
                                          <p:val>
                                            <p:strVal val="1+#ppt_w/2"/>
                                          </p:val>
                                        </p:tav>
                                        <p:tav tm="100000">
                                          <p:val>
                                            <p:strVal val="#ppt_x"/>
                                          </p:val>
                                        </p:tav>
                                      </p:tavLst>
                                    </p:anim>
                                    <p:anim calcmode="lin" valueType="num">
                                      <p:cBhvr additive="base">
                                        <p:cTn id="61" dur="3000" fill="hold"/>
                                        <p:tgtEl>
                                          <p:spTgt spid="57"/>
                                        </p:tgtEl>
                                        <p:attrNameLst>
                                          <p:attrName>ppt_y</p:attrName>
                                        </p:attrNameLst>
                                      </p:cBhvr>
                                      <p:tavLst>
                                        <p:tav tm="0">
                                          <p:val>
                                            <p:strVal val="#ppt_y"/>
                                          </p:val>
                                        </p:tav>
                                        <p:tav tm="100000">
                                          <p:val>
                                            <p:strVal val="#ppt_y"/>
                                          </p:val>
                                        </p:tav>
                                      </p:tavLst>
                                    </p:anim>
                                  </p:childTnLst>
                                </p:cTn>
                              </p:par>
                              <p:par>
                                <p:cTn id="62" presetID="32" presetClass="emph" presetSubtype="0" repeatCount="3000" fill="hold" nodeType="withEffect">
                                  <p:stCondLst>
                                    <p:cond delay="400"/>
                                  </p:stCondLst>
                                  <p:childTnLst>
                                    <p:animRot by="120000">
                                      <p:cBhvr>
                                        <p:cTn id="63" dur="100" fill="hold">
                                          <p:stCondLst>
                                            <p:cond delay="0"/>
                                          </p:stCondLst>
                                        </p:cTn>
                                        <p:tgtEl>
                                          <p:spTgt spid="57"/>
                                        </p:tgtEl>
                                        <p:attrNameLst>
                                          <p:attrName>r</p:attrName>
                                        </p:attrNameLst>
                                      </p:cBhvr>
                                    </p:animRot>
                                    <p:animRot by="-240000">
                                      <p:cBhvr>
                                        <p:cTn id="64" dur="200" fill="hold">
                                          <p:stCondLst>
                                            <p:cond delay="200"/>
                                          </p:stCondLst>
                                        </p:cTn>
                                        <p:tgtEl>
                                          <p:spTgt spid="57"/>
                                        </p:tgtEl>
                                        <p:attrNameLst>
                                          <p:attrName>r</p:attrName>
                                        </p:attrNameLst>
                                      </p:cBhvr>
                                    </p:animRot>
                                    <p:animRot by="240000">
                                      <p:cBhvr>
                                        <p:cTn id="65" dur="200" fill="hold">
                                          <p:stCondLst>
                                            <p:cond delay="400"/>
                                          </p:stCondLst>
                                        </p:cTn>
                                        <p:tgtEl>
                                          <p:spTgt spid="57"/>
                                        </p:tgtEl>
                                        <p:attrNameLst>
                                          <p:attrName>r</p:attrName>
                                        </p:attrNameLst>
                                      </p:cBhvr>
                                    </p:animRot>
                                    <p:animRot by="-240000">
                                      <p:cBhvr>
                                        <p:cTn id="66" dur="200" fill="hold">
                                          <p:stCondLst>
                                            <p:cond delay="600"/>
                                          </p:stCondLst>
                                        </p:cTn>
                                        <p:tgtEl>
                                          <p:spTgt spid="57"/>
                                        </p:tgtEl>
                                        <p:attrNameLst>
                                          <p:attrName>r</p:attrName>
                                        </p:attrNameLst>
                                      </p:cBhvr>
                                    </p:animRot>
                                    <p:animRot by="120000">
                                      <p:cBhvr>
                                        <p:cTn id="67" dur="200" fill="hold">
                                          <p:stCondLst>
                                            <p:cond delay="800"/>
                                          </p:stCondLst>
                                        </p:cTn>
                                        <p:tgtEl>
                                          <p:spTgt spid="57"/>
                                        </p:tgtEl>
                                        <p:attrNameLst>
                                          <p:attrName>r</p:attrName>
                                        </p:attrNameLst>
                                      </p:cBhvr>
                                    </p:animRot>
                                  </p:childTnLst>
                                </p:cTn>
                              </p:par>
                              <p:par>
                                <p:cTn id="68" presetID="2" presetClass="entr" presetSubtype="2" fill="hold" nodeType="withEffect">
                                  <p:stCondLst>
                                    <p:cond delay="400"/>
                                  </p:stCondLst>
                                  <p:childTnLst>
                                    <p:set>
                                      <p:cBhvr>
                                        <p:cTn id="69" dur="1" fill="hold">
                                          <p:stCondLst>
                                            <p:cond delay="0"/>
                                          </p:stCondLst>
                                        </p:cTn>
                                        <p:tgtEl>
                                          <p:spTgt spid="51"/>
                                        </p:tgtEl>
                                        <p:attrNameLst>
                                          <p:attrName>style.visibility</p:attrName>
                                        </p:attrNameLst>
                                      </p:cBhvr>
                                      <p:to>
                                        <p:strVal val="visible"/>
                                      </p:to>
                                    </p:set>
                                    <p:anim calcmode="lin" valueType="num">
                                      <p:cBhvr additive="base">
                                        <p:cTn id="70" dur="3000" fill="hold"/>
                                        <p:tgtEl>
                                          <p:spTgt spid="51"/>
                                        </p:tgtEl>
                                        <p:attrNameLst>
                                          <p:attrName>ppt_x</p:attrName>
                                        </p:attrNameLst>
                                      </p:cBhvr>
                                      <p:tavLst>
                                        <p:tav tm="0">
                                          <p:val>
                                            <p:strVal val="1+#ppt_w/2"/>
                                          </p:val>
                                        </p:tav>
                                        <p:tav tm="100000">
                                          <p:val>
                                            <p:strVal val="#ppt_x"/>
                                          </p:val>
                                        </p:tav>
                                      </p:tavLst>
                                    </p:anim>
                                    <p:anim calcmode="lin" valueType="num">
                                      <p:cBhvr additive="base">
                                        <p:cTn id="71" dur="3000" fill="hold"/>
                                        <p:tgtEl>
                                          <p:spTgt spid="51"/>
                                        </p:tgtEl>
                                        <p:attrNameLst>
                                          <p:attrName>ppt_y</p:attrName>
                                        </p:attrNameLst>
                                      </p:cBhvr>
                                      <p:tavLst>
                                        <p:tav tm="0">
                                          <p:val>
                                            <p:strVal val="#ppt_y"/>
                                          </p:val>
                                        </p:tav>
                                        <p:tav tm="100000">
                                          <p:val>
                                            <p:strVal val="#ppt_y"/>
                                          </p:val>
                                        </p:tav>
                                      </p:tavLst>
                                    </p:anim>
                                  </p:childTnLst>
                                </p:cTn>
                              </p:par>
                              <p:par>
                                <p:cTn id="72" presetID="32" presetClass="emph" presetSubtype="0" repeatCount="3000" fill="hold" nodeType="withEffect">
                                  <p:stCondLst>
                                    <p:cond delay="400"/>
                                  </p:stCondLst>
                                  <p:childTnLst>
                                    <p:animRot by="120000">
                                      <p:cBhvr>
                                        <p:cTn id="73" dur="100" fill="hold">
                                          <p:stCondLst>
                                            <p:cond delay="0"/>
                                          </p:stCondLst>
                                        </p:cTn>
                                        <p:tgtEl>
                                          <p:spTgt spid="51"/>
                                        </p:tgtEl>
                                        <p:attrNameLst>
                                          <p:attrName>r</p:attrName>
                                        </p:attrNameLst>
                                      </p:cBhvr>
                                    </p:animRot>
                                    <p:animRot by="-240000">
                                      <p:cBhvr>
                                        <p:cTn id="74" dur="200" fill="hold">
                                          <p:stCondLst>
                                            <p:cond delay="200"/>
                                          </p:stCondLst>
                                        </p:cTn>
                                        <p:tgtEl>
                                          <p:spTgt spid="51"/>
                                        </p:tgtEl>
                                        <p:attrNameLst>
                                          <p:attrName>r</p:attrName>
                                        </p:attrNameLst>
                                      </p:cBhvr>
                                    </p:animRot>
                                    <p:animRot by="240000">
                                      <p:cBhvr>
                                        <p:cTn id="75" dur="200" fill="hold">
                                          <p:stCondLst>
                                            <p:cond delay="400"/>
                                          </p:stCondLst>
                                        </p:cTn>
                                        <p:tgtEl>
                                          <p:spTgt spid="51"/>
                                        </p:tgtEl>
                                        <p:attrNameLst>
                                          <p:attrName>r</p:attrName>
                                        </p:attrNameLst>
                                      </p:cBhvr>
                                    </p:animRot>
                                    <p:animRot by="-240000">
                                      <p:cBhvr>
                                        <p:cTn id="76" dur="200" fill="hold">
                                          <p:stCondLst>
                                            <p:cond delay="600"/>
                                          </p:stCondLst>
                                        </p:cTn>
                                        <p:tgtEl>
                                          <p:spTgt spid="51"/>
                                        </p:tgtEl>
                                        <p:attrNameLst>
                                          <p:attrName>r</p:attrName>
                                        </p:attrNameLst>
                                      </p:cBhvr>
                                    </p:animRot>
                                    <p:animRot by="120000">
                                      <p:cBhvr>
                                        <p:cTn id="77" dur="200" fill="hold">
                                          <p:stCondLst>
                                            <p:cond delay="800"/>
                                          </p:stCondLst>
                                        </p:cTn>
                                        <p:tgtEl>
                                          <p:spTgt spid="51"/>
                                        </p:tgtEl>
                                        <p:attrNameLst>
                                          <p:attrName>r</p:attrName>
                                        </p:attrNameLst>
                                      </p:cBhvr>
                                    </p:animRot>
                                  </p:childTnLst>
                                </p:cTn>
                              </p:par>
                              <p:par>
                                <p:cTn id="78" presetID="2" presetClass="entr" presetSubtype="2" fill="hold" nodeType="withEffect">
                                  <p:stCondLst>
                                    <p:cond delay="400"/>
                                  </p:stCondLst>
                                  <p:childTnLst>
                                    <p:set>
                                      <p:cBhvr>
                                        <p:cTn id="79" dur="1" fill="hold">
                                          <p:stCondLst>
                                            <p:cond delay="0"/>
                                          </p:stCondLst>
                                        </p:cTn>
                                        <p:tgtEl>
                                          <p:spTgt spid="55"/>
                                        </p:tgtEl>
                                        <p:attrNameLst>
                                          <p:attrName>style.visibility</p:attrName>
                                        </p:attrNameLst>
                                      </p:cBhvr>
                                      <p:to>
                                        <p:strVal val="visible"/>
                                      </p:to>
                                    </p:set>
                                    <p:anim calcmode="lin" valueType="num">
                                      <p:cBhvr additive="base">
                                        <p:cTn id="80" dur="3000" fill="hold"/>
                                        <p:tgtEl>
                                          <p:spTgt spid="55"/>
                                        </p:tgtEl>
                                        <p:attrNameLst>
                                          <p:attrName>ppt_x</p:attrName>
                                        </p:attrNameLst>
                                      </p:cBhvr>
                                      <p:tavLst>
                                        <p:tav tm="0">
                                          <p:val>
                                            <p:strVal val="1+#ppt_w/2"/>
                                          </p:val>
                                        </p:tav>
                                        <p:tav tm="100000">
                                          <p:val>
                                            <p:strVal val="#ppt_x"/>
                                          </p:val>
                                        </p:tav>
                                      </p:tavLst>
                                    </p:anim>
                                    <p:anim calcmode="lin" valueType="num">
                                      <p:cBhvr additive="base">
                                        <p:cTn id="81" dur="3000" fill="hold"/>
                                        <p:tgtEl>
                                          <p:spTgt spid="55"/>
                                        </p:tgtEl>
                                        <p:attrNameLst>
                                          <p:attrName>ppt_y</p:attrName>
                                        </p:attrNameLst>
                                      </p:cBhvr>
                                      <p:tavLst>
                                        <p:tav tm="0">
                                          <p:val>
                                            <p:strVal val="#ppt_y"/>
                                          </p:val>
                                        </p:tav>
                                        <p:tav tm="100000">
                                          <p:val>
                                            <p:strVal val="#ppt_y"/>
                                          </p:val>
                                        </p:tav>
                                      </p:tavLst>
                                    </p:anim>
                                  </p:childTnLst>
                                </p:cTn>
                              </p:par>
                              <p:par>
                                <p:cTn id="82" presetID="32" presetClass="emph" presetSubtype="0" repeatCount="3000" fill="hold" nodeType="withEffect">
                                  <p:stCondLst>
                                    <p:cond delay="400"/>
                                  </p:stCondLst>
                                  <p:childTnLst>
                                    <p:animRot by="120000">
                                      <p:cBhvr>
                                        <p:cTn id="83" dur="100" fill="hold">
                                          <p:stCondLst>
                                            <p:cond delay="0"/>
                                          </p:stCondLst>
                                        </p:cTn>
                                        <p:tgtEl>
                                          <p:spTgt spid="55"/>
                                        </p:tgtEl>
                                        <p:attrNameLst>
                                          <p:attrName>r</p:attrName>
                                        </p:attrNameLst>
                                      </p:cBhvr>
                                    </p:animRot>
                                    <p:animRot by="-240000">
                                      <p:cBhvr>
                                        <p:cTn id="84" dur="200" fill="hold">
                                          <p:stCondLst>
                                            <p:cond delay="200"/>
                                          </p:stCondLst>
                                        </p:cTn>
                                        <p:tgtEl>
                                          <p:spTgt spid="55"/>
                                        </p:tgtEl>
                                        <p:attrNameLst>
                                          <p:attrName>r</p:attrName>
                                        </p:attrNameLst>
                                      </p:cBhvr>
                                    </p:animRot>
                                    <p:animRot by="240000">
                                      <p:cBhvr>
                                        <p:cTn id="85" dur="200" fill="hold">
                                          <p:stCondLst>
                                            <p:cond delay="400"/>
                                          </p:stCondLst>
                                        </p:cTn>
                                        <p:tgtEl>
                                          <p:spTgt spid="55"/>
                                        </p:tgtEl>
                                        <p:attrNameLst>
                                          <p:attrName>r</p:attrName>
                                        </p:attrNameLst>
                                      </p:cBhvr>
                                    </p:animRot>
                                    <p:animRot by="-240000">
                                      <p:cBhvr>
                                        <p:cTn id="86" dur="200" fill="hold">
                                          <p:stCondLst>
                                            <p:cond delay="600"/>
                                          </p:stCondLst>
                                        </p:cTn>
                                        <p:tgtEl>
                                          <p:spTgt spid="55"/>
                                        </p:tgtEl>
                                        <p:attrNameLst>
                                          <p:attrName>r</p:attrName>
                                        </p:attrNameLst>
                                      </p:cBhvr>
                                    </p:animRot>
                                    <p:animRot by="120000">
                                      <p:cBhvr>
                                        <p:cTn id="87" dur="200" fill="hold">
                                          <p:stCondLst>
                                            <p:cond delay="800"/>
                                          </p:stCondLst>
                                        </p:cTn>
                                        <p:tgtEl>
                                          <p:spTgt spid="55"/>
                                        </p:tgtEl>
                                        <p:attrNameLst>
                                          <p:attrName>r</p:attrName>
                                        </p:attrNameLst>
                                      </p:cBhvr>
                                    </p:animRot>
                                  </p:childTnLst>
                                </p:cTn>
                              </p:par>
                            </p:childTnLst>
                          </p:cTn>
                        </p:par>
                        <p:par>
                          <p:cTn id="88" fill="hold">
                            <p:stCondLst>
                              <p:cond delay="3400"/>
                            </p:stCondLst>
                            <p:childTnLst>
                              <p:par>
                                <p:cTn id="89" presetID="10" presetClass="entr" presetSubtype="0" fill="hold" grpId="0" nodeType="after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CAA8260C-2C32-4217-BDCD-AE9D4AD8B89E}"/>
              </a:ext>
            </a:extLst>
          </p:cNvPr>
          <p:cNvPicPr>
            <a:picLocks noChangeAspect="1"/>
          </p:cNvPicPr>
          <p:nvPr/>
        </p:nvPicPr>
        <p:blipFill>
          <a:blip r:embed="rId2">
            <a:extLst>
              <a:ext uri="{28A0092B-C50C-407E-A947-70E740481C1C}">
                <a14:useLocalDpi xmlns:a14="http://schemas.microsoft.com/office/drawing/2010/main" val="0"/>
              </a:ext>
            </a:extLst>
          </a:blip>
          <a:srcRect l="4868" t="6389" r="5236" b="6736"/>
          <a:stretch>
            <a:fillRect/>
          </a:stretch>
        </p:blipFill>
        <p:spPr>
          <a:xfrm>
            <a:off x="1961016" y="406399"/>
            <a:ext cx="8286837" cy="6006276"/>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6" name="Rounded Rectangle 18">
            <a:extLst>
              <a:ext uri="{FF2B5EF4-FFF2-40B4-BE49-F238E27FC236}">
                <a16:creationId xmlns:a16="http://schemas.microsoft.com/office/drawing/2014/main" xmlns="" id="{1B7ADCC8-7613-4BC8-8209-088AF85CF0D6}"/>
              </a:ext>
            </a:extLst>
          </p:cNvPr>
          <p:cNvSpPr/>
          <p:nvPr/>
        </p:nvSpPr>
        <p:spPr>
          <a:xfrm>
            <a:off x="1964037" y="438805"/>
            <a:ext cx="8263924" cy="5962973"/>
          </a:xfrm>
          <a:prstGeom prst="roundRect">
            <a:avLst>
              <a:gd name="adj" fmla="val 2733"/>
            </a:avLst>
          </a:prstGeom>
          <a:gradFill flip="none" rotWithShape="1">
            <a:gsLst>
              <a:gs pos="100000">
                <a:schemeClr val="bg1"/>
              </a:gs>
              <a:gs pos="48000">
                <a:srgbClr val="3E95B3">
                  <a:alpha val="0"/>
                  <a:lumMod val="10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pic>
        <p:nvPicPr>
          <p:cNvPr id="3" name="Picture 2">
            <a:extLst>
              <a:ext uri="{FF2B5EF4-FFF2-40B4-BE49-F238E27FC236}">
                <a16:creationId xmlns:a16="http://schemas.microsoft.com/office/drawing/2014/main" xmlns="" id="{791F47EF-7D12-416B-BE02-8D8936A0D6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29" t="6123" r="5174" b="6996"/>
          <a:stretch/>
        </p:blipFill>
        <p:spPr>
          <a:xfrm>
            <a:off x="1941138" y="361124"/>
            <a:ext cx="8307221" cy="6076948"/>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pic>
        <p:nvPicPr>
          <p:cNvPr id="43" name="Picture 42">
            <a:extLst>
              <a:ext uri="{FF2B5EF4-FFF2-40B4-BE49-F238E27FC236}">
                <a16:creationId xmlns:a16="http://schemas.microsoft.com/office/drawing/2014/main" xmlns="" id="{926D824F-AE67-4695-8C8A-ED4866A92880}"/>
              </a:ext>
            </a:extLst>
          </p:cNvPr>
          <p:cNvPicPr>
            <a:picLocks noChangeAspect="1"/>
          </p:cNvPicPr>
          <p:nvPr/>
        </p:nvPicPr>
        <p:blipFill>
          <a:blip r:embed="rId4" cstate="print">
            <a:extLst>
              <a:ext uri="{28A0092B-C50C-407E-A947-70E740481C1C}">
                <a14:useLocalDpi xmlns:a14="http://schemas.microsoft.com/office/drawing/2010/main" val="0"/>
              </a:ext>
            </a:extLst>
          </a:blip>
          <a:srcRect l="29583" r="29583"/>
          <a:stretch/>
        </p:blipFill>
        <p:spPr>
          <a:xfrm>
            <a:off x="1506007" y="2314324"/>
            <a:ext cx="3138988" cy="4324113"/>
          </a:xfrm>
          <a:prstGeom prst="rect">
            <a:avLst/>
          </a:prstGeom>
        </p:spPr>
      </p:pic>
      <p:sp>
        <p:nvSpPr>
          <p:cNvPr id="21" name="Rounded Rectangular Callout 9">
            <a:extLst>
              <a:ext uri="{FF2B5EF4-FFF2-40B4-BE49-F238E27FC236}">
                <a16:creationId xmlns:a16="http://schemas.microsoft.com/office/drawing/2014/main" xmlns="" id="{7AECB862-048B-4129-9858-07EEF18C8DE0}"/>
              </a:ext>
            </a:extLst>
          </p:cNvPr>
          <p:cNvSpPr/>
          <p:nvPr/>
        </p:nvSpPr>
        <p:spPr>
          <a:xfrm>
            <a:off x="2977621" y="1646265"/>
            <a:ext cx="1927755"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 saved…</a:t>
            </a:r>
          </a:p>
        </p:txBody>
      </p:sp>
      <p:pic>
        <p:nvPicPr>
          <p:cNvPr id="27" name="Picture 26">
            <a:extLst>
              <a:ext uri="{FF2B5EF4-FFF2-40B4-BE49-F238E27FC236}">
                <a16:creationId xmlns:a16="http://schemas.microsoft.com/office/drawing/2014/main" xmlns="" id="{AD80C366-9BE1-4113-826C-D66AED1A25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2741" y="1839557"/>
            <a:ext cx="1789291" cy="1381351"/>
          </a:xfrm>
          <a:prstGeom prst="rect">
            <a:avLst/>
          </a:prstGeom>
        </p:spPr>
      </p:pic>
      <p:pic>
        <p:nvPicPr>
          <p:cNvPr id="29" name="Picture 28">
            <a:extLst>
              <a:ext uri="{FF2B5EF4-FFF2-40B4-BE49-F238E27FC236}">
                <a16:creationId xmlns:a16="http://schemas.microsoft.com/office/drawing/2014/main" xmlns="" id="{BDFBED6B-9CBC-40F2-9EB4-65130AEFFB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81922" y="2929648"/>
            <a:ext cx="1841806" cy="1337154"/>
          </a:xfrm>
          <a:prstGeom prst="rect">
            <a:avLst/>
          </a:prstGeom>
        </p:spPr>
      </p:pic>
      <p:pic>
        <p:nvPicPr>
          <p:cNvPr id="31" name="Picture 30">
            <a:extLst>
              <a:ext uri="{FF2B5EF4-FFF2-40B4-BE49-F238E27FC236}">
                <a16:creationId xmlns:a16="http://schemas.microsoft.com/office/drawing/2014/main" xmlns="" id="{E2B00E90-0157-4076-A2EB-8E42B7F595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38343" y="4597801"/>
            <a:ext cx="1807271" cy="1227869"/>
          </a:xfrm>
          <a:prstGeom prst="rect">
            <a:avLst/>
          </a:prstGeom>
        </p:spPr>
      </p:pic>
      <p:pic>
        <p:nvPicPr>
          <p:cNvPr id="33" name="Picture 32">
            <a:extLst>
              <a:ext uri="{FF2B5EF4-FFF2-40B4-BE49-F238E27FC236}">
                <a16:creationId xmlns:a16="http://schemas.microsoft.com/office/drawing/2014/main" xmlns="" id="{A05B78C3-433E-447B-B9A0-AAD8798AA1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22386" y="3902412"/>
            <a:ext cx="1841805" cy="1220887"/>
          </a:xfrm>
          <a:prstGeom prst="rect">
            <a:avLst/>
          </a:prstGeom>
        </p:spPr>
      </p:pic>
      <p:pic>
        <p:nvPicPr>
          <p:cNvPr id="35" name="Picture 34">
            <a:extLst>
              <a:ext uri="{FF2B5EF4-FFF2-40B4-BE49-F238E27FC236}">
                <a16:creationId xmlns:a16="http://schemas.microsoft.com/office/drawing/2014/main" xmlns="" id="{251F55CA-FE7C-4F7D-B385-FE7D921C88B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44924" y="2587638"/>
            <a:ext cx="1803435" cy="1229789"/>
          </a:xfrm>
          <a:prstGeom prst="rect">
            <a:avLst/>
          </a:prstGeom>
        </p:spPr>
      </p:pic>
      <p:pic>
        <p:nvPicPr>
          <p:cNvPr id="37" name="Picture 36">
            <a:extLst>
              <a:ext uri="{FF2B5EF4-FFF2-40B4-BE49-F238E27FC236}">
                <a16:creationId xmlns:a16="http://schemas.microsoft.com/office/drawing/2014/main" xmlns="" id="{CD9CF928-157B-4240-8DD1-AC93D0F7F8F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41341" y="2340695"/>
            <a:ext cx="1581044" cy="1085063"/>
          </a:xfrm>
          <a:prstGeom prst="rect">
            <a:avLst/>
          </a:prstGeom>
        </p:spPr>
      </p:pic>
      <p:pic>
        <p:nvPicPr>
          <p:cNvPr id="39" name="Picture 38">
            <a:extLst>
              <a:ext uri="{FF2B5EF4-FFF2-40B4-BE49-F238E27FC236}">
                <a16:creationId xmlns:a16="http://schemas.microsoft.com/office/drawing/2014/main" xmlns="" id="{C2C6D39A-0BA9-427D-9E47-B4CF56D104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3571" y="4811601"/>
            <a:ext cx="2091572" cy="1614715"/>
          </a:xfrm>
          <a:prstGeom prst="rect">
            <a:avLst/>
          </a:prstGeom>
        </p:spPr>
      </p:pic>
      <p:pic>
        <p:nvPicPr>
          <p:cNvPr id="41" name="Picture 40">
            <a:extLst>
              <a:ext uri="{FF2B5EF4-FFF2-40B4-BE49-F238E27FC236}">
                <a16:creationId xmlns:a16="http://schemas.microsoft.com/office/drawing/2014/main" xmlns="" id="{A6D079BC-9B69-4E1D-A54F-23AAB00F77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21768" y="3512167"/>
            <a:ext cx="1841805" cy="1220887"/>
          </a:xfrm>
          <a:prstGeom prst="rect">
            <a:avLst/>
          </a:prstGeom>
        </p:spPr>
      </p:pic>
      <p:sp>
        <p:nvSpPr>
          <p:cNvPr id="13" name="Right Arrow 1">
            <a:hlinkClick r:id="rId11" action="ppaction://hlinksldjump"/>
            <a:extLst>
              <a:ext uri="{FF2B5EF4-FFF2-40B4-BE49-F238E27FC236}">
                <a16:creationId xmlns:a16="http://schemas.microsoft.com/office/drawing/2014/main" xmlns="" id="{575F1361-1A81-4B88-A468-648D9CF3091A}"/>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Tree>
    <p:extLst>
      <p:ext uri="{BB962C8B-B14F-4D97-AF65-F5344CB8AC3E}">
        <p14:creationId xmlns:p14="http://schemas.microsoft.com/office/powerpoint/2010/main" val="98377416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2" presetClass="entr" presetSubtype="2" fill="hold" nodeType="withEffect">
                                  <p:stCondLst>
                                    <p:cond delay="400"/>
                                  </p:stCondLst>
                                  <p:childTnLst>
                                    <p:set>
                                      <p:cBhvr>
                                        <p:cTn id="9" dur="1" fill="hold">
                                          <p:stCondLst>
                                            <p:cond delay="0"/>
                                          </p:stCondLst>
                                        </p:cTn>
                                        <p:tgtEl>
                                          <p:spTgt spid="37"/>
                                        </p:tgtEl>
                                        <p:attrNameLst>
                                          <p:attrName>style.visibility</p:attrName>
                                        </p:attrNameLst>
                                      </p:cBhvr>
                                      <p:to>
                                        <p:strVal val="visible"/>
                                      </p:to>
                                    </p:set>
                                    <p:anim calcmode="lin" valueType="num">
                                      <p:cBhvr additive="base">
                                        <p:cTn id="10" dur="3000" fill="hold"/>
                                        <p:tgtEl>
                                          <p:spTgt spid="37"/>
                                        </p:tgtEl>
                                        <p:attrNameLst>
                                          <p:attrName>ppt_x</p:attrName>
                                        </p:attrNameLst>
                                      </p:cBhvr>
                                      <p:tavLst>
                                        <p:tav tm="0">
                                          <p:val>
                                            <p:strVal val="1+#ppt_w/2"/>
                                          </p:val>
                                        </p:tav>
                                        <p:tav tm="100000">
                                          <p:val>
                                            <p:strVal val="#ppt_x"/>
                                          </p:val>
                                        </p:tav>
                                      </p:tavLst>
                                    </p:anim>
                                    <p:anim calcmode="lin" valueType="num">
                                      <p:cBhvr additive="base">
                                        <p:cTn id="11" dur="3000" fill="hold"/>
                                        <p:tgtEl>
                                          <p:spTgt spid="37"/>
                                        </p:tgtEl>
                                        <p:attrNameLst>
                                          <p:attrName>ppt_y</p:attrName>
                                        </p:attrNameLst>
                                      </p:cBhvr>
                                      <p:tavLst>
                                        <p:tav tm="0">
                                          <p:val>
                                            <p:strVal val="#ppt_y"/>
                                          </p:val>
                                        </p:tav>
                                        <p:tav tm="100000">
                                          <p:val>
                                            <p:strVal val="#ppt_y"/>
                                          </p:val>
                                        </p:tav>
                                      </p:tavLst>
                                    </p:anim>
                                  </p:childTnLst>
                                </p:cTn>
                              </p:par>
                              <p:par>
                                <p:cTn id="12" presetID="32" presetClass="emph" presetSubtype="0" repeatCount="3000" fill="hold" nodeType="withEffect">
                                  <p:stCondLst>
                                    <p:cond delay="400"/>
                                  </p:stCondLst>
                                  <p:childTnLst>
                                    <p:animRot by="120000">
                                      <p:cBhvr>
                                        <p:cTn id="13" dur="100" fill="hold">
                                          <p:stCondLst>
                                            <p:cond delay="0"/>
                                          </p:stCondLst>
                                        </p:cTn>
                                        <p:tgtEl>
                                          <p:spTgt spid="37"/>
                                        </p:tgtEl>
                                        <p:attrNameLst>
                                          <p:attrName>r</p:attrName>
                                        </p:attrNameLst>
                                      </p:cBhvr>
                                    </p:animRot>
                                    <p:animRot by="-240000">
                                      <p:cBhvr>
                                        <p:cTn id="14" dur="200" fill="hold">
                                          <p:stCondLst>
                                            <p:cond delay="200"/>
                                          </p:stCondLst>
                                        </p:cTn>
                                        <p:tgtEl>
                                          <p:spTgt spid="37"/>
                                        </p:tgtEl>
                                        <p:attrNameLst>
                                          <p:attrName>r</p:attrName>
                                        </p:attrNameLst>
                                      </p:cBhvr>
                                    </p:animRot>
                                    <p:animRot by="240000">
                                      <p:cBhvr>
                                        <p:cTn id="15" dur="200" fill="hold">
                                          <p:stCondLst>
                                            <p:cond delay="400"/>
                                          </p:stCondLst>
                                        </p:cTn>
                                        <p:tgtEl>
                                          <p:spTgt spid="37"/>
                                        </p:tgtEl>
                                        <p:attrNameLst>
                                          <p:attrName>r</p:attrName>
                                        </p:attrNameLst>
                                      </p:cBhvr>
                                    </p:animRot>
                                    <p:animRot by="-240000">
                                      <p:cBhvr>
                                        <p:cTn id="16" dur="200" fill="hold">
                                          <p:stCondLst>
                                            <p:cond delay="600"/>
                                          </p:stCondLst>
                                        </p:cTn>
                                        <p:tgtEl>
                                          <p:spTgt spid="37"/>
                                        </p:tgtEl>
                                        <p:attrNameLst>
                                          <p:attrName>r</p:attrName>
                                        </p:attrNameLst>
                                      </p:cBhvr>
                                    </p:animRot>
                                    <p:animRot by="120000">
                                      <p:cBhvr>
                                        <p:cTn id="17" dur="200" fill="hold">
                                          <p:stCondLst>
                                            <p:cond delay="800"/>
                                          </p:stCondLst>
                                        </p:cTn>
                                        <p:tgtEl>
                                          <p:spTgt spid="37"/>
                                        </p:tgtEl>
                                        <p:attrNameLst>
                                          <p:attrName>r</p:attrName>
                                        </p:attrNameLst>
                                      </p:cBhvr>
                                    </p:animRot>
                                  </p:childTnLst>
                                </p:cTn>
                              </p:par>
                              <p:par>
                                <p:cTn id="18" presetID="2" presetClass="entr" presetSubtype="2" fill="hold" nodeType="withEffect">
                                  <p:stCondLst>
                                    <p:cond delay="400"/>
                                  </p:stCondLst>
                                  <p:childTnLst>
                                    <p:set>
                                      <p:cBhvr>
                                        <p:cTn id="19" dur="1" fill="hold">
                                          <p:stCondLst>
                                            <p:cond delay="0"/>
                                          </p:stCondLst>
                                        </p:cTn>
                                        <p:tgtEl>
                                          <p:spTgt spid="41"/>
                                        </p:tgtEl>
                                        <p:attrNameLst>
                                          <p:attrName>style.visibility</p:attrName>
                                        </p:attrNameLst>
                                      </p:cBhvr>
                                      <p:to>
                                        <p:strVal val="visible"/>
                                      </p:to>
                                    </p:set>
                                    <p:anim calcmode="lin" valueType="num">
                                      <p:cBhvr additive="base">
                                        <p:cTn id="20" dur="3000" fill="hold"/>
                                        <p:tgtEl>
                                          <p:spTgt spid="41"/>
                                        </p:tgtEl>
                                        <p:attrNameLst>
                                          <p:attrName>ppt_x</p:attrName>
                                        </p:attrNameLst>
                                      </p:cBhvr>
                                      <p:tavLst>
                                        <p:tav tm="0">
                                          <p:val>
                                            <p:strVal val="1+#ppt_w/2"/>
                                          </p:val>
                                        </p:tav>
                                        <p:tav tm="100000">
                                          <p:val>
                                            <p:strVal val="#ppt_x"/>
                                          </p:val>
                                        </p:tav>
                                      </p:tavLst>
                                    </p:anim>
                                    <p:anim calcmode="lin" valueType="num">
                                      <p:cBhvr additive="base">
                                        <p:cTn id="21" dur="3000" fill="hold"/>
                                        <p:tgtEl>
                                          <p:spTgt spid="41"/>
                                        </p:tgtEl>
                                        <p:attrNameLst>
                                          <p:attrName>ppt_y</p:attrName>
                                        </p:attrNameLst>
                                      </p:cBhvr>
                                      <p:tavLst>
                                        <p:tav tm="0">
                                          <p:val>
                                            <p:strVal val="#ppt_y"/>
                                          </p:val>
                                        </p:tav>
                                        <p:tav tm="100000">
                                          <p:val>
                                            <p:strVal val="#ppt_y"/>
                                          </p:val>
                                        </p:tav>
                                      </p:tavLst>
                                    </p:anim>
                                  </p:childTnLst>
                                </p:cTn>
                              </p:par>
                              <p:par>
                                <p:cTn id="22" presetID="32" presetClass="emph" presetSubtype="0" repeatCount="3000" fill="hold" nodeType="withEffect">
                                  <p:stCondLst>
                                    <p:cond delay="400"/>
                                  </p:stCondLst>
                                  <p:childTnLst>
                                    <p:animRot by="120000">
                                      <p:cBhvr>
                                        <p:cTn id="23" dur="100" fill="hold">
                                          <p:stCondLst>
                                            <p:cond delay="0"/>
                                          </p:stCondLst>
                                        </p:cTn>
                                        <p:tgtEl>
                                          <p:spTgt spid="41"/>
                                        </p:tgtEl>
                                        <p:attrNameLst>
                                          <p:attrName>r</p:attrName>
                                        </p:attrNameLst>
                                      </p:cBhvr>
                                    </p:animRot>
                                    <p:animRot by="-240000">
                                      <p:cBhvr>
                                        <p:cTn id="24" dur="200" fill="hold">
                                          <p:stCondLst>
                                            <p:cond delay="200"/>
                                          </p:stCondLst>
                                        </p:cTn>
                                        <p:tgtEl>
                                          <p:spTgt spid="41"/>
                                        </p:tgtEl>
                                        <p:attrNameLst>
                                          <p:attrName>r</p:attrName>
                                        </p:attrNameLst>
                                      </p:cBhvr>
                                    </p:animRot>
                                    <p:animRot by="240000">
                                      <p:cBhvr>
                                        <p:cTn id="25" dur="200" fill="hold">
                                          <p:stCondLst>
                                            <p:cond delay="400"/>
                                          </p:stCondLst>
                                        </p:cTn>
                                        <p:tgtEl>
                                          <p:spTgt spid="41"/>
                                        </p:tgtEl>
                                        <p:attrNameLst>
                                          <p:attrName>r</p:attrName>
                                        </p:attrNameLst>
                                      </p:cBhvr>
                                    </p:animRot>
                                    <p:animRot by="-240000">
                                      <p:cBhvr>
                                        <p:cTn id="26" dur="200" fill="hold">
                                          <p:stCondLst>
                                            <p:cond delay="600"/>
                                          </p:stCondLst>
                                        </p:cTn>
                                        <p:tgtEl>
                                          <p:spTgt spid="41"/>
                                        </p:tgtEl>
                                        <p:attrNameLst>
                                          <p:attrName>r</p:attrName>
                                        </p:attrNameLst>
                                      </p:cBhvr>
                                    </p:animRot>
                                    <p:animRot by="120000">
                                      <p:cBhvr>
                                        <p:cTn id="27" dur="200" fill="hold">
                                          <p:stCondLst>
                                            <p:cond delay="800"/>
                                          </p:stCondLst>
                                        </p:cTn>
                                        <p:tgtEl>
                                          <p:spTgt spid="41"/>
                                        </p:tgtEl>
                                        <p:attrNameLst>
                                          <p:attrName>r</p:attrName>
                                        </p:attrNameLst>
                                      </p:cBhvr>
                                    </p:animRot>
                                  </p:childTnLst>
                                </p:cTn>
                              </p:par>
                              <p:par>
                                <p:cTn id="28" presetID="2" presetClass="entr" presetSubtype="2" fill="hold" nodeType="withEffect">
                                  <p:stCondLst>
                                    <p:cond delay="40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3000" fill="hold"/>
                                        <p:tgtEl>
                                          <p:spTgt spid="35"/>
                                        </p:tgtEl>
                                        <p:attrNameLst>
                                          <p:attrName>ppt_x</p:attrName>
                                        </p:attrNameLst>
                                      </p:cBhvr>
                                      <p:tavLst>
                                        <p:tav tm="0">
                                          <p:val>
                                            <p:strVal val="1+#ppt_w/2"/>
                                          </p:val>
                                        </p:tav>
                                        <p:tav tm="100000">
                                          <p:val>
                                            <p:strVal val="#ppt_x"/>
                                          </p:val>
                                        </p:tav>
                                      </p:tavLst>
                                    </p:anim>
                                    <p:anim calcmode="lin" valueType="num">
                                      <p:cBhvr additive="base">
                                        <p:cTn id="31" dur="3000" fill="hold"/>
                                        <p:tgtEl>
                                          <p:spTgt spid="35"/>
                                        </p:tgtEl>
                                        <p:attrNameLst>
                                          <p:attrName>ppt_y</p:attrName>
                                        </p:attrNameLst>
                                      </p:cBhvr>
                                      <p:tavLst>
                                        <p:tav tm="0">
                                          <p:val>
                                            <p:strVal val="#ppt_y"/>
                                          </p:val>
                                        </p:tav>
                                        <p:tav tm="100000">
                                          <p:val>
                                            <p:strVal val="#ppt_y"/>
                                          </p:val>
                                        </p:tav>
                                      </p:tavLst>
                                    </p:anim>
                                  </p:childTnLst>
                                </p:cTn>
                              </p:par>
                              <p:par>
                                <p:cTn id="32" presetID="32" presetClass="emph" presetSubtype="0" repeatCount="3000" fill="hold" nodeType="withEffect">
                                  <p:stCondLst>
                                    <p:cond delay="400"/>
                                  </p:stCondLst>
                                  <p:childTnLst>
                                    <p:animRot by="120000">
                                      <p:cBhvr>
                                        <p:cTn id="33" dur="100" fill="hold">
                                          <p:stCondLst>
                                            <p:cond delay="0"/>
                                          </p:stCondLst>
                                        </p:cTn>
                                        <p:tgtEl>
                                          <p:spTgt spid="35"/>
                                        </p:tgtEl>
                                        <p:attrNameLst>
                                          <p:attrName>r</p:attrName>
                                        </p:attrNameLst>
                                      </p:cBhvr>
                                    </p:animRot>
                                    <p:animRot by="-240000">
                                      <p:cBhvr>
                                        <p:cTn id="34" dur="200" fill="hold">
                                          <p:stCondLst>
                                            <p:cond delay="200"/>
                                          </p:stCondLst>
                                        </p:cTn>
                                        <p:tgtEl>
                                          <p:spTgt spid="35"/>
                                        </p:tgtEl>
                                        <p:attrNameLst>
                                          <p:attrName>r</p:attrName>
                                        </p:attrNameLst>
                                      </p:cBhvr>
                                    </p:animRot>
                                    <p:animRot by="240000">
                                      <p:cBhvr>
                                        <p:cTn id="35" dur="200" fill="hold">
                                          <p:stCondLst>
                                            <p:cond delay="400"/>
                                          </p:stCondLst>
                                        </p:cTn>
                                        <p:tgtEl>
                                          <p:spTgt spid="35"/>
                                        </p:tgtEl>
                                        <p:attrNameLst>
                                          <p:attrName>r</p:attrName>
                                        </p:attrNameLst>
                                      </p:cBhvr>
                                    </p:animRot>
                                    <p:animRot by="-240000">
                                      <p:cBhvr>
                                        <p:cTn id="36" dur="200" fill="hold">
                                          <p:stCondLst>
                                            <p:cond delay="600"/>
                                          </p:stCondLst>
                                        </p:cTn>
                                        <p:tgtEl>
                                          <p:spTgt spid="35"/>
                                        </p:tgtEl>
                                        <p:attrNameLst>
                                          <p:attrName>r</p:attrName>
                                        </p:attrNameLst>
                                      </p:cBhvr>
                                    </p:animRot>
                                    <p:animRot by="120000">
                                      <p:cBhvr>
                                        <p:cTn id="37" dur="200" fill="hold">
                                          <p:stCondLst>
                                            <p:cond delay="800"/>
                                          </p:stCondLst>
                                        </p:cTn>
                                        <p:tgtEl>
                                          <p:spTgt spid="35"/>
                                        </p:tgtEl>
                                        <p:attrNameLst>
                                          <p:attrName>r</p:attrName>
                                        </p:attrNameLst>
                                      </p:cBhvr>
                                    </p:animRot>
                                  </p:childTnLst>
                                </p:cTn>
                              </p:par>
                              <p:par>
                                <p:cTn id="38" presetID="2" presetClass="entr" presetSubtype="2" fill="hold" nodeType="withEffect">
                                  <p:stCondLst>
                                    <p:cond delay="400"/>
                                  </p:stCondLst>
                                  <p:childTnLst>
                                    <p:set>
                                      <p:cBhvr>
                                        <p:cTn id="39" dur="1" fill="hold">
                                          <p:stCondLst>
                                            <p:cond delay="0"/>
                                          </p:stCondLst>
                                        </p:cTn>
                                        <p:tgtEl>
                                          <p:spTgt spid="33"/>
                                        </p:tgtEl>
                                        <p:attrNameLst>
                                          <p:attrName>style.visibility</p:attrName>
                                        </p:attrNameLst>
                                      </p:cBhvr>
                                      <p:to>
                                        <p:strVal val="visible"/>
                                      </p:to>
                                    </p:set>
                                    <p:anim calcmode="lin" valueType="num">
                                      <p:cBhvr additive="base">
                                        <p:cTn id="40" dur="3000" fill="hold"/>
                                        <p:tgtEl>
                                          <p:spTgt spid="33"/>
                                        </p:tgtEl>
                                        <p:attrNameLst>
                                          <p:attrName>ppt_x</p:attrName>
                                        </p:attrNameLst>
                                      </p:cBhvr>
                                      <p:tavLst>
                                        <p:tav tm="0">
                                          <p:val>
                                            <p:strVal val="1+#ppt_w/2"/>
                                          </p:val>
                                        </p:tav>
                                        <p:tav tm="100000">
                                          <p:val>
                                            <p:strVal val="#ppt_x"/>
                                          </p:val>
                                        </p:tav>
                                      </p:tavLst>
                                    </p:anim>
                                    <p:anim calcmode="lin" valueType="num">
                                      <p:cBhvr additive="base">
                                        <p:cTn id="41" dur="3000" fill="hold"/>
                                        <p:tgtEl>
                                          <p:spTgt spid="33"/>
                                        </p:tgtEl>
                                        <p:attrNameLst>
                                          <p:attrName>ppt_y</p:attrName>
                                        </p:attrNameLst>
                                      </p:cBhvr>
                                      <p:tavLst>
                                        <p:tav tm="0">
                                          <p:val>
                                            <p:strVal val="#ppt_y"/>
                                          </p:val>
                                        </p:tav>
                                        <p:tav tm="100000">
                                          <p:val>
                                            <p:strVal val="#ppt_y"/>
                                          </p:val>
                                        </p:tav>
                                      </p:tavLst>
                                    </p:anim>
                                  </p:childTnLst>
                                </p:cTn>
                              </p:par>
                              <p:par>
                                <p:cTn id="42" presetID="32" presetClass="emph" presetSubtype="0" repeatCount="3000" fill="hold" nodeType="withEffect">
                                  <p:stCondLst>
                                    <p:cond delay="400"/>
                                  </p:stCondLst>
                                  <p:childTnLst>
                                    <p:animRot by="120000">
                                      <p:cBhvr>
                                        <p:cTn id="43" dur="100" fill="hold">
                                          <p:stCondLst>
                                            <p:cond delay="0"/>
                                          </p:stCondLst>
                                        </p:cTn>
                                        <p:tgtEl>
                                          <p:spTgt spid="33"/>
                                        </p:tgtEl>
                                        <p:attrNameLst>
                                          <p:attrName>r</p:attrName>
                                        </p:attrNameLst>
                                      </p:cBhvr>
                                    </p:animRot>
                                    <p:animRot by="-240000">
                                      <p:cBhvr>
                                        <p:cTn id="44" dur="200" fill="hold">
                                          <p:stCondLst>
                                            <p:cond delay="200"/>
                                          </p:stCondLst>
                                        </p:cTn>
                                        <p:tgtEl>
                                          <p:spTgt spid="33"/>
                                        </p:tgtEl>
                                        <p:attrNameLst>
                                          <p:attrName>r</p:attrName>
                                        </p:attrNameLst>
                                      </p:cBhvr>
                                    </p:animRot>
                                    <p:animRot by="240000">
                                      <p:cBhvr>
                                        <p:cTn id="45" dur="200" fill="hold">
                                          <p:stCondLst>
                                            <p:cond delay="400"/>
                                          </p:stCondLst>
                                        </p:cTn>
                                        <p:tgtEl>
                                          <p:spTgt spid="33"/>
                                        </p:tgtEl>
                                        <p:attrNameLst>
                                          <p:attrName>r</p:attrName>
                                        </p:attrNameLst>
                                      </p:cBhvr>
                                    </p:animRot>
                                    <p:animRot by="-240000">
                                      <p:cBhvr>
                                        <p:cTn id="46" dur="200" fill="hold">
                                          <p:stCondLst>
                                            <p:cond delay="600"/>
                                          </p:stCondLst>
                                        </p:cTn>
                                        <p:tgtEl>
                                          <p:spTgt spid="33"/>
                                        </p:tgtEl>
                                        <p:attrNameLst>
                                          <p:attrName>r</p:attrName>
                                        </p:attrNameLst>
                                      </p:cBhvr>
                                    </p:animRot>
                                    <p:animRot by="120000">
                                      <p:cBhvr>
                                        <p:cTn id="47" dur="200" fill="hold">
                                          <p:stCondLst>
                                            <p:cond delay="800"/>
                                          </p:stCondLst>
                                        </p:cTn>
                                        <p:tgtEl>
                                          <p:spTgt spid="33"/>
                                        </p:tgtEl>
                                        <p:attrNameLst>
                                          <p:attrName>r</p:attrName>
                                        </p:attrNameLst>
                                      </p:cBhvr>
                                    </p:animRot>
                                  </p:childTnLst>
                                </p:cTn>
                              </p:par>
                              <p:par>
                                <p:cTn id="48" presetID="2" presetClass="entr" presetSubtype="2" fill="hold" nodeType="withEffect">
                                  <p:stCondLst>
                                    <p:cond delay="400"/>
                                  </p:stCondLst>
                                  <p:childTnLst>
                                    <p:set>
                                      <p:cBhvr>
                                        <p:cTn id="49" dur="1" fill="hold">
                                          <p:stCondLst>
                                            <p:cond delay="0"/>
                                          </p:stCondLst>
                                        </p:cTn>
                                        <p:tgtEl>
                                          <p:spTgt spid="39"/>
                                        </p:tgtEl>
                                        <p:attrNameLst>
                                          <p:attrName>style.visibility</p:attrName>
                                        </p:attrNameLst>
                                      </p:cBhvr>
                                      <p:to>
                                        <p:strVal val="visible"/>
                                      </p:to>
                                    </p:set>
                                    <p:anim calcmode="lin" valueType="num">
                                      <p:cBhvr additive="base">
                                        <p:cTn id="50" dur="3000" fill="hold"/>
                                        <p:tgtEl>
                                          <p:spTgt spid="39"/>
                                        </p:tgtEl>
                                        <p:attrNameLst>
                                          <p:attrName>ppt_x</p:attrName>
                                        </p:attrNameLst>
                                      </p:cBhvr>
                                      <p:tavLst>
                                        <p:tav tm="0">
                                          <p:val>
                                            <p:strVal val="1+#ppt_w/2"/>
                                          </p:val>
                                        </p:tav>
                                        <p:tav tm="100000">
                                          <p:val>
                                            <p:strVal val="#ppt_x"/>
                                          </p:val>
                                        </p:tav>
                                      </p:tavLst>
                                    </p:anim>
                                    <p:anim calcmode="lin" valueType="num">
                                      <p:cBhvr additive="base">
                                        <p:cTn id="51" dur="3000" fill="hold"/>
                                        <p:tgtEl>
                                          <p:spTgt spid="39"/>
                                        </p:tgtEl>
                                        <p:attrNameLst>
                                          <p:attrName>ppt_y</p:attrName>
                                        </p:attrNameLst>
                                      </p:cBhvr>
                                      <p:tavLst>
                                        <p:tav tm="0">
                                          <p:val>
                                            <p:strVal val="#ppt_y"/>
                                          </p:val>
                                        </p:tav>
                                        <p:tav tm="100000">
                                          <p:val>
                                            <p:strVal val="#ppt_y"/>
                                          </p:val>
                                        </p:tav>
                                      </p:tavLst>
                                    </p:anim>
                                  </p:childTnLst>
                                </p:cTn>
                              </p:par>
                              <p:par>
                                <p:cTn id="52" presetID="32" presetClass="emph" presetSubtype="0" repeatCount="3000" fill="hold" nodeType="withEffect">
                                  <p:stCondLst>
                                    <p:cond delay="400"/>
                                  </p:stCondLst>
                                  <p:childTnLst>
                                    <p:animRot by="120000">
                                      <p:cBhvr>
                                        <p:cTn id="53" dur="100" fill="hold">
                                          <p:stCondLst>
                                            <p:cond delay="0"/>
                                          </p:stCondLst>
                                        </p:cTn>
                                        <p:tgtEl>
                                          <p:spTgt spid="39"/>
                                        </p:tgtEl>
                                        <p:attrNameLst>
                                          <p:attrName>r</p:attrName>
                                        </p:attrNameLst>
                                      </p:cBhvr>
                                    </p:animRot>
                                    <p:animRot by="-240000">
                                      <p:cBhvr>
                                        <p:cTn id="54" dur="200" fill="hold">
                                          <p:stCondLst>
                                            <p:cond delay="200"/>
                                          </p:stCondLst>
                                        </p:cTn>
                                        <p:tgtEl>
                                          <p:spTgt spid="39"/>
                                        </p:tgtEl>
                                        <p:attrNameLst>
                                          <p:attrName>r</p:attrName>
                                        </p:attrNameLst>
                                      </p:cBhvr>
                                    </p:animRot>
                                    <p:animRot by="240000">
                                      <p:cBhvr>
                                        <p:cTn id="55" dur="200" fill="hold">
                                          <p:stCondLst>
                                            <p:cond delay="400"/>
                                          </p:stCondLst>
                                        </p:cTn>
                                        <p:tgtEl>
                                          <p:spTgt spid="39"/>
                                        </p:tgtEl>
                                        <p:attrNameLst>
                                          <p:attrName>r</p:attrName>
                                        </p:attrNameLst>
                                      </p:cBhvr>
                                    </p:animRot>
                                    <p:animRot by="-240000">
                                      <p:cBhvr>
                                        <p:cTn id="56" dur="200" fill="hold">
                                          <p:stCondLst>
                                            <p:cond delay="600"/>
                                          </p:stCondLst>
                                        </p:cTn>
                                        <p:tgtEl>
                                          <p:spTgt spid="39"/>
                                        </p:tgtEl>
                                        <p:attrNameLst>
                                          <p:attrName>r</p:attrName>
                                        </p:attrNameLst>
                                      </p:cBhvr>
                                    </p:animRot>
                                    <p:animRot by="120000">
                                      <p:cBhvr>
                                        <p:cTn id="57" dur="200" fill="hold">
                                          <p:stCondLst>
                                            <p:cond delay="800"/>
                                          </p:stCondLst>
                                        </p:cTn>
                                        <p:tgtEl>
                                          <p:spTgt spid="39"/>
                                        </p:tgtEl>
                                        <p:attrNameLst>
                                          <p:attrName>r</p:attrName>
                                        </p:attrNameLst>
                                      </p:cBhvr>
                                    </p:animRot>
                                  </p:childTnLst>
                                </p:cTn>
                              </p:par>
                              <p:par>
                                <p:cTn id="58" presetID="2" presetClass="entr" presetSubtype="2" fill="hold" nodeType="withEffect">
                                  <p:stCondLst>
                                    <p:cond delay="400"/>
                                  </p:stCondLst>
                                  <p:childTnLst>
                                    <p:set>
                                      <p:cBhvr>
                                        <p:cTn id="59" dur="1" fill="hold">
                                          <p:stCondLst>
                                            <p:cond delay="0"/>
                                          </p:stCondLst>
                                        </p:cTn>
                                        <p:tgtEl>
                                          <p:spTgt spid="31"/>
                                        </p:tgtEl>
                                        <p:attrNameLst>
                                          <p:attrName>style.visibility</p:attrName>
                                        </p:attrNameLst>
                                      </p:cBhvr>
                                      <p:to>
                                        <p:strVal val="visible"/>
                                      </p:to>
                                    </p:set>
                                    <p:anim calcmode="lin" valueType="num">
                                      <p:cBhvr additive="base">
                                        <p:cTn id="60" dur="3000" fill="hold"/>
                                        <p:tgtEl>
                                          <p:spTgt spid="31"/>
                                        </p:tgtEl>
                                        <p:attrNameLst>
                                          <p:attrName>ppt_x</p:attrName>
                                        </p:attrNameLst>
                                      </p:cBhvr>
                                      <p:tavLst>
                                        <p:tav tm="0">
                                          <p:val>
                                            <p:strVal val="1+#ppt_w/2"/>
                                          </p:val>
                                        </p:tav>
                                        <p:tav tm="100000">
                                          <p:val>
                                            <p:strVal val="#ppt_x"/>
                                          </p:val>
                                        </p:tav>
                                      </p:tavLst>
                                    </p:anim>
                                    <p:anim calcmode="lin" valueType="num">
                                      <p:cBhvr additive="base">
                                        <p:cTn id="61" dur="3000" fill="hold"/>
                                        <p:tgtEl>
                                          <p:spTgt spid="31"/>
                                        </p:tgtEl>
                                        <p:attrNameLst>
                                          <p:attrName>ppt_y</p:attrName>
                                        </p:attrNameLst>
                                      </p:cBhvr>
                                      <p:tavLst>
                                        <p:tav tm="0">
                                          <p:val>
                                            <p:strVal val="#ppt_y"/>
                                          </p:val>
                                        </p:tav>
                                        <p:tav tm="100000">
                                          <p:val>
                                            <p:strVal val="#ppt_y"/>
                                          </p:val>
                                        </p:tav>
                                      </p:tavLst>
                                    </p:anim>
                                  </p:childTnLst>
                                </p:cTn>
                              </p:par>
                              <p:par>
                                <p:cTn id="62" presetID="32" presetClass="emph" presetSubtype="0" repeatCount="3000" fill="hold" nodeType="withEffect">
                                  <p:stCondLst>
                                    <p:cond delay="400"/>
                                  </p:stCondLst>
                                  <p:childTnLst>
                                    <p:animRot by="120000">
                                      <p:cBhvr>
                                        <p:cTn id="63" dur="100" fill="hold">
                                          <p:stCondLst>
                                            <p:cond delay="0"/>
                                          </p:stCondLst>
                                        </p:cTn>
                                        <p:tgtEl>
                                          <p:spTgt spid="31"/>
                                        </p:tgtEl>
                                        <p:attrNameLst>
                                          <p:attrName>r</p:attrName>
                                        </p:attrNameLst>
                                      </p:cBhvr>
                                    </p:animRot>
                                    <p:animRot by="-240000">
                                      <p:cBhvr>
                                        <p:cTn id="64" dur="200" fill="hold">
                                          <p:stCondLst>
                                            <p:cond delay="200"/>
                                          </p:stCondLst>
                                        </p:cTn>
                                        <p:tgtEl>
                                          <p:spTgt spid="31"/>
                                        </p:tgtEl>
                                        <p:attrNameLst>
                                          <p:attrName>r</p:attrName>
                                        </p:attrNameLst>
                                      </p:cBhvr>
                                    </p:animRot>
                                    <p:animRot by="240000">
                                      <p:cBhvr>
                                        <p:cTn id="65" dur="200" fill="hold">
                                          <p:stCondLst>
                                            <p:cond delay="400"/>
                                          </p:stCondLst>
                                        </p:cTn>
                                        <p:tgtEl>
                                          <p:spTgt spid="31"/>
                                        </p:tgtEl>
                                        <p:attrNameLst>
                                          <p:attrName>r</p:attrName>
                                        </p:attrNameLst>
                                      </p:cBhvr>
                                    </p:animRot>
                                    <p:animRot by="-240000">
                                      <p:cBhvr>
                                        <p:cTn id="66" dur="200" fill="hold">
                                          <p:stCondLst>
                                            <p:cond delay="600"/>
                                          </p:stCondLst>
                                        </p:cTn>
                                        <p:tgtEl>
                                          <p:spTgt spid="31"/>
                                        </p:tgtEl>
                                        <p:attrNameLst>
                                          <p:attrName>r</p:attrName>
                                        </p:attrNameLst>
                                      </p:cBhvr>
                                    </p:animRot>
                                    <p:animRot by="120000">
                                      <p:cBhvr>
                                        <p:cTn id="67" dur="200" fill="hold">
                                          <p:stCondLst>
                                            <p:cond delay="800"/>
                                          </p:stCondLst>
                                        </p:cTn>
                                        <p:tgtEl>
                                          <p:spTgt spid="31"/>
                                        </p:tgtEl>
                                        <p:attrNameLst>
                                          <p:attrName>r</p:attrName>
                                        </p:attrNameLst>
                                      </p:cBhvr>
                                    </p:animRot>
                                  </p:childTnLst>
                                </p:cTn>
                              </p:par>
                              <p:par>
                                <p:cTn id="68" presetID="2" presetClass="entr" presetSubtype="2" fill="hold" nodeType="withEffect">
                                  <p:stCondLst>
                                    <p:cond delay="400"/>
                                  </p:stCondLst>
                                  <p:childTnLst>
                                    <p:set>
                                      <p:cBhvr>
                                        <p:cTn id="69" dur="1" fill="hold">
                                          <p:stCondLst>
                                            <p:cond delay="0"/>
                                          </p:stCondLst>
                                        </p:cTn>
                                        <p:tgtEl>
                                          <p:spTgt spid="29"/>
                                        </p:tgtEl>
                                        <p:attrNameLst>
                                          <p:attrName>style.visibility</p:attrName>
                                        </p:attrNameLst>
                                      </p:cBhvr>
                                      <p:to>
                                        <p:strVal val="visible"/>
                                      </p:to>
                                    </p:set>
                                    <p:anim calcmode="lin" valueType="num">
                                      <p:cBhvr additive="base">
                                        <p:cTn id="70" dur="3000" fill="hold"/>
                                        <p:tgtEl>
                                          <p:spTgt spid="29"/>
                                        </p:tgtEl>
                                        <p:attrNameLst>
                                          <p:attrName>ppt_x</p:attrName>
                                        </p:attrNameLst>
                                      </p:cBhvr>
                                      <p:tavLst>
                                        <p:tav tm="0">
                                          <p:val>
                                            <p:strVal val="1+#ppt_w/2"/>
                                          </p:val>
                                        </p:tav>
                                        <p:tav tm="100000">
                                          <p:val>
                                            <p:strVal val="#ppt_x"/>
                                          </p:val>
                                        </p:tav>
                                      </p:tavLst>
                                    </p:anim>
                                    <p:anim calcmode="lin" valueType="num">
                                      <p:cBhvr additive="base">
                                        <p:cTn id="71" dur="3000" fill="hold"/>
                                        <p:tgtEl>
                                          <p:spTgt spid="29"/>
                                        </p:tgtEl>
                                        <p:attrNameLst>
                                          <p:attrName>ppt_y</p:attrName>
                                        </p:attrNameLst>
                                      </p:cBhvr>
                                      <p:tavLst>
                                        <p:tav tm="0">
                                          <p:val>
                                            <p:strVal val="#ppt_y"/>
                                          </p:val>
                                        </p:tav>
                                        <p:tav tm="100000">
                                          <p:val>
                                            <p:strVal val="#ppt_y"/>
                                          </p:val>
                                        </p:tav>
                                      </p:tavLst>
                                    </p:anim>
                                  </p:childTnLst>
                                </p:cTn>
                              </p:par>
                              <p:par>
                                <p:cTn id="72" presetID="32" presetClass="emph" presetSubtype="0" repeatCount="3000" fill="hold" nodeType="withEffect">
                                  <p:stCondLst>
                                    <p:cond delay="400"/>
                                  </p:stCondLst>
                                  <p:childTnLst>
                                    <p:animRot by="120000">
                                      <p:cBhvr>
                                        <p:cTn id="73" dur="100" fill="hold">
                                          <p:stCondLst>
                                            <p:cond delay="0"/>
                                          </p:stCondLst>
                                        </p:cTn>
                                        <p:tgtEl>
                                          <p:spTgt spid="29"/>
                                        </p:tgtEl>
                                        <p:attrNameLst>
                                          <p:attrName>r</p:attrName>
                                        </p:attrNameLst>
                                      </p:cBhvr>
                                    </p:animRot>
                                    <p:animRot by="-240000">
                                      <p:cBhvr>
                                        <p:cTn id="74" dur="200" fill="hold">
                                          <p:stCondLst>
                                            <p:cond delay="200"/>
                                          </p:stCondLst>
                                        </p:cTn>
                                        <p:tgtEl>
                                          <p:spTgt spid="29"/>
                                        </p:tgtEl>
                                        <p:attrNameLst>
                                          <p:attrName>r</p:attrName>
                                        </p:attrNameLst>
                                      </p:cBhvr>
                                    </p:animRot>
                                    <p:animRot by="240000">
                                      <p:cBhvr>
                                        <p:cTn id="75" dur="200" fill="hold">
                                          <p:stCondLst>
                                            <p:cond delay="400"/>
                                          </p:stCondLst>
                                        </p:cTn>
                                        <p:tgtEl>
                                          <p:spTgt spid="29"/>
                                        </p:tgtEl>
                                        <p:attrNameLst>
                                          <p:attrName>r</p:attrName>
                                        </p:attrNameLst>
                                      </p:cBhvr>
                                    </p:animRot>
                                    <p:animRot by="-240000">
                                      <p:cBhvr>
                                        <p:cTn id="76" dur="200" fill="hold">
                                          <p:stCondLst>
                                            <p:cond delay="600"/>
                                          </p:stCondLst>
                                        </p:cTn>
                                        <p:tgtEl>
                                          <p:spTgt spid="29"/>
                                        </p:tgtEl>
                                        <p:attrNameLst>
                                          <p:attrName>r</p:attrName>
                                        </p:attrNameLst>
                                      </p:cBhvr>
                                    </p:animRot>
                                    <p:animRot by="120000">
                                      <p:cBhvr>
                                        <p:cTn id="77" dur="200" fill="hold">
                                          <p:stCondLst>
                                            <p:cond delay="800"/>
                                          </p:stCondLst>
                                        </p:cTn>
                                        <p:tgtEl>
                                          <p:spTgt spid="29"/>
                                        </p:tgtEl>
                                        <p:attrNameLst>
                                          <p:attrName>r</p:attrName>
                                        </p:attrNameLst>
                                      </p:cBhvr>
                                    </p:animRot>
                                  </p:childTnLst>
                                </p:cTn>
                              </p:par>
                              <p:par>
                                <p:cTn id="78" presetID="2" presetClass="entr" presetSubtype="2" fill="hold" nodeType="withEffect">
                                  <p:stCondLst>
                                    <p:cond delay="400"/>
                                  </p:stCondLst>
                                  <p:childTnLst>
                                    <p:set>
                                      <p:cBhvr>
                                        <p:cTn id="79" dur="1" fill="hold">
                                          <p:stCondLst>
                                            <p:cond delay="0"/>
                                          </p:stCondLst>
                                        </p:cTn>
                                        <p:tgtEl>
                                          <p:spTgt spid="27"/>
                                        </p:tgtEl>
                                        <p:attrNameLst>
                                          <p:attrName>style.visibility</p:attrName>
                                        </p:attrNameLst>
                                      </p:cBhvr>
                                      <p:to>
                                        <p:strVal val="visible"/>
                                      </p:to>
                                    </p:set>
                                    <p:anim calcmode="lin" valueType="num">
                                      <p:cBhvr additive="base">
                                        <p:cTn id="80" dur="3000" fill="hold"/>
                                        <p:tgtEl>
                                          <p:spTgt spid="27"/>
                                        </p:tgtEl>
                                        <p:attrNameLst>
                                          <p:attrName>ppt_x</p:attrName>
                                        </p:attrNameLst>
                                      </p:cBhvr>
                                      <p:tavLst>
                                        <p:tav tm="0">
                                          <p:val>
                                            <p:strVal val="1+#ppt_w/2"/>
                                          </p:val>
                                        </p:tav>
                                        <p:tav tm="100000">
                                          <p:val>
                                            <p:strVal val="#ppt_x"/>
                                          </p:val>
                                        </p:tav>
                                      </p:tavLst>
                                    </p:anim>
                                    <p:anim calcmode="lin" valueType="num">
                                      <p:cBhvr additive="base">
                                        <p:cTn id="81" dur="3000" fill="hold"/>
                                        <p:tgtEl>
                                          <p:spTgt spid="27"/>
                                        </p:tgtEl>
                                        <p:attrNameLst>
                                          <p:attrName>ppt_y</p:attrName>
                                        </p:attrNameLst>
                                      </p:cBhvr>
                                      <p:tavLst>
                                        <p:tav tm="0">
                                          <p:val>
                                            <p:strVal val="#ppt_y"/>
                                          </p:val>
                                        </p:tav>
                                        <p:tav tm="100000">
                                          <p:val>
                                            <p:strVal val="#ppt_y"/>
                                          </p:val>
                                        </p:tav>
                                      </p:tavLst>
                                    </p:anim>
                                  </p:childTnLst>
                                </p:cTn>
                              </p:par>
                              <p:par>
                                <p:cTn id="82" presetID="32" presetClass="emph" presetSubtype="0" repeatCount="3000" fill="hold" nodeType="withEffect">
                                  <p:stCondLst>
                                    <p:cond delay="400"/>
                                  </p:stCondLst>
                                  <p:childTnLst>
                                    <p:animRot by="120000">
                                      <p:cBhvr>
                                        <p:cTn id="83" dur="100" fill="hold">
                                          <p:stCondLst>
                                            <p:cond delay="0"/>
                                          </p:stCondLst>
                                        </p:cTn>
                                        <p:tgtEl>
                                          <p:spTgt spid="27"/>
                                        </p:tgtEl>
                                        <p:attrNameLst>
                                          <p:attrName>r</p:attrName>
                                        </p:attrNameLst>
                                      </p:cBhvr>
                                    </p:animRot>
                                    <p:animRot by="-240000">
                                      <p:cBhvr>
                                        <p:cTn id="84" dur="200" fill="hold">
                                          <p:stCondLst>
                                            <p:cond delay="200"/>
                                          </p:stCondLst>
                                        </p:cTn>
                                        <p:tgtEl>
                                          <p:spTgt spid="27"/>
                                        </p:tgtEl>
                                        <p:attrNameLst>
                                          <p:attrName>r</p:attrName>
                                        </p:attrNameLst>
                                      </p:cBhvr>
                                    </p:animRot>
                                    <p:animRot by="240000">
                                      <p:cBhvr>
                                        <p:cTn id="85" dur="200" fill="hold">
                                          <p:stCondLst>
                                            <p:cond delay="400"/>
                                          </p:stCondLst>
                                        </p:cTn>
                                        <p:tgtEl>
                                          <p:spTgt spid="27"/>
                                        </p:tgtEl>
                                        <p:attrNameLst>
                                          <p:attrName>r</p:attrName>
                                        </p:attrNameLst>
                                      </p:cBhvr>
                                    </p:animRot>
                                    <p:animRot by="-240000">
                                      <p:cBhvr>
                                        <p:cTn id="86" dur="200" fill="hold">
                                          <p:stCondLst>
                                            <p:cond delay="600"/>
                                          </p:stCondLst>
                                        </p:cTn>
                                        <p:tgtEl>
                                          <p:spTgt spid="27"/>
                                        </p:tgtEl>
                                        <p:attrNameLst>
                                          <p:attrName>r</p:attrName>
                                        </p:attrNameLst>
                                      </p:cBhvr>
                                    </p:animRot>
                                    <p:animRot by="120000">
                                      <p:cBhvr>
                                        <p:cTn id="87" dur="200" fill="hold">
                                          <p:stCondLst>
                                            <p:cond delay="800"/>
                                          </p:stCondLst>
                                        </p:cTn>
                                        <p:tgtEl>
                                          <p:spTgt spid="27"/>
                                        </p:tgtEl>
                                        <p:attrNameLst>
                                          <p:attrName>r</p:attrName>
                                        </p:attrNameLst>
                                      </p:cBhvr>
                                    </p:animRot>
                                  </p:childTnLst>
                                </p:cTn>
                              </p:par>
                            </p:childTnLst>
                          </p:cTn>
                        </p:par>
                        <p:par>
                          <p:cTn id="88" fill="hold">
                            <p:stCondLst>
                              <p:cond delay="3400"/>
                            </p:stCondLst>
                            <p:childTnLst>
                              <p:par>
                                <p:cTn id="89" presetID="10" presetClass="entr" presetSubtype="0" fill="hold" grpId="0" nodeType="afterEffect">
                                  <p:stCondLst>
                                    <p:cond delay="0"/>
                                  </p:stCondLst>
                                  <p:childTnLst>
                                    <p:set>
                                      <p:cBhvr>
                                        <p:cTn id="90" dur="1" fill="hold">
                                          <p:stCondLst>
                                            <p:cond delay="0"/>
                                          </p:stCondLst>
                                        </p:cTn>
                                        <p:tgtEl>
                                          <p:spTgt spid="13"/>
                                        </p:tgtEl>
                                        <p:attrNameLst>
                                          <p:attrName>style.visibility</p:attrName>
                                        </p:attrNameLst>
                                      </p:cBhvr>
                                      <p:to>
                                        <p:strVal val="visible"/>
                                      </p:to>
                                    </p:set>
                                    <p:animEffect transition="in" filter="fade">
                                      <p:cBhvr>
                                        <p:cTn id="9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1766F7B-8B1D-4123-99A3-F7C4493DFD4F}"/>
              </a:ext>
            </a:extLst>
          </p:cNvPr>
          <p:cNvPicPr>
            <a:picLocks noChangeAspect="1"/>
          </p:cNvPicPr>
          <p:nvPr/>
        </p:nvPicPr>
        <p:blipFill>
          <a:blip r:embed="rId2">
            <a:extLst>
              <a:ext uri="{28A0092B-C50C-407E-A947-70E740481C1C}">
                <a14:useLocalDpi xmlns:a14="http://schemas.microsoft.com/office/drawing/2010/main" val="0"/>
              </a:ext>
            </a:extLst>
          </a:blip>
          <a:srcRect l="12919" t="1819" r="11188" b="391"/>
          <a:stretch>
            <a:fillRect/>
          </a:stretch>
        </p:blipFill>
        <p:spPr>
          <a:xfrm>
            <a:off x="1952628" y="427383"/>
            <a:ext cx="8272313" cy="5995749"/>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5" name="Rounded Rectangle 18">
            <a:extLst>
              <a:ext uri="{FF2B5EF4-FFF2-40B4-BE49-F238E27FC236}">
                <a16:creationId xmlns:a16="http://schemas.microsoft.com/office/drawing/2014/main" xmlns="" id="{80CC4A64-E5BF-4E6B-B940-C9CF8BFA3CBD}"/>
              </a:ext>
            </a:extLst>
          </p:cNvPr>
          <p:cNvSpPr/>
          <p:nvPr/>
        </p:nvSpPr>
        <p:spPr>
          <a:xfrm>
            <a:off x="1962274" y="425513"/>
            <a:ext cx="8263924" cy="6041697"/>
          </a:xfrm>
          <a:prstGeom prst="roundRect">
            <a:avLst>
              <a:gd name="adj" fmla="val 2733"/>
            </a:avLst>
          </a:prstGeom>
          <a:gradFill flip="none" rotWithShape="1">
            <a:gsLst>
              <a:gs pos="100000">
                <a:schemeClr val="bg1">
                  <a:alpha val="0"/>
                  <a:lumMod val="39000"/>
                </a:schemeClr>
              </a:gs>
              <a:gs pos="7000">
                <a:srgbClr val="3E95B3"/>
              </a:gs>
              <a:gs pos="100000">
                <a:schemeClr val="bg1">
                  <a:alpha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pic>
        <p:nvPicPr>
          <p:cNvPr id="4" name="Picture 3">
            <a:extLst>
              <a:ext uri="{FF2B5EF4-FFF2-40B4-BE49-F238E27FC236}">
                <a16:creationId xmlns:a16="http://schemas.microsoft.com/office/drawing/2014/main" xmlns="" id="{5B2AACCB-10FE-432E-805A-8990A3B16B1A}"/>
              </a:ext>
            </a:extLst>
          </p:cNvPr>
          <p:cNvPicPr>
            <a:picLocks noChangeAspect="1"/>
          </p:cNvPicPr>
          <p:nvPr/>
        </p:nvPicPr>
        <p:blipFill rotWithShape="1">
          <a:blip r:embed="rId3">
            <a:extLst>
              <a:ext uri="{28A0092B-C50C-407E-A947-70E740481C1C}">
                <a14:useLocalDpi xmlns:a14="http://schemas.microsoft.com/office/drawing/2010/main" val="0"/>
              </a:ext>
            </a:extLst>
          </a:blip>
          <a:srcRect l="42171" t="3813" r="34819" b="-3813"/>
          <a:stretch/>
        </p:blipFill>
        <p:spPr>
          <a:xfrm>
            <a:off x="1524001" y="1055623"/>
            <a:ext cx="2525627" cy="6174197"/>
          </a:xfrm>
          <a:prstGeom prst="rect">
            <a:avLst/>
          </a:prstGeom>
        </p:spPr>
      </p:pic>
      <p:sp>
        <p:nvSpPr>
          <p:cNvPr id="15" name="Right Arrow 1">
            <a:hlinkClick r:id="rId4" action="ppaction://hlinksldjump"/>
            <a:extLst>
              <a:ext uri="{FF2B5EF4-FFF2-40B4-BE49-F238E27FC236}">
                <a16:creationId xmlns:a16="http://schemas.microsoft.com/office/drawing/2014/main" xmlns="" id="{1DC8CB98-0D86-4BB7-AA56-969817F57726}"/>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next</a:t>
            </a:r>
          </a:p>
        </p:txBody>
      </p:sp>
      <p:sp>
        <p:nvSpPr>
          <p:cNvPr id="22" name="Rounded Rectangular Callout 9">
            <a:extLst>
              <a:ext uri="{FF2B5EF4-FFF2-40B4-BE49-F238E27FC236}">
                <a16:creationId xmlns:a16="http://schemas.microsoft.com/office/drawing/2014/main" xmlns="" id="{38B7BB88-C693-4E66-A7B9-EB3D2363FFCE}"/>
              </a:ext>
            </a:extLst>
          </p:cNvPr>
          <p:cNvSpPr/>
          <p:nvPr/>
        </p:nvSpPr>
        <p:spPr>
          <a:xfrm>
            <a:off x="3520546" y="989040"/>
            <a:ext cx="1927755" cy="623220"/>
          </a:xfrm>
          <a:prstGeom prst="wedgeRoundRectCallout">
            <a:avLst>
              <a:gd name="adj1" fmla="val -36734"/>
              <a:gd name="adj2" fmla="val 66578"/>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We saved…</a:t>
            </a:r>
          </a:p>
        </p:txBody>
      </p:sp>
      <p:cxnSp>
        <p:nvCxnSpPr>
          <p:cNvPr id="33" name="Straight Connector 32">
            <a:extLst>
              <a:ext uri="{FF2B5EF4-FFF2-40B4-BE49-F238E27FC236}">
                <a16:creationId xmlns:a16="http://schemas.microsoft.com/office/drawing/2014/main" xmlns="" id="{4FBA150F-77F4-4F44-A18A-6D9F5DD1522B}"/>
              </a:ext>
            </a:extLst>
          </p:cNvPr>
          <p:cNvCxnSpPr>
            <a:cxnSpLocks/>
          </p:cNvCxnSpPr>
          <p:nvPr/>
        </p:nvCxnSpPr>
        <p:spPr>
          <a:xfrm>
            <a:off x="6374421" y="2088640"/>
            <a:ext cx="1234585" cy="0"/>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E493419E-A882-4257-86B6-565236B09918}"/>
              </a:ext>
            </a:extLst>
          </p:cNvPr>
          <p:cNvCxnSpPr>
            <a:cxnSpLocks/>
          </p:cNvCxnSpPr>
          <p:nvPr/>
        </p:nvCxnSpPr>
        <p:spPr>
          <a:xfrm>
            <a:off x="7603958" y="2089040"/>
            <a:ext cx="851450" cy="841418"/>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5FA08078-EDA3-4B6F-B724-5F6D13C3CB9C}"/>
              </a:ext>
            </a:extLst>
          </p:cNvPr>
          <p:cNvCxnSpPr>
            <a:cxnSpLocks/>
          </p:cNvCxnSpPr>
          <p:nvPr/>
        </p:nvCxnSpPr>
        <p:spPr>
          <a:xfrm flipV="1">
            <a:off x="8476878" y="2935042"/>
            <a:ext cx="0" cy="1244831"/>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49A881B1-A058-4C27-86F8-6AF12124D3FF}"/>
              </a:ext>
            </a:extLst>
          </p:cNvPr>
          <p:cNvCxnSpPr>
            <a:cxnSpLocks/>
          </p:cNvCxnSpPr>
          <p:nvPr/>
        </p:nvCxnSpPr>
        <p:spPr>
          <a:xfrm flipH="1">
            <a:off x="7611245" y="4148604"/>
            <a:ext cx="883993" cy="873909"/>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C8851310-A814-4F97-BC89-C27D0EA828FB}"/>
              </a:ext>
            </a:extLst>
          </p:cNvPr>
          <p:cNvCxnSpPr>
            <a:cxnSpLocks/>
          </p:cNvCxnSpPr>
          <p:nvPr/>
        </p:nvCxnSpPr>
        <p:spPr>
          <a:xfrm flipV="1">
            <a:off x="6408377" y="5020273"/>
            <a:ext cx="1191750" cy="0"/>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A3B209A8-0007-48E9-86D3-B539A45BBFC4}"/>
              </a:ext>
            </a:extLst>
          </p:cNvPr>
          <p:cNvCxnSpPr>
            <a:cxnSpLocks/>
          </p:cNvCxnSpPr>
          <p:nvPr/>
        </p:nvCxnSpPr>
        <p:spPr>
          <a:xfrm flipV="1">
            <a:off x="5558071" y="2096182"/>
            <a:ext cx="847632" cy="841418"/>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1EBDB1E8-1860-45F7-8FE2-989D03DCAC78}"/>
              </a:ext>
            </a:extLst>
          </p:cNvPr>
          <p:cNvCxnSpPr>
            <a:cxnSpLocks/>
          </p:cNvCxnSpPr>
          <p:nvPr/>
        </p:nvCxnSpPr>
        <p:spPr>
          <a:xfrm>
            <a:off x="5553052" y="2921926"/>
            <a:ext cx="0" cy="1257946"/>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482CB798-0471-405A-BAA8-76C003173211}"/>
              </a:ext>
            </a:extLst>
          </p:cNvPr>
          <p:cNvCxnSpPr>
            <a:cxnSpLocks/>
          </p:cNvCxnSpPr>
          <p:nvPr/>
        </p:nvCxnSpPr>
        <p:spPr>
          <a:xfrm flipH="1" flipV="1">
            <a:off x="5528964" y="4142722"/>
            <a:ext cx="883057" cy="873909"/>
          </a:xfrm>
          <a:prstGeom prst="line">
            <a:avLst/>
          </a:prstGeom>
          <a:ln w="57150">
            <a:solidFill>
              <a:schemeClr val="bg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sp>
        <p:nvSpPr>
          <p:cNvPr id="41" name="Octagon 40">
            <a:extLst>
              <a:ext uri="{FF2B5EF4-FFF2-40B4-BE49-F238E27FC236}">
                <a16:creationId xmlns:a16="http://schemas.microsoft.com/office/drawing/2014/main" xmlns="" id="{97A8DD4F-0102-4919-AE55-9D9EB31661E8}"/>
              </a:ext>
            </a:extLst>
          </p:cNvPr>
          <p:cNvSpPr/>
          <p:nvPr/>
        </p:nvSpPr>
        <p:spPr>
          <a:xfrm>
            <a:off x="5575101" y="2119852"/>
            <a:ext cx="2875394" cy="2874191"/>
          </a:xfrm>
          <a:prstGeom prst="octagon">
            <a:avLst/>
          </a:prstGeom>
          <a:solidFill>
            <a:srgbClr val="E22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34264602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p:cTn id="11" dur="500" fill="hold"/>
                                        <p:tgtEl>
                                          <p:spTgt spid="33"/>
                                        </p:tgtEl>
                                        <p:attrNameLst>
                                          <p:attrName>ppt_w</p:attrName>
                                        </p:attrNameLst>
                                      </p:cBhvr>
                                      <p:tavLst>
                                        <p:tav tm="0">
                                          <p:val>
                                            <p:fltVal val="0"/>
                                          </p:val>
                                        </p:tav>
                                        <p:tav tm="100000">
                                          <p:val>
                                            <p:strVal val="#ppt_w"/>
                                          </p:val>
                                        </p:tav>
                                      </p:tavLst>
                                    </p:anim>
                                    <p:anim calcmode="lin" valueType="num">
                                      <p:cBhvr>
                                        <p:cTn id="12" dur="500" fill="hold"/>
                                        <p:tgtEl>
                                          <p:spTgt spid="33"/>
                                        </p:tgtEl>
                                        <p:attrNameLst>
                                          <p:attrName>ppt_h</p:attrName>
                                        </p:attrNameLst>
                                      </p:cBhvr>
                                      <p:tavLst>
                                        <p:tav tm="0">
                                          <p:val>
                                            <p:fltVal val="0"/>
                                          </p:val>
                                        </p:tav>
                                        <p:tav tm="100000">
                                          <p:val>
                                            <p:strVal val="#ppt_h"/>
                                          </p:val>
                                        </p:tav>
                                      </p:tavLst>
                                    </p:anim>
                                    <p:animEffect transition="in" filter="fade">
                                      <p:cBhvr>
                                        <p:cTn id="13" dur="500"/>
                                        <p:tgtEl>
                                          <p:spTgt spid="33"/>
                                        </p:tgtEl>
                                      </p:cBhvr>
                                    </p:animEffect>
                                  </p:childTnLst>
                                </p:cTn>
                              </p:par>
                            </p:childTnLst>
                          </p:cTn>
                        </p:par>
                        <p:par>
                          <p:cTn id="14" fill="hold">
                            <p:stCondLst>
                              <p:cond delay="1000"/>
                            </p:stCondLst>
                            <p:childTnLst>
                              <p:par>
                                <p:cTn id="15" presetID="10" presetClass="exit" presetSubtype="0" fill="hold" nodeType="afterEffect">
                                  <p:stCondLst>
                                    <p:cond delay="0"/>
                                  </p:stCondLst>
                                  <p:childTnLst>
                                    <p:animEffect transition="out" filter="fade">
                                      <p:cBhvr>
                                        <p:cTn id="16" dur="500"/>
                                        <p:tgtEl>
                                          <p:spTgt spid="33"/>
                                        </p:tgtEl>
                                      </p:cBhvr>
                                    </p:animEffect>
                                    <p:set>
                                      <p:cBhvr>
                                        <p:cTn id="17" dur="1" fill="hold">
                                          <p:stCondLst>
                                            <p:cond delay="499"/>
                                          </p:stCondLst>
                                        </p:cTn>
                                        <p:tgtEl>
                                          <p:spTgt spid="33"/>
                                        </p:tgtEl>
                                        <p:attrNameLst>
                                          <p:attrName>style.visibility</p:attrName>
                                        </p:attrNameLst>
                                      </p:cBhvr>
                                      <p:to>
                                        <p:strVal val="hidden"/>
                                      </p:to>
                                    </p:se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fltVal val="0"/>
                                          </p:val>
                                        </p:tav>
                                        <p:tav tm="100000">
                                          <p:val>
                                            <p:strVal val="#ppt_h"/>
                                          </p:val>
                                        </p:tav>
                                      </p:tavLst>
                                    </p:anim>
                                    <p:animEffect transition="in" filter="fade">
                                      <p:cBhvr>
                                        <p:cTn id="23" dur="500"/>
                                        <p:tgtEl>
                                          <p:spTgt spid="34"/>
                                        </p:tgtEl>
                                      </p:cBhvr>
                                    </p:animEffect>
                                  </p:childTnLst>
                                </p:cTn>
                              </p:par>
                            </p:childTnLst>
                          </p:cTn>
                        </p:par>
                        <p:par>
                          <p:cTn id="24" fill="hold">
                            <p:stCondLst>
                              <p:cond delay="2000"/>
                            </p:stCondLst>
                            <p:childTnLst>
                              <p:par>
                                <p:cTn id="25" presetID="10" presetClass="exit" presetSubtype="0" fill="hold" nodeType="afterEffect">
                                  <p:stCondLst>
                                    <p:cond delay="0"/>
                                  </p:stCondLst>
                                  <p:childTnLst>
                                    <p:animEffect transition="out" filter="fade">
                                      <p:cBhvr>
                                        <p:cTn id="26" dur="500"/>
                                        <p:tgtEl>
                                          <p:spTgt spid="34"/>
                                        </p:tgtEl>
                                      </p:cBhvr>
                                    </p:animEffect>
                                    <p:set>
                                      <p:cBhvr>
                                        <p:cTn id="27" dur="1" fill="hold">
                                          <p:stCondLst>
                                            <p:cond delay="499"/>
                                          </p:stCondLst>
                                        </p:cTn>
                                        <p:tgtEl>
                                          <p:spTgt spid="34"/>
                                        </p:tgtEl>
                                        <p:attrNameLst>
                                          <p:attrName>style.visibility</p:attrName>
                                        </p:attrNameLst>
                                      </p:cBhvr>
                                      <p:to>
                                        <p:strVal val="hidden"/>
                                      </p:to>
                                    </p:se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3000"/>
                            </p:stCondLst>
                            <p:childTnLst>
                              <p:par>
                                <p:cTn id="35" presetID="10" presetClass="exit" presetSubtype="0" fill="hold" nodeType="afterEffect">
                                  <p:stCondLst>
                                    <p:cond delay="0"/>
                                  </p:stCondLst>
                                  <p:childTnLst>
                                    <p:animEffect transition="out" filter="fade">
                                      <p:cBhvr>
                                        <p:cTn id="36" dur="500"/>
                                        <p:tgtEl>
                                          <p:spTgt spid="35"/>
                                        </p:tgtEl>
                                      </p:cBhvr>
                                    </p:animEffect>
                                    <p:set>
                                      <p:cBhvr>
                                        <p:cTn id="37" dur="1" fill="hold">
                                          <p:stCondLst>
                                            <p:cond delay="499"/>
                                          </p:stCondLst>
                                        </p:cTn>
                                        <p:tgtEl>
                                          <p:spTgt spid="35"/>
                                        </p:tgtEl>
                                        <p:attrNameLst>
                                          <p:attrName>style.visibility</p:attrName>
                                        </p:attrNameLst>
                                      </p:cBhvr>
                                      <p:to>
                                        <p:strVal val="hidden"/>
                                      </p:to>
                                    </p:set>
                                  </p:childTnLst>
                                </p:cTn>
                              </p:par>
                            </p:childTnLst>
                          </p:cTn>
                        </p:par>
                        <p:par>
                          <p:cTn id="38" fill="hold">
                            <p:stCondLst>
                              <p:cond delay="3500"/>
                            </p:stCondLst>
                            <p:childTnLst>
                              <p:par>
                                <p:cTn id="39" presetID="53" presetClass="entr" presetSubtype="16" fill="hold" nodeType="after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p:cTn id="41" dur="500" fill="hold"/>
                                        <p:tgtEl>
                                          <p:spTgt spid="36"/>
                                        </p:tgtEl>
                                        <p:attrNameLst>
                                          <p:attrName>ppt_w</p:attrName>
                                        </p:attrNameLst>
                                      </p:cBhvr>
                                      <p:tavLst>
                                        <p:tav tm="0">
                                          <p:val>
                                            <p:fltVal val="0"/>
                                          </p:val>
                                        </p:tav>
                                        <p:tav tm="100000">
                                          <p:val>
                                            <p:strVal val="#ppt_w"/>
                                          </p:val>
                                        </p:tav>
                                      </p:tavLst>
                                    </p:anim>
                                    <p:anim calcmode="lin" valueType="num">
                                      <p:cBhvr>
                                        <p:cTn id="42" dur="500" fill="hold"/>
                                        <p:tgtEl>
                                          <p:spTgt spid="36"/>
                                        </p:tgtEl>
                                        <p:attrNameLst>
                                          <p:attrName>ppt_h</p:attrName>
                                        </p:attrNameLst>
                                      </p:cBhvr>
                                      <p:tavLst>
                                        <p:tav tm="0">
                                          <p:val>
                                            <p:fltVal val="0"/>
                                          </p:val>
                                        </p:tav>
                                        <p:tav tm="100000">
                                          <p:val>
                                            <p:strVal val="#ppt_h"/>
                                          </p:val>
                                        </p:tav>
                                      </p:tavLst>
                                    </p:anim>
                                    <p:animEffect transition="in" filter="fade">
                                      <p:cBhvr>
                                        <p:cTn id="43" dur="500"/>
                                        <p:tgtEl>
                                          <p:spTgt spid="36"/>
                                        </p:tgtEl>
                                      </p:cBhvr>
                                    </p:animEffect>
                                  </p:childTnLst>
                                </p:cTn>
                              </p:par>
                            </p:childTnLst>
                          </p:cTn>
                        </p:par>
                        <p:par>
                          <p:cTn id="44" fill="hold">
                            <p:stCondLst>
                              <p:cond delay="4000"/>
                            </p:stCondLst>
                            <p:childTnLst>
                              <p:par>
                                <p:cTn id="45" presetID="10" presetClass="exit" presetSubtype="0" fill="hold" nodeType="afterEffect">
                                  <p:stCondLst>
                                    <p:cond delay="0"/>
                                  </p:stCondLst>
                                  <p:childTnLst>
                                    <p:animEffect transition="out" filter="fade">
                                      <p:cBhvr>
                                        <p:cTn id="46" dur="500"/>
                                        <p:tgtEl>
                                          <p:spTgt spid="36"/>
                                        </p:tgtEl>
                                      </p:cBhvr>
                                    </p:animEffect>
                                    <p:set>
                                      <p:cBhvr>
                                        <p:cTn id="47" dur="1" fill="hold">
                                          <p:stCondLst>
                                            <p:cond delay="499"/>
                                          </p:stCondLst>
                                        </p:cTn>
                                        <p:tgtEl>
                                          <p:spTgt spid="36"/>
                                        </p:tgtEl>
                                        <p:attrNameLst>
                                          <p:attrName>style.visibility</p:attrName>
                                        </p:attrNameLst>
                                      </p:cBhvr>
                                      <p:to>
                                        <p:strVal val="hidden"/>
                                      </p:to>
                                    </p:set>
                                  </p:childTnLst>
                                </p:cTn>
                              </p:par>
                            </p:childTnLst>
                          </p:cTn>
                        </p:par>
                        <p:par>
                          <p:cTn id="48" fill="hold">
                            <p:stCondLst>
                              <p:cond delay="4500"/>
                            </p:stCondLst>
                            <p:childTnLst>
                              <p:par>
                                <p:cTn id="49" presetID="53" presetClass="entr" presetSubtype="16" fill="hold" nodeType="after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p:cTn id="51" dur="500" fill="hold"/>
                                        <p:tgtEl>
                                          <p:spTgt spid="37"/>
                                        </p:tgtEl>
                                        <p:attrNameLst>
                                          <p:attrName>ppt_w</p:attrName>
                                        </p:attrNameLst>
                                      </p:cBhvr>
                                      <p:tavLst>
                                        <p:tav tm="0">
                                          <p:val>
                                            <p:fltVal val="0"/>
                                          </p:val>
                                        </p:tav>
                                        <p:tav tm="100000">
                                          <p:val>
                                            <p:strVal val="#ppt_w"/>
                                          </p:val>
                                        </p:tav>
                                      </p:tavLst>
                                    </p:anim>
                                    <p:anim calcmode="lin" valueType="num">
                                      <p:cBhvr>
                                        <p:cTn id="52" dur="500" fill="hold"/>
                                        <p:tgtEl>
                                          <p:spTgt spid="37"/>
                                        </p:tgtEl>
                                        <p:attrNameLst>
                                          <p:attrName>ppt_h</p:attrName>
                                        </p:attrNameLst>
                                      </p:cBhvr>
                                      <p:tavLst>
                                        <p:tav tm="0">
                                          <p:val>
                                            <p:fltVal val="0"/>
                                          </p:val>
                                        </p:tav>
                                        <p:tav tm="100000">
                                          <p:val>
                                            <p:strVal val="#ppt_h"/>
                                          </p:val>
                                        </p:tav>
                                      </p:tavLst>
                                    </p:anim>
                                    <p:animEffect transition="in" filter="fade">
                                      <p:cBhvr>
                                        <p:cTn id="53" dur="500"/>
                                        <p:tgtEl>
                                          <p:spTgt spid="37"/>
                                        </p:tgtEl>
                                      </p:cBhvr>
                                    </p:animEffect>
                                  </p:childTnLst>
                                </p:cTn>
                              </p:par>
                            </p:childTnLst>
                          </p:cTn>
                        </p:par>
                        <p:par>
                          <p:cTn id="54" fill="hold">
                            <p:stCondLst>
                              <p:cond delay="5000"/>
                            </p:stCondLst>
                            <p:childTnLst>
                              <p:par>
                                <p:cTn id="55" presetID="10" presetClass="exit" presetSubtype="0" fill="hold" nodeType="afterEffect">
                                  <p:stCondLst>
                                    <p:cond delay="0"/>
                                  </p:stCondLst>
                                  <p:childTnLst>
                                    <p:animEffect transition="out" filter="fade">
                                      <p:cBhvr>
                                        <p:cTn id="56" dur="500"/>
                                        <p:tgtEl>
                                          <p:spTgt spid="37"/>
                                        </p:tgtEl>
                                      </p:cBhvr>
                                    </p:animEffect>
                                    <p:set>
                                      <p:cBhvr>
                                        <p:cTn id="57" dur="1" fill="hold">
                                          <p:stCondLst>
                                            <p:cond delay="499"/>
                                          </p:stCondLst>
                                        </p:cTn>
                                        <p:tgtEl>
                                          <p:spTgt spid="37"/>
                                        </p:tgtEl>
                                        <p:attrNameLst>
                                          <p:attrName>style.visibility</p:attrName>
                                        </p:attrNameLst>
                                      </p:cBhvr>
                                      <p:to>
                                        <p:strVal val="hidden"/>
                                      </p:to>
                                    </p:set>
                                  </p:childTnLst>
                                </p:cTn>
                              </p:par>
                            </p:childTnLst>
                          </p:cTn>
                        </p:par>
                        <p:par>
                          <p:cTn id="58" fill="hold">
                            <p:stCondLst>
                              <p:cond delay="5500"/>
                            </p:stCondLst>
                            <p:childTnLst>
                              <p:par>
                                <p:cTn id="59" presetID="53" presetClass="entr" presetSubtype="16" fill="hold" nodeType="afterEffect">
                                  <p:stCondLst>
                                    <p:cond delay="0"/>
                                  </p:stCondLst>
                                  <p:childTnLst>
                                    <p:set>
                                      <p:cBhvr>
                                        <p:cTn id="60" dur="1" fill="hold">
                                          <p:stCondLst>
                                            <p:cond delay="0"/>
                                          </p:stCondLst>
                                        </p:cTn>
                                        <p:tgtEl>
                                          <p:spTgt spid="40"/>
                                        </p:tgtEl>
                                        <p:attrNameLst>
                                          <p:attrName>style.visibility</p:attrName>
                                        </p:attrNameLst>
                                      </p:cBhvr>
                                      <p:to>
                                        <p:strVal val="visible"/>
                                      </p:to>
                                    </p:set>
                                    <p:anim calcmode="lin" valueType="num">
                                      <p:cBhvr>
                                        <p:cTn id="61" dur="500" fill="hold"/>
                                        <p:tgtEl>
                                          <p:spTgt spid="40"/>
                                        </p:tgtEl>
                                        <p:attrNameLst>
                                          <p:attrName>ppt_w</p:attrName>
                                        </p:attrNameLst>
                                      </p:cBhvr>
                                      <p:tavLst>
                                        <p:tav tm="0">
                                          <p:val>
                                            <p:fltVal val="0"/>
                                          </p:val>
                                        </p:tav>
                                        <p:tav tm="100000">
                                          <p:val>
                                            <p:strVal val="#ppt_w"/>
                                          </p:val>
                                        </p:tav>
                                      </p:tavLst>
                                    </p:anim>
                                    <p:anim calcmode="lin" valueType="num">
                                      <p:cBhvr>
                                        <p:cTn id="62" dur="500" fill="hold"/>
                                        <p:tgtEl>
                                          <p:spTgt spid="40"/>
                                        </p:tgtEl>
                                        <p:attrNameLst>
                                          <p:attrName>ppt_h</p:attrName>
                                        </p:attrNameLst>
                                      </p:cBhvr>
                                      <p:tavLst>
                                        <p:tav tm="0">
                                          <p:val>
                                            <p:fltVal val="0"/>
                                          </p:val>
                                        </p:tav>
                                        <p:tav tm="100000">
                                          <p:val>
                                            <p:strVal val="#ppt_h"/>
                                          </p:val>
                                        </p:tav>
                                      </p:tavLst>
                                    </p:anim>
                                    <p:animEffect transition="in" filter="fade">
                                      <p:cBhvr>
                                        <p:cTn id="63" dur="500"/>
                                        <p:tgtEl>
                                          <p:spTgt spid="40"/>
                                        </p:tgtEl>
                                      </p:cBhvr>
                                    </p:animEffect>
                                  </p:childTnLst>
                                </p:cTn>
                              </p:par>
                            </p:childTnLst>
                          </p:cTn>
                        </p:par>
                        <p:par>
                          <p:cTn id="64" fill="hold">
                            <p:stCondLst>
                              <p:cond delay="6000"/>
                            </p:stCondLst>
                            <p:childTnLst>
                              <p:par>
                                <p:cTn id="65" presetID="10" presetClass="exit" presetSubtype="0" fill="hold" nodeType="afterEffect">
                                  <p:stCondLst>
                                    <p:cond delay="0"/>
                                  </p:stCondLst>
                                  <p:childTnLst>
                                    <p:animEffect transition="out" filter="fade">
                                      <p:cBhvr>
                                        <p:cTn id="66" dur="500"/>
                                        <p:tgtEl>
                                          <p:spTgt spid="40"/>
                                        </p:tgtEl>
                                      </p:cBhvr>
                                    </p:animEffect>
                                    <p:set>
                                      <p:cBhvr>
                                        <p:cTn id="67" dur="1" fill="hold">
                                          <p:stCondLst>
                                            <p:cond delay="499"/>
                                          </p:stCondLst>
                                        </p:cTn>
                                        <p:tgtEl>
                                          <p:spTgt spid="40"/>
                                        </p:tgtEl>
                                        <p:attrNameLst>
                                          <p:attrName>style.visibility</p:attrName>
                                        </p:attrNameLst>
                                      </p:cBhvr>
                                      <p:to>
                                        <p:strVal val="hidden"/>
                                      </p:to>
                                    </p:set>
                                  </p:childTnLst>
                                </p:cTn>
                              </p:par>
                            </p:childTnLst>
                          </p:cTn>
                        </p:par>
                        <p:par>
                          <p:cTn id="68" fill="hold">
                            <p:stCondLst>
                              <p:cond delay="6500"/>
                            </p:stCondLst>
                            <p:childTnLst>
                              <p:par>
                                <p:cTn id="69" presetID="53" presetClass="entr" presetSubtype="16" fill="hold" nodeType="afterEffect">
                                  <p:stCondLst>
                                    <p:cond delay="0"/>
                                  </p:stCondLst>
                                  <p:childTnLst>
                                    <p:set>
                                      <p:cBhvr>
                                        <p:cTn id="70" dur="1" fill="hold">
                                          <p:stCondLst>
                                            <p:cond delay="0"/>
                                          </p:stCondLst>
                                        </p:cTn>
                                        <p:tgtEl>
                                          <p:spTgt spid="39"/>
                                        </p:tgtEl>
                                        <p:attrNameLst>
                                          <p:attrName>style.visibility</p:attrName>
                                        </p:attrNameLst>
                                      </p:cBhvr>
                                      <p:to>
                                        <p:strVal val="visible"/>
                                      </p:to>
                                    </p:set>
                                    <p:anim calcmode="lin" valueType="num">
                                      <p:cBhvr>
                                        <p:cTn id="71" dur="500" fill="hold"/>
                                        <p:tgtEl>
                                          <p:spTgt spid="39"/>
                                        </p:tgtEl>
                                        <p:attrNameLst>
                                          <p:attrName>ppt_w</p:attrName>
                                        </p:attrNameLst>
                                      </p:cBhvr>
                                      <p:tavLst>
                                        <p:tav tm="0">
                                          <p:val>
                                            <p:fltVal val="0"/>
                                          </p:val>
                                        </p:tav>
                                        <p:tav tm="100000">
                                          <p:val>
                                            <p:strVal val="#ppt_w"/>
                                          </p:val>
                                        </p:tav>
                                      </p:tavLst>
                                    </p:anim>
                                    <p:anim calcmode="lin" valueType="num">
                                      <p:cBhvr>
                                        <p:cTn id="72" dur="500" fill="hold"/>
                                        <p:tgtEl>
                                          <p:spTgt spid="39"/>
                                        </p:tgtEl>
                                        <p:attrNameLst>
                                          <p:attrName>ppt_h</p:attrName>
                                        </p:attrNameLst>
                                      </p:cBhvr>
                                      <p:tavLst>
                                        <p:tav tm="0">
                                          <p:val>
                                            <p:fltVal val="0"/>
                                          </p:val>
                                        </p:tav>
                                        <p:tav tm="100000">
                                          <p:val>
                                            <p:strVal val="#ppt_h"/>
                                          </p:val>
                                        </p:tav>
                                      </p:tavLst>
                                    </p:anim>
                                    <p:animEffect transition="in" filter="fade">
                                      <p:cBhvr>
                                        <p:cTn id="73" dur="500"/>
                                        <p:tgtEl>
                                          <p:spTgt spid="39"/>
                                        </p:tgtEl>
                                      </p:cBhvr>
                                    </p:animEffect>
                                  </p:childTnLst>
                                </p:cTn>
                              </p:par>
                            </p:childTnLst>
                          </p:cTn>
                        </p:par>
                        <p:par>
                          <p:cTn id="74" fill="hold">
                            <p:stCondLst>
                              <p:cond delay="7000"/>
                            </p:stCondLst>
                            <p:childTnLst>
                              <p:par>
                                <p:cTn id="75" presetID="10" presetClass="exit" presetSubtype="0" fill="hold" nodeType="afterEffect">
                                  <p:stCondLst>
                                    <p:cond delay="0"/>
                                  </p:stCondLst>
                                  <p:childTnLst>
                                    <p:animEffect transition="out" filter="fade">
                                      <p:cBhvr>
                                        <p:cTn id="76" dur="500"/>
                                        <p:tgtEl>
                                          <p:spTgt spid="39"/>
                                        </p:tgtEl>
                                      </p:cBhvr>
                                    </p:animEffect>
                                    <p:set>
                                      <p:cBhvr>
                                        <p:cTn id="77" dur="1" fill="hold">
                                          <p:stCondLst>
                                            <p:cond delay="499"/>
                                          </p:stCondLst>
                                        </p:cTn>
                                        <p:tgtEl>
                                          <p:spTgt spid="39"/>
                                        </p:tgtEl>
                                        <p:attrNameLst>
                                          <p:attrName>style.visibility</p:attrName>
                                        </p:attrNameLst>
                                      </p:cBhvr>
                                      <p:to>
                                        <p:strVal val="hidden"/>
                                      </p:to>
                                    </p:set>
                                  </p:childTnLst>
                                </p:cTn>
                              </p:par>
                            </p:childTnLst>
                          </p:cTn>
                        </p:par>
                        <p:par>
                          <p:cTn id="78" fill="hold">
                            <p:stCondLst>
                              <p:cond delay="7500"/>
                            </p:stCondLst>
                            <p:childTnLst>
                              <p:par>
                                <p:cTn id="79" presetID="53" presetClass="entr" presetSubtype="16" fill="hold" nodeType="afterEffect">
                                  <p:stCondLst>
                                    <p:cond delay="0"/>
                                  </p:stCondLst>
                                  <p:childTnLst>
                                    <p:set>
                                      <p:cBhvr>
                                        <p:cTn id="80" dur="1" fill="hold">
                                          <p:stCondLst>
                                            <p:cond delay="0"/>
                                          </p:stCondLst>
                                        </p:cTn>
                                        <p:tgtEl>
                                          <p:spTgt spid="38"/>
                                        </p:tgtEl>
                                        <p:attrNameLst>
                                          <p:attrName>style.visibility</p:attrName>
                                        </p:attrNameLst>
                                      </p:cBhvr>
                                      <p:to>
                                        <p:strVal val="visible"/>
                                      </p:to>
                                    </p:set>
                                    <p:anim calcmode="lin" valueType="num">
                                      <p:cBhvr>
                                        <p:cTn id="81" dur="500" fill="hold"/>
                                        <p:tgtEl>
                                          <p:spTgt spid="38"/>
                                        </p:tgtEl>
                                        <p:attrNameLst>
                                          <p:attrName>ppt_w</p:attrName>
                                        </p:attrNameLst>
                                      </p:cBhvr>
                                      <p:tavLst>
                                        <p:tav tm="0">
                                          <p:val>
                                            <p:fltVal val="0"/>
                                          </p:val>
                                        </p:tav>
                                        <p:tav tm="100000">
                                          <p:val>
                                            <p:strVal val="#ppt_w"/>
                                          </p:val>
                                        </p:tav>
                                      </p:tavLst>
                                    </p:anim>
                                    <p:anim calcmode="lin" valueType="num">
                                      <p:cBhvr>
                                        <p:cTn id="82" dur="500" fill="hold"/>
                                        <p:tgtEl>
                                          <p:spTgt spid="38"/>
                                        </p:tgtEl>
                                        <p:attrNameLst>
                                          <p:attrName>ppt_h</p:attrName>
                                        </p:attrNameLst>
                                      </p:cBhvr>
                                      <p:tavLst>
                                        <p:tav tm="0">
                                          <p:val>
                                            <p:fltVal val="0"/>
                                          </p:val>
                                        </p:tav>
                                        <p:tav tm="100000">
                                          <p:val>
                                            <p:strVal val="#ppt_h"/>
                                          </p:val>
                                        </p:tav>
                                      </p:tavLst>
                                    </p:anim>
                                    <p:animEffect transition="in" filter="fade">
                                      <p:cBhvr>
                                        <p:cTn id="83" dur="500"/>
                                        <p:tgtEl>
                                          <p:spTgt spid="38"/>
                                        </p:tgtEl>
                                      </p:cBhvr>
                                    </p:animEffect>
                                  </p:childTnLst>
                                </p:cTn>
                              </p:par>
                            </p:childTnLst>
                          </p:cTn>
                        </p:par>
                        <p:par>
                          <p:cTn id="84" fill="hold">
                            <p:stCondLst>
                              <p:cond delay="8000"/>
                            </p:stCondLst>
                            <p:childTnLst>
                              <p:par>
                                <p:cTn id="85" presetID="10" presetClass="exit" presetSubtype="0" fill="hold" nodeType="afterEffect">
                                  <p:stCondLst>
                                    <p:cond delay="0"/>
                                  </p:stCondLst>
                                  <p:childTnLst>
                                    <p:animEffect transition="out" filter="fade">
                                      <p:cBhvr>
                                        <p:cTn id="86" dur="500"/>
                                        <p:tgtEl>
                                          <p:spTgt spid="38"/>
                                        </p:tgtEl>
                                      </p:cBhvr>
                                    </p:animEffect>
                                    <p:set>
                                      <p:cBhvr>
                                        <p:cTn id="87" dur="1" fill="hold">
                                          <p:stCondLst>
                                            <p:cond delay="499"/>
                                          </p:stCondLst>
                                        </p:cTn>
                                        <p:tgtEl>
                                          <p:spTgt spid="38"/>
                                        </p:tgtEl>
                                        <p:attrNameLst>
                                          <p:attrName>style.visibility</p:attrName>
                                        </p:attrNameLst>
                                      </p:cBhvr>
                                      <p:to>
                                        <p:strVal val="hidden"/>
                                      </p:to>
                                    </p:set>
                                  </p:childTnLst>
                                </p:cTn>
                              </p:par>
                              <p:par>
                                <p:cTn id="88" presetID="10" presetClass="entr" presetSubtype="0" fill="hold" grpId="0" nodeType="withEffect">
                                  <p:stCondLst>
                                    <p:cond delay="0"/>
                                  </p:stCondLst>
                                  <p:childTnLst>
                                    <p:set>
                                      <p:cBhvr>
                                        <p:cTn id="89" dur="1" fill="hold">
                                          <p:stCondLst>
                                            <p:cond delay="0"/>
                                          </p:stCondLst>
                                        </p:cTn>
                                        <p:tgtEl>
                                          <p:spTgt spid="15"/>
                                        </p:tgtEl>
                                        <p:attrNameLst>
                                          <p:attrName>style.visibility</p:attrName>
                                        </p:attrNameLst>
                                      </p:cBhvr>
                                      <p:to>
                                        <p:strVal val="visible"/>
                                      </p:to>
                                    </p:set>
                                    <p:animEffect transition="in" filter="fade">
                                      <p:cBhvr>
                                        <p:cTn id="9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AEA104C-0A1B-4FC4-84F2-4CF3FB48BF2E}"/>
              </a:ext>
            </a:extLst>
          </p:cNvPr>
          <p:cNvPicPr>
            <a:picLocks noChangeAspect="1"/>
          </p:cNvPicPr>
          <p:nvPr/>
        </p:nvPicPr>
        <p:blipFill>
          <a:blip r:embed="rId2">
            <a:extLst>
              <a:ext uri="{28A0092B-C50C-407E-A947-70E740481C1C}">
                <a14:useLocalDpi xmlns:a14="http://schemas.microsoft.com/office/drawing/2010/main" val="0"/>
              </a:ext>
            </a:extLst>
          </a:blip>
          <a:srcRect l="20142" t="1120" r="4291" b="1509"/>
          <a:stretch>
            <a:fillRect/>
          </a:stretch>
        </p:blipFill>
        <p:spPr>
          <a:xfrm>
            <a:off x="1946634" y="421550"/>
            <a:ext cx="8298735" cy="6014900"/>
          </a:xfrm>
          <a:custGeom>
            <a:avLst/>
            <a:gdLst>
              <a:gd name="connsiteX0" fmla="*/ 157824 w 8220075"/>
              <a:gd name="connsiteY0" fmla="*/ 0 h 5957887"/>
              <a:gd name="connsiteX1" fmla="*/ 8062251 w 8220075"/>
              <a:gd name="connsiteY1" fmla="*/ 0 h 5957887"/>
              <a:gd name="connsiteX2" fmla="*/ 8220075 w 8220075"/>
              <a:gd name="connsiteY2" fmla="*/ 157824 h 5957887"/>
              <a:gd name="connsiteX3" fmla="*/ 8220075 w 8220075"/>
              <a:gd name="connsiteY3" fmla="*/ 5800063 h 5957887"/>
              <a:gd name="connsiteX4" fmla="*/ 8062251 w 8220075"/>
              <a:gd name="connsiteY4" fmla="*/ 5957887 h 5957887"/>
              <a:gd name="connsiteX5" fmla="*/ 157824 w 8220075"/>
              <a:gd name="connsiteY5" fmla="*/ 5957887 h 5957887"/>
              <a:gd name="connsiteX6" fmla="*/ 0 w 8220075"/>
              <a:gd name="connsiteY6" fmla="*/ 5800063 h 5957887"/>
              <a:gd name="connsiteX7" fmla="*/ 0 w 8220075"/>
              <a:gd name="connsiteY7" fmla="*/ 157824 h 5957887"/>
              <a:gd name="connsiteX8" fmla="*/ 157824 w 8220075"/>
              <a:gd name="connsiteY8" fmla="*/ 0 h 59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0075" h="5957887">
                <a:moveTo>
                  <a:pt x="157824" y="0"/>
                </a:moveTo>
                <a:lnTo>
                  <a:pt x="8062251" y="0"/>
                </a:lnTo>
                <a:cubicBezTo>
                  <a:pt x="8149415" y="0"/>
                  <a:pt x="8220075" y="70660"/>
                  <a:pt x="8220075" y="157824"/>
                </a:cubicBezTo>
                <a:lnTo>
                  <a:pt x="8220075" y="5800063"/>
                </a:lnTo>
                <a:cubicBezTo>
                  <a:pt x="8220075" y="5887227"/>
                  <a:pt x="8149415" y="5957887"/>
                  <a:pt x="8062251" y="5957887"/>
                </a:cubicBezTo>
                <a:lnTo>
                  <a:pt x="157824" y="5957887"/>
                </a:lnTo>
                <a:cubicBezTo>
                  <a:pt x="70660" y="5957887"/>
                  <a:pt x="0" y="5887227"/>
                  <a:pt x="0" y="5800063"/>
                </a:cubicBezTo>
                <a:lnTo>
                  <a:pt x="0" y="157824"/>
                </a:lnTo>
                <a:cubicBezTo>
                  <a:pt x="0" y="70660"/>
                  <a:pt x="70660" y="0"/>
                  <a:pt x="157824" y="0"/>
                </a:cubicBezTo>
                <a:close/>
              </a:path>
            </a:pathLst>
          </a:custGeom>
        </p:spPr>
      </p:pic>
      <p:sp>
        <p:nvSpPr>
          <p:cNvPr id="7" name="Right Arrow 1">
            <a:hlinkClick r:id="rId3" action="ppaction://hlinksldjump"/>
            <a:extLst>
              <a:ext uri="{FF2B5EF4-FFF2-40B4-BE49-F238E27FC236}">
                <a16:creationId xmlns:a16="http://schemas.microsoft.com/office/drawing/2014/main" xmlns="" id="{02C91FEF-A197-4B88-83AC-9B560138A718}"/>
              </a:ext>
            </a:extLst>
          </p:cNvPr>
          <p:cNvSpPr/>
          <p:nvPr/>
        </p:nvSpPr>
        <p:spPr>
          <a:xfrm>
            <a:off x="9586545" y="118825"/>
            <a:ext cx="1020817" cy="792418"/>
          </a:xfrm>
          <a:prstGeom prst="rightArrow">
            <a:avLst/>
          </a:prstGeom>
          <a:solidFill>
            <a:srgbClr val="6A2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b="1" dirty="0">
                <a:solidFill>
                  <a:prstClr val="white"/>
                </a:solidFill>
                <a:latin typeface="Heinemann Roman" panose="02000503000000020004" pitchFamily="50" charset="0"/>
              </a:rPr>
              <a:t>finish</a:t>
            </a:r>
          </a:p>
        </p:txBody>
      </p:sp>
      <p:sp>
        <p:nvSpPr>
          <p:cNvPr id="10" name="TextBox 9">
            <a:extLst>
              <a:ext uri="{FF2B5EF4-FFF2-40B4-BE49-F238E27FC236}">
                <a16:creationId xmlns:a16="http://schemas.microsoft.com/office/drawing/2014/main" xmlns="" id="{B8B9BAE6-426E-4FB6-9AFD-56DEAFA52936}"/>
              </a:ext>
            </a:extLst>
          </p:cNvPr>
          <p:cNvSpPr txBox="1"/>
          <p:nvPr/>
        </p:nvSpPr>
        <p:spPr>
          <a:xfrm>
            <a:off x="6297521" y="305068"/>
            <a:ext cx="1559169" cy="6247864"/>
          </a:xfrm>
          <a:prstGeom prst="rect">
            <a:avLst/>
          </a:prstGeom>
          <a:noFill/>
        </p:spPr>
        <p:txBody>
          <a:bodyPr wrap="square" rtlCol="0">
            <a:spAutoFit/>
          </a:bodyPr>
          <a:lstStyle/>
          <a:p>
            <a:pPr defTabSz="914400"/>
            <a:r>
              <a:rPr lang="en-GB" sz="40000" dirty="0">
                <a:ln w="57150">
                  <a:noFill/>
                </a:ln>
                <a:solidFill>
                  <a:srgbClr val="DC4A01"/>
                </a:solidFill>
                <a:effectLst>
                  <a:glow rad="63500">
                    <a:srgbClr val="E34192">
                      <a:satMod val="175000"/>
                      <a:alpha val="40000"/>
                    </a:srgbClr>
                  </a:glow>
                </a:effectLst>
                <a:latin typeface="Numberlings" pitchFamily="2" charset="0"/>
              </a:rPr>
              <a:t>8</a:t>
            </a:r>
          </a:p>
        </p:txBody>
      </p:sp>
      <p:sp>
        <p:nvSpPr>
          <p:cNvPr id="11" name="TextBox 10">
            <a:extLst>
              <a:ext uri="{FF2B5EF4-FFF2-40B4-BE49-F238E27FC236}">
                <a16:creationId xmlns:a16="http://schemas.microsoft.com/office/drawing/2014/main" xmlns="" id="{B2316C66-1E32-428B-BA32-4656BB8B53D5}"/>
              </a:ext>
            </a:extLst>
          </p:cNvPr>
          <p:cNvSpPr txBox="1"/>
          <p:nvPr/>
        </p:nvSpPr>
        <p:spPr>
          <a:xfrm>
            <a:off x="6297521" y="305068"/>
            <a:ext cx="1559169" cy="6247864"/>
          </a:xfrm>
          <a:prstGeom prst="rect">
            <a:avLst/>
          </a:prstGeom>
          <a:noFill/>
        </p:spPr>
        <p:txBody>
          <a:bodyPr wrap="square" rtlCol="0">
            <a:spAutoFit/>
          </a:bodyPr>
          <a:lstStyle/>
          <a:p>
            <a:pPr defTabSz="914400"/>
            <a:r>
              <a:rPr lang="en-GB" sz="40000" dirty="0">
                <a:ln w="57150">
                  <a:noFill/>
                </a:ln>
                <a:solidFill>
                  <a:srgbClr val="E226A9"/>
                </a:solidFill>
                <a:latin typeface="Numberlings" pitchFamily="2" charset="0"/>
              </a:rPr>
              <a:t>8</a:t>
            </a:r>
          </a:p>
        </p:txBody>
      </p:sp>
      <p:sp>
        <p:nvSpPr>
          <p:cNvPr id="12" name="Rounded Rectangular Callout 9">
            <a:extLst>
              <a:ext uri="{FF2B5EF4-FFF2-40B4-BE49-F238E27FC236}">
                <a16:creationId xmlns:a16="http://schemas.microsoft.com/office/drawing/2014/main" xmlns="" id="{4E43CA8B-DCA1-4E7C-BCEF-94E6519D0823}"/>
              </a:ext>
            </a:extLst>
          </p:cNvPr>
          <p:cNvSpPr/>
          <p:nvPr/>
        </p:nvSpPr>
        <p:spPr>
          <a:xfrm>
            <a:off x="2749476" y="1935805"/>
            <a:ext cx="3472367" cy="1211908"/>
          </a:xfrm>
          <a:prstGeom prst="wedgeRoundRectCallout">
            <a:avLst>
              <a:gd name="adj1" fmla="val 27790"/>
              <a:gd name="adj2" fmla="val 63931"/>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Let’s practise writing </a:t>
            </a:r>
            <a:r>
              <a:rPr lang="en-GB" dirty="0">
                <a:solidFill>
                  <a:srgbClr val="1C1C1C"/>
                </a:solidFill>
                <a:latin typeface="Numberlings" pitchFamily="2" charset="0"/>
              </a:rPr>
              <a:t>8</a:t>
            </a:r>
            <a:r>
              <a:rPr lang="en-GB" dirty="0">
                <a:solidFill>
                  <a:srgbClr val="1C1C1C"/>
                </a:solidFill>
                <a:latin typeface="Heinemann Roman" panose="02000503000000020004" pitchFamily="50" charset="0"/>
              </a:rPr>
              <a:t>. Can you draw it in the air like me? Click me to start.</a:t>
            </a:r>
          </a:p>
        </p:txBody>
      </p:sp>
      <p:pic>
        <p:nvPicPr>
          <p:cNvPr id="8" name="number8 1">
            <a:extLst>
              <a:ext uri="{FF2B5EF4-FFF2-40B4-BE49-F238E27FC236}">
                <a16:creationId xmlns:a16="http://schemas.microsoft.com/office/drawing/2014/main" xmlns="" id="{73112065-3F72-4F2C-9014-F1B8CE8B5AF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386" t="-2154" r="33646" b="2154"/>
          <a:stretch/>
        </p:blipFill>
        <p:spPr>
          <a:xfrm>
            <a:off x="4904269" y="3221011"/>
            <a:ext cx="1317574" cy="2004843"/>
          </a:xfrm>
          <a:prstGeom prst="rect">
            <a:avLst/>
          </a:prstGeom>
        </p:spPr>
      </p:pic>
      <p:sp>
        <p:nvSpPr>
          <p:cNvPr id="14" name="Rounded Rectangular Callout 9">
            <a:extLst>
              <a:ext uri="{FF2B5EF4-FFF2-40B4-BE49-F238E27FC236}">
                <a16:creationId xmlns:a16="http://schemas.microsoft.com/office/drawing/2014/main" xmlns="" id="{AA047A08-2CA4-44A1-962B-CA9907D3228F}"/>
              </a:ext>
            </a:extLst>
          </p:cNvPr>
          <p:cNvSpPr/>
          <p:nvPr/>
        </p:nvSpPr>
        <p:spPr>
          <a:xfrm>
            <a:off x="2641589" y="581917"/>
            <a:ext cx="3897526" cy="955133"/>
          </a:xfrm>
          <a:prstGeom prst="wedgeRoundRectCallout">
            <a:avLst>
              <a:gd name="adj1" fmla="val 52717"/>
              <a:gd name="adj2" fmla="val -20835"/>
              <a:gd name="adj3" fmla="val 16667"/>
            </a:avLst>
          </a:prstGeom>
          <a:solidFill>
            <a:schemeClr val="bg1"/>
          </a:solidFill>
          <a:ln w="38100">
            <a:solidFill>
              <a:srgbClr val="E335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latin typeface="Heinemann Roman" panose="02000503000000020004" pitchFamily="50" charset="0"/>
              </a:rPr>
              <a:t>An "S" to start, looking great! </a:t>
            </a:r>
            <a:r>
              <a:rPr lang="en-GB">
                <a:solidFill>
                  <a:srgbClr val="1C1C1C"/>
                </a:solidFill>
                <a:latin typeface="Heinemann Roman" panose="02000503000000020004" pitchFamily="50" charset="0"/>
              </a:rPr>
              <a:t>Loop back up to make an </a:t>
            </a:r>
            <a:r>
              <a:rPr lang="en-GB">
                <a:solidFill>
                  <a:srgbClr val="1C1C1C"/>
                </a:solidFill>
                <a:latin typeface="Numberlings" pitchFamily="2" charset="0"/>
              </a:rPr>
              <a:t>8</a:t>
            </a:r>
            <a:r>
              <a:rPr lang="en-GB" dirty="0">
                <a:solidFill>
                  <a:srgbClr val="1C1C1C"/>
                </a:solidFill>
                <a:latin typeface="Heinemann Roman" panose="02000503000000020004" pitchFamily="50" charset="0"/>
              </a:rPr>
              <a:t>.</a:t>
            </a:r>
          </a:p>
        </p:txBody>
      </p:sp>
      <p:pic>
        <p:nvPicPr>
          <p:cNvPr id="13" name="Picture 12">
            <a:extLst>
              <a:ext uri="{FF2B5EF4-FFF2-40B4-BE49-F238E27FC236}">
                <a16:creationId xmlns:a16="http://schemas.microsoft.com/office/drawing/2014/main" xmlns="" id="{24464F20-F337-486A-BEB5-DD76ECF6071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139" r="32122"/>
          <a:stretch/>
        </p:blipFill>
        <p:spPr>
          <a:xfrm>
            <a:off x="7170199" y="322825"/>
            <a:ext cx="1345037" cy="2004843"/>
          </a:xfrm>
          <a:prstGeom prst="rect">
            <a:avLst/>
          </a:prstGeom>
        </p:spPr>
      </p:pic>
    </p:spTree>
    <p:extLst>
      <p:ext uri="{BB962C8B-B14F-4D97-AF65-F5344CB8AC3E}">
        <p14:creationId xmlns:p14="http://schemas.microsoft.com/office/powerpoint/2010/main" val="1730674616"/>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xit" presetSubtype="0" fill="hold" grpId="1" nodeType="afterEffect">
                                  <p:stCondLst>
                                    <p:cond delay="0"/>
                                  </p:stCondLst>
                                  <p:childTnLst>
                                    <p:animEffect transition="out" filter="fade">
                                      <p:cBhvr>
                                        <p:cTn id="10" dur="500"/>
                                        <p:tgtEl>
                                          <p:spTgt spid="10"/>
                                        </p:tgtEl>
                                      </p:cBhvr>
                                    </p:animEffect>
                                    <p:set>
                                      <p:cBhvr>
                                        <p:cTn id="11" dur="1" fill="hold">
                                          <p:stCondLst>
                                            <p:cond delay="499"/>
                                          </p:stCondLst>
                                        </p:cTn>
                                        <p:tgtEl>
                                          <p:spTgt spid="10"/>
                                        </p:tgtEl>
                                        <p:attrNameLst>
                                          <p:attrName>style.visibility</p:attrName>
                                        </p:attrNameLst>
                                      </p:cBhvr>
                                      <p:to>
                                        <p:strVal val="hidden"/>
                                      </p:to>
                                    </p:se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42" presetClass="path" presetSubtype="0" accel="50000" decel="50000" fill="hold" nodeType="afterEffect">
                                  <p:stCondLst>
                                    <p:cond delay="0"/>
                                  </p:stCondLst>
                                  <p:childTnLst>
                                    <p:animMotion origin="layout" path="M 3.33333E-6 -7.40741E-7 L 0.24931 -0.42546 " pathEditMode="relative" rAng="0" ptsTypes="AA">
                                      <p:cBhvr>
                                        <p:cTn id="20" dur="2000" fill="hold"/>
                                        <p:tgtEl>
                                          <p:spTgt spid="8"/>
                                        </p:tgtEl>
                                        <p:attrNameLst>
                                          <p:attrName>ppt_x</p:attrName>
                                          <p:attrName>ppt_y</p:attrName>
                                        </p:attrNameLst>
                                      </p:cBhvr>
                                      <p:rCtr x="12188" y="-21597"/>
                                    </p:animMotion>
                                  </p:childTnLst>
                                </p:cTn>
                              </p:par>
                            </p:childTnLst>
                          </p:cTn>
                        </p:par>
                        <p:par>
                          <p:cTn id="21" fill="hold">
                            <p:stCondLst>
                              <p:cond delay="2000"/>
                            </p:stCondLst>
                            <p:childTnLst>
                              <p:par>
                                <p:cTn id="22" presetID="1" presetClass="exit" presetSubtype="0" fill="hold" nodeType="afterEffect">
                                  <p:stCondLst>
                                    <p:cond delay="0"/>
                                  </p:stCondLst>
                                  <p:childTnLst>
                                    <p:set>
                                      <p:cBhvr>
                                        <p:cTn id="23" dur="1" fill="hold">
                                          <p:stCondLst>
                                            <p:cond delay="0"/>
                                          </p:stCondLst>
                                        </p:cTn>
                                        <p:tgtEl>
                                          <p:spTgt spid="8"/>
                                        </p:tgtEl>
                                        <p:attrNameLst>
                                          <p:attrName>style.visibility</p:attrName>
                                        </p:attrNameLst>
                                      </p:cBhvr>
                                      <p:to>
                                        <p:strVal val="hidden"/>
                                      </p:to>
                                    </p:set>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par>
                          <p:cTn id="27" fill="hold">
                            <p:stCondLst>
                              <p:cond delay="2000"/>
                            </p:stCondLst>
                            <p:childTnLst>
                              <p:par>
                                <p:cTn id="28" presetID="10" presetClass="exit" presetSubtype="0" fill="hold" grpId="1" nodeType="afterEffect">
                                  <p:stCondLst>
                                    <p:cond delay="0"/>
                                  </p:stCondLst>
                                  <p:childTnLst>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par>
                          <p:cTn id="31" fill="hold">
                            <p:stCondLst>
                              <p:cond delay="2500"/>
                            </p:stCondLst>
                            <p:childTnLst>
                              <p:par>
                                <p:cTn id="32" presetID="10" presetClass="entr" presetSubtype="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par>
                          <p:cTn id="35" fill="hold">
                            <p:stCondLst>
                              <p:cond delay="3000"/>
                            </p:stCondLst>
                            <p:childTnLst>
                              <p:par>
                                <p:cTn id="36" presetID="22" presetClass="path" presetSubtype="0" fill="hold" nodeType="afterEffect">
                                  <p:stCondLst>
                                    <p:cond delay="2000"/>
                                  </p:stCondLst>
                                  <p:childTnLst>
                                    <p:animMotion origin="layout" path="M 0.00209 0.00532 C 0.06025 0.00532 0.10851 0.06134 0.10851 0.12963 C 0.10851 0.21088 0.05504 0.23981 0.02344 0.25231 L -0.01909 0.26481 C -0.05069 0.27731 -0.1033 0.30856 -0.1033 0.4 C -0.1033 0.4581 -0.05607 0.52453 0.00209 0.52453 C 0.06025 0.52453 0.10851 0.4581 0.10851 0.4 C 0.10851 0.30856 0.05504 0.27731 0.02344 0.26481 L -0.01909 0.25231 C -0.05069 0.23981 -0.1033 0.21088 -0.1033 0.12963 C -0.1033 0.06134 -0.05607 0.00532 0.00209 0.00532 Z " pathEditMode="relative" rAng="0" ptsTypes="AAAAAAAAAAA">
                                      <p:cBhvr>
                                        <p:cTn id="37" dur="6000" spd="-100000" fill="hold"/>
                                        <p:tgtEl>
                                          <p:spTgt spid="13"/>
                                        </p:tgtEl>
                                        <p:attrNameLst>
                                          <p:attrName>ppt_x</p:attrName>
                                          <p:attrName>ppt_y</p:attrName>
                                        </p:attrNameLst>
                                      </p:cBhvr>
                                      <p:rCtr x="52" y="25949"/>
                                    </p:animMotion>
                                  </p:childTnLst>
                                </p:cTn>
                              </p:par>
                            </p:childTnLst>
                          </p:cTn>
                        </p:par>
                        <p:par>
                          <p:cTn id="38" fill="hold">
                            <p:stCondLst>
                              <p:cond delay="11000"/>
                            </p:stCondLst>
                            <p:childTnLst>
                              <p:par>
                                <p:cTn id="39" presetID="10"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nextCondLst>
                <p:cond evt="onClick" delay="0">
                  <p:tgtEl>
                    <p:spTgt spid="8"/>
                  </p:tgtEl>
                </p:cond>
              </p:nextCondLst>
            </p:seq>
          </p:childTnLst>
        </p:cTn>
      </p:par>
    </p:tnLst>
    <p:bldLst>
      <p:bldP spid="7" grpId="0" animBg="1"/>
      <p:bldP spid="10" grpId="0"/>
      <p:bldP spid="10" grpId="1"/>
      <p:bldP spid="12" grpId="0" animBg="1"/>
      <p:bldP spid="12" grpId="1" animBg="1"/>
      <p:bldP spid="1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p:txBody>
          <a:bodyPr>
            <a:normAutofit fontScale="90000"/>
          </a:bodyPr>
          <a:lstStyle/>
          <a:p>
            <a:r>
              <a:rPr lang="en-US" b="1" dirty="0">
                <a:latin typeface="Comic Sans MS" panose="030F0902030302020204" pitchFamily="66" charset="0"/>
              </a:rPr>
              <a:t>Phonics – Voice Sounds</a:t>
            </a:r>
            <a:br>
              <a:rPr lang="en-US" b="1" dirty="0">
                <a:latin typeface="Comic Sans MS" panose="030F0902030302020204" pitchFamily="66" charset="0"/>
              </a:rPr>
            </a:br>
            <a:endParaRPr lang="en-US" sz="2800" b="1" dirty="0"/>
          </a:p>
        </p:txBody>
      </p:sp>
      <p:sp>
        <p:nvSpPr>
          <p:cNvPr id="6" name="Title 1">
            <a:extLst>
              <a:ext uri="{FF2B5EF4-FFF2-40B4-BE49-F238E27FC236}">
                <a16:creationId xmlns:a16="http://schemas.microsoft.com/office/drawing/2014/main" xmlns="" id="{D6886F14-2EAD-094E-BA3E-9962E956F503}"/>
              </a:ext>
            </a:extLst>
          </p:cNvPr>
          <p:cNvSpPr txBox="1">
            <a:spLocks/>
          </p:cNvSpPr>
          <p:nvPr/>
        </p:nvSpPr>
        <p:spPr>
          <a:xfrm>
            <a:off x="1493521" y="3469518"/>
            <a:ext cx="9601196" cy="1624996"/>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solidFill>
                <a:srgbClr val="FF0000"/>
              </a:solidFill>
              <a:latin typeface="Comic Sans MS" panose="030F0702030302020204" pitchFamily="66" charset="0"/>
            </a:endParaRPr>
          </a:p>
        </p:txBody>
      </p:sp>
      <p:sp>
        <p:nvSpPr>
          <p:cNvPr id="5" name="Rectangle 4"/>
          <p:cNvSpPr/>
          <p:nvPr/>
        </p:nvSpPr>
        <p:spPr>
          <a:xfrm>
            <a:off x="1074421" y="2184466"/>
            <a:ext cx="10043158" cy="1015663"/>
          </a:xfrm>
          <a:prstGeom prst="rect">
            <a:avLst/>
          </a:prstGeom>
        </p:spPr>
        <p:txBody>
          <a:bodyPr wrap="square">
            <a:spAutoFit/>
          </a:bodyPr>
          <a:lstStyle/>
          <a:p>
            <a:r>
              <a:rPr lang="en-GB" sz="3000" dirty="0">
                <a:latin typeface="Comic Sans MS" panose="030F0702030302020204" pitchFamily="66" charset="0"/>
                <a:ea typeface="Times New Roman" panose="02020603050405020304" pitchFamily="18" charset="0"/>
              </a:rPr>
              <a:t>Using your voice sound flash cards  – can you make the sounds, try making them loudly, quietly </a:t>
            </a:r>
            <a:r>
              <a:rPr lang="en-GB" sz="3000" dirty="0" err="1">
                <a:latin typeface="Comic Sans MS" panose="030F0702030302020204" pitchFamily="66" charset="0"/>
                <a:ea typeface="Times New Roman" panose="02020603050405020304" pitchFamily="18" charset="0"/>
              </a:rPr>
              <a:t>etc</a:t>
            </a:r>
            <a:endParaRPr lang="en-GB" sz="3000" dirty="0">
              <a:latin typeface="Comic Sans MS" panose="030F0702030302020204" pitchFamily="66" charset="0"/>
            </a:endParaRPr>
          </a:p>
        </p:txBody>
      </p:sp>
      <p:pic>
        <p:nvPicPr>
          <p:cNvPr id="7" name="Picture 6"/>
          <p:cNvPicPr>
            <a:picLocks noChangeAspect="1"/>
          </p:cNvPicPr>
          <p:nvPr/>
        </p:nvPicPr>
        <p:blipFill rotWithShape="1">
          <a:blip r:embed="rId2"/>
          <a:srcRect l="3500" t="23111" r="37000" b="36667"/>
          <a:stretch/>
        </p:blipFill>
        <p:spPr>
          <a:xfrm>
            <a:off x="2285999" y="3463834"/>
            <a:ext cx="7620002" cy="3261360"/>
          </a:xfrm>
          <a:prstGeom prst="rect">
            <a:avLst/>
          </a:prstGeom>
        </p:spPr>
      </p:pic>
    </p:spTree>
    <p:extLst>
      <p:ext uri="{BB962C8B-B14F-4D97-AF65-F5344CB8AC3E}">
        <p14:creationId xmlns:p14="http://schemas.microsoft.com/office/powerpoint/2010/main" val="30335762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p:txBody>
          <a:bodyPr>
            <a:normAutofit fontScale="90000"/>
          </a:bodyPr>
          <a:lstStyle/>
          <a:p>
            <a:r>
              <a:rPr lang="en-US" b="1" dirty="0" err="1">
                <a:latin typeface="Comic Sans MS" panose="030F0902030302020204" pitchFamily="66" charset="0"/>
              </a:rPr>
              <a:t>Biggleton</a:t>
            </a:r>
            <a:r>
              <a:rPr lang="en-US" b="1" dirty="0">
                <a:latin typeface="Comic Sans MS" panose="030F0902030302020204" pitchFamily="66" charset="0"/>
              </a:rPr>
              <a:t> – Superheroes </a:t>
            </a:r>
            <a:br>
              <a:rPr lang="en-US" b="1" dirty="0">
                <a:latin typeface="Comic Sans MS" panose="030F0902030302020204" pitchFamily="66" charset="0"/>
              </a:rPr>
            </a:br>
            <a:endParaRPr lang="en-US" sz="2800" b="1" dirty="0"/>
          </a:p>
        </p:txBody>
      </p:sp>
      <p:sp>
        <p:nvSpPr>
          <p:cNvPr id="6" name="Title 1">
            <a:extLst>
              <a:ext uri="{FF2B5EF4-FFF2-40B4-BE49-F238E27FC236}">
                <a16:creationId xmlns:a16="http://schemas.microsoft.com/office/drawing/2014/main" xmlns="" id="{D6886F14-2EAD-094E-BA3E-9962E956F503}"/>
              </a:ext>
            </a:extLst>
          </p:cNvPr>
          <p:cNvSpPr txBox="1">
            <a:spLocks/>
          </p:cNvSpPr>
          <p:nvPr/>
        </p:nvSpPr>
        <p:spPr>
          <a:xfrm>
            <a:off x="1493521" y="3469518"/>
            <a:ext cx="9601196" cy="1624996"/>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solidFill>
                <a:srgbClr val="FF0000"/>
              </a:solidFill>
              <a:latin typeface="Comic Sans MS" panose="030F0702030302020204" pitchFamily="66" charset="0"/>
            </a:endParaRPr>
          </a:p>
        </p:txBody>
      </p:sp>
      <p:sp>
        <p:nvSpPr>
          <p:cNvPr id="5" name="Rectangle 4"/>
          <p:cNvSpPr/>
          <p:nvPr/>
        </p:nvSpPr>
        <p:spPr>
          <a:xfrm>
            <a:off x="1074421" y="3469518"/>
            <a:ext cx="10043158" cy="1015663"/>
          </a:xfrm>
          <a:prstGeom prst="rect">
            <a:avLst/>
          </a:prstGeom>
        </p:spPr>
        <p:txBody>
          <a:bodyPr wrap="square">
            <a:spAutoFit/>
          </a:bodyPr>
          <a:lstStyle/>
          <a:p>
            <a:pPr algn="ctr"/>
            <a:r>
              <a:rPr lang="en-US" sz="3000" dirty="0">
                <a:latin typeface="Comic Sans MS" panose="030F0902030302020204" pitchFamily="66" charset="0"/>
                <a:hlinkClick r:id="rId2"/>
              </a:rPr>
              <a:t>https://www.bbc.co.uk/iplayer/episode/m00023yk/biggleton-series-2-25-superheroes</a:t>
            </a:r>
            <a:r>
              <a:rPr lang="en-US" sz="3000" dirty="0">
                <a:latin typeface="Comic Sans MS" panose="030F0902030302020204" pitchFamily="66" charset="0"/>
              </a:rPr>
              <a:t> </a:t>
            </a:r>
            <a:endParaRPr lang="en-GB" sz="3000" dirty="0">
              <a:latin typeface="Comic Sans MS" panose="030F0702030302020204" pitchFamily="66" charset="0"/>
            </a:endParaRPr>
          </a:p>
        </p:txBody>
      </p:sp>
    </p:spTree>
    <p:extLst>
      <p:ext uri="{BB962C8B-B14F-4D97-AF65-F5344CB8AC3E}">
        <p14:creationId xmlns:p14="http://schemas.microsoft.com/office/powerpoint/2010/main" val="32595085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2994" y="0"/>
            <a:ext cx="10886013" cy="4387851"/>
          </a:xfrm>
        </p:spPr>
        <p:txBody>
          <a:bodyPr>
            <a:normAutofit lnSpcReduction="10000"/>
          </a:bodyPr>
          <a:lstStyle/>
          <a:p>
            <a:pPr marL="0" indent="0" algn="ctr">
              <a:buNone/>
            </a:pPr>
            <a:r>
              <a:rPr lang="en-US" sz="10000" b="1" dirty="0">
                <a:latin typeface="Comic Sans MS" panose="030F0902030302020204" pitchFamily="66" charset="0"/>
              </a:rPr>
              <a:t>Wednesday</a:t>
            </a:r>
          </a:p>
          <a:p>
            <a:pPr marL="0" indent="0" algn="ctr">
              <a:buNone/>
            </a:pPr>
            <a:endParaRPr lang="en-US" sz="10000" b="1" dirty="0">
              <a:latin typeface="Comic Sans MS" panose="030F0902030302020204" pitchFamily="66" charset="0"/>
            </a:endParaRPr>
          </a:p>
          <a:p>
            <a:pPr marL="0" indent="0" algn="ctr">
              <a:buNone/>
            </a:pPr>
            <a:r>
              <a:rPr lang="en-US" sz="6000" b="1" dirty="0">
                <a:latin typeface="Comic Sans MS" panose="030F0902030302020204" pitchFamily="66" charset="0"/>
              </a:rPr>
              <a:t>24.2.21</a:t>
            </a:r>
            <a:endParaRPr lang="en-GB" sz="6000" dirty="0"/>
          </a:p>
        </p:txBody>
      </p:sp>
      <p:pic>
        <p:nvPicPr>
          <p:cNvPr id="3" name="Picture 4" descr="Image result for superhero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28056"/>
            <a:ext cx="12192000" cy="2929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643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5" name="Content Placeholder 4"/>
          <p:cNvSpPr>
            <a:spLocks noGrp="1"/>
          </p:cNvSpPr>
          <p:nvPr>
            <p:ph idx="1"/>
          </p:nvPr>
        </p:nvSpPr>
        <p:spPr/>
        <p:txBody>
          <a:bodyPr>
            <a:normAutofit/>
          </a:bodyPr>
          <a:lstStyle/>
          <a:p>
            <a:pPr marL="0" indent="0" algn="ctr">
              <a:buNone/>
            </a:pPr>
            <a:r>
              <a:rPr lang="en-GB" sz="3000" dirty="0">
                <a:latin typeface="Comic Sans MS" panose="030F0702030302020204" pitchFamily="66" charset="0"/>
                <a:hlinkClick r:id="rId2"/>
              </a:rPr>
              <a:t>https://www.youtube.com/watch?v=Py4fhsx3Ct4</a:t>
            </a:r>
            <a:endParaRPr lang="en-GB" sz="3000" dirty="0">
              <a:latin typeface="Comic Sans MS" panose="030F0702030302020204" pitchFamily="66" charset="0"/>
            </a:endParaRPr>
          </a:p>
          <a:p>
            <a:pPr marL="0" indent="0" algn="ctr">
              <a:buNone/>
            </a:pPr>
            <a:endParaRPr lang="en-GB" sz="3000" dirty="0">
              <a:latin typeface="Comic Sans MS" panose="030F0702030302020204" pitchFamily="66" charset="0"/>
            </a:endParaRPr>
          </a:p>
          <a:p>
            <a:pPr marL="0" indent="0" algn="ctr">
              <a:buNone/>
            </a:pPr>
            <a:r>
              <a:rPr lang="en-GB" sz="3000" dirty="0">
                <a:latin typeface="Comic Sans MS" panose="030F0702030302020204" pitchFamily="66" charset="0"/>
              </a:rPr>
              <a:t>Kids Superhero Song - Let's Be Superheroes</a:t>
            </a:r>
          </a:p>
        </p:txBody>
      </p:sp>
    </p:spTree>
    <p:extLst>
      <p:ext uri="{BB962C8B-B14F-4D97-AF65-F5344CB8AC3E}">
        <p14:creationId xmlns:p14="http://schemas.microsoft.com/office/powerpoint/2010/main" val="26703174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7096" y="2284321"/>
            <a:ext cx="9557806" cy="1477328"/>
          </a:xfrm>
          <a:prstGeom prst="rect">
            <a:avLst/>
          </a:prstGeom>
        </p:spPr>
        <p:txBody>
          <a:bodyPr wrap="square">
            <a:spAutoFit/>
          </a:bodyPr>
          <a:lstStyle/>
          <a:p>
            <a:pPr algn="ctr"/>
            <a:r>
              <a:rPr lang="en-GB" sz="3000" dirty="0">
                <a:latin typeface="Comic Sans MS" panose="030F0702030302020204" pitchFamily="66" charset="0"/>
                <a:hlinkClick r:id="rId2"/>
              </a:rPr>
              <a:t>https://www.youtube.com/watch?v=-vdLIV_Oukc</a:t>
            </a:r>
            <a:endParaRPr lang="en-GB" sz="3000" dirty="0">
              <a:latin typeface="Comic Sans MS" panose="030F0702030302020204" pitchFamily="66" charset="0"/>
            </a:endParaRPr>
          </a:p>
          <a:p>
            <a:pPr algn="ctr"/>
            <a:endParaRPr lang="en-GB" sz="3000" dirty="0">
              <a:latin typeface="Comic Sans MS" panose="030F0702030302020204" pitchFamily="66" charset="0"/>
            </a:endParaRPr>
          </a:p>
          <a:p>
            <a:pPr algn="ctr"/>
            <a:r>
              <a:rPr lang="en-GB" sz="3000" dirty="0">
                <a:latin typeface="Comic Sans MS" panose="030F0702030302020204" pitchFamily="66" charset="0"/>
              </a:rPr>
              <a:t>Eight Legs</a:t>
            </a:r>
          </a:p>
        </p:txBody>
      </p:sp>
      <p:sp>
        <p:nvSpPr>
          <p:cNvPr id="11" name="Title 1">
            <a:extLst>
              <a:ext uri="{FF2B5EF4-FFF2-40B4-BE49-F238E27FC236}">
                <a16:creationId xmlns:a16="http://schemas.microsoft.com/office/drawing/2014/main" xmlns="" id="{CCD71A40-B6D7-2545-A3ED-6A67CAFB66A3}"/>
              </a:ext>
            </a:extLst>
          </p:cNvPr>
          <p:cNvSpPr>
            <a:spLocks noGrp="1"/>
          </p:cNvSpPr>
          <p:nvPr>
            <p:ph type="title"/>
          </p:nvPr>
        </p:nvSpPr>
        <p:spPr>
          <a:xfrm>
            <a:off x="652993" y="485616"/>
            <a:ext cx="10886013" cy="1150938"/>
          </a:xfrm>
        </p:spPr>
        <p:txBody>
          <a:bodyPr>
            <a:noAutofit/>
          </a:bodyPr>
          <a:lstStyle/>
          <a:p>
            <a:r>
              <a:rPr lang="en-US" sz="5000" b="1" dirty="0" err="1">
                <a:latin typeface="Comic Sans MS" panose="030F0902030302020204" pitchFamily="66" charset="0"/>
              </a:rPr>
              <a:t>Maths</a:t>
            </a:r>
            <a:r>
              <a:rPr lang="en-US" sz="5000" b="1" dirty="0">
                <a:latin typeface="Comic Sans MS" panose="030F0902030302020204" pitchFamily="66" charset="0"/>
              </a:rPr>
              <a:t> - Number 8</a:t>
            </a:r>
          </a:p>
        </p:txBody>
      </p:sp>
      <p:sp>
        <p:nvSpPr>
          <p:cNvPr id="5" name="Rectangle 4"/>
          <p:cNvSpPr/>
          <p:nvPr/>
        </p:nvSpPr>
        <p:spPr>
          <a:xfrm>
            <a:off x="652993" y="4098248"/>
            <a:ext cx="11154015" cy="2400657"/>
          </a:xfrm>
          <a:prstGeom prst="rect">
            <a:avLst/>
          </a:prstGeom>
        </p:spPr>
        <p:txBody>
          <a:bodyPr wrap="none">
            <a:spAutoFit/>
          </a:bodyPr>
          <a:lstStyle/>
          <a:p>
            <a:r>
              <a:rPr lang="en-GB" sz="3000" dirty="0">
                <a:latin typeface="Comic Sans MS" panose="030F0702030302020204" pitchFamily="66" charset="0"/>
                <a:hlinkClick r:id="rId3"/>
              </a:rPr>
              <a:t>       https://www.youtube.com/watch?v=DzKqCmjVXLI</a:t>
            </a:r>
            <a:endParaRPr lang="en-GB" sz="3000" dirty="0">
              <a:latin typeface="Comic Sans MS" panose="030F0702030302020204" pitchFamily="66" charset="0"/>
            </a:endParaRPr>
          </a:p>
          <a:p>
            <a:endParaRPr lang="en-GB" sz="3000" dirty="0">
              <a:latin typeface="Comic Sans MS" panose="030F0702030302020204" pitchFamily="66" charset="0"/>
            </a:endParaRPr>
          </a:p>
          <a:p>
            <a:pPr algn="ctr"/>
            <a:r>
              <a:rPr lang="en-GB" sz="3000" dirty="0">
                <a:latin typeface="Comic Sans MS" panose="030F0702030302020204" pitchFamily="66" charset="0"/>
              </a:rPr>
              <a:t>Number Formation 1-8 </a:t>
            </a:r>
          </a:p>
          <a:p>
            <a:pPr algn="ctr"/>
            <a:endParaRPr lang="en-GB" sz="3000" dirty="0">
              <a:latin typeface="Comic Sans MS" panose="030F0702030302020204" pitchFamily="66" charset="0"/>
            </a:endParaRPr>
          </a:p>
          <a:p>
            <a:pPr algn="ctr"/>
            <a:r>
              <a:rPr lang="en-GB" sz="3000" dirty="0">
                <a:latin typeface="Comic Sans MS" panose="030F0702030302020204" pitchFamily="66" charset="0"/>
              </a:rPr>
              <a:t>Please refer to the ‘Find the Real </a:t>
            </a:r>
            <a:r>
              <a:rPr lang="en-GB" sz="3000" dirty="0" err="1">
                <a:latin typeface="Comic Sans MS" panose="030F0702030302020204" pitchFamily="66" charset="0"/>
              </a:rPr>
              <a:t>Octoblocks</a:t>
            </a:r>
            <a:r>
              <a:rPr lang="en-GB" sz="3000" dirty="0">
                <a:latin typeface="Comic Sans MS" panose="030F0702030302020204" pitchFamily="66" charset="0"/>
              </a:rPr>
              <a:t> Activity Sheet’</a:t>
            </a:r>
          </a:p>
        </p:txBody>
      </p:sp>
    </p:spTree>
    <p:extLst>
      <p:ext uri="{BB962C8B-B14F-4D97-AF65-F5344CB8AC3E}">
        <p14:creationId xmlns:p14="http://schemas.microsoft.com/office/powerpoint/2010/main" val="4021049585"/>
      </p:ext>
    </p:extLst>
  </p:cSld>
  <p:clrMapOvr>
    <a:masterClrMapping/>
  </p:clrMapOvr>
  <mc:AlternateContent xmlns:mc="http://schemas.openxmlformats.org/markup-compatibility/2006" xmlns:p14="http://schemas.microsoft.com/office/powerpoint/2010/main">
    <mc:Choice Requires="p14">
      <p:transition spd="slow" p14:dur="2000" advTm="69084"/>
    </mc:Choice>
    <mc:Fallback xmlns="">
      <p:transition spd="slow" advTm="6908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16EAFFF-976D-374E-A44E-1396A29751E3}"/>
              </a:ext>
            </a:extLst>
          </p:cNvPr>
          <p:cNvSpPr/>
          <p:nvPr/>
        </p:nvSpPr>
        <p:spPr>
          <a:xfrm>
            <a:off x="8264578" y="882149"/>
            <a:ext cx="3927422" cy="4708981"/>
          </a:xfrm>
          <a:prstGeom prst="rect">
            <a:avLst/>
          </a:prstGeom>
          <a:solidFill>
            <a:schemeClr val="accent2">
              <a:lumMod val="20000"/>
              <a:lumOff val="80000"/>
            </a:schemeClr>
          </a:solidFill>
        </p:spPr>
        <p:txBody>
          <a:bodyPr wrap="square">
            <a:spAutoFit/>
          </a:bodyPr>
          <a:lstStyle/>
          <a:p>
            <a:pPr fontAlgn="base">
              <a:buFont typeface="Arial" panose="020B0604020202020204" pitchFamily="34" charset="0"/>
              <a:buChar char="•"/>
            </a:pPr>
            <a:r>
              <a:rPr lang="en-GB" sz="2500" b="1" dirty="0">
                <a:solidFill>
                  <a:srgbClr val="1C1C1C"/>
                </a:solidFill>
                <a:latin typeface="Comic Sans MS" panose="030F0902030302020204" pitchFamily="66" charset="0"/>
              </a:rPr>
              <a:t>Read </a:t>
            </a:r>
            <a:r>
              <a:rPr lang="en-GB" sz="2500" dirty="0">
                <a:solidFill>
                  <a:srgbClr val="1C1C1C"/>
                </a:solidFill>
                <a:latin typeface="Comic Sans MS" panose="030F0902030302020204" pitchFamily="66" charset="0"/>
              </a:rPr>
              <a:t>the title of the book twice then ask your child to read it.</a:t>
            </a:r>
            <a:r>
              <a:rPr lang="en-US" sz="2500" dirty="0">
                <a:solidFill>
                  <a:srgbClr val="1C1C1C"/>
                </a:solidFill>
                <a:latin typeface="Comic Sans MS" panose="030F0902030302020204" pitchFamily="66" charset="0"/>
              </a:rPr>
              <a:t>​</a:t>
            </a:r>
            <a:endParaRPr lang="en-US" sz="2500" dirty="0">
              <a:solidFill>
                <a:srgbClr val="1C1C1C"/>
              </a:solidFill>
              <a:latin typeface="Arial" panose="020B0604020202020204" pitchFamily="34" charset="0"/>
            </a:endParaRPr>
          </a:p>
          <a:p>
            <a:pPr fontAlgn="base">
              <a:buFont typeface="Arial" panose="020B0604020202020204" pitchFamily="34" charset="0"/>
              <a:buChar char="•"/>
            </a:pPr>
            <a:r>
              <a:rPr lang="en-GB" sz="2500" b="1" dirty="0">
                <a:solidFill>
                  <a:srgbClr val="1C1C1C"/>
                </a:solidFill>
                <a:latin typeface="Comic Sans MS" panose="030F0902030302020204" pitchFamily="66" charset="0"/>
              </a:rPr>
              <a:t>Ask</a:t>
            </a:r>
            <a:r>
              <a:rPr lang="en-GB" sz="2500" dirty="0">
                <a:solidFill>
                  <a:srgbClr val="1C1C1C"/>
                </a:solidFill>
                <a:latin typeface="Comic Sans MS" panose="030F0902030302020204" pitchFamily="66" charset="0"/>
              </a:rPr>
              <a:t> “ What can you see on the front cover?”</a:t>
            </a:r>
            <a:r>
              <a:rPr lang="en-US" sz="2500" dirty="0">
                <a:solidFill>
                  <a:srgbClr val="1C1C1C"/>
                </a:solidFill>
                <a:latin typeface="Comic Sans MS" panose="030F0902030302020204" pitchFamily="66" charset="0"/>
              </a:rPr>
              <a:t>​</a:t>
            </a:r>
            <a:endParaRPr lang="en-US" sz="2500" dirty="0">
              <a:solidFill>
                <a:srgbClr val="1C1C1C"/>
              </a:solidFill>
              <a:latin typeface="Arial" panose="020B0604020202020204" pitchFamily="34" charset="0"/>
            </a:endParaRPr>
          </a:p>
          <a:p>
            <a:pPr fontAlgn="base">
              <a:buFont typeface="Arial" panose="020B0604020202020204" pitchFamily="34" charset="0"/>
              <a:buChar char="•"/>
            </a:pPr>
            <a:r>
              <a:rPr lang="en-GB" sz="2500" dirty="0">
                <a:solidFill>
                  <a:srgbClr val="1C1C1C"/>
                </a:solidFill>
                <a:latin typeface="Comic Sans MS" panose="030F0902030302020204" pitchFamily="66" charset="0"/>
              </a:rPr>
              <a:t>Encourage them to use the sentence </a:t>
            </a:r>
            <a:r>
              <a:rPr lang="en-GB" sz="2500" b="1" dirty="0">
                <a:solidFill>
                  <a:srgbClr val="1C1C1C"/>
                </a:solidFill>
                <a:latin typeface="Comic Sans MS" panose="030F0902030302020204" pitchFamily="66" charset="0"/>
              </a:rPr>
              <a:t>“I can see…’’</a:t>
            </a:r>
          </a:p>
          <a:p>
            <a:pPr fontAlgn="base">
              <a:buFont typeface="Arial" panose="020B0604020202020204" pitchFamily="34" charset="0"/>
              <a:buChar char="•"/>
            </a:pPr>
            <a:r>
              <a:rPr lang="en-GB" sz="2500" b="1" dirty="0">
                <a:solidFill>
                  <a:srgbClr val="1C1C1C"/>
                </a:solidFill>
                <a:latin typeface="Comic Sans MS" panose="030F0902030302020204" pitchFamily="66" charset="0"/>
              </a:rPr>
              <a:t>Ask</a:t>
            </a:r>
            <a:r>
              <a:rPr lang="en-GB" sz="2500" dirty="0">
                <a:solidFill>
                  <a:srgbClr val="1C1C1C"/>
                </a:solidFill>
                <a:latin typeface="Comic Sans MS" panose="030F0902030302020204" pitchFamily="66" charset="0"/>
              </a:rPr>
              <a:t> what they think the book is going to be about.</a:t>
            </a:r>
            <a:br>
              <a:rPr lang="en-GB" sz="2500" dirty="0">
                <a:solidFill>
                  <a:srgbClr val="1C1C1C"/>
                </a:solidFill>
                <a:latin typeface="Comic Sans MS" panose="030F0902030302020204" pitchFamily="66" charset="0"/>
              </a:rPr>
            </a:br>
            <a:r>
              <a:rPr lang="en-GB" sz="2500" b="1" dirty="0">
                <a:solidFill>
                  <a:srgbClr val="1C1C1C"/>
                </a:solidFill>
                <a:latin typeface="Comic Sans MS" panose="030F0902030302020204" pitchFamily="66" charset="0"/>
              </a:rPr>
              <a:t>“I think …”</a:t>
            </a:r>
            <a:endParaRPr lang="en-US" sz="2500" b="1" i="0" u="none" strike="noStrike" dirty="0">
              <a:solidFill>
                <a:srgbClr val="1C1C1C"/>
              </a:solidFill>
              <a:effectLst/>
              <a:latin typeface="Arial" panose="020B0604020202020204" pitchFamily="34" charset="0"/>
            </a:endParaRPr>
          </a:p>
        </p:txBody>
      </p:sp>
      <p:pic>
        <p:nvPicPr>
          <p:cNvPr id="2" name="Picture 1"/>
          <p:cNvPicPr>
            <a:picLocks noChangeAspect="1"/>
          </p:cNvPicPr>
          <p:nvPr/>
        </p:nvPicPr>
        <p:blipFill rotWithShape="1">
          <a:blip r:embed="rId4"/>
          <a:srcRect l="25340" t="12330" r="25406" b="5506"/>
          <a:stretch/>
        </p:blipFill>
        <p:spPr>
          <a:xfrm>
            <a:off x="0" y="0"/>
            <a:ext cx="8264578" cy="6858000"/>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18688" y="5747534"/>
            <a:ext cx="954061" cy="954061"/>
          </a:xfrm>
          <a:prstGeom prst="rect">
            <a:avLst/>
          </a:prstGeom>
          <a:solidFill>
            <a:srgbClr val="FF0000"/>
          </a:solidFill>
        </p:spPr>
      </p:pic>
    </p:spTree>
    <p:extLst>
      <p:ext uri="{BB962C8B-B14F-4D97-AF65-F5344CB8AC3E}">
        <p14:creationId xmlns:p14="http://schemas.microsoft.com/office/powerpoint/2010/main" val="1089145720"/>
      </p:ext>
    </p:extLst>
  </p:cSld>
  <p:clrMapOvr>
    <a:masterClrMapping/>
  </p:clrMapOvr>
  <mc:AlternateContent xmlns:mc="http://schemas.openxmlformats.org/markup-compatibility/2006" xmlns:p14="http://schemas.microsoft.com/office/powerpoint/2010/main">
    <mc:Choice Requires="p14">
      <p:transition spd="slow" p14:dur="2000" advTm="107209"/>
    </mc:Choice>
    <mc:Fallback xmlns="">
      <p:transition spd="slow" advTm="107209"/>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52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p:txBody>
          <a:bodyPr>
            <a:normAutofit fontScale="90000"/>
          </a:bodyPr>
          <a:lstStyle/>
          <a:p>
            <a:r>
              <a:rPr lang="en-US" b="1" dirty="0">
                <a:latin typeface="Comic Sans MS" panose="030F0902030302020204" pitchFamily="66" charset="0"/>
              </a:rPr>
              <a:t>Phonics – </a:t>
            </a:r>
            <a:r>
              <a:rPr lang="en-GB" dirty="0">
                <a:solidFill>
                  <a:srgbClr val="1A171B"/>
                </a:solidFill>
                <a:latin typeface="Comic Sans MS" panose="030F0702030302020204" pitchFamily="66" charset="0"/>
                <a:ea typeface="Calibri" panose="020F0502020204030204" pitchFamily="34" charset="0"/>
                <a:cs typeface="Times New Roman" panose="02020603050405020304" pitchFamily="18" charset="0"/>
              </a:rPr>
              <a:t>Body Percussion </a:t>
            </a:r>
            <a:r>
              <a:rPr lang="en-US" b="1" dirty="0">
                <a:latin typeface="Comic Sans MS" panose="030F0902030302020204" pitchFamily="66" charset="0"/>
              </a:rPr>
              <a:t/>
            </a:r>
            <a:br>
              <a:rPr lang="en-US" b="1" dirty="0">
                <a:latin typeface="Comic Sans MS" panose="030F0902030302020204" pitchFamily="66" charset="0"/>
              </a:rPr>
            </a:br>
            <a:endParaRPr lang="en-US" sz="2800" b="1" dirty="0"/>
          </a:p>
        </p:txBody>
      </p:sp>
      <p:sp>
        <p:nvSpPr>
          <p:cNvPr id="6" name="Title 1">
            <a:extLst>
              <a:ext uri="{FF2B5EF4-FFF2-40B4-BE49-F238E27FC236}">
                <a16:creationId xmlns:a16="http://schemas.microsoft.com/office/drawing/2014/main" xmlns="" id="{D6886F14-2EAD-094E-BA3E-9962E956F503}"/>
              </a:ext>
            </a:extLst>
          </p:cNvPr>
          <p:cNvSpPr txBox="1">
            <a:spLocks/>
          </p:cNvSpPr>
          <p:nvPr/>
        </p:nvSpPr>
        <p:spPr>
          <a:xfrm>
            <a:off x="1295402" y="3469518"/>
            <a:ext cx="9601196" cy="1624996"/>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solidFill>
                <a:srgbClr val="FF0000"/>
              </a:solidFill>
              <a:latin typeface="Comic Sans MS" panose="030F0702030302020204" pitchFamily="66" charset="0"/>
            </a:endParaRPr>
          </a:p>
        </p:txBody>
      </p:sp>
      <p:sp>
        <p:nvSpPr>
          <p:cNvPr id="3" name="Rectangle 2"/>
          <p:cNvSpPr/>
          <p:nvPr/>
        </p:nvSpPr>
        <p:spPr>
          <a:xfrm>
            <a:off x="652994" y="2713790"/>
            <a:ext cx="11142766" cy="3574055"/>
          </a:xfrm>
          <a:prstGeom prst="rect">
            <a:avLst/>
          </a:prstGeom>
        </p:spPr>
        <p:txBody>
          <a:bodyPr wrap="square">
            <a:spAutoFit/>
          </a:bodyPr>
          <a:lstStyle/>
          <a:p>
            <a:pPr algn="ctr">
              <a:lnSpc>
                <a:spcPct val="115000"/>
              </a:lnSpc>
              <a:spcAft>
                <a:spcPts val="1000"/>
              </a:spcAft>
            </a:pPr>
            <a:r>
              <a:rPr lang="en-GB" sz="2500" dirty="0">
                <a:solidFill>
                  <a:srgbClr val="1A171B"/>
                </a:solidFill>
                <a:latin typeface="Comic Sans MS" panose="030F0702030302020204" pitchFamily="66" charset="0"/>
                <a:ea typeface="Calibri" panose="020F0502020204030204" pitchFamily="34" charset="0"/>
              </a:rPr>
              <a:t>Wake up Mr Bear – have a teddy and a pot, explain that Mr Bear keeps losing his honey and we are going to help him to find it. </a:t>
            </a:r>
          </a:p>
          <a:p>
            <a:pPr algn="ctr">
              <a:lnSpc>
                <a:spcPct val="115000"/>
              </a:lnSpc>
              <a:spcAft>
                <a:spcPts val="1000"/>
              </a:spcAft>
            </a:pPr>
            <a:r>
              <a:rPr lang="en-GB" sz="2500" dirty="0">
                <a:solidFill>
                  <a:srgbClr val="1A171B"/>
                </a:solidFill>
                <a:latin typeface="Comic Sans MS" panose="030F0702030302020204" pitchFamily="66" charset="0"/>
                <a:ea typeface="Calibri" panose="020F0502020204030204" pitchFamily="34" charset="0"/>
              </a:rPr>
              <a:t>Clap loudly if he is close and quietly if he moves further away. Adults model first. </a:t>
            </a:r>
          </a:p>
          <a:p>
            <a:pPr algn="ctr">
              <a:lnSpc>
                <a:spcPct val="115000"/>
              </a:lnSpc>
              <a:spcAft>
                <a:spcPts val="1000"/>
              </a:spcAft>
            </a:pPr>
            <a:r>
              <a:rPr lang="en-GB" sz="2500" dirty="0">
                <a:solidFill>
                  <a:srgbClr val="1A171B"/>
                </a:solidFill>
                <a:latin typeface="Comic Sans MS" panose="030F0702030302020204" pitchFamily="66" charset="0"/>
                <a:ea typeface="Calibri" panose="020F0502020204030204" pitchFamily="34" charset="0"/>
              </a:rPr>
              <a:t>Children can wake up Mr Bear by chanting (quiet to loud) ‘Wake up Mr Bear, Wake up Mr Bear, Wake up Mr Bear and go and find your honey.’ </a:t>
            </a:r>
          </a:p>
          <a:p>
            <a:pPr algn="ctr">
              <a:lnSpc>
                <a:spcPct val="115000"/>
              </a:lnSpc>
              <a:spcAft>
                <a:spcPts val="1000"/>
              </a:spcAft>
            </a:pPr>
            <a:r>
              <a:rPr lang="en-GB" sz="2500" dirty="0">
                <a:solidFill>
                  <a:srgbClr val="1A171B"/>
                </a:solidFill>
                <a:latin typeface="Comic Sans MS" panose="030F0702030302020204" pitchFamily="66" charset="0"/>
                <a:ea typeface="Calibri" panose="020F0502020204030204" pitchFamily="34" charset="0"/>
              </a:rPr>
              <a:t>When he finds the honey one of the children can feed him then repeat.</a:t>
            </a:r>
            <a:r>
              <a:rPr lang="en-GB" sz="2500" dirty="0">
                <a:solidFill>
                  <a:srgbClr val="FF0000"/>
                </a:solidFill>
                <a:latin typeface="Comic Sans MS" panose="030F0702030302020204" pitchFamily="66" charset="0"/>
                <a:ea typeface="Calibri" panose="020F0502020204030204" pitchFamily="34" charset="0"/>
              </a:rPr>
              <a:t> </a:t>
            </a:r>
            <a:endParaRPr lang="en-GB" sz="2500" dirty="0">
              <a:latin typeface="Comic Sans MS" panose="030F0702030302020204" pitchFamily="66" charset="0"/>
            </a:endParaRPr>
          </a:p>
        </p:txBody>
      </p:sp>
    </p:spTree>
    <p:extLst>
      <p:ext uri="{BB962C8B-B14F-4D97-AF65-F5344CB8AC3E}">
        <p14:creationId xmlns:p14="http://schemas.microsoft.com/office/powerpoint/2010/main" val="3694766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p:txBody>
          <a:bodyPr>
            <a:normAutofit fontScale="90000"/>
          </a:bodyPr>
          <a:lstStyle/>
          <a:p>
            <a:r>
              <a:rPr lang="en-GB" b="1" dirty="0">
                <a:latin typeface="Comic Sans MS" panose="030F0902030302020204" pitchFamily="66" charset="0"/>
              </a:rPr>
              <a:t>Creative Work</a:t>
            </a:r>
            <a:r>
              <a:rPr lang="en-US" b="1" dirty="0">
                <a:latin typeface="Comic Sans MS" panose="030F0902030302020204" pitchFamily="66" charset="0"/>
              </a:rPr>
              <a:t/>
            </a:r>
            <a:br>
              <a:rPr lang="en-US" b="1" dirty="0">
                <a:latin typeface="Comic Sans MS" panose="030F0902030302020204" pitchFamily="66" charset="0"/>
              </a:rPr>
            </a:br>
            <a:endParaRPr lang="en-US" sz="2800" b="1" dirty="0"/>
          </a:p>
        </p:txBody>
      </p:sp>
      <p:sp>
        <p:nvSpPr>
          <p:cNvPr id="6" name="Title 1">
            <a:extLst>
              <a:ext uri="{FF2B5EF4-FFF2-40B4-BE49-F238E27FC236}">
                <a16:creationId xmlns:a16="http://schemas.microsoft.com/office/drawing/2014/main" xmlns="" id="{D6886F14-2EAD-094E-BA3E-9962E956F503}"/>
              </a:ext>
            </a:extLst>
          </p:cNvPr>
          <p:cNvSpPr txBox="1">
            <a:spLocks/>
          </p:cNvSpPr>
          <p:nvPr/>
        </p:nvSpPr>
        <p:spPr>
          <a:xfrm>
            <a:off x="1295402" y="3469518"/>
            <a:ext cx="9601196" cy="1624996"/>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solidFill>
                <a:srgbClr val="FF0000"/>
              </a:solidFill>
              <a:latin typeface="Comic Sans MS" panose="030F0702030302020204" pitchFamily="66" charset="0"/>
            </a:endParaRPr>
          </a:p>
        </p:txBody>
      </p:sp>
      <p:sp>
        <p:nvSpPr>
          <p:cNvPr id="3" name="Rectangle 2"/>
          <p:cNvSpPr/>
          <p:nvPr/>
        </p:nvSpPr>
        <p:spPr>
          <a:xfrm>
            <a:off x="524617" y="2058590"/>
            <a:ext cx="11142766" cy="587084"/>
          </a:xfrm>
          <a:prstGeom prst="rect">
            <a:avLst/>
          </a:prstGeom>
        </p:spPr>
        <p:txBody>
          <a:bodyPr wrap="square">
            <a:spAutoFit/>
          </a:bodyPr>
          <a:lstStyle/>
          <a:p>
            <a:pPr algn="ctr">
              <a:lnSpc>
                <a:spcPct val="115000"/>
              </a:lnSpc>
              <a:spcAft>
                <a:spcPts val="1000"/>
              </a:spcAft>
            </a:pPr>
            <a:r>
              <a:rPr lang="en-GB" sz="3000" dirty="0">
                <a:solidFill>
                  <a:srgbClr val="1A171B"/>
                </a:solidFill>
                <a:latin typeface="Comic Sans MS" panose="030F0702030302020204" pitchFamily="66" charset="0"/>
                <a:ea typeface="Calibri" panose="020F0502020204030204" pitchFamily="34" charset="0"/>
              </a:rPr>
              <a:t>Please refer to the handprint superhero flying craft sheet.</a:t>
            </a:r>
            <a:endParaRPr lang="en-GB" sz="3000" dirty="0">
              <a:latin typeface="Comic Sans MS" panose="030F0702030302020204" pitchFamily="66" charset="0"/>
            </a:endParaRPr>
          </a:p>
        </p:txBody>
      </p:sp>
      <p:pic>
        <p:nvPicPr>
          <p:cNvPr id="4" name="Picture 3"/>
          <p:cNvPicPr>
            <a:picLocks noChangeAspect="1"/>
          </p:cNvPicPr>
          <p:nvPr/>
        </p:nvPicPr>
        <p:blipFill rotWithShape="1">
          <a:blip r:embed="rId2"/>
          <a:srcRect l="10333" t="18000" r="11667" b="17333"/>
          <a:stretch/>
        </p:blipFill>
        <p:spPr>
          <a:xfrm>
            <a:off x="2010516" y="2964681"/>
            <a:ext cx="8170967" cy="3664719"/>
          </a:xfrm>
          <a:prstGeom prst="rect">
            <a:avLst/>
          </a:prstGeom>
        </p:spPr>
      </p:pic>
    </p:spTree>
    <p:extLst>
      <p:ext uri="{BB962C8B-B14F-4D97-AF65-F5344CB8AC3E}">
        <p14:creationId xmlns:p14="http://schemas.microsoft.com/office/powerpoint/2010/main" val="14093901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2994" y="122713"/>
            <a:ext cx="10886013" cy="4387851"/>
          </a:xfrm>
        </p:spPr>
        <p:txBody>
          <a:bodyPr>
            <a:normAutofit lnSpcReduction="10000"/>
          </a:bodyPr>
          <a:lstStyle/>
          <a:p>
            <a:pPr marL="0" indent="0" algn="ctr">
              <a:buNone/>
            </a:pPr>
            <a:r>
              <a:rPr lang="en-US" sz="10000" b="1" dirty="0">
                <a:latin typeface="Comic Sans MS" panose="030F0902030302020204" pitchFamily="66" charset="0"/>
              </a:rPr>
              <a:t>Thursday</a:t>
            </a:r>
          </a:p>
          <a:p>
            <a:pPr marL="0" indent="0" algn="ctr">
              <a:buNone/>
            </a:pPr>
            <a:endParaRPr lang="en-US" sz="10000" b="1" dirty="0">
              <a:latin typeface="Comic Sans MS" panose="030F0902030302020204" pitchFamily="66" charset="0"/>
            </a:endParaRPr>
          </a:p>
          <a:p>
            <a:pPr marL="0" indent="0" algn="ctr">
              <a:buNone/>
            </a:pPr>
            <a:r>
              <a:rPr lang="en-US" sz="6000" b="1" dirty="0">
                <a:latin typeface="Comic Sans MS" panose="030F0902030302020204" pitchFamily="66" charset="0"/>
              </a:rPr>
              <a:t>25.2.21</a:t>
            </a:r>
            <a:endParaRPr lang="en-GB" sz="6000" dirty="0"/>
          </a:p>
        </p:txBody>
      </p:sp>
      <p:pic>
        <p:nvPicPr>
          <p:cNvPr id="3" name="Picture 4" descr="Image result for superhero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28056"/>
            <a:ext cx="12192000" cy="2929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794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3" name="Rectangle 2"/>
          <p:cNvSpPr/>
          <p:nvPr/>
        </p:nvSpPr>
        <p:spPr>
          <a:xfrm>
            <a:off x="750477" y="2690336"/>
            <a:ext cx="10847841" cy="1969770"/>
          </a:xfrm>
          <a:prstGeom prst="rect">
            <a:avLst/>
          </a:prstGeom>
        </p:spPr>
        <p:txBody>
          <a:bodyPr wrap="none">
            <a:spAutoFit/>
          </a:bodyPr>
          <a:lstStyle/>
          <a:p>
            <a:pPr algn="ctr"/>
            <a:r>
              <a:rPr lang="en-GB" sz="3000" dirty="0">
                <a:latin typeface="Comic Sans MS" panose="030F0702030302020204" pitchFamily="66" charset="0"/>
                <a:hlinkClick r:id="rId2"/>
              </a:rPr>
              <a:t>https://www.youtube.com/watch?v=ok7V1pWtRzs</a:t>
            </a:r>
            <a:endParaRPr lang="en-GB" sz="3000" dirty="0">
              <a:latin typeface="Comic Sans MS" panose="030F0702030302020204" pitchFamily="66" charset="0"/>
            </a:endParaRPr>
          </a:p>
          <a:p>
            <a:endParaRPr lang="en-GB" sz="3000" dirty="0">
              <a:latin typeface="Comic Sans MS" panose="030F0702030302020204" pitchFamily="66" charset="0"/>
            </a:endParaRPr>
          </a:p>
          <a:p>
            <a:pPr algn="ctr"/>
            <a:r>
              <a:rPr lang="en-GB" sz="3200" dirty="0">
                <a:latin typeface="Comic Sans MS" panose="030F0702030302020204" pitchFamily="66" charset="0"/>
              </a:rPr>
              <a:t>Koo </a:t>
            </a:r>
            <a:r>
              <a:rPr lang="en-GB" sz="3200" dirty="0" err="1">
                <a:latin typeface="Comic Sans MS" panose="030F0702030302020204" pitchFamily="66" charset="0"/>
              </a:rPr>
              <a:t>Koo</a:t>
            </a:r>
            <a:r>
              <a:rPr lang="en-GB" sz="3200" dirty="0">
                <a:latin typeface="Comic Sans MS" panose="030F0702030302020204" pitchFamily="66" charset="0"/>
              </a:rPr>
              <a:t> Kanga </a:t>
            </a:r>
            <a:r>
              <a:rPr lang="en-GB" sz="3200" dirty="0" err="1">
                <a:latin typeface="Comic Sans MS" panose="030F0702030302020204" pitchFamily="66" charset="0"/>
              </a:rPr>
              <a:t>Roo</a:t>
            </a:r>
            <a:r>
              <a:rPr lang="en-GB" sz="3200" dirty="0">
                <a:latin typeface="Comic Sans MS" panose="030F0702030302020204" pitchFamily="66" charset="0"/>
              </a:rPr>
              <a:t> - Superheroes Unite (Dance-A-Long)</a:t>
            </a:r>
          </a:p>
          <a:p>
            <a:r>
              <a:rPr lang="en-GB" sz="3000" dirty="0">
                <a:latin typeface="Comic Sans MS" panose="030F0702030302020204" pitchFamily="66" charset="0"/>
              </a:rPr>
              <a:t> </a:t>
            </a:r>
          </a:p>
        </p:txBody>
      </p:sp>
    </p:spTree>
    <p:extLst>
      <p:ext uri="{BB962C8B-B14F-4D97-AF65-F5344CB8AC3E}">
        <p14:creationId xmlns:p14="http://schemas.microsoft.com/office/powerpoint/2010/main" val="5456238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0934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mn-lt"/>
              </a:rPr>
              <a:t>Meet Number Eight</a:t>
            </a:r>
          </a:p>
        </p:txBody>
      </p:sp>
      <p:sp>
        <p:nvSpPr>
          <p:cNvPr id="5" name="Rectangle 4"/>
          <p:cNvSpPr/>
          <p:nvPr/>
        </p:nvSpPr>
        <p:spPr>
          <a:xfrm>
            <a:off x="2274885" y="5736208"/>
            <a:ext cx="7632700" cy="775597"/>
          </a:xfrm>
          <a:prstGeom prst="rect">
            <a:avLst/>
          </a:prstGeom>
        </p:spPr>
        <p:txBody>
          <a:bodyPr wrap="square" lIns="0" tIns="0" rIns="0" bIns="0">
            <a:spAutoFit/>
          </a:bodyPr>
          <a:lstStyle/>
          <a:p>
            <a:pPr marL="114300" algn="ctr" defTabSz="914400">
              <a:lnSpc>
                <a:spcPct val="90000"/>
              </a:lnSpc>
              <a:spcBef>
                <a:spcPts val="1000"/>
              </a:spcBef>
              <a:buSzPts val="1800"/>
            </a:pPr>
            <a:r>
              <a:rPr lang="en-GB" dirty="0">
                <a:solidFill>
                  <a:srgbClr val="1C1C1C"/>
                </a:solidFill>
                <a:ea typeface="Roboto"/>
                <a:cs typeface="Roboto"/>
                <a:sym typeface="Roboto"/>
              </a:rPr>
              <a:t>What do you notice about Number Eight? Talk to a friend about </a:t>
            </a:r>
            <a:br>
              <a:rPr lang="en-GB" dirty="0">
                <a:solidFill>
                  <a:srgbClr val="1C1C1C"/>
                </a:solidFill>
                <a:ea typeface="Roboto"/>
                <a:cs typeface="Roboto"/>
                <a:sym typeface="Roboto"/>
              </a:rPr>
            </a:br>
            <a:r>
              <a:rPr lang="en-GB" dirty="0">
                <a:solidFill>
                  <a:srgbClr val="1C1C1C"/>
                </a:solidFill>
                <a:ea typeface="Roboto"/>
                <a:cs typeface="Roboto"/>
                <a:sym typeface="Roboto"/>
              </a:rPr>
              <a:t>what you can see.</a:t>
            </a:r>
            <a:endParaRPr lang="en-GB" dirty="0">
              <a:solidFill>
                <a:srgbClr val="1C1C1C"/>
              </a:solidFill>
            </a:endParaRPr>
          </a:p>
          <a:p>
            <a:pPr defTabSz="914400"/>
            <a:endParaRPr lang="en-GB" dirty="0">
              <a:solidFill>
                <a:srgbClr val="1C1C1C"/>
              </a:solidFill>
            </a:endParaRPr>
          </a:p>
        </p:txBody>
      </p:sp>
      <p:pic>
        <p:nvPicPr>
          <p:cNvPr id="4" name="Picture 3">
            <a:extLst>
              <a:ext uri="{FF2B5EF4-FFF2-40B4-BE49-F238E27FC236}">
                <a16:creationId xmlns:a16="http://schemas.microsoft.com/office/drawing/2014/main" xmlns="" id="{5D6C670C-7730-4CBE-A6A1-A475FAE933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667" y="1706830"/>
            <a:ext cx="2471349" cy="3776967"/>
          </a:xfrm>
          <a:prstGeom prst="rect">
            <a:avLst/>
          </a:prstGeom>
        </p:spPr>
      </p:pic>
      <p:sp>
        <p:nvSpPr>
          <p:cNvPr id="6" name="Speech Bubble: Rectangle with Corners Rounded 5">
            <a:extLst>
              <a:ext uri="{FF2B5EF4-FFF2-40B4-BE49-F238E27FC236}">
                <a16:creationId xmlns:a16="http://schemas.microsoft.com/office/drawing/2014/main" xmlns="" id="{6C44D55D-5EC2-4627-805C-8E3F04350B0E}"/>
              </a:ext>
            </a:extLst>
          </p:cNvPr>
          <p:cNvSpPr/>
          <p:nvPr/>
        </p:nvSpPr>
        <p:spPr>
          <a:xfrm>
            <a:off x="2566986" y="2030112"/>
            <a:ext cx="3821115" cy="1182989"/>
          </a:xfrm>
          <a:prstGeom prst="wedgeRoundRectCallout">
            <a:avLst>
              <a:gd name="adj1" fmla="val 68338"/>
              <a:gd name="adj2" fmla="val 59394"/>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Roboto"/>
                <a:cs typeface="Roboto"/>
                <a:sym typeface="Roboto"/>
              </a:rPr>
              <a:t>Hello, my name is Number Eight and I love the number 8. Can you tell? Do you want to hear about my adventure to the farm?</a:t>
            </a:r>
            <a:endParaRPr lang="en-GB" dirty="0">
              <a:solidFill>
                <a:srgbClr val="1C1C1C"/>
              </a:solidFill>
            </a:endParaRPr>
          </a:p>
        </p:txBody>
      </p:sp>
    </p:spTree>
    <p:extLst>
      <p:ext uri="{BB962C8B-B14F-4D97-AF65-F5344CB8AC3E}">
        <p14:creationId xmlns:p14="http://schemas.microsoft.com/office/powerpoint/2010/main" val="1104445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xmlns="" id="{D089FFB7-A643-4D59-86E9-8E461BEE2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1630" y="1845695"/>
            <a:ext cx="3226073" cy="4305298"/>
          </a:xfrm>
          <a:prstGeom prst="rect">
            <a:avLst/>
          </a:prstGeom>
        </p:spPr>
      </p:pic>
      <p:sp>
        <p:nvSpPr>
          <p:cNvPr id="5" name="Rectangle 4"/>
          <p:cNvSpPr/>
          <p:nvPr/>
        </p:nvSpPr>
        <p:spPr>
          <a:xfrm>
            <a:off x="2279650" y="707007"/>
            <a:ext cx="7632700" cy="1107996"/>
          </a:xfrm>
          <a:prstGeom prst="rect">
            <a:avLst/>
          </a:prstGeom>
        </p:spPr>
        <p:txBody>
          <a:bodyPr wrap="square" lIns="0" tIns="0" rIns="0" bIns="0">
            <a:spAutoFit/>
          </a:bodyPr>
          <a:lstStyle/>
          <a:p>
            <a:pPr algn="ctr" defTabSz="914400"/>
            <a:r>
              <a:rPr lang="en-US" dirty="0">
                <a:solidFill>
                  <a:srgbClr val="1C1C1C"/>
                </a:solidFill>
                <a:ea typeface="Roboto"/>
                <a:cs typeface="Roboto"/>
                <a:sym typeface="Roboto"/>
              </a:rPr>
              <a:t>One day, Number Eight decided to go and visit his friend, Farmer Flo, and see all the animals on her farm. As he walked down the path to his garden gate, he was so excited that he did a little dance and sang a song. </a:t>
            </a:r>
            <a:br>
              <a:rPr lang="en-US" dirty="0">
                <a:solidFill>
                  <a:srgbClr val="1C1C1C"/>
                </a:solidFill>
                <a:ea typeface="Roboto"/>
                <a:cs typeface="Roboto"/>
                <a:sym typeface="Roboto"/>
              </a:rPr>
            </a:br>
            <a:endParaRPr lang="en-US" dirty="0">
              <a:solidFill>
                <a:srgbClr val="1C1C1C"/>
              </a:solidFill>
            </a:endParaRPr>
          </a:p>
        </p:txBody>
      </p:sp>
      <p:sp>
        <p:nvSpPr>
          <p:cNvPr id="28" name="Speech Bubble: Rectangle with Corners Rounded 27">
            <a:extLst>
              <a:ext uri="{FF2B5EF4-FFF2-40B4-BE49-F238E27FC236}">
                <a16:creationId xmlns:a16="http://schemas.microsoft.com/office/drawing/2014/main" xmlns="" id="{09BE4099-F7CC-41B3-A269-C19FD70E1455}"/>
              </a:ext>
            </a:extLst>
          </p:cNvPr>
          <p:cNvSpPr/>
          <p:nvPr/>
        </p:nvSpPr>
        <p:spPr>
          <a:xfrm>
            <a:off x="3189311" y="1896037"/>
            <a:ext cx="3043910" cy="1216088"/>
          </a:xfrm>
          <a:prstGeom prst="wedgeRoundRectCallout">
            <a:avLst>
              <a:gd name="adj1" fmla="val 67538"/>
              <a:gd name="adj2" fmla="val -18917"/>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Roboto"/>
                <a:cs typeface="Roboto"/>
                <a:sym typeface="Roboto"/>
              </a:rPr>
              <a:t>Make an ‘s’ and close the gate, now I’ve made the number 8!</a:t>
            </a:r>
            <a:endParaRPr lang="en-GB" sz="2800" dirty="0">
              <a:solidFill>
                <a:srgbClr val="1C1C1C"/>
              </a:solidFill>
              <a:ea typeface="Roboto"/>
              <a:cs typeface="Roboto"/>
              <a:sym typeface="Roboto"/>
            </a:endParaRPr>
          </a:p>
        </p:txBody>
      </p:sp>
      <p:pic>
        <p:nvPicPr>
          <p:cNvPr id="23" name="Picture 22">
            <a:extLst>
              <a:ext uri="{FF2B5EF4-FFF2-40B4-BE49-F238E27FC236}">
                <a16:creationId xmlns:a16="http://schemas.microsoft.com/office/drawing/2014/main" xmlns="" id="{C00D02B1-C198-4E02-9D40-414A22E889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032" y="1541809"/>
            <a:ext cx="917266" cy="1401859"/>
          </a:xfrm>
          <a:prstGeom prst="rect">
            <a:avLst/>
          </a:prstGeom>
        </p:spPr>
      </p:pic>
      <p:pic>
        <p:nvPicPr>
          <p:cNvPr id="6" name="Picture 5">
            <a:extLst>
              <a:ext uri="{FF2B5EF4-FFF2-40B4-BE49-F238E27FC236}">
                <a16:creationId xmlns:a16="http://schemas.microsoft.com/office/drawing/2014/main" xmlns="" id="{19172D75-606C-4CB8-BF49-91CE1C6BE4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58764" y="3849776"/>
            <a:ext cx="4000737" cy="2066943"/>
          </a:xfrm>
          <a:prstGeom prst="rect">
            <a:avLst/>
          </a:prstGeom>
        </p:spPr>
      </p:pic>
    </p:spTree>
    <p:extLst>
      <p:ext uri="{BB962C8B-B14F-4D97-AF65-F5344CB8AC3E}">
        <p14:creationId xmlns:p14="http://schemas.microsoft.com/office/powerpoint/2010/main" val="29914124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1129 0.00533 L -0.01129 0.00533 C -0.0158 0.00671 -0.02032 0.00787 -0.02483 0.00926 C -0.02639 0.00996 -0.02778 0.01088 -0.02934 0.01134 C -0.03177 0.01227 -0.03421 0.0125 -0.03681 0.01343 C -0.03976 0.01435 -0.04271 0.01597 -0.04566 0.01736 L -0.05469 0.0213 C -0.0566 0.02269 -0.05868 0.02384 -0.06059 0.02523 C -0.06927 0.03195 -0.06111 0.02639 -0.06962 0.03519 C -0.0724 0.0382 -0.07848 0.04329 -0.07848 0.04329 C -0.09098 0.06528 -0.08542 0.05116 -0.08907 0.06713 C -0.08993 0.07107 -0.09202 0.07894 -0.09202 0.07894 C -0.0915 0.09236 -0.09115 0.10556 -0.09046 0.11875 C -0.09011 0.1257 -0.08907 0.13403 -0.0875 0.14074 C -0.08664 0.14468 -0.08681 0.14977 -0.08455 0.15255 L -0.08004 0.15857 C -0.07691 0.17153 -0.08108 0.15741 -0.07414 0.1706 C -0.07275 0.17292 -0.07223 0.17593 -0.07101 0.17847 C -0.07014 0.18056 -0.06893 0.18241 -0.06806 0.18449 C -0.06702 0.18704 -0.06632 0.19005 -0.06511 0.19236 C -0.06389 0.19468 -0.06198 0.1963 -0.06059 0.19838 C -0.05955 0.20023 -0.05886 0.20278 -0.05764 0.2044 C -0.05643 0.20602 -0.05452 0.20671 -0.05313 0.20834 C -0.05105 0.21088 -0.04931 0.21389 -0.04723 0.21644 C -0.04566 0.21806 -0.03907 0.22454 -0.03681 0.22639 C -0.02622 0.23426 -0.03542 0.22685 -0.02483 0.23218 C -0.02275 0.23334 -0.02084 0.23519 -0.01875 0.23634 C -0.0158 0.23796 -0.01146 0.23912 -0.00834 0.24028 C -0.00695 0.24144 -0.00556 0.24306 -0.00382 0.24421 C -0.00052 0.24653 0.00468 0.24699 0.00816 0.24815 C 0.0302 0.25556 0.0085 0.24954 0.02604 0.25417 C 0.02847 0.25556 0.03107 0.25648 0.0335 0.2581 C 0.03507 0.25926 0.03628 0.26111 0.03802 0.26204 C 0.03975 0.2632 0.04201 0.26343 0.04392 0.26412 C 0.04861 0.26597 0.05086 0.26759 0.0559 0.27014 C 0.05729 0.27084 0.05902 0.27107 0.06041 0.27199 C 0.06354 0.27431 0.06632 0.27732 0.06927 0.28009 C 0.07083 0.28125 0.07257 0.28241 0.07378 0.28403 C 0.07534 0.28611 0.07656 0.2882 0.07829 0.29005 C 0.08732 0.29908 0.08385 0.29213 0.09027 0.30185 C 0.09479 0.30903 0.09722 0.31528 0.10069 0.32384 C 0.10173 0.32639 0.10277 0.32894 0.10364 0.33171 C 0.10486 0.33565 0.10573 0.33982 0.10659 0.34375 L 0.10954 0.35556 C 0.11007 0.35764 0.11076 0.35949 0.11111 0.36158 L 0.11267 0.36968 C 0.11319 0.375 0.11354 0.38033 0.11406 0.38542 C 0.11458 0.38889 0.11527 0.39213 0.11562 0.39537 C 0.11632 0.40533 0.11666 0.41528 0.11718 0.42523 C 0.11666 0.43125 0.11632 0.43727 0.11562 0.44329 C 0.11493 0.44838 0.11267 0.45255 0.11111 0.45718 C 0.11059 0.45903 0.11041 0.46134 0.10954 0.4632 C 0.10833 0.46597 0.10659 0.46829 0.1052 0.47107 C 0.10312 0.475 0.10139 0.47917 0.09913 0.4831 C 0.0967 0.4875 0.09236 0.49584 0.08871 0.49908 C 0.08698 0.50046 0.08472 0.50023 0.08281 0.50093 C 0.07968 0.50371 0.07708 0.50695 0.07378 0.50903 C 0.06944 0.51158 0.06493 0.51389 0.06041 0.51482 C 0.04791 0.51759 0.05434 0.51621 0.04097 0.51898 L -0.03525 0.5169 C -0.03872 0.51667 -0.04219 0.51551 -0.04566 0.51482 C -0.054 0.5132 -0.05434 0.51296 -0.06216 0.51088 C -0.06736 0.50741 -0.0698 0.50556 -0.07552 0.50301 C -0.07743 0.50209 -0.07952 0.50162 -0.0816 0.50093 C -0.09184 0.4919 -0.08716 0.49445 -0.09497 0.49097 C -0.09705 0.48912 -0.09879 0.48681 -0.10087 0.48496 C -0.10278 0.48357 -0.10521 0.48287 -0.10695 0.48102 C -0.10921 0.47871 -0.11094 0.4757 -0.11285 0.47315 C -0.11337 0.47107 -0.11372 0.46898 -0.11441 0.46713 C -0.11528 0.46505 -0.11667 0.46343 -0.11736 0.46111 C -0.11823 0.45857 -0.11823 0.45579 -0.11893 0.45324 C -0.1198 0.44908 -0.12188 0.44121 -0.12188 0.44121 C -0.1224 0.43588 -0.12327 0.43056 -0.12327 0.42523 C -0.12327 0.4088 -0.12309 0.39213 -0.12188 0.37546 C -0.12153 0.37199 -0.1198 0.36898 -0.11893 0.36551 C -0.11841 0.36366 -0.11841 0.36134 -0.11736 0.35972 C -0.11528 0.35579 -0.11216 0.35324 -0.1099 0.34977 C -0.10868 0.34792 -0.10799 0.3456 -0.10695 0.34375 C -0.10556 0.34167 -0.10382 0.33982 -0.10243 0.33773 C -0.09931 0.33264 -0.09653 0.32709 -0.09341 0.32176 C -0.09202 0.31921 -0.09028 0.31667 -0.08907 0.31389 C -0.08594 0.30718 -0.08421 0.29954 -0.08004 0.29398 C -0.07848 0.2919 -0.07691 0.29005 -0.07552 0.28796 C -0.07049 0.27986 -0.07466 0.28195 -0.06667 0.27408 C -0.06285 0.27037 -0.05851 0.26759 -0.05469 0.26412 C -0.05313 0.26273 -0.05174 0.26111 -0.05018 0.26019 C -0.04775 0.25857 -0.04514 0.25764 -0.04271 0.25625 C -0.03802 0.25301 -0.03698 0.24977 -0.0323 0.2463 C -0.03091 0.24514 -0.02917 0.24514 -0.02778 0.24421 C -0.0257 0.24306 -0.02379 0.24144 -0.02188 0.24028 C -0.01893 0.23866 -0.01546 0.23866 -0.01285 0.23634 C -0.01129 0.23496 -0.01007 0.23334 -0.00834 0.23218 C -0.00556 0.23056 -0.00209 0.23056 0.00069 0.22824 C 0.00364 0.2257 0.00607 0.22153 0.00954 0.22037 C 0.01354 0.21898 0.0177 0.21806 0.02152 0.21644 C 0.04288 0.20695 0.02066 0.21644 0.03645 0.21042 C 0.03802 0.20972 0.03941 0.20903 0.04097 0.20834 C 0.04288 0.20764 0.04496 0.20718 0.04687 0.20648 C 0.04843 0.20579 0.04982 0.20486 0.05139 0.2044 C 0.0552 0.20301 0.05833 0.20255 0.0618 0.20046 C 0.07482 0.19306 0.0618 0.19908 0.07222 0.19445 C 0.07517 0.19167 0.08524 0.18264 0.08871 0.17662 C 0.09045 0.17338 0.09184 0.17014 0.09323 0.16667 C 0.09392 0.16482 0.09427 0.16273 0.09461 0.16065 C 0.09618 0.15417 0.0967 0.14954 0.09774 0.14259 C 0.09722 0.12014 0.09704 0.09746 0.09618 0.075 C 0.096 0.07176 0.09201 0.05648 0.09166 0.05509 C 0.08975 0.04861 0.08576 0.04051 0.08281 0.03519 C 0.08125 0.03264 0.08003 0.02963 0.07829 0.02732 C 0.07448 0.02222 0.07378 0.02408 0.06927 0.0213 C 0.06527 0.01875 0.0618 0.01459 0.05729 0.01343 C 0.04687 0.01042 0.04566 0.01019 0.03194 0.00741 C 0.02795 0.00648 0.02395 0.00579 0.01996 0.00533 C 0.01562 0.00509 0.01111 0.00533 0.00659 0.00533 " pathEditMode="relative" ptsTypes="AAAAAAAAAAAAAAAAAAAAAAAAAAAAAAAAAAAAAAAAAAAAAAAAAAAAAAAAAAAAAAAAAAAAAAAAAAAAAAAAAAAAAAAAAAAAAAAAAAAAAAAAAAAAAAAAAA">
                                      <p:cBhvr>
                                        <p:cTn id="6" dur="3000" fill="hold"/>
                                        <p:tgtEl>
                                          <p:spTgt spid="23"/>
                                        </p:tgtEl>
                                        <p:attrNameLst>
                                          <p:attrName>ppt_x</p:attrName>
                                          <p:attrName>ppt_y</p:attrName>
                                        </p:attrNameLst>
                                      </p:cBhvr>
                                    </p:animMotion>
                                  </p:childTnLst>
                                </p:cTn>
                              </p:par>
                            </p:childTnLst>
                          </p:cTn>
                        </p:par>
                      </p:childTnLst>
                    </p:cTn>
                  </p:par>
                </p:childTnLst>
              </p:cTn>
              <p:nextCondLst>
                <p:cond evt="onClick" delay="0">
                  <p:tgtEl>
                    <p:spTgt spid="23"/>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peech Bubble: Rectangle with Corners Rounded 29">
            <a:extLst>
              <a:ext uri="{FF2B5EF4-FFF2-40B4-BE49-F238E27FC236}">
                <a16:creationId xmlns:a16="http://schemas.microsoft.com/office/drawing/2014/main" xmlns="" id="{61F41B10-FE0A-4852-A1FB-5D18655363AA}"/>
              </a:ext>
            </a:extLst>
          </p:cNvPr>
          <p:cNvSpPr/>
          <p:nvPr/>
        </p:nvSpPr>
        <p:spPr>
          <a:xfrm>
            <a:off x="6485759" y="3391185"/>
            <a:ext cx="1589857" cy="451454"/>
          </a:xfrm>
          <a:prstGeom prst="wedgeRoundRectCallout">
            <a:avLst>
              <a:gd name="adj1" fmla="val 65155"/>
              <a:gd name="adj2" fmla="val 215406"/>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38" name="Speech Bubble: Rectangle with Corners Rounded 37">
            <a:extLst>
              <a:ext uri="{FF2B5EF4-FFF2-40B4-BE49-F238E27FC236}">
                <a16:creationId xmlns:a16="http://schemas.microsoft.com/office/drawing/2014/main" xmlns="" id="{562BF502-1861-48AE-AC78-E7ABD8EC2FF5}"/>
              </a:ext>
            </a:extLst>
          </p:cNvPr>
          <p:cNvSpPr/>
          <p:nvPr/>
        </p:nvSpPr>
        <p:spPr>
          <a:xfrm>
            <a:off x="7485251" y="2267740"/>
            <a:ext cx="2536096" cy="1033142"/>
          </a:xfrm>
          <a:prstGeom prst="wedgeRoundRectCallout">
            <a:avLst>
              <a:gd name="adj1" fmla="val -22539"/>
              <a:gd name="adj2" fmla="val 116869"/>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a:solidFill>
                  <a:srgbClr val="1C1C1C"/>
                </a:solidFill>
                <a:ea typeface="Roboto"/>
                <a:cs typeface="Roboto"/>
                <a:sym typeface="Roboto"/>
              </a:rPr>
              <a:t>That’s right. This sign says ‘Farmer Flo’s Farm – 8 miles’.</a:t>
            </a:r>
            <a:endParaRPr lang="en-GB" dirty="0">
              <a:solidFill>
                <a:srgbClr val="1C1C1C"/>
              </a:solidFill>
            </a:endParaRPr>
          </a:p>
        </p:txBody>
      </p:sp>
      <p:sp>
        <p:nvSpPr>
          <p:cNvPr id="33" name="Speech Bubble: Rectangle with Corners Rounded 32">
            <a:extLst>
              <a:ext uri="{FF2B5EF4-FFF2-40B4-BE49-F238E27FC236}">
                <a16:creationId xmlns:a16="http://schemas.microsoft.com/office/drawing/2014/main" xmlns="" id="{2508E799-2D7B-4D6A-B46B-AEDA111D600E}"/>
              </a:ext>
            </a:extLst>
          </p:cNvPr>
          <p:cNvSpPr/>
          <p:nvPr/>
        </p:nvSpPr>
        <p:spPr>
          <a:xfrm>
            <a:off x="6485759" y="3391185"/>
            <a:ext cx="1589857" cy="451454"/>
          </a:xfrm>
          <a:prstGeom prst="wedgeRoundRectCallout">
            <a:avLst>
              <a:gd name="adj1" fmla="val 63438"/>
              <a:gd name="adj2" fmla="val 206337"/>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5" name="Rectangle 4"/>
          <p:cNvSpPr/>
          <p:nvPr/>
        </p:nvSpPr>
        <p:spPr>
          <a:xfrm>
            <a:off x="2279650" y="707008"/>
            <a:ext cx="7632700" cy="830997"/>
          </a:xfrm>
          <a:prstGeom prst="rect">
            <a:avLst/>
          </a:prstGeom>
        </p:spPr>
        <p:txBody>
          <a:bodyPr wrap="square" lIns="0" tIns="0" rIns="0" bIns="0">
            <a:spAutoFit/>
          </a:bodyPr>
          <a:lstStyle/>
          <a:p>
            <a:pPr algn="ctr" defTabSz="914400"/>
            <a:r>
              <a:rPr lang="en-US" dirty="0">
                <a:solidFill>
                  <a:srgbClr val="1C1C1C"/>
                </a:solidFill>
                <a:ea typeface="Roboto"/>
                <a:cs typeface="Roboto"/>
                <a:sym typeface="Roboto"/>
              </a:rPr>
              <a:t>Number Eight walked down the road to the road sign and stopped to decide which way to go. Which is the way to Farmer Flo’s farm? How do you know?</a:t>
            </a:r>
            <a:r>
              <a:rPr lang="en-US" dirty="0">
                <a:solidFill>
                  <a:srgbClr val="7030A0"/>
                </a:solidFill>
                <a:ea typeface="Roboto"/>
                <a:cs typeface="Roboto"/>
                <a:sym typeface="Roboto"/>
              </a:rPr>
              <a:t> </a:t>
            </a:r>
            <a:r>
              <a:rPr lang="en-US" dirty="0">
                <a:solidFill>
                  <a:srgbClr val="1C1C1C"/>
                </a:solidFill>
                <a:ea typeface="Roboto"/>
                <a:cs typeface="Roboto"/>
                <a:sym typeface="Roboto"/>
              </a:rPr>
              <a:t>Click on the sign that Number Eight followed.</a:t>
            </a:r>
            <a:endParaRPr lang="en-GB" dirty="0">
              <a:solidFill>
                <a:srgbClr val="1C1C1C"/>
              </a:solidFill>
            </a:endParaRPr>
          </a:p>
        </p:txBody>
      </p:sp>
      <p:pic>
        <p:nvPicPr>
          <p:cNvPr id="4" name="Picture 3">
            <a:extLst>
              <a:ext uri="{FF2B5EF4-FFF2-40B4-BE49-F238E27FC236}">
                <a16:creationId xmlns:a16="http://schemas.microsoft.com/office/drawing/2014/main" xmlns="" id="{5D6C670C-7730-4CBE-A6A1-A475FAE933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1946" y="3683000"/>
            <a:ext cx="1673754" cy="2558001"/>
          </a:xfrm>
          <a:prstGeom prst="rect">
            <a:avLst/>
          </a:prstGeom>
        </p:spPr>
      </p:pic>
      <p:pic>
        <p:nvPicPr>
          <p:cNvPr id="9" name="purse">
            <a:extLst>
              <a:ext uri="{FF2B5EF4-FFF2-40B4-BE49-F238E27FC236}">
                <a16:creationId xmlns:a16="http://schemas.microsoft.com/office/drawing/2014/main" xmlns="" id="{30F11F42-4F13-4AAF-9FC1-B28E48F00C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155" t="28156" r="27228"/>
          <a:stretch/>
        </p:blipFill>
        <p:spPr>
          <a:xfrm>
            <a:off x="2028896" y="1585899"/>
            <a:ext cx="5380046" cy="4827601"/>
          </a:xfrm>
          <a:prstGeom prst="rect">
            <a:avLst/>
          </a:prstGeom>
        </p:spPr>
      </p:pic>
      <p:sp>
        <p:nvSpPr>
          <p:cNvPr id="6" name="TextBox 5">
            <a:extLst>
              <a:ext uri="{FF2B5EF4-FFF2-40B4-BE49-F238E27FC236}">
                <a16:creationId xmlns:a16="http://schemas.microsoft.com/office/drawing/2014/main" xmlns="" id="{61B16C9D-B0BF-4464-8214-D8FCA9E2D607}"/>
              </a:ext>
            </a:extLst>
          </p:cNvPr>
          <p:cNvSpPr txBox="1"/>
          <p:nvPr/>
        </p:nvSpPr>
        <p:spPr>
          <a:xfrm rot="2253361">
            <a:off x="3920810" y="4376434"/>
            <a:ext cx="1943100" cy="338554"/>
          </a:xfrm>
          <a:prstGeom prst="rect">
            <a:avLst/>
          </a:prstGeom>
          <a:noFill/>
        </p:spPr>
        <p:txBody>
          <a:bodyPr wrap="square" rtlCol="0">
            <a:spAutoFit/>
          </a:bodyPr>
          <a:lstStyle/>
          <a:p>
            <a:pPr defTabSz="914400"/>
            <a:r>
              <a:rPr lang="en-GB" sz="1600" dirty="0">
                <a:solidFill>
                  <a:srgbClr val="1C1C1C"/>
                </a:solidFill>
              </a:rPr>
              <a:t>Seaside </a:t>
            </a:r>
          </a:p>
        </p:txBody>
      </p:sp>
      <p:sp>
        <p:nvSpPr>
          <p:cNvPr id="19" name="TextBox 18">
            <a:extLst>
              <a:ext uri="{FF2B5EF4-FFF2-40B4-BE49-F238E27FC236}">
                <a16:creationId xmlns:a16="http://schemas.microsoft.com/office/drawing/2014/main" xmlns="" id="{70E52A1B-78BD-4707-80C7-2D5DDC2946FA}"/>
              </a:ext>
            </a:extLst>
          </p:cNvPr>
          <p:cNvSpPr txBox="1"/>
          <p:nvPr/>
        </p:nvSpPr>
        <p:spPr>
          <a:xfrm rot="2212679">
            <a:off x="3902322" y="4653023"/>
            <a:ext cx="1943100" cy="338554"/>
          </a:xfrm>
          <a:prstGeom prst="rect">
            <a:avLst/>
          </a:prstGeom>
          <a:noFill/>
        </p:spPr>
        <p:txBody>
          <a:bodyPr wrap="square" rtlCol="0">
            <a:spAutoFit/>
          </a:bodyPr>
          <a:lstStyle/>
          <a:p>
            <a:pPr defTabSz="914400"/>
            <a:r>
              <a:rPr lang="en-GB" sz="1600" dirty="0">
                <a:solidFill>
                  <a:srgbClr val="1C1C1C"/>
                </a:solidFill>
              </a:rPr>
              <a:t>2 miles</a:t>
            </a:r>
          </a:p>
        </p:txBody>
      </p:sp>
      <p:sp>
        <p:nvSpPr>
          <p:cNvPr id="20" name="TextBox 19">
            <a:extLst>
              <a:ext uri="{FF2B5EF4-FFF2-40B4-BE49-F238E27FC236}">
                <a16:creationId xmlns:a16="http://schemas.microsoft.com/office/drawing/2014/main" xmlns="" id="{D2E84590-E9A5-4216-B8DA-8BD23326CCDC}"/>
              </a:ext>
            </a:extLst>
          </p:cNvPr>
          <p:cNvSpPr txBox="1"/>
          <p:nvPr/>
        </p:nvSpPr>
        <p:spPr>
          <a:xfrm rot="21285970">
            <a:off x="2744709" y="2473229"/>
            <a:ext cx="2297190" cy="369332"/>
          </a:xfrm>
          <a:prstGeom prst="rect">
            <a:avLst/>
          </a:prstGeom>
          <a:noFill/>
        </p:spPr>
        <p:txBody>
          <a:bodyPr wrap="square" rtlCol="0">
            <a:spAutoFit/>
          </a:bodyPr>
          <a:lstStyle/>
          <a:p>
            <a:pPr defTabSz="914400"/>
            <a:r>
              <a:rPr lang="en-GB" dirty="0">
                <a:solidFill>
                  <a:srgbClr val="1C1C1C"/>
                </a:solidFill>
              </a:rPr>
              <a:t>Farmer Flo’s Farm </a:t>
            </a:r>
          </a:p>
        </p:txBody>
      </p:sp>
      <p:sp>
        <p:nvSpPr>
          <p:cNvPr id="21" name="TextBox 20">
            <a:extLst>
              <a:ext uri="{FF2B5EF4-FFF2-40B4-BE49-F238E27FC236}">
                <a16:creationId xmlns:a16="http://schemas.microsoft.com/office/drawing/2014/main" xmlns="" id="{ADB18907-E53A-4FB3-9959-FD1376497411}"/>
              </a:ext>
            </a:extLst>
          </p:cNvPr>
          <p:cNvSpPr txBox="1"/>
          <p:nvPr/>
        </p:nvSpPr>
        <p:spPr>
          <a:xfrm rot="21285970">
            <a:off x="3801670" y="2674319"/>
            <a:ext cx="2297190" cy="369332"/>
          </a:xfrm>
          <a:prstGeom prst="rect">
            <a:avLst/>
          </a:prstGeom>
          <a:noFill/>
        </p:spPr>
        <p:txBody>
          <a:bodyPr wrap="square" rtlCol="0">
            <a:spAutoFit/>
          </a:bodyPr>
          <a:lstStyle/>
          <a:p>
            <a:pPr defTabSz="914400"/>
            <a:r>
              <a:rPr lang="en-GB" dirty="0">
                <a:solidFill>
                  <a:srgbClr val="1C1C1C"/>
                </a:solidFill>
              </a:rPr>
              <a:t>8 miles</a:t>
            </a:r>
          </a:p>
        </p:txBody>
      </p:sp>
      <p:sp>
        <p:nvSpPr>
          <p:cNvPr id="22" name="TextBox 21">
            <a:extLst>
              <a:ext uri="{FF2B5EF4-FFF2-40B4-BE49-F238E27FC236}">
                <a16:creationId xmlns:a16="http://schemas.microsoft.com/office/drawing/2014/main" xmlns="" id="{599D8792-32A6-4785-B37B-A11B35C279E2}"/>
              </a:ext>
            </a:extLst>
          </p:cNvPr>
          <p:cNvSpPr txBox="1"/>
          <p:nvPr/>
        </p:nvSpPr>
        <p:spPr>
          <a:xfrm rot="21285970">
            <a:off x="5042931" y="2229270"/>
            <a:ext cx="2297190" cy="369332"/>
          </a:xfrm>
          <a:prstGeom prst="rect">
            <a:avLst/>
          </a:prstGeom>
          <a:noFill/>
        </p:spPr>
        <p:txBody>
          <a:bodyPr wrap="square" rtlCol="0">
            <a:spAutoFit/>
          </a:bodyPr>
          <a:lstStyle/>
          <a:p>
            <a:pPr defTabSz="914400"/>
            <a:r>
              <a:rPr lang="en-GB" dirty="0">
                <a:solidFill>
                  <a:srgbClr val="1C1C1C"/>
                </a:solidFill>
              </a:rPr>
              <a:t>Railway Station</a:t>
            </a:r>
          </a:p>
        </p:txBody>
      </p:sp>
      <p:sp>
        <p:nvSpPr>
          <p:cNvPr id="23" name="TextBox 22">
            <a:extLst>
              <a:ext uri="{FF2B5EF4-FFF2-40B4-BE49-F238E27FC236}">
                <a16:creationId xmlns:a16="http://schemas.microsoft.com/office/drawing/2014/main" xmlns="" id="{BF9C6F15-6259-4740-BD79-8A3081059332}"/>
              </a:ext>
            </a:extLst>
          </p:cNvPr>
          <p:cNvSpPr txBox="1"/>
          <p:nvPr/>
        </p:nvSpPr>
        <p:spPr>
          <a:xfrm rot="21285970">
            <a:off x="5099140" y="2542024"/>
            <a:ext cx="2297190" cy="369332"/>
          </a:xfrm>
          <a:prstGeom prst="rect">
            <a:avLst/>
          </a:prstGeom>
          <a:noFill/>
        </p:spPr>
        <p:txBody>
          <a:bodyPr wrap="square" rtlCol="0">
            <a:spAutoFit/>
          </a:bodyPr>
          <a:lstStyle/>
          <a:p>
            <a:pPr defTabSz="914400"/>
            <a:r>
              <a:rPr lang="en-GB" dirty="0">
                <a:solidFill>
                  <a:srgbClr val="1C1C1C"/>
                </a:solidFill>
              </a:rPr>
              <a:t>5 miles</a:t>
            </a:r>
          </a:p>
        </p:txBody>
      </p:sp>
      <p:sp>
        <p:nvSpPr>
          <p:cNvPr id="24" name="TextBox 23">
            <a:extLst>
              <a:ext uri="{FF2B5EF4-FFF2-40B4-BE49-F238E27FC236}">
                <a16:creationId xmlns:a16="http://schemas.microsoft.com/office/drawing/2014/main" xmlns="" id="{D80F0205-2B0B-41F1-8D9C-784B8D787943}"/>
              </a:ext>
            </a:extLst>
          </p:cNvPr>
          <p:cNvSpPr txBox="1"/>
          <p:nvPr/>
        </p:nvSpPr>
        <p:spPr>
          <a:xfrm rot="2331923">
            <a:off x="4775380" y="4482411"/>
            <a:ext cx="2297190" cy="369332"/>
          </a:xfrm>
          <a:prstGeom prst="rect">
            <a:avLst/>
          </a:prstGeom>
          <a:noFill/>
        </p:spPr>
        <p:txBody>
          <a:bodyPr wrap="square" rtlCol="0">
            <a:spAutoFit/>
          </a:bodyPr>
          <a:lstStyle/>
          <a:p>
            <a:pPr defTabSz="914400"/>
            <a:r>
              <a:rPr lang="en-GB" dirty="0">
                <a:solidFill>
                  <a:srgbClr val="1C1C1C"/>
                </a:solidFill>
              </a:rPr>
              <a:t>10 miles</a:t>
            </a:r>
          </a:p>
        </p:txBody>
      </p:sp>
      <p:sp>
        <p:nvSpPr>
          <p:cNvPr id="25" name="TextBox 24">
            <a:extLst>
              <a:ext uri="{FF2B5EF4-FFF2-40B4-BE49-F238E27FC236}">
                <a16:creationId xmlns:a16="http://schemas.microsoft.com/office/drawing/2014/main" xmlns="" id="{A2B307F4-03A2-4B99-82F0-E00A413D4626}"/>
              </a:ext>
            </a:extLst>
          </p:cNvPr>
          <p:cNvSpPr txBox="1"/>
          <p:nvPr/>
        </p:nvSpPr>
        <p:spPr>
          <a:xfrm rot="2267015">
            <a:off x="4751141" y="3978437"/>
            <a:ext cx="2297190" cy="369332"/>
          </a:xfrm>
          <a:prstGeom prst="rect">
            <a:avLst/>
          </a:prstGeom>
          <a:noFill/>
        </p:spPr>
        <p:txBody>
          <a:bodyPr wrap="square" rtlCol="0">
            <a:spAutoFit/>
          </a:bodyPr>
          <a:lstStyle/>
          <a:p>
            <a:pPr defTabSz="914400"/>
            <a:r>
              <a:rPr lang="en-GB" dirty="0">
                <a:solidFill>
                  <a:srgbClr val="1C1C1C"/>
                </a:solidFill>
              </a:rPr>
              <a:t>Town Centre</a:t>
            </a:r>
          </a:p>
        </p:txBody>
      </p:sp>
      <p:pic>
        <p:nvPicPr>
          <p:cNvPr id="8" name="Picture 7">
            <a:extLst>
              <a:ext uri="{FF2B5EF4-FFF2-40B4-BE49-F238E27FC236}">
                <a16:creationId xmlns:a16="http://schemas.microsoft.com/office/drawing/2014/main" xmlns="" id="{3257AD04-D7FF-4E1F-9CBA-D970E29F2D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2017" y="2692224"/>
            <a:ext cx="374592" cy="508687"/>
          </a:xfrm>
          <a:prstGeom prst="rect">
            <a:avLst/>
          </a:prstGeom>
        </p:spPr>
      </p:pic>
      <p:pic>
        <p:nvPicPr>
          <p:cNvPr id="28" name="Picture 27">
            <a:extLst>
              <a:ext uri="{FF2B5EF4-FFF2-40B4-BE49-F238E27FC236}">
                <a16:creationId xmlns:a16="http://schemas.microsoft.com/office/drawing/2014/main" xmlns="" id="{B44F0974-7782-466B-9716-16FCA832EF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266021">
            <a:off x="6408973" y="2501228"/>
            <a:ext cx="451290" cy="385523"/>
          </a:xfrm>
          <a:prstGeom prst="rect">
            <a:avLst/>
          </a:prstGeom>
        </p:spPr>
      </p:pic>
      <p:pic>
        <p:nvPicPr>
          <p:cNvPr id="39" name="Picture 38">
            <a:extLst>
              <a:ext uri="{FF2B5EF4-FFF2-40B4-BE49-F238E27FC236}">
                <a16:creationId xmlns:a16="http://schemas.microsoft.com/office/drawing/2014/main" xmlns="" id="{BFADC711-8DBA-4050-9233-9DFBDEC6F6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726256">
            <a:off x="5738008" y="4582138"/>
            <a:ext cx="656196" cy="531744"/>
          </a:xfrm>
          <a:prstGeom prst="rect">
            <a:avLst/>
          </a:prstGeom>
        </p:spPr>
      </p:pic>
      <p:pic>
        <p:nvPicPr>
          <p:cNvPr id="11" name="Picture 10">
            <a:extLst>
              <a:ext uri="{FF2B5EF4-FFF2-40B4-BE49-F238E27FC236}">
                <a16:creationId xmlns:a16="http://schemas.microsoft.com/office/drawing/2014/main" xmlns="" id="{32B2A6EA-CDCD-44F6-AEF0-806687DBB4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291743">
            <a:off x="4395735" y="4729482"/>
            <a:ext cx="290517" cy="256117"/>
          </a:xfrm>
          <a:prstGeom prst="rect">
            <a:avLst/>
          </a:prstGeom>
        </p:spPr>
      </p:pic>
      <p:sp>
        <p:nvSpPr>
          <p:cNvPr id="12" name="railway">
            <a:hlinkClick r:id="rId8" action="ppaction://hlinksldjump"/>
            <a:extLst>
              <a:ext uri="{FF2B5EF4-FFF2-40B4-BE49-F238E27FC236}">
                <a16:creationId xmlns:a16="http://schemas.microsoft.com/office/drawing/2014/main" xmlns="" id="{A49D42B0-4840-48B7-B8ED-FA4AEA7FB08F}"/>
              </a:ext>
            </a:extLst>
          </p:cNvPr>
          <p:cNvSpPr/>
          <p:nvPr/>
        </p:nvSpPr>
        <p:spPr>
          <a:xfrm>
            <a:off x="5053957" y="1983054"/>
            <a:ext cx="2298222" cy="11377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41" name="town">
            <a:hlinkClick r:id="rId8" action="ppaction://hlinksldjump"/>
            <a:extLst>
              <a:ext uri="{FF2B5EF4-FFF2-40B4-BE49-F238E27FC236}">
                <a16:creationId xmlns:a16="http://schemas.microsoft.com/office/drawing/2014/main" xmlns="" id="{ED4AD84E-0E6D-4936-96EC-B30605496C6C}"/>
              </a:ext>
            </a:extLst>
          </p:cNvPr>
          <p:cNvSpPr/>
          <p:nvPr/>
        </p:nvSpPr>
        <p:spPr>
          <a:xfrm rot="2603785">
            <a:off x="4774863" y="3781625"/>
            <a:ext cx="2298222" cy="11377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42" name="seaside">
            <a:hlinkClick r:id="rId8" action="ppaction://hlinksldjump"/>
            <a:extLst>
              <a:ext uri="{FF2B5EF4-FFF2-40B4-BE49-F238E27FC236}">
                <a16:creationId xmlns:a16="http://schemas.microsoft.com/office/drawing/2014/main" xmlns="" id="{9B8971F8-3981-4BB1-9F2F-761E8941D6F1}"/>
              </a:ext>
            </a:extLst>
          </p:cNvPr>
          <p:cNvSpPr/>
          <p:nvPr/>
        </p:nvSpPr>
        <p:spPr>
          <a:xfrm rot="226190">
            <a:off x="3905082" y="3727195"/>
            <a:ext cx="871408" cy="14551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43" name="Speech Bubble: Rectangle with Corners Rounded 42">
            <a:extLst>
              <a:ext uri="{FF2B5EF4-FFF2-40B4-BE49-F238E27FC236}">
                <a16:creationId xmlns:a16="http://schemas.microsoft.com/office/drawing/2014/main" xmlns="" id="{B6CBE987-D8B4-4D01-A783-5179CF16FF97}"/>
              </a:ext>
            </a:extLst>
          </p:cNvPr>
          <p:cNvSpPr/>
          <p:nvPr/>
        </p:nvSpPr>
        <p:spPr>
          <a:xfrm>
            <a:off x="6485759" y="3391185"/>
            <a:ext cx="1589857" cy="451454"/>
          </a:xfrm>
          <a:prstGeom prst="wedgeRoundRectCallout">
            <a:avLst>
              <a:gd name="adj1" fmla="val 63438"/>
              <a:gd name="adj2" fmla="val 206337"/>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44" name="farm">
            <a:hlinkClick r:id="rId8" action="ppaction://hlinksldjump"/>
            <a:extLst>
              <a:ext uri="{FF2B5EF4-FFF2-40B4-BE49-F238E27FC236}">
                <a16:creationId xmlns:a16="http://schemas.microsoft.com/office/drawing/2014/main" xmlns="" id="{F27A00B0-4506-44C7-AB18-3AED0180061D}"/>
              </a:ext>
            </a:extLst>
          </p:cNvPr>
          <p:cNvSpPr/>
          <p:nvPr/>
        </p:nvSpPr>
        <p:spPr>
          <a:xfrm rot="21316143">
            <a:off x="2211998" y="2328991"/>
            <a:ext cx="2532903" cy="110715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1311693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xit" presetSubtype="0" fill="hold" grpId="1" nodeType="withEffect">
                                  <p:stCondLst>
                                    <p:cond delay="1250"/>
                                  </p:stCondLst>
                                  <p:childTnLst>
                                    <p:set>
                                      <p:cBhvr>
                                        <p:cTn id="8"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41"/>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childTnLst>
                                </p:cTn>
                              </p:par>
                              <p:par>
                                <p:cTn id="14" presetID="1" presetClass="exit" presetSubtype="0" fill="hold" grpId="1" nodeType="withEffect">
                                  <p:stCondLst>
                                    <p:cond delay="1250"/>
                                  </p:stCondLst>
                                  <p:childTnLst>
                                    <p:set>
                                      <p:cBhvr>
                                        <p:cTn id="15"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6" restart="whenNotActive" fill="hold" evtFilter="cancelBubble" nodeType="interactiveSeq">
                <p:stCondLst>
                  <p:cond evt="onClick" delay="0">
                    <p:tgtEl>
                      <p:spTgt spid="4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xit" presetSubtype="0" fill="hold" grpId="1" nodeType="withEffect">
                                  <p:stCondLst>
                                    <p:cond delay="1250"/>
                                  </p:stCondLst>
                                  <p:childTnLst>
                                    <p:set>
                                      <p:cBhvr>
                                        <p:cTn id="22"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23" restart="whenNotActive" fill="hold" evtFilter="cancelBubble" nodeType="interactiveSeq">
                <p:stCondLst>
                  <p:cond evt="onClick" delay="0">
                    <p:tgtEl>
                      <p:spTgt spid="44"/>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44"/>
                  </p:tgtEl>
                </p:cond>
              </p:nextCondLst>
            </p:seq>
          </p:childTnLst>
        </p:cTn>
      </p:par>
    </p:tnLst>
    <p:bldLst>
      <p:bldP spid="30" grpId="0" animBg="1"/>
      <p:bldP spid="30" grpId="1" animBg="1"/>
      <p:bldP spid="38" grpId="0" animBg="1"/>
      <p:bldP spid="33" grpId="0" animBg="1"/>
      <p:bldP spid="33" grpId="1" animBg="1"/>
      <p:bldP spid="43" grpId="0" animBg="1"/>
      <p:bldP spid="43"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F89698E3-9E28-4C19-A2B7-B41DA39AC5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036"/>
          <a:stretch/>
        </p:blipFill>
        <p:spPr>
          <a:xfrm>
            <a:off x="3808455" y="1389457"/>
            <a:ext cx="5646142" cy="2952320"/>
          </a:xfrm>
          <a:prstGeom prst="rect">
            <a:avLst/>
          </a:prstGeom>
        </p:spPr>
      </p:pic>
      <p:sp>
        <p:nvSpPr>
          <p:cNvPr id="15" name="Speech Bubble: Rectangle with Corners Rounded 14">
            <a:extLst>
              <a:ext uri="{FF2B5EF4-FFF2-40B4-BE49-F238E27FC236}">
                <a16:creationId xmlns:a16="http://schemas.microsoft.com/office/drawing/2014/main" xmlns="" id="{6ED22F16-FD8A-437F-A74A-D2885DFDA4D3}"/>
              </a:ext>
            </a:extLst>
          </p:cNvPr>
          <p:cNvSpPr/>
          <p:nvPr/>
        </p:nvSpPr>
        <p:spPr>
          <a:xfrm>
            <a:off x="6479992" y="4823481"/>
            <a:ext cx="2310576" cy="1080387"/>
          </a:xfrm>
          <a:prstGeom prst="wedgeRoundRectCallout">
            <a:avLst>
              <a:gd name="adj1" fmla="val -6519"/>
              <a:gd name="adj2" fmla="val -142335"/>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a:solidFill>
                  <a:srgbClr val="1C1C1C"/>
                </a:solidFill>
                <a:ea typeface="Roboto" panose="02000000000000000000" pitchFamily="2" charset="0"/>
                <a:cs typeface="Roboto"/>
                <a:sym typeface="Roboto"/>
              </a:rPr>
              <a:t>Yes! This watch says 8 o’clock. How did you know?</a:t>
            </a:r>
            <a:endParaRPr lang="en-GB" dirty="0">
              <a:solidFill>
                <a:srgbClr val="1C1C1C"/>
              </a:solidFill>
              <a:ea typeface="Roboto" panose="02000000000000000000" pitchFamily="2" charset="0"/>
            </a:endParaRPr>
          </a:p>
        </p:txBody>
      </p:sp>
      <p:sp>
        <p:nvSpPr>
          <p:cNvPr id="5" name="Rectangle 4"/>
          <p:cNvSpPr/>
          <p:nvPr/>
        </p:nvSpPr>
        <p:spPr>
          <a:xfrm>
            <a:off x="2085474" y="679612"/>
            <a:ext cx="8004660" cy="553998"/>
          </a:xfrm>
          <a:prstGeom prst="rect">
            <a:avLst/>
          </a:prstGeom>
        </p:spPr>
        <p:txBody>
          <a:bodyPr wrap="square" lIns="0" tIns="0" rIns="0" bIns="0">
            <a:spAutoFit/>
          </a:bodyPr>
          <a:lstStyle/>
          <a:p>
            <a:pPr algn="ctr" defTabSz="914400"/>
            <a:r>
              <a:rPr lang="en-US" dirty="0">
                <a:solidFill>
                  <a:srgbClr val="1C1C1C"/>
                </a:solidFill>
                <a:ea typeface="Roboto"/>
                <a:cs typeface="Roboto"/>
                <a:sym typeface="Roboto"/>
              </a:rPr>
              <a:t>It was 8 o’clock by the time Number Eight got to Farmer Flo’s farm. What did he see on his watch?</a:t>
            </a:r>
            <a:endParaRPr lang="en-GB" dirty="0">
              <a:solidFill>
                <a:srgbClr val="1C1C1C"/>
              </a:solidFill>
            </a:endParaRPr>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1211" y="2861952"/>
            <a:ext cx="932033" cy="1424429"/>
          </a:xfrm>
          <a:prstGeom prst="rect">
            <a:avLst/>
          </a:prstGeom>
        </p:spPr>
      </p:pic>
      <p:sp>
        <p:nvSpPr>
          <p:cNvPr id="44" name="Speech Bubble: Rectangle with Corners Rounded 43">
            <a:extLst>
              <a:ext uri="{FF2B5EF4-FFF2-40B4-BE49-F238E27FC236}">
                <a16:creationId xmlns:a16="http://schemas.microsoft.com/office/drawing/2014/main" xmlns="" id="{CD0E18B5-E6C7-4554-BC91-A677A93AEF40}"/>
              </a:ext>
            </a:extLst>
          </p:cNvPr>
          <p:cNvSpPr/>
          <p:nvPr/>
        </p:nvSpPr>
        <p:spPr>
          <a:xfrm>
            <a:off x="7213004" y="4823480"/>
            <a:ext cx="1589857" cy="451454"/>
          </a:xfrm>
          <a:prstGeom prst="wedgeRoundRectCallout">
            <a:avLst>
              <a:gd name="adj1" fmla="val 17941"/>
              <a:gd name="adj2" fmla="val -132247"/>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55" name="Speech Bubble: Rectangle with Corners Rounded 54">
            <a:extLst>
              <a:ext uri="{FF2B5EF4-FFF2-40B4-BE49-F238E27FC236}">
                <a16:creationId xmlns:a16="http://schemas.microsoft.com/office/drawing/2014/main" xmlns="" id="{3C4B31A1-9E79-43B2-852A-CC809B521559}"/>
              </a:ext>
            </a:extLst>
          </p:cNvPr>
          <p:cNvSpPr/>
          <p:nvPr/>
        </p:nvSpPr>
        <p:spPr>
          <a:xfrm>
            <a:off x="7225297" y="4823480"/>
            <a:ext cx="1589857" cy="451454"/>
          </a:xfrm>
          <a:prstGeom prst="wedgeRoundRectCallout">
            <a:avLst>
              <a:gd name="adj1" fmla="val 17083"/>
              <a:gd name="adj2" fmla="val -135270"/>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pic>
        <p:nvPicPr>
          <p:cNvPr id="13" name="Picture 12">
            <a:extLst>
              <a:ext uri="{FF2B5EF4-FFF2-40B4-BE49-F238E27FC236}">
                <a16:creationId xmlns:a16="http://schemas.microsoft.com/office/drawing/2014/main" xmlns="" id="{D7B575D0-7444-4513-A91C-9FC02BFEF3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6748" y="4415590"/>
            <a:ext cx="1000693" cy="1762799"/>
          </a:xfrm>
          <a:prstGeom prst="rect">
            <a:avLst/>
          </a:prstGeom>
        </p:spPr>
      </p:pic>
      <p:pic>
        <p:nvPicPr>
          <p:cNvPr id="37" name="Picture 36">
            <a:extLst>
              <a:ext uri="{FF2B5EF4-FFF2-40B4-BE49-F238E27FC236}">
                <a16:creationId xmlns:a16="http://schemas.microsoft.com/office/drawing/2014/main" xmlns="" id="{2FC4C18B-4B52-4FE9-89F2-AE6A4C7B73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0375" y="4415592"/>
            <a:ext cx="1000693" cy="1762797"/>
          </a:xfrm>
          <a:prstGeom prst="rect">
            <a:avLst/>
          </a:prstGeom>
        </p:spPr>
      </p:pic>
      <p:pic>
        <p:nvPicPr>
          <p:cNvPr id="40" name="Picture 39">
            <a:extLst>
              <a:ext uri="{FF2B5EF4-FFF2-40B4-BE49-F238E27FC236}">
                <a16:creationId xmlns:a16="http://schemas.microsoft.com/office/drawing/2014/main" xmlns="" id="{567E006D-B89C-4220-8711-E2F650DC75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64002" y="4415592"/>
            <a:ext cx="1000693" cy="1762797"/>
          </a:xfrm>
          <a:prstGeom prst="rect">
            <a:avLst/>
          </a:prstGeom>
        </p:spPr>
      </p:pic>
      <p:pic>
        <p:nvPicPr>
          <p:cNvPr id="49" name="Picture 48">
            <a:extLst>
              <a:ext uri="{FF2B5EF4-FFF2-40B4-BE49-F238E27FC236}">
                <a16:creationId xmlns:a16="http://schemas.microsoft.com/office/drawing/2014/main" xmlns="" id="{5CD49C20-7BDA-4C3B-815B-F6932487F3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5872933" y="3273740"/>
            <a:ext cx="660668" cy="864386"/>
          </a:xfrm>
          <a:prstGeom prst="rect">
            <a:avLst/>
          </a:prstGeom>
        </p:spPr>
      </p:pic>
      <p:pic>
        <p:nvPicPr>
          <p:cNvPr id="48" name="Picture 47">
            <a:extLst>
              <a:ext uri="{FF2B5EF4-FFF2-40B4-BE49-F238E27FC236}">
                <a16:creationId xmlns:a16="http://schemas.microsoft.com/office/drawing/2014/main" xmlns="" id="{B4744E5C-975E-4B4F-9CE5-700FFD36EE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847159" y="2413001"/>
            <a:ext cx="870271" cy="1710315"/>
          </a:xfrm>
          <a:prstGeom prst="rect">
            <a:avLst/>
          </a:prstGeom>
        </p:spPr>
      </p:pic>
      <p:sp>
        <p:nvSpPr>
          <p:cNvPr id="43" name="10 o'clock">
            <a:hlinkClick r:id="rId9" action="ppaction://hlinksldjump"/>
            <a:extLst>
              <a:ext uri="{FF2B5EF4-FFF2-40B4-BE49-F238E27FC236}">
                <a16:creationId xmlns:a16="http://schemas.microsoft.com/office/drawing/2014/main" xmlns="" id="{8ECC03BF-A635-47EB-97D5-0974304DD5A6}"/>
              </a:ext>
            </a:extLst>
          </p:cNvPr>
          <p:cNvSpPr/>
          <p:nvPr/>
        </p:nvSpPr>
        <p:spPr>
          <a:xfrm>
            <a:off x="4962341" y="4383316"/>
            <a:ext cx="1085146" cy="2058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41" name="8 o'clock">
            <a:hlinkClick r:id="rId9" action="ppaction://hlinksldjump"/>
            <a:extLst>
              <a:ext uri="{FF2B5EF4-FFF2-40B4-BE49-F238E27FC236}">
                <a16:creationId xmlns:a16="http://schemas.microsoft.com/office/drawing/2014/main" xmlns="" id="{A91F44C2-1B6A-4B03-B885-5B85D31B2AA8}"/>
              </a:ext>
            </a:extLst>
          </p:cNvPr>
          <p:cNvSpPr/>
          <p:nvPr/>
        </p:nvSpPr>
        <p:spPr>
          <a:xfrm>
            <a:off x="3610968" y="4408435"/>
            <a:ext cx="1077847" cy="19104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42" name="3 o'clock">
            <a:hlinkClick r:id="rId9" action="ppaction://hlinksldjump"/>
            <a:extLst>
              <a:ext uri="{FF2B5EF4-FFF2-40B4-BE49-F238E27FC236}">
                <a16:creationId xmlns:a16="http://schemas.microsoft.com/office/drawing/2014/main" xmlns="" id="{4548B597-699B-48A0-95DC-9DCB56FDA2F0}"/>
              </a:ext>
            </a:extLst>
          </p:cNvPr>
          <p:cNvSpPr/>
          <p:nvPr/>
        </p:nvSpPr>
        <p:spPr>
          <a:xfrm>
            <a:off x="2289402" y="4348933"/>
            <a:ext cx="1085147" cy="19699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750793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seq concurrent="1" nextAc="seek">
              <p:cTn id="7" restart="whenNotActive" fill="hold" evtFilter="cancelBubble" nodeType="interactiveSeq">
                <p:stCondLst>
                  <p:cond evt="onClick" delay="0">
                    <p:tgtEl>
                      <p:spTgt spid="4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childTnLst>
                                </p:cTn>
                              </p:par>
                              <p:par>
                                <p:cTn id="12" presetID="1" presetClass="exit" presetSubtype="0" fill="hold" grpId="1" nodeType="withEffect">
                                  <p:stCondLst>
                                    <p:cond delay="1250"/>
                                  </p:stCondLst>
                                  <p:childTnLst>
                                    <p:set>
                                      <p:cBhvr>
                                        <p:cTn id="13"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4" restart="whenNotActive" fill="hold" evtFilter="cancelBubble" nodeType="interactiveSeq">
                <p:stCondLst>
                  <p:cond evt="onClick" delay="0">
                    <p:tgtEl>
                      <p:spTgt spid="43"/>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xit" presetSubtype="0" fill="hold" grpId="1" nodeType="withEffect">
                                  <p:stCondLst>
                                    <p:cond delay="1250"/>
                                  </p:stCondLst>
                                  <p:childTnLst>
                                    <p:set>
                                      <p:cBhvr>
                                        <p:cTn id="20"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3"/>
                  </p:tgtEl>
                </p:cond>
              </p:nextCondLst>
            </p:seq>
          </p:childTnLst>
        </p:cTn>
      </p:par>
    </p:tnLst>
    <p:bldLst>
      <p:bldP spid="15" grpId="0" animBg="1"/>
      <p:bldP spid="44" grpId="0" animBg="1"/>
      <p:bldP spid="44" grpId="1" animBg="1"/>
      <p:bldP spid="55" grpId="0" animBg="1"/>
      <p:bldP spid="55"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95484" y="679613"/>
            <a:ext cx="7994650" cy="830997"/>
          </a:xfrm>
          <a:prstGeom prst="rect">
            <a:avLst/>
          </a:prstGeom>
        </p:spPr>
        <p:txBody>
          <a:bodyPr wrap="square" lIns="0" tIns="0" rIns="0" bIns="0">
            <a:spAutoFit/>
          </a:bodyPr>
          <a:lstStyle/>
          <a:p>
            <a:pPr algn="ctr" defTabSz="914400"/>
            <a:r>
              <a:rPr lang="en-US" dirty="0">
                <a:solidFill>
                  <a:srgbClr val="1C1C1C"/>
                </a:solidFill>
                <a:ea typeface="Roboto"/>
                <a:cs typeface="Roboto"/>
                <a:sym typeface="Roboto"/>
              </a:rPr>
              <a:t>First, it was time to round up the sheep with the help of Sheepdog </a:t>
            </a:r>
            <a:r>
              <a:rPr lang="en-US" dirty="0" err="1">
                <a:solidFill>
                  <a:srgbClr val="1C1C1C"/>
                </a:solidFill>
                <a:ea typeface="Roboto"/>
                <a:cs typeface="Roboto"/>
                <a:sym typeface="Roboto"/>
              </a:rPr>
              <a:t>Shep</a:t>
            </a:r>
            <a:r>
              <a:rPr lang="en-US" dirty="0">
                <a:solidFill>
                  <a:srgbClr val="1C1C1C"/>
                </a:solidFill>
                <a:ea typeface="Roboto"/>
                <a:cs typeface="Roboto"/>
                <a:sym typeface="Roboto"/>
              </a:rPr>
              <a:t>. Which pen has 8 sheep in it? </a:t>
            </a:r>
            <a:r>
              <a:rPr lang="en-US" dirty="0">
                <a:solidFill>
                  <a:srgbClr val="1C1C1C"/>
                </a:solidFill>
                <a:ea typeface="Arial"/>
                <a:cs typeface="Arial"/>
                <a:sym typeface="Arial"/>
              </a:rPr>
              <a:t/>
            </a:r>
            <a:br>
              <a:rPr lang="en-US" dirty="0">
                <a:solidFill>
                  <a:srgbClr val="1C1C1C"/>
                </a:solidFill>
                <a:ea typeface="Arial"/>
                <a:cs typeface="Arial"/>
                <a:sym typeface="Arial"/>
              </a:rPr>
            </a:br>
            <a:endParaRPr lang="en-GB" dirty="0">
              <a:solidFill>
                <a:srgbClr val="1C1C1C"/>
              </a:solidFill>
            </a:endParaRPr>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24712" y="4074588"/>
            <a:ext cx="1365422" cy="2086777"/>
          </a:xfrm>
          <a:prstGeom prst="rect">
            <a:avLst/>
          </a:prstGeom>
        </p:spPr>
      </p:pic>
      <p:sp>
        <p:nvSpPr>
          <p:cNvPr id="22" name="Speech Bubble: Rectangle with Corners Rounded 21">
            <a:extLst>
              <a:ext uri="{FF2B5EF4-FFF2-40B4-BE49-F238E27FC236}">
                <a16:creationId xmlns:a16="http://schemas.microsoft.com/office/drawing/2014/main" xmlns="" id="{956C06BC-E80C-402A-9437-AC68E6C7961F}"/>
              </a:ext>
            </a:extLst>
          </p:cNvPr>
          <p:cNvSpPr/>
          <p:nvPr/>
        </p:nvSpPr>
        <p:spPr>
          <a:xfrm>
            <a:off x="5764889" y="3951131"/>
            <a:ext cx="2621568" cy="1552949"/>
          </a:xfrm>
          <a:prstGeom prst="wedgeRoundRectCallout">
            <a:avLst>
              <a:gd name="adj1" fmla="val 61768"/>
              <a:gd name="adj2" fmla="val 27880"/>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a:solidFill>
                  <a:srgbClr val="000000"/>
                </a:solidFill>
                <a:ea typeface="Roboto"/>
                <a:cs typeface="Roboto"/>
                <a:sym typeface="Roboto"/>
              </a:rPr>
              <a:t>Yes! There are 8 sheep in this pen. Can you count how many sheep are in the other two pens?</a:t>
            </a:r>
            <a:endParaRPr lang="en-GB" dirty="0">
              <a:solidFill>
                <a:srgbClr val="1C1C1C"/>
              </a:solidFill>
            </a:endParaRPr>
          </a:p>
        </p:txBody>
      </p:sp>
      <p:sp>
        <p:nvSpPr>
          <p:cNvPr id="14" name="Speech Bubble: Rectangle with Corners Rounded 13">
            <a:extLst>
              <a:ext uri="{FF2B5EF4-FFF2-40B4-BE49-F238E27FC236}">
                <a16:creationId xmlns:a16="http://schemas.microsoft.com/office/drawing/2014/main" xmlns="" id="{D1F85BC4-D6F8-4ED4-A69B-71576EE2E9CA}"/>
              </a:ext>
            </a:extLst>
          </p:cNvPr>
          <p:cNvSpPr/>
          <p:nvPr/>
        </p:nvSpPr>
        <p:spPr>
          <a:xfrm>
            <a:off x="6469610" y="5147769"/>
            <a:ext cx="1589857" cy="451454"/>
          </a:xfrm>
          <a:prstGeom prst="wedgeRoundRectCallout">
            <a:avLst>
              <a:gd name="adj1" fmla="val 82718"/>
              <a:gd name="adj2" fmla="val -39701"/>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27" name="Speech Bubble: Rectangle with Corners Rounded 26">
            <a:extLst>
              <a:ext uri="{FF2B5EF4-FFF2-40B4-BE49-F238E27FC236}">
                <a16:creationId xmlns:a16="http://schemas.microsoft.com/office/drawing/2014/main" xmlns="" id="{23DEAB2A-41EC-4D69-83F6-DD9E0DA99315}"/>
              </a:ext>
            </a:extLst>
          </p:cNvPr>
          <p:cNvSpPr/>
          <p:nvPr/>
        </p:nvSpPr>
        <p:spPr>
          <a:xfrm>
            <a:off x="6424990" y="5129962"/>
            <a:ext cx="1589857" cy="451454"/>
          </a:xfrm>
          <a:prstGeom prst="wedgeRoundRectCallout">
            <a:avLst>
              <a:gd name="adj1" fmla="val 86254"/>
              <a:gd name="adj2" fmla="val -42724"/>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pic>
        <p:nvPicPr>
          <p:cNvPr id="7" name="Picture 6">
            <a:extLst>
              <a:ext uri="{FF2B5EF4-FFF2-40B4-BE49-F238E27FC236}">
                <a16:creationId xmlns:a16="http://schemas.microsoft.com/office/drawing/2014/main" xmlns="" id="{31FE745F-777D-4734-91A0-24A8B259F7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2369" y="1802352"/>
            <a:ext cx="3675232" cy="1857039"/>
          </a:xfrm>
          <a:prstGeom prst="rect">
            <a:avLst/>
          </a:prstGeom>
        </p:spPr>
      </p:pic>
      <p:pic>
        <p:nvPicPr>
          <p:cNvPr id="28" name="Picture 27">
            <a:extLst>
              <a:ext uri="{FF2B5EF4-FFF2-40B4-BE49-F238E27FC236}">
                <a16:creationId xmlns:a16="http://schemas.microsoft.com/office/drawing/2014/main" xmlns="" id="{A12B012E-AFB8-4337-9F78-A9962DADCB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2109" y="1802351"/>
            <a:ext cx="3675232" cy="1857039"/>
          </a:xfrm>
          <a:prstGeom prst="rect">
            <a:avLst/>
          </a:prstGeom>
        </p:spPr>
      </p:pic>
      <p:pic>
        <p:nvPicPr>
          <p:cNvPr id="29" name="Picture 28">
            <a:extLst>
              <a:ext uri="{FF2B5EF4-FFF2-40B4-BE49-F238E27FC236}">
                <a16:creationId xmlns:a16="http://schemas.microsoft.com/office/drawing/2014/main" xmlns="" id="{D23101BA-E265-4E0E-8568-9E377AA89D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829"/>
          <a:stretch/>
        </p:blipFill>
        <p:spPr>
          <a:xfrm>
            <a:off x="2162369" y="4304324"/>
            <a:ext cx="3675232" cy="1965306"/>
          </a:xfrm>
          <a:prstGeom prst="rect">
            <a:avLst/>
          </a:prstGeom>
        </p:spPr>
      </p:pic>
      <p:pic>
        <p:nvPicPr>
          <p:cNvPr id="8" name="Picture 7">
            <a:extLst>
              <a:ext uri="{FF2B5EF4-FFF2-40B4-BE49-F238E27FC236}">
                <a16:creationId xmlns:a16="http://schemas.microsoft.com/office/drawing/2014/main" xmlns="" id="{26597243-82DC-48C5-84E2-2AC04ACADE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5112" y="4420155"/>
            <a:ext cx="598457" cy="812688"/>
          </a:xfrm>
          <a:prstGeom prst="rect">
            <a:avLst/>
          </a:prstGeom>
        </p:spPr>
      </p:pic>
      <p:pic>
        <p:nvPicPr>
          <p:cNvPr id="30" name="Picture 29">
            <a:extLst>
              <a:ext uri="{FF2B5EF4-FFF2-40B4-BE49-F238E27FC236}">
                <a16:creationId xmlns:a16="http://schemas.microsoft.com/office/drawing/2014/main" xmlns="" id="{4E0A21C9-BB05-40EE-83ED-3FBC58A71F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1645" y="4420155"/>
            <a:ext cx="598457" cy="812688"/>
          </a:xfrm>
          <a:prstGeom prst="rect">
            <a:avLst/>
          </a:prstGeom>
        </p:spPr>
      </p:pic>
      <p:pic>
        <p:nvPicPr>
          <p:cNvPr id="31" name="Picture 30">
            <a:extLst>
              <a:ext uri="{FF2B5EF4-FFF2-40B4-BE49-F238E27FC236}">
                <a16:creationId xmlns:a16="http://schemas.microsoft.com/office/drawing/2014/main" xmlns="" id="{B45675CC-715F-4601-A76A-4F0B55FA06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7053" y="4420155"/>
            <a:ext cx="598457" cy="812688"/>
          </a:xfrm>
          <a:prstGeom prst="rect">
            <a:avLst/>
          </a:prstGeom>
        </p:spPr>
      </p:pic>
      <p:pic>
        <p:nvPicPr>
          <p:cNvPr id="32" name="Picture 31">
            <a:extLst>
              <a:ext uri="{FF2B5EF4-FFF2-40B4-BE49-F238E27FC236}">
                <a16:creationId xmlns:a16="http://schemas.microsoft.com/office/drawing/2014/main" xmlns="" id="{8010B661-675D-41B3-A005-9670C1EE15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2461" y="4420155"/>
            <a:ext cx="598457" cy="812688"/>
          </a:xfrm>
          <a:prstGeom prst="rect">
            <a:avLst/>
          </a:prstGeom>
        </p:spPr>
      </p:pic>
      <p:pic>
        <p:nvPicPr>
          <p:cNvPr id="33" name="Picture 32">
            <a:extLst>
              <a:ext uri="{FF2B5EF4-FFF2-40B4-BE49-F238E27FC236}">
                <a16:creationId xmlns:a16="http://schemas.microsoft.com/office/drawing/2014/main" xmlns="" id="{61765A07-2F03-4595-AA53-B0F0A4C501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1323" y="4967152"/>
            <a:ext cx="598457" cy="812688"/>
          </a:xfrm>
          <a:prstGeom prst="rect">
            <a:avLst/>
          </a:prstGeom>
        </p:spPr>
      </p:pic>
      <p:pic>
        <p:nvPicPr>
          <p:cNvPr id="34" name="Picture 33">
            <a:extLst>
              <a:ext uri="{FF2B5EF4-FFF2-40B4-BE49-F238E27FC236}">
                <a16:creationId xmlns:a16="http://schemas.microsoft.com/office/drawing/2014/main" xmlns="" id="{C8BB589E-3A09-4287-979B-0BF24523CE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7856" y="4967152"/>
            <a:ext cx="598457" cy="812688"/>
          </a:xfrm>
          <a:prstGeom prst="rect">
            <a:avLst/>
          </a:prstGeom>
        </p:spPr>
      </p:pic>
      <p:pic>
        <p:nvPicPr>
          <p:cNvPr id="35" name="Picture 34">
            <a:extLst>
              <a:ext uri="{FF2B5EF4-FFF2-40B4-BE49-F238E27FC236}">
                <a16:creationId xmlns:a16="http://schemas.microsoft.com/office/drawing/2014/main" xmlns="" id="{CAF9E6F7-940B-408E-9207-787FA3BFD9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264" y="4967152"/>
            <a:ext cx="598457" cy="812688"/>
          </a:xfrm>
          <a:prstGeom prst="rect">
            <a:avLst/>
          </a:prstGeom>
        </p:spPr>
      </p:pic>
      <p:pic>
        <p:nvPicPr>
          <p:cNvPr id="36" name="Picture 35">
            <a:extLst>
              <a:ext uri="{FF2B5EF4-FFF2-40B4-BE49-F238E27FC236}">
                <a16:creationId xmlns:a16="http://schemas.microsoft.com/office/drawing/2014/main" xmlns="" id="{FC60C637-0DD8-4AAB-9FEE-26DF85B716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8672" y="4967152"/>
            <a:ext cx="598457" cy="812688"/>
          </a:xfrm>
          <a:prstGeom prst="rect">
            <a:avLst/>
          </a:prstGeom>
        </p:spPr>
      </p:pic>
      <p:pic>
        <p:nvPicPr>
          <p:cNvPr id="38" name="Picture 37">
            <a:extLst>
              <a:ext uri="{FF2B5EF4-FFF2-40B4-BE49-F238E27FC236}">
                <a16:creationId xmlns:a16="http://schemas.microsoft.com/office/drawing/2014/main" xmlns="" id="{56BA7CFE-F026-48AD-80DF-87B8AC9571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3298" y="1818886"/>
            <a:ext cx="598457" cy="812688"/>
          </a:xfrm>
          <a:prstGeom prst="rect">
            <a:avLst/>
          </a:prstGeom>
        </p:spPr>
      </p:pic>
      <p:pic>
        <p:nvPicPr>
          <p:cNvPr id="39" name="Picture 38">
            <a:extLst>
              <a:ext uri="{FF2B5EF4-FFF2-40B4-BE49-F238E27FC236}">
                <a16:creationId xmlns:a16="http://schemas.microsoft.com/office/drawing/2014/main" xmlns="" id="{1517AD4F-331A-4067-A222-F9299663B5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9831" y="1818886"/>
            <a:ext cx="598457" cy="812688"/>
          </a:xfrm>
          <a:prstGeom prst="rect">
            <a:avLst/>
          </a:prstGeom>
        </p:spPr>
      </p:pic>
      <p:pic>
        <p:nvPicPr>
          <p:cNvPr id="40" name="Picture 39">
            <a:extLst>
              <a:ext uri="{FF2B5EF4-FFF2-40B4-BE49-F238E27FC236}">
                <a16:creationId xmlns:a16="http://schemas.microsoft.com/office/drawing/2014/main" xmlns="" id="{F641D291-976A-4B7D-B499-92A0501EC4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5239" y="1818886"/>
            <a:ext cx="598457" cy="812688"/>
          </a:xfrm>
          <a:prstGeom prst="rect">
            <a:avLst/>
          </a:prstGeom>
        </p:spPr>
      </p:pic>
      <p:pic>
        <p:nvPicPr>
          <p:cNvPr id="41" name="Picture 40">
            <a:extLst>
              <a:ext uri="{FF2B5EF4-FFF2-40B4-BE49-F238E27FC236}">
                <a16:creationId xmlns:a16="http://schemas.microsoft.com/office/drawing/2014/main" xmlns="" id="{AE50287A-A01E-480D-AC49-9A91BF9F13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70647" y="1818886"/>
            <a:ext cx="598457" cy="812688"/>
          </a:xfrm>
          <a:prstGeom prst="rect">
            <a:avLst/>
          </a:prstGeom>
        </p:spPr>
      </p:pic>
      <p:pic>
        <p:nvPicPr>
          <p:cNvPr id="42" name="Picture 41">
            <a:extLst>
              <a:ext uri="{FF2B5EF4-FFF2-40B4-BE49-F238E27FC236}">
                <a16:creationId xmlns:a16="http://schemas.microsoft.com/office/drawing/2014/main" xmlns="" id="{4ACDF91B-A1DF-4655-AAF9-3A1580C2CF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9509" y="2365883"/>
            <a:ext cx="598457" cy="812688"/>
          </a:xfrm>
          <a:prstGeom prst="rect">
            <a:avLst/>
          </a:prstGeom>
        </p:spPr>
      </p:pic>
      <p:pic>
        <p:nvPicPr>
          <p:cNvPr id="43" name="Picture 42">
            <a:extLst>
              <a:ext uri="{FF2B5EF4-FFF2-40B4-BE49-F238E27FC236}">
                <a16:creationId xmlns:a16="http://schemas.microsoft.com/office/drawing/2014/main" xmlns="" id="{886A3DD3-E675-4D77-98BC-B06E9E0469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6042" y="2365883"/>
            <a:ext cx="598457" cy="812688"/>
          </a:xfrm>
          <a:prstGeom prst="rect">
            <a:avLst/>
          </a:prstGeom>
        </p:spPr>
      </p:pic>
      <p:pic>
        <p:nvPicPr>
          <p:cNvPr id="44" name="Picture 43">
            <a:extLst>
              <a:ext uri="{FF2B5EF4-FFF2-40B4-BE49-F238E27FC236}">
                <a16:creationId xmlns:a16="http://schemas.microsoft.com/office/drawing/2014/main" xmlns="" id="{8F868A94-71C3-40F6-B01A-B3E6B2FC03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1450" y="2365883"/>
            <a:ext cx="598457" cy="812688"/>
          </a:xfrm>
          <a:prstGeom prst="rect">
            <a:avLst/>
          </a:prstGeom>
        </p:spPr>
      </p:pic>
      <p:pic>
        <p:nvPicPr>
          <p:cNvPr id="45" name="Picture 44">
            <a:extLst>
              <a:ext uri="{FF2B5EF4-FFF2-40B4-BE49-F238E27FC236}">
                <a16:creationId xmlns:a16="http://schemas.microsoft.com/office/drawing/2014/main" xmlns="" id="{792C93C8-9B1B-4C62-B088-E4DE231721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7217" y="1893361"/>
            <a:ext cx="598457" cy="812688"/>
          </a:xfrm>
          <a:prstGeom prst="rect">
            <a:avLst/>
          </a:prstGeom>
        </p:spPr>
      </p:pic>
      <p:pic>
        <p:nvPicPr>
          <p:cNvPr id="46" name="Picture 45">
            <a:extLst>
              <a:ext uri="{FF2B5EF4-FFF2-40B4-BE49-F238E27FC236}">
                <a16:creationId xmlns:a16="http://schemas.microsoft.com/office/drawing/2014/main" xmlns="" id="{41099C41-F307-4390-9036-52D2A6805A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3750" y="1893361"/>
            <a:ext cx="598457" cy="812688"/>
          </a:xfrm>
          <a:prstGeom prst="rect">
            <a:avLst/>
          </a:prstGeom>
        </p:spPr>
      </p:pic>
      <p:pic>
        <p:nvPicPr>
          <p:cNvPr id="47" name="Picture 46">
            <a:extLst>
              <a:ext uri="{FF2B5EF4-FFF2-40B4-BE49-F238E27FC236}">
                <a16:creationId xmlns:a16="http://schemas.microsoft.com/office/drawing/2014/main" xmlns="" id="{EC551A88-7B07-40B3-8D19-71F31A9B1F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9158" y="1893361"/>
            <a:ext cx="598457" cy="812688"/>
          </a:xfrm>
          <a:prstGeom prst="rect">
            <a:avLst/>
          </a:prstGeom>
        </p:spPr>
      </p:pic>
      <p:pic>
        <p:nvPicPr>
          <p:cNvPr id="48" name="Picture 47">
            <a:extLst>
              <a:ext uri="{FF2B5EF4-FFF2-40B4-BE49-F238E27FC236}">
                <a16:creationId xmlns:a16="http://schemas.microsoft.com/office/drawing/2014/main" xmlns="" id="{8E8447C9-9C8C-4C52-B7E9-18BE1C01BA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3428" y="2440358"/>
            <a:ext cx="598457" cy="812688"/>
          </a:xfrm>
          <a:prstGeom prst="rect">
            <a:avLst/>
          </a:prstGeom>
        </p:spPr>
      </p:pic>
      <p:pic>
        <p:nvPicPr>
          <p:cNvPr id="49" name="Picture 48">
            <a:extLst>
              <a:ext uri="{FF2B5EF4-FFF2-40B4-BE49-F238E27FC236}">
                <a16:creationId xmlns:a16="http://schemas.microsoft.com/office/drawing/2014/main" xmlns="" id="{1A338D77-6A37-4104-B336-941B340334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9961" y="2440358"/>
            <a:ext cx="598457" cy="812688"/>
          </a:xfrm>
          <a:prstGeom prst="rect">
            <a:avLst/>
          </a:prstGeom>
        </p:spPr>
      </p:pic>
      <p:sp>
        <p:nvSpPr>
          <p:cNvPr id="12" name="5 sheep">
            <a:hlinkClick r:id="rId5" action="ppaction://hlinksldjump"/>
            <a:extLst>
              <a:ext uri="{FF2B5EF4-FFF2-40B4-BE49-F238E27FC236}">
                <a16:creationId xmlns:a16="http://schemas.microsoft.com/office/drawing/2014/main" xmlns="" id="{EA08F99E-77A0-4F2D-B526-F342871A4DC7}"/>
              </a:ext>
            </a:extLst>
          </p:cNvPr>
          <p:cNvSpPr/>
          <p:nvPr/>
        </p:nvSpPr>
        <p:spPr>
          <a:xfrm>
            <a:off x="2205579" y="1738831"/>
            <a:ext cx="3642393" cy="19702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6" name="7 sheep">
            <a:hlinkClick r:id="rId5" action="ppaction://hlinksldjump"/>
            <a:extLst>
              <a:ext uri="{FF2B5EF4-FFF2-40B4-BE49-F238E27FC236}">
                <a16:creationId xmlns:a16="http://schemas.microsoft.com/office/drawing/2014/main" xmlns="" id="{9F7B3204-BE19-444B-9A27-9AC9AB674FB6}"/>
              </a:ext>
            </a:extLst>
          </p:cNvPr>
          <p:cNvSpPr/>
          <p:nvPr/>
        </p:nvSpPr>
        <p:spPr>
          <a:xfrm>
            <a:off x="6469610" y="1698049"/>
            <a:ext cx="3516813" cy="1961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13" name="8 sheep">
            <a:hlinkClick r:id="rId5" action="ppaction://hlinksldjump"/>
            <a:extLst>
              <a:ext uri="{FF2B5EF4-FFF2-40B4-BE49-F238E27FC236}">
                <a16:creationId xmlns:a16="http://schemas.microsoft.com/office/drawing/2014/main" xmlns="" id="{DA359E63-BFE4-4059-B404-D269BC26C6B1}"/>
              </a:ext>
            </a:extLst>
          </p:cNvPr>
          <p:cNvSpPr/>
          <p:nvPr/>
        </p:nvSpPr>
        <p:spPr>
          <a:xfrm>
            <a:off x="2167047" y="4191328"/>
            <a:ext cx="3568678" cy="2047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8283364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xit" presetSubtype="0" fill="hold" grpId="1" nodeType="withEffect">
                                  <p:stCondLst>
                                    <p:cond delay="125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withEffect">
                                  <p:stCondLst>
                                    <p:cond delay="0"/>
                                  </p:stCondLst>
                                  <p:childTnLst>
                                    <p:set>
                                      <p:cBhvr>
                                        <p:cTn id="13" dur="1" fill="hold">
                                          <p:stCondLst>
                                            <p:cond delay="0"/>
                                          </p:stCondLst>
                                        </p:cTn>
                                        <p:tgtEl>
                                          <p:spTgt spid="27"/>
                                        </p:tgtEl>
                                        <p:attrNameLst>
                                          <p:attrName>style.visibility</p:attrName>
                                        </p:attrNameLst>
                                      </p:cBhvr>
                                      <p:to>
                                        <p:strVal val="visible"/>
                                      </p:to>
                                    </p:set>
                                  </p:childTnLst>
                                </p:cTn>
                              </p:par>
                              <p:par>
                                <p:cTn id="14" presetID="1" presetClass="exit" presetSubtype="0" fill="hold" grpId="1" nodeType="withEffect">
                                  <p:stCondLst>
                                    <p:cond delay="1250"/>
                                  </p:stCondLst>
                                  <p:childTnLst>
                                    <p:set>
                                      <p:cBhvr>
                                        <p:cTn id="15"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22" grpId="0" animBg="1"/>
      <p:bldP spid="14" grpId="0" animBg="1"/>
      <p:bldP spid="14" grpId="1" animBg="1"/>
      <p:bldP spid="27" grpId="0" animBg="1"/>
      <p:bldP spid="2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9181AED-B8B9-7C42-B297-DC79AC40740F}"/>
              </a:ext>
            </a:extLst>
          </p:cNvPr>
          <p:cNvSpPr/>
          <p:nvPr/>
        </p:nvSpPr>
        <p:spPr>
          <a:xfrm>
            <a:off x="7281529" y="1487622"/>
            <a:ext cx="4910471" cy="47705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a:t>
            </a:r>
            <a:r>
              <a:rPr lang="en-US" sz="2500" b="1" dirty="0">
                <a:latin typeface="Comic Sans MS" panose="030F0902030302020204" pitchFamily="66" charset="0"/>
              </a:rPr>
              <a:t>Find the sight word </a:t>
            </a:r>
            <a:r>
              <a:rPr lang="en-US" sz="2500" b="1" dirty="0">
                <a:solidFill>
                  <a:srgbClr val="0070C0"/>
                </a:solidFill>
                <a:latin typeface="Comic Sans MS" panose="030F0902030302020204" pitchFamily="66" charset="0"/>
              </a:rPr>
              <a:t>a</a:t>
            </a:r>
            <a:r>
              <a:rPr lang="en-US" sz="2500" b="1" dirty="0">
                <a:solidFill>
                  <a:srgbClr val="FF0000"/>
                </a:solidFill>
                <a:latin typeface="Comic Sans MS" panose="030F0902030302020204" pitchFamily="66" charset="0"/>
              </a:rPr>
              <a:t>”</a:t>
            </a:r>
          </a:p>
        </p:txBody>
      </p:sp>
      <p:sp>
        <p:nvSpPr>
          <p:cNvPr id="7" name="Rectangle 6">
            <a:extLst>
              <a:ext uri="{FF2B5EF4-FFF2-40B4-BE49-F238E27FC236}">
                <a16:creationId xmlns:a16="http://schemas.microsoft.com/office/drawing/2014/main" xmlns="" id="{C9181AED-B8B9-7C42-B297-DC79AC40740F}"/>
              </a:ext>
            </a:extLst>
          </p:cNvPr>
          <p:cNvSpPr/>
          <p:nvPr/>
        </p:nvSpPr>
        <p:spPr>
          <a:xfrm>
            <a:off x="0" y="0"/>
            <a:ext cx="9770623" cy="477054"/>
          </a:xfrm>
          <a:prstGeom prst="rect">
            <a:avLst/>
          </a:prstGeom>
          <a:solidFill>
            <a:schemeClr val="accent2">
              <a:lumMod val="20000"/>
              <a:lumOff val="80000"/>
            </a:schemeClr>
          </a:solidFill>
        </p:spPr>
        <p:txBody>
          <a:bodyPr wrap="none">
            <a:spAutoFit/>
          </a:bodyPr>
          <a:lstStyle/>
          <a:p>
            <a:r>
              <a:rPr lang="en-US" sz="2500" b="1" dirty="0">
                <a:latin typeface="Comic Sans MS" panose="030F0902030302020204" pitchFamily="66" charset="0"/>
              </a:rPr>
              <a:t>Put your finger under the words as you read with your child.</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0146" b="3005"/>
          <a:stretch/>
        </p:blipFill>
        <p:spPr>
          <a:xfrm>
            <a:off x="-1" y="496906"/>
            <a:ext cx="7281529" cy="6361093"/>
          </a:xfrm>
          <a:prstGeom prst="rect">
            <a:avLst/>
          </a:prstGeom>
        </p:spPr>
      </p:pic>
      <p:sp>
        <p:nvSpPr>
          <p:cNvPr id="8" name="Rectangle 7">
            <a:extLst>
              <a:ext uri="{FF2B5EF4-FFF2-40B4-BE49-F238E27FC236}">
                <a16:creationId xmlns:a16="http://schemas.microsoft.com/office/drawing/2014/main" xmlns="" id="{C9181AED-B8B9-7C42-B297-DC79AC40740F}"/>
              </a:ext>
            </a:extLst>
          </p:cNvPr>
          <p:cNvSpPr/>
          <p:nvPr/>
        </p:nvSpPr>
        <p:spPr>
          <a:xfrm>
            <a:off x="7315387" y="3058905"/>
            <a:ext cx="4910471"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Who fell into the </a:t>
            </a:r>
          </a:p>
          <a:p>
            <a:r>
              <a:rPr lang="en-US" sz="2500" b="1" dirty="0">
                <a:solidFill>
                  <a:srgbClr val="FF0000"/>
                </a:solidFill>
                <a:latin typeface="Comic Sans MS" panose="030F0902030302020204" pitchFamily="66" charset="0"/>
              </a:rPr>
              <a:t>china jug?</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84977" y="4664337"/>
            <a:ext cx="1144848" cy="1144848"/>
          </a:xfrm>
          <a:prstGeom prst="rect">
            <a:avLst/>
          </a:prstGeom>
          <a:solidFill>
            <a:srgbClr val="FF0000"/>
          </a:solidFill>
        </p:spPr>
      </p:pic>
    </p:spTree>
    <p:extLst>
      <p:ext uri="{BB962C8B-B14F-4D97-AF65-F5344CB8AC3E}">
        <p14:creationId xmlns:p14="http://schemas.microsoft.com/office/powerpoint/2010/main" val="1699775971"/>
      </p:ext>
    </p:extLst>
  </p:cSld>
  <p:clrMapOvr>
    <a:masterClrMapping/>
  </p:clrMapOvr>
  <mc:AlternateContent xmlns:mc="http://schemas.openxmlformats.org/markup-compatibility/2006" xmlns:p14="http://schemas.microsoft.com/office/powerpoint/2010/main">
    <mc:Choice Requires="p14">
      <p:transition spd="slow" p14:dur="2000" advTm="46160"/>
    </mc:Choice>
    <mc:Fallback xmlns="">
      <p:transition spd="slow" advTm="4616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1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peech Bubble: Rectangle with Corners Rounded 32">
            <a:extLst>
              <a:ext uri="{FF2B5EF4-FFF2-40B4-BE49-F238E27FC236}">
                <a16:creationId xmlns:a16="http://schemas.microsoft.com/office/drawing/2014/main" xmlns="" id="{BAE7F6FD-5B6E-45EA-B342-166C81CC331B}"/>
              </a:ext>
            </a:extLst>
          </p:cNvPr>
          <p:cNvSpPr/>
          <p:nvPr/>
        </p:nvSpPr>
        <p:spPr>
          <a:xfrm>
            <a:off x="5883573" y="4712671"/>
            <a:ext cx="2141367" cy="741869"/>
          </a:xfrm>
          <a:prstGeom prst="wedgeRoundRectCallout">
            <a:avLst>
              <a:gd name="adj1" fmla="val 71340"/>
              <a:gd name="adj2" fmla="val 4932"/>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a:solidFill>
                  <a:srgbClr val="000000"/>
                </a:solidFill>
                <a:ea typeface="Roboto"/>
                <a:cs typeface="Roboto"/>
                <a:sym typeface="Roboto"/>
              </a:rPr>
              <a:t>Yes! There are 8 eggs in this box.</a:t>
            </a:r>
            <a:endParaRPr lang="en-GB" dirty="0">
              <a:solidFill>
                <a:srgbClr val="1C1C1C"/>
              </a:solidFill>
            </a:endParaRPr>
          </a:p>
        </p:txBody>
      </p:sp>
      <p:sp>
        <p:nvSpPr>
          <p:cNvPr id="5" name="Rectangle 4"/>
          <p:cNvSpPr/>
          <p:nvPr/>
        </p:nvSpPr>
        <p:spPr>
          <a:xfrm>
            <a:off x="2095484" y="679612"/>
            <a:ext cx="7994650" cy="498598"/>
          </a:xfrm>
          <a:prstGeom prst="rect">
            <a:avLst/>
          </a:prstGeom>
        </p:spPr>
        <p:txBody>
          <a:bodyPr wrap="square" lIns="0" tIns="0" rIns="0" bIns="0">
            <a:spAutoFit/>
          </a:bodyPr>
          <a:lstStyle/>
          <a:p>
            <a:pPr algn="ctr" defTabSz="914400">
              <a:lnSpc>
                <a:spcPct val="90000"/>
              </a:lnSpc>
              <a:buSzPts val="1400"/>
            </a:pPr>
            <a:r>
              <a:rPr lang="en-US" dirty="0">
                <a:solidFill>
                  <a:srgbClr val="1C1C1C"/>
                </a:solidFill>
                <a:ea typeface="Roboto"/>
                <a:cs typeface="Roboto"/>
                <a:sym typeface="Roboto"/>
              </a:rPr>
              <a:t>Next, Number Eight and Farmer Flo went to collect some eggs from the hens. Number Eight found 8 eggs. Which egg box do you think is his?</a:t>
            </a:r>
            <a:endParaRPr lang="en-GB" dirty="0">
              <a:solidFill>
                <a:srgbClr val="1C1C1C"/>
              </a:solidFill>
            </a:endParaRPr>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5658" y="3940627"/>
            <a:ext cx="1514477" cy="2314578"/>
          </a:xfrm>
          <a:prstGeom prst="rect">
            <a:avLst/>
          </a:prstGeom>
        </p:spPr>
      </p:pic>
      <p:sp>
        <p:nvSpPr>
          <p:cNvPr id="29" name="Speech Bubble: Rectangle with Corners Rounded 28">
            <a:extLst>
              <a:ext uri="{FF2B5EF4-FFF2-40B4-BE49-F238E27FC236}">
                <a16:creationId xmlns:a16="http://schemas.microsoft.com/office/drawing/2014/main" xmlns="" id="{EFFB0241-7297-44FE-B4D2-068E5E98A5DA}"/>
              </a:ext>
            </a:extLst>
          </p:cNvPr>
          <p:cNvSpPr/>
          <p:nvPr/>
        </p:nvSpPr>
        <p:spPr>
          <a:xfrm>
            <a:off x="6450289" y="4871814"/>
            <a:ext cx="1589857" cy="451454"/>
          </a:xfrm>
          <a:prstGeom prst="wedgeRoundRectCallout">
            <a:avLst>
              <a:gd name="adj1" fmla="val 81200"/>
              <a:gd name="adj2" fmla="val 693"/>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31" name="Speech Bubble: Rectangle with Corners Rounded 30">
            <a:extLst>
              <a:ext uri="{FF2B5EF4-FFF2-40B4-BE49-F238E27FC236}">
                <a16:creationId xmlns:a16="http://schemas.microsoft.com/office/drawing/2014/main" xmlns="" id="{0B803200-C489-4E02-953E-320DD9E4AA87}"/>
              </a:ext>
            </a:extLst>
          </p:cNvPr>
          <p:cNvSpPr/>
          <p:nvPr/>
        </p:nvSpPr>
        <p:spPr>
          <a:xfrm>
            <a:off x="6440781" y="4866564"/>
            <a:ext cx="1589857" cy="451454"/>
          </a:xfrm>
          <a:prstGeom prst="wedgeRoundRectCallout">
            <a:avLst>
              <a:gd name="adj1" fmla="val 80134"/>
              <a:gd name="adj2" fmla="val 6008"/>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pic>
        <p:nvPicPr>
          <p:cNvPr id="3" name="Picture 2">
            <a:extLst>
              <a:ext uri="{FF2B5EF4-FFF2-40B4-BE49-F238E27FC236}">
                <a16:creationId xmlns:a16="http://schemas.microsoft.com/office/drawing/2014/main" xmlns="" id="{BE748E42-B074-4E3C-8BD3-1EF21A8D45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8170" y="1672029"/>
            <a:ext cx="3021110" cy="1130385"/>
          </a:xfrm>
          <a:prstGeom prst="rect">
            <a:avLst/>
          </a:prstGeom>
        </p:spPr>
      </p:pic>
      <p:pic>
        <p:nvPicPr>
          <p:cNvPr id="44" name="Picture 43">
            <a:extLst>
              <a:ext uri="{FF2B5EF4-FFF2-40B4-BE49-F238E27FC236}">
                <a16:creationId xmlns:a16="http://schemas.microsoft.com/office/drawing/2014/main" xmlns="" id="{5BEE7994-B1BB-4A1A-B17A-EA25487365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266" y="2016929"/>
            <a:ext cx="455744" cy="589647"/>
          </a:xfrm>
          <a:prstGeom prst="rect">
            <a:avLst/>
          </a:prstGeom>
        </p:spPr>
      </p:pic>
      <p:grpSp>
        <p:nvGrpSpPr>
          <p:cNvPr id="2" name="Group 1">
            <a:extLst>
              <a:ext uri="{FF2B5EF4-FFF2-40B4-BE49-F238E27FC236}">
                <a16:creationId xmlns:a16="http://schemas.microsoft.com/office/drawing/2014/main" xmlns="" id="{D3FF1E18-7831-4778-AD0E-E47850C636FA}"/>
              </a:ext>
            </a:extLst>
          </p:cNvPr>
          <p:cNvGrpSpPr/>
          <p:nvPr/>
        </p:nvGrpSpPr>
        <p:grpSpPr>
          <a:xfrm>
            <a:off x="2183487" y="4201031"/>
            <a:ext cx="3158895" cy="2054175"/>
            <a:chOff x="740539" y="1320224"/>
            <a:chExt cx="4038441" cy="2855644"/>
          </a:xfrm>
        </p:grpSpPr>
        <p:pic>
          <p:nvPicPr>
            <p:cNvPr id="32" name="Picture 31">
              <a:extLst>
                <a:ext uri="{FF2B5EF4-FFF2-40B4-BE49-F238E27FC236}">
                  <a16:creationId xmlns:a16="http://schemas.microsoft.com/office/drawing/2014/main" xmlns="" id="{3934B51E-3B72-4AE4-9336-536A1FAA8A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539" y="1320224"/>
              <a:ext cx="4038441" cy="2855644"/>
            </a:xfrm>
            <a:prstGeom prst="rect">
              <a:avLst/>
            </a:prstGeom>
          </p:spPr>
        </p:pic>
        <p:pic>
          <p:nvPicPr>
            <p:cNvPr id="52" name="Picture 51">
              <a:extLst>
                <a:ext uri="{FF2B5EF4-FFF2-40B4-BE49-F238E27FC236}">
                  <a16:creationId xmlns:a16="http://schemas.microsoft.com/office/drawing/2014/main" xmlns="" id="{90E02EAB-4C62-491E-9B99-56DFDD6D32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55749" y="2230896"/>
              <a:ext cx="707306" cy="720836"/>
            </a:xfrm>
            <a:prstGeom prst="rect">
              <a:avLst/>
            </a:prstGeom>
          </p:spPr>
        </p:pic>
        <p:pic>
          <p:nvPicPr>
            <p:cNvPr id="54" name="Picture 53">
              <a:extLst>
                <a:ext uri="{FF2B5EF4-FFF2-40B4-BE49-F238E27FC236}">
                  <a16:creationId xmlns:a16="http://schemas.microsoft.com/office/drawing/2014/main" xmlns="" id="{EC0BA157-06C2-49B3-B322-37B7723EA6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46307" y="2313576"/>
              <a:ext cx="756578" cy="770753"/>
            </a:xfrm>
            <a:prstGeom prst="rect">
              <a:avLst/>
            </a:prstGeom>
          </p:spPr>
        </p:pic>
        <p:pic>
          <p:nvPicPr>
            <p:cNvPr id="58" name="Picture 57">
              <a:extLst>
                <a:ext uri="{FF2B5EF4-FFF2-40B4-BE49-F238E27FC236}">
                  <a16:creationId xmlns:a16="http://schemas.microsoft.com/office/drawing/2014/main" xmlns="" id="{415BC7F9-832B-46B6-ACEB-560F49E446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72274" y="2930970"/>
              <a:ext cx="826878" cy="1011929"/>
            </a:xfrm>
            <a:prstGeom prst="rect">
              <a:avLst/>
            </a:prstGeom>
          </p:spPr>
        </p:pic>
      </p:grpSp>
      <p:pic>
        <p:nvPicPr>
          <p:cNvPr id="51" name="Picture 50">
            <a:extLst>
              <a:ext uri="{FF2B5EF4-FFF2-40B4-BE49-F238E27FC236}">
                <a16:creationId xmlns:a16="http://schemas.microsoft.com/office/drawing/2014/main" xmlns="" id="{8ED0B761-48CD-467A-A881-D396DBCE9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2835" y="1662187"/>
            <a:ext cx="3021110" cy="1130385"/>
          </a:xfrm>
          <a:prstGeom prst="rect">
            <a:avLst/>
          </a:prstGeom>
        </p:spPr>
      </p:pic>
      <p:pic>
        <p:nvPicPr>
          <p:cNvPr id="63" name="Picture 62">
            <a:extLst>
              <a:ext uri="{FF2B5EF4-FFF2-40B4-BE49-F238E27FC236}">
                <a16:creationId xmlns:a16="http://schemas.microsoft.com/office/drawing/2014/main" xmlns="" id="{46FBC9B4-280D-4F56-AFB5-E38BCCB56C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8349" y="3133667"/>
            <a:ext cx="3021110" cy="1130385"/>
          </a:xfrm>
          <a:prstGeom prst="rect">
            <a:avLst/>
          </a:prstGeom>
        </p:spPr>
      </p:pic>
      <p:pic>
        <p:nvPicPr>
          <p:cNvPr id="64" name="Picture 63">
            <a:extLst>
              <a:ext uri="{FF2B5EF4-FFF2-40B4-BE49-F238E27FC236}">
                <a16:creationId xmlns:a16="http://schemas.microsoft.com/office/drawing/2014/main" xmlns="" id="{12809B19-D49B-44C3-A8FC-20000FF255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7574" y="2022453"/>
            <a:ext cx="455744" cy="589647"/>
          </a:xfrm>
          <a:prstGeom prst="rect">
            <a:avLst/>
          </a:prstGeom>
        </p:spPr>
      </p:pic>
      <p:pic>
        <p:nvPicPr>
          <p:cNvPr id="65" name="Picture 64">
            <a:extLst>
              <a:ext uri="{FF2B5EF4-FFF2-40B4-BE49-F238E27FC236}">
                <a16:creationId xmlns:a16="http://schemas.microsoft.com/office/drawing/2014/main" xmlns="" id="{0DDADB5D-D406-439C-90B7-25748316D7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2340" y="2016929"/>
            <a:ext cx="455744" cy="589647"/>
          </a:xfrm>
          <a:prstGeom prst="rect">
            <a:avLst/>
          </a:prstGeom>
        </p:spPr>
      </p:pic>
      <p:pic>
        <p:nvPicPr>
          <p:cNvPr id="66" name="Picture 65">
            <a:extLst>
              <a:ext uri="{FF2B5EF4-FFF2-40B4-BE49-F238E27FC236}">
                <a16:creationId xmlns:a16="http://schemas.microsoft.com/office/drawing/2014/main" xmlns="" id="{FFA628BC-15F2-4AB3-BDC7-4CCB727387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3711" y="2015863"/>
            <a:ext cx="455744" cy="589647"/>
          </a:xfrm>
          <a:prstGeom prst="rect">
            <a:avLst/>
          </a:prstGeom>
        </p:spPr>
      </p:pic>
      <p:pic>
        <p:nvPicPr>
          <p:cNvPr id="72" name="Picture 71">
            <a:extLst>
              <a:ext uri="{FF2B5EF4-FFF2-40B4-BE49-F238E27FC236}">
                <a16:creationId xmlns:a16="http://schemas.microsoft.com/office/drawing/2014/main" xmlns="" id="{B35C632D-51A1-4CEF-9AD5-C632A6E690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3348" y="3271146"/>
            <a:ext cx="455744" cy="589647"/>
          </a:xfrm>
          <a:prstGeom prst="rect">
            <a:avLst/>
          </a:prstGeom>
        </p:spPr>
      </p:pic>
      <p:pic>
        <p:nvPicPr>
          <p:cNvPr id="73" name="Picture 72">
            <a:extLst>
              <a:ext uri="{FF2B5EF4-FFF2-40B4-BE49-F238E27FC236}">
                <a16:creationId xmlns:a16="http://schemas.microsoft.com/office/drawing/2014/main" xmlns="" id="{420168EE-7200-4183-8B93-7C75E47DB0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6656" y="3276670"/>
            <a:ext cx="455744" cy="589647"/>
          </a:xfrm>
          <a:prstGeom prst="rect">
            <a:avLst/>
          </a:prstGeom>
        </p:spPr>
      </p:pic>
      <p:pic>
        <p:nvPicPr>
          <p:cNvPr id="74" name="Picture 73">
            <a:extLst>
              <a:ext uri="{FF2B5EF4-FFF2-40B4-BE49-F238E27FC236}">
                <a16:creationId xmlns:a16="http://schemas.microsoft.com/office/drawing/2014/main" xmlns="" id="{D85632C1-8063-480C-9F3D-146446F49B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1422" y="3271146"/>
            <a:ext cx="455744" cy="589647"/>
          </a:xfrm>
          <a:prstGeom prst="rect">
            <a:avLst/>
          </a:prstGeom>
        </p:spPr>
      </p:pic>
      <p:pic>
        <p:nvPicPr>
          <p:cNvPr id="67" name="Picture 66">
            <a:extLst>
              <a:ext uri="{FF2B5EF4-FFF2-40B4-BE49-F238E27FC236}">
                <a16:creationId xmlns:a16="http://schemas.microsoft.com/office/drawing/2014/main" xmlns="" id="{1BE7DB9A-21D8-4C0E-9D9C-7FB4A8F05B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4453" y="3491005"/>
            <a:ext cx="455744" cy="589647"/>
          </a:xfrm>
          <a:prstGeom prst="rect">
            <a:avLst/>
          </a:prstGeom>
        </p:spPr>
      </p:pic>
      <p:pic>
        <p:nvPicPr>
          <p:cNvPr id="68" name="Picture 67">
            <a:extLst>
              <a:ext uri="{FF2B5EF4-FFF2-40B4-BE49-F238E27FC236}">
                <a16:creationId xmlns:a16="http://schemas.microsoft.com/office/drawing/2014/main" xmlns="" id="{57A71137-BC6D-4CA3-9329-B437D1A229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47761" y="3496529"/>
            <a:ext cx="455744" cy="589647"/>
          </a:xfrm>
          <a:prstGeom prst="rect">
            <a:avLst/>
          </a:prstGeom>
        </p:spPr>
      </p:pic>
      <p:pic>
        <p:nvPicPr>
          <p:cNvPr id="69" name="Picture 68">
            <a:extLst>
              <a:ext uri="{FF2B5EF4-FFF2-40B4-BE49-F238E27FC236}">
                <a16:creationId xmlns:a16="http://schemas.microsoft.com/office/drawing/2014/main" xmlns="" id="{184C7E4F-42BC-48CC-851C-8030B5DFE0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2527" y="3491005"/>
            <a:ext cx="455744" cy="589647"/>
          </a:xfrm>
          <a:prstGeom prst="rect">
            <a:avLst/>
          </a:prstGeom>
        </p:spPr>
      </p:pic>
      <p:pic>
        <p:nvPicPr>
          <p:cNvPr id="70" name="Picture 69">
            <a:extLst>
              <a:ext uri="{FF2B5EF4-FFF2-40B4-BE49-F238E27FC236}">
                <a16:creationId xmlns:a16="http://schemas.microsoft.com/office/drawing/2014/main" xmlns="" id="{0EDC49FB-6010-4A90-B642-C2915B22A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23898" y="3489939"/>
            <a:ext cx="455744" cy="589647"/>
          </a:xfrm>
          <a:prstGeom prst="rect">
            <a:avLst/>
          </a:prstGeom>
        </p:spPr>
      </p:pic>
      <p:pic>
        <p:nvPicPr>
          <p:cNvPr id="71" name="Picture 70">
            <a:extLst>
              <a:ext uri="{FF2B5EF4-FFF2-40B4-BE49-F238E27FC236}">
                <a16:creationId xmlns:a16="http://schemas.microsoft.com/office/drawing/2014/main" xmlns="" id="{A1CBB308-A03E-4B0F-BB4C-987D374307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3806" y="3475656"/>
            <a:ext cx="455744" cy="589647"/>
          </a:xfrm>
          <a:prstGeom prst="rect">
            <a:avLst/>
          </a:prstGeom>
        </p:spPr>
      </p:pic>
      <p:pic>
        <p:nvPicPr>
          <p:cNvPr id="75" name="Picture 74">
            <a:extLst>
              <a:ext uri="{FF2B5EF4-FFF2-40B4-BE49-F238E27FC236}">
                <a16:creationId xmlns:a16="http://schemas.microsoft.com/office/drawing/2014/main" xmlns="" id="{E7D4CB60-35B8-4069-9920-F89D137D0A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1200" y="1783972"/>
            <a:ext cx="455744" cy="589647"/>
          </a:xfrm>
          <a:prstGeom prst="rect">
            <a:avLst/>
          </a:prstGeom>
        </p:spPr>
      </p:pic>
      <p:pic>
        <p:nvPicPr>
          <p:cNvPr id="76" name="Picture 75">
            <a:extLst>
              <a:ext uri="{FF2B5EF4-FFF2-40B4-BE49-F238E27FC236}">
                <a16:creationId xmlns:a16="http://schemas.microsoft.com/office/drawing/2014/main" xmlns="" id="{9609CBCA-92A8-4D18-A61F-8ADE253F9F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2305" y="2003831"/>
            <a:ext cx="455744" cy="589647"/>
          </a:xfrm>
          <a:prstGeom prst="rect">
            <a:avLst/>
          </a:prstGeom>
        </p:spPr>
      </p:pic>
      <p:pic>
        <p:nvPicPr>
          <p:cNvPr id="77" name="Picture 76">
            <a:extLst>
              <a:ext uri="{FF2B5EF4-FFF2-40B4-BE49-F238E27FC236}">
                <a16:creationId xmlns:a16="http://schemas.microsoft.com/office/drawing/2014/main" xmlns="" id="{5E111CBB-EB61-4C9C-A724-5845578A0A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5613" y="2009355"/>
            <a:ext cx="455744" cy="589647"/>
          </a:xfrm>
          <a:prstGeom prst="rect">
            <a:avLst/>
          </a:prstGeom>
        </p:spPr>
      </p:pic>
      <p:pic>
        <p:nvPicPr>
          <p:cNvPr id="78" name="Picture 77">
            <a:extLst>
              <a:ext uri="{FF2B5EF4-FFF2-40B4-BE49-F238E27FC236}">
                <a16:creationId xmlns:a16="http://schemas.microsoft.com/office/drawing/2014/main" xmlns="" id="{F2372B36-DDF2-45E4-A2C8-E3C8581FCB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0379" y="2003831"/>
            <a:ext cx="455744" cy="589647"/>
          </a:xfrm>
          <a:prstGeom prst="rect">
            <a:avLst/>
          </a:prstGeom>
        </p:spPr>
      </p:pic>
      <p:pic>
        <p:nvPicPr>
          <p:cNvPr id="79" name="Picture 78">
            <a:extLst>
              <a:ext uri="{FF2B5EF4-FFF2-40B4-BE49-F238E27FC236}">
                <a16:creationId xmlns:a16="http://schemas.microsoft.com/office/drawing/2014/main" xmlns="" id="{8949A84C-E2C7-4BD4-A16D-AEE7BD95B2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750" y="2002765"/>
            <a:ext cx="455744" cy="589647"/>
          </a:xfrm>
          <a:prstGeom prst="rect">
            <a:avLst/>
          </a:prstGeom>
        </p:spPr>
      </p:pic>
      <p:pic>
        <p:nvPicPr>
          <p:cNvPr id="80" name="Picture 79">
            <a:extLst>
              <a:ext uri="{FF2B5EF4-FFF2-40B4-BE49-F238E27FC236}">
                <a16:creationId xmlns:a16="http://schemas.microsoft.com/office/drawing/2014/main" xmlns="" id="{B26EB856-8CD1-4B0F-AD35-E940654CB5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1658" y="1988482"/>
            <a:ext cx="455744" cy="589647"/>
          </a:xfrm>
          <a:prstGeom prst="rect">
            <a:avLst/>
          </a:prstGeom>
        </p:spPr>
      </p:pic>
      <p:sp>
        <p:nvSpPr>
          <p:cNvPr id="27" name="4 eggs">
            <a:hlinkClick r:id="rId9" action="ppaction://hlinksldjump"/>
            <a:extLst>
              <a:ext uri="{FF2B5EF4-FFF2-40B4-BE49-F238E27FC236}">
                <a16:creationId xmlns:a16="http://schemas.microsoft.com/office/drawing/2014/main" xmlns="" id="{932AE08E-EC95-42A9-9882-FFCE40495375}"/>
              </a:ext>
            </a:extLst>
          </p:cNvPr>
          <p:cNvSpPr/>
          <p:nvPr/>
        </p:nvSpPr>
        <p:spPr>
          <a:xfrm>
            <a:off x="2606063" y="1456952"/>
            <a:ext cx="3238117" cy="1560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60" name="6 eggs">
            <a:hlinkClick r:id="rId9" action="ppaction://hlinksldjump"/>
            <a:extLst>
              <a:ext uri="{FF2B5EF4-FFF2-40B4-BE49-F238E27FC236}">
                <a16:creationId xmlns:a16="http://schemas.microsoft.com/office/drawing/2014/main" xmlns="" id="{37122610-B1D4-43DB-BF50-CD1920DFE6B8}"/>
              </a:ext>
            </a:extLst>
          </p:cNvPr>
          <p:cNvSpPr/>
          <p:nvPr/>
        </p:nvSpPr>
        <p:spPr>
          <a:xfrm rot="5400000">
            <a:off x="7412890" y="564353"/>
            <a:ext cx="1452916" cy="32381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81" name="8 eggs">
            <a:hlinkClick r:id="rId9" action="ppaction://hlinksldjump"/>
            <a:extLst>
              <a:ext uri="{FF2B5EF4-FFF2-40B4-BE49-F238E27FC236}">
                <a16:creationId xmlns:a16="http://schemas.microsoft.com/office/drawing/2014/main" xmlns="" id="{77DF4786-E523-46F6-B50A-144F10117234}"/>
              </a:ext>
            </a:extLst>
          </p:cNvPr>
          <p:cNvSpPr/>
          <p:nvPr/>
        </p:nvSpPr>
        <p:spPr>
          <a:xfrm>
            <a:off x="5317998" y="3100891"/>
            <a:ext cx="3238117" cy="1163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1297536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1" nodeType="afterEffect">
                                  <p:stCondLst>
                                    <p:cond delay="1250"/>
                                  </p:stCondLst>
                                  <p:childTnLst>
                                    <p:set>
                                      <p:cBhvr>
                                        <p:cTn id="9"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10" restart="whenNotActive" fill="hold" evtFilter="cancelBubble" nodeType="interactiveSeq">
                <p:stCondLst>
                  <p:cond evt="onClick" delay="0">
                    <p:tgtEl>
                      <p:spTgt spid="81"/>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81"/>
                  </p:tgtEl>
                </p:cond>
              </p:nextCondLst>
            </p:seq>
            <p:seq concurrent="1" nextAc="seek">
              <p:cTn id="15" restart="whenNotActive" fill="hold" evtFilter="cancelBubble" nodeType="interactiveSeq">
                <p:stCondLst>
                  <p:cond evt="onClick" delay="0">
                    <p:tgtEl>
                      <p:spTgt spid="2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childTnLst>
                                </p:cTn>
                              </p:par>
                            </p:childTnLst>
                          </p:cTn>
                        </p:par>
                        <p:par>
                          <p:cTn id="20" fill="hold">
                            <p:stCondLst>
                              <p:cond delay="0"/>
                            </p:stCondLst>
                            <p:childTnLst>
                              <p:par>
                                <p:cTn id="21" presetID="1" presetClass="exit" presetSubtype="0" fill="hold" grpId="1" nodeType="afterEffect">
                                  <p:stCondLst>
                                    <p:cond delay="1250"/>
                                  </p:stCondLst>
                                  <p:childTnLst>
                                    <p:set>
                                      <p:cBhvr>
                                        <p:cTn id="22"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33" grpId="0" animBg="1"/>
      <p:bldP spid="29" grpId="0" animBg="1"/>
      <p:bldP spid="29" grpId="1" animBg="1"/>
      <p:bldP spid="31" grpId="0" animBg="1"/>
      <p:bldP spid="31"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95484" y="679612"/>
            <a:ext cx="7994650" cy="498598"/>
          </a:xfrm>
          <a:prstGeom prst="rect">
            <a:avLst/>
          </a:prstGeom>
        </p:spPr>
        <p:txBody>
          <a:bodyPr wrap="square" lIns="0" tIns="0" rIns="0" bIns="0">
            <a:spAutoFit/>
          </a:bodyPr>
          <a:lstStyle/>
          <a:p>
            <a:pPr algn="ctr" defTabSz="914400">
              <a:lnSpc>
                <a:spcPct val="90000"/>
              </a:lnSpc>
              <a:buSzPts val="1400"/>
            </a:pPr>
            <a:r>
              <a:rPr lang="en-US" dirty="0">
                <a:solidFill>
                  <a:srgbClr val="1C1C1C"/>
                </a:solidFill>
                <a:ea typeface="Roboto"/>
                <a:cs typeface="Roboto"/>
                <a:sym typeface="Roboto"/>
              </a:rPr>
              <a:t>Finally, it was time to feed the horses with some yummy apples. Which tree has 8 apples on it?</a:t>
            </a:r>
            <a:endParaRPr lang="en-GB" dirty="0">
              <a:solidFill>
                <a:srgbClr val="1C1C1C"/>
              </a:solidFill>
            </a:endParaRPr>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1702" y="4058021"/>
            <a:ext cx="1398029" cy="2136610"/>
          </a:xfrm>
          <a:prstGeom prst="rect">
            <a:avLst/>
          </a:prstGeom>
        </p:spPr>
      </p:pic>
      <p:pic>
        <p:nvPicPr>
          <p:cNvPr id="35" name="Picture 34">
            <a:extLst>
              <a:ext uri="{FF2B5EF4-FFF2-40B4-BE49-F238E27FC236}">
                <a16:creationId xmlns:a16="http://schemas.microsoft.com/office/drawing/2014/main" xmlns="" id="{231B8FE2-09B2-483A-AE8D-25517E4B4C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4515" y="1369641"/>
            <a:ext cx="2990908" cy="2542091"/>
          </a:xfrm>
          <a:prstGeom prst="rect">
            <a:avLst/>
          </a:prstGeom>
        </p:spPr>
      </p:pic>
      <p:pic>
        <p:nvPicPr>
          <p:cNvPr id="42" name="Picture 41">
            <a:extLst>
              <a:ext uri="{FF2B5EF4-FFF2-40B4-BE49-F238E27FC236}">
                <a16:creationId xmlns:a16="http://schemas.microsoft.com/office/drawing/2014/main" xmlns="" id="{89219F35-825B-46F6-B7B7-919F9AD595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4647" y="4357579"/>
            <a:ext cx="1610048" cy="1764189"/>
          </a:xfrm>
          <a:prstGeom prst="rect">
            <a:avLst/>
          </a:prstGeom>
        </p:spPr>
      </p:pic>
      <p:sp>
        <p:nvSpPr>
          <p:cNvPr id="77" name="Speech Bubble: Rectangle with Corners Rounded 76">
            <a:extLst>
              <a:ext uri="{FF2B5EF4-FFF2-40B4-BE49-F238E27FC236}">
                <a16:creationId xmlns:a16="http://schemas.microsoft.com/office/drawing/2014/main" xmlns="" id="{3404B630-0D2F-4C46-A651-695C972E355D}"/>
              </a:ext>
            </a:extLst>
          </p:cNvPr>
          <p:cNvSpPr/>
          <p:nvPr/>
        </p:nvSpPr>
        <p:spPr>
          <a:xfrm>
            <a:off x="6387341" y="5076790"/>
            <a:ext cx="2066756" cy="697583"/>
          </a:xfrm>
          <a:prstGeom prst="wedgeRoundRectCallout">
            <a:avLst>
              <a:gd name="adj1" fmla="val 59391"/>
              <a:gd name="adj2" fmla="val -41544"/>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a:solidFill>
                  <a:srgbClr val="1C1C1C"/>
                </a:solidFill>
                <a:ea typeface="Roboto"/>
                <a:cs typeface="Roboto"/>
                <a:sym typeface="Roboto"/>
              </a:rPr>
              <a:t>Well done! This tree has 8 apples.</a:t>
            </a:r>
            <a:endParaRPr lang="en-GB" dirty="0">
              <a:solidFill>
                <a:srgbClr val="1C1C1C"/>
              </a:solidFill>
            </a:endParaRPr>
          </a:p>
        </p:txBody>
      </p:sp>
      <p:sp>
        <p:nvSpPr>
          <p:cNvPr id="47" name="Speech Bubble: Rectangle with Corners Rounded 46">
            <a:extLst>
              <a:ext uri="{FF2B5EF4-FFF2-40B4-BE49-F238E27FC236}">
                <a16:creationId xmlns:a16="http://schemas.microsoft.com/office/drawing/2014/main" xmlns="" id="{8D5D6791-4F6E-4422-99A6-38572E76F529}"/>
              </a:ext>
            </a:extLst>
          </p:cNvPr>
          <p:cNvSpPr/>
          <p:nvPr/>
        </p:nvSpPr>
        <p:spPr>
          <a:xfrm>
            <a:off x="6625791" y="5070747"/>
            <a:ext cx="1589857" cy="451454"/>
          </a:xfrm>
          <a:prstGeom prst="wedgeRoundRectCallout">
            <a:avLst>
              <a:gd name="adj1" fmla="val 75482"/>
              <a:gd name="adj2" fmla="val -32707"/>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46" name="Speech Bubble: Rectangle with Corners Rounded 45">
            <a:extLst>
              <a:ext uri="{FF2B5EF4-FFF2-40B4-BE49-F238E27FC236}">
                <a16:creationId xmlns:a16="http://schemas.microsoft.com/office/drawing/2014/main" xmlns="" id="{8349FCD4-CFCD-4F34-89D5-C051AC4FD144}"/>
              </a:ext>
            </a:extLst>
          </p:cNvPr>
          <p:cNvSpPr/>
          <p:nvPr/>
        </p:nvSpPr>
        <p:spPr>
          <a:xfrm>
            <a:off x="6601547" y="5074107"/>
            <a:ext cx="1589857" cy="451454"/>
          </a:xfrm>
          <a:prstGeom prst="wedgeRoundRectCallout">
            <a:avLst>
              <a:gd name="adj1" fmla="val 77918"/>
              <a:gd name="adj2" fmla="val -33194"/>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pic>
        <p:nvPicPr>
          <p:cNvPr id="36" name="Picture 35">
            <a:extLst>
              <a:ext uri="{FF2B5EF4-FFF2-40B4-BE49-F238E27FC236}">
                <a16:creationId xmlns:a16="http://schemas.microsoft.com/office/drawing/2014/main" xmlns="" id="{8E599674-1121-481C-BB38-35D6D3CF5D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9384" y="1369642"/>
            <a:ext cx="2990908" cy="2542091"/>
          </a:xfrm>
          <a:prstGeom prst="rect">
            <a:avLst/>
          </a:prstGeom>
        </p:spPr>
      </p:pic>
      <p:pic>
        <p:nvPicPr>
          <p:cNvPr id="37" name="Picture 36">
            <a:extLst>
              <a:ext uri="{FF2B5EF4-FFF2-40B4-BE49-F238E27FC236}">
                <a16:creationId xmlns:a16="http://schemas.microsoft.com/office/drawing/2014/main" xmlns="" id="{52364F3D-5FD2-476C-9A12-1073DE64AF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0552" y="2980111"/>
            <a:ext cx="2990908" cy="2542091"/>
          </a:xfrm>
          <a:prstGeom prst="rect">
            <a:avLst/>
          </a:prstGeom>
        </p:spPr>
      </p:pic>
      <p:pic>
        <p:nvPicPr>
          <p:cNvPr id="3" name="Picture 2">
            <a:extLst>
              <a:ext uri="{FF2B5EF4-FFF2-40B4-BE49-F238E27FC236}">
                <a16:creationId xmlns:a16="http://schemas.microsoft.com/office/drawing/2014/main" xmlns="" id="{9905A266-3F80-4A17-B485-2BDBC4B167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1221" y="1624058"/>
            <a:ext cx="310553" cy="418265"/>
          </a:xfrm>
          <a:prstGeom prst="rect">
            <a:avLst/>
          </a:prstGeom>
        </p:spPr>
      </p:pic>
      <p:pic>
        <p:nvPicPr>
          <p:cNvPr id="40" name="Picture 39">
            <a:extLst>
              <a:ext uri="{FF2B5EF4-FFF2-40B4-BE49-F238E27FC236}">
                <a16:creationId xmlns:a16="http://schemas.microsoft.com/office/drawing/2014/main" xmlns="" id="{4BA970C2-F256-4613-A34B-A408CC391C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03498" y="1748963"/>
            <a:ext cx="310553" cy="418265"/>
          </a:xfrm>
          <a:prstGeom prst="rect">
            <a:avLst/>
          </a:prstGeom>
        </p:spPr>
      </p:pic>
      <p:pic>
        <p:nvPicPr>
          <p:cNvPr id="41" name="Picture 40">
            <a:extLst>
              <a:ext uri="{FF2B5EF4-FFF2-40B4-BE49-F238E27FC236}">
                <a16:creationId xmlns:a16="http://schemas.microsoft.com/office/drawing/2014/main" xmlns="" id="{DB1EEAE1-69DA-4901-94EF-5345B26B85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98322" y="1660895"/>
            <a:ext cx="310553" cy="418265"/>
          </a:xfrm>
          <a:prstGeom prst="rect">
            <a:avLst/>
          </a:prstGeom>
        </p:spPr>
      </p:pic>
      <p:pic>
        <p:nvPicPr>
          <p:cNvPr id="43" name="Picture 42">
            <a:extLst>
              <a:ext uri="{FF2B5EF4-FFF2-40B4-BE49-F238E27FC236}">
                <a16:creationId xmlns:a16="http://schemas.microsoft.com/office/drawing/2014/main" xmlns="" id="{86F57AEC-ACA9-47B5-B539-5659367A69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9874" y="2167228"/>
            <a:ext cx="310553" cy="418265"/>
          </a:xfrm>
          <a:prstGeom prst="rect">
            <a:avLst/>
          </a:prstGeom>
        </p:spPr>
      </p:pic>
      <p:pic>
        <p:nvPicPr>
          <p:cNvPr id="44" name="Picture 43">
            <a:extLst>
              <a:ext uri="{FF2B5EF4-FFF2-40B4-BE49-F238E27FC236}">
                <a16:creationId xmlns:a16="http://schemas.microsoft.com/office/drawing/2014/main" xmlns="" id="{DEEE6D4E-D1AE-405A-95AC-D3A018D075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58774" y="2255469"/>
            <a:ext cx="310553" cy="418265"/>
          </a:xfrm>
          <a:prstGeom prst="rect">
            <a:avLst/>
          </a:prstGeom>
        </p:spPr>
      </p:pic>
      <p:pic>
        <p:nvPicPr>
          <p:cNvPr id="45" name="Picture 44">
            <a:extLst>
              <a:ext uri="{FF2B5EF4-FFF2-40B4-BE49-F238E27FC236}">
                <a16:creationId xmlns:a16="http://schemas.microsoft.com/office/drawing/2014/main" xmlns="" id="{CFA1E5C3-784E-47DF-8350-D7C7801317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52099" y="2255469"/>
            <a:ext cx="310553" cy="418265"/>
          </a:xfrm>
          <a:prstGeom prst="rect">
            <a:avLst/>
          </a:prstGeom>
        </p:spPr>
      </p:pic>
      <p:pic>
        <p:nvPicPr>
          <p:cNvPr id="66" name="Picture 65">
            <a:extLst>
              <a:ext uri="{FF2B5EF4-FFF2-40B4-BE49-F238E27FC236}">
                <a16:creationId xmlns:a16="http://schemas.microsoft.com/office/drawing/2014/main" xmlns="" id="{4DC5A1BC-D53D-448D-855F-C1B43373DB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3692" y="3142903"/>
            <a:ext cx="310553" cy="418265"/>
          </a:xfrm>
          <a:prstGeom prst="rect">
            <a:avLst/>
          </a:prstGeom>
        </p:spPr>
      </p:pic>
      <p:pic>
        <p:nvPicPr>
          <p:cNvPr id="67" name="Picture 66">
            <a:extLst>
              <a:ext uri="{FF2B5EF4-FFF2-40B4-BE49-F238E27FC236}">
                <a16:creationId xmlns:a16="http://schemas.microsoft.com/office/drawing/2014/main" xmlns="" id="{6F8D5AA7-BDF5-4F8F-A76D-BCADF517F7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2280" y="3379379"/>
            <a:ext cx="310553" cy="418265"/>
          </a:xfrm>
          <a:prstGeom prst="rect">
            <a:avLst/>
          </a:prstGeom>
        </p:spPr>
      </p:pic>
      <p:pic>
        <p:nvPicPr>
          <p:cNvPr id="68" name="Picture 67">
            <a:extLst>
              <a:ext uri="{FF2B5EF4-FFF2-40B4-BE49-F238E27FC236}">
                <a16:creationId xmlns:a16="http://schemas.microsoft.com/office/drawing/2014/main" xmlns="" id="{72D8CC41-2EFA-4E72-9A10-4414C49703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87104" y="3291311"/>
            <a:ext cx="310553" cy="418265"/>
          </a:xfrm>
          <a:prstGeom prst="rect">
            <a:avLst/>
          </a:prstGeom>
        </p:spPr>
      </p:pic>
      <p:pic>
        <p:nvPicPr>
          <p:cNvPr id="78" name="Picture 77">
            <a:extLst>
              <a:ext uri="{FF2B5EF4-FFF2-40B4-BE49-F238E27FC236}">
                <a16:creationId xmlns:a16="http://schemas.microsoft.com/office/drawing/2014/main" xmlns="" id="{C889C4E0-0725-46D0-A0EB-18A285BB7B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28182" y="3730181"/>
            <a:ext cx="310553" cy="418265"/>
          </a:xfrm>
          <a:prstGeom prst="rect">
            <a:avLst/>
          </a:prstGeom>
        </p:spPr>
      </p:pic>
      <p:pic>
        <p:nvPicPr>
          <p:cNvPr id="79" name="Picture 78">
            <a:extLst>
              <a:ext uri="{FF2B5EF4-FFF2-40B4-BE49-F238E27FC236}">
                <a16:creationId xmlns:a16="http://schemas.microsoft.com/office/drawing/2014/main" xmlns="" id="{CA919796-3D6C-4B2E-B931-107A2E217E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47556" y="3885885"/>
            <a:ext cx="310553" cy="418265"/>
          </a:xfrm>
          <a:prstGeom prst="rect">
            <a:avLst/>
          </a:prstGeom>
        </p:spPr>
      </p:pic>
      <p:pic>
        <p:nvPicPr>
          <p:cNvPr id="80" name="Picture 79">
            <a:extLst>
              <a:ext uri="{FF2B5EF4-FFF2-40B4-BE49-F238E27FC236}">
                <a16:creationId xmlns:a16="http://schemas.microsoft.com/office/drawing/2014/main" xmlns="" id="{663A189E-6C1B-460E-9A0C-D51C14DD59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4508" y="4148446"/>
            <a:ext cx="310553" cy="418265"/>
          </a:xfrm>
          <a:prstGeom prst="rect">
            <a:avLst/>
          </a:prstGeom>
        </p:spPr>
      </p:pic>
      <p:pic>
        <p:nvPicPr>
          <p:cNvPr id="81" name="Picture 80">
            <a:extLst>
              <a:ext uri="{FF2B5EF4-FFF2-40B4-BE49-F238E27FC236}">
                <a16:creationId xmlns:a16="http://schemas.microsoft.com/office/drawing/2014/main" xmlns="" id="{08CE8BDD-95D6-4FA6-A1CA-6F9AF6C280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18426" y="3645758"/>
            <a:ext cx="310553" cy="418265"/>
          </a:xfrm>
          <a:prstGeom prst="rect">
            <a:avLst/>
          </a:prstGeom>
        </p:spPr>
      </p:pic>
      <p:pic>
        <p:nvPicPr>
          <p:cNvPr id="82" name="Picture 81">
            <a:extLst>
              <a:ext uri="{FF2B5EF4-FFF2-40B4-BE49-F238E27FC236}">
                <a16:creationId xmlns:a16="http://schemas.microsoft.com/office/drawing/2014/main" xmlns="" id="{2A57CE77-4962-45F0-85DA-C70F33A55E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921" y="3745240"/>
            <a:ext cx="310553" cy="418265"/>
          </a:xfrm>
          <a:prstGeom prst="rect">
            <a:avLst/>
          </a:prstGeom>
        </p:spPr>
      </p:pic>
      <p:pic>
        <p:nvPicPr>
          <p:cNvPr id="83" name="Picture 82">
            <a:extLst>
              <a:ext uri="{FF2B5EF4-FFF2-40B4-BE49-F238E27FC236}">
                <a16:creationId xmlns:a16="http://schemas.microsoft.com/office/drawing/2014/main" xmlns="" id="{1E153A74-A898-4DFC-A747-4E87D1A812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63633" y="1608001"/>
            <a:ext cx="310553" cy="418265"/>
          </a:xfrm>
          <a:prstGeom prst="rect">
            <a:avLst/>
          </a:prstGeom>
        </p:spPr>
      </p:pic>
      <p:pic>
        <p:nvPicPr>
          <p:cNvPr id="84" name="Picture 83">
            <a:extLst>
              <a:ext uri="{FF2B5EF4-FFF2-40B4-BE49-F238E27FC236}">
                <a16:creationId xmlns:a16="http://schemas.microsoft.com/office/drawing/2014/main" xmlns="" id="{18DDA68E-35BA-47E5-9EF7-CA492D367B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61687" y="1723722"/>
            <a:ext cx="310553" cy="418265"/>
          </a:xfrm>
          <a:prstGeom prst="rect">
            <a:avLst/>
          </a:prstGeom>
        </p:spPr>
      </p:pic>
      <p:pic>
        <p:nvPicPr>
          <p:cNvPr id="85" name="Picture 84">
            <a:extLst>
              <a:ext uri="{FF2B5EF4-FFF2-40B4-BE49-F238E27FC236}">
                <a16:creationId xmlns:a16="http://schemas.microsoft.com/office/drawing/2014/main" xmlns="" id="{EFF1F870-ACE8-448F-B599-B49D3CA3B5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1030" y="2181128"/>
            <a:ext cx="310553" cy="418265"/>
          </a:xfrm>
          <a:prstGeom prst="rect">
            <a:avLst/>
          </a:prstGeom>
        </p:spPr>
      </p:pic>
      <p:pic>
        <p:nvPicPr>
          <p:cNvPr id="86" name="Picture 85">
            <a:extLst>
              <a:ext uri="{FF2B5EF4-FFF2-40B4-BE49-F238E27FC236}">
                <a16:creationId xmlns:a16="http://schemas.microsoft.com/office/drawing/2014/main" xmlns="" id="{91FB5ACC-400A-442F-ACA5-DA664597F6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9562" y="2181128"/>
            <a:ext cx="310553" cy="418265"/>
          </a:xfrm>
          <a:prstGeom prst="rect">
            <a:avLst/>
          </a:prstGeom>
        </p:spPr>
      </p:pic>
      <p:sp>
        <p:nvSpPr>
          <p:cNvPr id="87" name="6 apples">
            <a:hlinkClick r:id="rId6" action="ppaction://hlinksldjump"/>
            <a:extLst>
              <a:ext uri="{FF2B5EF4-FFF2-40B4-BE49-F238E27FC236}">
                <a16:creationId xmlns:a16="http://schemas.microsoft.com/office/drawing/2014/main" xmlns="" id="{C2B7A6F7-18DB-40E2-8231-D625719CEA4F}"/>
              </a:ext>
            </a:extLst>
          </p:cNvPr>
          <p:cNvSpPr/>
          <p:nvPr/>
        </p:nvSpPr>
        <p:spPr>
          <a:xfrm>
            <a:off x="2034222" y="1294213"/>
            <a:ext cx="2539699" cy="2351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88" name="4 apples">
            <a:hlinkClick r:id="rId6" action="ppaction://hlinksldjump"/>
            <a:extLst>
              <a:ext uri="{FF2B5EF4-FFF2-40B4-BE49-F238E27FC236}">
                <a16:creationId xmlns:a16="http://schemas.microsoft.com/office/drawing/2014/main" xmlns="" id="{6A62B973-A177-4F5A-BA19-211009C244CB}"/>
              </a:ext>
            </a:extLst>
          </p:cNvPr>
          <p:cNvSpPr/>
          <p:nvPr/>
        </p:nvSpPr>
        <p:spPr>
          <a:xfrm rot="5400000">
            <a:off x="7326886" y="1454366"/>
            <a:ext cx="2428933" cy="2434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89" name="8 apples">
            <a:hlinkClick r:id="rId6" action="ppaction://hlinksldjump"/>
            <a:extLst>
              <a:ext uri="{FF2B5EF4-FFF2-40B4-BE49-F238E27FC236}">
                <a16:creationId xmlns:a16="http://schemas.microsoft.com/office/drawing/2014/main" xmlns="" id="{E8E7FD4F-A5A2-4042-805C-2B1A7188BDDD}"/>
              </a:ext>
            </a:extLst>
          </p:cNvPr>
          <p:cNvSpPr/>
          <p:nvPr/>
        </p:nvSpPr>
        <p:spPr>
          <a:xfrm>
            <a:off x="4536424" y="3100891"/>
            <a:ext cx="2610455" cy="2104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3856684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childTnLst>
                                </p:cTn>
                              </p:par>
                            </p:childTnLst>
                          </p:cTn>
                        </p:par>
                      </p:childTnLst>
                    </p:cTn>
                  </p:par>
                </p:childTnLst>
              </p:cTn>
              <p:nextCondLst>
                <p:cond evt="onClick" delay="0">
                  <p:tgtEl>
                    <p:spTgt spid="89"/>
                  </p:tgtEl>
                </p:cond>
              </p:nextCondLst>
            </p:seq>
            <p:seq concurrent="1" nextAc="seek">
              <p:cTn id="7" restart="whenNotActive" fill="hold" evtFilter="cancelBubble" nodeType="interactiveSeq">
                <p:stCondLst>
                  <p:cond evt="onClick" delay="0">
                    <p:tgtEl>
                      <p:spTgt spid="8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childTnLst>
                                </p:cTn>
                              </p:par>
                              <p:par>
                                <p:cTn id="12" presetID="1" presetClass="exit" presetSubtype="0" fill="hold" grpId="1" nodeType="withEffect">
                                  <p:stCondLst>
                                    <p:cond delay="1250"/>
                                  </p:stCondLst>
                                  <p:childTnLst>
                                    <p:set>
                                      <p:cBhvr>
                                        <p:cTn id="13"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87"/>
                  </p:tgtEl>
                </p:cond>
              </p:nextCondLst>
            </p:seq>
            <p:seq concurrent="1" nextAc="seek">
              <p:cTn id="14" restart="whenNotActive" fill="hold" evtFilter="cancelBubble" nodeType="interactiveSeq">
                <p:stCondLst>
                  <p:cond evt="onClick" delay="0">
                    <p:tgtEl>
                      <p:spTgt spid="88"/>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xit" presetSubtype="0" fill="hold" grpId="1" nodeType="withEffect">
                                  <p:stCondLst>
                                    <p:cond delay="1250"/>
                                  </p:stCondLst>
                                  <p:childTnLst>
                                    <p:set>
                                      <p:cBhvr>
                                        <p:cTn id="20"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88"/>
                  </p:tgtEl>
                </p:cond>
              </p:nextCondLst>
            </p:seq>
          </p:childTnLst>
        </p:cTn>
      </p:par>
    </p:tnLst>
    <p:bldLst>
      <p:bldP spid="77" grpId="0" animBg="1"/>
      <p:bldP spid="47" grpId="0" animBg="1"/>
      <p:bldP spid="47" grpId="1" animBg="1"/>
      <p:bldP spid="46" grpId="0" animBg="1"/>
      <p:bldP spid="46"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peech Bubble: Rectangle with Corners Rounded 76">
            <a:extLst>
              <a:ext uri="{FF2B5EF4-FFF2-40B4-BE49-F238E27FC236}">
                <a16:creationId xmlns:a16="http://schemas.microsoft.com/office/drawing/2014/main" xmlns="" id="{3404B630-0D2F-4C46-A651-695C972E355D}"/>
              </a:ext>
            </a:extLst>
          </p:cNvPr>
          <p:cNvSpPr/>
          <p:nvPr/>
        </p:nvSpPr>
        <p:spPr>
          <a:xfrm>
            <a:off x="4953001" y="4784461"/>
            <a:ext cx="3149029" cy="1410170"/>
          </a:xfrm>
          <a:prstGeom prst="wedgeRoundRectCallout">
            <a:avLst>
              <a:gd name="adj1" fmla="val 64406"/>
              <a:gd name="adj2" fmla="val -21270"/>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a:solidFill>
                  <a:srgbClr val="1C1C1C"/>
                </a:solidFill>
                <a:ea typeface="Roboto"/>
                <a:cs typeface="Roboto"/>
                <a:sym typeface="Roboto"/>
              </a:rPr>
              <a:t>That’s right! I picked the biscuit that has 8 sides because I love the number 8! My biscuit is an octagon.</a:t>
            </a:r>
            <a:endParaRPr lang="en-GB" dirty="0">
              <a:solidFill>
                <a:srgbClr val="1C1C1C"/>
              </a:solidFill>
            </a:endParaRPr>
          </a:p>
        </p:txBody>
      </p:sp>
      <p:sp>
        <p:nvSpPr>
          <p:cNvPr id="5" name="Rectangle 4"/>
          <p:cNvSpPr/>
          <p:nvPr/>
        </p:nvSpPr>
        <p:spPr>
          <a:xfrm>
            <a:off x="2095484" y="679612"/>
            <a:ext cx="7994650" cy="498598"/>
          </a:xfrm>
          <a:prstGeom prst="rect">
            <a:avLst/>
          </a:prstGeom>
        </p:spPr>
        <p:txBody>
          <a:bodyPr wrap="square" lIns="0" tIns="0" rIns="0" bIns="0">
            <a:spAutoFit/>
          </a:bodyPr>
          <a:lstStyle/>
          <a:p>
            <a:pPr algn="ctr" defTabSz="914400">
              <a:lnSpc>
                <a:spcPct val="90000"/>
              </a:lnSpc>
              <a:buSzPts val="1400"/>
            </a:pPr>
            <a:r>
              <a:rPr lang="en-US" dirty="0">
                <a:solidFill>
                  <a:srgbClr val="1C1C1C"/>
                </a:solidFill>
                <a:ea typeface="Roboto"/>
                <a:cs typeface="Roboto"/>
                <a:sym typeface="Roboto"/>
              </a:rPr>
              <a:t>Before Number Eight went home, he and Farmer Flo had a lovely cup of tea and a biscuit. Which biscuit do you think Number Eight chose? Why?</a:t>
            </a:r>
            <a:endParaRPr lang="en-GB" dirty="0">
              <a:solidFill>
                <a:srgbClr val="1C1C1C"/>
              </a:solidFill>
            </a:endParaRPr>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1702" y="4058021"/>
            <a:ext cx="1398029" cy="2136610"/>
          </a:xfrm>
          <a:prstGeom prst="rect">
            <a:avLst/>
          </a:prstGeom>
        </p:spPr>
      </p:pic>
      <p:sp>
        <p:nvSpPr>
          <p:cNvPr id="46" name="Speech Bubble: Rectangle with Corners Rounded 45">
            <a:extLst>
              <a:ext uri="{FF2B5EF4-FFF2-40B4-BE49-F238E27FC236}">
                <a16:creationId xmlns:a16="http://schemas.microsoft.com/office/drawing/2014/main" xmlns="" id="{8349FCD4-CFCD-4F34-89D5-C051AC4FD144}"/>
              </a:ext>
            </a:extLst>
          </p:cNvPr>
          <p:cNvSpPr/>
          <p:nvPr/>
        </p:nvSpPr>
        <p:spPr>
          <a:xfrm>
            <a:off x="6246632" y="4870846"/>
            <a:ext cx="1589857" cy="451454"/>
          </a:xfrm>
          <a:prstGeom prst="wedgeRoundRectCallout">
            <a:avLst>
              <a:gd name="adj1" fmla="val 87790"/>
              <a:gd name="adj2" fmla="val 27173"/>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47" name="Speech Bubble: Rectangle with Corners Rounded 46">
            <a:extLst>
              <a:ext uri="{FF2B5EF4-FFF2-40B4-BE49-F238E27FC236}">
                <a16:creationId xmlns:a16="http://schemas.microsoft.com/office/drawing/2014/main" xmlns="" id="{8D5D6791-4F6E-4422-99A6-38572E76F529}"/>
              </a:ext>
            </a:extLst>
          </p:cNvPr>
          <p:cNvSpPr/>
          <p:nvPr/>
        </p:nvSpPr>
        <p:spPr>
          <a:xfrm>
            <a:off x="6246632" y="4870846"/>
            <a:ext cx="1589857" cy="451454"/>
          </a:xfrm>
          <a:prstGeom prst="wedgeRoundRectCallout">
            <a:avLst>
              <a:gd name="adj1" fmla="val 85430"/>
              <a:gd name="adj2" fmla="val 29121"/>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pic>
        <p:nvPicPr>
          <p:cNvPr id="38" name="Picture 37">
            <a:extLst>
              <a:ext uri="{FF2B5EF4-FFF2-40B4-BE49-F238E27FC236}">
                <a16:creationId xmlns:a16="http://schemas.microsoft.com/office/drawing/2014/main" xmlns="" id="{0F814CC1-2834-42AA-9420-5D0699E198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6039" y="3429000"/>
            <a:ext cx="1240097" cy="930357"/>
          </a:xfrm>
          <a:prstGeom prst="rect">
            <a:avLst/>
          </a:prstGeom>
        </p:spPr>
      </p:pic>
      <p:pic>
        <p:nvPicPr>
          <p:cNvPr id="39" name="Picture 38">
            <a:extLst>
              <a:ext uri="{FF2B5EF4-FFF2-40B4-BE49-F238E27FC236}">
                <a16:creationId xmlns:a16="http://schemas.microsoft.com/office/drawing/2014/main" xmlns="" id="{E30B0FBB-21EF-4DF1-A249-689591A946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363376" y="1679778"/>
            <a:ext cx="1954395" cy="1388996"/>
          </a:xfrm>
          <a:prstGeom prst="rect">
            <a:avLst/>
          </a:prstGeom>
        </p:spPr>
      </p:pic>
      <p:pic>
        <p:nvPicPr>
          <p:cNvPr id="36" name="Picture 35">
            <a:extLst>
              <a:ext uri="{FF2B5EF4-FFF2-40B4-BE49-F238E27FC236}">
                <a16:creationId xmlns:a16="http://schemas.microsoft.com/office/drawing/2014/main" xmlns="" id="{A0945966-AA1E-44F7-BCC0-ACCE0DE6FC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6282" y="1338224"/>
            <a:ext cx="3270712" cy="3214146"/>
          </a:xfrm>
          <a:prstGeom prst="rect">
            <a:avLst/>
          </a:prstGeom>
        </p:spPr>
      </p:pic>
      <p:pic>
        <p:nvPicPr>
          <p:cNvPr id="45" name="Picture 44">
            <a:extLst>
              <a:ext uri="{FF2B5EF4-FFF2-40B4-BE49-F238E27FC236}">
                <a16:creationId xmlns:a16="http://schemas.microsoft.com/office/drawing/2014/main" xmlns="" id="{F789B526-5B2F-4AB3-BA2B-407E84FC9B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91650" y="1854327"/>
            <a:ext cx="969668" cy="860971"/>
          </a:xfrm>
          <a:prstGeom prst="rect">
            <a:avLst/>
          </a:prstGeom>
        </p:spPr>
      </p:pic>
      <p:pic>
        <p:nvPicPr>
          <p:cNvPr id="67" name="Picture 66">
            <a:extLst>
              <a:ext uri="{FF2B5EF4-FFF2-40B4-BE49-F238E27FC236}">
                <a16:creationId xmlns:a16="http://schemas.microsoft.com/office/drawing/2014/main" xmlns="" id="{A916AAB3-9852-4B6F-9E4B-5789019239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02610" y="3063450"/>
            <a:ext cx="926497" cy="927600"/>
          </a:xfrm>
          <a:prstGeom prst="rect">
            <a:avLst/>
          </a:prstGeom>
        </p:spPr>
      </p:pic>
      <p:pic>
        <p:nvPicPr>
          <p:cNvPr id="68" name="Picture 67">
            <a:extLst>
              <a:ext uri="{FF2B5EF4-FFF2-40B4-BE49-F238E27FC236}">
                <a16:creationId xmlns:a16="http://schemas.microsoft.com/office/drawing/2014/main" xmlns="" id="{8DF9F411-EC64-48F6-ABC6-6BC85B0A993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48164" y="2849821"/>
            <a:ext cx="1116258" cy="772077"/>
          </a:xfrm>
          <a:prstGeom prst="rect">
            <a:avLst/>
          </a:prstGeom>
        </p:spPr>
      </p:pic>
      <p:sp>
        <p:nvSpPr>
          <p:cNvPr id="21" name="circle">
            <a:hlinkClick r:id="rId9" action="ppaction://hlinksldjump"/>
            <a:extLst>
              <a:ext uri="{FF2B5EF4-FFF2-40B4-BE49-F238E27FC236}">
                <a16:creationId xmlns:a16="http://schemas.microsoft.com/office/drawing/2014/main" xmlns="" id="{E930266B-47AF-42DD-B897-C3A7B8F2D5FC}"/>
              </a:ext>
            </a:extLst>
          </p:cNvPr>
          <p:cNvSpPr/>
          <p:nvPr/>
        </p:nvSpPr>
        <p:spPr>
          <a:xfrm>
            <a:off x="6246631" y="1715830"/>
            <a:ext cx="1116258" cy="1075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0" name="square">
            <a:hlinkClick r:id="rId9" action="ppaction://hlinksldjump"/>
            <a:extLst>
              <a:ext uri="{FF2B5EF4-FFF2-40B4-BE49-F238E27FC236}">
                <a16:creationId xmlns:a16="http://schemas.microsoft.com/office/drawing/2014/main" xmlns="" id="{2A822F7A-9C14-48FA-BEF7-1476182243BD}"/>
              </a:ext>
            </a:extLst>
          </p:cNvPr>
          <p:cNvSpPr/>
          <p:nvPr/>
        </p:nvSpPr>
        <p:spPr>
          <a:xfrm>
            <a:off x="4584811" y="2836755"/>
            <a:ext cx="1823939" cy="785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4" name="octagon">
            <a:hlinkClick r:id="rId9" action="ppaction://hlinksldjump"/>
            <a:extLst>
              <a:ext uri="{FF2B5EF4-FFF2-40B4-BE49-F238E27FC236}">
                <a16:creationId xmlns:a16="http://schemas.microsoft.com/office/drawing/2014/main" xmlns="" id="{EBC80998-0748-4808-B956-301F9C0E807E}"/>
              </a:ext>
            </a:extLst>
          </p:cNvPr>
          <p:cNvSpPr/>
          <p:nvPr/>
        </p:nvSpPr>
        <p:spPr>
          <a:xfrm>
            <a:off x="6641683" y="2995065"/>
            <a:ext cx="1116258" cy="1075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3736896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xit" presetSubtype="0" fill="hold" grpId="1" nodeType="withEffect">
                                  <p:stCondLst>
                                    <p:cond delay="1250"/>
                                  </p:stCondLst>
                                  <p:childTnLst>
                                    <p:set>
                                      <p:cBhvr>
                                        <p:cTn id="8"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4"/>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7"/>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xit" presetSubtype="0" fill="hold" grpId="1" nodeType="withEffect">
                                  <p:stCondLst>
                                    <p:cond delay="1250"/>
                                  </p:stCondLst>
                                  <p:childTnLst>
                                    <p:set>
                                      <p:cBhvr>
                                        <p:cTn id="20"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77" grpId="0" animBg="1"/>
      <p:bldP spid="46" grpId="0" animBg="1"/>
      <p:bldP spid="46" grpId="1" animBg="1"/>
      <p:bldP spid="47" grpId="0" animBg="1"/>
      <p:bldP spid="47"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94701" y="655687"/>
            <a:ext cx="7602598" cy="553998"/>
          </a:xfrm>
          <a:prstGeom prst="rect">
            <a:avLst/>
          </a:prstGeom>
        </p:spPr>
        <p:txBody>
          <a:bodyPr wrap="square" lIns="0" tIns="0" rIns="0" bIns="0">
            <a:spAutoFit/>
          </a:bodyPr>
          <a:lstStyle/>
          <a:p>
            <a:pPr algn="ctr" defTabSz="914400"/>
            <a:r>
              <a:rPr lang="en-US" dirty="0">
                <a:solidFill>
                  <a:srgbClr val="1C1C1C"/>
                </a:solidFill>
                <a:ea typeface="Roboto"/>
                <a:cs typeface="Roboto"/>
                <a:sym typeface="Roboto"/>
              </a:rPr>
              <a:t>Number Eight was very tired after his busy day at the farm, so he decided to get the train home. His ticket cost £8. Which purse does he need?</a:t>
            </a:r>
            <a:endParaRPr lang="en-GB" dirty="0">
              <a:solidFill>
                <a:srgbClr val="1C1C1C"/>
              </a:solidFill>
            </a:endParaRPr>
          </a:p>
        </p:txBody>
      </p:sp>
      <p:pic>
        <p:nvPicPr>
          <p:cNvPr id="33" name="Picture 32">
            <a:extLst>
              <a:ext uri="{FF2B5EF4-FFF2-40B4-BE49-F238E27FC236}">
                <a16:creationId xmlns:a16="http://schemas.microsoft.com/office/drawing/2014/main" xmlns="" id="{4FD822CE-8046-4F8A-9342-052B55B71D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5163" y="4216202"/>
            <a:ext cx="1283153" cy="1961045"/>
          </a:xfrm>
          <a:prstGeom prst="rect">
            <a:avLst/>
          </a:prstGeom>
        </p:spPr>
      </p:pic>
      <p:sp>
        <p:nvSpPr>
          <p:cNvPr id="62" name="Speech Bubble: Rectangle with Corners Rounded 61">
            <a:extLst>
              <a:ext uri="{FF2B5EF4-FFF2-40B4-BE49-F238E27FC236}">
                <a16:creationId xmlns:a16="http://schemas.microsoft.com/office/drawing/2014/main" xmlns="" id="{7D035CF8-7F1F-4895-AF85-9778A672AA34}"/>
              </a:ext>
            </a:extLst>
          </p:cNvPr>
          <p:cNvSpPr/>
          <p:nvPr/>
        </p:nvSpPr>
        <p:spPr>
          <a:xfrm>
            <a:off x="6465301" y="5060472"/>
            <a:ext cx="1907833" cy="1016725"/>
          </a:xfrm>
          <a:prstGeom prst="wedgeRoundRectCallout">
            <a:avLst>
              <a:gd name="adj1" fmla="val 69390"/>
              <a:gd name="adj2" fmla="val -40407"/>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dirty="0">
                <a:solidFill>
                  <a:srgbClr val="1C1C1C"/>
                </a:solidFill>
                <a:ea typeface="Roboto"/>
                <a:cs typeface="Roboto"/>
                <a:sym typeface="Roboto"/>
              </a:rPr>
              <a:t>Well done! This purse has £8.</a:t>
            </a:r>
            <a:endParaRPr lang="en-GB" dirty="0">
              <a:solidFill>
                <a:srgbClr val="1C1C1C"/>
              </a:solidFill>
            </a:endParaRPr>
          </a:p>
        </p:txBody>
      </p:sp>
      <p:pic>
        <p:nvPicPr>
          <p:cNvPr id="3" name="Picture 2">
            <a:extLst>
              <a:ext uri="{FF2B5EF4-FFF2-40B4-BE49-F238E27FC236}">
                <a16:creationId xmlns:a16="http://schemas.microsoft.com/office/drawing/2014/main" xmlns="" id="{9B21C313-7B41-4913-86AF-35CAAFEED2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036" y="1568708"/>
            <a:ext cx="3361385" cy="2741984"/>
          </a:xfrm>
          <a:prstGeom prst="rect">
            <a:avLst/>
          </a:prstGeom>
        </p:spPr>
      </p:pic>
      <p:pic>
        <p:nvPicPr>
          <p:cNvPr id="15" name="Picture 14">
            <a:hlinkClick r:id="rId4" action="ppaction://hlinksldjump"/>
            <a:extLst>
              <a:ext uri="{FF2B5EF4-FFF2-40B4-BE49-F238E27FC236}">
                <a16:creationId xmlns:a16="http://schemas.microsoft.com/office/drawing/2014/main" xmlns="" id="{A6EFA2E6-F70C-4D27-828F-69C9249B18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1147" y="1568708"/>
            <a:ext cx="3361385" cy="2741984"/>
          </a:xfrm>
          <a:prstGeom prst="rect">
            <a:avLst/>
          </a:prstGeom>
        </p:spPr>
      </p:pic>
      <p:pic>
        <p:nvPicPr>
          <p:cNvPr id="7" name="Picture 6">
            <a:extLst>
              <a:ext uri="{FF2B5EF4-FFF2-40B4-BE49-F238E27FC236}">
                <a16:creationId xmlns:a16="http://schemas.microsoft.com/office/drawing/2014/main" xmlns="" id="{21179136-21DF-4BBA-AF8E-DCEEA40A2B6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0595" r="18633" b="22598"/>
          <a:stretch/>
        </p:blipFill>
        <p:spPr>
          <a:xfrm>
            <a:off x="2133036" y="2871537"/>
            <a:ext cx="3305703" cy="1344664"/>
          </a:xfrm>
          <a:prstGeom prst="rect">
            <a:avLst/>
          </a:prstGeom>
        </p:spPr>
      </p:pic>
      <p:pic>
        <p:nvPicPr>
          <p:cNvPr id="18" name="Picture 17">
            <a:extLst>
              <a:ext uri="{FF2B5EF4-FFF2-40B4-BE49-F238E27FC236}">
                <a16:creationId xmlns:a16="http://schemas.microsoft.com/office/drawing/2014/main" xmlns="" id="{A8E912E0-1045-413E-AF79-ADD73F8558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3181" y="1992592"/>
            <a:ext cx="4062726" cy="2872816"/>
          </a:xfrm>
          <a:prstGeom prst="rect">
            <a:avLst/>
          </a:prstGeom>
        </p:spPr>
      </p:pic>
      <p:pic>
        <p:nvPicPr>
          <p:cNvPr id="9" name="Picture 8">
            <a:extLst>
              <a:ext uri="{FF2B5EF4-FFF2-40B4-BE49-F238E27FC236}">
                <a16:creationId xmlns:a16="http://schemas.microsoft.com/office/drawing/2014/main" xmlns="" id="{0C4C2977-2618-444C-BE7B-A2533C1681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88780" y="3098085"/>
            <a:ext cx="426374" cy="429087"/>
          </a:xfrm>
          <a:prstGeom prst="rect">
            <a:avLst/>
          </a:prstGeom>
        </p:spPr>
      </p:pic>
      <p:pic>
        <p:nvPicPr>
          <p:cNvPr id="21" name="Picture 20">
            <a:extLst>
              <a:ext uri="{FF2B5EF4-FFF2-40B4-BE49-F238E27FC236}">
                <a16:creationId xmlns:a16="http://schemas.microsoft.com/office/drawing/2014/main" xmlns="" id="{1804ADC0-8321-4E27-8CEC-6D9489CAAD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7877" y="3098085"/>
            <a:ext cx="426374" cy="429087"/>
          </a:xfrm>
          <a:prstGeom prst="rect">
            <a:avLst/>
          </a:prstGeom>
        </p:spPr>
      </p:pic>
      <p:pic>
        <p:nvPicPr>
          <p:cNvPr id="22" name="Picture 21">
            <a:extLst>
              <a:ext uri="{FF2B5EF4-FFF2-40B4-BE49-F238E27FC236}">
                <a16:creationId xmlns:a16="http://schemas.microsoft.com/office/drawing/2014/main" xmlns="" id="{72CEDA62-0D3D-4AC4-B4F9-AAEA5FC544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91093" y="3098085"/>
            <a:ext cx="426374" cy="429087"/>
          </a:xfrm>
          <a:prstGeom prst="rect">
            <a:avLst/>
          </a:prstGeom>
        </p:spPr>
      </p:pic>
      <p:pic>
        <p:nvPicPr>
          <p:cNvPr id="23" name="Picture 22">
            <a:extLst>
              <a:ext uri="{FF2B5EF4-FFF2-40B4-BE49-F238E27FC236}">
                <a16:creationId xmlns:a16="http://schemas.microsoft.com/office/drawing/2014/main" xmlns="" id="{7E676ADD-4569-449D-94D7-62B4EFC5F9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87814" y="3098085"/>
            <a:ext cx="426374" cy="429087"/>
          </a:xfrm>
          <a:prstGeom prst="rect">
            <a:avLst/>
          </a:prstGeom>
        </p:spPr>
      </p:pic>
      <p:pic>
        <p:nvPicPr>
          <p:cNvPr id="24" name="Picture 23">
            <a:extLst>
              <a:ext uri="{FF2B5EF4-FFF2-40B4-BE49-F238E27FC236}">
                <a16:creationId xmlns:a16="http://schemas.microsoft.com/office/drawing/2014/main" xmlns="" id="{032562D1-54A1-4EED-A3BF-57292900D8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4535" y="3098085"/>
            <a:ext cx="426374" cy="429087"/>
          </a:xfrm>
          <a:prstGeom prst="rect">
            <a:avLst/>
          </a:prstGeom>
        </p:spPr>
      </p:pic>
      <p:pic>
        <p:nvPicPr>
          <p:cNvPr id="25" name="Picture 24">
            <a:extLst>
              <a:ext uri="{FF2B5EF4-FFF2-40B4-BE49-F238E27FC236}">
                <a16:creationId xmlns:a16="http://schemas.microsoft.com/office/drawing/2014/main" xmlns="" id="{6378A46E-0C6E-4712-836F-621E1ED3B4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88780" y="3583162"/>
            <a:ext cx="426374" cy="429087"/>
          </a:xfrm>
          <a:prstGeom prst="rect">
            <a:avLst/>
          </a:prstGeom>
        </p:spPr>
      </p:pic>
      <p:pic>
        <p:nvPicPr>
          <p:cNvPr id="26" name="Picture 25">
            <a:extLst>
              <a:ext uri="{FF2B5EF4-FFF2-40B4-BE49-F238E27FC236}">
                <a16:creationId xmlns:a16="http://schemas.microsoft.com/office/drawing/2014/main" xmlns="" id="{CED0F65D-6B2C-410B-80EA-39E935E664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7877" y="3583162"/>
            <a:ext cx="426374" cy="429087"/>
          </a:xfrm>
          <a:prstGeom prst="rect">
            <a:avLst/>
          </a:prstGeom>
        </p:spPr>
      </p:pic>
      <p:pic>
        <p:nvPicPr>
          <p:cNvPr id="27" name="Picture 26">
            <a:extLst>
              <a:ext uri="{FF2B5EF4-FFF2-40B4-BE49-F238E27FC236}">
                <a16:creationId xmlns:a16="http://schemas.microsoft.com/office/drawing/2014/main" xmlns="" id="{C299F054-33A3-40CA-946A-48774CEAFC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06181" y="3583161"/>
            <a:ext cx="426374" cy="429087"/>
          </a:xfrm>
          <a:prstGeom prst="rect">
            <a:avLst/>
          </a:prstGeom>
        </p:spPr>
      </p:pic>
      <p:pic>
        <p:nvPicPr>
          <p:cNvPr id="28" name="Picture 27">
            <a:extLst>
              <a:ext uri="{FF2B5EF4-FFF2-40B4-BE49-F238E27FC236}">
                <a16:creationId xmlns:a16="http://schemas.microsoft.com/office/drawing/2014/main" xmlns="" id="{E13CB86E-F6CA-4C82-9E68-EE012E66E1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38926" y="3098085"/>
            <a:ext cx="426374" cy="429087"/>
          </a:xfrm>
          <a:prstGeom prst="rect">
            <a:avLst/>
          </a:prstGeom>
        </p:spPr>
      </p:pic>
      <p:pic>
        <p:nvPicPr>
          <p:cNvPr id="29" name="Picture 28">
            <a:extLst>
              <a:ext uri="{FF2B5EF4-FFF2-40B4-BE49-F238E27FC236}">
                <a16:creationId xmlns:a16="http://schemas.microsoft.com/office/drawing/2014/main" xmlns="" id="{F701D599-AFA9-4FAB-9676-D1B3D79BA2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8023" y="3098085"/>
            <a:ext cx="426374" cy="429087"/>
          </a:xfrm>
          <a:prstGeom prst="rect">
            <a:avLst/>
          </a:prstGeom>
        </p:spPr>
      </p:pic>
      <p:pic>
        <p:nvPicPr>
          <p:cNvPr id="30" name="Picture 29">
            <a:extLst>
              <a:ext uri="{FF2B5EF4-FFF2-40B4-BE49-F238E27FC236}">
                <a16:creationId xmlns:a16="http://schemas.microsoft.com/office/drawing/2014/main" xmlns="" id="{B49D90FA-B417-446A-A2A2-27AE432BAB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1239" y="3098085"/>
            <a:ext cx="426374" cy="429087"/>
          </a:xfrm>
          <a:prstGeom prst="rect">
            <a:avLst/>
          </a:prstGeom>
        </p:spPr>
      </p:pic>
      <p:pic>
        <p:nvPicPr>
          <p:cNvPr id="31" name="Picture 30">
            <a:extLst>
              <a:ext uri="{FF2B5EF4-FFF2-40B4-BE49-F238E27FC236}">
                <a16:creationId xmlns:a16="http://schemas.microsoft.com/office/drawing/2014/main" xmlns="" id="{37686BE6-93CF-43D6-A4CD-EA3C31D2DF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7960" y="3098085"/>
            <a:ext cx="426374" cy="429087"/>
          </a:xfrm>
          <a:prstGeom prst="rect">
            <a:avLst/>
          </a:prstGeom>
        </p:spPr>
      </p:pic>
      <p:pic>
        <p:nvPicPr>
          <p:cNvPr id="32" name="Picture 31">
            <a:extLst>
              <a:ext uri="{FF2B5EF4-FFF2-40B4-BE49-F238E27FC236}">
                <a16:creationId xmlns:a16="http://schemas.microsoft.com/office/drawing/2014/main" xmlns="" id="{EF8C1F0F-47FB-46A7-A26C-D98E44D41D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4681" y="3098085"/>
            <a:ext cx="426374" cy="429087"/>
          </a:xfrm>
          <a:prstGeom prst="rect">
            <a:avLst/>
          </a:prstGeom>
        </p:spPr>
      </p:pic>
      <p:pic>
        <p:nvPicPr>
          <p:cNvPr id="34" name="Picture 33">
            <a:extLst>
              <a:ext uri="{FF2B5EF4-FFF2-40B4-BE49-F238E27FC236}">
                <a16:creationId xmlns:a16="http://schemas.microsoft.com/office/drawing/2014/main" xmlns="" id="{6E0FDEDE-E7C5-43A1-8533-1FD870280A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38926" y="3583162"/>
            <a:ext cx="426374" cy="429087"/>
          </a:xfrm>
          <a:prstGeom prst="rect">
            <a:avLst/>
          </a:prstGeom>
        </p:spPr>
      </p:pic>
      <p:sp>
        <p:nvSpPr>
          <p:cNvPr id="35" name="Speech Bubble: Rectangle with Corners Rounded 34">
            <a:extLst>
              <a:ext uri="{FF2B5EF4-FFF2-40B4-BE49-F238E27FC236}">
                <a16:creationId xmlns:a16="http://schemas.microsoft.com/office/drawing/2014/main" xmlns="" id="{4DA114B0-0CF6-450F-BE1B-E1A8F0333089}"/>
              </a:ext>
            </a:extLst>
          </p:cNvPr>
          <p:cNvSpPr/>
          <p:nvPr/>
        </p:nvSpPr>
        <p:spPr>
          <a:xfrm>
            <a:off x="6750534" y="5086756"/>
            <a:ext cx="1589857" cy="451454"/>
          </a:xfrm>
          <a:prstGeom prst="wedgeRoundRectCallout">
            <a:avLst>
              <a:gd name="adj1" fmla="val 76846"/>
              <a:gd name="adj2" fmla="val -31340"/>
              <a:gd name="adj3" fmla="val 16667"/>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dirty="0">
                <a:solidFill>
                  <a:srgbClr val="1C1C1C"/>
                </a:solidFill>
                <a:ea typeface="Arial"/>
                <a:cs typeface="Arial"/>
                <a:sym typeface="Arial"/>
              </a:rPr>
              <a:t>Try again!</a:t>
            </a:r>
            <a:endParaRPr lang="en-GB" dirty="0">
              <a:solidFill>
                <a:prstClr val="white"/>
              </a:solidFill>
            </a:endParaRPr>
          </a:p>
        </p:txBody>
      </p:sp>
      <p:sp>
        <p:nvSpPr>
          <p:cNvPr id="10" name="£6">
            <a:hlinkClick r:id="rId4" action="ppaction://hlinksldjump"/>
            <a:extLst>
              <a:ext uri="{FF2B5EF4-FFF2-40B4-BE49-F238E27FC236}">
                <a16:creationId xmlns:a16="http://schemas.microsoft.com/office/drawing/2014/main" xmlns="" id="{DFCA27DC-6A76-43A9-88B4-D1025C6E789D}"/>
              </a:ext>
            </a:extLst>
          </p:cNvPr>
          <p:cNvSpPr/>
          <p:nvPr/>
        </p:nvSpPr>
        <p:spPr>
          <a:xfrm>
            <a:off x="5783182" y="1232748"/>
            <a:ext cx="3524561" cy="35018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37" name="£8">
            <a:hlinkClick r:id="rId4" action="ppaction://hlinksldjump"/>
            <a:extLst>
              <a:ext uri="{FF2B5EF4-FFF2-40B4-BE49-F238E27FC236}">
                <a16:creationId xmlns:a16="http://schemas.microsoft.com/office/drawing/2014/main" xmlns="" id="{2096126D-F660-4F2A-8CB1-BDC40CFAD7BD}"/>
              </a:ext>
            </a:extLst>
          </p:cNvPr>
          <p:cNvSpPr/>
          <p:nvPr/>
        </p:nvSpPr>
        <p:spPr>
          <a:xfrm>
            <a:off x="1999558" y="1363580"/>
            <a:ext cx="3620900" cy="35018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8857327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xit" presetSubtype="0" fill="hold" grpId="1" nodeType="withEffect">
                                  <p:stCondLst>
                                    <p:cond delay="1250"/>
                                  </p:stCondLst>
                                  <p:childTnLst>
                                    <p:set>
                                      <p:cBhvr>
                                        <p:cTn id="8"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37"/>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childTnLst>
        </p:cTn>
      </p:par>
    </p:tnLst>
    <p:bldLst>
      <p:bldP spid="62" grpId="0" animBg="1"/>
      <p:bldP spid="35" grpId="0" animBg="1"/>
      <p:bldP spid="35"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3DC8B7DE-0F91-466D-8242-9B9D90703DBC}"/>
              </a:ext>
            </a:extLst>
          </p:cNvPr>
          <p:cNvGrpSpPr/>
          <p:nvPr/>
        </p:nvGrpSpPr>
        <p:grpSpPr>
          <a:xfrm>
            <a:off x="2194005" y="996462"/>
            <a:ext cx="3808870" cy="1941239"/>
            <a:chOff x="505957" y="1554265"/>
            <a:chExt cx="4068903" cy="2073767"/>
          </a:xfrm>
        </p:grpSpPr>
        <p:pic>
          <p:nvPicPr>
            <p:cNvPr id="53" name="purse">
              <a:extLst>
                <a:ext uri="{FF2B5EF4-FFF2-40B4-BE49-F238E27FC236}">
                  <a16:creationId xmlns:a16="http://schemas.microsoft.com/office/drawing/2014/main" xmlns="" id="{5BC29AE8-F190-4CFE-B41B-992789E6845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155" t="28155" r="52162" b="42238"/>
            <a:stretch/>
          </p:blipFill>
          <p:spPr>
            <a:xfrm>
              <a:off x="505957" y="1554265"/>
              <a:ext cx="3138407" cy="2073767"/>
            </a:xfrm>
            <a:prstGeom prst="rect">
              <a:avLst/>
            </a:prstGeom>
          </p:spPr>
        </p:pic>
        <p:sp>
          <p:nvSpPr>
            <p:cNvPr id="54" name="TextBox 53">
              <a:extLst>
                <a:ext uri="{FF2B5EF4-FFF2-40B4-BE49-F238E27FC236}">
                  <a16:creationId xmlns:a16="http://schemas.microsoft.com/office/drawing/2014/main" xmlns="" id="{9630D677-F965-425E-99D0-D4F36F851483}"/>
                </a:ext>
              </a:extLst>
            </p:cNvPr>
            <p:cNvSpPr txBox="1"/>
            <p:nvPr/>
          </p:nvSpPr>
          <p:spPr>
            <a:xfrm rot="21285970">
              <a:off x="1220709" y="2460622"/>
              <a:ext cx="2297190" cy="394546"/>
            </a:xfrm>
            <a:prstGeom prst="rect">
              <a:avLst/>
            </a:prstGeom>
            <a:noFill/>
          </p:spPr>
          <p:txBody>
            <a:bodyPr wrap="square" rtlCol="0">
              <a:spAutoFit/>
            </a:bodyPr>
            <a:lstStyle/>
            <a:p>
              <a:pPr defTabSz="914400"/>
              <a:r>
                <a:rPr lang="en-GB" dirty="0">
                  <a:solidFill>
                    <a:srgbClr val="1C1C1C"/>
                  </a:solidFill>
                </a:rPr>
                <a:t>Farmer Flo’s Farm </a:t>
              </a:r>
            </a:p>
          </p:txBody>
        </p:sp>
        <p:sp>
          <p:nvSpPr>
            <p:cNvPr id="55" name="TextBox 54">
              <a:extLst>
                <a:ext uri="{FF2B5EF4-FFF2-40B4-BE49-F238E27FC236}">
                  <a16:creationId xmlns:a16="http://schemas.microsoft.com/office/drawing/2014/main" xmlns="" id="{11C320D8-3F1D-476A-9ACE-C86130EAAB52}"/>
                </a:ext>
              </a:extLst>
            </p:cNvPr>
            <p:cNvSpPr txBox="1"/>
            <p:nvPr/>
          </p:nvSpPr>
          <p:spPr>
            <a:xfrm rot="21285970">
              <a:off x="2277670" y="2661713"/>
              <a:ext cx="2297190" cy="394546"/>
            </a:xfrm>
            <a:prstGeom prst="rect">
              <a:avLst/>
            </a:prstGeom>
            <a:noFill/>
          </p:spPr>
          <p:txBody>
            <a:bodyPr wrap="square" rtlCol="0">
              <a:spAutoFit/>
            </a:bodyPr>
            <a:lstStyle/>
            <a:p>
              <a:pPr defTabSz="914400"/>
              <a:r>
                <a:rPr lang="en-GB" dirty="0">
                  <a:solidFill>
                    <a:srgbClr val="1C1C1C"/>
                  </a:solidFill>
                </a:rPr>
                <a:t>8 miles</a:t>
              </a:r>
            </a:p>
          </p:txBody>
        </p:sp>
        <p:pic>
          <p:nvPicPr>
            <p:cNvPr id="56" name="Picture 55">
              <a:extLst>
                <a:ext uri="{FF2B5EF4-FFF2-40B4-BE49-F238E27FC236}">
                  <a16:creationId xmlns:a16="http://schemas.microsoft.com/office/drawing/2014/main" xmlns="" id="{3F6F63E8-AEA9-47E0-B012-C4FE5C7440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017" y="2692223"/>
              <a:ext cx="374592" cy="508687"/>
            </a:xfrm>
            <a:prstGeom prst="rect">
              <a:avLst/>
            </a:prstGeom>
          </p:spPr>
        </p:pic>
      </p:grpSp>
      <p:sp>
        <p:nvSpPr>
          <p:cNvPr id="5" name="Rectangle 4"/>
          <p:cNvSpPr/>
          <p:nvPr/>
        </p:nvSpPr>
        <p:spPr>
          <a:xfrm>
            <a:off x="2252052" y="678619"/>
            <a:ext cx="7687897" cy="276999"/>
          </a:xfrm>
          <a:prstGeom prst="rect">
            <a:avLst/>
          </a:prstGeom>
        </p:spPr>
        <p:txBody>
          <a:bodyPr wrap="square" lIns="0" tIns="0" rIns="0" bIns="0">
            <a:spAutoFit/>
          </a:bodyPr>
          <a:lstStyle/>
          <a:p>
            <a:pPr algn="ctr" defTabSz="914400"/>
            <a:r>
              <a:rPr lang="en-US" dirty="0">
                <a:solidFill>
                  <a:srgbClr val="1C1C1C"/>
                </a:solidFill>
                <a:ea typeface="Roboto"/>
                <a:cs typeface="Roboto"/>
                <a:sym typeface="Roboto"/>
              </a:rPr>
              <a:t>Let’s look at all the things Number Eight saw on his adventure to the farm.</a:t>
            </a:r>
            <a:endParaRPr lang="en-GB" dirty="0">
              <a:solidFill>
                <a:srgbClr val="1C1C1C"/>
              </a:solidFill>
            </a:endParaRPr>
          </a:p>
        </p:txBody>
      </p:sp>
      <p:pic>
        <p:nvPicPr>
          <p:cNvPr id="33" name="Picture 32">
            <a:extLst>
              <a:ext uri="{FF2B5EF4-FFF2-40B4-BE49-F238E27FC236}">
                <a16:creationId xmlns:a16="http://schemas.microsoft.com/office/drawing/2014/main" xmlns="" id="{4FD822CE-8046-4F8A-9342-052B55B71D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0784" y="4239177"/>
            <a:ext cx="1283153" cy="1961045"/>
          </a:xfrm>
          <a:prstGeom prst="rect">
            <a:avLst/>
          </a:prstGeom>
        </p:spPr>
      </p:pic>
      <p:sp>
        <p:nvSpPr>
          <p:cNvPr id="2" name="TextBox 1">
            <a:extLst>
              <a:ext uri="{FF2B5EF4-FFF2-40B4-BE49-F238E27FC236}">
                <a16:creationId xmlns:a16="http://schemas.microsoft.com/office/drawing/2014/main" xmlns="" id="{A77D6BDD-11F7-413D-B9A4-CC754EA1B81F}"/>
              </a:ext>
            </a:extLst>
          </p:cNvPr>
          <p:cNvSpPr txBox="1"/>
          <p:nvPr/>
        </p:nvSpPr>
        <p:spPr>
          <a:xfrm>
            <a:off x="2701708" y="3137314"/>
            <a:ext cx="1869744" cy="369332"/>
          </a:xfrm>
          <a:prstGeom prst="rect">
            <a:avLst/>
          </a:prstGeom>
          <a:noFill/>
        </p:spPr>
        <p:txBody>
          <a:bodyPr wrap="square" rtlCol="0">
            <a:spAutoFit/>
          </a:bodyPr>
          <a:lstStyle/>
          <a:p>
            <a:pPr defTabSz="914400"/>
            <a:r>
              <a:rPr lang="en-GB" dirty="0">
                <a:solidFill>
                  <a:srgbClr val="1C1C1C"/>
                </a:solidFill>
              </a:rPr>
              <a:t>8 miles</a:t>
            </a:r>
          </a:p>
        </p:txBody>
      </p:sp>
      <p:sp>
        <p:nvSpPr>
          <p:cNvPr id="13" name="TextBox 12">
            <a:extLst>
              <a:ext uri="{FF2B5EF4-FFF2-40B4-BE49-F238E27FC236}">
                <a16:creationId xmlns:a16="http://schemas.microsoft.com/office/drawing/2014/main" xmlns="" id="{736D8295-4B5C-4987-9AD7-14C94E2E684F}"/>
              </a:ext>
            </a:extLst>
          </p:cNvPr>
          <p:cNvSpPr txBox="1"/>
          <p:nvPr/>
        </p:nvSpPr>
        <p:spPr>
          <a:xfrm>
            <a:off x="5630489" y="3142653"/>
            <a:ext cx="1869744" cy="369332"/>
          </a:xfrm>
          <a:prstGeom prst="rect">
            <a:avLst/>
          </a:prstGeom>
          <a:noFill/>
        </p:spPr>
        <p:txBody>
          <a:bodyPr wrap="square" rtlCol="0">
            <a:spAutoFit/>
          </a:bodyPr>
          <a:lstStyle/>
          <a:p>
            <a:pPr defTabSz="914400"/>
            <a:r>
              <a:rPr lang="en-GB" dirty="0">
                <a:solidFill>
                  <a:srgbClr val="1C1C1C"/>
                </a:solidFill>
              </a:rPr>
              <a:t>8 o’clock</a:t>
            </a:r>
          </a:p>
        </p:txBody>
      </p:sp>
      <p:sp>
        <p:nvSpPr>
          <p:cNvPr id="14" name="TextBox 13">
            <a:extLst>
              <a:ext uri="{FF2B5EF4-FFF2-40B4-BE49-F238E27FC236}">
                <a16:creationId xmlns:a16="http://schemas.microsoft.com/office/drawing/2014/main" xmlns="" id="{FBABA42F-3D92-4401-AB4A-4F23A23E27C0}"/>
              </a:ext>
            </a:extLst>
          </p:cNvPr>
          <p:cNvSpPr txBox="1"/>
          <p:nvPr/>
        </p:nvSpPr>
        <p:spPr>
          <a:xfrm>
            <a:off x="8064664" y="3136032"/>
            <a:ext cx="1869744" cy="369332"/>
          </a:xfrm>
          <a:prstGeom prst="rect">
            <a:avLst/>
          </a:prstGeom>
          <a:noFill/>
        </p:spPr>
        <p:txBody>
          <a:bodyPr wrap="square" rtlCol="0">
            <a:spAutoFit/>
          </a:bodyPr>
          <a:lstStyle/>
          <a:p>
            <a:pPr defTabSz="914400"/>
            <a:r>
              <a:rPr lang="en-GB" dirty="0">
                <a:solidFill>
                  <a:srgbClr val="1C1C1C"/>
                </a:solidFill>
              </a:rPr>
              <a:t>8 sheep</a:t>
            </a:r>
          </a:p>
        </p:txBody>
      </p:sp>
      <p:sp>
        <p:nvSpPr>
          <p:cNvPr id="15" name="TextBox 14">
            <a:extLst>
              <a:ext uri="{FF2B5EF4-FFF2-40B4-BE49-F238E27FC236}">
                <a16:creationId xmlns:a16="http://schemas.microsoft.com/office/drawing/2014/main" xmlns="" id="{C56BEB22-A3B5-44A5-9984-719D1E4F6F03}"/>
              </a:ext>
            </a:extLst>
          </p:cNvPr>
          <p:cNvSpPr txBox="1"/>
          <p:nvPr/>
        </p:nvSpPr>
        <p:spPr>
          <a:xfrm>
            <a:off x="2679798" y="5735584"/>
            <a:ext cx="1869744" cy="369332"/>
          </a:xfrm>
          <a:prstGeom prst="rect">
            <a:avLst/>
          </a:prstGeom>
          <a:noFill/>
        </p:spPr>
        <p:txBody>
          <a:bodyPr wrap="square" rtlCol="0">
            <a:spAutoFit/>
          </a:bodyPr>
          <a:lstStyle/>
          <a:p>
            <a:pPr defTabSz="914400"/>
            <a:r>
              <a:rPr lang="en-GB" dirty="0">
                <a:solidFill>
                  <a:srgbClr val="1C1C1C"/>
                </a:solidFill>
              </a:rPr>
              <a:t>8 eggs</a:t>
            </a:r>
          </a:p>
        </p:txBody>
      </p:sp>
      <p:sp>
        <p:nvSpPr>
          <p:cNvPr id="16" name="TextBox 15">
            <a:extLst>
              <a:ext uri="{FF2B5EF4-FFF2-40B4-BE49-F238E27FC236}">
                <a16:creationId xmlns:a16="http://schemas.microsoft.com/office/drawing/2014/main" xmlns="" id="{6D830567-00BA-4670-8878-DD11F52D04DE}"/>
              </a:ext>
            </a:extLst>
          </p:cNvPr>
          <p:cNvSpPr txBox="1"/>
          <p:nvPr/>
        </p:nvSpPr>
        <p:spPr>
          <a:xfrm>
            <a:off x="5048202" y="5735209"/>
            <a:ext cx="1869744" cy="369332"/>
          </a:xfrm>
          <a:prstGeom prst="rect">
            <a:avLst/>
          </a:prstGeom>
          <a:noFill/>
        </p:spPr>
        <p:txBody>
          <a:bodyPr wrap="square" rtlCol="0">
            <a:spAutoFit/>
          </a:bodyPr>
          <a:lstStyle/>
          <a:p>
            <a:pPr defTabSz="914400"/>
            <a:r>
              <a:rPr lang="en-GB" dirty="0">
                <a:solidFill>
                  <a:srgbClr val="1C1C1C"/>
                </a:solidFill>
              </a:rPr>
              <a:t>8 apples</a:t>
            </a:r>
          </a:p>
        </p:txBody>
      </p:sp>
      <p:sp>
        <p:nvSpPr>
          <p:cNvPr id="17" name="TextBox 16">
            <a:extLst>
              <a:ext uri="{FF2B5EF4-FFF2-40B4-BE49-F238E27FC236}">
                <a16:creationId xmlns:a16="http://schemas.microsoft.com/office/drawing/2014/main" xmlns="" id="{73D0269C-302E-4EA3-A110-F0CC7BAF6743}"/>
              </a:ext>
            </a:extLst>
          </p:cNvPr>
          <p:cNvSpPr txBox="1"/>
          <p:nvPr/>
        </p:nvSpPr>
        <p:spPr>
          <a:xfrm>
            <a:off x="6942007" y="5735209"/>
            <a:ext cx="1869744" cy="369332"/>
          </a:xfrm>
          <a:prstGeom prst="rect">
            <a:avLst/>
          </a:prstGeom>
          <a:noFill/>
        </p:spPr>
        <p:txBody>
          <a:bodyPr wrap="square" rtlCol="0">
            <a:spAutoFit/>
          </a:bodyPr>
          <a:lstStyle/>
          <a:p>
            <a:pPr defTabSz="914400"/>
            <a:r>
              <a:rPr lang="en-GB" dirty="0">
                <a:solidFill>
                  <a:srgbClr val="1C1C1C"/>
                </a:solidFill>
              </a:rPr>
              <a:t>8 sides</a:t>
            </a:r>
          </a:p>
        </p:txBody>
      </p:sp>
      <p:pic>
        <p:nvPicPr>
          <p:cNvPr id="58" name="Picture 57">
            <a:extLst>
              <a:ext uri="{FF2B5EF4-FFF2-40B4-BE49-F238E27FC236}">
                <a16:creationId xmlns:a16="http://schemas.microsoft.com/office/drawing/2014/main" xmlns="" id="{07DAB8DB-B6EE-479B-AD17-21BD041C80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7549" y="1205622"/>
            <a:ext cx="1000693" cy="1762797"/>
          </a:xfrm>
          <a:prstGeom prst="rect">
            <a:avLst/>
          </a:prstGeom>
        </p:spPr>
      </p:pic>
      <p:grpSp>
        <p:nvGrpSpPr>
          <p:cNvPr id="6" name="Group 5">
            <a:extLst>
              <a:ext uri="{FF2B5EF4-FFF2-40B4-BE49-F238E27FC236}">
                <a16:creationId xmlns:a16="http://schemas.microsoft.com/office/drawing/2014/main" xmlns="" id="{8954CF23-DEFC-40C4-93C6-01BC53CE528F}"/>
              </a:ext>
            </a:extLst>
          </p:cNvPr>
          <p:cNvGrpSpPr/>
          <p:nvPr/>
        </p:nvGrpSpPr>
        <p:grpSpPr>
          <a:xfrm>
            <a:off x="7077568" y="1610247"/>
            <a:ext cx="2862380" cy="1530639"/>
            <a:chOff x="638369" y="4304324"/>
            <a:chExt cx="3675232" cy="1965306"/>
          </a:xfrm>
        </p:grpSpPr>
        <p:pic>
          <p:nvPicPr>
            <p:cNvPr id="59" name="Picture 58">
              <a:extLst>
                <a:ext uri="{FF2B5EF4-FFF2-40B4-BE49-F238E27FC236}">
                  <a16:creationId xmlns:a16="http://schemas.microsoft.com/office/drawing/2014/main" xmlns="" id="{B536409E-A6DC-4995-9098-F510623EF7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829"/>
            <a:stretch/>
          </p:blipFill>
          <p:spPr>
            <a:xfrm>
              <a:off x="638369" y="4304324"/>
              <a:ext cx="3675232" cy="1965306"/>
            </a:xfrm>
            <a:prstGeom prst="rect">
              <a:avLst/>
            </a:prstGeom>
          </p:spPr>
        </p:pic>
        <p:pic>
          <p:nvPicPr>
            <p:cNvPr id="60" name="Picture 59">
              <a:extLst>
                <a:ext uri="{FF2B5EF4-FFF2-40B4-BE49-F238E27FC236}">
                  <a16:creationId xmlns:a16="http://schemas.microsoft.com/office/drawing/2014/main" xmlns="" id="{F6C2033A-E031-4651-87D8-21117B2C00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1111" y="4420155"/>
              <a:ext cx="598457" cy="812688"/>
            </a:xfrm>
            <a:prstGeom prst="rect">
              <a:avLst/>
            </a:prstGeom>
          </p:spPr>
        </p:pic>
        <p:pic>
          <p:nvPicPr>
            <p:cNvPr id="61" name="Picture 60">
              <a:extLst>
                <a:ext uri="{FF2B5EF4-FFF2-40B4-BE49-F238E27FC236}">
                  <a16:creationId xmlns:a16="http://schemas.microsoft.com/office/drawing/2014/main" xmlns="" id="{4B49FAC2-99E6-4618-8D2E-68E3EE31BB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7644" y="4420155"/>
              <a:ext cx="598457" cy="812688"/>
            </a:xfrm>
            <a:prstGeom prst="rect">
              <a:avLst/>
            </a:prstGeom>
          </p:spPr>
        </p:pic>
        <p:pic>
          <p:nvPicPr>
            <p:cNvPr id="62" name="Picture 61">
              <a:extLst>
                <a:ext uri="{FF2B5EF4-FFF2-40B4-BE49-F238E27FC236}">
                  <a16:creationId xmlns:a16="http://schemas.microsoft.com/office/drawing/2014/main" xmlns="" id="{E5E5E1DE-FD02-4892-B003-E5B6A93AE0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63052" y="4420155"/>
              <a:ext cx="598457" cy="812688"/>
            </a:xfrm>
            <a:prstGeom prst="rect">
              <a:avLst/>
            </a:prstGeom>
          </p:spPr>
        </p:pic>
        <p:pic>
          <p:nvPicPr>
            <p:cNvPr id="63" name="Picture 62">
              <a:extLst>
                <a:ext uri="{FF2B5EF4-FFF2-40B4-BE49-F238E27FC236}">
                  <a16:creationId xmlns:a16="http://schemas.microsoft.com/office/drawing/2014/main" xmlns="" id="{B6FBC697-69AD-4191-8A37-3212F1AD28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98460" y="4420155"/>
              <a:ext cx="598457" cy="812688"/>
            </a:xfrm>
            <a:prstGeom prst="rect">
              <a:avLst/>
            </a:prstGeom>
          </p:spPr>
        </p:pic>
        <p:pic>
          <p:nvPicPr>
            <p:cNvPr id="99" name="Picture 98">
              <a:extLst>
                <a:ext uri="{FF2B5EF4-FFF2-40B4-BE49-F238E27FC236}">
                  <a16:creationId xmlns:a16="http://schemas.microsoft.com/office/drawing/2014/main" xmlns="" id="{E6E75C5E-8BBC-45CE-BEE5-3DCFF5590E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07322" y="4967152"/>
              <a:ext cx="598457" cy="812688"/>
            </a:xfrm>
            <a:prstGeom prst="rect">
              <a:avLst/>
            </a:prstGeom>
          </p:spPr>
        </p:pic>
        <p:pic>
          <p:nvPicPr>
            <p:cNvPr id="107" name="Picture 106">
              <a:extLst>
                <a:ext uri="{FF2B5EF4-FFF2-40B4-BE49-F238E27FC236}">
                  <a16:creationId xmlns:a16="http://schemas.microsoft.com/office/drawing/2014/main" xmlns="" id="{8D000E2E-B1D1-488F-A7F2-58B68C7BCC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43855" y="4967152"/>
              <a:ext cx="598457" cy="812688"/>
            </a:xfrm>
            <a:prstGeom prst="rect">
              <a:avLst/>
            </a:prstGeom>
          </p:spPr>
        </p:pic>
        <p:pic>
          <p:nvPicPr>
            <p:cNvPr id="108" name="Picture 107">
              <a:extLst>
                <a:ext uri="{FF2B5EF4-FFF2-40B4-BE49-F238E27FC236}">
                  <a16:creationId xmlns:a16="http://schemas.microsoft.com/office/drawing/2014/main" xmlns="" id="{8877F920-962B-4381-897A-F8DA0431213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79263" y="4967152"/>
              <a:ext cx="598457" cy="812688"/>
            </a:xfrm>
            <a:prstGeom prst="rect">
              <a:avLst/>
            </a:prstGeom>
          </p:spPr>
        </p:pic>
        <p:pic>
          <p:nvPicPr>
            <p:cNvPr id="109" name="Picture 108">
              <a:extLst>
                <a:ext uri="{FF2B5EF4-FFF2-40B4-BE49-F238E27FC236}">
                  <a16:creationId xmlns:a16="http://schemas.microsoft.com/office/drawing/2014/main" xmlns="" id="{810D88FA-4B5E-4340-A0E6-30F7A84B04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4671" y="4967152"/>
              <a:ext cx="598457" cy="812688"/>
            </a:xfrm>
            <a:prstGeom prst="rect">
              <a:avLst/>
            </a:prstGeom>
          </p:spPr>
        </p:pic>
      </p:grpSp>
      <p:grpSp>
        <p:nvGrpSpPr>
          <p:cNvPr id="7" name="Group 6">
            <a:extLst>
              <a:ext uri="{FF2B5EF4-FFF2-40B4-BE49-F238E27FC236}">
                <a16:creationId xmlns:a16="http://schemas.microsoft.com/office/drawing/2014/main" xmlns="" id="{59621B8F-E252-4AD3-91FB-8D5CFC028B79}"/>
              </a:ext>
            </a:extLst>
          </p:cNvPr>
          <p:cNvGrpSpPr/>
          <p:nvPr/>
        </p:nvGrpSpPr>
        <p:grpSpPr>
          <a:xfrm>
            <a:off x="2158064" y="4258098"/>
            <a:ext cx="2391478" cy="894800"/>
            <a:chOff x="3954349" y="3133666"/>
            <a:chExt cx="3021110" cy="1130385"/>
          </a:xfrm>
        </p:grpSpPr>
        <p:pic>
          <p:nvPicPr>
            <p:cNvPr id="110" name="Picture 109">
              <a:extLst>
                <a:ext uri="{FF2B5EF4-FFF2-40B4-BE49-F238E27FC236}">
                  <a16:creationId xmlns:a16="http://schemas.microsoft.com/office/drawing/2014/main" xmlns="" id="{033D4AF9-F46C-4BA2-96CA-0BE98602A9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54349" y="3133666"/>
              <a:ext cx="3021110" cy="1130385"/>
            </a:xfrm>
            <a:prstGeom prst="rect">
              <a:avLst/>
            </a:prstGeom>
          </p:spPr>
        </p:pic>
        <p:pic>
          <p:nvPicPr>
            <p:cNvPr id="111" name="Picture 110">
              <a:extLst>
                <a:ext uri="{FF2B5EF4-FFF2-40B4-BE49-F238E27FC236}">
                  <a16:creationId xmlns:a16="http://schemas.microsoft.com/office/drawing/2014/main" xmlns="" id="{FA2FB15F-2694-4B9D-B141-CFF87B04B9D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29348" y="3271145"/>
              <a:ext cx="455744" cy="589647"/>
            </a:xfrm>
            <a:prstGeom prst="rect">
              <a:avLst/>
            </a:prstGeom>
          </p:spPr>
        </p:pic>
        <p:pic>
          <p:nvPicPr>
            <p:cNvPr id="112" name="Picture 111">
              <a:extLst>
                <a:ext uri="{FF2B5EF4-FFF2-40B4-BE49-F238E27FC236}">
                  <a16:creationId xmlns:a16="http://schemas.microsoft.com/office/drawing/2014/main" xmlns="" id="{8D5713EB-114B-45B4-8D0A-091985DFA74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62656" y="3276669"/>
              <a:ext cx="455744" cy="589647"/>
            </a:xfrm>
            <a:prstGeom prst="rect">
              <a:avLst/>
            </a:prstGeom>
          </p:spPr>
        </p:pic>
        <p:pic>
          <p:nvPicPr>
            <p:cNvPr id="113" name="Picture 112">
              <a:extLst>
                <a:ext uri="{FF2B5EF4-FFF2-40B4-BE49-F238E27FC236}">
                  <a16:creationId xmlns:a16="http://schemas.microsoft.com/office/drawing/2014/main" xmlns="" id="{4D314A21-9FA1-4ABF-83E1-C4CCEEDEB8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7422" y="3271145"/>
              <a:ext cx="455744" cy="589647"/>
            </a:xfrm>
            <a:prstGeom prst="rect">
              <a:avLst/>
            </a:prstGeom>
          </p:spPr>
        </p:pic>
        <p:pic>
          <p:nvPicPr>
            <p:cNvPr id="114" name="Picture 113">
              <a:extLst>
                <a:ext uri="{FF2B5EF4-FFF2-40B4-BE49-F238E27FC236}">
                  <a16:creationId xmlns:a16="http://schemas.microsoft.com/office/drawing/2014/main" xmlns="" id="{16B5680C-BB16-455E-9EE9-A3857E3F4A9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90453" y="3491004"/>
              <a:ext cx="455744" cy="589647"/>
            </a:xfrm>
            <a:prstGeom prst="rect">
              <a:avLst/>
            </a:prstGeom>
          </p:spPr>
        </p:pic>
        <p:pic>
          <p:nvPicPr>
            <p:cNvPr id="115" name="Picture 114">
              <a:extLst>
                <a:ext uri="{FF2B5EF4-FFF2-40B4-BE49-F238E27FC236}">
                  <a16:creationId xmlns:a16="http://schemas.microsoft.com/office/drawing/2014/main" xmlns="" id="{A5F9081F-1901-4F00-ACD1-C66A2B6E486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23761" y="3496528"/>
              <a:ext cx="455744" cy="589647"/>
            </a:xfrm>
            <a:prstGeom prst="rect">
              <a:avLst/>
            </a:prstGeom>
          </p:spPr>
        </p:pic>
        <p:pic>
          <p:nvPicPr>
            <p:cNvPr id="116" name="Picture 115">
              <a:extLst>
                <a:ext uri="{FF2B5EF4-FFF2-40B4-BE49-F238E27FC236}">
                  <a16:creationId xmlns:a16="http://schemas.microsoft.com/office/drawing/2014/main" xmlns="" id="{56AE83E7-E03F-4148-9255-DA7D965577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18527" y="3491004"/>
              <a:ext cx="455744" cy="589647"/>
            </a:xfrm>
            <a:prstGeom prst="rect">
              <a:avLst/>
            </a:prstGeom>
          </p:spPr>
        </p:pic>
        <p:pic>
          <p:nvPicPr>
            <p:cNvPr id="117" name="Picture 116">
              <a:extLst>
                <a:ext uri="{FF2B5EF4-FFF2-40B4-BE49-F238E27FC236}">
                  <a16:creationId xmlns:a16="http://schemas.microsoft.com/office/drawing/2014/main" xmlns="" id="{CBA821A0-025C-445B-88AF-3C3AB885F2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99898" y="3489938"/>
              <a:ext cx="455744" cy="589647"/>
            </a:xfrm>
            <a:prstGeom prst="rect">
              <a:avLst/>
            </a:prstGeom>
          </p:spPr>
        </p:pic>
        <p:pic>
          <p:nvPicPr>
            <p:cNvPr id="118" name="Picture 117">
              <a:extLst>
                <a:ext uri="{FF2B5EF4-FFF2-40B4-BE49-F238E27FC236}">
                  <a16:creationId xmlns:a16="http://schemas.microsoft.com/office/drawing/2014/main" xmlns="" id="{FB3DC72C-FE6A-4B15-946E-456D5A51013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09806" y="3475655"/>
              <a:ext cx="455744" cy="589647"/>
            </a:xfrm>
            <a:prstGeom prst="rect">
              <a:avLst/>
            </a:prstGeom>
          </p:spPr>
        </p:pic>
      </p:grpSp>
      <p:grpSp>
        <p:nvGrpSpPr>
          <p:cNvPr id="8" name="Group 7">
            <a:extLst>
              <a:ext uri="{FF2B5EF4-FFF2-40B4-BE49-F238E27FC236}">
                <a16:creationId xmlns:a16="http://schemas.microsoft.com/office/drawing/2014/main" xmlns="" id="{F445E717-8E4F-4244-B40F-E5222B449792}"/>
              </a:ext>
            </a:extLst>
          </p:cNvPr>
          <p:cNvGrpSpPr/>
          <p:nvPr/>
        </p:nvGrpSpPr>
        <p:grpSpPr>
          <a:xfrm>
            <a:off x="4671084" y="3559085"/>
            <a:ext cx="2477364" cy="2105610"/>
            <a:chOff x="2906552" y="2980110"/>
            <a:chExt cx="2990908" cy="2542091"/>
          </a:xfrm>
        </p:grpSpPr>
        <p:pic>
          <p:nvPicPr>
            <p:cNvPr id="119" name="Picture 118">
              <a:extLst>
                <a:ext uri="{FF2B5EF4-FFF2-40B4-BE49-F238E27FC236}">
                  <a16:creationId xmlns:a16="http://schemas.microsoft.com/office/drawing/2014/main" xmlns="" id="{D0E83835-7F24-46AE-9C16-23C7F718A50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06552" y="2980110"/>
              <a:ext cx="2990908" cy="2542091"/>
            </a:xfrm>
            <a:prstGeom prst="rect">
              <a:avLst/>
            </a:prstGeom>
          </p:spPr>
        </p:pic>
        <p:pic>
          <p:nvPicPr>
            <p:cNvPr id="120" name="Picture 119">
              <a:extLst>
                <a:ext uri="{FF2B5EF4-FFF2-40B4-BE49-F238E27FC236}">
                  <a16:creationId xmlns:a16="http://schemas.microsoft.com/office/drawing/2014/main" xmlns="" id="{CDCFCB2A-8C59-4931-B8AB-3F83E2E64EE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19691" y="3142902"/>
              <a:ext cx="310553" cy="418265"/>
            </a:xfrm>
            <a:prstGeom prst="rect">
              <a:avLst/>
            </a:prstGeom>
          </p:spPr>
        </p:pic>
        <p:pic>
          <p:nvPicPr>
            <p:cNvPr id="121" name="Picture 120">
              <a:extLst>
                <a:ext uri="{FF2B5EF4-FFF2-40B4-BE49-F238E27FC236}">
                  <a16:creationId xmlns:a16="http://schemas.microsoft.com/office/drawing/2014/main" xmlns="" id="{A60EB4D4-0F83-4AB6-9267-06A4589497A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68279" y="3379378"/>
              <a:ext cx="310553" cy="418265"/>
            </a:xfrm>
            <a:prstGeom prst="rect">
              <a:avLst/>
            </a:prstGeom>
          </p:spPr>
        </p:pic>
        <p:pic>
          <p:nvPicPr>
            <p:cNvPr id="122" name="Picture 121">
              <a:extLst>
                <a:ext uri="{FF2B5EF4-FFF2-40B4-BE49-F238E27FC236}">
                  <a16:creationId xmlns:a16="http://schemas.microsoft.com/office/drawing/2014/main" xmlns="" id="{9F4F6C99-CB24-4242-99EE-F6697152868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63103" y="3291310"/>
              <a:ext cx="310553" cy="418265"/>
            </a:xfrm>
            <a:prstGeom prst="rect">
              <a:avLst/>
            </a:prstGeom>
          </p:spPr>
        </p:pic>
        <p:pic>
          <p:nvPicPr>
            <p:cNvPr id="123" name="Picture 122">
              <a:extLst>
                <a:ext uri="{FF2B5EF4-FFF2-40B4-BE49-F238E27FC236}">
                  <a16:creationId xmlns:a16="http://schemas.microsoft.com/office/drawing/2014/main" xmlns="" id="{8F8A11F0-E464-4B93-9485-4E9274CE807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04181" y="3730180"/>
              <a:ext cx="310553" cy="418265"/>
            </a:xfrm>
            <a:prstGeom prst="rect">
              <a:avLst/>
            </a:prstGeom>
          </p:spPr>
        </p:pic>
        <p:pic>
          <p:nvPicPr>
            <p:cNvPr id="124" name="Picture 123">
              <a:extLst>
                <a:ext uri="{FF2B5EF4-FFF2-40B4-BE49-F238E27FC236}">
                  <a16:creationId xmlns:a16="http://schemas.microsoft.com/office/drawing/2014/main" xmlns="" id="{7648A57C-4DEB-4DF0-B218-642E4659E89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23555" y="3885884"/>
              <a:ext cx="310553" cy="418265"/>
            </a:xfrm>
            <a:prstGeom prst="rect">
              <a:avLst/>
            </a:prstGeom>
          </p:spPr>
        </p:pic>
        <p:pic>
          <p:nvPicPr>
            <p:cNvPr id="125" name="Picture 124">
              <a:extLst>
                <a:ext uri="{FF2B5EF4-FFF2-40B4-BE49-F238E27FC236}">
                  <a16:creationId xmlns:a16="http://schemas.microsoft.com/office/drawing/2014/main" xmlns="" id="{CD6C8E92-BAB9-4086-B7C2-26BA0731D02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60507" y="4148445"/>
              <a:ext cx="310553" cy="418265"/>
            </a:xfrm>
            <a:prstGeom prst="rect">
              <a:avLst/>
            </a:prstGeom>
          </p:spPr>
        </p:pic>
        <p:pic>
          <p:nvPicPr>
            <p:cNvPr id="126" name="Picture 125">
              <a:extLst>
                <a:ext uri="{FF2B5EF4-FFF2-40B4-BE49-F238E27FC236}">
                  <a16:creationId xmlns:a16="http://schemas.microsoft.com/office/drawing/2014/main" xmlns="" id="{55C3E741-57C0-4C7E-BFE9-08BA0C505F8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94425" y="3645757"/>
              <a:ext cx="310553" cy="418265"/>
            </a:xfrm>
            <a:prstGeom prst="rect">
              <a:avLst/>
            </a:prstGeom>
          </p:spPr>
        </p:pic>
        <p:pic>
          <p:nvPicPr>
            <p:cNvPr id="127" name="Picture 126">
              <a:extLst>
                <a:ext uri="{FF2B5EF4-FFF2-40B4-BE49-F238E27FC236}">
                  <a16:creationId xmlns:a16="http://schemas.microsoft.com/office/drawing/2014/main" xmlns="" id="{38470239-633C-4799-B9B0-A2819EE3277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49920" y="3745239"/>
              <a:ext cx="310553" cy="418265"/>
            </a:xfrm>
            <a:prstGeom prst="rect">
              <a:avLst/>
            </a:prstGeom>
          </p:spPr>
        </p:pic>
      </p:grpSp>
      <p:pic>
        <p:nvPicPr>
          <p:cNvPr id="128" name="Picture 127">
            <a:extLst>
              <a:ext uri="{FF2B5EF4-FFF2-40B4-BE49-F238E27FC236}">
                <a16:creationId xmlns:a16="http://schemas.microsoft.com/office/drawing/2014/main" xmlns="" id="{D533211F-1A98-4357-B325-AEB6D941653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359430" y="4529999"/>
            <a:ext cx="1143594" cy="1144956"/>
          </a:xfrm>
          <a:prstGeom prst="rect">
            <a:avLst/>
          </a:prstGeom>
        </p:spPr>
      </p:pic>
    </p:spTree>
    <p:extLst>
      <p:ext uri="{BB962C8B-B14F-4D97-AF65-F5344CB8AC3E}">
        <p14:creationId xmlns:p14="http://schemas.microsoft.com/office/powerpoint/2010/main" val="30219658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95484" y="679612"/>
            <a:ext cx="7994650" cy="553998"/>
          </a:xfrm>
          <a:prstGeom prst="rect">
            <a:avLst/>
          </a:prstGeom>
        </p:spPr>
        <p:txBody>
          <a:bodyPr wrap="square" lIns="0" tIns="0" rIns="0" bIns="0">
            <a:spAutoFit/>
          </a:bodyPr>
          <a:lstStyle/>
          <a:p>
            <a:pPr algn="ctr" defTabSz="914400"/>
            <a:r>
              <a:rPr lang="en-US" dirty="0">
                <a:solidFill>
                  <a:srgbClr val="000000"/>
                </a:solidFill>
                <a:ea typeface="Roboto"/>
                <a:cs typeface="Roboto"/>
                <a:sym typeface="Roboto"/>
              </a:rPr>
              <a:t>Can you find 8 on the number track</a:t>
            </a:r>
            <a:r>
              <a:rPr lang="en-US" dirty="0">
                <a:solidFill>
                  <a:srgbClr val="1C1C1C"/>
                </a:solidFill>
                <a:ea typeface="Roboto"/>
                <a:cs typeface="Roboto"/>
                <a:sym typeface="Roboto"/>
              </a:rPr>
              <a:t>?</a:t>
            </a:r>
            <a:r>
              <a:rPr lang="en-US" dirty="0">
                <a:solidFill>
                  <a:srgbClr val="FF0000"/>
                </a:solidFill>
                <a:ea typeface="Roboto"/>
                <a:cs typeface="Roboto"/>
                <a:sym typeface="Roboto"/>
              </a:rPr>
              <a:t> </a:t>
            </a:r>
            <a:r>
              <a:rPr lang="en-US" dirty="0">
                <a:solidFill>
                  <a:srgbClr val="000000"/>
                </a:solidFill>
                <a:ea typeface="Roboto"/>
                <a:cs typeface="Roboto"/>
                <a:sym typeface="Roboto"/>
              </a:rPr>
              <a:t>Click on Number Eight to move him onto the number track.</a:t>
            </a:r>
            <a:endParaRPr lang="en-GB" dirty="0">
              <a:solidFill>
                <a:srgbClr val="1C1C1C"/>
              </a:solidFill>
            </a:endParaRPr>
          </a:p>
        </p:txBody>
      </p:sp>
      <p:sp>
        <p:nvSpPr>
          <p:cNvPr id="14" name="Rectangle: Rounded Corners 13">
            <a:extLst>
              <a:ext uri="{FF2B5EF4-FFF2-40B4-BE49-F238E27FC236}">
                <a16:creationId xmlns:a16="http://schemas.microsoft.com/office/drawing/2014/main" xmlns="" id="{B98F832A-353B-43FB-8D43-863A9E3F85CC}"/>
              </a:ext>
            </a:extLst>
          </p:cNvPr>
          <p:cNvSpPr/>
          <p:nvPr/>
        </p:nvSpPr>
        <p:spPr>
          <a:xfrm>
            <a:off x="2973681" y="5026496"/>
            <a:ext cx="5190478" cy="1046759"/>
          </a:xfrm>
          <a:prstGeom prst="roundRect">
            <a:avLst/>
          </a:prstGeom>
          <a:solidFill>
            <a:schemeClr val="bg1"/>
          </a:solidFill>
          <a:ln w="25400">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algn="ctr" defTabSz="914400"/>
            <a:r>
              <a:rPr lang="en-US" dirty="0">
                <a:solidFill>
                  <a:srgbClr val="000000"/>
                </a:solidFill>
                <a:ea typeface="Roboto"/>
                <a:cs typeface="Roboto"/>
                <a:sym typeface="Roboto"/>
              </a:rPr>
              <a:t>Which number comes before 8? Which number comes after number 8? Can you count along the number line from 1 to 8?</a:t>
            </a:r>
            <a:endParaRPr lang="en-US" dirty="0">
              <a:solidFill>
                <a:srgbClr val="1C1C1C"/>
              </a:solidFill>
            </a:endParaRPr>
          </a:p>
        </p:txBody>
      </p:sp>
      <p:pic>
        <p:nvPicPr>
          <p:cNvPr id="24" name="Picture 23">
            <a:extLst>
              <a:ext uri="{FF2B5EF4-FFF2-40B4-BE49-F238E27FC236}">
                <a16:creationId xmlns:a16="http://schemas.microsoft.com/office/drawing/2014/main" xmlns="" id="{A67DC374-0959-4981-97D9-C8E01FDAF4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5439" y="1769328"/>
            <a:ext cx="334006" cy="1180085"/>
          </a:xfrm>
          <a:prstGeom prst="rect">
            <a:avLst/>
          </a:prstGeom>
          <a:noFill/>
        </p:spPr>
      </p:pic>
      <p:pic>
        <p:nvPicPr>
          <p:cNvPr id="25" name="Picture 24">
            <a:extLst>
              <a:ext uri="{FF2B5EF4-FFF2-40B4-BE49-F238E27FC236}">
                <a16:creationId xmlns:a16="http://schemas.microsoft.com/office/drawing/2014/main" xmlns="" id="{7C929DCD-DD03-41C8-9DC7-7A0E99CB54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6621" y="1769328"/>
            <a:ext cx="680940" cy="1180085"/>
          </a:xfrm>
          <a:prstGeom prst="rect">
            <a:avLst/>
          </a:prstGeom>
        </p:spPr>
      </p:pic>
      <p:pic>
        <p:nvPicPr>
          <p:cNvPr id="27" name="Picture 26">
            <a:extLst>
              <a:ext uri="{FF2B5EF4-FFF2-40B4-BE49-F238E27FC236}">
                <a16:creationId xmlns:a16="http://schemas.microsoft.com/office/drawing/2014/main" xmlns="" id="{FCD6BF1D-EC75-4509-B0B3-09AFC12171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4286" y="1769326"/>
            <a:ext cx="661908" cy="1180084"/>
          </a:xfrm>
          <a:prstGeom prst="rect">
            <a:avLst/>
          </a:prstGeom>
        </p:spPr>
      </p:pic>
      <p:pic>
        <p:nvPicPr>
          <p:cNvPr id="28" name="Picture 27">
            <a:extLst>
              <a:ext uri="{FF2B5EF4-FFF2-40B4-BE49-F238E27FC236}">
                <a16:creationId xmlns:a16="http://schemas.microsoft.com/office/drawing/2014/main" xmlns="" id="{2A120F53-1F7C-4FC7-91F7-BA75DB45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2800" y="1796878"/>
            <a:ext cx="853292" cy="1180086"/>
          </a:xfrm>
          <a:prstGeom prst="rect">
            <a:avLst/>
          </a:prstGeom>
        </p:spPr>
      </p:pic>
      <p:pic>
        <p:nvPicPr>
          <p:cNvPr id="29" name="Picture 28">
            <a:extLst>
              <a:ext uri="{FF2B5EF4-FFF2-40B4-BE49-F238E27FC236}">
                <a16:creationId xmlns:a16="http://schemas.microsoft.com/office/drawing/2014/main" xmlns="" id="{44E5AAED-330F-4A9F-80E8-73CACD01CA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57861" y="1796879"/>
            <a:ext cx="674184" cy="1180084"/>
          </a:xfrm>
          <a:prstGeom prst="rect">
            <a:avLst/>
          </a:prstGeom>
        </p:spPr>
      </p:pic>
      <p:pic>
        <p:nvPicPr>
          <p:cNvPr id="15" name="Picture 14">
            <a:extLst>
              <a:ext uri="{FF2B5EF4-FFF2-40B4-BE49-F238E27FC236}">
                <a16:creationId xmlns:a16="http://schemas.microsoft.com/office/drawing/2014/main" xmlns="" id="{4B7AF438-D069-4AD2-9427-11A96A2D9D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57647" y="1824430"/>
            <a:ext cx="737842" cy="1152534"/>
          </a:xfrm>
          <a:prstGeom prst="rect">
            <a:avLst/>
          </a:prstGeom>
        </p:spPr>
      </p:pic>
      <p:pic>
        <p:nvPicPr>
          <p:cNvPr id="17" name="Picture 16">
            <a:extLst>
              <a:ext uri="{FF2B5EF4-FFF2-40B4-BE49-F238E27FC236}">
                <a16:creationId xmlns:a16="http://schemas.microsoft.com/office/drawing/2014/main" xmlns="" id="{CC54BA52-ECD4-4F53-9F2F-484BDA6F19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14244" y="1801516"/>
            <a:ext cx="777085" cy="1206999"/>
          </a:xfrm>
          <a:prstGeom prst="rect">
            <a:avLst/>
          </a:prstGeom>
        </p:spPr>
      </p:pic>
      <p:pic>
        <p:nvPicPr>
          <p:cNvPr id="23" name="Picture 22">
            <a:extLst>
              <a:ext uri="{FF2B5EF4-FFF2-40B4-BE49-F238E27FC236}">
                <a16:creationId xmlns:a16="http://schemas.microsoft.com/office/drawing/2014/main" xmlns="" id="{EC86B32E-D51F-403E-922F-3EB34A48F8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90717" y="1769327"/>
            <a:ext cx="853293" cy="1206997"/>
          </a:xfrm>
          <a:prstGeom prst="rect">
            <a:avLst/>
          </a:prstGeom>
        </p:spPr>
      </p:pic>
      <p:pic>
        <p:nvPicPr>
          <p:cNvPr id="26" name="Picture 25">
            <a:extLst>
              <a:ext uri="{FF2B5EF4-FFF2-40B4-BE49-F238E27FC236}">
                <a16:creationId xmlns:a16="http://schemas.microsoft.com/office/drawing/2014/main" xmlns="" id="{5AEB44DE-AE5E-4158-AE8E-F98E4F41F36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27744" y="1747988"/>
            <a:ext cx="853292" cy="1206997"/>
          </a:xfrm>
          <a:prstGeom prst="rect">
            <a:avLst/>
          </a:prstGeom>
        </p:spPr>
      </p:pic>
      <p:pic>
        <p:nvPicPr>
          <p:cNvPr id="30" name="Picture 29">
            <a:extLst>
              <a:ext uri="{FF2B5EF4-FFF2-40B4-BE49-F238E27FC236}">
                <a16:creationId xmlns:a16="http://schemas.microsoft.com/office/drawing/2014/main" xmlns="" id="{7133A2B9-C45E-4D4F-B8E9-C170430B71F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42321" y="1603739"/>
            <a:ext cx="1057246" cy="1495492"/>
          </a:xfrm>
          <a:prstGeom prst="rect">
            <a:avLst/>
          </a:prstGeom>
        </p:spPr>
      </p:pic>
      <p:grpSp>
        <p:nvGrpSpPr>
          <p:cNvPr id="6" name="Group 5">
            <a:extLst>
              <a:ext uri="{FF2B5EF4-FFF2-40B4-BE49-F238E27FC236}">
                <a16:creationId xmlns:a16="http://schemas.microsoft.com/office/drawing/2014/main" xmlns="" id="{E9E43B0C-3370-4313-AD85-589CECD9524F}"/>
              </a:ext>
            </a:extLst>
          </p:cNvPr>
          <p:cNvGrpSpPr/>
          <p:nvPr/>
        </p:nvGrpSpPr>
        <p:grpSpPr>
          <a:xfrm>
            <a:off x="2034963" y="3125343"/>
            <a:ext cx="8064604" cy="1175877"/>
            <a:chOff x="641440" y="3164112"/>
            <a:chExt cx="7541414" cy="1175877"/>
          </a:xfrm>
        </p:grpSpPr>
        <p:grpSp>
          <p:nvGrpSpPr>
            <p:cNvPr id="3" name="Group 2">
              <a:extLst>
                <a:ext uri="{FF2B5EF4-FFF2-40B4-BE49-F238E27FC236}">
                  <a16:creationId xmlns:a16="http://schemas.microsoft.com/office/drawing/2014/main" xmlns="" id="{EEBE561F-842E-4A77-8CD8-59650ECDE024}"/>
                </a:ext>
              </a:extLst>
            </p:cNvPr>
            <p:cNvGrpSpPr/>
            <p:nvPr/>
          </p:nvGrpSpPr>
          <p:grpSpPr>
            <a:xfrm>
              <a:off x="641440" y="3170190"/>
              <a:ext cx="3566606" cy="1169799"/>
              <a:chOff x="641439" y="3170190"/>
              <a:chExt cx="7924695" cy="1169799"/>
            </a:xfrm>
          </p:grpSpPr>
          <p:sp>
            <p:nvSpPr>
              <p:cNvPr id="18" name="Rectangle 17">
                <a:extLst>
                  <a:ext uri="{FF2B5EF4-FFF2-40B4-BE49-F238E27FC236}">
                    <a16:creationId xmlns:a16="http://schemas.microsoft.com/office/drawing/2014/main" xmlns="" id="{7B9BF9DE-14F6-4E1A-B472-AF47D4D62CD1}"/>
                  </a:ext>
                </a:extLst>
              </p:cNvPr>
              <p:cNvSpPr/>
              <p:nvPr/>
            </p:nvSpPr>
            <p:spPr>
              <a:xfrm>
                <a:off x="641439" y="317019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1</a:t>
                </a:r>
              </a:p>
            </p:txBody>
          </p:sp>
          <p:sp>
            <p:nvSpPr>
              <p:cNvPr id="19" name="Rectangle 18">
                <a:extLst>
                  <a:ext uri="{FF2B5EF4-FFF2-40B4-BE49-F238E27FC236}">
                    <a16:creationId xmlns:a16="http://schemas.microsoft.com/office/drawing/2014/main" xmlns="" id="{85C7DD70-A8CE-49FC-899E-6E2A057431AB}"/>
                  </a:ext>
                </a:extLst>
              </p:cNvPr>
              <p:cNvSpPr/>
              <p:nvPr/>
            </p:nvSpPr>
            <p:spPr>
              <a:xfrm>
                <a:off x="2242475" y="317019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2</a:t>
                </a:r>
              </a:p>
            </p:txBody>
          </p:sp>
          <p:sp>
            <p:nvSpPr>
              <p:cNvPr id="20" name="Rectangle 19">
                <a:extLst>
                  <a:ext uri="{FF2B5EF4-FFF2-40B4-BE49-F238E27FC236}">
                    <a16:creationId xmlns:a16="http://schemas.microsoft.com/office/drawing/2014/main" xmlns="" id="{82A9A7A6-9B13-4D24-AF8D-05D8564AEFDA}"/>
                  </a:ext>
                </a:extLst>
              </p:cNvPr>
              <p:cNvSpPr/>
              <p:nvPr/>
            </p:nvSpPr>
            <p:spPr>
              <a:xfrm>
                <a:off x="3843511" y="317019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3</a:t>
                </a:r>
              </a:p>
            </p:txBody>
          </p:sp>
          <p:sp>
            <p:nvSpPr>
              <p:cNvPr id="21" name="Rectangle 20">
                <a:extLst>
                  <a:ext uri="{FF2B5EF4-FFF2-40B4-BE49-F238E27FC236}">
                    <a16:creationId xmlns:a16="http://schemas.microsoft.com/office/drawing/2014/main" xmlns="" id="{63A86DAF-39FA-4005-92F7-48851D415859}"/>
                  </a:ext>
                </a:extLst>
              </p:cNvPr>
              <p:cNvSpPr/>
              <p:nvPr/>
            </p:nvSpPr>
            <p:spPr>
              <a:xfrm>
                <a:off x="5444547" y="3170190"/>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4</a:t>
                </a:r>
              </a:p>
            </p:txBody>
          </p:sp>
          <p:sp>
            <p:nvSpPr>
              <p:cNvPr id="22" name="Rectangle 21">
                <a:extLst>
                  <a:ext uri="{FF2B5EF4-FFF2-40B4-BE49-F238E27FC236}">
                    <a16:creationId xmlns:a16="http://schemas.microsoft.com/office/drawing/2014/main" xmlns="" id="{22BB01BC-1CB1-4A16-91D7-7B10AD8A4CCB}"/>
                  </a:ext>
                </a:extLst>
              </p:cNvPr>
              <p:cNvSpPr/>
              <p:nvPr/>
            </p:nvSpPr>
            <p:spPr>
              <a:xfrm>
                <a:off x="7045583" y="3170190"/>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5</a:t>
                </a:r>
              </a:p>
            </p:txBody>
          </p:sp>
        </p:grpSp>
        <p:grpSp>
          <p:nvGrpSpPr>
            <p:cNvPr id="31" name="Group 30">
              <a:extLst>
                <a:ext uri="{FF2B5EF4-FFF2-40B4-BE49-F238E27FC236}">
                  <a16:creationId xmlns:a16="http://schemas.microsoft.com/office/drawing/2014/main" xmlns="" id="{F177135B-DBED-4040-93BA-7B3F43F627F6}"/>
                </a:ext>
              </a:extLst>
            </p:cNvPr>
            <p:cNvGrpSpPr/>
            <p:nvPr/>
          </p:nvGrpSpPr>
          <p:grpSpPr>
            <a:xfrm>
              <a:off x="4247530" y="3164112"/>
              <a:ext cx="3935324" cy="1175876"/>
              <a:chOff x="641437" y="3151503"/>
              <a:chExt cx="8743955" cy="1175876"/>
            </a:xfrm>
          </p:grpSpPr>
          <p:sp>
            <p:nvSpPr>
              <p:cNvPr id="32" name="Rectangle 31">
                <a:extLst>
                  <a:ext uri="{FF2B5EF4-FFF2-40B4-BE49-F238E27FC236}">
                    <a16:creationId xmlns:a16="http://schemas.microsoft.com/office/drawing/2014/main" xmlns="" id="{F6199996-9A5C-4790-87EE-D9F985109A42}"/>
                  </a:ext>
                </a:extLst>
              </p:cNvPr>
              <p:cNvSpPr/>
              <p:nvPr/>
            </p:nvSpPr>
            <p:spPr>
              <a:xfrm>
                <a:off x="641437" y="315758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6</a:t>
                </a:r>
              </a:p>
            </p:txBody>
          </p:sp>
          <p:sp>
            <p:nvSpPr>
              <p:cNvPr id="34" name="Rectangle 33">
                <a:extLst>
                  <a:ext uri="{FF2B5EF4-FFF2-40B4-BE49-F238E27FC236}">
                    <a16:creationId xmlns:a16="http://schemas.microsoft.com/office/drawing/2014/main" xmlns="" id="{3F7B895E-7EDE-48A5-989C-230403131023}"/>
                  </a:ext>
                </a:extLst>
              </p:cNvPr>
              <p:cNvSpPr/>
              <p:nvPr/>
            </p:nvSpPr>
            <p:spPr>
              <a:xfrm>
                <a:off x="2242476" y="315758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7</a:t>
                </a:r>
              </a:p>
            </p:txBody>
          </p:sp>
          <p:sp>
            <p:nvSpPr>
              <p:cNvPr id="35" name="Rectangle 34">
                <a:extLst>
                  <a:ext uri="{FF2B5EF4-FFF2-40B4-BE49-F238E27FC236}">
                    <a16:creationId xmlns:a16="http://schemas.microsoft.com/office/drawing/2014/main" xmlns="" id="{A00A8DEA-2D79-458C-A425-FA5F1EC0691E}"/>
                  </a:ext>
                </a:extLst>
              </p:cNvPr>
              <p:cNvSpPr/>
              <p:nvPr/>
            </p:nvSpPr>
            <p:spPr>
              <a:xfrm>
                <a:off x="3843511" y="3156583"/>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8</a:t>
                </a:r>
              </a:p>
            </p:txBody>
          </p:sp>
          <p:sp>
            <p:nvSpPr>
              <p:cNvPr id="36" name="Rectangle 35">
                <a:extLst>
                  <a:ext uri="{FF2B5EF4-FFF2-40B4-BE49-F238E27FC236}">
                    <a16:creationId xmlns:a16="http://schemas.microsoft.com/office/drawing/2014/main" xmlns="" id="{C8736E3A-3083-4367-924B-CE1F5F727FD7}"/>
                  </a:ext>
                </a:extLst>
              </p:cNvPr>
              <p:cNvSpPr/>
              <p:nvPr/>
            </p:nvSpPr>
            <p:spPr>
              <a:xfrm>
                <a:off x="5437299" y="3151503"/>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9</a:t>
                </a:r>
              </a:p>
            </p:txBody>
          </p:sp>
          <p:sp>
            <p:nvSpPr>
              <p:cNvPr id="37" name="Rectangle 36">
                <a:extLst>
                  <a:ext uri="{FF2B5EF4-FFF2-40B4-BE49-F238E27FC236}">
                    <a16:creationId xmlns:a16="http://schemas.microsoft.com/office/drawing/2014/main" xmlns="" id="{15F33B89-8EB3-4F27-819D-C511296B02E3}"/>
                  </a:ext>
                </a:extLst>
              </p:cNvPr>
              <p:cNvSpPr/>
              <p:nvPr/>
            </p:nvSpPr>
            <p:spPr>
              <a:xfrm>
                <a:off x="7045581" y="3151503"/>
                <a:ext cx="233981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6000" dirty="0">
                    <a:solidFill>
                      <a:srgbClr val="1C1C1C"/>
                    </a:solidFill>
                  </a:rPr>
                  <a:t>10</a:t>
                </a:r>
              </a:p>
            </p:txBody>
          </p:sp>
        </p:grpSp>
      </p:grpSp>
      <p:pic>
        <p:nvPicPr>
          <p:cNvPr id="33" name="Picture 32">
            <a:extLst>
              <a:ext uri="{FF2B5EF4-FFF2-40B4-BE49-F238E27FC236}">
                <a16:creationId xmlns:a16="http://schemas.microsoft.com/office/drawing/2014/main" xmlns="" id="{4FD822CE-8046-4F8A-9342-052B55B71DC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18320" y="4968966"/>
            <a:ext cx="809439" cy="1237067"/>
          </a:xfrm>
          <a:prstGeom prst="rect">
            <a:avLst/>
          </a:prstGeom>
        </p:spPr>
      </p:pic>
    </p:spTree>
    <p:extLst>
      <p:ext uri="{BB962C8B-B14F-4D97-AF65-F5344CB8AC3E}">
        <p14:creationId xmlns:p14="http://schemas.microsoft.com/office/powerpoint/2010/main" val="215473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88889E-6 -3.33333E-6 L -0.18611 -0.46828 " pathEditMode="relative" rAng="0" ptsTypes="AA">
                                      <p:cBhvr>
                                        <p:cTn id="11" dur="2000" fill="hold"/>
                                        <p:tgtEl>
                                          <p:spTgt spid="33"/>
                                        </p:tgtEl>
                                        <p:attrNameLst>
                                          <p:attrName>ppt_x</p:attrName>
                                          <p:attrName>ppt_y</p:attrName>
                                        </p:attrNameLst>
                                      </p:cBhvr>
                                      <p:rCtr x="-9306" y="-23426"/>
                                    </p:animMotion>
                                  </p:childTnLst>
                                </p:cTn>
                              </p:par>
                            </p:childTnLst>
                          </p:cTn>
                        </p:par>
                      </p:childTnLst>
                    </p:cTn>
                  </p:par>
                </p:childTnLst>
              </p:cTn>
              <p:nextCondLst>
                <p:cond evt="onClick" delay="0">
                  <p:tgtEl>
                    <p:spTgt spid="33"/>
                  </p:tgtEl>
                </p:cond>
              </p:nextCondLst>
            </p:seq>
          </p:childTnLst>
        </p:cTn>
      </p:par>
    </p:tnLst>
    <p:bldLst>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4"/>
            <a:extLst>
              <a:ext uri="{FF2B5EF4-FFF2-40B4-BE49-F238E27FC236}">
                <a16:creationId xmlns:a16="http://schemas.microsoft.com/office/drawing/2014/main" xmlns="" id="{556C9B28-A3BF-4836-9531-8FE3BE3E1778}"/>
              </a:ext>
            </a:extLst>
          </p:cNvPr>
          <p:cNvSpPr/>
          <p:nvPr/>
        </p:nvSpPr>
        <p:spPr>
          <a:xfrm>
            <a:off x="1524001" y="5150840"/>
            <a:ext cx="2332139" cy="1707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Twinkl"/>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54520" y="845023"/>
            <a:ext cx="874594" cy="874594"/>
          </a:xfrm>
          <a:prstGeom prst="rect">
            <a:avLst/>
          </a:prstGeom>
          <a:solidFill>
            <a:srgbClr val="FF0000"/>
          </a:solidFill>
        </p:spPr>
      </p:pic>
    </p:spTree>
    <p:extLst>
      <p:ext uri="{BB962C8B-B14F-4D97-AF65-F5344CB8AC3E}">
        <p14:creationId xmlns:p14="http://schemas.microsoft.com/office/powerpoint/2010/main" val="36471199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482DD0-C9FB-4EBF-996A-5CA9BBAF16A0}"/>
              </a:ext>
            </a:extLst>
          </p:cNvPr>
          <p:cNvSpPr>
            <a:spLocks noGrp="1"/>
          </p:cNvSpPr>
          <p:nvPr>
            <p:ph type="title"/>
          </p:nvPr>
        </p:nvSpPr>
        <p:spPr>
          <a:xfrm>
            <a:off x="1981199" y="478895"/>
            <a:ext cx="8220075" cy="994306"/>
          </a:xfrm>
        </p:spPr>
        <p:txBody>
          <a:bodyPr/>
          <a:lstStyle/>
          <a:p>
            <a:r>
              <a:rPr lang="en-GB" dirty="0">
                <a:solidFill>
                  <a:srgbClr val="005722"/>
                </a:solidFill>
              </a:rPr>
              <a:t>What are syllables?</a:t>
            </a:r>
          </a:p>
        </p:txBody>
      </p:sp>
      <p:grpSp>
        <p:nvGrpSpPr>
          <p:cNvPr id="27" name="Group 26">
            <a:extLst>
              <a:ext uri="{FF2B5EF4-FFF2-40B4-BE49-F238E27FC236}">
                <a16:creationId xmlns:a16="http://schemas.microsoft.com/office/drawing/2014/main" xmlns="" id="{31DCDC2A-51C8-4787-B699-957C5F55121F}"/>
              </a:ext>
            </a:extLst>
          </p:cNvPr>
          <p:cNvGrpSpPr/>
          <p:nvPr/>
        </p:nvGrpSpPr>
        <p:grpSpPr>
          <a:xfrm>
            <a:off x="1388634" y="1901041"/>
            <a:ext cx="7709960" cy="468199"/>
            <a:chOff x="-135366" y="1901040"/>
            <a:chExt cx="7709960" cy="468199"/>
          </a:xfrm>
        </p:grpSpPr>
        <p:sp>
          <p:nvSpPr>
            <p:cNvPr id="19" name="Rectangle 18">
              <a:extLst>
                <a:ext uri="{FF2B5EF4-FFF2-40B4-BE49-F238E27FC236}">
                  <a16:creationId xmlns:a16="http://schemas.microsoft.com/office/drawing/2014/main" xmlns="" id="{EA103375-386A-4C6F-80DC-A66D1CFED6B7}"/>
                </a:ext>
              </a:extLst>
            </p:cNvPr>
            <p:cNvSpPr/>
            <p:nvPr/>
          </p:nvSpPr>
          <p:spPr>
            <a:xfrm>
              <a:off x="-35363" y="1999907"/>
              <a:ext cx="7609957" cy="369332"/>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latin typeface="Twinkl"/>
              </a:endParaRPr>
            </a:p>
          </p:txBody>
        </p:sp>
        <p:sp>
          <p:nvSpPr>
            <p:cNvPr id="4" name="TextBox 3">
              <a:extLst>
                <a:ext uri="{FF2B5EF4-FFF2-40B4-BE49-F238E27FC236}">
                  <a16:creationId xmlns:a16="http://schemas.microsoft.com/office/drawing/2014/main" xmlns="" id="{70829F5E-5F2B-4E1B-BDB4-3F530EF38AE4}"/>
                </a:ext>
              </a:extLst>
            </p:cNvPr>
            <p:cNvSpPr txBox="1"/>
            <p:nvPr/>
          </p:nvSpPr>
          <p:spPr>
            <a:xfrm>
              <a:off x="-135366" y="1901040"/>
              <a:ext cx="7609957" cy="369332"/>
            </a:xfrm>
            <a:prstGeom prst="rect">
              <a:avLst/>
            </a:prstGeom>
            <a:solidFill>
              <a:schemeClr val="bg1"/>
            </a:solidFill>
            <a:ln w="28575">
              <a:solidFill>
                <a:srgbClr val="005722"/>
              </a:solidFill>
            </a:ln>
          </p:spPr>
          <p:txBody>
            <a:bodyPr wrap="square" rtlCol="0">
              <a:spAutoFit/>
            </a:bodyPr>
            <a:lstStyle/>
            <a:p>
              <a:pPr algn="r" defTabSz="914400"/>
              <a:r>
                <a:rPr lang="en-GB" dirty="0">
                  <a:solidFill>
                    <a:srgbClr val="1C1C1C"/>
                  </a:solidFill>
                  <a:latin typeface="Twinkl"/>
                </a:rPr>
                <a:t>Syllables are the beats or chunks that we hear in words.</a:t>
              </a:r>
            </a:p>
          </p:txBody>
        </p:sp>
      </p:grpSp>
      <p:grpSp>
        <p:nvGrpSpPr>
          <p:cNvPr id="26" name="Group 25">
            <a:extLst>
              <a:ext uri="{FF2B5EF4-FFF2-40B4-BE49-F238E27FC236}">
                <a16:creationId xmlns:a16="http://schemas.microsoft.com/office/drawing/2014/main" xmlns="" id="{B359EA10-DF18-4296-A57B-87FC0B5C5C9B}"/>
              </a:ext>
            </a:extLst>
          </p:cNvPr>
          <p:cNvGrpSpPr/>
          <p:nvPr/>
        </p:nvGrpSpPr>
        <p:grpSpPr>
          <a:xfrm>
            <a:off x="4275589" y="5121263"/>
            <a:ext cx="6623022" cy="474107"/>
            <a:chOff x="2751589" y="5121262"/>
            <a:chExt cx="6623022" cy="474107"/>
          </a:xfrm>
        </p:grpSpPr>
        <p:sp>
          <p:nvSpPr>
            <p:cNvPr id="25" name="Rectangle 24">
              <a:extLst>
                <a:ext uri="{FF2B5EF4-FFF2-40B4-BE49-F238E27FC236}">
                  <a16:creationId xmlns:a16="http://schemas.microsoft.com/office/drawing/2014/main" xmlns="" id="{348D59D0-6EFF-4EC3-AA50-08B780CE7658}"/>
                </a:ext>
              </a:extLst>
            </p:cNvPr>
            <p:cNvSpPr/>
            <p:nvPr/>
          </p:nvSpPr>
          <p:spPr>
            <a:xfrm>
              <a:off x="2856365" y="5226037"/>
              <a:ext cx="6518246" cy="369332"/>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Twinkl"/>
              </a:endParaRPr>
            </a:p>
          </p:txBody>
        </p:sp>
        <p:sp>
          <p:nvSpPr>
            <p:cNvPr id="7" name="TextBox 6">
              <a:extLst>
                <a:ext uri="{FF2B5EF4-FFF2-40B4-BE49-F238E27FC236}">
                  <a16:creationId xmlns:a16="http://schemas.microsoft.com/office/drawing/2014/main" xmlns="" id="{DD8AEEFC-DA2E-403A-A529-C13C2DEAAAC8}"/>
                </a:ext>
              </a:extLst>
            </p:cNvPr>
            <p:cNvSpPr txBox="1"/>
            <p:nvPr/>
          </p:nvSpPr>
          <p:spPr>
            <a:xfrm>
              <a:off x="2751589" y="5121262"/>
              <a:ext cx="6518246" cy="369332"/>
            </a:xfrm>
            <a:prstGeom prst="rect">
              <a:avLst/>
            </a:prstGeom>
            <a:solidFill>
              <a:schemeClr val="bg1"/>
            </a:solidFill>
            <a:ln w="28575">
              <a:solidFill>
                <a:srgbClr val="005722"/>
              </a:solidFill>
            </a:ln>
          </p:spPr>
          <p:txBody>
            <a:bodyPr wrap="square" rtlCol="0">
              <a:spAutoFit/>
            </a:bodyPr>
            <a:lstStyle/>
            <a:p>
              <a:pPr defTabSz="914400"/>
              <a:r>
                <a:rPr lang="en-GB" dirty="0">
                  <a:solidFill>
                    <a:srgbClr val="1C1C1C"/>
                  </a:solidFill>
                  <a:latin typeface="Twinkl"/>
                </a:rPr>
                <a:t>Now practise clapping your name.</a:t>
              </a:r>
            </a:p>
          </p:txBody>
        </p:sp>
      </p:grpSp>
      <p:grpSp>
        <p:nvGrpSpPr>
          <p:cNvPr id="16" name="Group 15">
            <a:extLst>
              <a:ext uri="{FF2B5EF4-FFF2-40B4-BE49-F238E27FC236}">
                <a16:creationId xmlns:a16="http://schemas.microsoft.com/office/drawing/2014/main" xmlns="" id="{7BC82F2A-5D7D-4787-9E2E-031A54131BE8}"/>
              </a:ext>
            </a:extLst>
          </p:cNvPr>
          <p:cNvGrpSpPr/>
          <p:nvPr/>
        </p:nvGrpSpPr>
        <p:grpSpPr>
          <a:xfrm>
            <a:off x="1790460" y="325957"/>
            <a:ext cx="8654167" cy="4334974"/>
            <a:chOff x="266459" y="325957"/>
            <a:chExt cx="8654167" cy="4334974"/>
          </a:xfrm>
        </p:grpSpPr>
        <p:sp>
          <p:nvSpPr>
            <p:cNvPr id="15" name="Rectangle 14">
              <a:extLst>
                <a:ext uri="{FF2B5EF4-FFF2-40B4-BE49-F238E27FC236}">
                  <a16:creationId xmlns:a16="http://schemas.microsoft.com/office/drawing/2014/main" xmlns="" id="{EEFF4132-2773-41FD-BB95-7F853353DDC8}"/>
                </a:ext>
              </a:extLst>
            </p:cNvPr>
            <p:cNvSpPr/>
            <p:nvPr/>
          </p:nvSpPr>
          <p:spPr>
            <a:xfrm>
              <a:off x="1182848" y="2971421"/>
              <a:ext cx="6989170" cy="168951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6" name="TextBox 5">
              <a:extLst>
                <a:ext uri="{FF2B5EF4-FFF2-40B4-BE49-F238E27FC236}">
                  <a16:creationId xmlns:a16="http://schemas.microsoft.com/office/drawing/2014/main" xmlns="" id="{6486F4C4-B153-41E3-A205-4A090AB86F61}"/>
                </a:ext>
              </a:extLst>
            </p:cNvPr>
            <p:cNvSpPr txBox="1"/>
            <p:nvPr/>
          </p:nvSpPr>
          <p:spPr>
            <a:xfrm>
              <a:off x="1072650" y="2851062"/>
              <a:ext cx="6989170" cy="1692771"/>
            </a:xfrm>
            <a:prstGeom prst="rect">
              <a:avLst/>
            </a:prstGeom>
            <a:solidFill>
              <a:schemeClr val="bg1"/>
            </a:solidFill>
            <a:ln w="28575">
              <a:solidFill>
                <a:srgbClr val="005722"/>
              </a:solidFill>
              <a:prstDash val="sysDash"/>
            </a:ln>
          </p:spPr>
          <p:txBody>
            <a:bodyPr wrap="square" rtlCol="0">
              <a:spAutoFit/>
            </a:bodyPr>
            <a:lstStyle/>
            <a:p>
              <a:pPr algn="ctr" defTabSz="914400"/>
              <a:endParaRPr lang="en-GB" dirty="0">
                <a:solidFill>
                  <a:srgbClr val="1C1C1C"/>
                </a:solidFill>
                <a:latin typeface="Twinkl"/>
              </a:endParaRPr>
            </a:p>
            <a:p>
              <a:pPr algn="ctr" defTabSz="914400"/>
              <a:r>
                <a:rPr lang="en-GB" dirty="0">
                  <a:solidFill>
                    <a:srgbClr val="1C1C1C"/>
                  </a:solidFill>
                  <a:latin typeface="Twinkl"/>
                </a:rPr>
                <a:t>Let’s clap out the syllables in the word </a:t>
              </a:r>
              <a:r>
                <a:rPr lang="en-GB" b="1" dirty="0">
                  <a:solidFill>
                    <a:srgbClr val="005722"/>
                  </a:solidFill>
                  <a:latin typeface="Twinkl"/>
                </a:rPr>
                <a:t>syllables</a:t>
              </a:r>
              <a:r>
                <a:rPr lang="en-GB" dirty="0">
                  <a:solidFill>
                    <a:srgbClr val="1C1C1C"/>
                  </a:solidFill>
                  <a:latin typeface="Twinkl"/>
                </a:rPr>
                <a:t>.</a:t>
              </a:r>
            </a:p>
            <a:p>
              <a:pPr algn="ctr" defTabSz="914400"/>
              <a:endParaRPr lang="en-GB" dirty="0">
                <a:solidFill>
                  <a:srgbClr val="1C1C1C"/>
                </a:solidFill>
                <a:latin typeface="Twinkl"/>
              </a:endParaRPr>
            </a:p>
            <a:p>
              <a:pPr algn="ctr" defTabSz="914400"/>
              <a:r>
                <a:rPr lang="en-GB" sz="3200" b="1" dirty="0" err="1">
                  <a:solidFill>
                    <a:srgbClr val="005722"/>
                  </a:solidFill>
                  <a:latin typeface="Twinkl"/>
                </a:rPr>
                <a:t>Sy</a:t>
              </a:r>
              <a:r>
                <a:rPr lang="en-GB" sz="3200" b="1" dirty="0">
                  <a:solidFill>
                    <a:srgbClr val="005722"/>
                  </a:solidFill>
                  <a:latin typeface="Twinkl"/>
                </a:rPr>
                <a:t> - </a:t>
              </a:r>
              <a:r>
                <a:rPr lang="en-GB" sz="3200" b="1" dirty="0" err="1">
                  <a:solidFill>
                    <a:srgbClr val="005722"/>
                  </a:solidFill>
                  <a:latin typeface="Twinkl"/>
                </a:rPr>
                <a:t>lla</a:t>
              </a:r>
              <a:r>
                <a:rPr lang="en-GB" sz="3200" b="1" dirty="0">
                  <a:solidFill>
                    <a:srgbClr val="005722"/>
                  </a:solidFill>
                  <a:latin typeface="Twinkl"/>
                </a:rPr>
                <a:t> - </a:t>
              </a:r>
              <a:r>
                <a:rPr lang="en-GB" sz="3200" b="1" dirty="0" err="1">
                  <a:solidFill>
                    <a:srgbClr val="005722"/>
                  </a:solidFill>
                  <a:latin typeface="Twinkl"/>
                </a:rPr>
                <a:t>bles</a:t>
              </a:r>
              <a:r>
                <a:rPr lang="en-GB" sz="3200" b="1" dirty="0">
                  <a:solidFill>
                    <a:srgbClr val="005722"/>
                  </a:solidFill>
                  <a:latin typeface="Twinkl"/>
                </a:rPr>
                <a:t> = 3 claps</a:t>
              </a:r>
              <a:r>
                <a:rPr lang="en-GB" dirty="0">
                  <a:solidFill>
                    <a:srgbClr val="1C1C1C"/>
                  </a:solidFill>
                  <a:latin typeface="Twinkl"/>
                </a:rPr>
                <a:t/>
              </a:r>
              <a:br>
                <a:rPr lang="en-GB" dirty="0">
                  <a:solidFill>
                    <a:srgbClr val="1C1C1C"/>
                  </a:solidFill>
                  <a:latin typeface="Twinkl"/>
                </a:rPr>
              </a:br>
              <a:endParaRPr lang="en-GB" dirty="0">
                <a:solidFill>
                  <a:srgbClr val="1C1C1C"/>
                </a:solidFill>
                <a:latin typeface="Twinkl"/>
              </a:endParaRPr>
            </a:p>
          </p:txBody>
        </p:sp>
        <p:pic>
          <p:nvPicPr>
            <p:cNvPr id="11" name="Picture 10">
              <a:extLst>
                <a:ext uri="{FF2B5EF4-FFF2-40B4-BE49-F238E27FC236}">
                  <a16:creationId xmlns:a16="http://schemas.microsoft.com/office/drawing/2014/main" xmlns="" id="{F25B2B6A-1BC5-48A0-8546-5A638C041B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2073" y="325957"/>
              <a:ext cx="1698553" cy="2525105"/>
            </a:xfrm>
            <a:prstGeom prst="rect">
              <a:avLst/>
            </a:prstGeom>
          </p:spPr>
        </p:pic>
        <p:pic>
          <p:nvPicPr>
            <p:cNvPr id="13" name="Picture 12">
              <a:extLst>
                <a:ext uri="{FF2B5EF4-FFF2-40B4-BE49-F238E27FC236}">
                  <a16:creationId xmlns:a16="http://schemas.microsoft.com/office/drawing/2014/main" xmlns="" id="{F1C43B40-D737-45AE-BBC2-F4D1E929C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459" y="334346"/>
              <a:ext cx="1698553" cy="2525105"/>
            </a:xfrm>
            <a:prstGeom prst="rect">
              <a:avLst/>
            </a:prstGeom>
          </p:spPr>
        </p:pic>
      </p:grpSp>
      <p:pic>
        <p:nvPicPr>
          <p:cNvPr id="9" name="Picture 8">
            <a:extLst>
              <a:ext uri="{FF2B5EF4-FFF2-40B4-BE49-F238E27FC236}">
                <a16:creationId xmlns:a16="http://schemas.microsoft.com/office/drawing/2014/main" xmlns="" id="{C3415B77-15D5-4710-BA0F-DC05D23899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8635" y="3660878"/>
            <a:ext cx="2998583" cy="4559206"/>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39826" y="3249018"/>
            <a:ext cx="858957" cy="858957"/>
          </a:xfrm>
          <a:prstGeom prst="rect">
            <a:avLst/>
          </a:prstGeom>
          <a:solidFill>
            <a:srgbClr val="FF0000"/>
          </a:solidFill>
        </p:spPr>
      </p:pic>
    </p:spTree>
    <p:extLst>
      <p:ext uri="{BB962C8B-B14F-4D97-AF65-F5344CB8AC3E}">
        <p14:creationId xmlns:p14="http://schemas.microsoft.com/office/powerpoint/2010/main" val="208455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0-#ppt_w/2"/>
                                          </p:val>
                                        </p:tav>
                                        <p:tav tm="100000">
                                          <p:val>
                                            <p:strVal val="#ppt_x"/>
                                          </p:val>
                                        </p:tav>
                                      </p:tavLst>
                                    </p:anim>
                                    <p:anim calcmode="lin" valueType="num">
                                      <p:cBhvr additive="base">
                                        <p:cTn id="8" dur="10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4444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2250" fill="hold"/>
                                        <p:tgtEl>
                                          <p:spTgt spid="16"/>
                                        </p:tgtEl>
                                        <p:attrNameLst>
                                          <p:attrName>ppt_x</p:attrName>
                                        </p:attrNameLst>
                                      </p:cBhvr>
                                      <p:tavLst>
                                        <p:tav tm="0">
                                          <p:val>
                                            <p:strVal val="#ppt_x"/>
                                          </p:val>
                                        </p:tav>
                                        <p:tav tm="100000">
                                          <p:val>
                                            <p:strVal val="#ppt_x"/>
                                          </p:val>
                                        </p:tav>
                                      </p:tavLst>
                                    </p:anim>
                                    <p:anim calcmode="lin" valueType="num">
                                      <p:cBhvr additive="base">
                                        <p:cTn id="14" dur="225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12" decel="40000" fill="hold" nodeType="withEffect">
                                  <p:stCondLst>
                                    <p:cond delay="150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250" fill="hold"/>
                                        <p:tgtEl>
                                          <p:spTgt spid="9"/>
                                        </p:tgtEl>
                                        <p:attrNameLst>
                                          <p:attrName>ppt_x</p:attrName>
                                        </p:attrNameLst>
                                      </p:cBhvr>
                                      <p:tavLst>
                                        <p:tav tm="0">
                                          <p:val>
                                            <p:strVal val="0-#ppt_w/2"/>
                                          </p:val>
                                        </p:tav>
                                        <p:tav tm="100000">
                                          <p:val>
                                            <p:strVal val="#ppt_x"/>
                                          </p:val>
                                        </p:tav>
                                      </p:tavLst>
                                    </p:anim>
                                    <p:anim calcmode="lin" valueType="num">
                                      <p:cBhvr additive="base">
                                        <p:cTn id="18" dur="12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decel="5000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1000" fill="hold"/>
                                        <p:tgtEl>
                                          <p:spTgt spid="26"/>
                                        </p:tgtEl>
                                        <p:attrNameLst>
                                          <p:attrName>ppt_x</p:attrName>
                                        </p:attrNameLst>
                                      </p:cBhvr>
                                      <p:tavLst>
                                        <p:tav tm="0">
                                          <p:val>
                                            <p:strVal val="1+#ppt_w/2"/>
                                          </p:val>
                                        </p:tav>
                                        <p:tav tm="100000">
                                          <p:val>
                                            <p:strVal val="#ppt_x"/>
                                          </p:val>
                                        </p:tav>
                                      </p:tavLst>
                                    </p:anim>
                                    <p:anim calcmode="lin" valueType="num">
                                      <p:cBhvr additive="base">
                                        <p:cTn id="24" dur="1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58693" fill="hold"/>
                                        <p:tgtEl>
                                          <p:spTgt spid="3"/>
                                        </p:tgtEl>
                                      </p:cBhvr>
                                    </p:cmd>
                                  </p:childTnLst>
                                </p:cTn>
                              </p:par>
                            </p:childTnLst>
                          </p:cTn>
                        </p:par>
                      </p:childTnLst>
                    </p:cTn>
                  </p:par>
                </p:childTnLst>
              </p:cTn>
              <p:nextCondLst>
                <p:cond evt="onClick" delay="0">
                  <p:tgtEl>
                    <p:spTgt spid="3"/>
                  </p:tgtEl>
                </p:cond>
              </p:nextCondLst>
            </p:seq>
            <p:audio>
              <p:cMediaNode vol="80000">
                <p:cTn id="30"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482DD0-C9FB-4EBF-996A-5CA9BBAF16A0}"/>
              </a:ext>
            </a:extLst>
          </p:cNvPr>
          <p:cNvSpPr>
            <a:spLocks noGrp="1"/>
          </p:cNvSpPr>
          <p:nvPr>
            <p:ph type="title"/>
          </p:nvPr>
        </p:nvSpPr>
        <p:spPr>
          <a:xfrm>
            <a:off x="1981199" y="478895"/>
            <a:ext cx="8220075" cy="994306"/>
          </a:xfrm>
        </p:spPr>
        <p:txBody>
          <a:bodyPr/>
          <a:lstStyle/>
          <a:p>
            <a:r>
              <a:rPr lang="en-GB" dirty="0">
                <a:solidFill>
                  <a:srgbClr val="005722"/>
                </a:solidFill>
              </a:rPr>
              <a:t>Clap Your Hands</a:t>
            </a:r>
          </a:p>
        </p:txBody>
      </p:sp>
      <p:grpSp>
        <p:nvGrpSpPr>
          <p:cNvPr id="27" name="Group 26">
            <a:extLst>
              <a:ext uri="{FF2B5EF4-FFF2-40B4-BE49-F238E27FC236}">
                <a16:creationId xmlns:a16="http://schemas.microsoft.com/office/drawing/2014/main" xmlns="" id="{31DCDC2A-51C8-4787-B699-957C5F55121F}"/>
              </a:ext>
            </a:extLst>
          </p:cNvPr>
          <p:cNvGrpSpPr/>
          <p:nvPr/>
        </p:nvGrpSpPr>
        <p:grpSpPr>
          <a:xfrm>
            <a:off x="1388634" y="1901041"/>
            <a:ext cx="7063216" cy="468199"/>
            <a:chOff x="-135366" y="1901040"/>
            <a:chExt cx="7709960" cy="468199"/>
          </a:xfrm>
        </p:grpSpPr>
        <p:sp>
          <p:nvSpPr>
            <p:cNvPr id="19" name="Rectangle 18">
              <a:extLst>
                <a:ext uri="{FF2B5EF4-FFF2-40B4-BE49-F238E27FC236}">
                  <a16:creationId xmlns:a16="http://schemas.microsoft.com/office/drawing/2014/main" xmlns="" id="{EA103375-386A-4C6F-80DC-A66D1CFED6B7}"/>
                </a:ext>
              </a:extLst>
            </p:cNvPr>
            <p:cNvSpPr/>
            <p:nvPr/>
          </p:nvSpPr>
          <p:spPr>
            <a:xfrm>
              <a:off x="-35363" y="1999907"/>
              <a:ext cx="7609957" cy="369332"/>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latin typeface="Twinkl"/>
              </a:endParaRPr>
            </a:p>
          </p:txBody>
        </p:sp>
        <p:sp>
          <p:nvSpPr>
            <p:cNvPr id="4" name="TextBox 3">
              <a:extLst>
                <a:ext uri="{FF2B5EF4-FFF2-40B4-BE49-F238E27FC236}">
                  <a16:creationId xmlns:a16="http://schemas.microsoft.com/office/drawing/2014/main" xmlns="" id="{70829F5E-5F2B-4E1B-BDB4-3F530EF38AE4}"/>
                </a:ext>
              </a:extLst>
            </p:cNvPr>
            <p:cNvSpPr txBox="1"/>
            <p:nvPr/>
          </p:nvSpPr>
          <p:spPr>
            <a:xfrm>
              <a:off x="-135366" y="1901040"/>
              <a:ext cx="7609957" cy="369332"/>
            </a:xfrm>
            <a:prstGeom prst="rect">
              <a:avLst/>
            </a:prstGeom>
            <a:solidFill>
              <a:schemeClr val="bg1"/>
            </a:solidFill>
            <a:ln w="28575">
              <a:solidFill>
                <a:srgbClr val="005722"/>
              </a:solidFill>
            </a:ln>
          </p:spPr>
          <p:txBody>
            <a:bodyPr wrap="square" rtlCol="0">
              <a:spAutoFit/>
            </a:bodyPr>
            <a:lstStyle/>
            <a:p>
              <a:pPr algn="r" defTabSz="914400"/>
              <a:r>
                <a:rPr lang="en-GB" dirty="0">
                  <a:solidFill>
                    <a:srgbClr val="1C1C1C"/>
                  </a:solidFill>
                  <a:latin typeface="Twinkl"/>
                </a:rPr>
                <a:t>Let’s clap out these family name syllables.</a:t>
              </a:r>
            </a:p>
          </p:txBody>
        </p:sp>
      </p:grpSp>
      <p:grpSp>
        <p:nvGrpSpPr>
          <p:cNvPr id="16" name="Group 15">
            <a:extLst>
              <a:ext uri="{FF2B5EF4-FFF2-40B4-BE49-F238E27FC236}">
                <a16:creationId xmlns:a16="http://schemas.microsoft.com/office/drawing/2014/main" xmlns="" id="{7BC82F2A-5D7D-4787-9E2E-031A54131BE8}"/>
              </a:ext>
            </a:extLst>
          </p:cNvPr>
          <p:cNvGrpSpPr/>
          <p:nvPr/>
        </p:nvGrpSpPr>
        <p:grpSpPr>
          <a:xfrm>
            <a:off x="2189063" y="2851063"/>
            <a:ext cx="1582838" cy="589895"/>
            <a:chOff x="789774" y="2851062"/>
            <a:chExt cx="7609942" cy="589895"/>
          </a:xfrm>
        </p:grpSpPr>
        <p:sp>
          <p:nvSpPr>
            <p:cNvPr id="15" name="Rectangle 14">
              <a:extLst>
                <a:ext uri="{FF2B5EF4-FFF2-40B4-BE49-F238E27FC236}">
                  <a16:creationId xmlns:a16="http://schemas.microsoft.com/office/drawing/2014/main" xmlns="" id="{EEFF4132-2773-41FD-BB95-7F853353DDC8}"/>
                </a:ext>
              </a:extLst>
            </p:cNvPr>
            <p:cNvSpPr/>
            <p:nvPr/>
          </p:nvSpPr>
          <p:spPr>
            <a:xfrm>
              <a:off x="1410546" y="2917737"/>
              <a:ext cx="6989170"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6" name="TextBox 5">
              <a:extLst>
                <a:ext uri="{FF2B5EF4-FFF2-40B4-BE49-F238E27FC236}">
                  <a16:creationId xmlns:a16="http://schemas.microsoft.com/office/drawing/2014/main" xmlns="" id="{6486F4C4-B153-41E3-A205-4A090AB86F61}"/>
                </a:ext>
              </a:extLst>
            </p:cNvPr>
            <p:cNvSpPr txBox="1"/>
            <p:nvPr/>
          </p:nvSpPr>
          <p:spPr>
            <a:xfrm>
              <a:off x="789774" y="2851062"/>
              <a:ext cx="6989170"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bro</a:t>
              </a:r>
              <a:r>
                <a:rPr lang="en-GB" sz="2800" b="1" dirty="0">
                  <a:solidFill>
                    <a:srgbClr val="006600"/>
                  </a:solidFill>
                  <a:latin typeface="Twinkl"/>
                </a:rPr>
                <a:t>ther</a:t>
              </a:r>
              <a:endParaRPr lang="en-GB" sz="2800" b="1" dirty="0">
                <a:solidFill>
                  <a:srgbClr val="FFC000"/>
                </a:solidFill>
                <a:latin typeface="Twinkl"/>
              </a:endParaRPr>
            </a:p>
          </p:txBody>
        </p:sp>
      </p:grpSp>
      <p:pic>
        <p:nvPicPr>
          <p:cNvPr id="17" name="Picture 16">
            <a:extLst>
              <a:ext uri="{FF2B5EF4-FFF2-40B4-BE49-F238E27FC236}">
                <a16:creationId xmlns:a16="http://schemas.microsoft.com/office/drawing/2014/main" xmlns="" id="{CD0CE62E-B706-4B18-803C-078A7EF477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792650" y="90631"/>
            <a:ext cx="2914311" cy="7373377"/>
          </a:xfrm>
          <a:prstGeom prst="rect">
            <a:avLst/>
          </a:prstGeom>
        </p:spPr>
      </p:pic>
      <p:grpSp>
        <p:nvGrpSpPr>
          <p:cNvPr id="18" name="Group 17">
            <a:extLst>
              <a:ext uri="{FF2B5EF4-FFF2-40B4-BE49-F238E27FC236}">
                <a16:creationId xmlns:a16="http://schemas.microsoft.com/office/drawing/2014/main" xmlns="" id="{43566907-0C7F-4797-A519-88D9EF675323}"/>
              </a:ext>
            </a:extLst>
          </p:cNvPr>
          <p:cNvGrpSpPr/>
          <p:nvPr/>
        </p:nvGrpSpPr>
        <p:grpSpPr>
          <a:xfrm>
            <a:off x="4136248" y="2851063"/>
            <a:ext cx="1254903" cy="589895"/>
            <a:chOff x="1072650" y="2851062"/>
            <a:chExt cx="7378103" cy="589895"/>
          </a:xfrm>
        </p:grpSpPr>
        <p:sp>
          <p:nvSpPr>
            <p:cNvPr id="20" name="Rectangle 19">
              <a:extLst>
                <a:ext uri="{FF2B5EF4-FFF2-40B4-BE49-F238E27FC236}">
                  <a16:creationId xmlns:a16="http://schemas.microsoft.com/office/drawing/2014/main" xmlns="" id="{A685F4D6-6195-4557-96AB-260C9CD609CD}"/>
                </a:ext>
              </a:extLst>
            </p:cNvPr>
            <p:cNvSpPr/>
            <p:nvPr/>
          </p:nvSpPr>
          <p:spPr>
            <a:xfrm>
              <a:off x="1461580" y="2917737"/>
              <a:ext cx="6989173"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21" name="TextBox 20">
              <a:extLst>
                <a:ext uri="{FF2B5EF4-FFF2-40B4-BE49-F238E27FC236}">
                  <a16:creationId xmlns:a16="http://schemas.microsoft.com/office/drawing/2014/main" xmlns="" id="{3D101DAE-CC2A-4739-ADBF-EC470B4307EB}"/>
                </a:ext>
              </a:extLst>
            </p:cNvPr>
            <p:cNvSpPr txBox="1"/>
            <p:nvPr/>
          </p:nvSpPr>
          <p:spPr>
            <a:xfrm>
              <a:off x="1072650" y="2851062"/>
              <a:ext cx="6989171"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sis</a:t>
              </a:r>
              <a:r>
                <a:rPr lang="en-GB" sz="2800" b="1" dirty="0">
                  <a:solidFill>
                    <a:srgbClr val="005722"/>
                  </a:solidFill>
                  <a:latin typeface="Twinkl"/>
                </a:rPr>
                <a:t>ter</a:t>
              </a:r>
            </a:p>
          </p:txBody>
        </p:sp>
      </p:grpSp>
      <p:grpSp>
        <p:nvGrpSpPr>
          <p:cNvPr id="22" name="Group 21">
            <a:extLst>
              <a:ext uri="{FF2B5EF4-FFF2-40B4-BE49-F238E27FC236}">
                <a16:creationId xmlns:a16="http://schemas.microsoft.com/office/drawing/2014/main" xmlns="" id="{4198274A-C738-4352-9B21-3CF1EF435E63}"/>
              </a:ext>
            </a:extLst>
          </p:cNvPr>
          <p:cNvGrpSpPr/>
          <p:nvPr/>
        </p:nvGrpSpPr>
        <p:grpSpPr>
          <a:xfrm>
            <a:off x="5821648" y="2851063"/>
            <a:ext cx="1426354" cy="589895"/>
            <a:chOff x="1072650" y="2851062"/>
            <a:chExt cx="7378103" cy="589895"/>
          </a:xfrm>
        </p:grpSpPr>
        <p:sp>
          <p:nvSpPr>
            <p:cNvPr id="23" name="Rectangle 22">
              <a:extLst>
                <a:ext uri="{FF2B5EF4-FFF2-40B4-BE49-F238E27FC236}">
                  <a16:creationId xmlns:a16="http://schemas.microsoft.com/office/drawing/2014/main" xmlns="" id="{12D8D88F-21D4-492E-8710-9656FAA5478E}"/>
                </a:ext>
              </a:extLst>
            </p:cNvPr>
            <p:cNvSpPr/>
            <p:nvPr/>
          </p:nvSpPr>
          <p:spPr>
            <a:xfrm>
              <a:off x="1461580" y="2917737"/>
              <a:ext cx="6989173"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24" name="TextBox 23">
              <a:extLst>
                <a:ext uri="{FF2B5EF4-FFF2-40B4-BE49-F238E27FC236}">
                  <a16:creationId xmlns:a16="http://schemas.microsoft.com/office/drawing/2014/main" xmlns="" id="{AD26A650-44C7-4A4A-B250-2B3CBA765BBA}"/>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cou</a:t>
              </a:r>
              <a:r>
                <a:rPr lang="en-GB" sz="2800" b="1" dirty="0">
                  <a:solidFill>
                    <a:srgbClr val="005722"/>
                  </a:solidFill>
                  <a:latin typeface="Twinkl"/>
                </a:rPr>
                <a:t>sin</a:t>
              </a:r>
            </a:p>
          </p:txBody>
        </p:sp>
      </p:grpSp>
      <p:grpSp>
        <p:nvGrpSpPr>
          <p:cNvPr id="28" name="Group 27">
            <a:extLst>
              <a:ext uri="{FF2B5EF4-FFF2-40B4-BE49-F238E27FC236}">
                <a16:creationId xmlns:a16="http://schemas.microsoft.com/office/drawing/2014/main" xmlns="" id="{2B1DCAC2-93BE-4749-9AB0-28ED84899F2C}"/>
              </a:ext>
            </a:extLst>
          </p:cNvPr>
          <p:cNvGrpSpPr/>
          <p:nvPr/>
        </p:nvGrpSpPr>
        <p:grpSpPr>
          <a:xfrm>
            <a:off x="2247900" y="3710645"/>
            <a:ext cx="1181101" cy="589895"/>
            <a:chOff x="1072650" y="2851062"/>
            <a:chExt cx="7438087" cy="589895"/>
          </a:xfrm>
        </p:grpSpPr>
        <p:sp>
          <p:nvSpPr>
            <p:cNvPr id="29" name="Rectangle 28">
              <a:extLst>
                <a:ext uri="{FF2B5EF4-FFF2-40B4-BE49-F238E27FC236}">
                  <a16:creationId xmlns:a16="http://schemas.microsoft.com/office/drawing/2014/main" xmlns="" id="{F5EA8ACF-9140-498E-A670-91D86504305E}"/>
                </a:ext>
              </a:extLst>
            </p:cNvPr>
            <p:cNvSpPr/>
            <p:nvPr/>
          </p:nvSpPr>
          <p:spPr>
            <a:xfrm>
              <a:off x="1521567" y="2917737"/>
              <a:ext cx="6989170"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0" name="TextBox 29">
              <a:extLst>
                <a:ext uri="{FF2B5EF4-FFF2-40B4-BE49-F238E27FC236}">
                  <a16:creationId xmlns:a16="http://schemas.microsoft.com/office/drawing/2014/main" xmlns="" id="{1CD31D5B-C770-4D17-B13F-92C9A515CF8E}"/>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mum</a:t>
              </a:r>
            </a:p>
          </p:txBody>
        </p:sp>
      </p:grpSp>
      <p:grpSp>
        <p:nvGrpSpPr>
          <p:cNvPr id="31" name="Group 30">
            <a:extLst>
              <a:ext uri="{FF2B5EF4-FFF2-40B4-BE49-F238E27FC236}">
                <a16:creationId xmlns:a16="http://schemas.microsoft.com/office/drawing/2014/main" xmlns="" id="{BDCEF446-202F-4C52-9B27-620CD4A64FD6}"/>
              </a:ext>
            </a:extLst>
          </p:cNvPr>
          <p:cNvGrpSpPr/>
          <p:nvPr/>
        </p:nvGrpSpPr>
        <p:grpSpPr>
          <a:xfrm>
            <a:off x="3793348" y="3710645"/>
            <a:ext cx="1181101" cy="589895"/>
            <a:chOff x="1072650" y="2851062"/>
            <a:chExt cx="7438087" cy="589895"/>
          </a:xfrm>
        </p:grpSpPr>
        <p:sp>
          <p:nvSpPr>
            <p:cNvPr id="32" name="Rectangle 31">
              <a:extLst>
                <a:ext uri="{FF2B5EF4-FFF2-40B4-BE49-F238E27FC236}">
                  <a16:creationId xmlns:a16="http://schemas.microsoft.com/office/drawing/2014/main" xmlns="" id="{5EB92EF0-B78C-4ACE-949D-9D13D15B6680}"/>
                </a:ext>
              </a:extLst>
            </p:cNvPr>
            <p:cNvSpPr/>
            <p:nvPr/>
          </p:nvSpPr>
          <p:spPr>
            <a:xfrm>
              <a:off x="1521567" y="2917737"/>
              <a:ext cx="6989170"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3" name="TextBox 32">
              <a:extLst>
                <a:ext uri="{FF2B5EF4-FFF2-40B4-BE49-F238E27FC236}">
                  <a16:creationId xmlns:a16="http://schemas.microsoft.com/office/drawing/2014/main" xmlns="" id="{E33C0837-8C4A-41B0-893B-4DDA910FA9A7}"/>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dad</a:t>
              </a:r>
            </a:p>
          </p:txBody>
        </p:sp>
      </p:grpSp>
      <p:grpSp>
        <p:nvGrpSpPr>
          <p:cNvPr id="34" name="Group 33">
            <a:extLst>
              <a:ext uri="{FF2B5EF4-FFF2-40B4-BE49-F238E27FC236}">
                <a16:creationId xmlns:a16="http://schemas.microsoft.com/office/drawing/2014/main" xmlns="" id="{49D18FAA-8A61-4601-B098-F452021126C4}"/>
              </a:ext>
            </a:extLst>
          </p:cNvPr>
          <p:cNvGrpSpPr/>
          <p:nvPr/>
        </p:nvGrpSpPr>
        <p:grpSpPr>
          <a:xfrm>
            <a:off x="5306287" y="3710645"/>
            <a:ext cx="1751739" cy="589895"/>
            <a:chOff x="1072650" y="2851062"/>
            <a:chExt cx="7279753" cy="589895"/>
          </a:xfrm>
        </p:grpSpPr>
        <p:sp>
          <p:nvSpPr>
            <p:cNvPr id="35" name="Rectangle 34">
              <a:extLst>
                <a:ext uri="{FF2B5EF4-FFF2-40B4-BE49-F238E27FC236}">
                  <a16:creationId xmlns:a16="http://schemas.microsoft.com/office/drawing/2014/main" xmlns="" id="{69527797-D730-48A1-909D-3A7461ED7FA4}"/>
                </a:ext>
              </a:extLst>
            </p:cNvPr>
            <p:cNvSpPr/>
            <p:nvPr/>
          </p:nvSpPr>
          <p:spPr>
            <a:xfrm>
              <a:off x="1363235" y="2917737"/>
              <a:ext cx="6989168"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6" name="TextBox 35">
              <a:extLst>
                <a:ext uri="{FF2B5EF4-FFF2-40B4-BE49-F238E27FC236}">
                  <a16:creationId xmlns:a16="http://schemas.microsoft.com/office/drawing/2014/main" xmlns="" id="{885B3AA4-37C0-414E-BD03-02AAD1B62376}"/>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grand</a:t>
              </a:r>
              <a:r>
                <a:rPr lang="en-GB" sz="2800" b="1" dirty="0">
                  <a:solidFill>
                    <a:srgbClr val="005722"/>
                  </a:solidFill>
                  <a:latin typeface="Twinkl"/>
                </a:rPr>
                <a:t>pa</a:t>
              </a:r>
            </a:p>
          </p:txBody>
        </p:sp>
      </p:grpSp>
      <p:grpSp>
        <p:nvGrpSpPr>
          <p:cNvPr id="37" name="Group 36">
            <a:extLst>
              <a:ext uri="{FF2B5EF4-FFF2-40B4-BE49-F238E27FC236}">
                <a16:creationId xmlns:a16="http://schemas.microsoft.com/office/drawing/2014/main" xmlns="" id="{7BC5892E-737F-4B9C-B930-470325004469}"/>
              </a:ext>
            </a:extLst>
          </p:cNvPr>
          <p:cNvGrpSpPr/>
          <p:nvPr/>
        </p:nvGrpSpPr>
        <p:grpSpPr>
          <a:xfrm>
            <a:off x="2247899" y="4503552"/>
            <a:ext cx="1888348" cy="589895"/>
            <a:chOff x="1072650" y="2851062"/>
            <a:chExt cx="7279753" cy="589895"/>
          </a:xfrm>
        </p:grpSpPr>
        <p:sp>
          <p:nvSpPr>
            <p:cNvPr id="38" name="Rectangle 37">
              <a:extLst>
                <a:ext uri="{FF2B5EF4-FFF2-40B4-BE49-F238E27FC236}">
                  <a16:creationId xmlns:a16="http://schemas.microsoft.com/office/drawing/2014/main" xmlns="" id="{53048E99-C359-4088-8CE2-F35B14CA9E78}"/>
                </a:ext>
              </a:extLst>
            </p:cNvPr>
            <p:cNvSpPr/>
            <p:nvPr/>
          </p:nvSpPr>
          <p:spPr>
            <a:xfrm>
              <a:off x="1363235" y="2917737"/>
              <a:ext cx="6989168"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9" name="TextBox 38">
              <a:extLst>
                <a:ext uri="{FF2B5EF4-FFF2-40B4-BE49-F238E27FC236}">
                  <a16:creationId xmlns:a16="http://schemas.microsoft.com/office/drawing/2014/main" xmlns="" id="{D94C40A4-CF34-48A2-AD5A-8377C003CF18}"/>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grand</a:t>
              </a:r>
              <a:r>
                <a:rPr lang="en-GB" sz="2800" b="1" dirty="0">
                  <a:solidFill>
                    <a:srgbClr val="005722"/>
                  </a:solidFill>
                  <a:latin typeface="Twinkl"/>
                </a:rPr>
                <a:t>ma</a:t>
              </a:r>
            </a:p>
          </p:txBody>
        </p:sp>
      </p:grpSp>
      <p:grpSp>
        <p:nvGrpSpPr>
          <p:cNvPr id="40" name="Group 39">
            <a:extLst>
              <a:ext uri="{FF2B5EF4-FFF2-40B4-BE49-F238E27FC236}">
                <a16:creationId xmlns:a16="http://schemas.microsoft.com/office/drawing/2014/main" xmlns="" id="{564A1093-19A0-478D-BF24-9957AFF46662}"/>
              </a:ext>
            </a:extLst>
          </p:cNvPr>
          <p:cNvGrpSpPr/>
          <p:nvPr/>
        </p:nvGrpSpPr>
        <p:grpSpPr>
          <a:xfrm>
            <a:off x="4492090" y="4503552"/>
            <a:ext cx="1414272" cy="589895"/>
            <a:chOff x="1072650" y="2851062"/>
            <a:chExt cx="7329114" cy="589895"/>
          </a:xfrm>
        </p:grpSpPr>
        <p:sp>
          <p:nvSpPr>
            <p:cNvPr id="41" name="Rectangle 40">
              <a:extLst>
                <a:ext uri="{FF2B5EF4-FFF2-40B4-BE49-F238E27FC236}">
                  <a16:creationId xmlns:a16="http://schemas.microsoft.com/office/drawing/2014/main" xmlns="" id="{45812FA5-C57A-4506-A716-099DF599D8DA}"/>
                </a:ext>
              </a:extLst>
            </p:cNvPr>
            <p:cNvSpPr/>
            <p:nvPr/>
          </p:nvSpPr>
          <p:spPr>
            <a:xfrm>
              <a:off x="1412595" y="2917737"/>
              <a:ext cx="6989169"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42" name="TextBox 41">
              <a:extLst>
                <a:ext uri="{FF2B5EF4-FFF2-40B4-BE49-F238E27FC236}">
                  <a16:creationId xmlns:a16="http://schemas.microsoft.com/office/drawing/2014/main" xmlns="" id="{2B6E3E49-42E4-47F1-ABCC-1F89659F74D8}"/>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friend</a:t>
              </a:r>
            </a:p>
          </p:txBody>
        </p:sp>
      </p:gr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04853" y="5026772"/>
            <a:ext cx="798902" cy="798902"/>
          </a:xfrm>
          <a:prstGeom prst="rect">
            <a:avLst/>
          </a:prstGeom>
          <a:solidFill>
            <a:srgbClr val="FF0000"/>
          </a:solidFill>
        </p:spPr>
      </p:pic>
    </p:spTree>
    <p:extLst>
      <p:ext uri="{BB962C8B-B14F-4D97-AF65-F5344CB8AC3E}">
        <p14:creationId xmlns:p14="http://schemas.microsoft.com/office/powerpoint/2010/main" val="82282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0-#ppt_w/2"/>
                                          </p:val>
                                        </p:tav>
                                        <p:tav tm="100000">
                                          <p:val>
                                            <p:strVal val="#ppt_x"/>
                                          </p:val>
                                        </p:tav>
                                      </p:tavLst>
                                    </p:anim>
                                    <p:anim calcmode="lin" valueType="num">
                                      <p:cBhvr additive="base">
                                        <p:cTn id="8" dur="1000" fill="hold"/>
                                        <p:tgtEl>
                                          <p:spTgt spid="27"/>
                                        </p:tgtEl>
                                        <p:attrNameLst>
                                          <p:attrName>ppt_y</p:attrName>
                                        </p:attrNameLst>
                                      </p:cBhvr>
                                      <p:tavLst>
                                        <p:tav tm="0">
                                          <p:val>
                                            <p:strVal val="#ppt_y"/>
                                          </p:val>
                                        </p:tav>
                                        <p:tav tm="100000">
                                          <p:val>
                                            <p:strVal val="#ppt_y"/>
                                          </p:val>
                                        </p:tav>
                                      </p:tavLst>
                                    </p:anim>
                                  </p:childTnLst>
                                </p:cTn>
                              </p:par>
                              <p:par>
                                <p:cTn id="9" presetID="2" presetClass="entr" presetSubtype="6" decel="40000" fill="hold" nodeType="withEffect">
                                  <p:stCondLst>
                                    <p:cond delay="5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250" fill="hold"/>
                                        <p:tgtEl>
                                          <p:spTgt spid="17"/>
                                        </p:tgtEl>
                                        <p:attrNameLst>
                                          <p:attrName>ppt_x</p:attrName>
                                        </p:attrNameLst>
                                      </p:cBhvr>
                                      <p:tavLst>
                                        <p:tav tm="0">
                                          <p:val>
                                            <p:strVal val="1+#ppt_w/2"/>
                                          </p:val>
                                        </p:tav>
                                        <p:tav tm="100000">
                                          <p:val>
                                            <p:strVal val="#ppt_x"/>
                                          </p:val>
                                        </p:tav>
                                      </p:tavLst>
                                    </p:anim>
                                    <p:anim calcmode="lin" valueType="num">
                                      <p:cBhvr additive="base">
                                        <p:cTn id="12" dur="1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p:cTn id="21" dur="indefinite"/>
                                        <p:tgtEl>
                                          <p:spTgt spid="16"/>
                                        </p:tgtEl>
                                        <p:attrNameLst>
                                          <p:attrName>style.opacity</p:attrName>
                                        </p:attrNameLst>
                                      </p:cBhvr>
                                      <p:to>
                                        <p:strVal val="0.5"/>
                                      </p:to>
                                    </p:set>
                                    <p:animEffect filter="image" prLst="opacity: 0.5">
                                      <p:cBhvr rctx="IE">
                                        <p:cTn id="22" dur="indefinite"/>
                                        <p:tgtEl>
                                          <p:spTgt spid="16"/>
                                        </p:tgtEl>
                                      </p:cBhvr>
                                    </p:animEffect>
                                  </p:childTnLst>
                                </p:cTn>
                              </p:par>
                            </p:childTnLst>
                          </p:cTn>
                        </p:par>
                        <p:par>
                          <p:cTn id="23" fill="hold">
                            <p:stCondLst>
                              <p:cond delay="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mph" presetSubtype="0" nodeType="clickEffect">
                                  <p:stCondLst>
                                    <p:cond delay="0"/>
                                  </p:stCondLst>
                                  <p:childTnLst>
                                    <p:set>
                                      <p:cBhvr>
                                        <p:cTn id="30" dur="indefinite"/>
                                        <p:tgtEl>
                                          <p:spTgt spid="18"/>
                                        </p:tgtEl>
                                        <p:attrNameLst>
                                          <p:attrName>style.opacity</p:attrName>
                                        </p:attrNameLst>
                                      </p:cBhvr>
                                      <p:to>
                                        <p:strVal val="0.5"/>
                                      </p:to>
                                    </p:set>
                                    <p:animEffect filter="image" prLst="opacity: 0.5">
                                      <p:cBhvr rctx="IE">
                                        <p:cTn id="31" dur="indefinite"/>
                                        <p:tgtEl>
                                          <p:spTgt spid="18"/>
                                        </p:tgtEl>
                                      </p:cBhvr>
                                    </p:animEffect>
                                  </p:childTnLst>
                                </p:cTn>
                              </p:par>
                            </p:childTnLst>
                          </p:cTn>
                        </p:par>
                        <p:par>
                          <p:cTn id="32" fill="hold">
                            <p:stCondLst>
                              <p:cond delay="0"/>
                            </p:stCondLst>
                            <p:childTnLst>
                              <p:par>
                                <p:cTn id="33" presetID="10" presetClass="entr" presetSubtype="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mph" presetSubtype="0" nodeType="clickEffect">
                                  <p:stCondLst>
                                    <p:cond delay="0"/>
                                  </p:stCondLst>
                                  <p:childTnLst>
                                    <p:set>
                                      <p:cBhvr>
                                        <p:cTn id="39" dur="indefinite"/>
                                        <p:tgtEl>
                                          <p:spTgt spid="22"/>
                                        </p:tgtEl>
                                        <p:attrNameLst>
                                          <p:attrName>style.opacity</p:attrName>
                                        </p:attrNameLst>
                                      </p:cBhvr>
                                      <p:to>
                                        <p:strVal val="0.5"/>
                                      </p:to>
                                    </p:set>
                                    <p:animEffect filter="image" prLst="opacity: 0.5">
                                      <p:cBhvr rctx="IE">
                                        <p:cTn id="40" dur="indefinite"/>
                                        <p:tgtEl>
                                          <p:spTgt spid="22"/>
                                        </p:tgtEl>
                                      </p:cBhvr>
                                    </p:animEffect>
                                  </p:childTnLst>
                                </p:cTn>
                              </p:par>
                            </p:childTnLst>
                          </p:cTn>
                        </p:par>
                        <p:par>
                          <p:cTn id="41" fill="hold">
                            <p:stCondLst>
                              <p:cond delay="0"/>
                            </p:stCondLst>
                            <p:childTnLst>
                              <p:par>
                                <p:cTn id="42" presetID="10" presetClass="entr" presetSubtype="0" fill="hold"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mph" presetSubtype="0" nodeType="clickEffect">
                                  <p:stCondLst>
                                    <p:cond delay="0"/>
                                  </p:stCondLst>
                                  <p:childTnLst>
                                    <p:set>
                                      <p:cBhvr>
                                        <p:cTn id="48" dur="indefinite"/>
                                        <p:tgtEl>
                                          <p:spTgt spid="28"/>
                                        </p:tgtEl>
                                        <p:attrNameLst>
                                          <p:attrName>style.opacity</p:attrName>
                                        </p:attrNameLst>
                                      </p:cBhvr>
                                      <p:to>
                                        <p:strVal val="0.5"/>
                                      </p:to>
                                    </p:set>
                                    <p:animEffect filter="image" prLst="opacity: 0.5">
                                      <p:cBhvr rctx="IE">
                                        <p:cTn id="49" dur="indefinite"/>
                                        <p:tgtEl>
                                          <p:spTgt spid="28"/>
                                        </p:tgtEl>
                                      </p:cBhvr>
                                    </p:animEffect>
                                  </p:childTnLst>
                                </p:cTn>
                              </p:par>
                            </p:childTnLst>
                          </p:cTn>
                        </p:par>
                        <p:par>
                          <p:cTn id="50" fill="hold">
                            <p:stCondLst>
                              <p:cond delay="0"/>
                            </p:stCondLst>
                            <p:childTnLst>
                              <p:par>
                                <p:cTn id="51" presetID="10" presetClass="entr" presetSubtype="0"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mph" presetSubtype="0" nodeType="clickEffect">
                                  <p:stCondLst>
                                    <p:cond delay="0"/>
                                  </p:stCondLst>
                                  <p:childTnLst>
                                    <p:set>
                                      <p:cBhvr>
                                        <p:cTn id="57" dur="indefinite"/>
                                        <p:tgtEl>
                                          <p:spTgt spid="31"/>
                                        </p:tgtEl>
                                        <p:attrNameLst>
                                          <p:attrName>style.opacity</p:attrName>
                                        </p:attrNameLst>
                                      </p:cBhvr>
                                      <p:to>
                                        <p:strVal val="0.5"/>
                                      </p:to>
                                    </p:set>
                                    <p:animEffect filter="image" prLst="opacity: 0.5">
                                      <p:cBhvr rctx="IE">
                                        <p:cTn id="58" dur="indefinite"/>
                                        <p:tgtEl>
                                          <p:spTgt spid="31"/>
                                        </p:tgtEl>
                                      </p:cBhvr>
                                    </p:animEffect>
                                  </p:childTnLst>
                                </p:cTn>
                              </p:par>
                            </p:childTnLst>
                          </p:cTn>
                        </p:par>
                        <p:par>
                          <p:cTn id="59" fill="hold">
                            <p:stCondLst>
                              <p:cond delay="0"/>
                            </p:stCondLst>
                            <p:childTnLst>
                              <p:par>
                                <p:cTn id="60" presetID="10" presetClass="entr" presetSubtype="0" fill="hold" nodeType="after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mph" presetSubtype="0" nodeType="clickEffect">
                                  <p:stCondLst>
                                    <p:cond delay="0"/>
                                  </p:stCondLst>
                                  <p:childTnLst>
                                    <p:set>
                                      <p:cBhvr>
                                        <p:cTn id="66" dur="indefinite"/>
                                        <p:tgtEl>
                                          <p:spTgt spid="34"/>
                                        </p:tgtEl>
                                        <p:attrNameLst>
                                          <p:attrName>style.opacity</p:attrName>
                                        </p:attrNameLst>
                                      </p:cBhvr>
                                      <p:to>
                                        <p:strVal val="0.5"/>
                                      </p:to>
                                    </p:set>
                                    <p:animEffect filter="image" prLst="opacity: 0.5">
                                      <p:cBhvr rctx="IE">
                                        <p:cTn id="67" dur="indefinite"/>
                                        <p:tgtEl>
                                          <p:spTgt spid="34"/>
                                        </p:tgtEl>
                                      </p:cBhvr>
                                    </p:animEffect>
                                  </p:childTnLst>
                                </p:cTn>
                              </p:par>
                            </p:childTnLst>
                          </p:cTn>
                        </p:par>
                        <p:par>
                          <p:cTn id="68" fill="hold">
                            <p:stCondLst>
                              <p:cond delay="0"/>
                            </p:stCondLst>
                            <p:childTnLst>
                              <p:par>
                                <p:cTn id="69" presetID="10" presetClass="entr" presetSubtype="0"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mph" presetSubtype="0" nodeType="clickEffect">
                                  <p:stCondLst>
                                    <p:cond delay="0"/>
                                  </p:stCondLst>
                                  <p:childTnLst>
                                    <p:set>
                                      <p:cBhvr>
                                        <p:cTn id="75" dur="indefinite"/>
                                        <p:tgtEl>
                                          <p:spTgt spid="37"/>
                                        </p:tgtEl>
                                        <p:attrNameLst>
                                          <p:attrName>style.opacity</p:attrName>
                                        </p:attrNameLst>
                                      </p:cBhvr>
                                      <p:to>
                                        <p:strVal val="0.5"/>
                                      </p:to>
                                    </p:set>
                                    <p:animEffect filter="image" prLst="opacity: 0.5">
                                      <p:cBhvr rctx="IE">
                                        <p:cTn id="76" dur="indefinite"/>
                                        <p:tgtEl>
                                          <p:spTgt spid="37"/>
                                        </p:tgtEl>
                                      </p:cBhvr>
                                    </p:animEffect>
                                  </p:childTnLst>
                                </p:cTn>
                              </p:par>
                            </p:childTnLst>
                          </p:cTn>
                        </p:par>
                        <p:par>
                          <p:cTn id="77" fill="hold">
                            <p:stCondLst>
                              <p:cond delay="0"/>
                            </p:stCondLst>
                            <p:childTnLst>
                              <p:par>
                                <p:cTn id="78" presetID="10" presetClass="entr" presetSubtype="0" fill="hold"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fade">
                                      <p:cBhvr>
                                        <p:cTn id="8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1" restart="whenNotActive" fill="hold" evtFilter="cancelBubble" nodeType="interactiveSeq">
                <p:stCondLst>
                  <p:cond evt="onClick" delay="0">
                    <p:tgtEl>
                      <p:spTgt spid="5"/>
                    </p:tgtEl>
                  </p:cond>
                </p:stCondLst>
                <p:endSync evt="end" delay="0">
                  <p:rtn val="all"/>
                </p:endSync>
                <p:childTnLst>
                  <p:par>
                    <p:cTn id="82" fill="hold">
                      <p:stCondLst>
                        <p:cond delay="0"/>
                      </p:stCondLst>
                      <p:childTnLst>
                        <p:par>
                          <p:cTn id="83" fill="hold">
                            <p:stCondLst>
                              <p:cond delay="0"/>
                            </p:stCondLst>
                            <p:childTnLst>
                              <p:par>
                                <p:cTn id="84" presetID="1" presetClass="mediacall" presetSubtype="0" fill="hold" nodeType="clickEffect">
                                  <p:stCondLst>
                                    <p:cond delay="0"/>
                                  </p:stCondLst>
                                  <p:childTnLst>
                                    <p:cmd type="call" cmd="playFrom(0.0)">
                                      <p:cBhvr>
                                        <p:cTn id="85" dur="83874" fill="hold"/>
                                        <p:tgtEl>
                                          <p:spTgt spid="5"/>
                                        </p:tgtEl>
                                      </p:cBhvr>
                                    </p:cmd>
                                  </p:childTnLst>
                                </p:cTn>
                              </p:par>
                            </p:childTnLst>
                          </p:cTn>
                        </p:par>
                      </p:childTnLst>
                    </p:cTn>
                  </p:par>
                </p:childTnLst>
              </p:cTn>
              <p:nextCondLst>
                <p:cond evt="onClick" delay="0">
                  <p:tgtEl>
                    <p:spTgt spid="5"/>
                  </p:tgtEl>
                </p:cond>
              </p:nextCondLst>
            </p:seq>
            <p:audio>
              <p:cMediaNode vol="80000">
                <p:cTn id="86" fill="hold" display="0">
                  <p:stCondLst>
                    <p:cond delay="indefinite"/>
                  </p:stCondLst>
                  <p:endCondLst>
                    <p:cond evt="onStopAudio" delay="0">
                      <p:tgtEl>
                        <p:sldTgt/>
                      </p:tgtEl>
                    </p:cond>
                  </p:endCondLst>
                </p:cTn>
                <p:tgtEl>
                  <p:spTgt spid="5"/>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482DD0-C9FB-4EBF-996A-5CA9BBAF16A0}"/>
              </a:ext>
            </a:extLst>
          </p:cNvPr>
          <p:cNvSpPr>
            <a:spLocks noGrp="1"/>
          </p:cNvSpPr>
          <p:nvPr>
            <p:ph type="title"/>
          </p:nvPr>
        </p:nvSpPr>
        <p:spPr>
          <a:xfrm>
            <a:off x="1981199" y="478895"/>
            <a:ext cx="8220075" cy="994306"/>
          </a:xfrm>
        </p:spPr>
        <p:txBody>
          <a:bodyPr/>
          <a:lstStyle/>
          <a:p>
            <a:r>
              <a:rPr lang="en-GB" dirty="0">
                <a:solidFill>
                  <a:srgbClr val="005722"/>
                </a:solidFill>
              </a:rPr>
              <a:t>Stamp Your Feet</a:t>
            </a:r>
          </a:p>
        </p:txBody>
      </p:sp>
      <p:grpSp>
        <p:nvGrpSpPr>
          <p:cNvPr id="27" name="Group 26">
            <a:extLst>
              <a:ext uri="{FF2B5EF4-FFF2-40B4-BE49-F238E27FC236}">
                <a16:creationId xmlns:a16="http://schemas.microsoft.com/office/drawing/2014/main" xmlns="" id="{31DCDC2A-51C8-4787-B699-957C5F55121F}"/>
              </a:ext>
            </a:extLst>
          </p:cNvPr>
          <p:cNvGrpSpPr/>
          <p:nvPr/>
        </p:nvGrpSpPr>
        <p:grpSpPr>
          <a:xfrm>
            <a:off x="1426734" y="1901041"/>
            <a:ext cx="7136241" cy="468199"/>
            <a:chOff x="-135366" y="1901040"/>
            <a:chExt cx="7709960" cy="468199"/>
          </a:xfrm>
        </p:grpSpPr>
        <p:sp>
          <p:nvSpPr>
            <p:cNvPr id="19" name="Rectangle 18">
              <a:extLst>
                <a:ext uri="{FF2B5EF4-FFF2-40B4-BE49-F238E27FC236}">
                  <a16:creationId xmlns:a16="http://schemas.microsoft.com/office/drawing/2014/main" xmlns="" id="{EA103375-386A-4C6F-80DC-A66D1CFED6B7}"/>
                </a:ext>
              </a:extLst>
            </p:cNvPr>
            <p:cNvSpPr/>
            <p:nvPr/>
          </p:nvSpPr>
          <p:spPr>
            <a:xfrm>
              <a:off x="-35363" y="1999907"/>
              <a:ext cx="7609957" cy="369332"/>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latin typeface="Twinkl"/>
              </a:endParaRPr>
            </a:p>
          </p:txBody>
        </p:sp>
        <p:sp>
          <p:nvSpPr>
            <p:cNvPr id="4" name="TextBox 3">
              <a:extLst>
                <a:ext uri="{FF2B5EF4-FFF2-40B4-BE49-F238E27FC236}">
                  <a16:creationId xmlns:a16="http://schemas.microsoft.com/office/drawing/2014/main" xmlns="" id="{70829F5E-5F2B-4E1B-BDB4-3F530EF38AE4}"/>
                </a:ext>
              </a:extLst>
            </p:cNvPr>
            <p:cNvSpPr txBox="1"/>
            <p:nvPr/>
          </p:nvSpPr>
          <p:spPr>
            <a:xfrm>
              <a:off x="-135366" y="1901040"/>
              <a:ext cx="7609957" cy="369332"/>
            </a:xfrm>
            <a:prstGeom prst="rect">
              <a:avLst/>
            </a:prstGeom>
            <a:solidFill>
              <a:schemeClr val="bg1"/>
            </a:solidFill>
            <a:ln w="28575">
              <a:solidFill>
                <a:srgbClr val="005722"/>
              </a:solidFill>
            </a:ln>
          </p:spPr>
          <p:txBody>
            <a:bodyPr wrap="square" rtlCol="0">
              <a:spAutoFit/>
            </a:bodyPr>
            <a:lstStyle/>
            <a:p>
              <a:pPr algn="r" defTabSz="914400"/>
              <a:r>
                <a:rPr lang="en-GB" dirty="0">
                  <a:solidFill>
                    <a:srgbClr val="1C1C1C"/>
                  </a:solidFill>
                  <a:latin typeface="Twinkl"/>
                </a:rPr>
                <a:t>Let’s stamp out these animal name syllables.</a:t>
              </a:r>
            </a:p>
          </p:txBody>
        </p:sp>
      </p:grpSp>
      <p:grpSp>
        <p:nvGrpSpPr>
          <p:cNvPr id="16" name="Group 15">
            <a:extLst>
              <a:ext uri="{FF2B5EF4-FFF2-40B4-BE49-F238E27FC236}">
                <a16:creationId xmlns:a16="http://schemas.microsoft.com/office/drawing/2014/main" xmlns="" id="{7BC82F2A-5D7D-4787-9E2E-031A54131BE8}"/>
              </a:ext>
            </a:extLst>
          </p:cNvPr>
          <p:cNvGrpSpPr/>
          <p:nvPr/>
        </p:nvGrpSpPr>
        <p:grpSpPr>
          <a:xfrm>
            <a:off x="2247901" y="2851063"/>
            <a:ext cx="1888347" cy="589895"/>
            <a:chOff x="1072654" y="2851062"/>
            <a:chExt cx="7327062" cy="589895"/>
          </a:xfrm>
        </p:grpSpPr>
        <p:sp>
          <p:nvSpPr>
            <p:cNvPr id="15" name="Rectangle 14">
              <a:extLst>
                <a:ext uri="{FF2B5EF4-FFF2-40B4-BE49-F238E27FC236}">
                  <a16:creationId xmlns:a16="http://schemas.microsoft.com/office/drawing/2014/main" xmlns="" id="{EEFF4132-2773-41FD-BB95-7F853353DDC8}"/>
                </a:ext>
              </a:extLst>
            </p:cNvPr>
            <p:cNvSpPr/>
            <p:nvPr/>
          </p:nvSpPr>
          <p:spPr>
            <a:xfrm>
              <a:off x="1410546" y="2917737"/>
              <a:ext cx="6989170"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6" name="TextBox 5">
              <a:extLst>
                <a:ext uri="{FF2B5EF4-FFF2-40B4-BE49-F238E27FC236}">
                  <a16:creationId xmlns:a16="http://schemas.microsoft.com/office/drawing/2014/main" xmlns="" id="{6486F4C4-B153-41E3-A205-4A090AB86F61}"/>
                </a:ext>
              </a:extLst>
            </p:cNvPr>
            <p:cNvSpPr txBox="1"/>
            <p:nvPr/>
          </p:nvSpPr>
          <p:spPr>
            <a:xfrm>
              <a:off x="1072654" y="2851062"/>
              <a:ext cx="7070386"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cro</a:t>
              </a:r>
              <a:r>
                <a:rPr lang="en-GB" sz="2800" b="1" dirty="0">
                  <a:solidFill>
                    <a:srgbClr val="FF0000"/>
                  </a:solidFill>
                  <a:latin typeface="Twinkl"/>
                </a:rPr>
                <a:t>co</a:t>
              </a:r>
              <a:r>
                <a:rPr lang="en-GB" sz="2800" b="1" dirty="0">
                  <a:solidFill>
                    <a:srgbClr val="005722"/>
                  </a:solidFill>
                  <a:latin typeface="Twinkl"/>
                </a:rPr>
                <a:t>dile</a:t>
              </a:r>
            </a:p>
          </p:txBody>
        </p:sp>
      </p:grpSp>
      <p:pic>
        <p:nvPicPr>
          <p:cNvPr id="17" name="Picture 16">
            <a:extLst>
              <a:ext uri="{FF2B5EF4-FFF2-40B4-BE49-F238E27FC236}">
                <a16:creationId xmlns:a16="http://schemas.microsoft.com/office/drawing/2014/main" xmlns="" id="{CD0CE62E-B706-4B18-803C-078A7EF477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55755" y="379756"/>
            <a:ext cx="2517362" cy="6271762"/>
          </a:xfrm>
          <a:prstGeom prst="rect">
            <a:avLst/>
          </a:prstGeom>
        </p:spPr>
      </p:pic>
      <p:grpSp>
        <p:nvGrpSpPr>
          <p:cNvPr id="18" name="Group 17">
            <a:extLst>
              <a:ext uri="{FF2B5EF4-FFF2-40B4-BE49-F238E27FC236}">
                <a16:creationId xmlns:a16="http://schemas.microsoft.com/office/drawing/2014/main" xmlns="" id="{43566907-0C7F-4797-A519-88D9EF675323}"/>
              </a:ext>
            </a:extLst>
          </p:cNvPr>
          <p:cNvGrpSpPr/>
          <p:nvPr/>
        </p:nvGrpSpPr>
        <p:grpSpPr>
          <a:xfrm>
            <a:off x="4527338" y="2851063"/>
            <a:ext cx="2306941" cy="589895"/>
            <a:chOff x="1072650" y="2851062"/>
            <a:chExt cx="7763289" cy="589895"/>
          </a:xfrm>
        </p:grpSpPr>
        <p:sp>
          <p:nvSpPr>
            <p:cNvPr id="20" name="Rectangle 19">
              <a:extLst>
                <a:ext uri="{FF2B5EF4-FFF2-40B4-BE49-F238E27FC236}">
                  <a16:creationId xmlns:a16="http://schemas.microsoft.com/office/drawing/2014/main" xmlns="" id="{A685F4D6-6195-4557-96AB-260C9CD609CD}"/>
                </a:ext>
              </a:extLst>
            </p:cNvPr>
            <p:cNvSpPr/>
            <p:nvPr/>
          </p:nvSpPr>
          <p:spPr>
            <a:xfrm>
              <a:off x="1320429" y="2917737"/>
              <a:ext cx="6989171"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21" name="TextBox 20">
              <a:extLst>
                <a:ext uri="{FF2B5EF4-FFF2-40B4-BE49-F238E27FC236}">
                  <a16:creationId xmlns:a16="http://schemas.microsoft.com/office/drawing/2014/main" xmlns="" id="{3D101DAE-CC2A-4739-ADBF-EC470B4307EB}"/>
                </a:ext>
              </a:extLst>
            </p:cNvPr>
            <p:cNvSpPr txBox="1"/>
            <p:nvPr/>
          </p:nvSpPr>
          <p:spPr>
            <a:xfrm>
              <a:off x="1072650" y="2851062"/>
              <a:ext cx="7763289"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chim</a:t>
              </a:r>
              <a:r>
                <a:rPr lang="en-GB" sz="2800" b="1" dirty="0">
                  <a:solidFill>
                    <a:srgbClr val="FF0000"/>
                  </a:solidFill>
                  <a:latin typeface="Twinkl"/>
                </a:rPr>
                <a:t>pan</a:t>
              </a:r>
              <a:r>
                <a:rPr lang="en-GB" sz="2800" b="1" dirty="0">
                  <a:solidFill>
                    <a:srgbClr val="005722"/>
                  </a:solidFill>
                  <a:latin typeface="Twinkl"/>
                </a:rPr>
                <a:t>zee</a:t>
              </a:r>
            </a:p>
          </p:txBody>
        </p:sp>
      </p:grpSp>
      <p:grpSp>
        <p:nvGrpSpPr>
          <p:cNvPr id="22" name="Group 21">
            <a:extLst>
              <a:ext uri="{FF2B5EF4-FFF2-40B4-BE49-F238E27FC236}">
                <a16:creationId xmlns:a16="http://schemas.microsoft.com/office/drawing/2014/main" xmlns="" id="{4198274A-C738-4352-9B21-3CF1EF435E63}"/>
              </a:ext>
            </a:extLst>
          </p:cNvPr>
          <p:cNvGrpSpPr/>
          <p:nvPr/>
        </p:nvGrpSpPr>
        <p:grpSpPr>
          <a:xfrm>
            <a:off x="1917222" y="3643970"/>
            <a:ext cx="3010980" cy="589895"/>
            <a:chOff x="113221" y="2851062"/>
            <a:chExt cx="8736026" cy="589895"/>
          </a:xfrm>
        </p:grpSpPr>
        <p:sp>
          <p:nvSpPr>
            <p:cNvPr id="23" name="Rectangle 22">
              <a:extLst>
                <a:ext uri="{FF2B5EF4-FFF2-40B4-BE49-F238E27FC236}">
                  <a16:creationId xmlns:a16="http://schemas.microsoft.com/office/drawing/2014/main" xmlns="" id="{12D8D88F-21D4-492E-8710-9656FAA5478E}"/>
                </a:ext>
              </a:extLst>
            </p:cNvPr>
            <p:cNvSpPr/>
            <p:nvPr/>
          </p:nvSpPr>
          <p:spPr>
            <a:xfrm>
              <a:off x="1286279" y="2917737"/>
              <a:ext cx="7562968"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24" name="TextBox 23">
              <a:extLst>
                <a:ext uri="{FF2B5EF4-FFF2-40B4-BE49-F238E27FC236}">
                  <a16:creationId xmlns:a16="http://schemas.microsoft.com/office/drawing/2014/main" xmlns="" id="{AD26A650-44C7-4A4A-B250-2B3CBA765BBA}"/>
                </a:ext>
              </a:extLst>
            </p:cNvPr>
            <p:cNvSpPr txBox="1"/>
            <p:nvPr/>
          </p:nvSpPr>
          <p:spPr>
            <a:xfrm>
              <a:off x="113221" y="2851062"/>
              <a:ext cx="8522396"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hip</a:t>
              </a:r>
              <a:r>
                <a:rPr lang="en-GB" sz="2800" b="1" dirty="0">
                  <a:solidFill>
                    <a:srgbClr val="FF0000"/>
                  </a:solidFill>
                  <a:latin typeface="Twinkl"/>
                </a:rPr>
                <a:t>po</a:t>
              </a:r>
              <a:r>
                <a:rPr lang="en-GB" sz="2800" b="1" dirty="0">
                  <a:solidFill>
                    <a:srgbClr val="005722"/>
                  </a:solidFill>
                  <a:latin typeface="Twinkl"/>
                </a:rPr>
                <a:t>po</a:t>
              </a:r>
              <a:r>
                <a:rPr lang="en-GB" sz="2800" b="1" dirty="0">
                  <a:solidFill>
                    <a:srgbClr val="FF0000"/>
                  </a:solidFill>
                  <a:latin typeface="Twinkl"/>
                </a:rPr>
                <a:t>ta</a:t>
              </a:r>
              <a:r>
                <a:rPr lang="en-GB" sz="2800" b="1" dirty="0">
                  <a:solidFill>
                    <a:srgbClr val="005722"/>
                  </a:solidFill>
                  <a:latin typeface="Twinkl"/>
                </a:rPr>
                <a:t>mus</a:t>
              </a:r>
            </a:p>
          </p:txBody>
        </p:sp>
      </p:grpSp>
      <p:grpSp>
        <p:nvGrpSpPr>
          <p:cNvPr id="28" name="Group 27">
            <a:extLst>
              <a:ext uri="{FF2B5EF4-FFF2-40B4-BE49-F238E27FC236}">
                <a16:creationId xmlns:a16="http://schemas.microsoft.com/office/drawing/2014/main" xmlns="" id="{2B1DCAC2-93BE-4749-9AB0-28ED84899F2C}"/>
              </a:ext>
            </a:extLst>
          </p:cNvPr>
          <p:cNvGrpSpPr/>
          <p:nvPr/>
        </p:nvGrpSpPr>
        <p:grpSpPr>
          <a:xfrm>
            <a:off x="5308215" y="3647070"/>
            <a:ext cx="1173680" cy="589895"/>
            <a:chOff x="1072650" y="2851062"/>
            <a:chExt cx="7438087" cy="589895"/>
          </a:xfrm>
        </p:grpSpPr>
        <p:sp>
          <p:nvSpPr>
            <p:cNvPr id="29" name="Rectangle 28">
              <a:extLst>
                <a:ext uri="{FF2B5EF4-FFF2-40B4-BE49-F238E27FC236}">
                  <a16:creationId xmlns:a16="http://schemas.microsoft.com/office/drawing/2014/main" xmlns="" id="{F5EA8ACF-9140-498E-A670-91D86504305E}"/>
                </a:ext>
              </a:extLst>
            </p:cNvPr>
            <p:cNvSpPr/>
            <p:nvPr/>
          </p:nvSpPr>
          <p:spPr>
            <a:xfrm>
              <a:off x="1521567" y="2917737"/>
              <a:ext cx="6989170"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0" name="TextBox 29">
              <a:extLst>
                <a:ext uri="{FF2B5EF4-FFF2-40B4-BE49-F238E27FC236}">
                  <a16:creationId xmlns:a16="http://schemas.microsoft.com/office/drawing/2014/main" xmlns="" id="{1CD31D5B-C770-4D17-B13F-92C9A515CF8E}"/>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ti</a:t>
              </a:r>
              <a:r>
                <a:rPr lang="en-GB" sz="2800" b="1" dirty="0">
                  <a:solidFill>
                    <a:srgbClr val="005722"/>
                  </a:solidFill>
                  <a:latin typeface="Twinkl"/>
                </a:rPr>
                <a:t>ger</a:t>
              </a:r>
            </a:p>
          </p:txBody>
        </p:sp>
      </p:grpSp>
      <p:grpSp>
        <p:nvGrpSpPr>
          <p:cNvPr id="31" name="Group 30">
            <a:extLst>
              <a:ext uri="{FF2B5EF4-FFF2-40B4-BE49-F238E27FC236}">
                <a16:creationId xmlns:a16="http://schemas.microsoft.com/office/drawing/2014/main" xmlns="" id="{BDCEF446-202F-4C52-9B27-620CD4A64FD6}"/>
              </a:ext>
            </a:extLst>
          </p:cNvPr>
          <p:cNvGrpSpPr/>
          <p:nvPr/>
        </p:nvGrpSpPr>
        <p:grpSpPr>
          <a:xfrm>
            <a:off x="2251890" y="4436877"/>
            <a:ext cx="1268690" cy="589895"/>
            <a:chOff x="1072650" y="2851062"/>
            <a:chExt cx="7438087" cy="589895"/>
          </a:xfrm>
        </p:grpSpPr>
        <p:sp>
          <p:nvSpPr>
            <p:cNvPr id="32" name="Rectangle 31">
              <a:extLst>
                <a:ext uri="{FF2B5EF4-FFF2-40B4-BE49-F238E27FC236}">
                  <a16:creationId xmlns:a16="http://schemas.microsoft.com/office/drawing/2014/main" xmlns="" id="{5EB92EF0-B78C-4ACE-949D-9D13D15B6680}"/>
                </a:ext>
              </a:extLst>
            </p:cNvPr>
            <p:cNvSpPr/>
            <p:nvPr/>
          </p:nvSpPr>
          <p:spPr>
            <a:xfrm>
              <a:off x="1521567" y="2917737"/>
              <a:ext cx="6989170"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3" name="TextBox 32">
              <a:extLst>
                <a:ext uri="{FF2B5EF4-FFF2-40B4-BE49-F238E27FC236}">
                  <a16:creationId xmlns:a16="http://schemas.microsoft.com/office/drawing/2014/main" xmlns="" id="{E33C0837-8C4A-41B0-893B-4DDA910FA9A7}"/>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zeb</a:t>
              </a:r>
              <a:r>
                <a:rPr lang="en-GB" sz="2800" b="1" dirty="0">
                  <a:solidFill>
                    <a:srgbClr val="005722"/>
                  </a:solidFill>
                  <a:latin typeface="Twinkl"/>
                </a:rPr>
                <a:t>ra</a:t>
              </a:r>
            </a:p>
          </p:txBody>
        </p:sp>
      </p:grpSp>
      <p:grpSp>
        <p:nvGrpSpPr>
          <p:cNvPr id="34" name="Group 33">
            <a:extLst>
              <a:ext uri="{FF2B5EF4-FFF2-40B4-BE49-F238E27FC236}">
                <a16:creationId xmlns:a16="http://schemas.microsoft.com/office/drawing/2014/main" xmlns="" id="{49D18FAA-8A61-4601-B098-F452021126C4}"/>
              </a:ext>
            </a:extLst>
          </p:cNvPr>
          <p:cNvGrpSpPr/>
          <p:nvPr/>
        </p:nvGrpSpPr>
        <p:grpSpPr>
          <a:xfrm>
            <a:off x="3878895" y="4436877"/>
            <a:ext cx="1881546" cy="589895"/>
            <a:chOff x="1072650" y="2851062"/>
            <a:chExt cx="7279753" cy="589895"/>
          </a:xfrm>
        </p:grpSpPr>
        <p:sp>
          <p:nvSpPr>
            <p:cNvPr id="35" name="Rectangle 34">
              <a:extLst>
                <a:ext uri="{FF2B5EF4-FFF2-40B4-BE49-F238E27FC236}">
                  <a16:creationId xmlns:a16="http://schemas.microsoft.com/office/drawing/2014/main" xmlns="" id="{69527797-D730-48A1-909D-3A7461ED7FA4}"/>
                </a:ext>
              </a:extLst>
            </p:cNvPr>
            <p:cNvSpPr/>
            <p:nvPr/>
          </p:nvSpPr>
          <p:spPr>
            <a:xfrm>
              <a:off x="1363235" y="2917737"/>
              <a:ext cx="6989168"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6" name="TextBox 35">
              <a:extLst>
                <a:ext uri="{FF2B5EF4-FFF2-40B4-BE49-F238E27FC236}">
                  <a16:creationId xmlns:a16="http://schemas.microsoft.com/office/drawing/2014/main" xmlns="" id="{885B3AA4-37C0-414E-BD03-02AAD1B62376}"/>
                </a:ext>
              </a:extLst>
            </p:cNvPr>
            <p:cNvSpPr txBox="1"/>
            <p:nvPr/>
          </p:nvSpPr>
          <p:spPr>
            <a:xfrm>
              <a:off x="1072650" y="2851062"/>
              <a:ext cx="6989168"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kan</a:t>
              </a:r>
              <a:r>
                <a:rPr lang="en-GB" sz="2800" b="1" dirty="0">
                  <a:solidFill>
                    <a:srgbClr val="005722"/>
                  </a:solidFill>
                  <a:latin typeface="Twinkl"/>
                </a:rPr>
                <a:t>ga</a:t>
              </a:r>
              <a:r>
                <a:rPr lang="en-GB" sz="2800" b="1" dirty="0">
                  <a:solidFill>
                    <a:srgbClr val="FF0000"/>
                  </a:solidFill>
                  <a:latin typeface="Twinkl"/>
                </a:rPr>
                <a:t>roo</a:t>
              </a:r>
              <a:endParaRPr lang="en-GB" sz="2800" b="1" dirty="0">
                <a:solidFill>
                  <a:srgbClr val="005722"/>
                </a:solidFill>
                <a:latin typeface="Twinkl"/>
              </a:endParaRPr>
            </a:p>
          </p:txBody>
        </p:sp>
      </p:grpSp>
      <p:grpSp>
        <p:nvGrpSpPr>
          <p:cNvPr id="37" name="Group 36">
            <a:extLst>
              <a:ext uri="{FF2B5EF4-FFF2-40B4-BE49-F238E27FC236}">
                <a16:creationId xmlns:a16="http://schemas.microsoft.com/office/drawing/2014/main" xmlns="" id="{7BC5892E-737F-4B9C-B930-470325004469}"/>
              </a:ext>
            </a:extLst>
          </p:cNvPr>
          <p:cNvGrpSpPr/>
          <p:nvPr/>
        </p:nvGrpSpPr>
        <p:grpSpPr>
          <a:xfrm>
            <a:off x="2246380" y="5229784"/>
            <a:ext cx="1263462" cy="589895"/>
            <a:chOff x="1072650" y="2851062"/>
            <a:chExt cx="7427706" cy="589895"/>
          </a:xfrm>
        </p:grpSpPr>
        <p:sp>
          <p:nvSpPr>
            <p:cNvPr id="38" name="Rectangle 37">
              <a:extLst>
                <a:ext uri="{FF2B5EF4-FFF2-40B4-BE49-F238E27FC236}">
                  <a16:creationId xmlns:a16="http://schemas.microsoft.com/office/drawing/2014/main" xmlns="" id="{53048E99-C359-4088-8CE2-F35B14CA9E78}"/>
                </a:ext>
              </a:extLst>
            </p:cNvPr>
            <p:cNvSpPr/>
            <p:nvPr/>
          </p:nvSpPr>
          <p:spPr>
            <a:xfrm>
              <a:off x="1511189" y="2917737"/>
              <a:ext cx="6989167"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9" name="TextBox 38">
              <a:extLst>
                <a:ext uri="{FF2B5EF4-FFF2-40B4-BE49-F238E27FC236}">
                  <a16:creationId xmlns:a16="http://schemas.microsoft.com/office/drawing/2014/main" xmlns="" id="{D94C40A4-CF34-48A2-AD5A-8377C003CF18}"/>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ko</a:t>
              </a:r>
              <a:r>
                <a:rPr lang="en-GB" sz="2800" b="1" dirty="0">
                  <a:solidFill>
                    <a:srgbClr val="005722"/>
                  </a:solidFill>
                  <a:latin typeface="Twinkl"/>
                </a:rPr>
                <a:t>a</a:t>
              </a:r>
              <a:r>
                <a:rPr lang="en-GB" sz="2800" b="1" dirty="0">
                  <a:solidFill>
                    <a:srgbClr val="FF0000"/>
                  </a:solidFill>
                  <a:latin typeface="Twinkl"/>
                </a:rPr>
                <a:t>la</a:t>
              </a:r>
              <a:endParaRPr lang="en-GB" sz="2800" b="1" dirty="0">
                <a:solidFill>
                  <a:srgbClr val="005722"/>
                </a:solidFill>
                <a:latin typeface="Twinkl"/>
              </a:endParaRPr>
            </a:p>
          </p:txBody>
        </p:sp>
      </p:grpSp>
      <p:grpSp>
        <p:nvGrpSpPr>
          <p:cNvPr id="40" name="Group 39">
            <a:extLst>
              <a:ext uri="{FF2B5EF4-FFF2-40B4-BE49-F238E27FC236}">
                <a16:creationId xmlns:a16="http://schemas.microsoft.com/office/drawing/2014/main" xmlns="" id="{564A1093-19A0-478D-BF24-9957AFF46662}"/>
              </a:ext>
            </a:extLst>
          </p:cNvPr>
          <p:cNvGrpSpPr/>
          <p:nvPr/>
        </p:nvGrpSpPr>
        <p:grpSpPr>
          <a:xfrm>
            <a:off x="3887651" y="5226684"/>
            <a:ext cx="1279375" cy="589895"/>
            <a:chOff x="1072650" y="2851062"/>
            <a:chExt cx="7377489" cy="589895"/>
          </a:xfrm>
        </p:grpSpPr>
        <p:sp>
          <p:nvSpPr>
            <p:cNvPr id="41" name="Rectangle 40">
              <a:extLst>
                <a:ext uri="{FF2B5EF4-FFF2-40B4-BE49-F238E27FC236}">
                  <a16:creationId xmlns:a16="http://schemas.microsoft.com/office/drawing/2014/main" xmlns="" id="{45812FA5-C57A-4506-A716-099DF599D8DA}"/>
                </a:ext>
              </a:extLst>
            </p:cNvPr>
            <p:cNvSpPr/>
            <p:nvPr/>
          </p:nvSpPr>
          <p:spPr>
            <a:xfrm>
              <a:off x="1460970" y="2917737"/>
              <a:ext cx="6989169"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42" name="TextBox 41">
              <a:extLst>
                <a:ext uri="{FF2B5EF4-FFF2-40B4-BE49-F238E27FC236}">
                  <a16:creationId xmlns:a16="http://schemas.microsoft.com/office/drawing/2014/main" xmlns="" id="{2B6E3E49-42E4-47F1-ABCC-1F89659F74D8}"/>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horse</a:t>
              </a:r>
            </a:p>
          </p:txBody>
        </p:sp>
      </p:grpSp>
    </p:spTree>
    <p:extLst>
      <p:ext uri="{BB962C8B-B14F-4D97-AF65-F5344CB8AC3E}">
        <p14:creationId xmlns:p14="http://schemas.microsoft.com/office/powerpoint/2010/main" val="85697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0-#ppt_w/2"/>
                                          </p:val>
                                        </p:tav>
                                        <p:tav tm="100000">
                                          <p:val>
                                            <p:strVal val="#ppt_x"/>
                                          </p:val>
                                        </p:tav>
                                      </p:tavLst>
                                    </p:anim>
                                    <p:anim calcmode="lin" valueType="num">
                                      <p:cBhvr additive="base">
                                        <p:cTn id="8" dur="1000" fill="hold"/>
                                        <p:tgtEl>
                                          <p:spTgt spid="27"/>
                                        </p:tgtEl>
                                        <p:attrNameLst>
                                          <p:attrName>ppt_y</p:attrName>
                                        </p:attrNameLst>
                                      </p:cBhvr>
                                      <p:tavLst>
                                        <p:tav tm="0">
                                          <p:val>
                                            <p:strVal val="#ppt_y"/>
                                          </p:val>
                                        </p:tav>
                                        <p:tav tm="100000">
                                          <p:val>
                                            <p:strVal val="#ppt_y"/>
                                          </p:val>
                                        </p:tav>
                                      </p:tavLst>
                                    </p:anim>
                                  </p:childTnLst>
                                </p:cTn>
                              </p:par>
                              <p:par>
                                <p:cTn id="9" presetID="2" presetClass="entr" presetSubtype="6" decel="40000" fill="hold" nodeType="withEffect">
                                  <p:stCondLst>
                                    <p:cond delay="5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250" fill="hold"/>
                                        <p:tgtEl>
                                          <p:spTgt spid="17"/>
                                        </p:tgtEl>
                                        <p:attrNameLst>
                                          <p:attrName>ppt_x</p:attrName>
                                        </p:attrNameLst>
                                      </p:cBhvr>
                                      <p:tavLst>
                                        <p:tav tm="0">
                                          <p:val>
                                            <p:strVal val="1+#ppt_w/2"/>
                                          </p:val>
                                        </p:tav>
                                        <p:tav tm="100000">
                                          <p:val>
                                            <p:strVal val="#ppt_x"/>
                                          </p:val>
                                        </p:tav>
                                      </p:tavLst>
                                    </p:anim>
                                    <p:anim calcmode="lin" valueType="num">
                                      <p:cBhvr additive="base">
                                        <p:cTn id="12" dur="1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p:cTn id="21" dur="indefinite"/>
                                        <p:tgtEl>
                                          <p:spTgt spid="16"/>
                                        </p:tgtEl>
                                        <p:attrNameLst>
                                          <p:attrName>style.opacity</p:attrName>
                                        </p:attrNameLst>
                                      </p:cBhvr>
                                      <p:to>
                                        <p:strVal val="0.5"/>
                                      </p:to>
                                    </p:set>
                                    <p:animEffect filter="image" prLst="opacity: 0.5">
                                      <p:cBhvr rctx="IE">
                                        <p:cTn id="22" dur="indefinite"/>
                                        <p:tgtEl>
                                          <p:spTgt spid="16"/>
                                        </p:tgtEl>
                                      </p:cBhvr>
                                    </p:animEffect>
                                  </p:childTnLst>
                                </p:cTn>
                              </p:par>
                            </p:childTnLst>
                          </p:cTn>
                        </p:par>
                        <p:par>
                          <p:cTn id="23" fill="hold">
                            <p:stCondLst>
                              <p:cond delay="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mph" presetSubtype="0" nodeType="clickEffect">
                                  <p:stCondLst>
                                    <p:cond delay="0"/>
                                  </p:stCondLst>
                                  <p:childTnLst>
                                    <p:set>
                                      <p:cBhvr>
                                        <p:cTn id="30" dur="indefinite"/>
                                        <p:tgtEl>
                                          <p:spTgt spid="18"/>
                                        </p:tgtEl>
                                        <p:attrNameLst>
                                          <p:attrName>style.opacity</p:attrName>
                                        </p:attrNameLst>
                                      </p:cBhvr>
                                      <p:to>
                                        <p:strVal val="0.5"/>
                                      </p:to>
                                    </p:set>
                                    <p:animEffect filter="image" prLst="opacity: 0.5">
                                      <p:cBhvr rctx="IE">
                                        <p:cTn id="31" dur="indefinite"/>
                                        <p:tgtEl>
                                          <p:spTgt spid="18"/>
                                        </p:tgtEl>
                                      </p:cBhvr>
                                    </p:animEffect>
                                  </p:childTnLst>
                                </p:cTn>
                              </p:par>
                            </p:childTnLst>
                          </p:cTn>
                        </p:par>
                        <p:par>
                          <p:cTn id="32" fill="hold">
                            <p:stCondLst>
                              <p:cond delay="0"/>
                            </p:stCondLst>
                            <p:childTnLst>
                              <p:par>
                                <p:cTn id="33" presetID="10" presetClass="entr" presetSubtype="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mph" presetSubtype="0" nodeType="clickEffect">
                                  <p:stCondLst>
                                    <p:cond delay="0"/>
                                  </p:stCondLst>
                                  <p:childTnLst>
                                    <p:set>
                                      <p:cBhvr>
                                        <p:cTn id="39" dur="indefinite"/>
                                        <p:tgtEl>
                                          <p:spTgt spid="22"/>
                                        </p:tgtEl>
                                        <p:attrNameLst>
                                          <p:attrName>style.opacity</p:attrName>
                                        </p:attrNameLst>
                                      </p:cBhvr>
                                      <p:to>
                                        <p:strVal val="0.5"/>
                                      </p:to>
                                    </p:set>
                                    <p:animEffect filter="image" prLst="opacity: 0.5">
                                      <p:cBhvr rctx="IE">
                                        <p:cTn id="40" dur="indefinite"/>
                                        <p:tgtEl>
                                          <p:spTgt spid="22"/>
                                        </p:tgtEl>
                                      </p:cBhvr>
                                    </p:animEffect>
                                  </p:childTnLst>
                                </p:cTn>
                              </p:par>
                            </p:childTnLst>
                          </p:cTn>
                        </p:par>
                        <p:par>
                          <p:cTn id="41" fill="hold">
                            <p:stCondLst>
                              <p:cond delay="0"/>
                            </p:stCondLst>
                            <p:childTnLst>
                              <p:par>
                                <p:cTn id="42" presetID="10" presetClass="entr" presetSubtype="0" fill="hold"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mph" presetSubtype="0" nodeType="clickEffect">
                                  <p:stCondLst>
                                    <p:cond delay="0"/>
                                  </p:stCondLst>
                                  <p:childTnLst>
                                    <p:set>
                                      <p:cBhvr>
                                        <p:cTn id="48" dur="indefinite"/>
                                        <p:tgtEl>
                                          <p:spTgt spid="28"/>
                                        </p:tgtEl>
                                        <p:attrNameLst>
                                          <p:attrName>style.opacity</p:attrName>
                                        </p:attrNameLst>
                                      </p:cBhvr>
                                      <p:to>
                                        <p:strVal val="0.5"/>
                                      </p:to>
                                    </p:set>
                                    <p:animEffect filter="image" prLst="opacity: 0.5">
                                      <p:cBhvr rctx="IE">
                                        <p:cTn id="49" dur="indefinite"/>
                                        <p:tgtEl>
                                          <p:spTgt spid="28"/>
                                        </p:tgtEl>
                                      </p:cBhvr>
                                    </p:animEffect>
                                  </p:childTnLst>
                                </p:cTn>
                              </p:par>
                            </p:childTnLst>
                          </p:cTn>
                        </p:par>
                        <p:par>
                          <p:cTn id="50" fill="hold">
                            <p:stCondLst>
                              <p:cond delay="0"/>
                            </p:stCondLst>
                            <p:childTnLst>
                              <p:par>
                                <p:cTn id="51" presetID="10" presetClass="entr" presetSubtype="0"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mph" presetSubtype="0" nodeType="clickEffect">
                                  <p:stCondLst>
                                    <p:cond delay="0"/>
                                  </p:stCondLst>
                                  <p:childTnLst>
                                    <p:set>
                                      <p:cBhvr>
                                        <p:cTn id="57" dur="indefinite"/>
                                        <p:tgtEl>
                                          <p:spTgt spid="31"/>
                                        </p:tgtEl>
                                        <p:attrNameLst>
                                          <p:attrName>style.opacity</p:attrName>
                                        </p:attrNameLst>
                                      </p:cBhvr>
                                      <p:to>
                                        <p:strVal val="0.5"/>
                                      </p:to>
                                    </p:set>
                                    <p:animEffect filter="image" prLst="opacity: 0.5">
                                      <p:cBhvr rctx="IE">
                                        <p:cTn id="58" dur="indefinite"/>
                                        <p:tgtEl>
                                          <p:spTgt spid="31"/>
                                        </p:tgtEl>
                                      </p:cBhvr>
                                    </p:animEffect>
                                  </p:childTnLst>
                                </p:cTn>
                              </p:par>
                            </p:childTnLst>
                          </p:cTn>
                        </p:par>
                        <p:par>
                          <p:cTn id="59" fill="hold">
                            <p:stCondLst>
                              <p:cond delay="0"/>
                            </p:stCondLst>
                            <p:childTnLst>
                              <p:par>
                                <p:cTn id="60" presetID="10" presetClass="entr" presetSubtype="0" fill="hold" nodeType="after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mph" presetSubtype="0" nodeType="clickEffect">
                                  <p:stCondLst>
                                    <p:cond delay="0"/>
                                  </p:stCondLst>
                                  <p:childTnLst>
                                    <p:set>
                                      <p:cBhvr>
                                        <p:cTn id="66" dur="indefinite"/>
                                        <p:tgtEl>
                                          <p:spTgt spid="34"/>
                                        </p:tgtEl>
                                        <p:attrNameLst>
                                          <p:attrName>style.opacity</p:attrName>
                                        </p:attrNameLst>
                                      </p:cBhvr>
                                      <p:to>
                                        <p:strVal val="0.5"/>
                                      </p:to>
                                    </p:set>
                                    <p:animEffect filter="image" prLst="opacity: 0.5">
                                      <p:cBhvr rctx="IE">
                                        <p:cTn id="67" dur="indefinite"/>
                                        <p:tgtEl>
                                          <p:spTgt spid="34"/>
                                        </p:tgtEl>
                                      </p:cBhvr>
                                    </p:animEffect>
                                  </p:childTnLst>
                                </p:cTn>
                              </p:par>
                            </p:childTnLst>
                          </p:cTn>
                        </p:par>
                        <p:par>
                          <p:cTn id="68" fill="hold">
                            <p:stCondLst>
                              <p:cond delay="0"/>
                            </p:stCondLst>
                            <p:childTnLst>
                              <p:par>
                                <p:cTn id="69" presetID="10" presetClass="entr" presetSubtype="0"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mph" presetSubtype="0" nodeType="clickEffect">
                                  <p:stCondLst>
                                    <p:cond delay="0"/>
                                  </p:stCondLst>
                                  <p:childTnLst>
                                    <p:set>
                                      <p:cBhvr>
                                        <p:cTn id="75" dur="indefinite"/>
                                        <p:tgtEl>
                                          <p:spTgt spid="37"/>
                                        </p:tgtEl>
                                        <p:attrNameLst>
                                          <p:attrName>style.opacity</p:attrName>
                                        </p:attrNameLst>
                                      </p:cBhvr>
                                      <p:to>
                                        <p:strVal val="0.5"/>
                                      </p:to>
                                    </p:set>
                                    <p:animEffect filter="image" prLst="opacity: 0.5">
                                      <p:cBhvr rctx="IE">
                                        <p:cTn id="76" dur="indefinite"/>
                                        <p:tgtEl>
                                          <p:spTgt spid="37"/>
                                        </p:tgtEl>
                                      </p:cBhvr>
                                    </p:animEffect>
                                  </p:childTnLst>
                                </p:cTn>
                              </p:par>
                            </p:childTnLst>
                          </p:cTn>
                        </p:par>
                        <p:par>
                          <p:cTn id="77" fill="hold">
                            <p:stCondLst>
                              <p:cond delay="0"/>
                            </p:stCondLst>
                            <p:childTnLst>
                              <p:par>
                                <p:cTn id="78" presetID="10" presetClass="entr" presetSubtype="0" fill="hold"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fade">
                                      <p:cBhvr>
                                        <p:cTn id="8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C9181AED-B8B9-7C42-B297-DC79AC40740F}"/>
              </a:ext>
            </a:extLst>
          </p:cNvPr>
          <p:cNvSpPr/>
          <p:nvPr/>
        </p:nvSpPr>
        <p:spPr>
          <a:xfrm>
            <a:off x="7255238" y="1247413"/>
            <a:ext cx="4936762"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What was the ant </a:t>
            </a:r>
          </a:p>
          <a:p>
            <a:r>
              <a:rPr lang="en-US" sz="2500" b="1" dirty="0">
                <a:solidFill>
                  <a:srgbClr val="FF0000"/>
                </a:solidFill>
                <a:latin typeface="Comic Sans MS" panose="030F0902030302020204" pitchFamily="66" charset="0"/>
              </a:rPr>
              <a:t>eating?</a:t>
            </a:r>
          </a:p>
        </p:txBody>
      </p:sp>
      <p:sp>
        <p:nvSpPr>
          <p:cNvPr id="9" name="Rectangle 8">
            <a:extLst>
              <a:ext uri="{FF2B5EF4-FFF2-40B4-BE49-F238E27FC236}">
                <a16:creationId xmlns:a16="http://schemas.microsoft.com/office/drawing/2014/main" xmlns="" id="{C9181AED-B8B9-7C42-B297-DC79AC40740F}"/>
              </a:ext>
            </a:extLst>
          </p:cNvPr>
          <p:cNvSpPr/>
          <p:nvPr/>
        </p:nvSpPr>
        <p:spPr>
          <a:xfrm>
            <a:off x="7255238" y="3354669"/>
            <a:ext cx="4936762" cy="2015936"/>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a:t>
            </a:r>
            <a:r>
              <a:rPr lang="en-US" sz="2500" b="1" dirty="0">
                <a:latin typeface="Comic Sans MS" panose="030F0902030302020204" pitchFamily="66" charset="0"/>
              </a:rPr>
              <a:t>Point to the Capital </a:t>
            </a:r>
          </a:p>
          <a:p>
            <a:r>
              <a:rPr lang="en-US" sz="2500" b="1" dirty="0">
                <a:latin typeface="Comic Sans MS" panose="030F0902030302020204" pitchFamily="66" charset="0"/>
              </a:rPr>
              <a:t>Letters at the beginning of </a:t>
            </a:r>
          </a:p>
          <a:p>
            <a:r>
              <a:rPr lang="en-US" sz="2500" b="1" dirty="0">
                <a:latin typeface="Comic Sans MS" panose="030F0902030302020204" pitchFamily="66" charset="0"/>
              </a:rPr>
              <a:t>the sentence. Now point to </a:t>
            </a:r>
          </a:p>
          <a:p>
            <a:r>
              <a:rPr lang="en-US" sz="2500" b="1" dirty="0">
                <a:latin typeface="Comic Sans MS" panose="030F0902030302020204" pitchFamily="66" charset="0"/>
              </a:rPr>
              <a:t>the full stop at the end of </a:t>
            </a:r>
          </a:p>
          <a:p>
            <a:r>
              <a:rPr lang="en-US" sz="2500" b="1" dirty="0">
                <a:latin typeface="Comic Sans MS" panose="030F0902030302020204" pitchFamily="66" charset="0"/>
              </a:rPr>
              <a:t>the sentence.</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6940" b="4754"/>
          <a:stretch/>
        </p:blipFill>
        <p:spPr>
          <a:xfrm>
            <a:off x="-114111" y="232775"/>
            <a:ext cx="7133375" cy="6785582"/>
          </a:xfrm>
          <a:prstGeom prst="rect">
            <a:avLst/>
          </a:prstGeom>
        </p:spPr>
      </p:pic>
      <p:sp>
        <p:nvSpPr>
          <p:cNvPr id="10" name="Rectangle 9">
            <a:extLst>
              <a:ext uri="{FF2B5EF4-FFF2-40B4-BE49-F238E27FC236}">
                <a16:creationId xmlns:a16="http://schemas.microsoft.com/office/drawing/2014/main" xmlns="" id="{C9181AED-B8B9-7C42-B297-DC79AC40740F}"/>
              </a:ext>
            </a:extLst>
          </p:cNvPr>
          <p:cNvSpPr/>
          <p:nvPr/>
        </p:nvSpPr>
        <p:spPr>
          <a:xfrm>
            <a:off x="7255238" y="598959"/>
            <a:ext cx="4936762" cy="47705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a:t>
            </a:r>
            <a:r>
              <a:rPr lang="en-US" sz="2500" b="1" dirty="0">
                <a:latin typeface="Comic Sans MS" panose="030F0902030302020204" pitchFamily="66" charset="0"/>
              </a:rPr>
              <a:t>Find the sight word </a:t>
            </a:r>
            <a:r>
              <a:rPr lang="en-US" sz="2500" b="1" dirty="0">
                <a:solidFill>
                  <a:srgbClr val="0070C0"/>
                </a:solidFill>
                <a:latin typeface="Comic Sans MS" panose="030F0902030302020204" pitchFamily="66" charset="0"/>
              </a:rPr>
              <a:t>is</a:t>
            </a:r>
            <a:r>
              <a:rPr lang="en-US" sz="2500" b="1" dirty="0">
                <a:solidFill>
                  <a:srgbClr val="FF0000"/>
                </a:solidFill>
                <a:latin typeface="Comic Sans MS" panose="030F0902030302020204" pitchFamily="66" charset="0"/>
              </a:rPr>
              <a:t>”</a:t>
            </a:r>
          </a:p>
        </p:txBody>
      </p:sp>
      <p:sp>
        <p:nvSpPr>
          <p:cNvPr id="11" name="Rectangle 10">
            <a:extLst>
              <a:ext uri="{FF2B5EF4-FFF2-40B4-BE49-F238E27FC236}">
                <a16:creationId xmlns:a16="http://schemas.microsoft.com/office/drawing/2014/main" xmlns="" id="{C9181AED-B8B9-7C42-B297-DC79AC40740F}"/>
              </a:ext>
            </a:extLst>
          </p:cNvPr>
          <p:cNvSpPr/>
          <p:nvPr/>
        </p:nvSpPr>
        <p:spPr>
          <a:xfrm>
            <a:off x="7255238" y="2224148"/>
            <a:ext cx="4936762"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What was the ants</a:t>
            </a:r>
          </a:p>
          <a:p>
            <a:r>
              <a:rPr lang="en-US" sz="2500" b="1" dirty="0">
                <a:solidFill>
                  <a:srgbClr val="FF0000"/>
                </a:solidFill>
                <a:latin typeface="Comic Sans MS" panose="030F0902030302020204" pitchFamily="66" charset="0"/>
              </a:rPr>
              <a:t>name?</a:t>
            </a:r>
          </a:p>
        </p:txBody>
      </p:sp>
      <p:sp>
        <p:nvSpPr>
          <p:cNvPr id="12" name="Rectangle 11">
            <a:extLst>
              <a:ext uri="{FF2B5EF4-FFF2-40B4-BE49-F238E27FC236}">
                <a16:creationId xmlns:a16="http://schemas.microsoft.com/office/drawing/2014/main" xmlns="" id="{C9181AED-B8B9-7C42-B297-DC79AC40740F}"/>
              </a:ext>
            </a:extLst>
          </p:cNvPr>
          <p:cNvSpPr/>
          <p:nvPr/>
        </p:nvSpPr>
        <p:spPr>
          <a:xfrm>
            <a:off x="0" y="-5752"/>
            <a:ext cx="9639177" cy="477054"/>
          </a:xfrm>
          <a:prstGeom prst="rect">
            <a:avLst/>
          </a:prstGeom>
          <a:solidFill>
            <a:schemeClr val="accent2">
              <a:lumMod val="20000"/>
              <a:lumOff val="80000"/>
            </a:schemeClr>
          </a:solidFill>
        </p:spPr>
        <p:txBody>
          <a:bodyPr wrap="none">
            <a:spAutoFit/>
          </a:bodyPr>
          <a:lstStyle/>
          <a:p>
            <a:r>
              <a:rPr lang="en-US" sz="2500" b="1" dirty="0">
                <a:latin typeface="Comic Sans MS" panose="030F0902030302020204" pitchFamily="66" charset="0"/>
              </a:rPr>
              <a:t>Read together putting finger under each word as you read. </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852" y="5578459"/>
            <a:ext cx="1071686" cy="1071686"/>
          </a:xfrm>
          <a:prstGeom prst="rect">
            <a:avLst/>
          </a:prstGeom>
          <a:solidFill>
            <a:srgbClr val="FF0000"/>
          </a:solidFill>
        </p:spPr>
      </p:pic>
    </p:spTree>
    <p:extLst>
      <p:ext uri="{BB962C8B-B14F-4D97-AF65-F5344CB8AC3E}">
        <p14:creationId xmlns:p14="http://schemas.microsoft.com/office/powerpoint/2010/main" val="736751342"/>
      </p:ext>
    </p:extLst>
  </p:cSld>
  <p:clrMapOvr>
    <a:masterClrMapping/>
  </p:clrMapOvr>
  <mc:AlternateContent xmlns:mc="http://schemas.openxmlformats.org/markup-compatibility/2006" xmlns:p14="http://schemas.microsoft.com/office/powerpoint/2010/main">
    <mc:Choice Requires="p14">
      <p:transition spd="slow" p14:dur="2000" advTm="69084"/>
    </mc:Choice>
    <mc:Fallback xmlns="">
      <p:transition spd="slow" advTm="69084"/>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99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482DD0-C9FB-4EBF-996A-5CA9BBAF16A0}"/>
              </a:ext>
            </a:extLst>
          </p:cNvPr>
          <p:cNvSpPr>
            <a:spLocks noGrp="1"/>
          </p:cNvSpPr>
          <p:nvPr>
            <p:ph type="title"/>
          </p:nvPr>
        </p:nvSpPr>
        <p:spPr>
          <a:xfrm>
            <a:off x="1981199" y="478895"/>
            <a:ext cx="8220075" cy="994306"/>
          </a:xfrm>
        </p:spPr>
        <p:txBody>
          <a:bodyPr/>
          <a:lstStyle/>
          <a:p>
            <a:r>
              <a:rPr lang="en-GB" dirty="0">
                <a:solidFill>
                  <a:srgbClr val="005722"/>
                </a:solidFill>
              </a:rPr>
              <a:t>Jump Up and Down</a:t>
            </a:r>
          </a:p>
        </p:txBody>
      </p:sp>
      <p:grpSp>
        <p:nvGrpSpPr>
          <p:cNvPr id="27" name="Group 26">
            <a:extLst>
              <a:ext uri="{FF2B5EF4-FFF2-40B4-BE49-F238E27FC236}">
                <a16:creationId xmlns:a16="http://schemas.microsoft.com/office/drawing/2014/main" xmlns="" id="{31DCDC2A-51C8-4787-B699-957C5F55121F}"/>
              </a:ext>
            </a:extLst>
          </p:cNvPr>
          <p:cNvGrpSpPr/>
          <p:nvPr/>
        </p:nvGrpSpPr>
        <p:grpSpPr>
          <a:xfrm>
            <a:off x="1121934" y="1901041"/>
            <a:ext cx="7136241" cy="468199"/>
            <a:chOff x="-135366" y="1901040"/>
            <a:chExt cx="7709960" cy="468199"/>
          </a:xfrm>
        </p:grpSpPr>
        <p:sp>
          <p:nvSpPr>
            <p:cNvPr id="19" name="Rectangle 18">
              <a:extLst>
                <a:ext uri="{FF2B5EF4-FFF2-40B4-BE49-F238E27FC236}">
                  <a16:creationId xmlns:a16="http://schemas.microsoft.com/office/drawing/2014/main" xmlns="" id="{EA103375-386A-4C6F-80DC-A66D1CFED6B7}"/>
                </a:ext>
              </a:extLst>
            </p:cNvPr>
            <p:cNvSpPr/>
            <p:nvPr/>
          </p:nvSpPr>
          <p:spPr>
            <a:xfrm>
              <a:off x="-35363" y="1999907"/>
              <a:ext cx="7609957" cy="369332"/>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latin typeface="Twinkl"/>
              </a:endParaRPr>
            </a:p>
          </p:txBody>
        </p:sp>
        <p:sp>
          <p:nvSpPr>
            <p:cNvPr id="4" name="TextBox 3">
              <a:extLst>
                <a:ext uri="{FF2B5EF4-FFF2-40B4-BE49-F238E27FC236}">
                  <a16:creationId xmlns:a16="http://schemas.microsoft.com/office/drawing/2014/main" xmlns="" id="{70829F5E-5F2B-4E1B-BDB4-3F530EF38AE4}"/>
                </a:ext>
              </a:extLst>
            </p:cNvPr>
            <p:cNvSpPr txBox="1"/>
            <p:nvPr/>
          </p:nvSpPr>
          <p:spPr>
            <a:xfrm>
              <a:off x="-135366" y="1901040"/>
              <a:ext cx="7609957" cy="369332"/>
            </a:xfrm>
            <a:prstGeom prst="rect">
              <a:avLst/>
            </a:prstGeom>
            <a:solidFill>
              <a:schemeClr val="bg1"/>
            </a:solidFill>
            <a:ln w="28575">
              <a:solidFill>
                <a:srgbClr val="005722"/>
              </a:solidFill>
            </a:ln>
          </p:spPr>
          <p:txBody>
            <a:bodyPr wrap="square" rtlCol="0">
              <a:spAutoFit/>
            </a:bodyPr>
            <a:lstStyle/>
            <a:p>
              <a:pPr algn="r" defTabSz="914400"/>
              <a:r>
                <a:rPr lang="en-GB" dirty="0">
                  <a:solidFill>
                    <a:srgbClr val="1C1C1C"/>
                  </a:solidFill>
                  <a:latin typeface="Twinkl"/>
                </a:rPr>
                <a:t>Let’s jump out these food name syllables.</a:t>
              </a:r>
            </a:p>
          </p:txBody>
        </p:sp>
      </p:grpSp>
      <p:grpSp>
        <p:nvGrpSpPr>
          <p:cNvPr id="16" name="Group 15">
            <a:extLst>
              <a:ext uri="{FF2B5EF4-FFF2-40B4-BE49-F238E27FC236}">
                <a16:creationId xmlns:a16="http://schemas.microsoft.com/office/drawing/2014/main" xmlns="" id="{7BC82F2A-5D7D-4787-9E2E-031A54131BE8}"/>
              </a:ext>
            </a:extLst>
          </p:cNvPr>
          <p:cNvGrpSpPr/>
          <p:nvPr/>
        </p:nvGrpSpPr>
        <p:grpSpPr>
          <a:xfrm>
            <a:off x="2247901" y="2851063"/>
            <a:ext cx="1746452" cy="589895"/>
            <a:chOff x="1072654" y="2851062"/>
            <a:chExt cx="7381594" cy="589895"/>
          </a:xfrm>
        </p:grpSpPr>
        <p:sp>
          <p:nvSpPr>
            <p:cNvPr id="15" name="Rectangle 14">
              <a:extLst>
                <a:ext uri="{FF2B5EF4-FFF2-40B4-BE49-F238E27FC236}">
                  <a16:creationId xmlns:a16="http://schemas.microsoft.com/office/drawing/2014/main" xmlns="" id="{EEFF4132-2773-41FD-BB95-7F853353DDC8}"/>
                </a:ext>
              </a:extLst>
            </p:cNvPr>
            <p:cNvSpPr/>
            <p:nvPr/>
          </p:nvSpPr>
          <p:spPr>
            <a:xfrm>
              <a:off x="1276352" y="2917737"/>
              <a:ext cx="7177896"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6" name="TextBox 5">
              <a:extLst>
                <a:ext uri="{FF2B5EF4-FFF2-40B4-BE49-F238E27FC236}">
                  <a16:creationId xmlns:a16="http://schemas.microsoft.com/office/drawing/2014/main" xmlns="" id="{6486F4C4-B153-41E3-A205-4A090AB86F61}"/>
                </a:ext>
              </a:extLst>
            </p:cNvPr>
            <p:cNvSpPr txBox="1"/>
            <p:nvPr/>
          </p:nvSpPr>
          <p:spPr>
            <a:xfrm>
              <a:off x="1072654" y="2851062"/>
              <a:ext cx="7070386"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bro</a:t>
              </a:r>
              <a:r>
                <a:rPr lang="en-GB" sz="2800" b="1" dirty="0">
                  <a:solidFill>
                    <a:srgbClr val="005722"/>
                  </a:solidFill>
                  <a:latin typeface="Twinkl"/>
                </a:rPr>
                <a:t>cco</a:t>
              </a:r>
              <a:r>
                <a:rPr lang="en-GB" sz="2800" b="1" dirty="0">
                  <a:solidFill>
                    <a:srgbClr val="FF0000"/>
                  </a:solidFill>
                  <a:latin typeface="Twinkl"/>
                </a:rPr>
                <a:t>li</a:t>
              </a:r>
              <a:endParaRPr lang="en-GB" sz="2800" b="1" dirty="0">
                <a:solidFill>
                  <a:srgbClr val="005722"/>
                </a:solidFill>
                <a:latin typeface="Twinkl"/>
              </a:endParaRPr>
            </a:p>
          </p:txBody>
        </p:sp>
      </p:grpSp>
      <p:pic>
        <p:nvPicPr>
          <p:cNvPr id="17" name="Picture 16">
            <a:extLst>
              <a:ext uri="{FF2B5EF4-FFF2-40B4-BE49-F238E27FC236}">
                <a16:creationId xmlns:a16="http://schemas.microsoft.com/office/drawing/2014/main" xmlns="" id="{CD0CE62E-B706-4B18-803C-078A7EF477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15345" y="1264184"/>
            <a:ext cx="3475370" cy="5343228"/>
          </a:xfrm>
          <a:prstGeom prst="rect">
            <a:avLst/>
          </a:prstGeom>
        </p:spPr>
      </p:pic>
      <p:grpSp>
        <p:nvGrpSpPr>
          <p:cNvPr id="18" name="Group 17">
            <a:extLst>
              <a:ext uri="{FF2B5EF4-FFF2-40B4-BE49-F238E27FC236}">
                <a16:creationId xmlns:a16="http://schemas.microsoft.com/office/drawing/2014/main" xmlns="" id="{43566907-0C7F-4797-A519-88D9EF675323}"/>
              </a:ext>
            </a:extLst>
          </p:cNvPr>
          <p:cNvGrpSpPr/>
          <p:nvPr/>
        </p:nvGrpSpPr>
        <p:grpSpPr>
          <a:xfrm>
            <a:off x="4386389" y="2851063"/>
            <a:ext cx="1359113" cy="589895"/>
            <a:chOff x="1072650" y="2851062"/>
            <a:chExt cx="7305218" cy="589895"/>
          </a:xfrm>
        </p:grpSpPr>
        <p:sp>
          <p:nvSpPr>
            <p:cNvPr id="20" name="Rectangle 19">
              <a:extLst>
                <a:ext uri="{FF2B5EF4-FFF2-40B4-BE49-F238E27FC236}">
                  <a16:creationId xmlns:a16="http://schemas.microsoft.com/office/drawing/2014/main" xmlns="" id="{A685F4D6-6195-4557-96AB-260C9CD609CD}"/>
                </a:ext>
              </a:extLst>
            </p:cNvPr>
            <p:cNvSpPr/>
            <p:nvPr/>
          </p:nvSpPr>
          <p:spPr>
            <a:xfrm>
              <a:off x="1294836" y="2917737"/>
              <a:ext cx="7083032"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21" name="TextBox 20">
              <a:extLst>
                <a:ext uri="{FF2B5EF4-FFF2-40B4-BE49-F238E27FC236}">
                  <a16:creationId xmlns:a16="http://schemas.microsoft.com/office/drawing/2014/main" xmlns="" id="{3D101DAE-CC2A-4739-ADBF-EC470B4307EB}"/>
                </a:ext>
              </a:extLst>
            </p:cNvPr>
            <p:cNvSpPr txBox="1"/>
            <p:nvPr/>
          </p:nvSpPr>
          <p:spPr>
            <a:xfrm>
              <a:off x="1072650" y="2851062"/>
              <a:ext cx="6989171"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car</a:t>
              </a:r>
              <a:r>
                <a:rPr lang="en-GB" sz="2800" b="1" dirty="0">
                  <a:solidFill>
                    <a:srgbClr val="FF0000"/>
                  </a:solidFill>
                  <a:latin typeface="Twinkl"/>
                </a:rPr>
                <a:t>rot</a:t>
              </a:r>
              <a:endParaRPr lang="en-GB" sz="2800" b="1" dirty="0">
                <a:solidFill>
                  <a:srgbClr val="005722"/>
                </a:solidFill>
                <a:latin typeface="Twinkl"/>
              </a:endParaRPr>
            </a:p>
          </p:txBody>
        </p:sp>
      </p:grpSp>
      <p:grpSp>
        <p:nvGrpSpPr>
          <p:cNvPr id="22" name="Group 21">
            <a:extLst>
              <a:ext uri="{FF2B5EF4-FFF2-40B4-BE49-F238E27FC236}">
                <a16:creationId xmlns:a16="http://schemas.microsoft.com/office/drawing/2014/main" xmlns="" id="{4198274A-C738-4352-9B21-3CF1EF435E63}"/>
              </a:ext>
            </a:extLst>
          </p:cNvPr>
          <p:cNvGrpSpPr/>
          <p:nvPr/>
        </p:nvGrpSpPr>
        <p:grpSpPr>
          <a:xfrm>
            <a:off x="6178873" y="2851063"/>
            <a:ext cx="1922736" cy="589895"/>
            <a:chOff x="1072650" y="2851062"/>
            <a:chExt cx="7918222" cy="589895"/>
          </a:xfrm>
        </p:grpSpPr>
        <p:sp>
          <p:nvSpPr>
            <p:cNvPr id="23" name="Rectangle 22">
              <a:extLst>
                <a:ext uri="{FF2B5EF4-FFF2-40B4-BE49-F238E27FC236}">
                  <a16:creationId xmlns:a16="http://schemas.microsoft.com/office/drawing/2014/main" xmlns="" id="{12D8D88F-21D4-492E-8710-9656FAA5478E}"/>
                </a:ext>
              </a:extLst>
            </p:cNvPr>
            <p:cNvSpPr/>
            <p:nvPr/>
          </p:nvSpPr>
          <p:spPr>
            <a:xfrm>
              <a:off x="1391860" y="2917737"/>
              <a:ext cx="7562969"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24" name="TextBox 23">
              <a:extLst>
                <a:ext uri="{FF2B5EF4-FFF2-40B4-BE49-F238E27FC236}">
                  <a16:creationId xmlns:a16="http://schemas.microsoft.com/office/drawing/2014/main" xmlns="" id="{AD26A650-44C7-4A4A-B250-2B3CBA765BBA}"/>
                </a:ext>
              </a:extLst>
            </p:cNvPr>
            <p:cNvSpPr txBox="1"/>
            <p:nvPr/>
          </p:nvSpPr>
          <p:spPr>
            <a:xfrm>
              <a:off x="1072650" y="2851062"/>
              <a:ext cx="7918222"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cu</a:t>
              </a:r>
              <a:r>
                <a:rPr lang="en-GB" sz="2800" b="1" dirty="0">
                  <a:solidFill>
                    <a:srgbClr val="FF0000"/>
                  </a:solidFill>
                  <a:latin typeface="Twinkl"/>
                </a:rPr>
                <a:t>cum</a:t>
              </a:r>
              <a:r>
                <a:rPr lang="en-GB" sz="2800" b="1" dirty="0">
                  <a:solidFill>
                    <a:srgbClr val="005722"/>
                  </a:solidFill>
                  <a:latin typeface="Twinkl"/>
                </a:rPr>
                <a:t>ber</a:t>
              </a:r>
            </a:p>
          </p:txBody>
        </p:sp>
      </p:grpSp>
      <p:grpSp>
        <p:nvGrpSpPr>
          <p:cNvPr id="28" name="Group 27">
            <a:extLst>
              <a:ext uri="{FF2B5EF4-FFF2-40B4-BE49-F238E27FC236}">
                <a16:creationId xmlns:a16="http://schemas.microsoft.com/office/drawing/2014/main" xmlns="" id="{2B1DCAC2-93BE-4749-9AB0-28ED84899F2C}"/>
              </a:ext>
            </a:extLst>
          </p:cNvPr>
          <p:cNvGrpSpPr/>
          <p:nvPr/>
        </p:nvGrpSpPr>
        <p:grpSpPr>
          <a:xfrm>
            <a:off x="2246380" y="3611906"/>
            <a:ext cx="1542256" cy="589895"/>
            <a:chOff x="1072650" y="2851062"/>
            <a:chExt cx="7356558" cy="589895"/>
          </a:xfrm>
        </p:grpSpPr>
        <p:sp>
          <p:nvSpPr>
            <p:cNvPr id="29" name="Rectangle 28">
              <a:extLst>
                <a:ext uri="{FF2B5EF4-FFF2-40B4-BE49-F238E27FC236}">
                  <a16:creationId xmlns:a16="http://schemas.microsoft.com/office/drawing/2014/main" xmlns="" id="{F5EA8ACF-9140-498E-A670-91D86504305E}"/>
                </a:ext>
              </a:extLst>
            </p:cNvPr>
            <p:cNvSpPr/>
            <p:nvPr/>
          </p:nvSpPr>
          <p:spPr>
            <a:xfrm>
              <a:off x="1440040" y="2917737"/>
              <a:ext cx="6989168"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0" name="TextBox 29">
              <a:extLst>
                <a:ext uri="{FF2B5EF4-FFF2-40B4-BE49-F238E27FC236}">
                  <a16:creationId xmlns:a16="http://schemas.microsoft.com/office/drawing/2014/main" xmlns="" id="{1CD31D5B-C770-4D17-B13F-92C9A515CF8E}"/>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to</a:t>
              </a:r>
              <a:r>
                <a:rPr lang="en-GB" sz="2800" b="1" dirty="0">
                  <a:solidFill>
                    <a:srgbClr val="005722"/>
                  </a:solidFill>
                  <a:latin typeface="Twinkl"/>
                </a:rPr>
                <a:t>ma</a:t>
              </a:r>
              <a:r>
                <a:rPr lang="en-GB" sz="2800" b="1" dirty="0">
                  <a:solidFill>
                    <a:srgbClr val="FF0000"/>
                  </a:solidFill>
                  <a:latin typeface="Twinkl"/>
                </a:rPr>
                <a:t>to</a:t>
              </a:r>
              <a:endParaRPr lang="en-GB" sz="2800" b="1" dirty="0">
                <a:solidFill>
                  <a:srgbClr val="005722"/>
                </a:solidFill>
                <a:latin typeface="Twinkl"/>
              </a:endParaRPr>
            </a:p>
          </p:txBody>
        </p:sp>
      </p:grpSp>
      <p:grpSp>
        <p:nvGrpSpPr>
          <p:cNvPr id="31" name="Group 30">
            <a:extLst>
              <a:ext uri="{FF2B5EF4-FFF2-40B4-BE49-F238E27FC236}">
                <a16:creationId xmlns:a16="http://schemas.microsoft.com/office/drawing/2014/main" xmlns="" id="{BDCEF446-202F-4C52-9B27-620CD4A64FD6}"/>
              </a:ext>
            </a:extLst>
          </p:cNvPr>
          <p:cNvGrpSpPr/>
          <p:nvPr/>
        </p:nvGrpSpPr>
        <p:grpSpPr>
          <a:xfrm>
            <a:off x="4173409" y="3607514"/>
            <a:ext cx="1569941" cy="589895"/>
            <a:chOff x="1072650" y="2851062"/>
            <a:chExt cx="7357981" cy="589895"/>
          </a:xfrm>
        </p:grpSpPr>
        <p:sp>
          <p:nvSpPr>
            <p:cNvPr id="32" name="Rectangle 31">
              <a:extLst>
                <a:ext uri="{FF2B5EF4-FFF2-40B4-BE49-F238E27FC236}">
                  <a16:creationId xmlns:a16="http://schemas.microsoft.com/office/drawing/2014/main" xmlns="" id="{5EB92EF0-B78C-4ACE-949D-9D13D15B6680}"/>
                </a:ext>
              </a:extLst>
            </p:cNvPr>
            <p:cNvSpPr/>
            <p:nvPr/>
          </p:nvSpPr>
          <p:spPr>
            <a:xfrm>
              <a:off x="1441463" y="2917737"/>
              <a:ext cx="6989168"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3" name="TextBox 32">
              <a:extLst>
                <a:ext uri="{FF2B5EF4-FFF2-40B4-BE49-F238E27FC236}">
                  <a16:creationId xmlns:a16="http://schemas.microsoft.com/office/drawing/2014/main" xmlns="" id="{E33C0837-8C4A-41B0-893B-4DDA910FA9A7}"/>
                </a:ext>
              </a:extLst>
            </p:cNvPr>
            <p:cNvSpPr txBox="1"/>
            <p:nvPr/>
          </p:nvSpPr>
          <p:spPr>
            <a:xfrm>
              <a:off x="1072650" y="2851062"/>
              <a:ext cx="6989173"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ba</a:t>
              </a:r>
              <a:r>
                <a:rPr lang="en-GB" sz="2800" b="1" dirty="0">
                  <a:solidFill>
                    <a:srgbClr val="005722"/>
                  </a:solidFill>
                  <a:latin typeface="Twinkl"/>
                </a:rPr>
                <a:t>na</a:t>
              </a:r>
              <a:r>
                <a:rPr lang="en-GB" sz="2800" b="1" dirty="0">
                  <a:solidFill>
                    <a:srgbClr val="FF0000"/>
                  </a:solidFill>
                  <a:latin typeface="Twinkl"/>
                </a:rPr>
                <a:t>na</a:t>
              </a:r>
              <a:endParaRPr lang="en-GB" sz="2800" b="1" dirty="0">
                <a:solidFill>
                  <a:srgbClr val="005722"/>
                </a:solidFill>
                <a:latin typeface="Twinkl"/>
              </a:endParaRPr>
            </a:p>
          </p:txBody>
        </p:sp>
      </p:grpSp>
      <p:grpSp>
        <p:nvGrpSpPr>
          <p:cNvPr id="34" name="Group 33">
            <a:extLst>
              <a:ext uri="{FF2B5EF4-FFF2-40B4-BE49-F238E27FC236}">
                <a16:creationId xmlns:a16="http://schemas.microsoft.com/office/drawing/2014/main" xmlns="" id="{49D18FAA-8A61-4601-B098-F452021126C4}"/>
              </a:ext>
            </a:extLst>
          </p:cNvPr>
          <p:cNvGrpSpPr/>
          <p:nvPr/>
        </p:nvGrpSpPr>
        <p:grpSpPr>
          <a:xfrm>
            <a:off x="6133800" y="3607514"/>
            <a:ext cx="1244071" cy="589895"/>
            <a:chOff x="1072650" y="2851062"/>
            <a:chExt cx="7381161" cy="589895"/>
          </a:xfrm>
        </p:grpSpPr>
        <p:sp>
          <p:nvSpPr>
            <p:cNvPr id="35" name="Rectangle 34">
              <a:extLst>
                <a:ext uri="{FF2B5EF4-FFF2-40B4-BE49-F238E27FC236}">
                  <a16:creationId xmlns:a16="http://schemas.microsoft.com/office/drawing/2014/main" xmlns="" id="{69527797-D730-48A1-909D-3A7461ED7FA4}"/>
                </a:ext>
              </a:extLst>
            </p:cNvPr>
            <p:cNvSpPr/>
            <p:nvPr/>
          </p:nvSpPr>
          <p:spPr>
            <a:xfrm>
              <a:off x="1464642" y="2917737"/>
              <a:ext cx="6989169"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6" name="TextBox 35">
              <a:extLst>
                <a:ext uri="{FF2B5EF4-FFF2-40B4-BE49-F238E27FC236}">
                  <a16:creationId xmlns:a16="http://schemas.microsoft.com/office/drawing/2014/main" xmlns="" id="{885B3AA4-37C0-414E-BD03-02AAD1B62376}"/>
                </a:ext>
              </a:extLst>
            </p:cNvPr>
            <p:cNvSpPr txBox="1"/>
            <p:nvPr/>
          </p:nvSpPr>
          <p:spPr>
            <a:xfrm>
              <a:off x="1072650" y="2851062"/>
              <a:ext cx="6989168"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005722"/>
                  </a:solidFill>
                  <a:latin typeface="Twinkl"/>
                </a:rPr>
                <a:t>a</a:t>
              </a:r>
              <a:r>
                <a:rPr lang="en-GB" sz="2800" b="1" dirty="0">
                  <a:solidFill>
                    <a:srgbClr val="FF0000"/>
                  </a:solidFill>
                  <a:latin typeface="Twinkl"/>
                </a:rPr>
                <a:t>pple</a:t>
              </a:r>
              <a:endParaRPr lang="en-GB" sz="2800" b="1" dirty="0">
                <a:solidFill>
                  <a:srgbClr val="005722"/>
                </a:solidFill>
                <a:latin typeface="Twinkl"/>
              </a:endParaRPr>
            </a:p>
          </p:txBody>
        </p:sp>
      </p:grpSp>
      <p:grpSp>
        <p:nvGrpSpPr>
          <p:cNvPr id="37" name="Group 36">
            <a:extLst>
              <a:ext uri="{FF2B5EF4-FFF2-40B4-BE49-F238E27FC236}">
                <a16:creationId xmlns:a16="http://schemas.microsoft.com/office/drawing/2014/main" xmlns="" id="{7BC5892E-737F-4B9C-B930-470325004469}"/>
              </a:ext>
            </a:extLst>
          </p:cNvPr>
          <p:cNvGrpSpPr/>
          <p:nvPr/>
        </p:nvGrpSpPr>
        <p:grpSpPr>
          <a:xfrm>
            <a:off x="1899028" y="4439424"/>
            <a:ext cx="2598907" cy="589895"/>
            <a:chOff x="-43580" y="2851062"/>
            <a:chExt cx="8351696" cy="589895"/>
          </a:xfrm>
        </p:grpSpPr>
        <p:sp>
          <p:nvSpPr>
            <p:cNvPr id="38" name="Rectangle 37">
              <a:extLst>
                <a:ext uri="{FF2B5EF4-FFF2-40B4-BE49-F238E27FC236}">
                  <a16:creationId xmlns:a16="http://schemas.microsoft.com/office/drawing/2014/main" xmlns="" id="{53048E99-C359-4088-8CE2-F35B14CA9E78}"/>
                </a:ext>
              </a:extLst>
            </p:cNvPr>
            <p:cNvSpPr/>
            <p:nvPr/>
          </p:nvSpPr>
          <p:spPr>
            <a:xfrm>
              <a:off x="1318949" y="2917737"/>
              <a:ext cx="6989167" cy="523220"/>
            </a:xfrm>
            <a:prstGeom prst="rect">
              <a:avLst/>
            </a:prstGeom>
            <a:solidFill>
              <a:srgbClr val="00572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050" dirty="0">
                <a:solidFill>
                  <a:prstClr val="white"/>
                </a:solidFill>
                <a:latin typeface="Twinkl"/>
              </a:endParaRPr>
            </a:p>
          </p:txBody>
        </p:sp>
        <p:sp>
          <p:nvSpPr>
            <p:cNvPr id="39" name="TextBox 38">
              <a:extLst>
                <a:ext uri="{FF2B5EF4-FFF2-40B4-BE49-F238E27FC236}">
                  <a16:creationId xmlns:a16="http://schemas.microsoft.com/office/drawing/2014/main" xmlns="" id="{D94C40A4-CF34-48A2-AD5A-8377C003CF18}"/>
                </a:ext>
              </a:extLst>
            </p:cNvPr>
            <p:cNvSpPr txBox="1"/>
            <p:nvPr/>
          </p:nvSpPr>
          <p:spPr>
            <a:xfrm>
              <a:off x="-43580" y="2851062"/>
              <a:ext cx="8105407" cy="523220"/>
            </a:xfrm>
            <a:prstGeom prst="rect">
              <a:avLst/>
            </a:prstGeom>
            <a:solidFill>
              <a:schemeClr val="bg1"/>
            </a:solidFill>
            <a:ln w="28575">
              <a:solidFill>
                <a:srgbClr val="005722"/>
              </a:solidFill>
              <a:prstDash val="sysDash"/>
            </a:ln>
          </p:spPr>
          <p:txBody>
            <a:bodyPr wrap="square" rtlCol="0">
              <a:spAutoFit/>
            </a:bodyPr>
            <a:lstStyle/>
            <a:p>
              <a:pPr algn="ctr" defTabSz="914400"/>
              <a:r>
                <a:rPr lang="en-GB" sz="2800" b="1" dirty="0">
                  <a:solidFill>
                    <a:srgbClr val="FF0000"/>
                  </a:solidFill>
                  <a:latin typeface="Twinkl"/>
                </a:rPr>
                <a:t>wa</a:t>
              </a:r>
              <a:r>
                <a:rPr lang="en-GB" sz="2800" b="1" dirty="0">
                  <a:solidFill>
                    <a:srgbClr val="005722"/>
                  </a:solidFill>
                  <a:latin typeface="Twinkl"/>
                </a:rPr>
                <a:t>ter</a:t>
              </a:r>
              <a:r>
                <a:rPr lang="en-GB" sz="2800" b="1" dirty="0">
                  <a:solidFill>
                    <a:srgbClr val="FF0000"/>
                  </a:solidFill>
                  <a:latin typeface="Twinkl"/>
                </a:rPr>
                <a:t>me</a:t>
              </a:r>
              <a:r>
                <a:rPr lang="en-GB" sz="2800" b="1" dirty="0">
                  <a:solidFill>
                    <a:schemeClr val="accent4">
                      <a:lumMod val="50000"/>
                    </a:schemeClr>
                  </a:solidFill>
                  <a:latin typeface="Twinkl"/>
                </a:rPr>
                <a:t>lon</a:t>
              </a:r>
              <a:endParaRPr lang="en-GB" sz="2800" b="1" dirty="0">
                <a:solidFill>
                  <a:srgbClr val="005722"/>
                </a:solidFill>
                <a:latin typeface="Twinkl"/>
              </a:endParaRPr>
            </a:p>
          </p:txBody>
        </p:sp>
      </p:grpSp>
    </p:spTree>
    <p:extLst>
      <p:ext uri="{BB962C8B-B14F-4D97-AF65-F5344CB8AC3E}">
        <p14:creationId xmlns:p14="http://schemas.microsoft.com/office/powerpoint/2010/main" val="813196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0-#ppt_w/2"/>
                                          </p:val>
                                        </p:tav>
                                        <p:tav tm="100000">
                                          <p:val>
                                            <p:strVal val="#ppt_x"/>
                                          </p:val>
                                        </p:tav>
                                      </p:tavLst>
                                    </p:anim>
                                    <p:anim calcmode="lin" valueType="num">
                                      <p:cBhvr additive="base">
                                        <p:cTn id="8" dur="1000" fill="hold"/>
                                        <p:tgtEl>
                                          <p:spTgt spid="27"/>
                                        </p:tgtEl>
                                        <p:attrNameLst>
                                          <p:attrName>ppt_y</p:attrName>
                                        </p:attrNameLst>
                                      </p:cBhvr>
                                      <p:tavLst>
                                        <p:tav tm="0">
                                          <p:val>
                                            <p:strVal val="#ppt_y"/>
                                          </p:val>
                                        </p:tav>
                                        <p:tav tm="100000">
                                          <p:val>
                                            <p:strVal val="#ppt_y"/>
                                          </p:val>
                                        </p:tav>
                                      </p:tavLst>
                                    </p:anim>
                                  </p:childTnLst>
                                </p:cTn>
                              </p:par>
                              <p:par>
                                <p:cTn id="9" presetID="2" presetClass="entr" presetSubtype="6" decel="40000" fill="hold" nodeType="withEffect">
                                  <p:stCondLst>
                                    <p:cond delay="5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250" fill="hold"/>
                                        <p:tgtEl>
                                          <p:spTgt spid="17"/>
                                        </p:tgtEl>
                                        <p:attrNameLst>
                                          <p:attrName>ppt_x</p:attrName>
                                        </p:attrNameLst>
                                      </p:cBhvr>
                                      <p:tavLst>
                                        <p:tav tm="0">
                                          <p:val>
                                            <p:strVal val="1+#ppt_w/2"/>
                                          </p:val>
                                        </p:tav>
                                        <p:tav tm="100000">
                                          <p:val>
                                            <p:strVal val="#ppt_x"/>
                                          </p:val>
                                        </p:tav>
                                      </p:tavLst>
                                    </p:anim>
                                    <p:anim calcmode="lin" valueType="num">
                                      <p:cBhvr additive="base">
                                        <p:cTn id="12" dur="1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p:cTn id="21" dur="indefinite"/>
                                        <p:tgtEl>
                                          <p:spTgt spid="16"/>
                                        </p:tgtEl>
                                        <p:attrNameLst>
                                          <p:attrName>style.opacity</p:attrName>
                                        </p:attrNameLst>
                                      </p:cBhvr>
                                      <p:to>
                                        <p:strVal val="0.5"/>
                                      </p:to>
                                    </p:set>
                                    <p:animEffect filter="image" prLst="opacity: 0.5">
                                      <p:cBhvr rctx="IE">
                                        <p:cTn id="22" dur="indefinite"/>
                                        <p:tgtEl>
                                          <p:spTgt spid="16"/>
                                        </p:tgtEl>
                                      </p:cBhvr>
                                    </p:animEffect>
                                  </p:childTnLst>
                                </p:cTn>
                              </p:par>
                            </p:childTnLst>
                          </p:cTn>
                        </p:par>
                        <p:par>
                          <p:cTn id="23" fill="hold">
                            <p:stCondLst>
                              <p:cond delay="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mph" presetSubtype="0" nodeType="clickEffect">
                                  <p:stCondLst>
                                    <p:cond delay="0"/>
                                  </p:stCondLst>
                                  <p:childTnLst>
                                    <p:set>
                                      <p:cBhvr>
                                        <p:cTn id="30" dur="indefinite"/>
                                        <p:tgtEl>
                                          <p:spTgt spid="18"/>
                                        </p:tgtEl>
                                        <p:attrNameLst>
                                          <p:attrName>style.opacity</p:attrName>
                                        </p:attrNameLst>
                                      </p:cBhvr>
                                      <p:to>
                                        <p:strVal val="0.5"/>
                                      </p:to>
                                    </p:set>
                                    <p:animEffect filter="image" prLst="opacity: 0.5">
                                      <p:cBhvr rctx="IE">
                                        <p:cTn id="31" dur="indefinite"/>
                                        <p:tgtEl>
                                          <p:spTgt spid="18"/>
                                        </p:tgtEl>
                                      </p:cBhvr>
                                    </p:animEffect>
                                  </p:childTnLst>
                                </p:cTn>
                              </p:par>
                            </p:childTnLst>
                          </p:cTn>
                        </p:par>
                        <p:par>
                          <p:cTn id="32" fill="hold">
                            <p:stCondLst>
                              <p:cond delay="0"/>
                            </p:stCondLst>
                            <p:childTnLst>
                              <p:par>
                                <p:cTn id="33" presetID="10" presetClass="entr" presetSubtype="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mph" presetSubtype="0" nodeType="clickEffect">
                                  <p:stCondLst>
                                    <p:cond delay="0"/>
                                  </p:stCondLst>
                                  <p:childTnLst>
                                    <p:set>
                                      <p:cBhvr>
                                        <p:cTn id="39" dur="indefinite"/>
                                        <p:tgtEl>
                                          <p:spTgt spid="22"/>
                                        </p:tgtEl>
                                        <p:attrNameLst>
                                          <p:attrName>style.opacity</p:attrName>
                                        </p:attrNameLst>
                                      </p:cBhvr>
                                      <p:to>
                                        <p:strVal val="0.5"/>
                                      </p:to>
                                    </p:set>
                                    <p:animEffect filter="image" prLst="opacity: 0.5">
                                      <p:cBhvr rctx="IE">
                                        <p:cTn id="40" dur="indefinite"/>
                                        <p:tgtEl>
                                          <p:spTgt spid="22"/>
                                        </p:tgtEl>
                                      </p:cBhvr>
                                    </p:animEffect>
                                  </p:childTnLst>
                                </p:cTn>
                              </p:par>
                            </p:childTnLst>
                          </p:cTn>
                        </p:par>
                        <p:par>
                          <p:cTn id="41" fill="hold">
                            <p:stCondLst>
                              <p:cond delay="0"/>
                            </p:stCondLst>
                            <p:childTnLst>
                              <p:par>
                                <p:cTn id="42" presetID="10" presetClass="entr" presetSubtype="0" fill="hold"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mph" presetSubtype="0" nodeType="clickEffect">
                                  <p:stCondLst>
                                    <p:cond delay="0"/>
                                  </p:stCondLst>
                                  <p:childTnLst>
                                    <p:set>
                                      <p:cBhvr>
                                        <p:cTn id="48" dur="indefinite"/>
                                        <p:tgtEl>
                                          <p:spTgt spid="28"/>
                                        </p:tgtEl>
                                        <p:attrNameLst>
                                          <p:attrName>style.opacity</p:attrName>
                                        </p:attrNameLst>
                                      </p:cBhvr>
                                      <p:to>
                                        <p:strVal val="0.5"/>
                                      </p:to>
                                    </p:set>
                                    <p:animEffect filter="image" prLst="opacity: 0.5">
                                      <p:cBhvr rctx="IE">
                                        <p:cTn id="49" dur="indefinite"/>
                                        <p:tgtEl>
                                          <p:spTgt spid="28"/>
                                        </p:tgtEl>
                                      </p:cBhvr>
                                    </p:animEffect>
                                  </p:childTnLst>
                                </p:cTn>
                              </p:par>
                            </p:childTnLst>
                          </p:cTn>
                        </p:par>
                        <p:par>
                          <p:cTn id="50" fill="hold">
                            <p:stCondLst>
                              <p:cond delay="0"/>
                            </p:stCondLst>
                            <p:childTnLst>
                              <p:par>
                                <p:cTn id="51" presetID="10" presetClass="entr" presetSubtype="0"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mph" presetSubtype="0" nodeType="clickEffect">
                                  <p:stCondLst>
                                    <p:cond delay="0"/>
                                  </p:stCondLst>
                                  <p:childTnLst>
                                    <p:set>
                                      <p:cBhvr>
                                        <p:cTn id="57" dur="indefinite"/>
                                        <p:tgtEl>
                                          <p:spTgt spid="31"/>
                                        </p:tgtEl>
                                        <p:attrNameLst>
                                          <p:attrName>style.opacity</p:attrName>
                                        </p:attrNameLst>
                                      </p:cBhvr>
                                      <p:to>
                                        <p:strVal val="0.5"/>
                                      </p:to>
                                    </p:set>
                                    <p:animEffect filter="image" prLst="opacity: 0.5">
                                      <p:cBhvr rctx="IE">
                                        <p:cTn id="58" dur="indefinite"/>
                                        <p:tgtEl>
                                          <p:spTgt spid="31"/>
                                        </p:tgtEl>
                                      </p:cBhvr>
                                    </p:animEffect>
                                  </p:childTnLst>
                                </p:cTn>
                              </p:par>
                            </p:childTnLst>
                          </p:cTn>
                        </p:par>
                        <p:par>
                          <p:cTn id="59" fill="hold">
                            <p:stCondLst>
                              <p:cond delay="0"/>
                            </p:stCondLst>
                            <p:childTnLst>
                              <p:par>
                                <p:cTn id="60" presetID="10" presetClass="entr" presetSubtype="0" fill="hold" nodeType="after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mph" presetSubtype="0" nodeType="clickEffect">
                                  <p:stCondLst>
                                    <p:cond delay="0"/>
                                  </p:stCondLst>
                                  <p:childTnLst>
                                    <p:set>
                                      <p:cBhvr>
                                        <p:cTn id="66" dur="indefinite"/>
                                        <p:tgtEl>
                                          <p:spTgt spid="34"/>
                                        </p:tgtEl>
                                        <p:attrNameLst>
                                          <p:attrName>style.opacity</p:attrName>
                                        </p:attrNameLst>
                                      </p:cBhvr>
                                      <p:to>
                                        <p:strVal val="0.5"/>
                                      </p:to>
                                    </p:set>
                                    <p:animEffect filter="image" prLst="opacity: 0.5">
                                      <p:cBhvr rctx="IE">
                                        <p:cTn id="67" dur="indefinite"/>
                                        <p:tgtEl>
                                          <p:spTgt spid="34"/>
                                        </p:tgtEl>
                                      </p:cBhvr>
                                    </p:animEffect>
                                  </p:childTnLst>
                                </p:cTn>
                              </p:par>
                            </p:childTnLst>
                          </p:cTn>
                        </p:par>
                        <p:par>
                          <p:cTn id="68" fill="hold">
                            <p:stCondLst>
                              <p:cond delay="0"/>
                            </p:stCondLst>
                            <p:childTnLst>
                              <p:par>
                                <p:cTn id="69" presetID="10" presetClass="entr" presetSubtype="0"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mph" presetSubtype="0" nodeType="clickEffect">
                                  <p:stCondLst>
                                    <p:cond delay="0"/>
                                  </p:stCondLst>
                                  <p:childTnLst>
                                    <p:set>
                                      <p:cBhvr>
                                        <p:cTn id="75" dur="indefinite"/>
                                        <p:tgtEl>
                                          <p:spTgt spid="37"/>
                                        </p:tgtEl>
                                        <p:attrNameLst>
                                          <p:attrName>style.opacity</p:attrName>
                                        </p:attrNameLst>
                                      </p:cBhvr>
                                      <p:to>
                                        <p:strVal val="0.5"/>
                                      </p:to>
                                    </p:set>
                                    <p:animEffect filter="image" prLst="opacity: 0.5">
                                      <p:cBhvr rctx="IE">
                                        <p:cTn id="76" dur="indefinite"/>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73145" y="2704546"/>
            <a:ext cx="184730" cy="553998"/>
          </a:xfrm>
          <a:prstGeom prst="rect">
            <a:avLst/>
          </a:prstGeom>
        </p:spPr>
        <p:txBody>
          <a:bodyPr wrap="none">
            <a:spAutoFit/>
          </a:bodyPr>
          <a:lstStyle/>
          <a:p>
            <a:pPr algn="ctr"/>
            <a:endParaRPr lang="en-GB" sz="3000" b="1" dirty="0">
              <a:solidFill>
                <a:srgbClr val="FF0000"/>
              </a:solidFill>
              <a:latin typeface="Comic Sans MS" panose="030F0702030302020204" pitchFamily="66" charset="0"/>
            </a:endParaRPr>
          </a:p>
        </p:txBody>
      </p:sp>
      <p:sp>
        <p:nvSpPr>
          <p:cNvPr id="6" name="AutoShape 4" descr="data:image/png;base64,%20iVBORw0KGgoAAAANSUhEUgAAA1AAAAHnCAYAAAC2S7zVAAAAAXNSR0IArs4c6QAAAARnQU1BAACxjwv8YQUAAAAJcEhZcwAADsMAAA7DAcdvqGQAAP+lSURBVHhe7P11lF1ZkuYLmjOjJJeLmVkKQSgkRSiYIyOzsjCLoau64NWaNbBmvTX035t586ZfV7/u19XFXFmJwQoORSjEzAwuySVnZrjz/Wyfc/26h4siI7MLrknbD9xz9tlo275ttm1n2D0ocePd1YlE4huWkbFFVxMtYdUZGRkTo5/TlKY0pSlNaUpTmtL0pQlRLBLHEtExI8FFdB79nvwt+ecOFL8bvZeRyc0Hp+QnonhGpQ2Kj+OQf57vxpFEcSTTdr+kdzyK+P0HJd5PjeNupHSNSprSH79yX++PIS8DTvgz9t0HKYOvgvT9OC0c/fM6+UkmY9T37/Bh6iozSted0ubxRPSFZ+IXUx+CdJ2Vb5ZbrFCu8wLdi5/NVHISjToh3FbYJZzzPYWjOr8jjf1CkhI3d3wtMWz/D0WwOrqVpjSlKU1pSlOa0pSmr5JcCLyjOKafot/8Of3xy7s8P4qi55KPE8n9vusfFMXPx8f4/l0o+ZmUb/lr9/vtiPzxsen4EjQ2LeORf2acb93Pu+PRqDKI443pS8T3lVKUnrht/TgpWa738a1keY2lKL1xXMk4U8iBMqA3O4ClrDyzbAWOmYTc6DxHz2RFLxHH+OkSqDoqDPT/UvhhdGsUfeGtxM2PJyYS/d/RD49Ft9KUpjSlKU1pSlOa0vRV0xgZ8IsUi2njPDhWgksKlfyQ+qPu+eU9PzaaRmm8oDHv3zM6vRh/d9SzyQjvkx4w3V+g+P3ou/cTXWoSef5Bk5z6gn+PP3Hgtzj8pMkTIxrW53+M3/eox8av6/ibqT+Nl47kLU7ii+jcQZIAUKaCAyEC2s74vgASQAkQlR0BKcCTP/PgJCD1gUDUNxVao1tOySRCiZs7FicSGW/o5vzoVprSlKY0pSlNaUpTmn5cFMu0YymW0O70+2gRTjRWQI8p9f6DUPR88rWUhKSc3pGSgnH08P2889+TxgLG2FQxTneyHO6Xohf8/TiSsZE9cKQ/Io1Nx4+PQrYT0THDj2655/f0LzLjCweu/dLJ3/L6CGEYkARwysoSRgIYFQgTFQorFeq6QCFPeCpHR4XMCCilxDfm4oFJaT2reF8ViDob3RqpuUTLx+WJoeEDGcMZ8z0XyeC/jjmmKU1pSlOa0pSmNKXpJ05JOWw8gSxVIP8KhHOPYpzv3CsNX8GnkzTeJ74M3StN/h39GasRib//ZfM0bvq/ygIaS6lx8/FxExDoyyTD39EfjpSVh5RzPtc/YD29/dbbN2B9Chw7u3utraPbOrr6rKunz7q7+8Mz/YQB6+8f1Gs6Dg7a0OCwDQ0NCzhl2JDiI2RkZlt2do7l5+VbYX6BFebkW2lJiVVNnGSTq6qsunqyTZww0UqKS5QMATZHZCHv/CWJqWcjx+HoGF+PT4rvYmZOzsMZpaWslRp5+i//6H98o6y46MXy0kKrKC1SogqsqDDPCvJzLS8n23Jzc8x0tCxUZHohFWBx5PtxYv0YTj3cke7wY5yq5M8pz1E5aUpTmtKUpjSlKU3/pmmsDHUn+egLQtVXTMT7r0U2+xeYl1HVOjbt47WRcdqBy9a6H4MgLpPnCjh24Mirg0M2FIGj7t4+AaM+a+/ssZa2boVOa23vsi7dBzj1CRR5EDDiusfvhXM/DgzagAATsCEzM9OyM7MsN1uYQ0CpUECprKjIQ2mhQlGhFRcUWH4uuERAyp/JE1bRfT1DKCwssLzcPE8/ceqQkttESukEjdjYs/ugT7JXrdrOiT+9ZcuWF/Pzct4AOE2qKLVJE0qssrzIykuUqMJ8B1GEQsCUgFRurjIHqMpRRnWeo8wSsgWusrMVdMzIwg4RsBXlggTGaUwFWH4//iGiOA/J2ym/E1+a0pSmNKUpTWlKU5rSlKZRYvIdyeVnhViM9iPX0Q1k8aFhGxSgGRgcVhgKGqEYBAnwBNDUb10CTWiUOrp6BJi6ram1y+qb262+qc2aWjpsQMAoRBdM9bDGAxzlAY7ADzrmC08AhAgFAkKF+QJDAk1FgKKCfCsRIJpYUmITSkv9WCagVKRnsoUvMjMyHXBFCbfE8LCH4eh7P04atoxv5m/f/l0vtce2bj2jzy3mkx7IrAI/ogbLEPLkmCVgVJiXY6XFBTYBoFVZYhMri21CWbFVlBb7/eIiMq1joQqjQBkVoFJsios4UuotrrDo/l0p9fe4YO75UprSlKY0pSlNaUpTmtL0r5eQsaGkd3kXmkdkZG7HWpYYXMSidPzKsIBT38CQdXb1ChB1WmtHAEYNzW1WJ1BU19BudY3t1tjS7iAKo7NhQAtYIY7EdSYu7ft9/5au0RhVlpZYhQBReQFWbgJFZaU2ubxCodyqysqsVOAIIJUN3iAqgSPHCXF6PRBnlDMdwy8R8SgJ4fd4LduPjy7mbnt0QcZf/U//05ae3p7PGltbrLWzy9q6uq21WwXX3W3tuu7r79ezWCGGDOVkZzl6zMnKFqDKchyDxikHzZN+y9Iz3Oc8NyfTNVgVZSo4TAPLCq28LGi2ygS2AFwlxYUOuHL0nGUrMj7kNaPgBacTjlEhqsa8gNKUpjSlKU1pSlOa0pSmf7MUYwWEcc7dQ11k/cW176kkobln0MFRC+CovctN7RpbO62hpcMamzqsuaVTMn+3r0UalJw9ODjkpnX9aKIErNAo9WNuNzTovxN5noARJnUAo8piQolVV1ZauQDS0YuX7Pjly44Pls+aaT+zdavNqa729U2OEVJCTmbADiSVeB0Qkn4okv39r8796D/pLAZK4ZGfLGUMb8248dZb/6F/sP8PO3u6raevP4QBjqjq+qyb0Ntr3f191tHTYzcbm6xOYAv7xixlurSo2IaGh6xDgIvnUPENJyhc6i3D106hiisqyHWNFOuqinREk4VZYH5eMA8s4Mgz+ajxeDYKfh7uFXDUveR6rLhhJNEmpagQgy8veI7RT0kadXFvih/3z/An5f3kaXR/vGfSlKY0pSlNaUpTmtL0b5dcVk0RKEdURmPIBclwcCCUGqL7TjoBVLhJXa+vRcKszo9dhB7rEGjq0L3unv4QkOd7ghMHfmvXM+0dvbrulczf7yZ3KEvQBiF7F+flW4lAUmlhgZV4COuQSvIl10cB8zvM7liPVF5c7AqU7+763N7ct98KJK8/vHiR/bvnnrOqqdPMenuiItAfpX2Y9HuI7iX/iuKTZH5F3IvLIPlgoKD78hNRHGf0WHQ+zmv+VgTN7pv0/P+aMfT5rj3CIZscsQb4p9iiI9dCnJ0CR50CUg1tbfbpyZN24NwFgahWV8E9vHSpL/Zq0DUgqksgq39wwG0nB4ai4PaUINn4OthVDup8SIECBGwBpkoK810zVVaCdw2OhSEUF/p1qY7FRQCpPFVwtttUUlkhxGuwhGhBttwT+s3SPS82z5cKiQPnqeUVlzSUeg6lXsZlw83k/ZR7UOozaUpTmtKUpjSlKU1p+tdFo2TD6AjFk/qpACnVrCw+RVb0ZzjqED/O0dfyoAliLZJk6IHhIENH8rRrhfQbSgscOAStUpc1t3WG0ErosiYd2zqQy8OapCzJ9cGSLMfXIeVJfo8dxbl1GfeycqxYYAl5u0KAyU3vBIwqSkqsorjEJiiUFxVaDsoMydojSCUcu4UF/vTd9xxEYZoHgPqlJ56wGVOm2KAAXJzNuBhSiyZJ8UMxeRGlFpKIU+47dgmRBEwx7JiCdVJhuVD4jfT5vzEJiE3++O1+SXHszej/dOcVnc8Ot8ZQSuXn5OSqwgbszf377cOjx+x6Q4MtnznTfv+Vl616cpUNCL3SGEh8lwqoo1uoVmAKrRXAqk2htUuV261K1rGlo1PoN2itaAxkGHtK3BYORXaVIXc6Kh0hexm+QAxVH84riiKwlQRcqlDAVkVZkVUqVPjarCL9nufPozak8bCWi3MKOHxjLN1PIcbv3eXZ8aJOU5rSlKY0pSlNaUrTv1yKpfAkWAqH0XQfcqL/xnMZbhqHDD0kmbhfAAlLsBacMzS1W0Mz6486AjASUGJ9UrNAE+AJpcToT3ChoGgBEVmEpGIh2zVJ7pghClWlZX5dXiK5GaBUWOQaqEyAydgsjPrOCAVxGhl92Jo6OuxvPvrYNVDE9/CSxfat7dtt+uTJNtDXF164F0XfjWFIwj/AbdZchZsj93BzLjCpcmMZEp4B3TFFLooW5Vt5ZtkRj3t1JessWMvZcHT9YHQVAHWH4hDF31CCs3NzbXBg0H64Z699cOSo1TW32Mo5s+33Xn7JJlVVWaJPACqiGAT5EQSt82EaxTAaKF0rDAwHFI0Lwx4Bs+5+zAaDuWAnAEyArE3gC9DV0tlhbe0d1ilQ5v7hiVvxxovUHFGzDsvRsworLjAPIO2sYAqYnxeZCQZzwZKi/LAeS6FcQAuwxXqs/HyQucCW4szQUSdqhWixRFRcHATmQmOKrqPT6E+y/NKUpjSlKU1pSlOa0vQvmJDzIqE9SYh78T0OnMfBAQg3RZJ7TfIra4tw4Y2JHQAIUNTU2uFAqa2rx9cp4eHOg+RgZGTWHoU9ktA8hSMOH4aUHrQy2ZJPXXOUm+MmdoCiSYSSEsm4JcH9d+zhLj/fvd+5vJwJqIpkZcCVB4Et1iNFWp2gzIhF2xHtTXw/JnceoVeQ0bFQ+/uPd9o7hw5ZRREAapH94uOPPxiAghQf6eEEJxfETSBp3EeLxrKj642Ndub6dTt25YrVNTVbt7ADwDE/L89Ki4usurLC5lZPscUzptucKdWe5+CtLwJQ0Ojs3BfdF4Ai5hwBqP7+Afv+57vt/SNHXIO0as4c++3nn7PJVZNsQKAnJirU2w8ReKGG6xBfBEQoAb4MGFLoHwoFg2kf/uJ79K0egaouAbNONSIKhPVYIEwaFM+EzbdYp9Xvv3XpiPYLk0PAGM+AzAFbfBqgFZxb0NCyHUjhLRBHF0UCU8W+VivsfZWfl6NGFhokwddqCXT5+i3AWEGOjmqIOo9dt2cCtKhsr3BIGaSRkU8/Rud+nyOn8Uma0pSmNKUpTWlKU5r+WZDLrPrjR4hzBeTXeFKdiXQJ9wnADUK+5M4u1iSx9kghACLJsLrnvgV6w95JXd397gK8rbPHnTdwzrqkHv2OlztkVwR8fA2gTUEOBfzgytvXIhUU+FokX4OEjCoZncA1ZnMe9LsrDvgNkz0FNqL19MdyqCsCMF4LCgm+yW0XTaPHPNyDXM5XvACa2qYm+/ann9l7h4/4Hk7BhO9xN+FLxQp3IwAcy3xwbndT8V2+dcua2tvdsR3atDzJ5Pk5uY4DbgpA1dTV2Y2GRutSWQwp7wnlK1N4IVe/l0rmrxKgnCUAt2jGDFs7f77N1rmvfPK8i+4jj2PpPgGURQCq3/5JhQKA6lAhrJk7137ruWdt8sSJ910oMSWj5usxwNJdjl4Rfslfv+EHHkarFexAwwZcfQNqhPp2W3ePtWAe2NlpLW1t1t4VNvLqBWjpORxiUNDBi8hQ8DDiR66ZFVBghkCFyQI61k2huQKZg9YBTqzBqiwvdhPB4FWwyNdmAaLyHHDFoEtoXhUGsAreRsK6LDRaNAq3zdSRfCY7YZJUIF+okfHupSlNaUpTmtKUpjSl6UuTy5kR+WnKNShCAccKaEAwTwPYBA91gKUh1wz1AI4kbwIecOLQ1BY0Sw1NbW5619LaKXDEpL9kVgXeHx5KuOsBJvXR/niIraZcm4RztXwrlFxZKLBQVFDo65Bw+T2JwL5IRYVhIl/P8A7vB5kykhkBB5G1VsqtSJwMf0N+4/PUe9Fh7E93IORZ5FosyK7XN9p3du2yD48edY3YJgGoX33yyQcCUOSlravT9pw+a3vPnbMjV69ag66Hlb8Myes5qpNcydTD+m43daOyyq4ot6yZMyyzeooDw2HhgcGGBhtqbDBrbrKs/gGrFpD6+iOb7fHVq2yCypNyQ4kTKKXu74PuD0DpCQdQAiv/8MlOR5Vod9bNn2e//szTVhUDqHsU8APTqLzEkY9ULA3B7/Ofc/+JBkPZJRwQuTtGAaVgLohGq99dtDeoYJva2hXarDkCXGix0Fyh+QJs9QmkhXjVMHT0fgbw4aB/XNNWQfTBbJCQ6QCqrKTIJlSU2MSK4iiUWrlAl2uwUrwLotnKxEyQyPxjhIiCsaZ+U0i57TT2ehRF7zlxDnGdei/1mZh07Y/H76QpTWlKU5rSlKY0/TOgsSLLKEqVdaLz5AKa+MVxZBsX7DiGg59wD8soyYHdAj54tUOL1NbZ5Xsh3WpotVv1ARy1dnQ5gAqmdciaARwFTQ5H/sZJl/yoE7RKaIOweqooYg1/iVWWlFp1eblVV5QpVFh5UXG0hieAKszO3CmCpy81uZHCAUqeRMRHo3sja4nC0Q+6F93+kckBlEJHb49dq2+w7+363P0l4IUbAPXrTz9lM6dMHeVE4m4E5rheV2f/6fXX7PMLFy2ruNSyqidb9qRJNnTzpg3W1FimZPtEYZENVVVZ37x51rNkiQ2VV9iwytb3pFIdZggH5F67ZoWHD1vi6hXL7+6yVbNm2ealy2zbimU2ZeIEX56UbCIPQA8EoAYEQFgY9u6hww5QHlqwQKjy8QCgBEy+VAruRmMaw6jLlEYfNwzXXPnt8BvJCQ2YoxozYEqo1NdgYTLoGqwBNx3kGpAVZhaGdA/NVb+14/xCnaZdjaK+tV0No96BV3cfjYCPZ3gnG9T7mAi69gq7UswEVYn5eVkOqNzjiYJ3hjgIPfNb7AyDNVi+V5Y7vghmhZgTBtfuOZaVF7lvJ5PKR8iYQnw+kumR3x6IKDe9E4ovTWlKU5rSlKY0pem/LyVFmUhGcYqPsRVPdO3yi/5IHnNZyYNuMdsdXyMzoTXqYYlIcOfd1tFtTS2drjkitOoaMzv2RfIJ+L4B93iHlgkTu+5eXXNPMiSWUXwCGc9dektmw8QO87WJZWUKpW5Sh5fqT46fcLly5Zw5tmbuHFspYb5Iz2Yofb5kRDJefnaOZbPXKtqWaNI+hknx2qOk6ZlT6nkK6ZVsQBd5J0CSg1n/w9KWpLz4FVAMoHAed0XAh+U+Hx8/7uaDGxcttN989lmbNfXeAIp4yBuy9MXam/Yfv/td+7yh0bLWrLXhefMtMXmyJTo6zFpawnKZwgIbKiu3hMAm9ZrZ3maZktEN54B5uTZcWGI5jY2Wf+K4DQt05QlArZgpALVsqW1ftdKmCb8MOYC6Qxnehe4OoCDqTE/kKCEDAgp/+f4HtkMACq3LhoUL7Jcef8wmTZjwYwNQcaXof2hAnh7+8DmHRSHjKd/m2dDw0OzoBj8NB3fpUSweb4g0DtFzPKNKYPYA7ZU7tWANlgAVdphHL122YwqXbt+yBdOm2cq5c21YgAtAhTMM1m65Qwze0buuyeJ+BNbwZBjUhdHiPzUAQBJrsUrwJoi79qICKxZ4KtQ93x9LIT9PnSraO8vvcUwJmA7iadDdUSpkqyMKoYW8QeQrzl8cRt0Pl34SvZKmNKUpTWlKU5rS9N+VXD6J5DSXT+JzjnHgvkjyVaKfZRuYzCkIKPmaox72SlKQbIaDBrRGYT+kYHbHGiQ82wVX4F3uSdrN7QSOIEzKgmc31hlhUic5LT+sQyrOzw/7IGFh5Psh5Srk+++Y3bmpne6xVue/vbNDsmSzPS7h/dHly229wIXl5LqDCYtATbw3EhRENP9zd1L+g6wcZGYHF6KOTuWnvcO9X/PbxBKBOaUHORIZFLPEr4Li7+Jx+0rdbfvB7r0OoDBN3Lhwof3OC8/bLMnM9wugKIPzN2/Yf/7e92230m7bt9vAgoU2VDnRywkzPkBThmTzrOYmy75923Ju3rTMxiazzk4vj4Tk4OH8QoHlXstsqLdEe7uVKz3PrFtnT6xeZfOnTPG6wUotKu4HonsDKEgJcRM+gaQ/e+9d23HwsBpKoW1cvMh+4dGtNqmyMnjW+BIJGI8owGRfUK4GBX7w4AdqDiCIJAVtD95H3D05xqQUmAoWl+g4m6DzUCrsFQWyx31jHG8yrckbI8TCMv+BBqEj39HL1tHRbocvXbL3Dh+2z06csm9secTXgKFmxeyvWQ2HdVhorFqEglvUaNvVCTvVeTsFsDp6utVRu3wGg4WGeFAhP9jWupkha7F07tfkNQJyoSMFRI7mqqykwCaUF1tlmUJ0LCsFeAmE4QyjMN/BGKpTTAvdwQXlpMARO9WgLeMYrn2GIi6L+PiF+tSNL9xLU5rSlKY0pSlNafoRyWWPFKGMU5c5dOJiUFiHxJqkUd6e/ZhwTRGACccMbQJDaJFa2jutqaXD6psVmghtfh9royBOBsHf16lLDuKIF+awbj3czxFwKilgLySFwkJ3zT2hrMTXIlWVldvE0jLdK/L3RueBdOsjSh/y3fnam/a/vfGm1dQ32hMCUI8sXWqr588VMMv1tGNNxZvDsVmVvx+d3oF43kGHjsjJyJIEzlmScqH2lp27cVPfbPDnFkydaktnzfQAGKT8vgpKBVCXBaDw2P3xseN+f4MA1O+/9KLNnj7dBnt67pol4kAupjzO3rhhf/za67YX0PX44zaEwqK01IYljyvhAjCDln3rtuUfPWK5Vy5ZtkBSttpGlvJFPI4kKH9kXMnOyOponH7qkc22ZdlS/91l8ChFyWK/T3ogAIWW6U/f3WHvHDosQb3ENi1ebD+79REBqIqvDECRodjBgv5bc0eH1TY3W2Nbu69dwhkEgIIGTYPFZnSKAFylCpUX0JI1d3TaqZprtvfsOXcgUVVeYQ8tmGeLp0+zwtx87ySArOiD/HeinCG+CyWv9Q/w1Sbwc/r6NXtXAOrDI8ft1Yc3CUA94zMNdGDSxTvMFsQIOtzjjogfRaSJhXatBOWptbPDwVaL0LHvkSWghS/7doLy0qc8e/cgYQo0DABQuOQYQNBIuQH7mDHJCq7aBa5ioFVZKgaAmSChpChy4V7oz2Xn5XlD84qM0jpyjP5El8n7aUpTmtKUpjSlKU1fllzmQqAZ54igw4kE6p6ePmtpw9QuuP4mxMCoQUfut3f0SLYGHCGDgV1cInNAAfjyiXhX9MST0jmRqV2pTZBMOaG0xGXGSZItJ+p8Aq7Aiwrd2YAkrUjO0tFlLVI2ckwlT7YfEdKD84nzN2/afxKAutHYZE+tWWNbJcRjxpeLfC2AlZSvYkq9jqNPuefyno4oEVh2ckuyMlouvNHhte6ywEVda4t1CrSQIMS2AZXD1uXL7VeeespmTJrkGiKI8vhRiLRQNg6gbo8AKOJdv3CB/Q8vv2xzZsy4N4BCPlcFsYfsqWvX7C/f2WEHB1SfTz5hg3Nm25DAa0KyamZnp+UfP255Z85YTk2NZei72Xm5NhlMUFHhGr9cN4XMtML8At8EGFfmC9A6Fea7pVackC+b9ftfA6XEAJL+7L33BSCOWKkysXHRIvtpIbmJSux9+XYf3b6SRBNwAKCKBCBdUqVfuFkr5Fxr9S2qfAGXvt4+9Z/BaP+ngFKZGUANOXnCBJuJe0LQrQp+1+nTdkGIG+cQuJUsLCywaXoGm9On1662mVVVjm5H0d0KUOlGfYujiTPXb9iOw4fsgyPH7OubN9m/ex4NlACUvuPZ05+4UYechXvRH370kFAHv6aGfqW+3uqURzp8ZYkADp5VCgutX9eYAOI6nrVYnQKvnSqbeGNiygTTwg60W3qO+51dPW4ySDnRaPkUYBEtFGutXP1Mo+I8TwHPLbrHrAm/402QRY2YD5YU5fnRz9XY2JW6mHu4fde9XMXjYMs1fxxD9rwgKUsqCe7Fkev4fiqNvXYae5OIx31QFP+mQBrSlKY0pSlNaUrTl6fkcJs6psY3U8bcUb+nUnSfg5/qj8sK8VG3YgdZEIeBQXfS0IHmqKPbQ6ufR9ftkntw861n3JMdSyIkD6FtwjU4LsJ7JSP19QftC4R8mJeb5y6/0RyV6YhsVV4sGUvyK5qk4Ao83+WiPAnbLIHgiDtwX4/k94KM5OmPi0GEjOWBf14knH2RkG0BbQCLkzXX7M92vGcNkk2ffWida6BWzp7l3woy6ehvjEt6BPkXhxI4PmPPpUPnz9uZazXWjpVTXr61S8btKSyyXqW7WzJxL+v69c5wXb1lHDlkaydU2te2brPVAm/IxsisI57ovhw5gFJgfRcA6gd799pHAlDUx/oF8+3/8OqrNvdOAIrmAOkHvFUDdm81tfiSme/t3GnHFe/gk0/Z4OzZNqx6pKyzb9dZoX4runTBirOybcXsmfboqlWuEcyTvO5eryOgC8BE1i3B1FIBciXKvcr6HvRgAErC+V+894G9d/iolRQX2oZFC+2bm+8TQMVxRRQu9Tf8d8H/WkO9qxrPCqQAgK6qEjpU+Ak1dEKmGnumCoGG7Bvz6psJgYdSnU9Sgc2ZXOUFe/TyFWvRvZyKSp+1yOgV+hYQWTJtqv3uSy/YmnnzvFKpcEfddyvEKN3uUlGI95QaKRqoj4R8vyHw+O+ee9byc/IcQCW7D++ME6cDK/0G2LnV1GRHLl/2vHYoXjysTFKjnid0vFSNbJY6QEFpSXhReaB8ugjKL7MJXWqkyf2v+gFReInpcZUtTi1wjBHMGINHwRAim2A9HzwNRvtkqbGSNtxpwkiw78VTYFEEltwkUAFnFwAo7rsHQdZdqT4ciAHKkiFy6Z7Hb9GaLGdAEdjSwY9x4SbrgGMUxlL8+yiKC1rB40tTmtKUpjSlKU1fmpLDbOqYGt/UPb/NNedx4NJ/iIZk/UFAFXBAxnA33wI67oCB8x7kj7DMwh0y9EiGYd+kToEl9kXycwX2SRKIam7r9Dgwu8Opgq9HkmxRKIDEmiOcNhBw+12gY75kjrAnUlijVCqhG7CEAF1aVOxrgNgjiY1lfb04wC6e8E1O/I5jRfQliElswMnN5iY7fPGyfVtCPzLgCxvW2+YlSyTvzfS8uAaKgrzLh0IxB3M9ZLzTAmSfnz5tB1iXj7VSdbUlKgWIlM/csjLLkUw5OGGi9ZWUWK/SYRcvWdEbr9l8vbtJYGPb8mW+nytxxsDzyxJxjAJQe/bah8eO+XKV9QsW2P/pG1+3uTNn3hNAAXxxyobp4X4Bw3f37rNzquMBAagBpRXtU1ZLq+VeumjZn++yqQKjD61YbttWrrCtAqRZqldFEOowJs4VXAMZKWG+CnpAADVgf/XBh/b+kaO+voZC+eaWRwKAklAePzs+6QePL0SKkRn9jQba2tVlV27V2duHDtiec+eso7vXhlTZmQJppspPVE+1werJNqTvZKnB04GGBwYtIbSd0dZq2bW1ln3zlg01N5p6pqFoTYB0ly11jxzZV69aT329zdf7f/DKy/bQwoUhDTREL9i7JBtSOumwmBMevXTJ87/r1OkRAKVOHJvw3Y3i9UZHBZx2HD5iBy9eEGhstEx1dNLC4rpJJaW2XI3smXVr7ZFlS/y7cbSUXGyexx/KL9zlEIETdQI0VjiyYB8sABcaKwLlTGCvLI5tCu4gAwCmcmO9Fh9jXVlGRphxAVwNE7Az1m/kkTrDhBAX7M64HFShrcpzJxjuTbC8yCp9vyw8ChY44AJkYVbI/ljBLWeWZfosARrIkWMAmsr0qDyCulKJSksp76gY0pSmNKUpTWlK05ckFBHxeJocfyOKxtwAKgLWCGZxIbiHYwnnvj+SAl7rAEYNLe3W2Nwemdl1WnNrp4BSrwMlliqgPZKAoZiRATT+Sw7wwV/CLgI1IMm1Qjm5LjugKSorKXazLDZIxTHCRB1x2AA4QtNULPkE+UkRhnQTPelOpj/kISm3+QIYvhkuvypyQCAZ6tyNG76s5K0DB7ycXtq0wR5etNgWTpvm+UkCKGicNPALshFyJHuf1jQ22Nt799rriq+notIy5863vkWLPI95Z89apuQ7NpTtmz/P+lk7VF5u2TU1Vvz9H9j09nZbvmCePb12jUCc5GTF+QWrrAeksQAKE74Pjh6VPDpgD82fb/+Xb/6UzbsTgEohlAmUxdErV2z3mTO26+gxu1xYZH1PBQAlQdJyJUPnnzxpQyeP28qiIvttyfUr587xd0kDGr+fBN0/gFKi2Qfq7z76xAuFxrxuwXz76S1bbOJ9rIGiL0DxI36tC7QoHxw5Yq+pIdxuarIeNaxhFdbArFnWs2qlDU4Woi4ssAQdIQYJUGj56r0gTYGTlhYr2r3b8i5fosVan5Bo18OPWI7AU+HePTZw86YtUgP6PRX0uoULPAoqnM4TLxyLDqMoLgJmKRpaW4X2z7ha8oiQPODxN597xhfigd7jfngnoiMR4Vv79tufv/+BNajBDk2caH0AOuUjT+Wa0djoTOKp1avsufVrbc7kKVaKn/sYoOn9OE3JsoiIy1AsEWPgn5+PzKSEyRXiCiaHbEB8ua7eAeFH+j6Mav60qTajutpnc1A1NyrfOMXAkw2zHu72PTrCNGmwfDtLfzIzw0JMN8l0RohmK9MZBIALM0G0U+yDBfgqLym0yooSm1BRZBMEuirKi62kqMC1WGxkjPbKbVVdg6WPkOiQuSh4hnQi4jduRpdpSlOa0pSmNKXpfokx1gdSHTWQxjIXAZAkQBTM5wZda4R5XX1Tu2S3Nt8fqaWt0zVHmNphVtelZwBRAIakswfi0TnLLZBJkB+QjVhjxCJ/5AOkE5YxtHV2uInZC+vX27ypUyU35AsY5ek5zOow08oKE69RSK5NQvYg2SEnIl2HQxARIpnB/0YPJR0I8Ht0+lUQIA5AcFgy46cnT9nHJ4Jnulc3bXJHbHOnTPG8jNIA3SEB5C1Leb8kefYNyZGHBZSuCAy1PbrdhgVS8g8ftgIBj0KBlizkM32na9Ik65w923rWrbMMyeklr71uVfV1Nq+6yl5SuT6xZo3KKuOrAVAq91QAxT5QTOKvU9r+rz/9TZuvdAzq9zuWr+rCAZTSsv/cOfvs1CnbL5n7msBx35NP2sDceZIFsy3v5AkrFG7Ivn7d1k2ust979Wu2YMYMG1Jbg5B3fxJ0ZwA10vK8MmMA9Y87P7UPBSCyszJsjTLzs9u22kShX9dA3SXNNOZANGw1AgnVtY1NduDcefv0xEk7dOmi9WMXO3my9a5aZf1z5trghEpfMKYWaBmobgW2MvsCek0UFAZQxTkVp+/nCuFnt7RaQpU4yN5UAl8UdLGAVUZ9vS2ZOMF+54UXbY0QOWupYgB1t3RDpD1b+b8lcIML953HT9jF2lr72Ue3CUA9K3AQ2a/G8ZDXMXHS8KnULjXg13btsr/4+BNrnT7dMleusj41roz+fis4dNDs/DnLEZDcpHtPqMGzWXF1pcpB+fdGEZcj8Sd7fLJwnfxK34vv+hn/uRd+9N+FdKy/p9eu3K7zdW0/3LPHJpSUeqfeLAA6c/Ikd/mJi3bWpjnjVD4JqGWZWXA37wr4/geMYebIjFJ3b1iPxbNuJgjA1JfpYOx/hU0xHgVhlqjcC9xFe04AWAJabn9M0DN5uVn+nGu5ivODq3cPmBWGd1GB5yhk0SYAW2pfTinq+HDOzejIPb+MjuOSF1hEd3suTWlKU5rSlKZ/ZsRYnxz3o2uNwxqMR+4L0Fi/xnUAksARwAfzuZb2LnfrTWjv7Ema4rmLcJ3HIMlDb3AN3q/fkBXcy51iB+Tk5+RageQktlzBYQNrvSvQIGFKV4iL73yXozCzy9HYfbH2tp24VmMnr151APXbzz9ny2bNdDBCQJ4KxFFf0RgeJom51NF/Dtc+oas0sIUMMgkT3tksBQHAEYN+85NhJsHD9jJKdCgnnolAXwy6nKLP3g/FAGqfZF32gPrs9ClPwzcfecSXwcysmmS5Ag3uLt3TLbpD3Mhw2ZKJDgo4/fHbO+x8a5v1SU7uFhBKVFRY7o53bYHyuG37Y9YnoHLizGmrVb00qgy7tm9HkLfid96xCsnK01X2X9+00V7YuNHj/aoB1GuugYoA1AIBqG8CoGYJQN1FA6X8e3mp/ewSeNp54oQduXDBbpSXC0A9JQA1V3WTbblHj1ixwGJhY4OtF7D+7Zdestm4SEeRIxpVVz9GegAAleNC83d9c6wTEogHbfWcOfZzjz4a3Jjf04SPAva/yYI+pIL5h08+tbPXrlnb4IANzFDhLlli3SuWCwBNctCU2dFh2QIUGe1tZl2dlqnK4f0ErgwnVgkkVVlCjdHBhHpNsl3DHBRn/sGDVrJvr+VLsF82Zar9xrPP2AqhYBp08tm7pBki3Xiou65G8Y87P3Ob04a2VvsFNcjfVHxe4WMBFJQSL52YzlvX1mZvC6h8e+9ea1mx0uzhh61/6jQHUHnnzlr2sWNWcOG8rZ0+w7asXm2blyy26ey8rPiTACoZb3TNn5RvJb8PxfeT97gRygnGRuO+Xt9g7wvN/2DvPnfLuW3Zcnv+obU2VwwLBuJciELQ0ZkJs0cCRKilyRNmgG0CTG0CUa0AqM4uB1Bu76w6YAYqrL3C7jmAKt8bC1DGtX5jU2NmnAYUYFaePpUZDjAccOkYNhwOXgPdg2BpgXsPLGI9VqTZ8gCgylMn4xwAFgEsAFlw6x5cuxMcbMUDCUVDXr3M4mM4DUdO4os0pSlNaUpTmv57EOMQg5YCB4gx2kN07qTnhgQuJEsBaJjMZKwNa5EYgxUART0Ao3AEFCU3lm3tTHq7Q7PEOM77ri2RvOVjtOQfwA/jK8AA72dokvzok6M6j9YqYXlSXhRM7yYIQJULTAGasLphXM7RMxI6XOuA8L3r5CmrkvD8h197xZZLHkH2459vAhtRkGbIqfKaMjxTBJimsTyBfZduNjW6t2PM/JiUnlJZ4b/j4ZllDSxzYKKXPOUpH6ydwl05gI80IrMimHvgAynfuhvFAArzPfZFQn7E+uZnt22zhxYusOkCN2hd7gWgyDs/kI7PJIP/0Q/fsMuKO0syYr9kWmS13Pfet2VK+wvf/Ia1S9bcvXuPXVd6m6ZUW/emzQ4Wiz760IoFTKsV389sftheFZBDBgJg/ig0FkD9cHekgep7UACV42nZeeK4l9eJS5estmKC9cYmfBGAKpHMWqQ6BUD91gsv2Gwd8dPwQJXzI9L9mfCJcPUIgHpdQvYnJ05K8O5Rg55lv/T449FGur33TjMNWoWMgIzg/OnJk/bn731gt5qbLFMNuvPRx6x3zVpLSOj11j84bPlnzljhgf2WK6SZrY4AqOIzgxJ8excstJ4NG2xgyhQbLiwM30Dg94ZG5vosXyi4RGClXB1u5ZzZ9stPPmkLZ86wQTGCsR3uTkTDyFaDv3z9hv3Xt9+xfefOOQP5xce3228887Th4nw0gIoKzgVuXSoAVlg4WNPQYO/t22+vq/JbVq6y4U2bbKBqkq9dyrl+3bKPHrUiNZp106fb1rVrbNPiRTadnZKV769aLQnDAkB5mjCjVFnhwvORZUvtuXXrbPHMmeG7XqbRS0pCfJosZz8VGwsnfk1Sfa+GRABEMCbMNdFUNasDNQkYYxrYLGDcqnNsemOnGB50PagyJccojnzhn05Ii/46E3OFko58G6ZHflib5ZotgSZctE+qLLGJmAhWFvveWZgMsn7PnWQohM2K81wjStscyUscyF907r/yAIWgcxLnlDy5B419LooPSjlNU5rSlKY0/RuhoC7hJDqmjDOpNOoyXCT0LnJMEOy5JoRrxkp34KBxtaOrTwAIT3a91iwwVNfUZrcb2q2uoc0amtutvatH422YHGVynLHVRzyNp6xH8n0jozGRc9ZJuzmdgAWbyJYW4N2u2NchTa4ot2qFqrIy30gWcMU7bm6n95z0AXLgaQ13PPFoVxj395w9ax+fOGGfnzrtXtX+h1dednmTcZ40pLyl96JjCvEM+Wc9+Mlr1+ztg4fcAVhLZ4fAUKHNl7C9fcVyXx6w99x5u3TrltW34rVZcpjSiUkdeeCbSyUvsk4J0Od5YewXoasKFCVgnHRAIxqoc0EDJbmXcvuF7Y/ZQwsW6DsVDqBcy3WXuDzfXl4J26Wy+S9vvG2XkHtXrbD+adMtU/J50ccfW1VLi81aMM+6O7us5ladtc+fbz0r9My8eZYh+atg12dWcPmSTZJ8/PMCTz+97dGvHkDdwoRvnwDUUbdgik345t2PCV8EoD4+fszDqctX7FYEoPoBUJL98yQjFwuc5d+us/XVk+132GNqmgCU2vpPku4BoOLKRCjFTG3A3j5wyHaqAaCBoWH9+tNPW9WEiTYggffupLhUOFmZAj4qnPrWFvvk2HH79s7PrD4rx3LUkLofWme98+fpSVVEZ6flqFHnHDtqxUKiCyoqbbaAEp22UUI3G9q2qjFlTZ0mELXJelat8q9k0Plp1/wmQT1v1y4r3bvHJgoArVm40L4l0DPHVX393hjpCzrcmfQ70WXn5dvpK1fsf/n+9+3QxUtWKJT/K08+Yb/29FPjAKjoGF1zCfOgYV2pq7P39x+wt44cs5ZVK214owBgdbWDxdyaGstSfouU37UzBKDWAKAW2gwHUMPiOXdL6IPT+ACqNAJQawOAEkNxABXT2CRE5cPfONt+1B/GBZJMOUPO1BUAVgAiB1bDmPfF5yEATtFQYRrY3NVtzWoLTR2d7pa+DbAlJtApAO/Hnl7XZBEPlJmBTXRYg4UbS8wB8ABIgPmGwAZ5AK6g5YKJlpYWWoXvkxX2zJoQb05cjPt2vA8S8iw3P1cFhydIz9BIoGD8kHKE/BCdxxQXVJrSlKY0penfNsUAKh4XGDs4RziJAzf8PLqv8Q2Tu97uXjeta+3ostZ2jZWtnWGz2Ma2aMPYHuvqGdD4OOjjLIAKTVTQRrG5q84lMzHuxgvvMczApK6skPXIAKMiN+2fVFpmVeWlDowqS0usAIcOTFr6WKoxNjNyHQ3A0pGxlbGYJMd5y3DAl0LKa+o1YIP07DknACWwwZqhKn2XPYRWSvjO8nE8LIcYO6ymEvIqW+DgsGH/mbN27fZt61AaTSAoU8AiV0J9EeBDee2WXDaMzKA860UvXzw3Z/QPuAiMZq1S+d4qEPKoAvuOomEbTAz5pO7d0gHFAOrA+Qu288RJ16zgSvsXH3/cNTOTy8tUXgFAJekOcQJSsnOzbY/K5Y9++LpdAvQIGHVt2GDDAmIlO3da8fnzViB5dED568SducqtD+cNVZMtq6PdCvfttVylpVwy1S9u3WI//8R2RfzVASjksqt19faD3XvcssmdSCif/+dvfOPOTiSSkwUR1tA7nwgksY/UyUuXrVbyPyZ8/XMBUNmWe+qkFUlWzrt5y9Yrj7/7yos2Z/q0EQB1jzr5qijr//arv/r/jM6/SFGjp0EBABCkr9XX282GRoGYdldtskFWsY7DaiB3J0VG5atjYcZ1vbHRztVct/M3blqXCmBIDXNgSrUNFxS6mjG7tdXyVMlZVy5bob61QRXw2NrV7s0DlS6b5fbq/qCE6v6yUhuaVOXINEHvpwOIWWDulyPQk3e9xgpV6FMERNgLqgLzPzGOOFl3IxoFlKkauaE0f3bqtG9Whvtu1ietZf2SGMUokDGGiIGZl74BNvnt8AWAF4SceydNssTUqTYs5oT9bXZjvWXeumk5+s5U5RHAyEZnpSpfn3mIhfKviGLPK+xPcEkMBi8xqN1nVU3yGZqJYpQP8t0kYEotU11zSTlSlA5YVE/M5GBuByAuKijwvRqwhUalj300m9exuzeboqHinqM2smDqFFsi0A4jXT13rnfKDWp/2BGvmT/Xlqlz4gYejd0ktQniYzYDM4XW9i7r1GCDS9T6ljZr8MAmfO1WR2hst9q6Fqu51WSXrzfYhau37Mylm3by/HU7duaaHTp51fYfu2wHjl+yYyeu2Jlz1+3y1dt2o7bRGhparVUDV6cGMswiWCCbLUaSKUanTMJBFdQuYeC0T44CcT4IinF5wUDxMU1pSlOa0vSvj8JgGI0D0VjATF4OQcK7jxU617jZ19Nn7QJFDQJDjDOXr9yyU2dr7PCxi7Z7/1n7bP8Z++zgWdt9+IKPTYdPX7Hj52rs9IWbdk7j16Xr9XZd49ntxhbXOLkZHh6OhxKWn40pXZGDgfkaVxlT1y9caFuWLbXHVq60bcuX28NLFttG3VsnAR3rHSbMGYNZszNFAi2TrWUCV4yzxQqF+cEBBHsnOXhifHO5z7Pj5Mf4YhziPczzbjQ1uhB+rb7BLUTWa6yfBNDQuEm8AXYR/2iK76AlqpWc9u6Bg3asqcnaZ0y37hUrrU9hWGkc6uqyLn2jU3Jrz6zZ1rNsmXWvXmM9S5dZD5P5gJLp062rrNw6BZLaG5qsrr7RHZ0hs7B+KwDEMYBwHOI5Joxvt7S63Muac/YpQnZkfRfl5vEgQn4xS6OI51jP1SUQ0tDWbj2SJ7uUz8H8AsuQvDY4ucr6Zsy0nooJ1kd76pEMXFdnOQ0NNlxc4u0tu77OrKXZsgUkV82aYauUV9rk3WTY+yGX8fQP52LIlGduSEZSXskSSgBctlcojcMoG8aS3vXMqzAB4ZQX8vYNlXmd8tcucDsk8ARIJA9Zqrtc5SOjtc2mSH7coLZaIXkxKdf/hOj+AJROkpkSeCJjt4TuS9Rp2Ey3pLg4FMo9Kp/fXQPV1+dA7KIE9hodO6cJOarTDqlwESwz9K1sVXDu2bOWLcG+SO9tVsfGz/vUyZOtUt8F0PWpEdU1N1lvYZGZOhfgK6HG6BZWKsjMnl7LrrkmlHrDOzVrtWAElQ6g1FjulV4RDRaik9xU59l39pxvXIbWYu28+a6avFfjIwbACvbDqJAvC0Cdr7ttfeo8Vl3t+UZzlq3yyKyttRyBwim6x+bAU/UMLjnjOELQVZSuH4XGB1B5NkMMckEMoFzVHrGIu3GKODl3S5bed0CmU2aQwo7gQevEMQ6ss+IZZpryxQTYr6FSbaxKnWeqOuIMgak5YuTz1W4WCTQtQ80+fYYtVJrn6f7c6sk2R2HulMm+fgw1Pup53J9OKi+1xdOn6blqNzVgzRfMkBklOj8LaAFZdc0dGnwa7VJNnZ0XUDpzudZOnLthJwSoTl647tcXrtXZRYXLGqiu3mhQaLRrtU0Owm4o3BIga1BoamixFg2CbQxgGhB7Onutr7vP+vv6bYgdtlUW5NVdt1K3DKwAK7+O7sV17uUbnd+1sNOUpjSlKU0/UYIvO69O4dvwcHg6R/FsxlQcLfRoDOhik9jWTmsWwGGsuKXx43pNvV0QWDp98aadunDDjp+9bkeZxDt1xfafuGx7j12yPUcu+DUTfBeu1tnVm5LLbmu80bjVpXizMrI1ZpZojKuwGZMm2GwJ1njXXSKBefnsmbZiziyF2bZKQuna+fNcE8K2NIRVkmkWakxlLJ0lGWSaxtwqjZUVAkvIBzmS0RizkAfHjt8+djPGewhF4pQ6VKWej6EYbNxobLKrEpBrJECj6Vo9b65PnCN3BdBC5F+MKJ7wRoK43dxie06csGu6Hli7VuBphfXNmWsJAccM5MSiYt/uZmDNOutbvMR6BRCZjB9QufUJcA0KiGQo/xnlFQJdeW51dVPyWYYyhlxSoXgAP+T17nkKGrM6ySDXla8rkrXIB7Ij8h17b6Kp8/K6SzxOyh86PfKJl+ReAcG62ps20NVt1itwrHQO5+ZaAnlccmrW9RrLvXbNHZMNVU4MeyjpfkIhp6PdVqueVyPDkkZk4h+BwiQ5ziiGrL2ny87U3HAAhdKESXmwQjmy97gAKjqKvA2oHSFno6yoFfhrVRsYmjMCoACBubdqBQRbrFry8SYBqErJcv/MABS5UlDFZqmCyRSbgd1Upm4KRGHfihaAjsVv9yRFBfBhE9frAmLXbt1Wg2qwTrQwi5facH5h+CbrUVQwOZcuuXvyYr3z0IJ5EpRnW3YiaMOmiSn09PXayevXrUuNOVMVM6QOhgt0GjjBJDgDSvIAJaoU9quCYWCny95G90VKj7drHQGNMYBinc1aIXdmEWCWd6s4ShGwgvMEFiteVnouqhP1VqoxTBaAErBzJxLkV2WSJUDDLtnlEuxR9cIw+gdxBRq82fl+TCHq1HYXLkbduDuNB6CY7QFAzZ8y1cFFzAzvSqO+OSZlqa9St4SxNG5mwm2+HcCWGLTyngzqpKnngB/242JWrVoMb7YY3yIxx0UCS9fVAY9fveILVdFc/fazz9qrmx62pbPDrBr2zQwwaK4AVRPQXjFYMKOmtsWxsIAdrHOd2WH/DbNBo9XU0mE3NPBdFJBi5o+Bbv/RS7bz4Dn7cPdJD7sPnbdDJ67aMQ2EZy/fsivMDN5utNsCVc1tXW6fzp4ZmFgkovwArIYHuQ73HMhSD8lAcY1TlqkU/+wqQYXkdXQc7/X4t1S6n/fSlKY0pelfGsFLoXHHJe7di9mNPBP4s/i1RCGAhI9NA8M2KF4+2I/r737rEq8H5Fy7iZXDbQdIh09csc81Rny455S9s/OYvfbhIXv3s+O269AFO6jfTp2/aRcFqm7Wt1p7e4/HxxodNCFMYk8sL7WK0hKN52GDWRwfLJk507avXGFbli+1bQIOzzz0kD2//iF7VkDisRXLfe0N1jiMfWgH0CYVaexH1vB9HyUXjB5nI5CkPLr0of/JkolPoqJMWqBE1w9CowBUXb1PsGNCt1rAh7GZ7XMAJEEmSaYgSTGAIo2NAjyHz52zm5LPBhYutKGycsvAVE5yTb+AQ++y5Q6cBgViMiRLsgY9/+wZy71y2TJVXwmN/QMlpdYnGaJP8meWyjtXgOW25LfWlmZbqPsTkTlVNl9MSUT6IeQpYQ3tHS47X2ZpSiYaqAU2FXPAPMmv9wugRJQPQHb6hEpfrtIomXJQ6cm8etWKWF917KgVnj9nBYAM1SMS7CDAqqTEo2etVKK93XJaWm3NbAEoyfC0f+o5yGjhOw9KXvaqG0wwMeM7XVPjYJG0zpWcC2AsUxrGBVApFAPONoHCJqUTnNCsqIenT3cAlVBecm7e9C2KrL3NqhWnAyhXjBD3l8zAl6C7A6gUilEhashaodkaASBm7ZkZQGh19HmvhOtn1xyJkaDKrKmrc21Wl4TdIfy7SzgNlZBtWWpsFBLe9wokPK6aM9uWSCDGBz4trbOn287WXLdjV65aT1GxZVVXe0dg4zAHT/65hOXcviWkessylHYKeLUAFDMZbm96H+Ucd0iOt5pbbK8a5m0BqdzsHJ+5CQAqanx3IGJwACWQhPOEyzcBUHXWO2Gi2dRpnu5MNbiC06dcLZmpBtbZ1emN78CZ874/0/uHj/heTeSXTog5III9O2x7GpM2pGFdV/hqSPudKBVA4TXlLGBTIAO18iKB2kkqJ8r6vgGUM4Dou9ErnjQFmLurn/VNnSZnUcID4dnwfjiN338Q8lcVX4iCmRqzfjFCNj8+cfWaf3u6ynzT4sVWLZBYoo6NiSBmkvOnTbGls2a4a/6NixbatmXL7PEVK+2J1as1AC33d9aKCa9Q+1msjgxAq1Y5MeuB+UKWGDMDB+0KEwQAD2u9mI3BvSvuYOub2l0zdbmmzs5crPWZxQPHNXgeVB1r8PxAYOujPWds18ELPtN49MxVO33xhl26psHzVrM1trDHRo97QSKPsb25/nARAuYfmITEM55x+fIcR//DuUJypLsDfaEOondT6R5RpClNaUrTPwtyfhbzsNQwlnQv5pse4KU6gafCY52/Kjh/Dc8Amrp6NL63dtq12kY7e6nWjpy6ZnuPXrSd+8/YewJEb390xN746LCDpE/3n7V9+u3ImRo7femmXb5Rb7X1Lb6Wick00son2dKjvLTYpk+a6GDHTe00Pj2yfJk9uWaVO3t6ZdNGX+LQ0tHp66xxBIVs8ty6h2zBtKl+jZkdVjiuvYn4ejjob3T9z4FSAdQ1yYc19Q3uAp2tZ6orBDZ07iZ8ngkKfzTF8hrjb0Nrmx06e85qdWtQ4zobybIJa/xaAlNDybN5R49Y3v79lnfwkG/QmivQlnO9xjIlgw5NmWwJCegSfl1wx1lZn+TJQslxaPRYbuDrwJTucYtR30LuABA0CejUSoa8ILmWSViWgOAJEM+FDwKg4mdw8IGGcZXAJUsXplSWuyw+sazUZldPtpVz59qaeQuUUZUFIMv3U81ROiWbKP3ZkiNXCWivmjffzQK579ZbIfoHJsqef0z0s0b91LXrdkUgGECPNpO2y3IUlAB3I+KgfvHKjNOx85JL2Y80R9eJggIbUp5ZmlNw/rxlCktME5AMGigA1P0W4gMQ0X0h6I/C/QMoPUwjYO0TQAIvG6jmls2c4QXEwq/UzvkF4qMiGhrCPwWCFutaQ4N1l6lhqwEkhPBZIAbnyOrrs2yBiAx9L1vPTmaGRA2gXyAEu1gW47GJGCq+XkwAJdwOVJRbQh3MAZS+49/D/lPgICHUXVlcpAY1zxsdeXFR+07pjcg7pDeqoIHae+6c1dHplM54DRQFeT8AisV0ACjWQF1UuvomVVkCVF1ZqYbQp857xXLU6bNwE6pv9qhT9YpZdyitTV1d7jyjvqnRbqrMrqlholmhU+IFh0D5BwYS8ub5uwuNC6AEUNHEwKwBUDTkewKomJKfo8D0ddUji0udgYgB9aje8bCH+3OYJOnzBagqS9pF6us/CqXiAsr8qMoVTzyUDSpzXIdWKG9Zyhdr2ZjVQvMW1mLhOKLYyhQq1CExY5xMKK9wZgcAmyXANWdKtZs5AqbYn2LVnFkCX3Nt9bw5Op9jywH8Yk4LVI48z+xZeVGJvpWv7Kle+waixb/d1tze6Wuxbje2Wm1Di92oa7Ibt5vt2q1Gu3qzwS5h0nHttp13s45aO3nuhh3TwHvkzDU/njp/w85pwL509bZd07O3BNKaBNYwF2SvDm+bGlBYwAujpn+5EBDb2yMMxICLbkMbGhUoSf7EFeM3AqWcpilNaUrTP2+K+JkH/XFQRIAfKiB/wBvhk4x94puDTGh29lpjs2SW2iZf+3r24g07Kd579NRVO3j8su05ctHN6vbqyKTY4dPX7MRZ8WY9h9XBhZrbbmZ3q6HVQRbe8AYGhvXpHCsrZC3SBFswZapb2QAWWFuOB17WIXFkzGJ8WTF7lsYc1iJNtbmTMVGf6F6Q88S7j0uorG1qdisJgBNmeXkFhaYcuWwA/0buicf0EH7k4fYrpXiinon1qwIyDqA0PgMIg/MGwAZT46SaPI0mfsMWiolMLIXQQN3S9aDG5KHSMt/yJpGVbZm9vZZ75arlnzplRWfP2FLJT4+vXm0LVLZl+XnWX3vLurq6bVBj+7BkAWRKNFJeYAJZFR3ttkSAoEoyQdCKBbPGL5CSGAOoFslZt5UmLH1I55p5cwOAQvOnZ0Ke7oMUZ5xzlBh4B5wk+ZiJ77kCKksld6xQfpfNnKX2McHXbV2SrDiAfC35mHE+S7J1NstfenrthuTZtu4uj5O2g3Lgy7QJB1AKOPTCudfJmmvuNI217Ask36MAYbL5brIyRDr4PvuGAcaY/GYP1lyBJeoNRxhZly76uq6ygjxfyhG0W8VusfNjadFRmbtUrTy6rA1OeSANlBoBHtHQwICiExKC51ZPCTMcEj7jZ8alqMYBYhQKgvTtlma7KDTfpQadVVziKsa4sXqQgJelRpzdUG+J/j4HH9frG+2kGMWnx0/YZXWuQVVIvxhMz6JFligq9MxRfgmlhY9mC2gAoIaFZCuURpgKbiOZMfJn70HxMxwDgDpv9eoEcacGkOnHuwMo/U6+MV3EDpY1UFfEHHonV7sNbqxazejtswwYhK4T1dWWMWuW5ekbOWKaCQnhgwKa3QI4TTR6NZ5LN256w2L37Vx1DPYqQLUfwOG9aTwABYNCI/PlAZSe1TFmGmhfYOrnb97wmYQLtTddLX+zscluqwM3qTzYfwE1OJ7yeC8wyC9JkSaOhk694M3v6JXLdkoAirtTJ1T64ITmaEhAFSDnAROF2ExBdemmdAo+W6IomTHCnA+gWq52hhkoe0mwxorZnvkCUotnzrAVMC/VFwMhTi1gGotUlvPFQGBus1WvlC926dMm6v2qiX6NSSrMNHZ+kS8mBuDp7xsS0Op1s4+bAlWstzqnAfnkhRt24tx1OyHwdFIBTRU282cv19rFq3V2+YZAtgZ7gBjOMWrrWzV4twW3tU1t1izA1tbSYZ1tXdaN84vuPhsQqBukTGBCyjMM3dtlDLroUvQrgso2BH9g9HWa0pSmNP33oLH8CL4V8y+OOkAIWvA5+F1vT78DpPa2bmsVn8Up0G3xTBw3+ATW9Tp3KHRc/PYwgOnkFdt//JIdOEEI65IOKsCPz1+5bTcia4HungGz4UwrzMlzTQWTdz5WTJsigDPFTcyXSwjHisfXIGlcYg1SbNnCGmsE4QUaV2ZLVpgmkIVZPVoGzO1Y00t+MgXy2MvoABuONjX6pOWMiZN87MFhE/LWlx5PUwg5xgXHKFC+fh79/lVQEkBFTiTGBVCqyzsBKNLDL2gvmOg/cv681erGkMp5SGMrGihAVJbk2PxDh6zg1EkrUNk9vHatfe2nf9oqqyZZu+TMuus3rEVxDC5YGDRX+maGZIlsySuZEt4nS5Zbq/pi/GfPqKBBGqeUqR+9iyzEPpnsA3q2psafxaoKGYI9oRxA3aecRdHHFK8/o4ywsJqiNja9arKOAta6Rslx7vp1O3frtg3kCkBJtkBOztG38pWe6yrj0zXXXbbBuyKmnAA698iY+qH7oNAuQpq6AFDXanwNVJXKfa7kHkD9/QCouBTylQ5ScE0yLr4DcH8+rDrNqbvt4K9UacbNPH1lwdRpbiqI+emDpJpn4/ZMSLZv1QfnhDC5ryejiKlLvgNQvLsb8xSiU9IRL9yqtX1qlK/v3uPXz6/fYGz2iiYquPO+S+EoASQGLx14o9t5/Lj97UcfW53ktSwBke6NG61PjVIplPCom6qI4rNnrWzfPkvcvuWeU6ghz7RSPajGh19493EfaYIw1fN2yIwSjeTwYSvau9eGhYQXqnH97svP21oxKWrJBXU948/fgShMnuFZXKf/x9dfd0TMrNGvPfWk/YqCfrSB/ju7gCQOyq9Rnef4lau2U2naee6ctbIPFPtYVVXZkATzDJVLDmFo0AYFKgfUQBJ6F/IsqbxzBShzr1627HNnLVMdMae9XR04z2eqcIuJhxyIUrpXhyRNsRtz3E3+cM9ed1n68JIl9uL69bZUjdNBhMr0rhQ1rCRPU4ChNLV32EmV1X7ldf+Fc77+Cw9Anhe1AxZSlijfmNGxwJDvAiKK8vK9kd4vQxlFmeGdjERgSJg0/I3a2D999pnXAwPU77/0ks2bNdMGlfeQGlH8qSgvoZVxWz+M+S1JKffjn+JbIyeilPdSo6Bc6Qvs2h5vLoyHyna182YxjGaVn++XpWOr7nX0aIBXGbZ2dvm73tGjCGPI7H+TSdZfbtB+Vd6s26PM2SOLI7vClxYVWEWpAGFFsU1gvyyFytJid9+e3IA4T+/oCDjPZLZ2VIZSM5qmNKUpTf88CZEC82e0/3hm7e7pc8+paIRYj3pbwKm+qd3NrdEQhef6rU9HX5/KmBRx1iQHhAErMJ6xBhfhs1DjdqmE1MpyrBfKbYrGN8Y4No5l3RLCLkAAfhqEsxR+7RRiH/mWrkf/5BSfYsXBGP6n775nB89fkCCZb0+uXuX7DLGWl0lSfz+O458xuctvpXev5JuwZ9Ip9/b868887ZPVOG4AFPhGuuOYoDPOMenJFijHL1+2v3p7hx3j3pNP2MDMWTZUXGzDqgMm5Yvee9cKJcsW5eTak9u32/MvvGBHjhy2Dz76yG4KdDRLLut68eXgTGKgz7Jqay3/4kXLO3rMVijO33zhOVsl8IuwfUd5S0mkjhmva5qa7dCly/btjz+2IeXxW09sd3kEYIgsFrZiifI0Xl2NzW489vph5EfOSA/yQZtkhn+U/PPDg4esXe2vf9o0N2cskKxRfu2a9Vy9agUCUl97eJNtX7XKLWxYGoKVkNMDtJlYHqGPoWT5u48/sfdVVvOnVtvWZcvc3HSyZHDf7PY+iLbAJsjHlUYsv3adOuWeB+k/+AaYJ1D2kuTntaoD7rE8KK6DLyU73pFYjhFktX7hG+Q0Amu9HhhAMSvATMf3P//cmctTa9fYI8uWuNkSqj/vrHcila6whmcOhoSP/z95913DLXqGmE3X5s3Wu3q1DeMdRYUHGMrq7rJcVUZefb3lqgFmqUEMKZ7u4hLrnzjJhqon21B5hRKYbdmNDb5R2LA6GS4bmWnIY1+lPQJ7tTdtoRrq7738oqvDaWIxgIpp3PYfPUMnOQKA+uFrdqrmmlUofvaB+qUnnvB8jetDnwauTk4caFfqW1rt0IWL9unRI7ZbcbWuWWtDGzb6GqhhNdqwdkvP8z3lI6u52bKvXrEMCdEJNCZTptjQ9OkOqvgtV40qR3WRcb3GZgnZb1mx0jYvVV3MnetMhr0HxmMyTrqN7S4ACpPID44ctR8KaMKsWO8DgFo2OwJQzqyi9+5GxKl66FW7OHvzhueV/QpqujqtF+2g6imzvNK6CgqtX+WZjdmifisSWChTOmYXFNgrGzfYRn0fRgg9UEdIySoMhHcBHn+rjvydz3b57+sXzLfffelFWzhTAErf99gf4BNOqUUala+qJASlG00bm0R3dPf4zOO6hfNdC+UuWPUQA2NoV+RPYTjhXoNIL7NJdNawP0cIrKVir6umjnb7/Mxpe2v/IQGtPtembRFjmjF5stW1twWgJUDdJpCFVq8HYQFQhhAgpjWovsm3GXAxOSA97JPFTGZODufZAWTpOk/HnNwsB1r061yAlEJpSYFVlhULdBVZRVkIpUX5VlAQHGzgxtb3ytJ7qsRQVsrPSGYJlFtKm4rv+8OE+IcU4nZMY39O/Q1Ktvn4QV2PGmxEY99JU5rS9OXpC12WDvaFm/dB47zHLWeu0UXMbBEm4nOoXwJOL5uw91sX+yP5prGsPRVvbG6PTOf4fcA9oPb1M2ElYQgHD+KT/Tpnzeyg+BUT8PBqZuK5ztVYyd6PAKTSwiJ3NMQMPxYDzNoz8RhAUY5v0UEAIBHgq7yPDBVbWKCV4J/nSd/yHIsHjuSc8SA6vQORbR6Bj+OM68/efd8ntxnXn5Qc9ctPPO6OqEZkMj4UldU4FP/ECEXamATNRMsl6tP4w/KNGw1NLugXsxm9hFgciSHMsv1JlvLsGZLcEe/1GH9tVFbukq8RABVvOguAKnxgAMXE6TEBqL9+Z4cdV3kMSU4DQGHt4xooyVR5Z89avsbTgosXrELfLRdg6lYeW/T99nnzrXvhIuubP9+GJXthOpa9f5+VHjxgM1V36xXXN7ZssdlTqkdkvzvkKwZQta0tdkRp+rsPP/bx+6e3bfWJ41lVk33MZaz3NiF6ILknleI61OvInFh6/YMA1Pf2HbA21VHv/AXWvXWbZUuOLlF+siRfTtG3fu3JJ+1xgW7aJnEkP/8AyUgCKJUfsu7fAKAkV+JsY9uypfaMsEKVZBZXNqTGG6U5UHwRZCTkIbwoM/mORpEJZhza0Q+RVemDWAX5a3yff1EU4VwXyaCbyCSQyhoHKTEYImAh1q16xiILubFFoVXyKefd4is8Q9tENuPok9j3C6DiRoBtKhvJfvvTz7xynl+/zlwDNWuWM4u7aaA8M1HBIMCdELL8wZ69dlwg4JYa7oDAwZCE596ly1wr41okfTdDHTZXwighSw0PANUjYXuwWEArN8/93OcJ1GQLSAA8WGTWP2eua6Xy1EGKdn1m/ddv2MKKcvuDV14WgFoU0qOO4ODIr1IaTQqRVn9GleYA6rUf2unr110w/mV1SrQ+VM4XAJRHqgjVyYmDHbZvNTXZ3tNnbNfx43ag5rq1CZEPCkCRXjo1QmWCPIv55J05YwUSwgsa6t3BRK/i6J8x3QbUyAdmzLIhgcxsActcdf5clWGxnmNDNhD5N7dulfCbY4NqeOxU/gWKbsUaqOsCUDR0ABRrgDapU7+8caMtmzNbACo0lDgvdyIvJ/1z9bvayJt799seMYsapaFzcrVlLl5k2RUTLFODT6+Y76DqH41bphhZdt1tMwHdSTeu2zcf2WxPPvSQz9wxqxC+fR80Jml0Hga/FnUAZkK+u+tz3U2418jfffFFWyRw+KUBFC8ov/Ep32YNYKc6Hhq3vWLMe06f9o6IfTKatY3KPyAK8ws6YEwhlpS/ipcj5Un79O9kZduw0opZw45Dh73v0YEx0fi57Y/aOjHFJuWzTR2dGZvunrC5MFqtoOFCSGA2VcKDmESnjphWUvddSiP9mGd60YTpyDpDn13Rt+n3zOwwaAG0igryrCTeWLiowM+5h1aL9XOArFjLhYaL2ayiQtaX4cmQa4EsNGDRcxyT67Agr24VKhIMHZLyjSuIg9+LrlMpFKF+i054Jr7HiU9mRJdQ8rc0pSlNPzJ5v4s6mJ9G19z6Ql9Lvakjp/C5ZIiu4X8QvABeBtjpCxokABJeUDFv7ujqsU6AkfiYa40EoLoxy+vu899wzNDW3u1rTtE8MYvMxCD8jX0CATuF4l3FkingVyyo7xbAYosU+DVmdnhLi914I7yVFBT63oVlCpjO8x5ABuHOhTTSH/MpjWE+Oca5jn43Pv4oFBUPgAlg82fvv2d7NPbwWQDUrz/9lMspPpHqpB/uMoYTnzsmUnwIl52St1izw1r1G/X1dlvHxtY2H5PDZBm8HN6v8pDcwFjH+vIpEpIBmIUCV+QdYBCkrJQc3yHzXwRQJx9IA8V4xfcQeo9JXvubHe/Zcd0blpw2wISwwBCuvF32aGu3nBs3LP/cGXeowIQ9ctWAAA2y40B1dXD7rd/yLl50GaXiVq09s2qlPbpqlS3V+ItTBNJ7t8qMZWfM945duWx/8+FH7mHu5Yc32ubFS3wdNW0wrickgC8NoFIo3pD2Hz/+2L4rANWssu2WTNe76WFLqC6Ldn5ic1SE65SPlzast6Wz56TIexE9QDJC9w1uzPFx8NcCbu8dOeL527Z8mT21ZrWvGbubtVZMoWaD7EybDP0pWJdxT41A/UyBG6RXgTbbPxT6N1owPFczQRLknr5wVL8GKAHEXNaBr/gxyEjc79JzrOHq6hVfkTzFkd+QiSgbN99zjfSXAFCsAwJI/O1Hn0hAG7BvbtnsG5nOkZCcI0GPxjsuUbjxqRcKJm3tbif58bFjtuv0KetVhzUxqp51D1m/OgsuC4fFnAAVDixgTLxPgSHgqTCy2tss/9Rpyzt1yjIFIjKUpkRJqfUKnHSq0+RevmRFn31qAw6gKuwPXgZALfR2QTqcjd2lBPwZVRKzMW7CJwB1RgAKBvFLjz9h39rOLs530kApKG7iAEDh/OHTEydsz4lTdvTWLWtbv94GBVR8cSOzNxooEhImM5WHgvfet/Ldu23GlClWqE7aLAbWqjJonzbFupcut75Fi21YDD1bcZZ88qllCnBldrTaNwSgfuP553zvKK+L8bIXVUQMoLAzjk34GAwQ9r+2aZMtm6sOpQYWOlQUyx0YMI2c59i7Ac3TG7v22Bk1vozVK61/2TLrnTc/OPhQA8VhBvWETJuh88yWVsvct8cmCuw+vnKFPbp2rS2fOdO1fM6c7odSksUpTIiZQzZc/vtPPrHvqywxC2Sx4e+++IItETNNqpK/UED3ovgFOjhXCR/ELtystb/+8GM7cvWqtSruHnXafPWJORMnupekr4lhzhRTHlRndP6YWpTjpSH6nbgBY6wjY3f2HQcPe3/EDe23tj9ma5YsdgEj4i4jL3IN09EpdQNTaVd9N2twYS0jJoLN7e1uMojwAXPpUpq7VW89YhrYkQdNmAYWPyqIOY1ox8J9yhUC8IWZ1ZBmgFN5aZFNxDQQrVVZka4leBTnC0wFUBUDK3cPL6bI4Mhu86w58/MoMLPIpEtmlmInj1EWQ7mF7yfbpqcnujfquRSK76cpTWn60Ql/yvSpWNMLxafeX/lRN6JDuBYx5ok3BV4SAgJY4DWcR4CJTWUjoNTegdldhzU0t/kG6PXN4mO6RlgK8y7+ActSYIxzzboCE7zZ2ZiOZ+k8JwAhjZPFeflWKmHfhf7CfOeDV2/X2ecnT/n+NUySLps909e9ignxgZAHHRGi+F4qy/HrcPrjpagIyRtriv/i/fclR512Pg+A+q1nnzE8sqVO2N0pYV5F4t2Ud4eERzzYXZfMwdrhM7W37EqkmZFU7vlmUhs5zK1lFH++ePMEyQ5zJ020ZdOnufOkmZOrfC8qABbfDZ+OCykcxtIIgPpyJnwxgGLi9Nily/a3AlAnlLnhRx8NAEogj7VMACjAEunP6mizQo15BWp73aXl1qV6lpjs+4hmCkDmKC2Fko9KNUbOVXtAc8SkKO62qQSv+7tQLDtjjo852l998IEDDDz8YtrGRsWso3JZJ87SPeK8HwJAMVHwvc8+sx/sP2C1iryzvNyGZ0y3hOq2WOD0iaVL7IVHNvsa7XKVR7x0wlvwA6bBS0Nljfkf2sq/ElB89/ARB5pszIzXyEmSwQcjWTlmAbwZpAY+GD5KmTIBTrmFdeqxdU64xzcIgV8wuYK1TQA/MVDq6utxKyDXJEnewTIHuQfwClCinRC3bzngeQ7pZwIhK5PlCgRkDmSQcJ2l9sk93OG76eaDAig2JD2KbemHH/rH0cKwwA9VdrYiJUPjUlRYcZl5kemCWfKPBSpeF0K+evuWq1751vCEidY/d75rXQarq3x/J2biERQze/RMW6vlCnzlXrzoe0Xhx58+5XFnDFvvylUCUE+6O8qi/ayhqrPFEyrt37/0oi86o8AoLGqKyroT8QxFKxHODutb/6sAFF5U2NQV8PTz6pgAuy8CKMXtmQ3fYX0YDOmDo0dt/6kzdkqgpY31T5s2uuMMIazQcL1Sei33nXdsyrHj9sJzz9l8ddYGvXtaQPHg8ePWtHixDWzdakMSzAEg7s7x5AnLOnvGntOzv/DUU+6RhYWBZC0MKCkUVcJoAHU0AKjCAtskQIwGavncuSMAKnrHIxxL+g3tBKZib+7bb++o09yoq7OWyZOt+5lnbVAdyPOlCkLjxH4L2bdu67zdMnGcwTdUPyVieo+tWGaPrlppK2bPCbNn+u2+KE6fiFPaFx2kUd/7h52fOoCiHAKAet6WzAJA3XsmZFxKfgtzODF8DVi3mpvsoOrh2zs/s8vqnDmKH0cUOeqwJarPlRpMfvXJp2yx7g8BoBTHqKK8Q7lCDCqsGUT9vzMaVJgJXS3G+82tj/hGePHM0VhLtXEpavM8E7cNb3sKzBViUsjMDC5E8RwE02E/BvbVwFVuW2e3AzHWZAG+2I+NMnAgpbZOtwoU2CLjDH3A//Gj/mMq4KcK9Pfc3BwrKym0CZUlNrGcUGwTygFcRVaq+6zJQttVVlLgoIvNtv1lT37Iw+hM6yJ5zYme9RDd5DRNaUrTV0MRHxndsXTPL6O+F/8Ud3zxqx7xf7ZmaGkTn2FDWYX6pnYHRnWNbdbY0u4aJMzsiI49EJ3PALw4V6TOu3QG35L445pwFuYjeKNBQjCcUFbmnlCx0sDsBzDki/eVDjdVUwBgMZGEkPv56TP24dFj7pH2l5983JZIDsHbMMn28TBJZCrOWFQGcVH8OCn+pAgt2u3mZvtLCeaYjrdLaGQN1L9/8QV3DHAvAAVfpgQBUOdv3rT3NH4fF/hgXRVakUR5hfUtWWp9kgf6WWOtQsjq7LK83h7L0fiQoXEhQzJYVlOzZSgdeEkrzc+3uQJRrz78sK/zAbjC+1VFge5QRl8VgMKrHNuX/O2779oJPTcs0DM4dbrLanjey25stN5lyhPrvJEtc8KSEZoWVky5Ao24NM85e9pM5ZCrbz6+cqU9/9BD7pKbduVCNy/cIS9OSiKTfwj/CO4A0j8X0MWDMuWyXXLqYytXOMgcdxL+R6AYQL1z8IC9deiwXWzv9Ild1tLnqfyqCvLtpx95xL62+WGXT8OSj/DufckRY8hrgzpWXps6OxwjYDGzdMZM3wrmidUrA4CK5K6R2gtn/CXQx1HOsI6NpQhogQjsLYVmsVn8AJM+AnIJ7R2tUlhDpjTr+9QNU8dx/cT5GKkv/vB7dKoMZ6ofZeflW25BseUXlViuwH+eQm5xmRWUVFhhaYUVlFVafpmO5RMsJ7/QMoZ2fRaiU0zJeJ2i64iSKFoJPiYG85cffOiZ/c1nn7GVc2a75zDU16OZyziULLXgmIEbgCZcVn525oztP3featSJO6jo0vLgNSQ/VwJTlh6NmKU6WEKMzvDQJwY8o7LC3Xni4QO189krV6xZDDKxdKllCvDlCfBkq/CXqeH/u+efs5Vz53gn5fNegDGlnkdEp6ckYgD1HwSgYDJ4T/nWY4/Zz27bNj6ASuaTUwEoMfWa27dtx8FDduDsWTsnZtMqkDKwAQAVgUPypoYMoMj/4H2bsH+/zZk21VauWWPbHn3MLuq9P/2TP7HamTMt8fh2G5g6zd/JU31kCYTmHDtmT0mY/uknHrfZVVVukuDlNSqToihtMYBizwWY5g9273EN1KbFAKhNtnxOikrXexQFFt5Nkm65cKxjq4Trv/7wI3v9wEFf4zQgBtH51NM2KCAFWCo4cdLylM5ES7MNS/jGtXwGg57aDdqgcgnG39zyiD2t/OLWFRedcae4byI9fsjwgaOhvc3+UQDqB3v2eDmsmzfffkcACpNThP4vTXxEBJPqUttyZq+8HbtwweoF/ocEjvUB34MsTyB+eVGh/dYLL9jqufPE4DXs6/1QlPrr9RNFmEop32hobbXdGtQZUA5euKhBpdDB4Nc2b7KVaGvVZkLfGz+ucCfUUzgLfyin5M2UuqXNo8FjNhjGGhZQDnqZ+eywwoDPAGFHPBjU3up77Rq40JYxgGEyg8fKmsZ6MbgB8YcsG0wQn4IEooTep+2gtYJ3sA7L11opv76WKjLxY10WAN01VGpXmAliQlgiUFWmUFosgAXIKsl3oIVjjBKFYgGu3MI8k2QU8sjo7QNvlFGOnPoxDv5DdExTmtKUpIhNBMah4DMjXPqflHuZAeB091pbR7e1thMk9HjoFlgKQIn7aJbQMMFn3MGD+AROGzgyIcdv8B2fmFX8BRLM4X1YWCBMA2oqSgglVqlzPKQyhrEeCX6BJhzLGF/HCT/RkS1I4CnINKQcortn6H5fT6/47GnbKSACiJpTPdl+5akn3AwJx1E8j4B3V/pJ8Y4o8TnKa4MAzF9JJsNCARntiVWr7PdeeiFs2eLjt5JFusZJW05OrjW3tdkHx4/ZQQGXizXXrUnl3TthgvUuWGgDjC+Sr0zlCuilfn1CVCFT13gPtr5ehX7ftzObDVwlq0y8fcutJDZKDtu6fKlvOpu0vrgD/agAKrkGSvIFTiT+ese7dlx5STy82QZVh7TPwr17LBdNXWGxDaBtYimIwIRrFDSGZUhWGRZARGYs1hi+TDLYtlUrfFIXjSQAPR5OvDzvkh8o9sIHIMDj3Z/u2GEXamttidKDD4GXJAfSrr/0hO4diLKkLD6R3PX+0aN2SnIwzh1Y2rFi5ix7YcN6W79wobdxiDF9FN0hX17qKgCOQfYL58jBXjCiNgGoPxV4fUMyLPtUbVEbwLKpROWM5RlazgCKul1LFB/bdZ91SKzdxmTO5QwFlznU1gaRQ/Qbckhseod8MjwI+A2VMSwZg7RnZEpekAyZV1SsICCkY35haXQucEQoDtcApZyCIsvS82iZ0DDFWqdMXWdKJskS78jMzg1ASwFMktH07o4EgjTMBWYDUwkUCiJJ3FejxeznmADKn7/3vs/a/PuXnrflqgy0Hcxg0Fm/UO5jb3jU3AwFD/oFNV64ddvOqJLZqRnf9W0dHS6cUlCo82iIpBF1Z6EqolQFUlFSatPUuasFomBwrL957fPP7ZxAQb/Q5IA6d6EKf4EaycaFC3w37lkS6Acx9SMZqfSFG7SHANromK6B+qEAlBo/LknRPv3M1q1eNvc24cuxa2IoAUCdsfNqyG0bNlm/Og9OL0YBKJUFQKPw6BHLF1ibWVpiWwSgWlQm73/4gTUuWmQDjwlATZniJnEFmC+qk2RJeH9h2VL71jNP2VQBEAYKsvQFAAUpbQ6gJPii/mej3u+p3ABdLGzEK4sDKAYvpccB1DgMK3Qg8xkAZlX+/qOP7F2lJSEQMbxsmXVtCeWTe+G8FRw6ZCWXLtukCZXuLrQExxhibp1i+JgBVJUW21OrV9taMUpmAyGfbRwn+XckpYVUki4GXjSm3/70U1/fRRsi7t954XlbIdDvIFrPjlc8SVI8YZYyMIq4Tp04V1vs0uDDrBKOODo6O61j0WLrfvwJn8nKV74zTp20pRrMf/flV9z1qc+UKi6Pxj9OILIvEp/M1jfqVPfEz6B+qqbGJkhgeGjh/AB0MbUUQxkFdFMpmd7Q34jT85Ps6yJ+iOuXdshLUcGEfEeBB6PHkveUH7wKoTqnv3ZqMAWYY2OMWeOHAvZsnE0fWjR9ms1Vu8U8hzbDTFMQloLqnXuALVTsXLutskKs2SaPpJ3d2zED9LVYgClfk5VvRUW6J95QKODEugSeKcwXINPzgDI8CuJdEPt9P8ZBv3HMZD1WMq8xcR6VR9xYOMR1l+wXnOvgl9E7aUrTT4pSm1tq870jjWmj3uYV/MAxOk8lpEb1RdYj4ayB9UZx4BrPdj29eLhjDRLrkwgSjDp7JFSFY6euOzrFI/zZPufxWK+waSyaddZJ4qa7KD+sLeIegAgzXxwWuNmdjgS8uHJNYFN57jHhJOlHWVNak/1VR6WdsTDWHPAvcETndv5el4Q4rER2Mhl2+YotmD7VfuXJJ339Kt/gaR+T7kIhzrgYw9gxbllCnkTSFLQfIeq7xz+KFGeOyqe5tdX+7qNP7KNjx31vzC0CLL/9/LPuzhzTZ55zOSAl6nhSnAkv1u5+R+PkiVu11ic5amDmTBuWwNsv0DCk6yzJIZl1ty1DYx0gKiHZisnt4TIBkMnV7uqbZQiZGsfRQOUcP26FKsNSna+W7PXLKkP2RUQQpnzGlUlEIwCKNVDHvwSAyvCxArnmhOrvLwVWjgnYJVhvzsSz5Nz8XZ9ZqQAyLuHzlTcM+ftVP0ynZmvMKlDasMSpLCu3aZJTFus9lARonZB5g0kZ4xGFylfvTtQ/UjHjHFvF/Ne337bT12pck/XMurX2jUc2a5wq8G1E7klk+T6bB2VJee8/f96BNeuyMR0EVG9fudJ+eusWP/fx3SnIJfH1yP0Uir6N6SqAJl5fDeBBTve11Bqv2Z/0Xcl7KESQzXGUMVVH2hwKk7BkAHkBWaFHvIO1Rpz3eXyAItpJMg2q10wAkcA+7T1H7S8nt8CyxR9yBHqyc/MdLHHMEq/I1jPZ+j0nT8+obHPES9AYEXLZG41zASbOc3XM0TFLMgBdxbPIH4W4mcb9Etkt9CPan8rorT/6jwlmfEGG7kXGZ2bCYkgEHhoMmfY9B/RGa1e3nb1+3c2i8NSFmnjpzBmWC1LTczCXkOeoEvwvX6fT+EUKkRAdeEEBgZ4brMO43dLqQIoKZ9H7gNJLuljsyQwUsxnTKittqo54MPGIVLiN9Q32AwnLhwQmbjU0W68ENHYoRk2Ks4vZk4Jm5gto+w5EBVJgdMzDFy8JQL1mF2tv2bSJE+3nHt3mGhP9OD6AgjxrmPAFDdS7hw/bgTOn7Wxjs7Vt3GADGzbYsEAgO0R7AVEWfE/5zrlx3fL0fK4E5lzdpywHlP9uMYNunE+IAWRLsC767HPLPHvWstvb7OsbHrJff+5ZB5Nob75Y5iMUe2kBdL5/+Kh9b/duH6A2LFxorwpArZiHYI4XuCC8jkeUC/mjns7UXLc3Pt9tu65cFrOaZUPLV1iP0ppdV2dFn3zsCzbL9eyqlats/qKFVqkO1adOUychO0+dbpIGyJkCw7j1pI5pl16AMd0lL8nHoiIkTZiHsunxP336mb2+b5/ng80If/uF55whwgB4zXnhOOSdV/9pKzAG1jQxS0p7YMEw6WP2E1XyfxSwfl+DV5YYb9/qddb55FOWJWCYf+KYDakOFyu+3/vaK7Ze4DQuMzrjvYj0ZatcagVO39p/wHafOWOXbt22KrV79g15Ue3HvSUOjqmnkHSnZBvgngLfjYEKjBCCyYeAva8YlQYpZm7jCZWEgFlqW3KcJkpGrXf5nh+jIFRi18Qr/v6TT33yARvln3/sMfWZLT6L06U0oKliAG9XGWIa6NdiqjDZtq5Ov49zDpgz9s/xTBTAHhvoAQ2Wvn4iXjehe0kBSYkjTbTzUgGqstKgqSorKXJTQEwGMRHkyHU55oECYq7xUv5ZewVPoixG1mHR5qPr1Lz6l6LSUBmOUFxCOsanTvFF/C406oGR22lK051oTJMZaVacpDQgP+XP2Han66hjc2CSiUlQ+hL8BGF0YDBcs/6xv3/I8L6LU4YmNEltXcH0rq3Dmlo63dNdiwLAiX6pzuE8JKxvDF5I+RB9mH6FYwbG47ycPHf9jSapQke0Sexr49d6hk3wKwAwWRoTojhSA/0dThb6fcjPfRFF4JRQv88VuOv2seJjCe8XNM6zlx8aKDauJZ08ngqgknxQPwQ+QJRBZoC3UobwKPiXm8PxrpdJKBdkGp+4JuicOGKe7HSnrMTp1u8IlK0a+78rOQBB+bKADs6SflXpnlc9xYEoSXPZLCW9CNhMUu05c05A5aRbxtxSXLZmrfUtXWIDM6ZbZmeX5QpcFR06aEXi5QVqBwVKO2XVpfS3qY46FiywnjlzbLBaQEogw03XGxot7/Jly9q725ZIBvuN51+wNXrO3U3rPdeKjUOjAVSsgXoAL3zKqJuAqbxPKd1/9tbbdrSryxIrVgRQqDrM/nyXVUtGeUQgYuaUKT75yNhEAMhj8jl9wgTfEobABCbWMow/D9S2Igp1mvD6PydZ57+8+Zab8rEv0tNr17qZIwqBUTLkeJ/5YnbvSvQ3yvm8vnlQ8jBtA3nvkSVLfHNmNvJlYp/vhvaa8LLjHQ9c60jwMRaLE+6rfnHU0K3ywsSuXX2GMbxDR64Zw1l3dLu5xbVNWKoQV1znYcyMNJhxUJ2i8Qlrj9QPxC9c+0OfUEALlJUt8CQeELRGCinao/g8t0ig2M+Lg0Yp6CU8QCPHcJN/foyuH5Qyntq+3V+j05MJGifaJBo6JlThGAKAiQZKYR29fNXdd/7cY1t9kRgmfGgNKJzAGBAwOMYChtJHiITG+O94SY4rMxaERjEsCl/HVOHF7+gRfdIZM57GrtXXO9DLk6DGeiBM/Ji1D2/fPxE/aeB7AKj/8NprAnZ1NkMd62e2bbWf2vywf/ieAEo1yea3mAbsUTgu5hy88G2wIQnDaDKcb5JXGprqAVO+LAEkzMCKb16HA1rPxEnWO3t20D6JMeVevWqFH31sRbW1Vlleai8LlP3Mtm2KLtcX66UU3ReIDtbd12s30GwdEYAS+GG2b4MY3atJ07B7Ayg6AJvlHleb2LFvr+0T4GOvgUExqO5Vqyz30iUrffNNK5BAXKKBcaoGI7SON1Q/XepolA8aDPbiJt3sLP3qJgE45RPGEjOCcRvLOORtQulCc4Hry3/6bJe9oUGRdgTT+HfPP2sr2VhPcdIe7lRGCMkI5FcFAFG9MyNZq7KCyWAmwsaGxIcnpr/94EP7XHWRqbT3r1pt3Q+ttyyBynzV9dDB/bZQ+futF1+0DWJeBQLBmKK5Kcg98qSs+GwKa8p+oPrBw9/1xibfDBp3/C/iPQc77vHqKWrqHLyX6IRvAk7w1nRU+cFMhvZNf0VjyUQKawXYIBBNLWsFGOApU4SrZIJHH75A3ubzwqTBGwcO2Oenztitxmb7uvoLM1+4/aV84z5ORN7XdeLXIvoDv5OvHrX1TgE+947T06PQ5cy6ubvXmTU2182tbdbW0Wm4iGUQ5j34AcJf+IbyqXQ5gFV+6dO0XUitgET7RJE7uIg0WsUCXgRAV+y6fUK5hLvyEfftbl4I73Smn6VOwYSOKCkIhfx5iMnzGFXQqB9SyH+O3o1JaUxTmpL0haYT34jaCYdRbUbnfqk/aoMIuwAjBCTM5dAWAYjqmtqsvqnDGls6rEUgCVM8nDcAjLp6wgJs+pT3WQJCEgKm4mXylb4NT8mVLAEPZz0rPItPw38ua/xjAuqXn3zCnVAxIUUfoh/6xt1Kc8yznJ97sj3hDgK+kO0vSyFKjxAg0oHToZ2f+Ponxg42uQWIzJ86RWNjvj/uvCSJRAL/IOfkFwJ0YlqEKRKe164JTLhVTUuz/+a8VnnHBTgyFGZhsyZXOa9F4xZ4lUfqFB1GU5xuESZ8WOu8tf+gfXLihJ3R+Avw+7nHHnVPrcg9FGDQmowQ4yqL/f/uw4/svWPHrVO/dy1YaD1PPGWDk6osq7Pd8nbtsrKTJ2yS0jyvqsrXuy9QWWBCefTSZfv83Hk7V9dgt5WHnmefsUGN7Tj3Ym02G55mvrPDFjU32y8885Stl9BOWoJp2ZixKqIRAPXlTPhoK3GbpBz+25tv2+GWFksIUPbhxlxlnLFnt828ccNe1lj08PJlNmPiRJdvadNRLEG+dNkmtDqqZPyKuDfFaQJAsfzjv7z5jh+ZxH1i9SrXQn1hDVT8rZT2OTa3Y7PvlyN/JE/5qObgHacaaL+Qo9jAt1xyWABFCTeLw0yOCWImg911t4Az5206YlaH+SHtmSMWJgBv4vVq0DfcmQr/lE8P8IIEPIL7Sk9GGBsJACXM3zJzhC8EegpKyiyvtMLyS8tDKNY1YKgQzRBaIsCQ8EV+oQMptvGhTJ049/ijwFX8e/SIp1CFFRdpSPFXQxmbH9mScLd8KkTWu1AiNB4YIEJ/mI0OM9EwORZv0zhRtwFO2IsGV454tAFAEbjPEcECRkHjQDD3/QLEIDiiakdNT8MN3wkMl07N0dc8ESgIz69Xk/4rIMhxVIhRrf8UHvTCQ42ITSXxAgLRrJF+nufV+6W48ScB1A9fsysSZmeJmSAIIhCql90HgMry9SCHxXQ+PXLEPr9w0VqXL7chCdoD06Y7GMq/cMGyGhvdw02fQEy/QIhat2UqH9lC9ZQFG+4OqbzFgXwX7VwxzITSNUuD1NY1K23L0mW+JxdlCiO6GwUA1Wc3AVCY8O3e7WYS2MWSr5X6/sjamvHJhVAF1hqdEiB6Y9du2y3BfEgMfGjFcuta95BlK9/FAjD5V69YvpgpbYN8tCsMiFFnCHRkqD1hIjAkplc5MOgD1+alS23byuU+M+lgMO4R96i/uAPRBmr1ve9oEHhz3wHPx+p5cxxAwUQY8Ol8Y9sD7Y+OfrOp0feSYHPCs0oXXlyYeVHBOQAq1EBfJiDAbBwaomYlb3D2HOtbvsJ6V6ywLOU77/QpG9p/wOYN9NuvaBDYuHSJlWvw8UGEcr1XXhQAUNcFRL792ae2TwMWWjX6HfXEolZMI9wbXmo9RUXFgYEAYtA6ovb34bGjdkH5wSXtgPoHjKq0cqIAg/qx8pbo7TFTfeTqNUDi+iVLBWqnaoAvccARtiqIEn6H9HubF1C8rr7y1sGDGghPu7v8F9Y/5CYLUyZU+L4qdOX4eU8rfxgZPMnxUQ+prOmHuGonMAvuAx7vMcjxu/I/oH6EGQDtGtDl5gU6x1QAO+s29SXeb2aAkNBBnQKyaAm8S51Q/+yPFdZKBC9e8dqssLkwgX2xcsS/gukRAfNAXLcXKeDwwrVdvj4rrNPC2yA8keD7qxDwKkgmaYQE521xu+CcI6fxSZr+zdOovsExCvRzP9dtWIH6KRMrg+KnrjUSCGIdEnsjOSjyNUgIRrH5HcewJomJFTfN83PMcyRkEZ/aIROjroFX+y8uLHABdwIaIwnHCMhMpuLohQnYeO8kxnzG4drmJjcXYwIH+sNXXra14vNKZGjjHkKzd0GMh6Ij107R4SshygpSnDmSTdrFE/7knXfd/TJAD3DHhvnzpkwJyxT0jzJwPhVe83EU3npJIAnB+LoAE5vmx+s6KFPkJaxhhphcUT1hXJ+jl/MUEeVTXiYgNXmyLZ45wyfGAFMA2zjLX6A43SJMD9vFzzCV/vTESfeSPKe62l7VGL567lyfQOZxH290Aq+F4J9Yn/zljvfsw3PnbFjgp1/jVs/6Dc7/81VHOYcO2SyN7d/YvNnWCQAx3lHPTKoBUJgY+/jAATsjAbf3p37KLU9Mgjie7nLq6i3r7bdskb4RANRiAUbejca+cehHBlAKFBnpO6e6+M+vvW4H6+ttePp065utMV9lYXv32czam/b1LVtsy8oVNlvgD/CMTBVIciV/Vfhh0jCF7lQfdyHKmxZM/6F9/Oc33/L9VLcuk3wjGQltEH0jVV4LoyHvjlz5GBn3ce5w9HMlSmlHBgAUUa+ANcZAX2ukdgyAwqoLRwwoNfgWZo6pJnhMOAOK4vXOnPM7si3P+5oktWHO3XZHbdm1Rr4uSDKR+jsmcXmFJZYvUOSaoBIFXWM6l6Uyjs3scNbgpnYCUVkechTYSyysMfJ1R1msOwrrkRx80Xf0Wa+CJC/gGEv+Im9WXOvfmM5DSTklT350yvjN//v/HADUQJ9AlDq4BD28hA3qmsVmQ+oMHAd19N9gdCpI5loQrmG0Q8NhLQmyQLaQpgsJyrQv4hRw8TVLKjAPDqAiMKVrGg6CChqJALownwngK44nbE6HABPOfb2WjjCubDUGBB4XetWYEPAATVSuB4qWzhoJJpRpXLD+N/Uc0nXyXOSNX/eSAOq1HwpA1ducyVX2zS1bfa0Qs9l3BVA6AERZNFcj5rpj3357TUynfcZMs1UrrW/xEsvs6rbijz+y3OvXLKF8d2962Lrw159fYAnPi/Kk9GeoHrIbmyz32jXLOXrU979iXmzd/Hn2zUe3+uxQETNlSu8XOv8YCgAKJxIjJnww84cE3hByVynO5NqaOxDfoU/TWWsaG+wfP/rE3jtxyhKVFTYkMNe1daslCgosVwwLU8RsAQEHZbo3rAEjMWWqJQRGs8Rcsm7fsoy9eyxfQn65BFI2X/vlp5+KPLcEl+Ohzvx0fPLyDqDOwaEG7O8K1L114KAzltVzZ7sjEQAU9cqzURNw4j0E6g6BiL1nztoODSCXbtZaC+ZuKtuMiRPN1Hb9JdVnpuoiU9/I6uywhJh776IlDqD6Fi9075B5p07bkADEXJXzt556wjYuWeKDo4NIyvXuVUR2HEDVqGz+YedOB1CoxRkUGdyfXbfOAZRveJxaT1G7o35gQnjQw60rji4+18DYpn7FYDI4cZJlK09FKuMCMT+MJvs1+A801Jvpm5Xq37j/X63BZ/2SRb6jPhMkSQZ1h/Tz3eA4pc7eOLBfA+1puyEA9exD6+xrGoxnTJzgkyikOTUK0pysD13A7KkTBBFmhC/evGG31F5HZnIFWtTeWQ85ddIEqxawZHYNxo6ZYhD82AtCwqGvzeqzxo52u6q0nLhy1U5eueLrKLFHD3WCiRJrr8Kg4qaOehcQxoBCet0kh0FE5wyNvIcwCa/LdxCFYMlidzwIFrizC5xbIFQCvMJarIinOQBjkinsj5Uv8EUc/OZmTwJy8A5lNvAAlYUXOmWULP+xR07jkzT9iyKqlz+pR+o8DlTwkILanmuOFHDh6+uOmDjoIQTwA/CJARBAqQ3vVe7EIQCo9s5uB069er9fzyB8eb9Ve2OyIACfEHzCkzFb54zZcXAAJcAUvN2FwHP0h3xMbtQ3vN3ShpX2yzXX7fPTp3xhOxqRP3zlFVslAXJIAvu9xiunr7pZU6SQ4s0pyLd28b7/+Nob9u6hw2569MiSxfZrGoPmCpDQz3nBxw2vjvAys/KsI8YMDgc/9Z2d7sG0T/WBxp89HhOMdZMm2ZDK1GfQmaxmTJNwm9A4kSvgNkFltEjPPbZ6pa2IgA+8dkQzkkJxukXIQh3dXe5k6NNTp3zcYm0L670xx8dFNeTjQ0q64XFYV/zVjh32sUDtsIT5wRWSR+YvsBzxxeLdn1vW9eu2SIDpD1991VZqPEb2w5wNl9yHz1+wPQJex/TuNbafeeFFG2QyVPnKUL5yamst+4MPbKn47a89/7yt03jFRLoDTtIyDv2oAComAFGNAO0fv/227VMeukvLrAcANaXaMiQLzJQc8lOSTR5RnqdO0NgnwZ32H8pVdUYZ0dbi9sb9L9n20GLxKn0V5xF/9Pobvib46bVrJOMsszWSswATIwBOn1JaKCPGOY5urq5yQbPpa4QliwN8HAARdB9nTsihHLlGYwRgCnsZMVHSFzzbCdgHK42wbolJYb6DNBRM5QIowmkCYziAJ6w7Yk1ROM+K1hwBfliXFNYd6TfWGBXGThvQIhX7GiMHTOIpmTwL4AIwwRKicvXhiiMHmob/4Tr8GGQNv0pSau2HpqD0x3GMenL0s6MvfjTK+JOzXQm8YQ3RMRSGVKADKvD+rg7r7Wq33s5269OxX6FP5/3qqIO93RHQCqAKcBUA14ALxzB3VHfM1DArLOnOmSPX4TcQflQoIrFXF4aYNQigKNgE52RnOMgqYYZcTBpbWI5xQIPlM7+qaJ8tVgBcwfxhdtgUu4kZDIt/Ovp5yhHiGMo/HOP7EOekE9OfQxcv2v/ywx+4eSC2xT+1ZYu9snGjDxCjANQ4FcTMAfEwsL2xd59vMtaitNvMGdYnoIE7b9YJZdUJYIiR965eYz1r19lQ5QSBKAnsKi/f90qCcJ4YJXtfWWuLgEaOLZ45yx4Rc3tqzRoJa0U2oPoIpISMbkejCAGNjoUbcxwU/HDPHpVdrq1dIDC25RFbvWD+PddA8QlKDUGXmf2//egje23/AetRh2Qz4+7t232D5ISYni8wVTl5A1eZDavzBUal1qA6zBLTLfzoQys+dsQK1Lm3avD6jWefk1A80cvXi1VleJcsJdND/QKg2Hz2e5/vsbfFNJmVATj9lgOoOR4fz8btkLqm/dW1ttpB1fXOY8d9gDCB2NxZs6xd5durI/UBaM5R2ZVcvepu5PsvXrBepax/GYB4sfWrXlmfxobIwwcP2BwJ7z//xOOugaoqY93eAwIoDQZ/JwB1AADV3u5OTHCDyiDpAEpxBe3qSITUCX0OBslC0r/58H27pLoeFFPrRcO5cJENqh0HjabKl5ll+pDyx54Y5TdqfH+xpkMHbbbSwAbHG/XeQg2STFLcMf3UAWWptnRN6caBB56t2Ej6ufXr7WsPBwBF/yUOj8IrdzR5P1T6GSAwn/wUN/5Xr9jV5ubkrBTvZemZYrWfhRJQ1syeZVuWL/MZ2NDH4S4IPJwrKH+9ameYM2C2+s6BQz7j+82tW3ztHbzHdyEXn2vWc2G/rHZra+/wmbxe8bcRYCVQBe9TWVEUCITUAYN7qI/A86gT54NKK+XLxBB70XBECGVvrMqyYpvAflkVuG8v9jVZ7KOFRgtgxRGhlPcoe/ISeJv6VczjonL3cgsFGI6ppLSk6Z8J3aF+aC9h7AxHb0dRexoQPwYQ+T4nAktd3X0CRj3W2MSeSG12u6HNGlo61F67XEBm1ruvn5npIJx5W1EbR4PukxOcqz0x9tIWAT8AJwATa5BYazm5XMeyMptUUmpFTIZFYyzvEJ/nw9PNIWrv/jWRnwTzNtolptBMpuw+e8bHxN9/6SVbsygCUESQLJJxyiamr7IJx59RnACoNgGo//m7P/CJMyXZNwD99aefttkCNuSXvJI/XvM8KQ8nr1z1NVO7z5yzSy2tll2tZ4uKLZvJR73TqzG5lzGBbUFUbiQ/UzIRjpPc1E1lknPpotnly1bc1WkzNOYjWH/tkc0+2YbgfEdSQpB7EJIPK45dKttPjp10UPu4gBj7DC2bNdMf9Dag52P+gACOLPPX77xjH9bU2ABLCpav9LVCjFslrFsWz55dXmY/vW2brRKAAQqwt+IF8fXPND4evnHT+sVr+1WHXWtW29CESgGoAcsUMMu/ctlK9MxqlRPrspdj9eFlNzLmjqWvEkDVK+3f/uwz23vhkt1U+2pnnJwzy+zwEZvd0GA/9/h2e2T5ci9j2nNyLLpbAxvnp2Qq/CRcxfdiYwryTb5Yj/Rf3npLMlejPboirMtfNXe2+lSOa4B4jnqKNUMxWGKs6cSCQmNTk8ofABv2NOpykAQQoq/zjdhrHUmlrGMLjXjNUYab04Vxw8cL5G2AkABRjvo9YMdBE+Zzasf57r5bobQyHBVwyoBHOgdFyG4KYTxO5pxM+yHUdcwToiP3wo1RFJdXvIQz9ZHUJpP8TESJqC1kpLwYvhTGfv8tev8uzeaBKePPLvWFaKPU+V+du+2iCiBknsaqc2foug9apYIUhoeZiQ3naKcGJSj2A7oUHHw5AOuwvo42Pw7od54Z7O8VAOuVsB+uh9R4AHIQQkEQfJRAVXLY3Ts0AgQFr3g1BBjYqKAKdPtrNQg6Iip3POeUY0ZTgKceXBwHMMY+BYVqMPm5gC5mgxU0gHDMl+Dn3JPSoPBd+Mmwwxcu2P/3+9/3xr9g6jTX0rAGhbRhJsHzoRTHJwYtKpNZon/6fLddrKu3NjV8Uwf2DekaG21YZTHMc0pLZnGJDYshsflbAoFRnSVLDG+oo919+U/S/ZWz59grmza6rTN5ZlD0uruPVpIEUA2NAlBspAuAyvF9sljo7wBKHfKegr4+xbeZ7WdDXswfLly7Zk3qVMNiEGjYmNVK5Od5PmlLIT6llWQqZKjzZzc2W+HHH1nxmVNWKgaIJ6Fffuopq5Jgm9RAeXu8S96Ii38qZzfha2mx7/oaqP0jAErMfNVcASjak571OHlP7+DsA1fk//Wdt+2CBrYhtRFckg8KzHaonvpUL86QlN5MgeGEzjPF4HKvX3czxH48zCm9eCnKFhjO00AwfPCgzZGg/a0nBaBcA1UWAJT6Ed918vL4IvEzAAogAjjdf/6CYX42pTJaAyUANWoNFC+E7IgJ5roTBtrb5ydO2RGBvCYAk/LTN0uDmX5no+nsK5csU4zde1xVlfUuX2H9CxaqDUpIqq21gl2fu/llmfr6C2vX2MubN/sib/ocZedVMoa8LBX/ldqbvrZuz5mzvjkjgO9rDz9s0yIA5fyEBMftNT7wvtp8rQDwAYE/NrU8fP2GtQuUDyjfg3p/WP2Y9xjk8yQAZKqsq9VHnhDQfXjZUvecxcLvWAAJ9ZttrRp8MM1kUe1nEjgeWbbEfvaxbTa9cqLzBAZnH0yVMRdgCUwy6R4BDSVaKOLtU923aQBjc+Kmzm53Idzc1uL7Y3W51itosNyER22AiQD6Z+BlgdexOTBlGa8Z5RwhIWigCIG/YSJYXFRgFaXFYXPiiiLfoLiyTDytuMDXbgWvgwJeOqqRKdeULYHT6Oj3xh45iQp/PEryEz0Xj0T+PCG+jugu0fyLpGS5RRlL5k8nfh7lfxTPTS0jSNdqf+GSYxz8x3CudtUnQIT3OgIe61rbuiQIChg5OGq1pla1Kz2DcIXA1C9AxRHzHW+fQ2HNIO2VOH0s1T/4jXuqVH9gQhKhEXBUzb5IZaU2QeAI75WufdKzwXwVK48w5kLIQxD9iDsEnwCDojKKcz2WAP3Ewx5LmJkdunjJgdi/f+EFW6X+PCQBEV7gcYZXPN3RV/x6ZHSNvimKz8Jv4XmSFN7SmKrbBH4dHnkt5b0RylHZtIlH/b+/8133lssEx6Mrl9tvCEBhsk8f5M0wBjHmSWBU333/wEH7248/tevd3dap53oe2WLDGo+zyZPeGVBZuttv1VFWd4/GDsYN8U7JIAnJJQmVOfsj5h0/Znlnz1qmeO7DEvZ/8eknbf7UqT4mU3bwoShjIwnXNWMv/OW0eCAb6ZJ2JpVxHc0am3Uax3kewZrnKVeiIb5bLc32V+/ssPcuXLTeufOsT4CiT6CLyb+Co0csT/EV1NdZqWSNfJUP/KkfvtbbZ/1Kd9+kSdax8WHr1fg+mCcQ4mP8sGUdPmyVR4/aKslSmyN33dXi2cmJ5jj9Y+grA1AqM/g8E4efa/xjIrSB9VmA9eMnbW5bq/2G5AA0UIVKI+0+jEV3IMot9Udv9wFIh/7BA7Q9zqHoqJdYHtOp8sKKAhO+v/vkEx1v2UyV3fwp1Ta3usrHidtqe6w7AgwzrrhDJHU6NFfUXayNChN1kSxOiJ7z9kG5KA2ZmQI1Gl/D2qECXz/EOc4X8ssAQgEMFbKvUWm5ZecXReZzgKvYjTfnESiCjxCQd+gH5NXzl5Lf8H90GUZ95V8rCUD1j85hKJVw6oUTGJIXmII/zB8vmPCqMxQFB1wIGqp8NwmkEajDcBz2ezoikEuQHRbYYs0V135P14Cpgd5uGxQjGujpsn6d93NUQCs2Ar7QdnGM41SnVMNyxh5VsgshAlK5ahQ4JoBZx0CJIwMKnTVpaqiG4lovD5jW5Li62ddp5eX6wIPaFUGctRN483t+/frkAkA6Ed9QJF5WgSgXDqF8/L4CLqnZFPXtA4ds39lz1q8yw9PQgupqmzN5srF7+JVbt50h3u7qti4Yn/KDqV654p8hUDV/+lTXPCyYNt1mqSOSvjDrwHfCpz3chRgAUOlij/vB0WP2+t69nv818+e6Iwq85twPgOJzzGjQievb2uyEhO3vS2g+IYGXAWK4osISk6tskP2RMO0rLnUwpUpytXWm6hbTvhzld/DSZatUva5ftMC2iJETsLt2Ifge+YkptAMBKLUNPMF8RwAKz0oAKBZu/tazAKi5zgioN9ov7QWzLDaKheH+9QcfWb3KpkTgpGPTJuvUwMJAmCEGl337lmUjsCt/TrhyFaAeUt0NKH/kWdzMcgR6ci+csyENsGEN1FMCUIvdyw9tz8s1pjvkjSbDjNA1ARH22DogAIXTBLQl6yIAxZ5WqQAqVD95yrIrt+vsL957z/Zdq7EeCUmdGjD6V68xk6BfcOO6VQo4TVQ+q4oKraO5Wc/ftvYlS633oYesf8ZMy1RfKzx02LJPnrDCGzX29YfW2c888YSveWAiI27aY4nyx3vgZQ0Y3xUAA0BhehgDqOl3BFAIfcQJaEnYQQ18uKE/oZ8a1d4HBKBMZY03JdzmQmhvWTuY9fkuKz97xuZIMNy8GFf8D9tk9ZXU/TUYWNEo7VO8DM5olR9ftdJ+Yftj7taWeonrghSRD6+EJHlq/RnSTpnj7dHDQNBO9YpHMYPYr/YWZgUJ/D7gDm4YTNt7ezSgRp6LVJ/MLsZgq0dthUFzOGXA5IO0V9Ziubvn/ODWmaNr4cWv8tBqiQe5hit6zvfF8hDtkeWmhOHdAoCW3s/RtV6K8ukZC0cOcd/3c44hLXel1OL610Bxdjl63uIMRj/EbYRA4x17DonPDfcKSAsYAYBwxoDmiP2Rmts6jY1kAUxM+vT1qa0w80xb4B1cgveEfda4BjSx+Jv+F8zjwzhVIr5TVlLsgAgnLXUtLVZTV+cag8ll5fbSxvU2VwIbaULbxHtMGLAOGbNS2g3jJzPhvMOG8QjYeHRlQ1k0z/lqM4POi0Peky0heTI+IaAyLmMG/9GxY3aq5rqPWb/17NO2Yv78CEAFgTT0ueQndBosHHxsVR8IP6odqm2i2YVX+Cvidwh6fepb9CFfp6X+jptjj5i+RD3wjsc8mgKAarX/z3e/FwCUvscaFTRQOHlgApSIXN5RfA6gRN/9dJf9t3ffszaVYUJjZteWbTYgnpypcmK8yGxocGdPOTc1Hmqs8z6ldJp46JAAV594FXs6ZvPcmdOWpfFqsb795Ib1tnHxQlsoAML4FGsRkxRlgnTAVy7eqvVtLl7fu89lsfUL59tz6x6yzUuX+HPwIS8HEWVKnbBv31v799tHp07bRfHnppmzbPCxR224vMI98OEJOPt6jU/cel70TcwQB8RjEwIkCaVtQMdBAawMJgTFh7OvXLaCM2dsZnOTfUPjxaPLlia1PEw+OY1XAaKvCkBRXvBi+sCnJ07Y33+y024r7gLGaY1x81VXf/DKy/awygazbcqDRhSaXjj3EJ8n+7ISrvThxh8rBCbFXCOso4OkaN1bqukccgiyBeMD6+rQ+jHBhgwa9z/M6bCYof/7Wty4nTq/VYpUV+xRFMzoAETBNTfrl/MwkysMJnP5bPyqa9x0o1HydUTi7b7GCI2R7rnpnR8jbZNkZAATSgny6P3P862Dk/KsNh/GaU7DdSrFv/1bo4w/vRhpoO6DKNe43LxsvaBTytkLncAhqoj4mfiUow7Jj0Yn7H3FWisA1IA6dX93ZxI89atRutmgGmPQWAHOIiAVBTcnVCMFTAHGYsAGgGPWw+/5bwGseQDAqaFGyUqmmUBnL8wPdt8MTmzSSweoaah3RoRb1aViNiz6ZLEsTIx3HKDpHBDmAE0BRuVCjQKz6gjtrMVgPcsJMVZmC6vKyyQIz3bXljCby+rkx65ctZv1DS5gQZhWVOi32WLmrNlgVqxIDCWhvATGFJVsXLjJQh6HlAZcNdPR+RZeh3C0QHrXzJsTAJQE9PsFUMTHIww6TR3t9sGx47ZPQvNlDcItElgx3BvSIO77Q2mAZ10UM28wowzlL0NpyBXzLRIzWSCmjKDNAljKAmBK/kbNAN2FvA7F8BBY68VAcWP+mgYVBFo8+7H5M3HDZAkM3OQbgfaYmP8uMe2Pj56wVpVtvoBT24oV1jVjhuczR4Cg4OABK1O+ytRGh8Usu1Uv7ez9tGiR9aPZKdVgoraSzW7mFy4IQO23hUrLb734vG0QgEJ4ZXCHESWzdIe8KStJDdTffPixa2OaOzt8o2H2gXpRIH6sBsoHW7UphCDWPbEb+3Ex/KyHN1u/BrN+1UH+kcNWcviQlbd32gTFXyXBql31dLm21lpZSKyBd0htMlP38iTwFFy5YhP13a+rXr6htkG/CAw+SugYog4cQN24ad+JABTamQCgNrlAdicAxbpG6g5TxZ2Hj2rw+9hqJJgMPfGkDU2a5Oae7ulJ/RvzYNYJIpDkHT1sRUproQSRDRL2MNWco8E91bwWAMUC710CyczWMkmBLfq3tm/3gVotJwwQdyIlkzrhubjOyGvSlImAIOfX+pG44v6jY5/qicW7aK0CgOrywZSBF/6CWQZOXZjUuN3U7F4RyyUUw0+oX0w53PZdfR7TTN98FF6HcKRvhCQgXDN5lOOACRPB4KqdgAYiP3gaVABE4dwiNhV05xjqb7mccxQoo/85L4vMDsXEIkFWH4zKwPPp58kbI9fxrX9pRP35nyjEp6nn5E2CIxYI1Av1EcAP64N1FOBxUOzgKWiXAnjCoUO3Nbd2uOvvxpbg+hvBif4AkIGXhjElBrwB9CBwMeZwDQgJDpny1VZwzV/sXjQBPYcvXnBtD5MizHb/H7/+qs2aMydseurtkvTra4ToH5MWbmanvoFpGlpjLDcWiSdvXb7MvdGFNYaRZ9SY7lHHMYDCBBkLhYu3bnu7/o2nnrRlEowZ0+lTACXGV/gXbZ5+BVjENTJOb+g7pJHyIL+suaJtssAd01v2/bvd3OzPZ6sMGTNJPxvuVpaUugOEIvUp8gzfT+3rmC9hwvf/+/4PfA0URJ5/DRM+jbXUBx2Md8A/8FnS9k8Szv9YAKpDcWctXmxdmzbZ4JSpPjGYg+Okkycs68JFAaR6Ccw5rgUfHEzYoOLr11jRJb7cIz7OWqnsa1et8M23rFp5WDx7lvOm7atXefmNmkT0dijSNb/BA65KMN8tPsvkJRoMzNRf2rjBTcUoW38/fk8vUr6U9SW1j0NqKx8cOGTn1f66liyx/pkzLYGDJ+WRfGQJDAGomFxhicEwezhWVNiwypb9DjM6OswEwHIVV5mA3CKl6aHqya4BmycZCf50P+2FunQAdVYASsDnywKooBWiiSd8XdrffvSxnVGb61PdTVKaH5oz237x8e02S2WMw4wwyaUQT3rpSF9mzRETFsgO/RpHGJcATb6mVmAHfgzwASghS8HT4efu1lvXeIwlPwAhFZ2nC75MGwC0MFYkMllzFNYbhT2NWCeEkwWBHtqEhwB2HEABjgBQACn18+SmsJFr7xwAlJ6ljbrMRFEoeInomiYfQjiJj/oTqsX/BOJOVJRJ8kfT5DRiwjcOxQUVFyDXY8oyhYIAnVr6qe8liQu/kXJTD7rmiCPx+Hv6E/4nz+OrsQlzV6wDEiy6O6xfQt6AAuu2MCHsxXwQ00EJuw7MJKg4SIvBmc4BCSC42GTRY9eRHMGsRxqY2rv/1X39hSEEtWmUHhHMDI1UiRp4mRh82OSvwEpj84kCPBSFQQ/hKCzODRsGMisIUyYBCJGUB50ZwYnBB8bBrAX3Rz6b0sApJgrP78f1AY2cOXk5h7TS2dkYmFnBHQcPexpwVfrNrY/Yqvn3acIXEZ+ONTqUywWBjTf3H7STGhTYJ6pfDIfvjpQnVySHOs/wBclr5s7zHas3LlpoEyXA48SCsvbP30caIMqD8kLtjbD8j598aj/YvcdngdhA9zeeCQAqrAMQA9M/9kNo1bPvSgjHXOzMtRprmTzFhh5aZ33z5tvQhAnBs9C5c1a4Y4fNllA5f+kS62xrtZsNjdaseNqmz7DuzZt9P4xMMdWsujoBqIs2tG+vLda7v/fqK7ZBA2wWJlskkrZF3kn0HfLGY2EN1G37Ow3UmCQ0KZ24BMY040UNkGM1UAxCMHsGDrRpe48ftyu4v//aq+7xMbO3xzc1ZqPmLNYTiflTxpkSMkxp71yz1ro0+ObcuukmiLkCw1WKe5HK7Nl1a237Sg3Iyi+7gUeN8AtEncYaqO989rkvbG5sx4SPNVB3A1Ah/bTLk9eu2a6jxwXuj9qt5Sts6OlnHNS5IxW12UyBY8xh2EdtqLTcMiVA5KutFVy6ZBtUPr/5wvO2QEDK+w/lrLT6rv3KMx6r2FProoDpM+vW2bcee8wHasjb550oSmaS9CxxO+ngbX8otH9yhgCIUCiIpaAHeFTRc85rIUQnAiZNytPBcxd8fdYBge9V8+faJgk0rEdJKN56pd3dy6oOWajungV13a1z11oxSisqssBp4FFKiS74zdPFj55cPeiln3CQhLOL4Ka9xCboiKv2irKwHqsMDZYAGAEHGQjxsKqQ9Ih3R9kI5/E13/iXS9QnxYW8RrmF6yiobAGxaIhwyhD2QAquv+ub262uqd3qG3Gv3yFw1OPxqET0P7SZTNYicFQ5xtpwxhcWceep72Bu7vshSUhC8J9UWSFwVGZVpaxHKnFNto8XxEo5hw8ETY0STL9h7ScL16eLf/3Byy9LKJ/tpvM+uvF4VD1qot5P8NoFr/zLDz6wvqwcKyou0RjZ5U59lk6dao8tXy6heLXAW74LhkmKPj0uKW4HUEojEynviPfUNDS4xvdXnnzClomvDEkgpa0SJ2tQEUDLEQ7VLpndP3v9hu05fdbfY/JgamWl782Eu268tHaIh+EUBv54q6XVLSsokjBm5tgcAaDV4mmMbXgUxYU4gEi1GCUyACicSPxvb7wpAHXEheaHxa9/VSAPJxJMKJAZ6t7rT4XGmPK9Tz+1P1V5tYkHZSxeYj0bNzqfyrlx0/LFY4uOHPINWovEp+YIVBRLBmhV/hobm9yjaseqVdYH6NI34McFO962cvHNqeUV9rL45SubN4lv5YTyhlFDVDtJV4gB1M2mZudpWFwg0C9XXb+i8QENO+lFlojrmxfp//yjvd1uarLX9x2w/RrfbjQ2WDtWHzNm2KDGQJwNDamM3RmG3mSjfyawMsV7mGDLbmy03HqNdRqjKlTes1UvWOY8tnKlyysuQ4WP6mvhLG6qY8nBsPK5J9ZAafxyACUQyyb4AGYshtAaeWbuEA8fIM88i+UQk2VMmp1XndAGtqkdY41SofYdgx/2M4KnoiUisL4IXhtClzULJPIMoMp5KGMWCIUD36RNOC8MVlCAT865r/884ONmNs5V1P4C6ImcLfheRmiQyqygBHfewbQun/XSACIBK4+E/HpcnHLNDfhRuMNJOPW/TtHjyWPchPyaKDiMPJ6k+FZI+0iU8XWaVBZ/Fmmg4jJJvUipg+TvMSULNzp+8YkwKMRqQYh1Tt1tTdbb3uomeWhesrLF4ISaWaBGA/JNy4icTsfAT4Pwj6UkJvWrnEbPBABE8wAM8W4QHMIxnNN8YmFCJ36f9VgOptB6CWyFI9eALJ1H4AvQlQReDsR6XPMVp0xf8qMPhB6ChgNG637vde7XUQcL5yPPYnuKYOLAKgJXgC5m+4sFsABa3GcGjRlHAs8wm4zNM3F4gURlMoqiS8ozOvM0sUYGc4qPjx7zHdgBe7jHRshdzsAmZuYCaPyaxx1Ok9UQXful/nAJ82JWkNkZ3GdiSsYGsNc1ALYK4KKqhsjbJDEJNGoIuzMmTbAJageYIpEfr04IoSP6Tvz5UZSSFi8ClS/pbm7vsH8Q8EALwowSAMpns5Q3BlBs82GGzPw0K50/2LvH9ghA4T2uZcZ069cA5ot/NdizODb37FkrePcdB1Dzliy1RoGka7W3rFv56NFz3Vu32YADqH7Lamqw3CuXbWjXLlvS22e//+rXbP2Sxd4ePG/6bjLZ42YqZGuUEwkHUB2+qBtTy5c3bfR6SnpL1AuAhAGV+/cEXHYIgNzs6rTmuXOs+6mn3IwScIfWL1fCQokAYC4aTKW/V+2pR23STQ+vXLOEBvEsgZ5cRbpp4QL7mW1bbCHCB2uPSJj3rdCXvJ96igP54AWAQgOlAZ0ZxSbVRQyg7rgGSkT6aZe79c7nAjp7JRTUrVptAxpEhwQkclTmJe+/72XL2kDWGQBE0ThnqgwKlbj1Ar2/8ezTvoYAwYPYSR9x10lIYZd0ZmvZkuCpNavt5x971NeBjGgGqZs4TboaSZ7XnQuu3Isj5kS8rFvleu56rXu3aupoc8ELgIsDHIQDj1vPe9xRnBzgARlqUzcwpz1yzD49edJNchjo8bSIJy20Cgze1DNtlrJzoV7XLsirXjsU0G61qY+h+W1qV91r8MdkEIGA/T26JSTj/IK00KlCTtUmlSXyhUDGkb4Bf455loNBgX/6DeaB5QJTFWWFVi6wldRyRcdygTFcuHNNO1AEyfyG8oqINMRHD5z7Df6I9NLY61HnYyjJJKLfkoxL5Lei+JxJREfl2y84j9MjSvQNqBx7HByxN5JrihSamwFLASi5J7uePgl9w4bHNTRIvojbN59lTVKY2CBa+gkCfaF4ekVJkU2SkD2hRABJ/I4NYwFJExUqVM/wYYRP0uSb2nP0OonqBh6iI1kI+eEknGLloI/Z+xLe3zp40C7V3vYJiz94+UVbIqEa0/dkLnXCq9Q14KlGwua7+/bZa+of7avXWJbAe+L6dV/jWSLe/dzSJfarzzxjFaUlQaCPvpuUyu5ADqCUZjzVvbF/v4OkqZUT7Jcef9yWiH+pwHyvpP3nztv+s2d0XmuFzLDn5FrfcJ97C+yhnMXnGM8R+ulPACzWaTCc96vtu3dM8YiMCgmeWC+oP+cyudDcYgP6Jlq7OeJh8KFVc+b6WEt5Ukc4HujoaLc/3fG+T2CgxWJD2l96IuwDFbzbwvYC3+Y9LCO+s/MT+2/vvW/tZRWWqTGh++GH9WvCisT3si5csBL1xe3Lltpj4jOzqyar3rLc8+1nx4/bmwf2W4vAYMay5dYjHke9FL3ztpVcr7EqAeRXNqx3d9uYWHp5JynUIP2WScBgrt7sAPUfdn4WANScWe7kKgmg1BZj8olW/af307bIP2My/PDAuQt26MoVO3tb45q+6V6A1T5UgR5P6KfiPYoPkz4MqadqDH9IY8wahWWzZjgwyeE9PR/4TPiuU0j6uOQASnIh+cAxBwAKrRNj9jrxdPqIbwGRGueothecMDgg6g5mdACgutY2b3NMPmLe6d7sML1Tu8I7Kxon2pWPZQoANMokeVScAPywdyMZCBMQtD34m3ue8w1cgyYol7VGDogARrrPXkfF5f472iNM6mKARZkG0AWPDWa0bo7q18qkP0dNBxopvnDmyUmSLvQ/+Swn0e/jsUSn+GEofjYc9N3oJE3jUgqACiXNBYI1FUjdcdvvKSRJN0JDU8t1ASi66Sfq0BLmaYyY3bXX11rTtYvW0XDLelqb3KnEQJ/AEx1TNe+CloQaNsvyRW2Vk6xkYrUVTxLDUsjTYOKL2qJ0MAvrTiuS3+OLOvGaDql09O+X5EonfpE8xI+Fa71KNvA+6CZ/Eix8XRXXg5gBhvvBJJB70XX8m5gOAGzEnLDX7bnDei7MDVm7Fa3fkhDDMb4GnMRAL84LTDkXUBkNDphvYMbBXkPcc7MaZjB0L5jWYBqI2WAwHwxrIYL5DU40GIBgvjjGcNMP3XNzEA0WONNg0DwhZskGvzArvLs96kLbWps1Y0ZUOHH6+EOBhXbC32Q9EOJDVL4ODNWWMKNkZsdnzrtwoakyi5g56cdNboWYDLOtYWYb8EW5RJHeD8V1G70iHuQEE/3bDz+2f9z5qa9TWTF7VmQOMNcXSiOEBACVKyGpzd46cMB2qxwuSvBv1WA3uGaN9QlQDk6usgzlO/vmDSvUMxW3b1u52kGfQEG74ujSwNkjcDQwe44Ni2lm6FuZAh/YkNvHH9sCMe9f8jVQS9ychIECxux0l2zG/YMNaXFjzhoozFRY57BWeXgFoCtBIKkpVDmQl17l+0/f2WGvHT5i3cVF1rN4sXVrIB7Ctl3tk8afpedzVDc5LU2Wc+2aDUvIGJKAndFQb0USvqtVL3MnTbLl8+bZYrUFzFjQbGGKxywwwhwDJcIeYCgGhanpDhqoVAB1ZycStBfex0wCzdDbKufj585ZvdLVsnGT9Tz5pA8CuZevWOGHH1i5hJCJrMtQ289Re6Ltl5UWC4RX+dpA6poZy2Q5iygbZlvflBAHgGJG+wkJGD+7bZu7/qXvhDwEIYlTrsIgx1iW6aZCCKW1jQ0SpFutR/2cfpyn8upR2q/VN7jmkzUsFaqnhSq7JyU8MVvuuSVSkuRt1mN3/VRWXo5dqa21N/cesM/PnPYZ5cdXrvC9sxZPn+ELueG3Tv6u/pAogvLfKf5Sq7LCKQwCQb7aGJpw2hp70CA49GFWpv7n62t0zW7ymKHg5ppZez/GQfEhiGEOFLRq+raSi7DtJsq5wY18cMWe66aArJGBv+CcJ3bXXkBw5xZhzRabD6Nxx8ugB/3mmxYzEaR32GsQoSE5AHGIiex7OqKKIYQ/gfwV3oneT33Xy11BeWFdHGuO0AxhOpcaMLOL1yqR/7A/kgJe7xS6dd8FepUlWr8QN+XCJsxh0qtMRzyhxU6L0K4X5Sqf/CYw3TPQ5wJdXlaOTSots9lTqt0xDDzb+RJCIolP5pNjaDtkIXDe6LeYorxSNzz33pHDzs8u366zGRMn2e+/9KItFYAaUH06Re8yRgLsMB89I6D00eHD9v6ZM9byyBazVassq+aaZZ49Z1kCN08I7PzKc8/YzKpJGlvCGkRvz6npGIfc/E3f+OTYMXdWxIw+cXzrse22aI7SpPEBc8Pv7t5j59QeW/VOrvppdkeH+q+EV7Tjk6stS/09q7zchtX3ErduW0ICv6k/0l7cVbjSN6g8+tYY4guUImuRBgUuhsSLMi9esIrWFps3Zao9JL6Oidm0CZUhjQ6gwoQbJu30pZUCId96XGnUd9F0wQd88pXnAaoq8++IL//XHe9Zm8BwxqLF1vXwI6bGYsVvvWFV+tb86sn2/Lp1tk19OT+fLTAAe/224+AB+6/i0Q3iGVkzZ1jn9ic8n0Vvv2UlNTU2SedokL6+5RG3DEkCqLiso/pGZmBysEnjDftrYerNeIuGhQm2x1cKQKkvhPdpU7zFyyOVFiZHsq1PMsxttUt45K3GJo01LW5K3drRqTYvGUZ8DkDvJpRq12jGsRSpVtudMmGSVQu4YppJ1IP6Hl8IMlj4jnfN+F+4iG5GD9BOVB57Tp+xD48FAMWk8be2PyYeON1lINY2AZDCmlHM6WKTurCGyD3X6QjfYq0SoBqnP0zo9usefTpsxh7WqtK+mIDzCW6VAXsT5Qm85qrvhk1cOYaNXNEcxeZzIQiAq92EdUVhjREbxBIHa4sAV8n1Rv4M65IASCqiuPh19HO/jsYHBT/6dbgPUUrh7O50v8+l6UejJICiyF1bpGIHCKBdwRwOQICnPWoDZOyL0dzFoRoSjUINxZm9GiC/4xgCzU1XU50111yyxktnrO7SaWutvWbdEtRwMkFfSdCCIDEjABEdCnReJABVPlWCz7RZVjZlphVWTEiiemw7XZ2JsObMK5rdiBtc1GTivnj/pBf8nbhTh6Ofh9seJ1cIcNEjXiZKukCSAEEMkgBGMUgCMLm5YBR0DohCe4XpYABiwfW7B5Xd0BAALQJq/hvHsIFZfD88y+yzBhYJEzB0TMIccInBMAjDcAEjmBMClrCdZ01XsR/RZjHAFztTZV0Xbp1xTcreE6jKMXGbOWmi8hxmoJlBZJBFSOCcARH1OL/57LkXEuUSBGEvP4qIdoMg48KM6lz3Q+GF8ksKQ2LMIU8x4/gS5B+MTnWOoMdCz798/0P7m48+9rUJrIH6tWee9DxSTkkApXO0HpiAsAYKV7vNMLwFC6xn7Vrf2FiNzvd7ylU5ZV+9YpkCHZkMpiqzbg1SAxpkg4Ab8oinvqymRsv+4H2bISD1hAZRvMMtnznLyx8h1+ku2aUcASJspPtPAiL7lD4cYziAmj/PZxhdA6V6HAFQOdbZ2W3/5fXX7YcCUIMTJ9rgsmU+MzokYS1TZRK3bT6dffWqFX30oRVJeCoiO2UlNlnCzRSBHGaucZhCb8Xc5HZLiwO4Hn0PAQpPXgunT3WNHmsSXKD07CvdGkDQQP3TrgCgcN4wAqC+aMJHW+pS/2Cz6f0XLtgBAftbErQSGsy6VAc9ArOZqqPcixetYPduq9B5tUAS7TxHbYd1iezPxsaEgL2Qw4hHRASAYh+p1/buFUg545teImCwKTaOLVgTxOO8E97nPLQlBuVrAlxnVU7HLl62yxLK6nWvU31hUGnPlxCDOWR3d6cN0bYwLVSeJyuiXxH4e1J5ACxgOgogCR8IeffyEtAAcP7g8z0uCDFryuzx8w+ts4VTp/naE+o48DlCSCEACTO+YyovNo9kDRVCziTqRoIis+fTJk2wLNUP/UyF7oCrW/wErRXCBDO18eJnJlV8fRZBvAotMsIQfYld6RvaWvW9LoGd4LwCt7hMiCB8IcjRBlgb4jO2YpDUKzP/DpQEmBwssdFwUezgIoQyBbTprMXCCUasYXCX79FarDjEzjKoF/gNRJ0FM7Bh7+t9/YPBIYPy6ecedC7gA0hiDRJOHNhcFm93rR3d7tihPQJVwWNiEFDZawdA6GBQ7RrgyORQm8oHc58pFZW+JnViWZlVSIAsF2AK+yIVu+CNsMlMOhHWq/zOXb9hxy9fcSGQtTnrFy+0JTOm+zeYiIAnJUnnqZf3IsqNsnhXQAhtz9X6OvHyKvv9F+8AoGh7ygug/7ja0MdHj9on6mMtD2+2hPoG5rJZ585ZpnjiRrWlVx/dZrjGRguul73M47juRL52TuX4ofjR99V3EV5xaPFzjz1mC6ZPsyYmr/bts78Rj2uYv8Ay5823LJwXqL8xQYoJ9cCcOZY5a7ZlSUi3+noz9UP2KcqUwM+ser/y1qu+P4i5q64zJPzjJhwtdYbK3rVWp05ajoDa4O1bNleC/8ubHnaHRThvylUddXa0+zYjHx874R7TcJyBdnqpAE4la1s9v4pc/ylnNQ57U/n5M5wO6Zw1sN2bVG4CdcWv/cCWZmfaFvEtNk1dNGOmhocw3mWoDe05ccL+24537VrdbetT3+545lkbrpxghQJQFYzFkyb55MlLAkHwWgdAY8tZTZ/2AjgANO0T3/jz9z5wE0gA1EsbNkQm1xGAQoC5C7lmM6orJhpYb0t7bWprd96AFgstPbybdo7DK9pBlvgmzwf+oiAiqbTDEHSb6SOdAMLgEaQngJtwznhI2bLn3olrNb7p+2nVL7LGpkWL/FvwEwAQE7FM8tCOuiRrOSiC9+pdQBPZpFwY3wnBdI51RvGaogjgOLiJnCoAegSI8FbHJrBYRvn6okjuBEix/ih4tlPQkbjE/rweyKNXD8coxCfk24/xj2n6V0ERgHIdjg/HAADATvO1C9Z4+Zx1NNYZHu9ACnjxYGfhoglVAjmzrXTyNAGeKje9Cyg7z8FT7dkjduPoXrt+8HPraq530AWjRfjGtpsFdIgn3rHUmXDmEKtIXbPlbWzY08MmXGilSqunW+WMOTZxzmKdz/AGnp0ngUBxuirUnw4N88fRPIkdiuMe+ZpnLfoTPec/RG9EB/I78ljIe9Bw9dlQ74j2yoOYAIAraVLoLuFxA8+aLswJOx2wudBM2ekI+GIfrwDCJMTC5ElI+B/KOpzpvxLBaUZgdCFlpA3vTDku3CMMc0Rz5dcSCLhXqoAwEPbiKtJvQTPmZj8KgCwYHup7TAtcGxjFz4FvJL8YMxLd8+twkz8hjV+CQvxEHUAR4PzP3nvf/uL99yUAD9hyDXC/9vQTviAVwRvhiGc5MrOFcMju6n+/8zM3PcybUGldmze78G5irgwsCXCgns3ywTnLhhlIxaxZTJvdWO8bCSZy8x2s0G/yPvrAJp4/Z/Orp9iWZcvtxY3rraykRHU92pRmPCI7TBjcqKuz7+36XAPkebshAZnBhM2TvwigQr4RqP/4zbft9UMCUBrgBpYute5t28IaIqWb9NJGcK3LHiRFH7xnFRJEplVNFgBZ6AISXr/YI+y0BBmAQ2OH2iOJIr96l/2XshW2Ll1iv/P88wJc7NcVhDMXysYFULEJ3wiAcvL2mGG1zU32v7/xln145qzlSIAYmj7deiU49c+YYUMSnABQeVeuWrEAUP6tWstUHTL4MrCiwcSxC9sLIDwQJ+mgfmNilvmWhC82jcZjFWDjUQkYAKhZ+h6znXSd+J34fVzI4mzFtYACd4CPfj2fmDvPBgVucGSRKaEnq7HB15jh7IJd+RPHjtqEM6ftWYGnR9WGFk2b6n0n1ZwmTieLiC9JaPuhA6hzVt/eZk+uXuVCFPvOsRZgBECNEHm6JEHjP73+hh2puWFD4rGYcOYpI1MFoh5aMM9+assjNlvC76AAhedN7ST0FP2Nulp0IDEj56IAjgbcw+Y5CdPvHT7kWzrMnTbD5k+bbuUC3IAUZq3b1UYAZEnBSICKcwAYdc1IQ42TBpLhxeznIVdMygCeivJx4oODC7RU4j/F+e6ufSLrs8qLfX1Wma59c2K1R8qPOmI2GiAU9kRiDVK7m9+1RtomNEud3QHo8Y7nkyLwwHWYMAK0YRaN4AqfQHM0sazcqtQGq9X3aCd8D1Mj2jYTA6+qXeMdE2AZ2rXKmDwqVsY11rUilLMH4BG14Q7x/S7x+RLx0GfUPh5fvdoWCUyUCXQFpyAqExJIwTwAxQDqnYOH7DWBEsym8SLnGijxvwHxnVTytic+1qD+f/jSJdt59JjtunzZmh9+2BKrVll2Xb1lq76zTxy35cr/Exs3+B5086on83bgO3dLo/IQtDUZ9t6hQ66Rpk0ATn7usW2+x9LV23X2zv4D9k8HD1v9xk2WUB/OlCySKaEYjeSwxqAhjTcqdDf3Yz2OKiqsNVV+MgHu+n1IwDbv4gXLP3PGcmuuWZbabELl0bN8pXWzZ6P4Ho6A8vZ8bsXiH5UVFb5/Ihro0spy6xaA+vjYSdeGHbhw0Z1v/OyjW33iDeccgHXPr8i1amornx47Zv+0e0/wYldeYT0aL/C2V/jm67ZBbeW5rVt9/RWTk97cFRgbT1+7Zm+rPI4InF4V4OrcvMUS6q/5Oz+xKbpeJv6O5hqLEMZWB0AxxeWtso3ThPYbE+8/ESjDVHfFrFn2wob19tiK5V7HznPuUU9jSa/5/dBToge804aonJdEfTd5HR0xhXNPpBEfACBR72i6WwWAMOVnXVFyPyONN12qc0AQYA2tErwHuTD6jIjEhG8wYe9HxmMllL7r1zpnQ1jfrJWA97nsoFUqYE+j8kqfmC+smOh7HAGU3AGD2g/yJpqkhOLie/ArQvgfvhv+iqK8QvFZVEIjz6TpXzVl/PnlwQQzaVR84xUJZyf2282TB6zl+mUX5N3MDAcLahE0WGYncIsYL4TLEUKnUeJPHjAF3Tp9xBoFwHo6W12oz1ejnDNnri2RELdUYbIYL4vefYZSHYTBtUsdqFaD85WrV+28hM0GCTmYWQCOWJ/C7FHwSJLvjb1QnaBy1nyrWrjCKmbMs2KBOnpS0iTuSzThlP6QQrEwEX7knLP4UWcwTjrxm3o+6uCBdD/+iav4Bb+hLslHld6Y4cTnzjSSAUAUzl1Lw95bACUJqx5cOxWdEwTG+gS0fP8tB2DBqYafd3eEehWzHR4a0XBxTl1RCICeLBY4q+xhzvFmixxRPyNgMADwO/b2STNCtQs3PdQ1AybmUGi/EDbcmQbHCID52i39hhaIZ4nDNxlVW2Qwdw81lBV1GZWVV5AfoqP/4yf/G879GH4HSPA+7r//+sMP3ZwPb1K/+vSTtg4Ape+jDcCuOa4WZu7ZtJW9Gk5dvWZtvWLiAlGJuXOsV+AHJwwM5gCnDNULnuCyWlpcK5Kr57MAUBKM8DLYu3Kl9c+f704YijVIlqt8ty5cYL/8NHtbVQhABe9wUfLHJdKFGcBN9QcE670SrGskpOOdcI3iBkCxa/0oAKV8dSuvf7pjhy8M7lOb6V2yxDpfeCE4w9AAFhOzs+z1VPz5Lt/4ME8DWqHqAVMs2huiVqfqukcgrLe62vol9AzpPOdmreWrr2bfuGGPzp5lv/u1V2xq1UQ38cMunl5Df30QAEXfABz+p9det/dOn7ZcCVam+hpE6OO7CCAq9xyVd+HpU1audJf39FpPS7O1tLa4kD9dAs+vPPWEgOpSKxbgzc7MHvmGiLKpVVl++7NPfed+tHmPqp6+uU0AQ+CR9ul90QNtKHj44tmdx0/aUQkoN1VmAwJdbq4pASy79qaEzDpfnzUkARpX/cOAZ9L60Uc2Yc9ue0h52LxyuW9sOVHvYNYaql1/JSWTdwAUGqgf7tnngnmdwPxTawKAmjt5NICiufJO0PQM2ZGLl+w/q9xOIDiwBkPCcP6VK1amvr+KMnnmaVsigcr3q6NbRTaE8VoIT0e448fkWfyzvsXmjWwE+UOBz71qzw/NX2BbJNxhDovbbAQeF5IUevWdoAVirUGYHW6RUNQowY51iazPYp+WGGyxhgOzUAdaQwLnEZ/JjvbI4tr5g/MWeAX3BHLcVFDCtIhZbSZJfANZBDZd40GLOBHEQv9gDVfgVZg44tCnnLVHqrsqZtN1xMSW+zF/IgCkfGJI76B1Y/b7igDzjsOHXWPNonna9QyVNZr+IPSFeoJPYj5cq7aNgMtEyEXdw+HAMH1Pgv7iKVNss8ZG9hWcqDbUpvKhXHgfXkkeAWyjNFN3oBhAYb7HJtast5k7udp+7+VIA6V6SiVve8obLp9xPAMg2K2+3bppkw1jwtfcbNnibzlHj9pilc1WAQ42AF0ssMe77gH2bslSJmIAtePgQfv2p595fbB34c8JnKDlxknEe/rtjWMnrGHTRhsW6EjkqF71DnsmZaus886e8e0uAFH98+ar/822Ib2bEH/EZJqJq6ymZitUfysUgMrTOIaDKTwgDkyaaEPil2xQz76KRRoP0EYlVBa42f6Fx7e7B1zKDVfreH9jaw+0K2yyTRtHQx36XOAnPk7p+rjAJuZmAK6L+q370Uc9jQXivxsrJ9hLul4xe6abt1FMfANND46VTl2rsbf3H7Sd4uuDagNZAHMBq5VK76vsxajvYu7MFDH1HzpjRFGZM17TLmhz1N8fv7PDzayXqnxfEL99DA2U0ukWD+PUE7/FfVz/o2tOwr0QAjghX1jDMGHCukuO9G20sKy1bHUwxIRFl2vEgimdnucdnYfNndUfJcOQH18nKP6VXGPkQee6DmvWRap/Nmt1UKSjm2ZKJsSEDusknC2w/CO/hM1eWWtUGjRFyI3JgLWU4lA7dJfdqjvM9cLadICw6pI+qbIk/6Gcou+POkQXTtGdlFsUWTiGM9hroNT30vSvhTL+5Fx3gnVJ7bXXHDxdP77PWm5esz4NvDS4fIGkQg3cgCcGot7ebutl0JMQDiGQoMpEzUngubb6WxL4BxwozRWjWyahYdbMWTZl6lSbLKGoRAwsHmAInOOhDQ84jRpk6iWMnBOIOnTwkF0Tg2FvhiF1OLVt71QMpMwWAJrKp86w0qppVj5ttlUvWmVlU2cK4ImhqhMgWHi7pRH7MT65M9EZ/LFRNPJefObRcSOVUqMe++O4L0CBaSV/1EW4TLlO3vM7SXJtnTMaQFU4+qZqMKhYo6V6itdlJTcwlrASmw6mmgoSmLn2dVqYHroJYrQHF+euIYsAWxQSYqKuLdS3BV8jUIX2KRJ4aEMSOPLFxBACfF2Ezn1tl859XRfPKcQAKimo6F1316vnfN1WFAczwvwWhKmg/QLg+Xd1LzB7FZbeU8OxHwgM/Y0EWWy750iQ+A0WpM6f5zPcACaEUBdKVc7EwT5fp2pqHKzsOXveTRh6FO/Q9BlmEyf5BohKrL6hdwSWWOuEG/ZMCRpopRjMlRAbQmsiISOzq9ty9G3CNn33t1963qYqHoRoKJUBjyJlgSoHQNXWN/j+HgARFvpiwrdOAuzLAlDL5kiQpy4joIAJX58EA55/TwLedQm9TVOmWg9OJJQmBA6Pmfai/JI+N0u8ecO1KMMaDIfobJgcqa8mCBWVNqyBHPCYIXCWe+SIlUiomqg8bFsw337xyccl+FU4gGL+gAF/PAD1XGTC5/tAIWgqzZ5/BdoMM5Es4P5c/f9qW7u1KI2DSkefABQ75A9KQKWMiyQcFtZctzzlO6FrjbguxDODD0hbLn5D+8CMAx4TE/zqZn2d/eOnAUBhJvfo8mX2jS2PuMMHtEMxX4JoD63dXfb3H35sbx0+Ym267hGY7tu0WUUoYfzaVcu9dMk9UQ2pnPrnzrMeCcGD4nMA1bwPPrTKzz6zBSob9gDDa+IU5WFE+8hf+ncEoCRQv+4ASuBOoJDZcYSgOG1JAKXXGOy5xrQOjdAfv/GmnSwvN3vued+Ys0BljlfC5Xrvt1543lYKaMdCGHH4p1OJPMd8J4WYRKFumCk+q/r8gQAU+9dtWLjQHpeAzUbEZQKFGiDCC4oHnh47UUBY9kXbAjVo7nydQqR9YbaZmXNfrxD9xiad7KnCTLWbFKo9sk8WbsEdbOkZ4qa/snaD9NGO4IdM7OSq78FbcLbDGqTyokJfj0QowZxO4IjJE7Zx8LWhOgcsuaZdoVD9A5M9+BD5ZtLIeUrcjuAR6stHVO+4u2Y7iqfXrvYNzWdUVfmEERNd/rT+AMLJ52H1l92nTwuIn7DrEpYT25/wPXNKDx6wyUrHAt17ePEib7eY+CGAos1iLd9StX1AHun1sZO4qaooSak0AqD222t7BKAEKmg/vy8AhWtsTM7jrEAx36tXng45gDpquy5fEYASkFm12rI62gWgLlmOAM5CleEjq1XnAnus6aO53BeAgl/q4bf3H7C/37nT2+Ey8aKf3/6og84zyu/7+/fbG+r7jRs22pBAx7D6M7w0q7nFcgWeCg4dtOyWVheAB9Te+sX3etaus8GpKkt9I7u+3vLUDzLFG3ADvv2htb4H5AHx8Ntqu91qCx2PP24D4puFhw5Z9okTNizeuGpqtT2vvG5YtNABE15pAVCvqR/S577+yGZ3JoF5MG3N8yvyCUYd2Svr+JWr9sbuPba3rt4GBDzJdN7uz+0R1emr2x9zsDihtMTLibYayydoYtAUvnXgoNWgLdN700qKbYvawdc2h4kmvgN/cEAxpnv6xvTqAxQ/ZvyAv//81jsOhheoXGiTj2M9oTgYC/19Ki2OSHnBigUwBMByszr6qdprJ9og1v2pH2JazRojJkSw1KCvOjAi6D48iK1Z6Ls4ZWC9lPdTxec8ALkEvuD9SXxZ/QuTOgdDTMa76VyBy5KAHzRBmMn5fkasM9J4n9Qm6Zipo5vf8R5gibVJ/m5YWkK8gCVfbxQdY6LIvP0zXnLuf+D5/qv/89LhOlnenPiTzntH7gfiXS/WmPyZ+AYXafrXSBn/49+9m+hurrfGS6et4co5a799w4FTReUEmzF9uk3SgFBSUuqNHs9NXWJEHcweqrN3tHdYV1en9WiA61OHQ5NBo2FB3gwx10cffcw2b37YVokJY5rxIFQnIfEjCb2nNeDcklDHgIAWCpDQq87cJgbRLsG1RwMrnaV00lSbtW6LTVux3ibMXug7LYc2rEbsPSNqzN76/5WQ8pbss8nOqnuc+m864ejXI49QHM47VJY+GIu5wUg5DogB+hottFVorbrb/RyNFmaFrOHCZXys6WLvLhxpYIro99UGXLsoZhzMCQNIG7kXZoL5LkHDSABeElDc25QGA59tliAE6HJtVay5EoPElJDrYF6Is4wApsLaiLAAO5gUZrtQhJD50dFjtkOCDuZaOMn4ZQ2i6xbM8zh5lvJAUOJZKKwFzNCgXmM7NZCev37d182E2XINBj5ghWczlR/M2ACKhUob+3QhHLSqb2CH3smApPTC9Es02GzTII13uClKh2sDRN48x6OozjCFq21odI9aCNaXa285gHpowQK3cV86Z3ayXCEEPwZC7MfRZHyowfmKfk+sWGEDixYFzQk261DUN5jlZZ+PbPUr3IQnVAfDEsZZfzSs+JQpyxSQcNfsNdcs48RJq+7ssA0a6BGmNilfxYUjGx67UHZHABW5MQdAAV6jAqAOyAMzs+xdwxqRs1eveH6bBUB65893j4iZg8NW8MEHVl532yZJMKyU0IPgM2fKZBcaMHfDsxmD9tiydQClPCDE4USCb2Ei841HHvY1GZilxrP81DACO84c/vKdd+wdAS6TIMWsfPeKlZZ7WcLvu++GTSZVt+S7X3XS9sorvh6D/VPyP/7YKnZ9ZtMlvD20cIHPZk9XmpnYSE2al5fayBUJdG/s2+fuiFlv9jQASnU8W4AsACjliRf0h75CeSHQHJFw/sdvvGHHyyts+PkXBHK7reD8eXe7v1zx/vuXX7I1SjvCjNd3lMcgEkQUn4amnSTSRt2wmPyMQCt7qqFJYXb8MbUptGqTKsotud+W4vEo9B5H3g+8SAKUvkuZ0kcACmiREBBJjy/y1m8Ib7h5xtEAoI3NrdFWcR9hrl5CNOaE/EZ7Yz3SBIHXKuU9aLbzfcIF8MQC94kSXCeqPaBZYvKlh/at78VacMrdKWqLyRDu+nlMXk9KM3WDy2e0FKw9e2r1ant50wab5fVUEOqJ1yTZM6EB7/iIRfEnT9oJtZtb8+Zbn4Aubahk9y4rE98t83wUC2QO2iW1Ocwh0aKsV7vBG+MjS5c43xjS7xGECpRyCsUACicsbCCOBoqJo99XG1jkACpqe9F7cZ7Y8+no5Uv2ydGj9pnaU4va3bDaX2Z3T9BAKa5F4pmPrF1jW5QWB1D6N14/G0Wq+hhAsWnr3338iQvpaEh+6cnH1e+muHnsDgGQ7+kbDevW2/DWbTY0ocInAvLFa/LOnLaCq5dtRlm5TZgw0a7fvGm14vE97G2ntLDOE1NkHPxkXr1miwS+/vDVV3zdEv3p0JlzdlFArF3PD6nNsmlt9sULlnXqlM1XO9m8coVtX7XSXaOznxJaxe+IbzFp97IAEeBqoXgLbZUJAc+W8gPRbm8JsP3N+x/YDvGIPtY6KdM5ahfbF86zn33icS9/XKdTUM5f4jIRsRckG3uzdQZa02Wqo9Vz5/g+TmHj4vA9KHxR5H0qjEJMWsftFQD8vwtAXW9sEJif6OMDbZNvAmiS640UJ30NAIT21zeFFbDmCPhBo4SzHDRJwZ13h6+TBDgBIIf1YfAcwdOicsnKCloi5DEmQx3EcFQ9OVBS38McPbneSONaOAc8CTCpzrAuCuuPyoJZncYf39NI45EDL9cUEfgmBeFFGtofZRBdJPss59ExTWn6qinjsccfT7ggrY6FapYZr1ka/Nete8iee+45mzdvnjdGmIUL2zrvVucC4Fy4cMGOitleFHO9LQbYKWYHgynWYLZBHffXf/3Xbdq0adGnHoz4Dt/rVWcGnDHQkgY0VTU1NbZv3147xrfFMHiGzoXnvMoZc23ps9+wqcvWWdEEMTwNjgjuEa9L0z3IWbJ4TSiuESEiLr7gMVD3aTOx8KsBNJgU9rnmsq+zzXo7BL782Or7cXEfbdZQr8AZmjDV6RBarcjZBkCLqMLHM3xmz6+iBDBYAMwDRQOH/vkMtNqcLxhV4DnAOoIRJk8InQwCdRK48CQ0sazE3UKzxgeXqAxqQdMV1nIRH+2Mfwh8zMrVtnXYxboGO60B8YYGV4QhBiGe4R0Ww0+rnOCL9VljxSB06OJ5O3jpkm9KyWCEudocCc5b3EznIasoKTU34dNn4mx/gUiCAgMNAA4QiNbkgkDJpIoyH9TRTvhGuuq/oX8yIUnpkPYhO6Nn/0xCPrPlCIo9i5dYNzO8EvQSEvTCt/nLO1Bc56EcfDd9lRvaqbwL5y1boCxXwgKgd5EEoF+RALR6jkCNyg0AzLtEx7vjAah4I91gwhcBqOiLcRI4ULYA6T2nTttfvPeenddzndNnWt/8efoxYVm6t0r5/SkJJyv1/SoJVi44hhU2Hk+K/USSAFCsJ/tbCXGAFDwDssj6p7Y+4jPMpRIQ3b8DZajv4Czhwo1a+54A104JOgPLVtjgsuU++50nga3kow9d86iMePz94pftEowHVCesNcvX7+Wf7rQpDqAW2c89us2mC6iNAlB8ivKSkAGAQuh1DZSAwlMSVl8EQFUpbWMAFO8gSFPvR1W/f/SD1+woGqgXX5Tg2W4FEg4zxaOXqR5+56UXBaAWqG7g5dH7UfkkokmlZHqg+CJKGwAKsHlSwumb+w/YQfF8+hCCPU44JkvYpT37a6MiCu/Tn9GooAVmSwM2ea4UWGA/n5kS9FhjNIpC0kbiUrrp5zhdYF85TAhZ6I+QN3dKlT2zZq09/9B6B04IeL4Y3iUsjgDGYXeYgRkde8IABjFrY20QYB6HD3hzpHCcp92BQj1l2y3Fw2azgCL2K2OdCetNWNcTnH0AKuBTel79t1PpZE+mnSdO2EX1JRwl9D7zrOXeuGEFqu9s1s6pfMhnRlmpZVdPsUGNp4n6Bnf8w54+v6q+tngu+zj1ByGcZI6T1BhAvYNJnOLGKyNOEhxAYcaZ2vZEnieNnziRYPP2nUeO2E61mxaVJwDKJGBnqX2hUVmiNrhNPGfz4kW2eNpUfzd4TI0iuwM5WFCdvCOAw352aBUBK1gDLP7/s/cWAHYl15nw96iZudWgbqnFzCONNJoZDaM9poDDnHiz2d0sb/5N4sC/u382WQw4duLEcWIY03jGwxqQBsTMUktqZsZH//edurf7tdSi8TixxzpS9b3vQt2CU6fOV3XqFNPURUD67K7d+MIbb6Bz6TIk7rzTzKVlHp3z0ktIlzkqU/0jW+/EncuX4W9ffAkvUBYm2C7GNaCxYRMiJ4+j4LWdKGN61tTOxU/suAfVpSWUgc3mmv2ZffsxWD/fPOXFc7MR0N5FvC5QuI3tTAMpmqkTf+6i3Hl69y7ThzSAIScGMllMBVA+afBMZpGScxrkah8YJNCYRBavawDkx+652wZ4xAsm7VRW4m/jccdv4hfN7uhcVhaqD+8BEl+4oj3op04VbFaMadIaP63P/MLOnbjEfkqu8e+irFrf0IBB9rta3yt5J96XiZ9M2rVm0AY0+V03i6ugL6SSl2B+h/9tMFAzRuF0t6FrOIPnNmuU5QGgfGTIbbeC9jLSvkYMmhlyAIjtUtF559ZOFfEUqZTcb5WYd3KbbtP3HYUefeih31YD7O3tQXZWNpYsWYonn3gSDz30EOZQwElgSEhaJyhmZ0iXckqBoPvLKXTuuOMObN++HevWryfwWocdO3Zgy5YtBp4EfN4L+d/TFHwmBZzcf+q7WRTgxcXFWLhwIRYvWYxaduKakWqiYmd2s/EoBloumUlTUd0Cmwp2EsG1QK853qYryYrHk1I8WJ2bEuIUEVuwKV6Q0GOdOnvksAlTKQgaWbLN4bQRXEEJcksrUTCHIGVuA0oblqJyySrMWboOc1ZsQs3qzZi7/k7M3XAX6u+4F/M234+6jdt5/Q4+sxblC5ajuH6heWPMKa1AthZ7UgDLC6NGrCR0JehlbjhBpWN8bBQT5IFxgjG5lNZ+IXKA0MfOorOv1xR3gfBEUmsiYmimQnHowgUzQ5Kb1NeOHTO3tdpMeNexE7YXyaHGC+ZtrbGj09Z+iIdKqBg1UPmVPbtMOu5YssjW2mgEXmBGZhoFVGCL83KonJVj7bz5uHfFSjzIzlmLxKWoL6+baxtESrUz/VV/rsWUVg8sdpa3QNvF9k4bTe5iB62ZOZm+yG5fG1Kq4zWlyntPpBk5zdLlEyjJxPESQeAI85PV2oI0Kurh7h4EqdgFxsYRGh3h+TBC/QMId3Qj/dJlZB47iswD+xgOII3KIqj4gWC4IDODINQBoYVUcjSS7+ngJCVa6SbfMN2qA5lDKt3qrJXexTXVBCrscD1FL5WUdMdq5DUqtHJMIPDXw7YdpcIdFfBjnoJU4Ofw2dULF5gCLE9nAlxOOxF5hXAFaf3mwNCI1b82WJTpmGaelrNOpUSrzFJj8PeFOkzgILOq0NAAItEJICfXZuiizAuFEiMO2ayTRsJlZqRF7QmCujDznslv5bF9VJWVEmDXIo98JFll5FeZybuQgfxzra1MW4+N+Gr/J+29JW9uAvpT5WXFzD/8qVlXKUVy/dtKWam1NSGZWRK8hsj/clWv2Xvta6O2IDAhszXlVaYtpjwxIrd2zYvXJ1YsxYDJAHnna+vts3VQrQSNcnYgF9DzWX65mrm7QrH0SesMxQvy8CbnHTKLlZet/VT2tNeV2qR4oZDxGU/wHSd3GPTPzjXCTXnDcw1qDAyP4jTzJ5Mh7SMnE7cV9XOp2KXZMzab7cVhZr0k8eEuAtPTBNDNbENNzIPMYZuobGp7B99caqodzUJ+vyQAIGCi/b46Waba00ggV23RN011pUnW4PflGez45Us4z/wOsI7HCosQnzfPnLjIBFhrd9QW4+SNyZpajLAONQASbm9DAWVeLYGeHKMUF+QhGWPcSuI1kimwKxIfyWmFZsI1+7ZJnszIs1fWk58nDfxoUb+8wl1g3sYqy21jbZP3vB5inc1h3pYwHfN5PV9gneTPfF+PLE1kpAut7eY8oZ/1p0EuzcqWsz9Xf32xnfdUp+SlZEE+4ixTOeZJP7AfBUOD5uVQG9suJJDRflXa9yjKvE2qvJVObTFBWbGI7WzNgvm2B5xc/2tD+y7KIZmfxlhXYXnnY17B8wTrb0FxCe5ascLAk8CxgIb4Qh4tBWTk/EcyRrP+ahsa9PGbiA6utJM2YFcuJxLiydw8A15a1ybnEbYGjM9YvyreZFmoTCzwm5FIOjIoV6XrRGRaLl5n7JrxkSdMyQUNYKj9yXPoBfKFzB7lqU4eYzUT+p39+/D26ZP2nACZBvkkPw/zmYNsaycuXsQ5gslmAscu6nuDLFN5vJNH5JAAkTzOFRTb9jEF1XUorV+EOUtWonrlRtSt28Z+egcWbH8EDdsexrwt7LPZd9euvwtz125FzSr23cs32DKK0vlLUFjbgLzKudQDKmx9vJZ3mCke9TkNattaJuYxGAybnuGC9AtXPiwmr4wFobzCvk236fuMQn/8x//9txctolBi0KzR5s2bsY7KXgmVMwnVa5HuCdDkUDAXFRXZ2qYaKpAK9fX1KKOwe6/g6UakeCVo9M1Kdt46VwerUb6+vh6MD/bZlLH2k5LLSXnrs1EPdoxem7x1mmrQPyzEToLlZQqbd5wKM+7xUa9crHOQ4PcBFcteTkY0JZ+VR2CV7zzgZBeVILu4FDkl5SZg88orkVtWhbyyOcivqDbgVVg112YTi+cuQAnBlIRyOYGYwFXFohWopKCuXLLagFklf5fNX2rPFlbXU3BTqS8uR5o2NhToIoi2kTJ2UurqtZt4Fzvftq5OtDC0dhOYsFPR7JJ+NzNc5m916Nrc8RKPcuLQQWVUnqpkPiRX3pohkOmGvFxdaGvHWXa4Z9hByaOURvhkGiEFTusxzKyInYdGxieoMGq9kjoLrdcQCDUnKX4gf1sgz9oCVyr9WnPY1NllQETOBQSg5Jp4QVUl5DrZrxuf1AEpyExK9+UqWQq4ZkWG2flG2bGCSnqIedUCbbkD1l5QETmGsNCIAINcBUvJyKTCUV1YgLUNDeYtTAqHRmSVJ++LxgpG+jb/zQagtEZJnvJyqWy4GaNpurJ5qexamGfZ9ffIdJKyJiqPd+qIz5xBBRXBJZI1VLbMXJPvXE/5FUkuDA4PEUA1GoCSGYsAgGZTpAD5Crxflio/KVFyiiBTnRHW90hPN5VegurhYbcGkflCLGpmfDKB1KajSX5nkkq9ylVKncB3bUW5gey8HA9s+En1y4t1Le+JZ6lkq7y0/kf71Wj/E4G7KwGUTwKF2iBSMyKtGVkEUIsJ9IYQYbmHVM9Maz8BwyXW87mmyzh9ucmUa60zMlnKOpQprMpOsSstRv6B9eAA1Jjxu0CP1n3IBFYzSFJoZS43I08e6V2R1kDJxfIze/eikfnso6LZIbNgtpFCAnw5b6gkGJMC6yvkyqpSZOliED9IMbSZLKbjOMtWAEprgwQyF2rAj4BQo/F+e1BQO9KAi/IsXrzU1WOKqCngrDO5F69jXyIlWd+4GQAlcNtMPrjUQblAmaA9xGrLtQ9OoZkYS8f2SWXsANRlM00dovwZJ/iI19UbYEoyhCgr2WliXM5JWOdg/GB9pZOf6gW8CVqUR5WzrXVVxCk8kEoGVkjKr0CAZsC1X9umRQtnB1AKzJfagtxDX6J8OEcQNV5ajoANWKQhQL6UbCjkw4WMQ040+shTGeQ9DaBcu8QcSe6xcFleHTh5uZmAZpAAPow7yKuVzLc8eprHT8rPUZ4nCBpj5QRFAtdHDqGQbayWQEYbocupgmSwZsz6WT6jahcsIznkyGZ+NzcswJZlS810M42yVzO7qq8etnuZ/vdTlse1rot5ymFFyUPe3atWWB2qjctk9wLzf66F5c93NauofbTk+VTl5JW+nU+HoMkP1b88Ma5gnAKsdQS+AkQB8rXakOpOQFWDETJN1fraVrZ19THywHmKPHKU8u4A5ZsG8vbxqLVzBy9cwGEGrbU6Qrl8lMfjPJ68eImA9CLOiLfaWtDFdikzesle7U8UDaVhPMi2nZ2HSGEZcirYt9YtQOmClahctg41KzcxbLSlD/qtAcw56lcXrUT5whU2+FkybwmK6hayP25AYU0d++gq67e1Bt36cnm0Y3uWMwczv8vKZZ7Z9/P7krc26Holr6qNqRh5NJmWEvx2q0E5PXKbbtP3K4U++7nP/bZmc9YSNK2gUlRXV2ezPO+F1FEIVOn4j0VKa1VVNcoobGVG2E4BrUZoCwgpsDSVnFNGQcxG7C/CdB3GLQa9817e+0EMKliPrnV+JU3dM+Enkw5nDsDe2oJbA+WCObrwzv0gUp3ZLJY8O+YXGQjKK5+DgioK/Rq5sG8gkFpEELUMFUtWYs6KNahavt7MNSso8MsalhnQEuAqIZgqJgCTwC+cM5dCv4YgjUCNoDqfIY9x51D457ITyNWxkB0BAZd2EA8QcMeCYYyRXwYmJtE1NIJmKlwXqCxJIZHnpCMXLprnsz1nTptiKBO1fWfO2ii7TIyOE4zIfO9Us1NWG6mUCFhp49aW3h7bU0kzSQJaA1R2tcZDHoy0F5VbNK+N/pyJhcpO+3FI+Wii8qcRRq0HqyktMTOYYgIIlbtInbmUQIEzawdUpjLZmZXnF6C+oswUMLkvSOftTOYtgx14BkFUGuNOZ/4yCaqyBvqQPT6GXARRQABaWlyMBXVzsWnpMjywdg12rGRZE5RJ0bbOzn3ZMYH1ek6pMADFfJ1g5+4DqCU2U1BvJltuxsi9KvIOLirvfW1We/B8I3qpdETZ1qPVNeYyPHzyFMqpKGg0XIqP4lO+rTO+Dgmgqow1AyWPf1IatQZDppdyMiDnAamkdAhAaQG4vhOV8sp85LL+spinzP4+ZBAcZPC76ZQ/aa0tCLJ+Y8V8tmE+gqz/HH6rkkrnPCpiCwgAc/gd4/mpDHv5pYwSD2gTYa1hEGDRKLo8R0o501qfqfypjLwINNvSTsVJDgraWDagUhqgIigQpVHsKBXMbgLBJqb9Auv8eFc3jpE3u8l/UrZUxwLkIg002RdSKsOlLeAAFJVLpU+L1LOo5GoDzaU1tcjL1aza1TMReldp1jqtU2wTh6iEj7AcpfASvaCIeVpA4FJXWmzlq7KeAgg+eWkRL2vgQW1GmxWrbWlhuxRltYNFAlAsQ5M7KRRkBAJF2jPG1lfJzJjAK5PfWkDwrFmN+eQBmW+KrsdDVhYMWoslAKb1MloPpUEKubyuKimytpkKwgxAKf8sc8kAAZpxgr4Y21S8uATx0jIDT/G5czG6dCnfTSBr3z6EWF4aFli3oMHWGpqLdPLnVP5S+CeVfAB1nnJHDhFkqiX+mZqBkkxOIUWjshXwVBsVgDrN98YLixBg2hIsl8DoiHndjJAHxvl97RuoIHMzbQwsL6xWd9coO0sTy02zJ5rB1CCQ1mpqfZfKTfwlJxYXWa8j/JbW5kQ1q5QggCJfFzFtNawrDcAIpGgT48ERymWWZz/bX5AgRU4kigkA71mx3MpL7cWcLHhJ0kCBNlQVmM1hHirS07CUbWs9gaWAWYRAXuaNktHnWtsN7Go2UWuStOlvcS77Bk+uig90lE6hmUJ5WVQQSTbq2SjTJfNx7aGkDbfFLzKtO9/WbjODsnCQbNQaugPnz9km6dq+QFYRGgx59+RpA09HyQdae3iWdaJNkZsot9oHh9A7NomReBKxcLoNVMpSI7+UfFzGPpN9nnkpnrcYFQuWo2rxKlQvW0OwtAG1qzejdu2dtma8dt1mVC5fjbJFywmW2HcSXGngUs64chhXJuOUm2+Z6MnihBk2/vH7cw0gpfbjdo33rQ0rWPmn8ESKWbV/1Zdj01emSXcs8M/tcDt83wUy+NVc+wNIWgf17W9/Gzt37sSZ06cwzgZeUl2PxTs+hEX3PGZmCPJ8xTzfNE03cNKMHzqo9HT5OsU3y62paG4lIbfp5shj5eli55n7n/rHEZ+VsDePg9pvi8E/ai+zyTEeR+QKXr/l/j31mRF7T54h2ZtYJ2prw+xj3gf9ZuVXtB3cuTrfqZ98TMqFTKrUWedos1EqwRaouGg0W+Y36qQ103WWyodM+TQKu3HRAty/ZrVtwKlRe33S4vaDviHykmSnfEhK0jkqB6damqdG0DUiqrUMAjX++rFyKgIym5GZXrnN8lBJkgKheCx2LwMi/wMkZVnf973wfXXXblvT0zM0iI9u3YqPb9tmeZJZoZnDeO8oOvvFP1LoNJN5kO999qUXcap/EENUNrUnV0Ijy1/9OlYT5H3s/nuxav48A4gqxxuZE0VYxk0EAJ976SXbNFmeo1SGH2O65hQXWT2ojFzH773k5cfWGVCBFBi0WTWC6n6Wm9IupbaboKqHyvQQlcPBVaswcv8DCO3di7Jdb2DjggXYwmtbqKwXU4mdcmPufUPxh9PCuMi0Pbtnn611a2X8Mv98fOOGae9uqmf3ig0QmStgKiwHqYBp4+RDBUWIf+jD5j0xQkU9QsAkM7GJSMg2900SYKR3tCPr3FkkqKRVMP2PbtyELcuXEmCXkwfTjdeM7EMOMIgvWgmuD5w9jxcPHcSBC+dRQiVRSvmP370dtQQv8vSpV67sUnzl+V3KZW3seqq51QYPZD6p2T95CtM6DSnSmgF0M0jey+ILEX9rNlBKqpRPech8ds9eMznTDNgj69dbOUXIM1POLDxS/Sg+8Zqe33f+rM1ACTDp+5rd0ea49t2p0vU/7B29BFk9sS+Rsi/l9uXDh42PNEsod9FaR6MNUOUgxsqBr2vzZllHyHvha4eP4DLbXl/tXEzIIxyBW5I8N5VIviCHCbnfeQ5Jtk2ZBP/sA/fj8U0bobWdesQvX6XMO51B/hooeeD8NvnvIutb5r6//sQTWCwzU6+eprJKUh25ffAG8Ozbb+FLTGt/XT0CK1bZFgIR8nzOyy8ZSElqdogAPZ3yQMBz08JFeGzDBlQUF1+1x5QRE6oyU9mJr+WERPwqQPOLDz2M7StWICszjaClzda1vcM2f3J42Db+DrBs0l9/HfMYxx0s23tWrrT1YDJL3Hv6ND7/8ss4pcGfvHzkp0WwgODqE3dtM/f6SbYNAW7p7CqrGHmnvW8ALax7ATjNgGmjack58b3WbI6yfb9x7LjtA6WBMYFWrY80N+aUPypXtQ/Jezli0Jq8QZnYMb2avVO65HTBHDDoN48W2GdI1mgGVeVufDYFJnSuypDcIZ/yTHfEEkRsDrTxqMEBeZ/T5q7ZRdrHqNSCZoG0p1FWfrFz551XaLJ3mtQf2MGdu4P/5zbdptv0HukDA6CUjcbGRrz99tt4+qtfRVNTM4rKK7DsoY9j+SOfQIQCWjquZVYKr0ZQ7AKvUI5IuIMCyi1sVIT8L0FpyvG0Fa6/4NoXftMd7jRNPesddcW/5l+9+q3b9J6JhTtVwtZTOLI6dWfurw4p942okE7PjlHpYXD7bF15jefsgP0RNu2jZa7i5RDDdxNvbuMJyCbGnCdDAS0CrgmdC5AJgI2PmgJj8erbUogZglprwnRqJFZrRuRFUAqTc+0u+/kAJvltKTlSPGXOJbMujdrLGYZ+O9fwcv+eZmuf5EFKYCgrI83MbHIysqC9uOSmWfzn9vFwnpk0Ym7KoX3bcyPPoBFmmR9qAMK41tIrrue5/Vf7UEE68tuDilkKSSOV5a8IQMmJxPCQbVj7CQIoOURQXlPfnSaZawlARXDqQiO+vHs3DhOItbKEhrfeiSSVmtAz38Ia1sePUrlcWV9vZlw3C6Aut7bisy++aIqv9iXRrJrSVcF4VW5Kk4lF5kH5UBK1N1EflSTNLGqzX3nGMm9UfE7KpDymaYalhQr6OIHFGIHS+PIVCO7fhwoqsg+uXY3t/I7AqPIuZd0rKiMpSXLyIQD1nb373Ca/vb14aN1aU55rqLzJLfcUgCK/aK82KXFSemXq83c7X8XJkjLEn/wQElRmAyyf0Pi4rYPSbEaAfChzsVhFJUEoAefBA8inslrNPN45rx4fu+sulBNEXule31+voXVPBwWgDh7EfjnQyMwyV+Y/c/99qKOSbYr5LBXq2mEA8n4nb17NXV02+yUfnOLdeQRucighd99qA46/7BUX9INBPKn9ZFQH8qD4EstVdTKf4E17ZWlPtNkAlE/yhjdMBVfKscBPO0GB6nzz8mVmWikArfSrbqYdbNhhqq6sjbAtaBZM3tNePHjInFLIScNdjEcbn8oT32wASs5BXieAaiT/9ZIPJu++B1ECL7m/12avZDIzA804ehS5zz4LMH0FrMefe+A+PLFxo83Qi9/cYA2j9tLkHabIB1AvsZ60F5Q83Mk88defeBxLCD4M5FzxkvKld1RH32B7/ezLr2CQSnpoyRLbzy7Icst94XkECT5imj0jr0pW5JOnNhCE/sLDDxuIjpHfrkyPysAAFPnowNlzeH7fAZMH4mU5WNi+YrnN2qhuBaK+xu+/eOQoJijf1Bkn+vqwtrYGT90pIDPf6kk8qZl9ecrbe+Yc+li+2priUQLp5XPn2obHzBA/zqAOnWm1I8tYQMr3xKgZPeVdckP6QCf5cuehI2ZRIFNVtdXV/Ka8PGrAR3udyb2+ZiAlO2ymjPEpTucG3MWv2SfNbosXdS6eknMaDQxJxzAwxDLRrI5zvuBM3bWGWPsYCSSlZ2Y7M/gMrYtyDhsictxAua4NxDXAZObfdkxz64p0Ll5SXsUryr9ViP2xPHsn3mXv9226TbfplukDBaBEB/bvxx/90R/hJBWD4jICqAc/iiUPPGWK7UhPJ8YG+0yRjfO37X2kESEKeBNoEbduRwIs20Z2Sp3jAgomjWaZu28+676lntUTQrMRb5tST0EmAe0UfD2tDtALeu6DUfw/MCRdzi9ynbt64V/7YRemf7tTu+w95g78Ix1GE1CxmFy4T5oHSNuUmOfmzl2ASmBqfIxHz9sgg/hOwMu941y8xy0O/10G3tcMlx09UGaet/hsgB+WkZVzD0/gw45f4Ct1/yyN4qexIxWosn2zCKL8fbQ06qtz5+pZG3Q69+/2DoOBJwZ/g2T9liMFA1RUcBWn2yNHi/TdYmgzGeS5v85hqsD4reamJvz962+Yxzspu5+gkv4j2++y0X+9ZwohnxaliiJFo0XGWh+g2YadVHr3XG7CuNyY51OBO3wI63j8uYcfMfM7zc4oLf6M1mykVMljlADUXxJAyRW31qMJpHz8rm0oLyiwMlCCrH3yBeVfyo8WbWv9gcxspGTlULnT+o+I8sD7clffPDaOLgKU8YYFtl4rSOUSVIYrWlrwyXu2Ywe/U0jFSCPftmeXkqrA74jfBKAutbXjecowLQzXGq2HN6wzV8RSgM1rId+zHFqdh02hk0nUOwQU39m7BxekxD7xJGIEXFJ6086dNW+B6S1tzkkB6350zRrbPyfc2YWM06cQZlluYFn+/OOPmbmgwJLVjVeWDkAF0EZF9tD5RpvZUNkJqG8ggPrFRx7CvOoaxMbGpuoylUz+MWh0XqaGlzs7zYytJL/AFtjPLSs1PhUQ9ctkCrjo6F1zAGoSRy4KQJ3EKwQvGvnXLIi8UWom67oAiuWumaOvkh/foCLfxrgzmK6FVEzvJvjZumIFCnKooJK3/eqZIu+HkiOTPM0waM2jPGNqFkrONOTOXzNh8zQbZ30LX+ILSpP2vJJXvDcIDM5cuoxuPjO5/W7EyXNszAiyfWtPNjlJiVBxz3n1VQTZdnL4YW1ae9fKFVg1j4o8gYYUdPHnjQCUHOPIsYDSqe0bPsX6XV5fT5lydfkoX1Lu1Rq/sfst/PnzL6Bf9cbnR+7abg5T0gkqAsoX+8gg48xsbkbuyDDWMy+/KABVdT0A5fpBmaIJwGrjWfHDU3dutlm72rIyZJEHNFPz1olTxl/y6iv5pvW0S9nG7yLQkvmeeIXMjwm+rw14ZRInk1IBaW3tYANEfE+zlRpwsn3HGAR4Jvlb6/HUpgV+NIOkQSTJATkzUZrk6KOFbU88KtknE0WVj4CSuf2mbFd85n2QebLZcrZFHxBpA9e0dIGe1KA1QdrOIs2cLoWoa2iWyFx7877te2Qhx63b1juMQ+uYbL8j7W2k98ICYKxzFrKJSwaToeI174IPsO3nbbpNt+l7Rh8YAOXTubNn8Tu/8zvUW44agKrfeDeqV23CQHsTuhtPo7+t2ZxMJORJixpwgALHdfAh9owUfhRiWQUlKJqrhZbLzBZYYEpeZAxIWWmpm+GJpOqVxLh0wxQwCnGNeJktsM51x0agNCKmUSjXqVhc3001KP3eqaMrE3Z13FNXfkik7PWyaaV1jSJLfe3KR1xdu6M741/7L37SiX/fnSpYfPyjvVwEmHzgpKN4UrNYk2Mjzh287b81aEe3F9eQA/56VkqAlBl25AJgBuTYwdtsGnlNHgdttoydvM5t3ZmuGy+6tEhJFhASYNIahjQCJgfAnFt3zXho5krrY+QwQKOxCjItFJAS2BDIkiJvR/6WomTgi3Fq9kvONb71zjvmXldK54c3b7ZNazWiKwcaHhyw8rJgv0g8V/qk/Gi9mJT256iAak2a3pAHxvXz5+MXHn7Q1r8IzFlbuk5FK+4ZAIppirIeHqbSK7MfzWIp3WIWxZLgC8qjFCft3/PqkcM4cOY8OqkkRqgwh1gOtvcJ84ysTETLyjE+pxqjNbUIUAnLfuctZHd2oJ7f/Mkd92IbFfQAFR39U9xGXnKVdgNQ7e14Yf9B7Dp+3Ew2H16/Dk8QGAhoOLfvPoByirLW9Lx76oytmXjnxHE0z52Lyccep2JeiBDfz3r1ZRRqlqmo2AB7S3cXBhcvwjjrIaYZht5+hL/zHFaSfz5+3w6sYplqNkDA0Z/NU9oEoOQ45cjFi0zffttfTM9IYf3Vxx7D/BoCKCnPs5S/r5hrrxvV4XnmUSP1c0tLsW7+PNy7ehUqmF4/b1fH4MgAFPnhiM1AEUAdEoAasX2/HIDaOCuA8vlCQd7V/uJb38IbLJuY3PkPDiKdAOjO2rl4gAB37fx6m5VyMxJeSlISpGoTgNIaRa2VkRmhzOS0Bmozgc6H7rgDCzSrxPK094kE/X2gdmofKPZLchLQQdAX3XaXeYOLtDTbRswJKs1jzEeSfKUNmiMEERmNF5DOBDRUVZkLfG2eLSBoWwZYnly6UskHUK8RrD3PdnOSQKy8MB+fYj1ptlazp2ppqpNUUn2qrJ7fuw9/9fLL6OjvwySB+/C992Fy8WIkGK/eCxK0pr3xOgoPHsB8lpXMOJ/YtBEVfHY2Ez5GOdXXCTxrFuqb7+6B9uV7Uh58CYy0BYScQWmWX7M7AjJ9BGcCixrs0frEvGzCSeZLMzp+/ag+BJJkWus29E0aSBLIGRqfNBDUR7mpwRvb04hBz7r9j9xsvnhK4MltqM5yYPmqLILSCZR4XbUZI4IkHSnrxAPSB+QV1oCNjt6GsDablJtvpnQuEHyac4Ucm5W3vY/0vL2rGTCPxfTHgjux+tV1/fXu+eBoivSuewiUQkb+4IN/3eJPOb9Nt+k2vT/0gQNQ2nj3D//gD3CMCk9eXr6N/gQp4KR4SumKx6MGYOQeXR4Es7OzzUxKgnpoaMj2uLIOmJJGO2HL+YA8v83fch+K6xc54aQSs2JjSBVIfMdX5DSDoP2PxgZ6MUHANkHlUZSWlW0CVU4SNF0vgWujyoxPXdoNyX/E/y6/5audZiudmiCdzojS73C9i17Vu0szHvxA05VZnbVT8XuhmQVopJpyJc17PHHlpz/TlPpzKvpZv8P/UxFcXT/Wheqi3abiLSAk4ER+1SyUlGL7Tb4Wz2nd1rjtvzVg+3BNkAf1WwDMNkFmG7DNjy14M2H2vjpmGVWpPNQVaxZC58yl8bUL+q2gNTEGloICT07h8EMGFUYBLy2k1iiw9lVp6ZETiXFz975t2VLbWFKeARWH9lGRKY0BMiku7sMu3zwqzxplPnD+goEerV8RANO6GZluFefnGRC6ESlvqQBqnwAUQabMfjQzJnMyW69j5a4XkpYfjTQ3tnWYmdy33n4LZwSglq9Acn4DEgQOyM6yjYgn9B5lSLilFUGCmYyTJ7CGivJdK1eaci3TLm1kO6WYi3TqlfM0gDpg+9BorZX2zZIJn/YZEyCdmoEif0oxHx0bxcsHD+ENyrvjBDft8+ZjnIpygvItrakZkddfx0Iqwj/14P0GRj//0stolskY0zS+dBmzmkTaV5/G4r5ePHjnZlt8v3BOldWpvxbK6pv5s410Gaf2MxLAE2lD6n9GwNYwt5b8pbU1TF1K9sQzUnaHyHvfptL8t6/txDCV0HQqxAIvqwgMfumRh7GY5Wi8xX+mOKqySN7BSEDdB1BaU6cZFrcPVIUDUCyn2QCU0qAyV/61EP/z3/kO3iS/jH3sYwgwzTlvvIGKwQEsK8g3IL164UIkTaFWWfspmM6UykIeNrV28Bnm6eldu21gYePihfj41m2215K1K6+eBXhGxybMbG33sePYS75oJdiIbdmCMEFEBsFokO2DjI9ozVxMyGxu2TLz5pj99ttINjchn2kRuJV3OQGOgrxc2D5yM4vbyAAUn3+DfeFLBw7hKMGY2suvPfYIVs+bx3tu0HAGH5LE6+pDVLbfeOsdnCI/dancVq1GrGE+Emyv8uqYfuok4o2NKGQeZTZ596pVqCcY1hpOM029kliEqgO1ZTmVOdPcgi+89prNnD5FIK91TfMIoNIz0jWlj0nKNQGb8QkP5PCaZnwErOQApHdwCD2Dw5BJsJzvyJvkOJ9RH67va4ZJcWh9oGYBxU/Kq/GV8mz/3T9ecNdIAkjy1GouvRUIcCIaLCIgyswrsnVG6rcz5E02v4D6Qba55Hbmc5pV0gyR3HI7IKqgPKsA3G99xfXyrq8mGaMr8KpdssQZ2YHXvCdn0lT/lErei94tL1szyKXhNt2m2/R+0AfKhG94eBj79u3Dn//Zn+MslZ2cnCzzuKORzdycXFRUVGA+OwJtFDyHHXdeXp4BKY2O6Rm5ir50+TL27d1j73d2dZldsby2ybObPL7N3XQPBWkRFVECMUojvRsMO5MPzRYMtF5G17kT6Gu5hKHudps1kAmW1ryIBNYknLXZnFyBFtbMQ/ni1cgrr7bRKMlAKbQm3s1GgxKPwpLdnUk/20OCgl6DY8l40vbBGOvvMaA2NtSHyfFRM/fSzIMik6DW82Y6ILMC2VSbXTWBI9MhM4Gw3HxTGeNjJnRlqWjvG7BTsKRPkf9Tsljhitue/OZfSWt7SOl3ZM96EboObPq3e9g/dzTjih/JB4VSysWR94sH63ztXEfvOZ2zrMTr1mztqHpyR1s0baAqxSyQvGTmROIpKhi2jkvX9BxBlwExPidzQc18+U40ogw6n9BsGI8yQ5QTFh90TQEvjWbz+745nwYnNDorZUwmXkqz1gIoSPmXcwpt8KgZrQyNxNqzbt2VgpQ/bTpsa7b4jJ6TeZ7uSQnS+gMptvnk4bKCAlSXEFjwGSmfrqxIVjZ24s6nzFtIVNKaqUR/5vkXzExIgOYRKt8OQOWYcmzlq2f5R/WgX1LMNHr+zbffwTtUHluoYE8yL5HiYsaZwQcpQ1TmVOoSXb0oYvkuILDbsXKFASg5zRA4TI07lfQdOZG4TLD54oGDeFMmfJQ/AlBPUEnVug8DUMy7e9Wb2SCAeG6P26D1bEszOhcswNjDjyLA5zLOnUeYsmwF6/k3PvoRcx7yx1/7Bi4oTwR0o+s2IMHyyPjSl7CgqxN3b9iIO5Yutr2qZNapWSL7Ep/XjEcv5asAyLf37LHZDaVjHZX6X3v8UYKGWgJ4b/bBy5tqI3W2RiZs32DeBgjSwgRpiT3vYh2/82tPPmmezsxUkN+ZKqMraBpAXbQ1UDYDNTJqjiAcgJIJH9N9PQDV1oq/ee55vMm8jfzIJxhpGrIYjxw31DF/v/jQA7hnzRorZ6d0e5GkkOLTbIdmN75OgPN3O3cinQq0ZuM+ee/dWDqvfnqzW5J4WnsDHdIaXYKa11kGTYUFSDC9ZkZJwBIm32jNbVTr2rSejHwTk8t+5jntyGFknT6FTILl1dXV+Oj2u8zUUu3E8ib+TiHxmb4twPbK4cPYTz6QGdovE6iuZX1pnyybFVT+vHdUV4pLdS1geOziZTzzzrt4+yzbCMFaUKCbZRUnvwUHBjCvsBDrmc8HtSk56y7MejPLCj8y/dGR8WkgQu1D59GRMfMM+FcvvWQDGHcSLGoGWbPeAkn9I8N2lLxQGavdaQZYs0qaNfKDfqtvn9CsvWQLy0CASU4aXBtR3xeyfk99nFxqa7DSTOmycpBOMGgbvuboqLVHuWx/brBV/bC/x6HNMoUpp3h9au2RAn/LZM8GmyzvKjs3eCqycrX693mIf/yj/9fjj9v0wSdVtccaJJ74vKDj1PUUmu3abfq+ow8MgJIidIYC+Z233sa3vvUtNDVdNhfnpaWlqK2tRd3cOnPRPree4IkCW9d9YZdKg1ocTGXk3XffxR4qCu3scLUJqxYCly9cjmUPfhwVBDwahVKrmBwawEhvJ4a62jDQ3ozuS2fRef4URns6kZgct3Ujelcdlmz8tfHrBAFVnOBHHnMKquaiYuFKt/kcwVQOwVpGdr6BJym4ruEJNLmRcSm7AkvDPR22pmu0txujAlCDfTbrMDk+YovA1RmrcUq+y+zAAagMpFHZlJmis8nWLuLO1lozY+lZuUhjR+LMD4rsmt4VqVNyrd07eEVnqr11Hl4HwnORwJ1AoxR1c8YhRd97UQ4JzGZc5cL3jAP5x40WOuDmk2Lzvuro6ir7IaSpwvfIaoEH/rV60G+d2y27PEUsTJW3NXsGU6KkdJBnbAbLd3RBZU2OMHQe5dEcZFBZMZNBgidzoGFAimBMR29dlwNZk4jqPt8ReJMXOPsGeUEmPpOKRzxqPOUUt1TwZeaDBCXZ5FF3TEdeFsEU23MWfwt42XotPq92IcVa7UxKmG9aaL95Pj2zpZmykG24K9fTn3/5FdtfSrNbMiP68Xvusf2ZrLC8snHlY0lEgPFNELyduHTZ7cfCIBOkwbFxTCgffI3wCFn8XiHBnUyutMmv3CPLk6FG/W103q8LL16fVGcyHWrq7MBLckxAACWXzpodkwlfZVHhrABKzgk0s/M6Ac0FyqquBQsx9hAB1PgYMk+dRISybGU4iH9JACVF9H996xmcJtAZo0wc2bgJCQK79C//AxYR4Oy4YzM2EVjJq6OZLiq99iU3+6j9l2QC9w2CyJcJOsQ76xoa8CkPQMU8ADVVZsoT61MOF05cvkTAcwSvsMx7tt6JABX54LPfxibyw69/6ENYQdnsZIfKyfHFFUV0BYDSGig3A1VfUYHHNm4w87nZAJTSobSq/OVQ4a++/SxeJ6AZ+ehHbW1P2sVGhFiG1U1N+IUH78d9G9cbCLH3pkXRFOm6SEr+07t322ymMILAyc88cD9WLJiPOMtiCkAxLq2/Odva4taqvfMOGilbsX4Dgh3tyGa/VUG+1mbLspLoZ/7bWbfjdfVI1tcjTKAW4rsJ5tkcfixfjq1Ll2Jtw3xzeuIDXZ98AKXZ2tdY/zK3FO/84sMPWn2pjfgDBY4YKf8L/riyYj/Ib2oGyzZnJrgeURp4L1sDF0VFWErQJGcN2kpBbVSmpBNaY8Q2buCHadJAh9b6CdTY+qHJGOMdQ1t/nwFJ1YVMNzVYohknDY7ouwJH6s+VPvUJaqOWVH5foEZrjMwUTn0a25vNFGnGiCFEECSwpHOtG7Jrdu49o/4uIxtp2phagX2eZpjU1yk+ChQrAweIXNEYI3qBEsHSZWWnIy97N9zxNt2mK8ljD+MnHWdhF2Mz7/4UXfn7Nn3f0QcGQE2yY3311Vfx+uuv49DBg+iiQpBJheuu7dvx2KOPYjk7ndzcXO/pG9P58+fxyiuv4F12dmfPniEwGTenElXL1qJmzRbMWbbezAL7Lp9F67G96Dh7HP0EUBqh13fzCY5KSkpQXFxi35VAFhDr7+9Hb28P+qh8jbEzUWchpTO7pJzxbsac5esJppYiI6fAjXBZR5ew0X651BZwaj99BG0nDqD30jmM9HXZCLsapzo4X/jbBQW+bw2YnbLNUrC6TQnTuT0vJoB1Nhn5RcivrEVx7XzbOE/gLruo3DoXG2kT8X2+5cWvn+xEPOXYBXaYTGtMircp4pq58LzO8Z+ApBbQyrRSnoYE3swMggqbm1nTxnv6lhI9O2t+IBj2H4FURak0szi9OmRpuoPjHT3i+Ef/3T+f7HVFov+qd2mXDJqdGh8ZxKTWbTHYei2ZDo7IdJCAbGyEgbyuWSzxxAQD25MDYQJSAvsuPgPqPJcCaHzqBZ9nRS7V4kNlgaCdR63RyaDiJM9wAlv55Fl5KczjUaAphyBMI/aFeblmivbygUM2m6IY5Sr8w1S+8wmgnAmu4nXloX/6gspESqfWiWl9xtm2NpxuarYF+oOjI5ZeOdeoKCzC8rpa23yzrrTU2rDag1I7o/h98i7qWw5AdeLVw4fNlfLFjk4zUdQMlNwpy/mHlFJ7nkFK5MiInBPstYX5Z5iezoYFGNcM1NAgMk8cQ/qZM1jJfP/Ghz9k3/g8ZdrRgQF05BdgmAp8UrPwX/sqlrFMnqSsXLdwobm8lhJugE/f4nsCUCOUXzIrfHr3W7aWSeQA1GMGoKbdmNstlyfGo82ntc/N60zjm5ea0LttKyAA9dxzWD08jJ+5/34sm1tjzgEUVM5G4jNl1CMfQMkkbbdnwqfNSOvKy/HYpo14agsBVPjaa6CUB80i/sXXv4lX+d3hJ59EnOA2wr4i9PbbqCLg+Ml778aO9ets5lNr+YwfZyHlS/RVAqg/Yz40K7KSYPkXH3rITABTZ6Bk7ioTUznh2Hf6NL608zWco8wLrFpjm+XmXbyI9Sy/hTVVtt5HDgzePXEKPWw7icwMjC1eYmva0o4ftz3b8njt4XVr8cl77rV93QROUklpU361v5D2FNpJcK0y/YUHHsCGRQuQIwsE8rF4ybVvr70pvV6adT7ENqr63nv6rJWb7mjGdynBtzN3DWCIfZhAj8CPZhq1h522RBCvCBSpf9PMn9Yd9Q2PGNDS2k032Cagx0iZBH8ARf2V2qBmIvXb+h3xn/oHAhw5WtB65AjbtWaStK5IM0mZBMKZecXWh2lwU6AoIscLVk9OVqj+Rer3/PaocrI8W74V3EFneiLl6m26TbdMU+KLJ75nT3GUTo0ryVyul5m6M/X3Nn3/0wcGQI1RQH/2s5/Fiy++iEF22NrPQWsKduzYgSfZUWqzYJns3QoJ7HzjG9/Ac88+h67ODhuRzcjNQ5YWhhLgSFEc7e/G+NioKYHqlPSd7dvvxjICtpqaGjMRTC1inWudVSfjO3ToEA4cOIBTVAZ62blmZGQhq6AIBdX1aLjzAcxdtw3pOVkY5b3Wo3vRzNBy8hBGBvut85P5VSgZRyYRUHY4iJy0sLmszqCyqFG6YHoWkrkFiFMRmGR5CLDJzHGQCtSIFN2YG+WTvmymiJqpIoBxC1sDyKuoxrzN99oO5dpcT6N4mnFwnR+f5zejYxMY6mhBX8tF9F4+j/6WCxjqaqECPWJg0gdtKgInKPgx/bcOM8xOrxB5ldUorluAkvpF/M58c+LhykqKszxzSbzoJSdcbtP1KYXdZpBKUXTjElRZ62k96ZQYUzq8avAjkEdAVpAdrZ6lDen/VJ27I/+4c97XUb+DvGyDAvJOODZsgEvmruMGwHiuo7f/1oTMCQXC7ChANoZEdNzanOMnlzB/wMG4jNd8s0LH3+I3Kmae0jap2TKNcvNZzWwV5+YY6NJaFinPuiZPgc79ewayqLS62TDnBl4j/zLNknJsWVSk9h3nlEMKq85VID7/K+iPDiJ31A1lIQVAERhI8XUAaoPNQGnDWs3MaYDC3uO3NNsiOafZql3HjuHAmbNoqavD5MOPINDfhywClkyCjVUEhp/60JM2q6T1OvvbO9DIchhetRKB/HxEnn8BaylLPvnwAwR/9aaUSzk2sKa06XNMn9aiyLzrS2+8iW+9866lXWZrAlALbQbKXwOlN7w8sSzk+W7/uXMEeUex69Il9N65zQBU1ssvIf/CBYLaPNvXTKZcW5YuNkcHLD37/nRppQKoSwagNAvWNzRibtAf27QBH96sGSgCKK0NSiGXGgIL1ltnTzf+71eexks9vRi6/wFE+c0Q5XforbdQxTg/efd2A1AF2VTSWV4+YL2SfAD1zXffwWdfeMlAhDZ5FYBav2iRGxjw0i4+0IyKwIMcKHyG/ckJ8kF45XKglQDqcjPW1s219U1blyxhgoPYy/J68/gx2ztrlHWuGXvN5KqtiYcfXLsWP7XjHpQTWKmcRdbWSD6A0katMuN7bt9+mxX66ft2mMmctj4IkHfITGreZiEwTNAjMCSg44CQ1hsN295tnewvugedIwY9J1BkYIuf9Qc5fAAmM11/sMMGP3hNj9o9r/2rXGzmiGBRg2iaDRIQSs/OQ0aWZ1KXm297O6VrvTD7CN3TmmT1UWIvH1wp7wayVB8sI3ZeSLJNqkTC7H/CUeoBPIZi4wjGJ6XwIBFKw0R2IaJp2SbXRAGVBUkl6K7MRil3rC+6TbfpJsmTiQaajId55P8pflMjYRB/Wr96m79+IOgDA6Bi7CDkulxmd6/vfA2NFy+ah68FCxqwZfMW3HfffZg3b5739M1T0+XL2LtvH5751rdw/MRxdk7yxONGxWSOJwWyorISixYvxsaNG+1YyU65qLjInr0WSXnr6+1FW1sbLlHJOUbl4q3du9GjRcXsVGTSV1y30MwKxob60X3xHOLdzcgZ7UEVxlAbjqEkHEdukMBNHRIVngjTJeVNHagaZYAdTqC4AsH5qxBYcw/iuSWIjo8jSuVRZoRaPzE8REClhbgMAlatrS1oa20lCO1DkgCnYE4NatfciUV3P2bATqBpjPf6Wy6h+8JJ9DVfxKDMCftkRthvDgtk8qVRdymR8qwkEOlGAp2ppWbiFGTmoTVmGTm5yCZwzCkstcW5eeVVKFuwDIXVMmkstxkr5+RArOqxq0kdj3Tpyt+i1Gu36dqUKgFYZokgOUqKCa9HxgaQ03MJmYMdSBvtRzAmd8sRTGblYzyvHMNFNTwvpLZCpYXPB1hPnk7CHzzR/6kL06Qrkjy21xZ5JdWVu3kwmzr31mnpqBlOe5bnVKTlFGOSwWY6GXRuZocMU+aHfhBQI89r1kuKnZRxm2lzKeFftp+w542QyqWZ/5FvpUQ7878wlT7ncdCZCDpzwfS0yAwX8ZpBmbpHQGTXBbh43b/vP0tB4j7v/ggRoauj3fZZMpM8Ah05kPjwls2m9CpOp5xKBSU44fsa5RfQkqL89JtvopHPRFauAkaGkd7WjiK2s7WUT9qnR+l4bu9evHX+Ao4SQIxWVSFC8JJ15gw2E6D9/GOPmEtwm5lgnfldg5USf2tNihbuf/HV1/G13W9Zm9Y+UL/66MOYV1tDACUvfPaK8ZTKVGXWTblyuPEiXjt8GK+dP48+ymOZ8GW/8RoyCBS0WWoa81JCAPuxrXdangUSHMD1I5wGUDLhk1ma3IdLqa8rK7dNdD/szUD5mxQrzQK4SoclKCsTY339+JN/+DKeY9kMbduGSZZBkM+H3nkb1QQrP3nPPbh3/XqbxdT3ZgVQjE7urcXW3yE4+ZtXXjWQUVdWZmZym9gHSLbpm5YOnfFEPHS0sRF/9NWncYTPR7RurLsbef0DuG/Vaty7ZjVW1deZ98vewUE0sy+4wP7h1OUmXCQvdA4PWhx1pRXYpj2nVq8i4Mhi5H4a9SUdeFR/SACl/YxeOHDAZl3vYLoENuXNUYBKoG+EdSZX+ALHmiXTbJatOWIb1DNy760ZI5nnqey1f5LOp8slaZYDAkNmVWCuuN06WwEemYvbNdat7WukmSNd5/POc53WG7lBO98Rg7n5ZvvQuWS/3JjLw12Adel90q9RV75MS3hiBLmdZ5HfchRZPS1IG+pBeHyQwGmCD7GfIS9JMVVIqF4jmRgsX4C2pfdhqKwB0YxcyjxDk34pThXnDNIHRbPd+0Gh2fJgBfN2YLMAAP/0SURBVOlOp0kXeGO2e34cRrxp/1NbawrZ+34Esz7xgSK19ansktSfJtjXhCln0kb6kN3fjIzBTutbg1qHTEDv96cjRbWYyGF/qgIlrwY1gDxFuqbDB78Mf1DoAwOgfGql8v/ss8/hHXaI57WImh3OosWL8MlPfhKbN2/2nro16h/ox3PPPYfdu3bj0sVLNtuVyU4uLz/fgScqETIRXLt2nV2/VZISqfVbMkHcRwVHrtilIKWzs1FHZYrl5CgaIlFsz09gcU4Y1bkZKMnNtJFx9kbs0SM2suGGFF3jS7LzSPZ3IVjVADz448DCdUB6rvuoR+PMS//AoHkgHBocQHt7Oy5ebLTZscYLF2ymSkBm/ub7DNCpQ+xvvYjOs8fMlHCku53KDsyjYVFRCXI0Q5edgwymKzODQR0pFTd/xNbWgbHDHieQ00ycgNtAfz+6OjsNUEpJFogqbViGuWvvxPwt9yOzoNiU5lSSfLKRSI97p7n4CnbWg7fpKrqyWFR+8iSnO2kU7JkD7cjpajTwlNPXhMyRXqSTn4Jyj05FYzKcgbHMAgwXVmO4pA7DZfMxll+ByYw8490AnzO6Rvm7WpJqy3/sbaS7qNfRPzt679nRXZo+kjRgHJ8gGCdQio2POJDkAye7JkClo8wGHcjyQZSAmTnTIK85gKb25YCblG8FXXe/PWBnz7sZWz8oKZrZErDRXltudkqASXtsaa8tt5Gx7cPlASn/qD1vBNI04OGDNF3XprgHCTIOse219vbhfirV2qdKJnw58igakimhXCwHEWZhaMR/gsq6lOUvvfE6jlHRHqUsUB7zWJ/L58zBHQ0NuJugSs469p2jnCE4e5MApJ/xSIYtK8jDNgKah9avQyF/z+qKmv+UV81Q/PXLr+BLr78JOfmQd8Gfvf8+zNUeQDYDReIfr5psEEUmjvKi+OLefXj26FH0rd+AAOVluK0VaQrMZ4BtP5dl/BPbt+Pj27fZbKIGxVJb80wAddL2EpJjCwEorYF6ikBTM1CqP6VVZnUDI6NmOqd9gkpycy3Or7/6Gt4eHcPAvfdgsqwUYcq/0N49qGm8gJ9/4AHs2LDe6tRApGYWryRmTmWpMpEjiy+yLGTqVkmQ+wsPP4DNcvlt702rlHo2zPK61NyM//XNb2Hf5UuYZFoTlINa//RxgrkdrOuiPG0oTHCt15gH8d7ZllZzvNDc3WX1XVlQhDlFxQTVBQaoBWpkTSDA4wBQ3K5p42OtM9LeS/J+V5SX64A7+M74pJnbyfROnu4sjcyvXHfzsza4ILNqc81NnvXXFdn6I56HIhnscnhkfD54MmA0BaAIlAw4zQRR/j5HoQhLRF2V8kkspoPJICXEfvC/QJo9oIOb3RLZQI3KVvxPHs7qa0bZxX0ovbQfxe0nkDMxjAxGGmJb0ayUHHHINFz9o9Up23Wytx2DkVw0zduM1oXb0TV/M6JpWabQOt61j8xOStK17n2/kyvOaVI+/GsqG+/UCVpWEA8m6Sy/9mea7OHpCIM6t/pKPdotLz6Rf+GDSUkpJSQrSbahJELsT/uR1duM3K4LyOluJIBqRSavpcUn2Z9Sv0vpT0eK1J/WG7gfyytDTLOklKE2K2VFp7r4YJfhDxJ94ACU7N+bqEy8wk7+K1/+Mvr6+1A/bx5+5md+Bg+wc/RnQq5LqUWihs/fMn87deokvv3tb9sskTz6LV22FCtWrEBVVRVBwo2Akx/nFUIohQQoXnjhBXz+8583QCE78AS/n5kWQVlOOu5KH8JH0ntQUtuAyfnrEJhTDxRXIJBdiAA7JqRluDVE+gaVqGRXEyaf+xwSbecRmLsI4fX3I3LHI9aRXI+0i/6zzz5rgO706VO2e3+WvBXlFlhnOdjZivGhPoKkTIKmYvNo2EAlbeHCRaiurjYHHUVUJmxH9OuQQFRHR4etN9u/f7+Btu7OLoxq3QwVgJrVm7Hxx34VxXPnu3qQWPJGPqfkMcnyS8GlEvbkl6545JV7yvO3aRZiMSWpPGnEtvTC26g++TIqz72F3ME2ouNCIL8UgbxS47EklQwQmCsECKyG8irQ2rAVLUt2oH3+FiTCVKzkAOV7Luhdpar+HT/wj88Y3m/jDZ0rKI/kH605NG+DMgsUsJKXQc9MUB4H/T23bF2XBV4TEBNASFCpJ3pTPAao+NvcJccVuQ+wfNMlXbP/7nzq6M4FnuQQQyaBWp+lmQelf3R8wmZWxiaiWF5Xg1Xz6m2xvTz56RkBrXS2cw1KaIZFIE3OFA6wHcm5xZmmFiqbwJzSEgNg6xc0mDmiBmNkkvXmseO2Ca3cwZcSMD219U5zL1+o2YHIlbMuLq0qR5ldCYB8hjLq73a+hgoq8HJm8FG+X11Rbo4T/KfdkaKGOpiU+l4q8M++9Ra+uPst9CxcjCRB1GR9PQK8nrnrTRS1NGMe5cVTGzfiQQIYrVdxM1DT5AOo1DVQAlD15WUEUBvNJbYca2iPNcmerr5+7Dl7xtZe7T1zDiUEEGVFhWjr6kF7SQkGHnkEcZZdOp9JI7Cr6+3BLz/yEHasW2cASPsC+fm3QwprCUCprrT27Cu7dhMgdti6oF946H5o41utdzBl3f557xBstBNofeOdd80DZEtXt81gat8ouWBXPcnpQizmvM+ZVzn+FkjSDJHksLwO9g4NW3lqNlCzSLYOicDWTO8YzKEDy0CJVjrduj6mhQmRfNS5A0suD1qLJGcsMo8LsNwEXoPkL4EiOVlwbruLkEngZse8AqSzL7C1RzwXcJJjIJHl1orM5dt+eL/df/2xC++Npl5lfpQnprny5KtY9sr/RNFYDyIlVQjVL0egdjFQUMa+Mc8GGAMEfAEBUwLC5HAf4kd3I3biHUw0HsWFBXfj+EP/ChO5JQhZuYn4oQ+iouplSe1Zp34t+b/tAdaPfrkZO11y57rnmoDe0hsiglieaPbOrvBoM3m65t13dMUv/+SDQio2HlypKLCEWHjaeLrswjuoO/QMSlsOIWekC8lM8mRuKYIF5Y4fJ8eQHOoGBtmfDvZgOKcMl5c/grZFd6G7dg1BlAP2U/RBK7sfYPpAAqj2jna88tIr+OLf/R26urtQU1trAOrBBx80kzJ1HleRBIQUB3ZckJLkF4t3XUqTPCSNsrOSVyDZpKex8zPzNHY66oQMmPA6NQ2zxX4vdOLkCVtztXfPHrS0tKKwtAwr59XiwSU1WDh0Cdmn30bGnY8j/OgvIsAOzEytTGC5ztA1Lv6h5pKUW/OdX2Jn8RYbZw/CGx9C2od/9YYASiRvhIcPH8bfEMydPHHSOlWViWzPtWlrJRWmhx9+DOvWr8ecOZU2AyVwqhk/t56K6bkJknKgOpM54aVLl/D0V5/G7t1vYpwKbfHcBWY6WLVig3kolMIapSJrTgckoILKu/YN0gJjZwrif1cKroEtplk16XcUt+lqMkWE5Zg53I2CtpOo2/MlVF98F+mLNyK8/E6E5lMhKSpzPC3eYblqzUCipw3xY28jdvJdjF86ifNLHsTpe34VEznFxoKuCX1vy32qJSsPOuicJ34zmHrCb/PGD3yAyrH4mWoy+US/PV7xFFa7x3Ofj3xTQ/NGSOAvczWZA5pZIIGX1muNyoRVe74N9dsaLq3d0nOayTJPlIpH5aYgpyriY17zlVnNLImnpVw43d0zKySo8WedeNuUYoGvdIIvAbDMdK3Hktmu7jtTXq3j0oxDaUGBbRCsjUjlDj6DSqQ8pWlPHc0+CITNLSlFYW6OQzsqL6s4F1QWLBleZtvW7AV/f+6FF/Hl11/HfMqArUsX497lK2w2JBodd69JFlExEL+4vPE1fvM77+7B5199DW385mRFBSYa5iOpNPD6iqwM3L9qJTYRyMmDoUgAIpWmAZRbA/XCoSMGJOoJFJ/YsA4f2bLJzCs1AxXm9xtb22yN0pGmJnQQWMS1JrSgGIPFRRipqcbkkqUIdnYi+61dKOnqwhKW0Y/dfRfWL1kytQ+UFYf3/Sl92upA8j6IdygbtWfSiabLBm5/6aGHcNfyZSYvrTxVlozHwCDP5ZihiX2SvBle6uiy+lK9iGQaJy91I5RxAkGaRZJ53ahmmJgeB+oIqhiX767bzsWb4lu/3lhXAZaVbV/BdNiRdedmhDwvq7bOKNf2InTri7IR1gwSQVNYM0gZGaw+mc65vs0F1qUdqSwrsJ79o68QWxl5BaXkuDOPLH3fHekzUlJNSWcZhNi2qo58G8tf/hMUzFuM8H0/gRDBU4D1zMQxuDfsqMD0Jlmeie5mJPa/gui3/gwXqtbi8Ic/jbH8SiqqztnRFSn/wJBT8KdJ5ahZPF1W3jWAFpkcQfpwDzIG2pFBxT5d1gdjA2YmGYxPGJiy99jG4pEsTGbkYjIzH5NZBWaFMFIwB7GMPMTDGWYuaXGzrmRq6cr2g1W6M0uURD5LUPbJiqO0cQ+qj72IOZf2IHPpJoTW3YdgdQOQX0z2ZNmYcKSckXzo7UB8/8uYPLUPoz3taKrfjFM7PoVRjy/dl1SCH0ze/EGkDxyAknndwYMH8dprr+HVl19BX38/qqqrDEA9pHUA7BgwPozY5dNItF5AsrsFyYkxMjAZVChfjg+ik2RqFov41Zib96g8EUKYfbaUAuuwrCNzypYplmmMmwqNzQSxsw5k5SFYWEblswLBkioECssRYCd2PRKQaG5uxrlz59HNjra4vBLV+VmYF+9H5ul3MLH/VUTu/ijSP/ob1hlcj5ITo4ju+iZiB3ci0XwGkQ0EUD/yr2yW6mZIM23yRPjO22/j+PHjGGXaCgsLsXLVKqwncFqzdo05yvBdnX+3pHVRTz/9NF584QVcvnzJhFDJ3AbzDJjNDlEAVrMFzpSKiieFj4SQ7OhtQXJWtrmGz6ayn1s+x5xRyGTE+lrWkd6j1up97Tb5pA40SUWr9MI+1O//KspbjqIgPYTIgz+N4Lr7CdRzvSevpkRXKxJvP0NF5E/RVLoE5+76efRVLcO4ZqtY5m7k8v0nCS3paa5LccGnqzq0KUpRH0yhmj6fujN1nVd09J8R8SPO9E9gyjtSNpgJIGWGA1UOXDm37s4MMHX9lvbi0u+YjmYeqLVc4zb7pdkubb7t1hGOmJdPDS7EY47fDdQxGUqXWr6SJrMZqrQGqgSotG7LX4dlwIsKjAY10hUouzTjofsyH5TyrhksgSrnFCNkZohyIiHApXVAmVSoMxIxKlSdSKMiFRvqweHTJ3GKIKY0Nws1RQWoys9FFr8lkCCSUk1tHYHcEgTnLESkpBrB7Hyca23Hm8eO4a0zZ3C6uxuT2TnIzUjHXGbkjvp6WwPk1npp5ppK8hVdk0CjXGEfvHQZB5iGk8f2I22wA6vyw1hZXoQFFaXQmwIUApyaxTvf1oZuyq1RltQ4wUN3aRUONqzBhcp6DBM0xE+eQvYbr2M9v3vPiuW4c+kSm02jYHcfNX7wghHTpHuSJwzvnDqNZ9/di+OUV5Izj2/chCWUiWOsV80kDo2NmgtzzQhNsn8RABzRdc0aEWArj4p5VKCJfKD7AksxKpw2qcnvqlRlNisHP/5+RDKTS2c9Sb7JPE5ri9IEftj3uP2KZGbn1hEFzdSOgTIylJ7p3HrzmpwsyXOk+ENAyTzdCXj5Ryl3SpyqQWmxIB50+bdr/g3/OZ+mfnsnOnwXpKgsCi9OGzhkGclJRPWhZ7Ds5f+BguWbEH7yUwjWNDgnGdck5mCwlwDqJcS++P/iQvkKHHnq96j4s4+2/KlOvC9+l+n+/iNKDPaZCeH7aBzpo71mVibzsqyey8gY7EJ4fAgRlmuEMiuSoN7D9h/mUebb1Hy8OuDBwFcQ8UAEccYZZ5uLBiOYCKcjmpmHidxSjJTUYah0PobK5pvjDmeOxvJl3K6MPyDErHgcY+USSw+j+OIxLHntT1Hedwk5xeVI2/oEAuvZn7LtzkqMINHWiDj1tei3/xwtudU48fC/xUDlYsTSMnlbZSe5xAc/cHz5g0kfOAAlpwxf/cpXbR8nAREpKrVza/HTP/tz2LF9G0Kj/YifO4LJfS8bgMLooHtRowFGnpJi59Yc7D9ZW39IvDbFvN6z3vCbhPoUCXixIcmEIFhQimBxJQIEUcGyagRKqVAUEUyxQ7dedxZSuqU8acYMFF7JMwcx+fZzmNzzAiJ3Pon0p/4Z378+GEtqDcj+lwmgXkP87H6E1+1A+if+NcEd47wJkiIid/AnTpywDYrHqAyUlZRi06Y7zMug7Rz/PpJYUaZ8b7zxBl7buZN12Y7MnGxTAkXmAIMgSsqoitpmu6zzZ2cpBYNKgtZL5RE8yZufjtmFpeZ+PqNA+1rl2LNmgvXBYvvviqxDZcc298A3seKV/4nc7CyEV2xF2r0fR5CK5kzyy22a1xOHX8f4Z/4DuoLZaFnzJFqX3IP+yiUm7H3vVt8rEohSilJrM6UVXkU+UHItdyZdfWWa/KZt7/OHntVAil3WTZ1bcD+9x5yeSVFgMzlsT0kBKR5t1kAgjG1cbuBlMqiZK+3xNtLfi3GeR0eHbDbF9nTjFxWtIrU4GalzukGgpkX9BuK8I7+hPbu0fmsa6DFIJvE9SRyZB0dsPZWbVRB4EpCS90HNRhXk5qGCx+UFGagLjSN/qA3h0T5bi2nmZXqfSmqI7xlZ4hiz8s0EJggA+RUEC+cgQBCVrFmO8UgWegYGsef0aZy8eMnacUl+PhbPnYsltbWon1PJKKjgMQ+i1Caq9qq2q/VZJy6cwaUzlOHn9qFksh8LSwvMVX2A7d8Glew9lhfLSkBKDmi0PigWm0AX49hTUo896aU4NBzEWHM7qpou4b6lS3H/xg22ObOApzzNaV2R1hM5pwqUx0yvjgI4dp2/5Qr/4LnztgZKs0LzKypss2gBp8ERBoKk8YmoeXCNqc6Yj7j6C8krlp3yZMHAjnOm4MCNA0punZF/n78JkDQ7JFmmPfs0e2QzSASj2hA9RFBo8THvcixEfOyOLBGNYpsnOgabDWW7n0zPNeXMSkyM6pjLK0JXAVa1JI8DefTPUmj6oelzndhvF8/7RoxOSqoBKNZp1ZFnHYBasArhh34OobpFBO/53sOp5CVOg56jA0gceAXRv/8vuFi0EMcf/fcYKpmHBMvOPar++6pc/sCSykt5V1VExgeROdhu63IEngo7zqCgrwk5k8NIT8bIZ+xXyUfIzAXSqexTX0gKkKofZntSuaiNq4wkzzS4rIHnwOQ49akhJEcGzEx6IhDCUHo+BvKr0Mv+QEBqtKga4wRW0YwcLz0sZ6uXH3zymguzRVDJMpxzfCfWfuO3UFyQj8D2H0V4zXYEK2q8h65NiXOHMfm/fx3t0TDO3v/r6Jm7luC+gnfE8+LLD0Z5fRDoAwOgpBxo9kYK+F9+5i9tvZKt0SkuwpIlS/GJT/4U1i6ci8SbXyd4egWx88cQKKpEaPFGAziaLQIbdUBCI4dHmWCoaNQhs/MKsMPS0bUShekeQwBKs1aJ4QEkGUDlJ9HdikTXZSR7WmzBakL7NcUmAYKm8KJ1iKy/D8F5KxAkmGIv6cV1DdKGpAR7sbe/jehrX0V40yNII4AK5jtTqWtRUu+dPGAzULEDLyK8chsyfuRfM3+zdS7XJpWtAJ1GJAVarvvR74LEiv0DAzhy6BC+8IUv4CSBm9ZdmMD2OjNTUpkOmU4KXEqJE2mTUwE8G7GnsiKzLI3YylylfPEqVK3caJ4Nc0orTGG0eiUZ8/O7Uzm66uQD0TyuTSxP5V7KSN27/4CVAlDzliO47SMIL9/ENlLuPXhtShzfjfG/+PfoiwbQvvQ+XF75KHrq1pqwDyT8NQW3aZrIW1N85p9OX2NtGLhwjitk6iclYyaZisvrmtXSwMKkFHWZDg4N2Iba48P9DoRpPeHYGHUcZ3KooJkttwfXhAGsKRZnO9A/zayMJwIoDcXwozkDuCsvjgK5lC6rQnLOfATytbakAEEq7jYIRNkZ0Oy7tHW2raRm4C6fQvzMfscbiGCQoHqssBZyHS1zMHkQFFCRUw2ZG2p2yRWB/pG8shDZNf6Wl7bE5Bj6Tr6NyfP7kdd3Cen5RQgs2YJgLQE7ZWkgg8qe2rcpwPxPZUayOUlgmmw8gui5Q4g1n8WBrmH82UABBrNKsLa60va/WlxdgwnK6AH2I1prpH2LNIslBwwyFdQ6M5k+GoBke5FXQm36K/k4XYQ6Y4symaXy0Kgx08Gj9iWyjVzNRE4e67JsS4ysgmKky1V3XgEyFOTCm2Ub1rodM8GTSZ4zxdPRmc3539KJ/uuP2lsSYZaRlGSZXIUnR3g+ZCGdoEGeNCMTA+r4bZagt2o5+ssXIZpVhHiYAPQGzl/+qUk51h8zH2QeJF/mHPkOlr/yJyismofw3Z9AeDFlT/FscssvL9aXBuIOv47oF/8ATVlzcOreT9mgj8zQ9Jwp9t+nZXBDskJyNHXK8pK5ozy/lVw+iJrjL6JIHguHuxDKykawvB6hBesJPpchUFXPNl4EMqjTTcR3Xn85K6k82SbY8VJX0XqePiRaGhG/cJxggDKg9TwSI4O2VrZz/iZ0zN+C7rlrMJlRYCB+aibqBxgYGKsw+ZopVhuS18eqY89j9bc/jcK6hQg8+esIzWPZ5oq/riZrv4xF8SQpOyf/+FfQMRbHhXt+CZ3zNmGouI6yhPe/xwOSt+nW6AMDoOSAQeZfO3fuRNOlSxgYHGSHlYZt27bhkUcewcqNd6BgvA8Tn/9dRBtPIlSzGOE1dyO87h4KiixyPhnTRlfYAKgIOFa2NsFr/CUBol7LY3QXRF7xsRhtTYPMO3TUqEzMMwccGzFwlbh8BrFjb1G4nENyfBih6vkIr7gTkc2PIVB2nZEJA1DnEX3rWURf/yoiAlAf+XUE8yjk/GTMQg5A7fcA1EsIr9rmZqBuEUD9Y1NfX585lNDMV+OFRjOXlOlgWVkZysvLLWhzYhsBl+JFEsAbIPg6e+aMubM/cfwEuru6TNmRy9ycomLkVdSgfNFKzN9yH/J5rpF6q72UJuDXu5GdTt/7QJJpYmR9lsXcPV/Cip3/CznzVyK07WMIL1uPQGGZ9+C1KXHkTYx/5j+iNxFC+4oH0LT8YfTWrGa8twHUdcnkSWoT5tn0D+PLK/nTP9Vj7p6uOZmjtVW2YbadezNedk2/CcZ03RR+8r2uRTX7NU6wJacZ2ghZmx9rDy4eCcJKRjvxkeEj2FCajbS7Pkp+2IxANZWrdG/m22QiA+WmDXBYfjRD5sxrE01nEfva/8XA8T1ojofw1ng2dk3mm6lPFputPPT5ISMtYu615WlQG73mZmUQWPm/M5GdkY4M3k+PjiKLCnMGwVPagrUmP0OUa4F8t3ec0uSX1lRR6oTyWCAqfuEows//JY4dPojPDhXjTDLHTN/SCOS0xkqmc5IlBpLYJuSOXJ5DNShj648EllS2OqrcFT2/KW9ztjG49jOifM2mbJYpcXZxGbIKS6C9jGRmrNkh30TO9nbyzg0YCSRRoZRDBweSXHla0H8rY/vkNCmzDFprkt3bRKXtRRRf2o/s7gsIjY+YwhUkULYeLT3LTPv0fbVL8cck3+upWIzTW3+ObXYVlWz2W9/HiqylTH/Id26GO4aqo89jxUv/w7bZuB6AstfsJAVA/R0BVDYB1I5fI4BajMlMuZB2z3jN8weO/OrTIR5Os/VHWQMdxhe1B76GgvYzSGf7TJ+3ApHlWxCqXYBASaXNONlAiAaK2UbNTNJFdQtEmSUdSIPFE6NO99Fg8pnDmDy9H+MXjmAslIbB6mVoXPdRdDRsoyDQgAdTa8KN4Qet3L3yFrmZ0QT70yjmHPsOVj/7+yisX4zAh/45QvVLUnQvvTR7RhMXj2Pyf/waAVQS5+/5FXTN24jh4lrH8+pPf0D58oNIP/AASu63z1Bp1rqnXbt2mety68DZ+HOoZMvz3qOPPoqyqhqktZ5B4m9+B+jvQXjLEwivvw/hBau8mL73lBjoQbL5HOIXT7AjP4bEpRO8GDXTutDquxFaSMEfmcUsTrNbXU2I7n4Gky/9HcIbHkT6UwRQ7JhNibkWCUCdPkTw9Cqi+54ngNqK9B/5N2zEs4+CfD+R6rW3txfd3d2szySytAg+J8c2QxZ4ms2bopQamRy2t3ego73dnFKcO3cWZ06dREtLiykwxexk5d2veuUmlC9eifTsdEgmyarGl9+MaIaC9IEmT0mTolW/5++x8pX/gZyGVQhs+zgV5g3ksVL33HUovvdFTP7V/4P2jFJc3vQJdMzbjMHSeivQ2yNm742c8nZ1T+l3u/4dzR66//rDvxZ4w0Xg7vElE/L+0T8RnxMcTGpGSrNGlBfyfhkf5zmVn8KeRty556+wIDSGyGO/Qhm1HYFy5+DhpohyK/7OCxh/9zvoO/ganm8bw5fGitEz4QCf1mBpVltp1p55tneW1m8xaJ2WCwQ2VOjS0sKYkx5AQ3gcy3pPoKaQMuCJX0Vo7T0E+TfmUZHWnyUajyP09B/h9Ntv4LOD+Tg8FsEwkyNX8AY4mRYBG+euO8OCXHhH0gmybPbI28fIXHY7192aSQpn6NlM97wAWQaBmTaI9TaJjQi8CCQJcPpVw6OqwepEwseCDt45f+ivyB2ttt0tj7ROVDNO+R1nUH7hXVQf/Q4KYsNIL6tBSMoaQV2QabSZOQ0USkEmiJOSZ/3RnufQ1z+A41TUWpfci8nsYvOiaULx+5C8ovMKT+WTJGh8Actf+hMUlc1B+M4PIbz8DgTLq70HHU2Xn96jbJ9kn3pIM1B/iObMCpy+91fQN2cJJrK8QUnJ/pRy/kEhJV1BMzuaDZEL7byu85hDkFlOAFU40o0Mlk1o1V1uf8gqgidtXK+XvlfEckz2tCGhdednDpj3w7HWCwTuS9C+6C40L3vQAIKBdz78A1jsXvEFkLRZIuqflKtqi6uf+T0UzlsMPPUbCNUJQOXZk9cjOWaa/My/QVsyC6cf/Jc2sDGeowEiDRqoP/3BLKMPIoV+m+Sd/8CQzLTk/vrs2bM2U/HSSy9h56s7qTR3OPMtPiNTM5nwSenWiKHWQ3WdPYasc/uQzY452LAWoTnzHAi5Jl3JpteSMv5z15dC2thWa6BCC1YjVLXQprsTHU1m7pLQfk1aH5Un7yxXggM2GAoXzVzJLCZYXofwovXOIcV1AJS909rI984i0XkZwcp5trZlVpD2fUbpVFoKCgowZ84cC3KNnp+fjwwqKtfy8GegmfVdUVGO+Q3zsWTJEpu1yrS1YgHz7DfY243BjhZbvJ9TVEqlKYnxgX5bgyIzKCmR4pdg2JnOqKP+XvYt/+TE/GnUTIt78zvO2l4qmrELFFawfdQ5N8DXIiowie52JE7uRfzkO+gpmY/mFY/YYux4KI3l9kMAQP/RyfGjzF6c1OFRiqQfyLtJuVMnQLFgZoA8amZK1zU6zGf4w96WQq99feSIQK6ps4tKkFtajvzKahSzLVVe3IPcsV4E5y5HsGQO5VMBX7rOoE0qMaGawaQqh8yLh4mnoojmlyNSVotIZR1yi8qQU1CMrPwim73R6HcsEMIY0zg4MYGekRG09w3gUnc3LnW0I727EbXDTajMiqBwwQqEtz2JQMVc72NX0iwymeBQnq6Cx99Cb2cHTmXMwWAu01NUjpySShQyzyVVdSipnY+yugUoq1+EsvmLGShHGpahYuFKVCxahcqlazBn+TrzDqqBmOqVG3l9BUobFqO4rgGFjCOPyrxmniIEULYJrNKj9kLF3M0Cqi68OlJ98Fz1YoM2qhs/+dMns1IiEkba+DBqD38LtSdfRuFEPzLnLUd4x48juPFhhNbcg+CG+xFYSlCxaB37vVVmOh6YvxKoXojA+aOINp+zDbEnWDcT2SUGoKb2cfs+I8f77kxgV3JL63jk7SyDfBwkb4XKa8in3kySRz4XuNbDMhUvtJ232fOB9AJ0LNyG8dwytwbKZP71y/37mfy12DLhLGO51B55FnNPv4qSyUFEVm9HSLPJ2z9sbcccGviFc1Wep27cJKW+n/IuT2XqG2SbD81biWBWPkKjg8hrOobslhOIZuQhmpmPWEaOefZz66J+sGhaS1BmWRLBCLJ7LqPi7C7TQ0Gg6ta9a+3XtclMH0/tRYx6Xl9eJVpXPoLRgkrro13U05L/Nv3T0w8kgBJw0hqZr3zlK7ZXUWNjo5lZSIE28wcJVnZCWhdz+fJlc4Dw5u630HT0AOaPtaGyuAjBmsUIVdTeYPRSjSI1XIuuvO8z+LQYnvG2BDQFfLBmEYIVdUg0HkWi6bR1WgI3wdIqPpOipNiI2biN4MRPE0BREIWXbHSN8SqwlUJaYH56D+IXj9nCzmDdUkRWbb/+rNUHiGTiJ/C1cuUKLF2yFH0DA+YafnJMe/0MYqSvC53nTqDjzFF0nT+B/qbzGOnptNF4jSSbqYt1RqwvHj6QgbnTmpEEAWPmYA/yepoQHuhiB9eLUC35U2v0rkGydY/veQmxw29isq8T7fUb0Lz6UVtHEKJiOOv3bofvLvhl7x1TSffs/oyHvKveNV1yYfrMgmSMFHgp91Tm5eggPNyLstNvIE8Aisq2eCEod/ZTsknvivwPXkF8zmY+YgROF04ilzw2b34DSu/9KAof/mkDHlWLV6FswXKUzFtkjl8K5sw18JFXXIZs7TlEAJ+ZkY6CtAC2pg/j/oIEypZ77oDnL2P813Kk4+U7lQgmk/2dSB57A8OjI+hd+QCyCC5q7tiB+VsfxMK7HsbCex7DAh7rNt2D2rVbCJI2onLJGqZxGYrqFiKf6cstqYC//5Hb3sHNXhlQjTlgZE5CGFLB6jTNTFtqKqdK1L/oHe0N/rkyJFmmGcN9qN37FVR0nUVE2w5segjhNTJrLEKAcuxalBzsQ+LwaxjvbEFvzRoMlS8kgCoyJTaI78/265M/8woCbnmQK7vwLrRhdahiHkKVBAYyb7+CppRcKejsD5OXTyDJ/HfnzkHzmicIoErYB6stuMdm+/73e1Dfri0pMkZ6UNx8GPPe/XvMO/4i0qnvBLZ/AmkP/wRBzPIb6ACKSEEFoePNkv/edd6JkLdqFyK0aIOtFw9cPoWCliNIG+sjD64k/+X+QPYdLsvkMJmyIERQqDoYsHVmWn8YiEYRLC4nwL/2Uo0k9ZLYrm+ZgzMN9nbXrEbrsvtZJgSclCVOmyTnp3z3dvinDTMAlKpnaHDQQIdMobKztbHiDRwc/COSXJR/5/nn8cwz38LhQ4fQ0dGJiYko+6gEtEdKRkYEudmZKMjPRX5enpl7ZWdlm/teLZDNDwOr0sZQnhlCUB6LSitn8TL2fhBL1hMi/pk/auALcf2SaYXc+2qUODk2isTFE6a0hwiOzOONTxR2AldBCpvoqXfdTNKSO9wC7usJwtgkkpdOIdl+kcKq3/YfCC/fwkT8UwCoWxXGrrz8d2717VTSbGROTjbGx8cIqsfMPXsfw2hvJ/qaL6K3uRE9l8+jq/EMwdQxNB/dh8v7d6Hn4lkDUzLBkXt0q8eEalJnLjWpf2eQn/wU8p9yI4S+sNUF/XHXpnPt7s3Mt3vmZij18/4b+q4f71XEtCTDEVOgMvqakH/uXeDyGcQvnUGiu42KZzeSBEnJ9kvmJSi+9yXEX/8KAm9/E8MEUq0LtqJ90T0YKlsAuUU3fmWc+ndlnmYnP2/Tz7i3p3/PlidboO+dT5F/YeoFXvCu+bqsVcGtEt9NTYNoRp6u/IZd8MPV5Fe/5TKpNunHfuU7/m8G/zBLmHrMp1muXe95d41p8Y7po/2oOP0a8qncBOtXmawMFpXyni8/rojgWiSlTh7khnuQ1nQco6V1GKtbhfRcAqRCN+NVUFmL4hqCKwKp8oUrULl0LeasugNVG+7GsgUNuLMgiNXJAVQE424fvM2POiX5VmSZZuP6upA88rptUjy8/gmEFm5EZnkt01GMdPYV5gKcoEiz3LYOyUwM+Q0GlYsN0vGf/9uyP4Mv3EX/XypNXSPTWlzuVwq53wqKzz8X2e/UH7rjKWvpw92oPPEyCgh0Q4s3IFS/zLbNmH5hFpIcG+pH8ujrmOhqQVfdegwQQE1msT8KycRv5vcduSuzpY2lYf9mUupT16KZz/hxO3L3LLtGKXeYN/sejzJRK7vwtlknhOY0MNTbAKX/3vRbHqmBTowi2XYBiWNvoS+nEu3L7jOnGkGCK/fV1Lemz032m1zzyT0tmvre9M3vPflCRKQysfYQQPm53Vj05mdQ2nsJadULkPbgJxHewjaTO3Nmbib5efFr4XuYEZmVFpUjxDYcaTwMkAdjmflIRLLJg4XOuYS2kpmi6fS4M/+3uzaTUq9d+cz17qWQVSJDahJIrmSu9R6vuf/8wxZBPovLrHeoG3mn3kSgmX1pG3Wxnnb2pz1I9HY5C6GzBxF/93nEX/4iAu9+G2Nsl5eX3I+2JfdiuLgOiZDWsaVoHUyb40P90DW7egW5p/2aNJrtsWvRFfnWb/9SajRXXbuVb3wAKPTjP/7jv3350iUDJO+8/Q7efust7Ga4ePGirTUpyC+Adnf/bkkmdAf2H8CBgwcMoAmcydzKjfDfmJqamrB79y68+OKLTOthDA0No7qyEHfdsQRb1i/EpjUN2LR6PjasnIe1y+uxetlcrFpai9VLarBmWS3WrG7A6rpizB8nMIxH2XALEZQJX81C7wvXIDaC5OgQ4mcOIH78HSqPR5A4f5ThGOI8mqeZptNmioeRQXtepnozgc00m6XmVucyW9GaJFsrcnY/erq7cWYohtNNrTjbeAmXW1rR1nQJ3U0XMc5vZzWdQhrTHGRHeTMAKkEAlei4xLT1Ia12MYLL7/RuvlearRmJ/Oui2er05ur5app+773GIJI3P+0BJtPAwcFhW+sRZprTw0HkZBJc52bbovUI4ubJrLvlMga62jFC4BAdn4C61TCBVDgri29JgdJ/T5Qq6zMSR8FFAWqBypg6Ax2ngs0aOvNAn/wzF6f7dWVJ2zS+6jug+OR6/Io4AzyacOUpX5pKn/fXaGpBzEwyYR/JtFHYaDo7sXAmJrT5aFczIEXj8kmbyYydO4TohaMYbT6PgeFRdOZVoWX+ZjQvfwgDlUsQ0/4/FuPMj7hrfjpUPjyqk1F6LU9u5FTnLi882jsilyefpvKjZ+z5K8pDx6nycO3DL1P399bJf2/G+4o79fvet3W0mWHLj45XftvjD6WT77l33G9XDioP99zMD3qlcOVlj+zuzIKaJv/VlGtTj8645x6QEp02NojyM28gf6SbsrLBRk+DWmyu+roFknvxgDyd9lFxOHsA0VA64lkFiOUWI5Gbj0hE64aybC+j9Bxt9JqHTPY7WYUMxfmoGe3BiguvoSIURZrM0zbcZ6PYVv63QhqoEoA6+obtudRHpXmiYj6VuWwJCOacBaGZOC/I3M7WI0mR05H/p5oPCythvKt69+tQ9enqXLzsCpRhqtD1pt4Rf7h37PkpPlG9p7xjowPuHYWpaIwcjwQTCWQOdaDi5E7kR4cQXrbVLBvM29fMF2ZSLGqDIjjyBsZ6O9G+YDsG5ixDLCPX8a/eFW+npsnIpcf/J0r96932yDvh+9beld8r26oX3D19l0c/3Ty6byhSkbtuf/008ZjTdQ5lje+4GSj26WZ6TMXcPe3e9dNqpLqcGHMA6vhuAqgKtC/ZYRvCmmMKxa126LVtv11P1a3SO5VOBT99/4ikJKaCJ5IUbc12FDcdQdXxFzCHICqrYQVCO34MoZVbrm+OPYNcvMnhQSRbzlPnOQRQ/0me2ov4qXd53Md2fAhJWba0NTrPwywCty3LzDRdk/ic7ZGp9di97QgOdCO9vxWxcBoGKhY7Uz7N3qbWG899GDFVR97R51W/LU21Jz1r9eO9Z8dUctcVpng95ejHZcGuK04eUv66o3/u8RsPkqHjeWWYTMtGlHUVHR9FvLMJSXklvHTC9MeYXJZfOILRlkb0D4+hs2AuWhq2oWX5A2yPS1kObosBlwePlDaS8mrLPSSPjVe94KeTz1l5WV5uMcx4bzo+u6w/lgB3ySedpqTyh4JC9XPrflsmblpDtGvXm9i7dy9OHD+Ozs4uKyjtVSGgI5fRNwt2UkmuxQV+tLHts88+izdefwNnz501z0vhSJgKLTvPNDaWWeJW5yXX1Hr/lVdexgsvvIBzZ87btby8bGwmcPqxJzfj3juXYe3aBixfMReLF1dj4YIqLGioZCjneQUWLazEslXzsLAsC9mNp5EcGrV9mUIyobshgOL/7jZMvvL3mHzj60hcJGhqFHA6jAQZP6nzRoIqrWNqJ1AZ6LHOSd6VDEh5Dc6xl/93+igOlKmFbVJ3dh9aGs9j7/HT2HXwGHYdPYUjrIvTJ0/g/Fmmu+kM6gQA6xYh2bCaApECn53RNYkAytZXtV1EYqAX44WVGK5egjFChwlt1KkRWXkJjI67EbnxYdtkGOMj/M1ryocJMZIaqpFSfnVdTV+f7Z5IBakgkxYGAUbFLaVGaZDXHk1Tiw+CV8d1rVhdXNNxTsXFtCtuZtLFyZCbl4987fPCjra0pATVtTWY39Bgbu6XrViBRUuXoW7efJSVl5vdcnRkCP3NjRjvaUNgbAgFBYVsC3kI8Rsm0KxuPXHifcMEt64xPaE4QdrECBXRIaRTGU0bZWAHF2ZZa8d3S7Pl1wknjR76+fRnLF283n3FyXxp88gI6yltbMCUXMUfmWScrMdgUhsU6h2vA9F7LiaSF+cspGek2MgOfbi4Hv0U3hOZeYixzrQ+bLy/yxSt0YF+DE8m0J9dgq7qFbbmqY3Kx0DFIkQzc92O83zH4rOYXdz6O91B8aee0SwVnw/Fo7Y/TSg2zrxNWNnIDaz0A70zQzZYHLrGA98NJiadq2aWQ7rK1y8P8nCIcSp+/z3rcLzPvxey91SeXj6UfrkGDrPsI6l1zGNELqSZH3k3NLMgkhYYu3ZECM7raXwmfaTfPT82bPGoDNw7biRcYF1KguNhi+YfhWTSqfSUn3kT+YNtlJcVtkYzWDnX8eutEJ+XuXFgdMgGmkJDPQiO9mOwuA6jeeW24No8BzLPbr2WMyEMTEwgra8TJSdfQ/WhbyG7stbWbwTrlzrZequUCqDGxsyd8nDBHMSCEStjkyOzkCt2lb/jPVaOyZog+TRC3lP9Wd1beyTvWftmPYr3rN4c7xv/k8TbIWvDenbYzsVHjlcdr1irnXrHfukwRVKUTF6wzDKHulB+eifyYuSh5dsIduezb8ix716TKMOSbNPJY7sw3tuFzgaWRUmdzcBIxij91g4lS3nNPi7+ZZypsepcwbV475x/rDyNT/g831feFNe07FJb8eSXVw5WbvIYyGcDBh5VbopHsSo48s/0HYGb3O6LKG/ci0x+TutMQnLDTcAumn7LUuJO1B4NQFGRPeYBKILpSco7PaLngomY1a/aQNq4L1uYXqU1RdZabTGfkvt6z/qFfxRyeZn+S0DPsshhWdTt+yoqmg8jS4MTd30YYQbzrmdp88pgFrKUy3mItmNpOovEyT2YPPgaJg69gfHTBzB69jBGzx3D2IWTmLh4CpONxxG9dAqQ3jPYTTYhn8hBib51Axnhp0LbxiTTsxBiO8o49TYo/TFQvRKxSJbH49PptTbkxWvy0Q/iF8oQeb6TzA2zbqw98Zp7mHGktqNUEo9N9dmUthaf4lIQvyouF5+LU44u9Lgnl6dinFnvuioQKPO7kaJaDFQuwngG+1O2O9tmgnJNFjCjg+xP40kM5JSju3Y1mlY+amZ7w6XzEEvPdulJ3YNUgVkRnzk5ovyOmadNSx95Vv2pa3MM0iv9IPmisrqZoL7Ze8/SYOlw/GMyyWSPJcqK94eVAnfftZ04xZWEG3mj6safYlyZMSxcuBD33rcDa9auwbz6eTdt0icbcLmjfuedd/DtZ54xj2ijBFPaSFAe1BTP0mVL8cD9D9hi/8rKyhkgbXJyEv18X4BO65zOnz9vplfRaBxFhTlYurAK92xeivu2LjNPavGolA57leTimPpJ0mLJZGsTJr78d+zEexBuWIvwlscQvuMR74lrEJkwTuAy8YX/gvj5fQgtXoZAUaHrR/VHawaGh5Ho7yfQ6qJgZgPLKkBk65OI7PiE7TFlAtaL7lq8lmw6jdjf/xe0Hj+AY0NxvDSYjj0T2n06gIhlLIB70wbwqwWDKLv7ccQf+CkDf7Zv1TXI2dR+AxP7XsHIueM4ll6B/XO3IJJfjPKcTMwpyEZ5RhAliXFkTgwiNNyPADsHUVDKsBxaUHFCyRygeI6ZG14XsF2L2LCTAmXqtNk5J/mbFelADjvT5Mig8Z427AsWlrsy02iZTEm8KFLJypJCTjODGGd6BfakhCl+5iHJjthIjVw214wvoLUbTL/iND5PMQ8wllNdMmYJztH+HrRdbMSuna/gtZdepOI3iAqCqoUb70Zpw1LWbz4m8sswkldBIUe+SikTCRcJ8bSRPmQOtCGrrxnZfW3IGOk1hV4jrxMUpFoYOkzBOpZfaZ6f4ux0rBP226LVPNPPfwkmTcqHlI2MoU5k9SvOVipOnaZ8Ke3R9FzboHCksJpxz8FobhniTJuZQlic0/mdvVB5kQWhryqd4egowqwb20uG30hn+jMGO62NxSNMK5/VBpzabX6M3xrL1eJzLQDmAxaULO9D+mlxMx/a0Z55keew8KRT0lwnwO/xW/qdINCJZuRaPmRSGFPZqC4Zr4Eg1p86NnmYyqDymN3XhKzeJjM5EwDTs5Pk37H8Cq88ajCeU8wyyrF0WBplo3QLZEVI8pXWIHlXe6pkDnea++isvhZbdxBivvgRAtFsm80bLazi96swnl1sClqMZadnssgbBW2nUdBxxhQ0pXmceR1jOlWPEzxOZheyHPJNmbBZDqX9H8kxx2RGGvPUhbVf+8+ou/Quwks2ILzxQYQ3P2ZK0nuhRNslxI7sRnz319HX3Ymj9/8LtC29n3yjvLl6dcTyY/+Q1d+J6mPfQdWZN1DWdQbZVARDj/+iW/v5Hig5PuYsBr74e+jq6cWxh/8tOuffYZvJalZBCsNVJFZR2yBps2kKLyrQY7afUuZgB3mvhelsJYAaMD5WGxafjVE2jKgdMoznFNnGofFwpj2T1d+CHPJsdm8L29qEOVwRb0xkFVq9a1G92lac9W57M7HRubLxGy7bgZRL8ST7p7yO01jxrU+jZqQV4Sd/zRwFBcuqrN+5FpnJOPu1xNN/jIHTB3Fu04+ir2YVy0CROrVQMkhusOVYQjwpHtZvU8YsFiseoylFkonywZSuSp5qMMHaKtuHZIjKLWOo20CTSGUWp1xWucl8a7RQ5ebkouRAPJJu7UMmXfqnr0qa2HuRMCpP7cbyl/47iib6kVa3FGkP/BhCSzdb3LMSFcTkQA/i+19E7B/+G85XrMbhj/6BtVOnlBI0jfWZ62/VleSL9tCS3JJzAM1USZ6ofkeK57pZe9avaJqHv8fkFbyVtdoO8yRFv+zsm1j+/H9DMfv38PaPI7ySvFDd4B62l/y6mZ3i7RcRe/sFxI+8bhYH45FMytAaDJY3WH4nyZsq9yC/lTXYhdzey8hrP4PMcfJ/Vi4ia3cg7cGftMEWc09+MyQda+8LmPj876A9vRSXtnwSnfUbbe8jyTvlzaXbyb+g+g2BWFkS2eCbgtePkKfUt2jgydqh+Ejtj2Bkqg+xj7rYpvo8vqsBDTeIRUBCvlXfKr61QQSWsfEb2+VIvtp0qbVRKwuvzi1ev3j9/pTB9Xcj1g5soMAGD/qtTxXF02TVEmDb0oxVBUO59QVq+2pr0zQVucWTwfLPGO62NHpKu91V/yx3/E52KA12+ZbI5xSTMSxz5TMWybYyjWayH+Vv8zboFWbCO/GS8ENDgRXLVyTDWoiakWFezrRuSABnfGICnZ2d5mpWI/IV5RWoqqpCQ0MD5tbXobyszEz85H5WQEsbC2qX+H4CiYsESxcuXLDQdPmyuZQeGxtnO/HFnyonaTNbZaWlKC4p5rcLDEApLeKF8bEx21RVa7G62dkODY/w/QSyszKwckktnnp4PZYvrEZ+HlG6zF8IZLy6nIXInllUQlqaMfElB6DkMlzKQORGAEoA6TIB1N/8HuLNRymU7kVoXgMCBQUOTFDgavQU2ldieAiJs2cQO3SASnsVhdddCG96CMG5i73Irk3JjkuIfvuvMHxiL7qH+nAstwqn8mowNB7F5PAoYox71Vgbngh2ouTuDyH+0M8iKCcY2uzuGiQAlSCAGtn7MrpPHcabbGdvBCqwIDOBjZkTqAxFURAOmmmbdsB3e135jUYRUDBQUbQd/nML0ZVdhqasCrSlFWGUgrSQQjovOwtZWdnIzs5BVna28VFaWgRBxhfubUXk2C5AJo4y3xHYEWiiADSvU2ptFEzW0TumoNClkKuYy3ohuJVb9yLtwJ1CBEfRgzsRP7UPifZG6wgtPvKGCQsCBgNOelbCkiHAtIRKKhESYNZeNrZnzBUt/dJxM9NMXjxpZmsTwwPo62hFb3sbbwaQxjxmEXjKjbHilCAdL6jA5VWPo2XpDiqBGaYUl114B4WXDyG3/TTSJZCZsRCBRDDk4JCyKewmwB/liYTnSHENuuZvQU/tagyVzqOQouBkdtQ5ZFLhKLnwLooYZ07nOXbkfQizXsKMM2QOU1zZKV4NWmjfmigF5zgBXheVw252RINlC9jBZ7FjYNmboFWGp0kdi8otc6Adha0nUHRpP/J5lKckG4VW58wvaJ2hytYp8oqK5ct7I1R4euZtRFf9BvRVLaeiyfpnB2SpsufJY4PtBAynGPcB5LWeJDhj3Ozoguy4bKRMCqGEsniBcSYksFk23XPX4fKaJ5iHBhPaAh3FjKOw6QCyey6x09N8asLtns90eTXPMmbZqjyYhMlgGsaYxoGqpWhfdLeNBip+PTo1w3o9YrxS8DQ6rtHuwuYjKD33DrJ5brMIjCektYusEzcAxHrW91m/sRjrmVekII8T0A2VLzAFvLDlGLLG+xFhB0nWsLTEE1QP4nyHaVK3GaN8iROsj5TUo33hXeirXmaA0pm3pHas7z9FDUB1Y83X/x/MFYBavB6RjQ99VwBKgxyJrhYkvv6/MXTwDVxc+iDbzn3orl1lXricG2NRkoAxQp4/SGXwv6J8jMr2kjuQtokAbtU275lbJx9AJb/4++js6cFRAqiu+ZvY3gSgNNBwRZka74rzA6b8qN6LLh9g2zhugDkiZzNW9+QNNQ0JTv433lPdM1B6OnDEuh8k30mBK72wB1lDHXxX7cjJBO0vpf5RKRBIiWVSSRe/lM1Hx4Jt6J+zzNqdRsXldU8zDQVsowJv2b2XUHz6DfbHeYg8+c9YRndRgZ1zfQA10I342YOIfvNP3QxDaR1iBAVuplMMyQPTqnPlZ7CsHs3LH0Rv9SoqkFWuvBKa7bYnLW3ONA9UDAc9z3h7kd9yHOmUYTbzrhkdPiv9wpWXFZdHUo1Z7yo3ykbFrBntscIqDM5ZjH5t+FtJ/s8qMPfcBuIoB8UnlSdewYqX/xhFkRDSlm9BZMujCMpRAknxuzSmkORLfxcS+15C7Ct/jPOVa3D0Q//ZFFt58ytgP2+yRYNHTJXMv00+8VXFp5kWzZRa3fL7AslDc5agjbKlr3qFk49M2/ccTHmFJwAuxb+Afc6cUzsxb99XUbB4FUKf+E1zUnUzQCZJ2Ra/cAJx9a1vP4PeYBY66jagp3olhsvYJ9kAAIEs+wk/fzbjQ17MpCJfzLZad+jryGODCC3fxjp4jMc7vNhvTInGY5h8+n9isLMDncXz0Ljmw+biXIDe+IxHtb+qEy8jq4tyd6TPQJPAie1zJl7VIIh4Q3wvvYxHDVj11qxA88rHrA8R+HVgXLwTpjxvRNXJl62/S+tvNx5QnGrKikeb7k8NBIpv+G40Pcv6kMurP2x7h8lrpfom61tZKSqfOHWOzMFulLENFDYdQS77rTD7bksv45HM99Mq+WJv2h/2pwR9HeSlnrlrMVg6Hwk5FqPsFMBS+oqbDpoMUdCgofLteFPShMlU/yH9yvhPkfp/3xsZ6FS9pxM8ltSht2699ct9lUss3+IDp9m7Nv3DRIFPf/rTSZnSZWVmIS8/D7k5boPSru4uWxN17uxZ25RWyolATlWVcytdXFxsSrMW6GsvD1WaZo0G+WxrWytaW9vQ3t5pjh+043xdTRnm1ZYhJzsDI2OTONfYjvbOPgyPjLHQ5QCCQkCKrpifNBmNeqBLAiyEvNwsVFcUY/miGqxdUYcNq+uZ3mwkolePhs1GPoAa/9IXCFZ6EFywho388RsDKDU0AqhxAqhE20lE7nsIoSXLECwtp2JOpiKjWoMlqQHEz55E9I2d7hu5FYg89nMIr7vX7l+PEp0tiL74D4id2YvYeA8Gl67C4OK1GGP+JgeHER/oR8GFY6jROqgtTyD0+C8xDZUIXEeZSVIBju/8Ckb2vYzeC6dwoXsAlydDqMkAFhblIK+yFumlVQR7BBRZeUhqrQKFistIDEkqeraui51toqcDvb09aBkew7lQERrTitERzEaUSm5uZrqBXwExea/LTo+gIjOE2tF21FPhyElEERdo0dS+TBv1DQkclptmiIhKpIWw0qXgHDXgF1ywGsEV2xBYc4+tVwsxTRKkycunMf6tP0fs/FE3s5SZA3n6svgUB4FNgAqIcYNas/Z3aTplDhBCy+6wzZNDy7ZMb2hHgZbsasXka19B7MibzDqVFHng06aYbBMh5gkUwoo7wXvmdjg6iUTrOUw0nUXTvC1ob9hGwTiOnN4mFDcfQ150CJlsG5GiUptRSxJ8aRF9QGBRZStQyjwmB3ttf6/xoUH0h3PQVUEFf+k9tieGBHgeAYc2PyyiEpI/3kcAl4+IPGvlM9+sL83Y2eyXsirAwg5fM3AJ5aevCwPBDHRRALcuexD97Ng1wq1O48pRLQleciDKz75lnW9x3yVkU4UJFxQjyHKSYxMw/bYzPduqPiiwI0As4D8+1I9+pOHCysdxYfMn2WmlE2xQqKr8raOdROWZXag/+E0UDrYhK0hQyfIJsk0KaBsPUwmA6o3nplQO9bCOj6A3kodWmVrlkdcZVwGBRyGBJFVSZEj+FFeZCWxS9vcacfM7MnWCBNsq4zjrfqK3E8NsS70U+l0ElW2LttsotzObUv75ziykEWfxXX7nWevACy4dQiGVqwLVMXk+VFTuNrTW7Cbbjz8bGZD5KBXs5OgA66QPMQL9yZERjMRYHryWPdqDtPplxosQ/1LOYIJpnuQ7mkEdH0FCay972zE6GUV3EUEUFRrZxlu6DaB+72gaQP2WB6A0A/WQbfr9ngGUiGUZf+ELGHvrOQxEE2ipWYNzd/40eb6KSmCUyogDqvntp1ApZfCdL6BwTi2C2kelYeV3tYedAFTCZqB+H10EUEcMQN1ho6qpAMoUGvK5RpalmOarHV7chyIqQgWakUgLIUOmvJSbWpSflBWA5Jj6AZOdBIITTnYmhnpd3Q8PYURDwewv8iYHkV4yB8GFa9mGs2xmXh5T7R3Vu9ZKkHcm2K7EL60NWw1Ay6w2Mj6I6uMvooh9UY5mciYGEdHou8BcVQMi9/6IN/BEeWttdXZS36C2axu7N52hDkZQrrYnhc5rDtrYVzP8MlMfHp9AW8USNC26F60EvlFZC7CNuW/wBf7XAFIhwYeURXnGK+pvQm58FBGWUVhyRCbnmqnRbIC8A0quiFRmfrlpMEwWCfLwybY7MTaK4UQIQ9nFVCbnGUAZqFyKUYJLmTgpnXNYHstf/hMU5WkG5D5E1t87NevC29a6Z5CAfMdl22B+8tnPojuUi47l9yGzn+mnbMlltjOys9m2y5zTBclayT+rX7ZTyW+ZALJ+Er0dlC0dGGbb7a5aQX7ajI6GzTbzLTPA7zkxgzHyXgbLa+7Br6H63G6UDLUje8O9CD/1Kdfn3gQlupoR/c7fYPz4HgyNj6Ol4U40rfuImZJNZro4zLGICtQjgWV9n+Icee1nUXvoG6g49xaKBtuRuePjCD/ycze175Eo2U39Z9e3MUF+HOjuxKktP42LGz/OdhlwgLzLAZ26o8+x/UUQLqow/StA3dD2VyOQNesS1ZPasvhY/euZA+gLZePykh1oW7CNiv9aghvqmqw/WXOUn38bDXv+AYVsk2HqQiHK9KC1ZekTjJP6jQMozCT/q20mLhyk7AIurHgcbWybAwRRGuwz8z6vzxPTlTTuw8Ldf4WSvstON1IbYHlYf2d6D8tVOpCeF0Ch/ozLJzE2PICu3DloWng3Lq7/KCbZt0k2CkBp4KRh1+dQ1XwQhcEEdYwyoFyb7DK96kP0eQ1ESZZQ77JBEJWv/X1vZH29dJ7+LoqDUQwE0nBp6UO4sOlHyRvMkwEofZp/r2psH2wKDA0NJTUilJaWRj5hJXikmSTtr7R3zx6cO3/efmvNjPZgcuhWBUtlU4zK52USpVko3dCsVITCUUAsIz2MgvwsbN24GFs3LEJZSR76Bkbw+tsncex0M9oMRE1YnAJLVt9smLZDvcUTIuhKR311KVYsrsGdjKO2uoTfI7Poax6D3IgCbBhxzUB9+QsUnr22j5KUAc0QXZeYrrgA1N/+PpIegAovWoJAMTsodQAqCxEbjmY64gSPsUMHCaTOsvNJIu2JXyZQuwFII2ltwOSzf8vGuZ9tYYxp28K0bbXGC3b8YAcc3/MOxlgnofWPIO3Dv2ILurXW6lqkxZ3Rl6isEECNtTSaMiDQa66p65YjtPoeBOevRDC/eLozu5JYr+ps4if3AUdfx+TJd9Ha24/Dw8Azo7k4E01ndWnkkHXHMJEIsANKYn3GBLbkxnBnYRhla7Yiue1j/G4VQFCixayBdAo6x0QmPEzwTE4guvNpTOx9CRPdTRgoq0f3po8gUVKNLMRtP5qcpuOIvP5lyp90RJ74FZtJDBYQVEhwqvUqLhsx8uImRXd9i+GbJlRCdUuR/ujPmlmi8S0Fd+LUPkw+/zeIt15AZPvHzFOh1sgFCCDMXEhKsdKn+HQkxd59HpPf/DOMDPRhksIrc7QP6exdghTs2mMsuGYHQvVLDeRekyiMY2cOInZ0FwIHXrb1gu21qzFcWGMzWmWX9qG0/STCBJ/BeavMdXNo3jJnVqk0zUYUnvGLpxA/+haw9zmMd7KNzV2HFio+LcvuN9MT2UpPtRqmXcp4eLwf9Xu/gmWv/TmyaxYAmx5DaMl6t+ZFM5DsTPyBAr9sZZap9Cf2fAfRt57B6eWP4+jjv0XlKsMAlGZ5ZAah2ad5e7+MpW9/ARnzVyGx4WFb6K5R8qAWu1P2GNhinG4EPGi710+++HeYOPEuJqmgJFl3YX4/Eg4SNFUwbZsRXLKJ9b/6ukp1cnTYTMfih3Yifvg1BC8eRW9OOY7v+BQVnTvdxqFSHj3Z5UhpcPUsc5DsvmYqJ19H1ZnXyIMD7LRY/su38vsbzSWwASh/lPJKYvsxUNt4wnkvPHeAHVGHeaGKbPsQFd4f9R5MIck0zWj3d9v+WuKPxLFd6MirweEnfsvc/arTdSPBUzX5vlI0PY357sLqb/wW6i7tYXlvQkQmfHc8+t0BKFKcPBM9+Dpi7zyDjkg+jj/0b9FTs8qNGJMXMgf7sGDXZ1F9ZidyExPIXHcv0j7y65QdV5rupdTXTdA0gJIJnwDUvzMTvphmoMirAlBuMEEAKmDOGTRTWHv0O6g+/TrS09kGqhYiuPJu21MpVDOf8oHg6RqU1CACwVPi4nH2B6z3cwdB7QiBOQsoe++yspwhv9l2lUZT/DpakDzyGmJHXsdgLImu8kU4v/knzFRwzbd/zzbLRd1Kaq7kfSn4GZSppTUILVptctbcu3s8PDux7DQYJL4njwZMbk7LNyOey0w6+trXMHH4TYx2teDigrtx+p5fxQTzrbWgKjeZ3mYTfJSf24W5h59B/kAr0tgXavYjMG+FuawOVC8wpwEQcLoRafCOgCBx6aRz2iSHBa1nDYx2ly2g0roNrYu2m7MBzYrYDNRLf4zC/DxE1t3PwH6ter4X2SwkGXn5NKKHXsf4zi8beAhlZiNMMCslOrBim8mWoDY+pXy6VikmqUwmWylbVE8HXwZazmIwoxAntv8iWhffQ8VXs8UagPF1BHd4X4nVqBnLnJ5mLH3x/0NN22Fk1C1D2vr7bImC6yfUTq7xccqPJMF3/PQ+xP7uD9EzOIRLBC6aqe8lINRr1l/M9rrX/DQop9nj9JEe1O75Cpa89mfIXXUnQg/9HPutpdODldch6Srxc0cRf/NrGGG9HN/yMzi37WdZhlkE4y22z1nV2V0oHbiMDPaDgc1PsG7ybfDUnGOYTGIifR62PqQNsa/9X4yeOYy+jFw0Ln8Yl9Z/nHEScA4OGr/OOfkqas6+iZwFqxCQVU/VPFtb7qZINUMknVj9HjOr9iA97Jk/xfDh3ejMqUTzfALNNU8yzjw3aKg+LzZh4KyKcmPZq/8buRU1wI6ftP0/A2U1CFDG+QPIjhQ3z6n/yLtt9MCrmDi1B41zN+EI+9MxbZkw7tqaBnFWfvO3URntR1ib3a8mrzYsd+9bX8C8C5AJvLNdW9xTNFslzk7uLScNBfaSI8z3+WPs659H7M2voHHenTjx8L/1dBXyuN7Q92/+Ex8ICv3+7//+b7tZJL8yHclb2eLFi7F06VJbn5RFRjbwZJXCuiewCVO513tkM7smBtN0d052NipKC7F4fiXu37YcP/bUVmxZtxCVZYXIyUpHEQHVyiVzsWZ5PRbOm4M55YXIz82ytU2lJfmoKi/C/LoKrF5Wj/vvWomPPrIB921bhpVLa1GQl+Uq6laJaU0OEAQeP0KBEWNDYSdWu4QKYp3dVoyz1X0yGkOipx2xw68jOdaH0LIVCJZXOLM2Y1r3rvJuI3Z9vUg2nkeirw/JSIaN3IaqfGF+ra/wDjvaGJXoZG8zO8QMdji1CJRLySc40a7pY+OItTRREWs0V61hKbdS7q2BX4PYIDU1LsFu5nRltQhu+TDCD/wEFbePUQFY4AGEK+NISafyxU4kNHchMHcJUFaHgpFuG4kN5Rcgp7gYuSVFyMnPZ91mIZiWibxICCvSJrAkJ4SyslJkSZhSmAdKWG5Z2Q7sSLBbp81vS+AZ8btU+Cfbm9DXehHvnmnEX+86hm+8/Dp2vfoKmt7ZaQp7IZX9ooUrEb7/x50Zo2YuFJ/yIUVW8U3FyVi7WG4EgQmt8SKAiyzdaEqHnpDjD5nuCcAGCsqR/vBPIbxCZn5UijUzQD434KC6To1TnQ4VnWDXZaT1XEa4oAwhgqa0j/xzRO5+CqFqCuKrRt+m3zdimpX+YP0yoLTWZtmyT+1G0ak3UNJ6HLlZmYisuRtpH/pV5vVHGScVNnVGU3Weyk/GhXbPFlITaKGwkm0ziLxTuxDqa0Vv7RoDDHrH1vIQ8GlqXmucBBJkKljSegwZWx5G+PGft938zYMa0+nKgN9KKVtzMzsxioBMKc/uR3fxPLQvucdGymRSIYEv0538rvMobjqKguEOpG1m3PcxL1VzXUdlnYniZzlPxe3ix2QUgYFuBC8dpZI2ijAVsvSHfw7pH/kNdhzbqSSxjDXC6qVnmryyUD4p/DXDGlrCdkjAE9fC+faLZoIlM46+OcsQzUi3mSg/Fh2Vdp1UnHkdi9/8DCrO7kZOWgTpD5I/HvsFhNffy/bTwA5co4h648o0eMS0KY0Ci6EFKwmCdyC86m4C+VUGImdu+OmlW/mhTJYjAFNCmf7gmT0YZSfW1bCVHWq5Kfiy839PsvAmSOA3fWyICsYryGe9aePvoPYFmzOP+eV3vwvSDKrNRpwnoJSSk55tawnH8tiGYjHkd5xG7bv/gHIqS+l3fphl9sA11vTMVu7TdX8VTTmRIBgYG0XHgjsxWlRtJjiaHTYlgO1CzgG03rCCoGnJzv+DMvJvWs0SpD3xi4g8xbYo2avZf8mxq3hvmtQfaLPzYMVchAm4wmvvc4Mg8wlyKuuN//01v0ZqA+RX2yOwknJNlgGUp+HORgQ7LrJ8KpE+Poyy5iPIWn4Hwj/67xDZ+iEzawwvo8JfT4VfM/1M14x4ZyXelwzQN00WO34nimTQPe/9OEFW83nEqMRq77z+olr01K1jfZGneU/70xQ1H8WKF/4/1B99DlnhANLXP4DIh/8Zwjs+YTP+QXnFo7I7peSm0Ky1xfYU0AwXlU0ztd/0AAIL1iKZmY/M9gvIO7PblEOZOU5kFxJwt6Hi/FvIoqwKVsqNOb+nQQ0jfWHmNzVSnxxg/9x6Hskz+xBkPxmqWoQI+5PIR38dIZan7RHJNFyvHDVgGigstplEWUtAs83NZ80UWms0B80tPOtfZei9836SDToxb3JxnTXYijnHXiCwHkFkw8MErevIC55J5gy64rfkdNN5M4mPnd2HroIanL3r5yGPqiECWTdQo+fc47ORnhGImsjKR8ZwD4pbjyJN8lR6pQCpBmiNUiOZmQ4zRWdaBZSjFwh4yuZjiAA5lpln63wqT72O/KFWpBeVmkVPeO091k5kgWJ8NcXDXj8lYr0mG08i2t+NcZbRQMk8s8SIpbFfGhtD8aWDKKKsyY4NI439gxxuqH/VrJbFpbZh8VkCLUrLq5xndLdigmU3TFk8ULXM2kNA9cx0aL1TfqusRw6goPM8Mqj/RJ74JQRK55BnfD3FS+dU3AyMLzHQSeBHHbDpFAazy9ifyr1+BuWiLDli1k9Xnn4NucxDkP2IDRQozXo/NT6lX99RuUwF/9qNAvseC0yjbA0lGyVTiiutv48d242RUCZGKheZebLWl4kkP78XfP79TEE1sNmEhK5pRqq6uhrbtm3DT/7kT+I3f/M38alP/Roef/xx82Imk700NhIBoV/5yQfwW7/+FH73X34U//lffAj/+lcewc/+6Hbcd9cKzKspRV5Oho0ey9xPnv3SM9MInPKxdnktHr5nJT751J34+R+9B7/04/fa8ScJuj704FoCr/mo4/tFhblm5mcmfu+llsTcmtpkJxoISakqZwc2PTJinedsJLMOCQM2HONPjRiKuXjLvaPRO83E6SavDBKkXTzLxpugUCZAo7IwTVeXs/9Vma2hv5MnVBpLS9nhaGQzwd96QnXEfOuLAQq0qes3IoGvCRudjCy/C2nbP4Z0AScJV5mOmMBJTZOL0xt3mElUcuUiNkLhFVy4HgVzarGtNA2fXFGMT/3YdvzmrzyGf/srj+J3/9WH8R8+9Rgeu3cF5teWII11FmPak5qyFmmqeRZ+M+JzKmeVd5wCY2hoDM2tHWi81IRLTS3oaGvHQH8fqzKKIEGajeTYe9eIz6Mg0y4fMt3dXTh54hjeeP01HL/YBBlYaO2Kva/y1FHAWKS0KFBJVXk40ZBa5rpKXpbDkJplyHjop5FOBcuACzteE1i8PzNcQV66gzJxYacdYUijMEzPK0bGgjXIuOejSHvkp6l4r3LKmuKckdcrz1N+SwFZtRXhLY+YqVEWAVTZ+XeQ137a8iJHDdYzMj6NmGX3tyKDypm1CTkPyfC9nF0RbwqZM46RYcQnJiFHB1oXxtx49/SW4yQp+lZyakOUKVODDwoz4k75lvKp+zLtyymy9TeZP/ZvELnjIQpybyTb4kh936eUeESSGQzBslqEt30EWYyreLAFRY17mG+tZZFXRVfPek9rCqRAaw1H5bEXUXL+XeRSOU17/JcR2vigudC2jtu+z3JM/dZspDSSB828NKeACmU9ggtWOFAwg65IN+O3K1L4+B1zJKEOTgqm/lHZtWJ6H4P+6CilLEhgHaDM1OyEmY2yHviAUnZt8kybpLzMRuIDU6zk0a9+JbKoBM059yYKLx9gHoM241N/4GvIZ70Ei+awXWy1WUbr2I1S2yBJcp3AUjOUjiwT7nQ28vLIHBrI1wyeDSTwkuo/TrmidQYa8a498m3kyXnK0o1I/+ivIbT2XraPAips5Mlr8t4VpGeUdinjAsIEUxrl1obE0zO6KZQapxRD/jYzUv5MH+2xoPWUMhk1xzhqBxpEkILDdE0NRNw06Vn/eR2VptT3Wd4E0po5s7WS3jqYBLMkM6j6t/8Wy17+7yjuOIXM+sXI/Pi/QNrDGm1fSXDB9JncUj5mbyepX58mXlH5qn9Sv5GRTR5YY84h0u56EplzF6Ky45iN8KeN9DMtTBPfMRmt/lrCZ4qujt3ylJC5FdsXAVh49d3I+BGme+vjzvJA5XlV33gNUhzk51B5NWXDI8i441EUjvegsPFdZBDYaUDAAAjjUnTvS1B0DORgO4Ynh5Ex0m3rY9OkXxFAmrXHVN79N/zfqcRSazmL2MXjGItkY5QAeSKzCDHymMrTylTEV6+VDgX91VZ22kR9qKQO4/xtQIB9yjTNfGMGaaBLlgU5eZCDHnlozJADB7ZvkXnGY1pMsVf788lPzGzE6+b5lEf9c9f8g9aoCSB68atv9fUJK1eFWeJVnOJNPaH+zHht+rmEPhdPWH+arTVPGtAorDCLAyPv3WnSecpvOXcZH0c0Lds84vrg1Z7gu1qDJV3GLK/YL7h7qfGlkh/3rQaflFbpMSSVoQYM2DYkt9QnqZ7cXl3T76oqfpiCSui6JGFcUFCA2tparF69Gpvu2IQlSxab4wCZ3UXY4cybW4YHt6/EY/etxX13r8RWuRVfvwCLl9SivJwCisBJJl4uUHlTiMWF3pCTk4mKOYWYv3AOFi+txZJlc+04f8Ec1NSUoLBQ66y896lU691bIuVSJGYXwylImMu2NbUhXpP4PSn19lmVGjsoH91L+VYgJQYHEDt8ANFD+xHv6GDnNsdmD4Ll19552ogNQbavGhlNDHRTkIQQmlvP94vdNxnM+5DsY00Ys8rUsVrneoPq4/1AVj5C9csRlmna5kfcaKCX5vdCGs1Pav1Yw1pUMJolkXGsWFyN1esXYt2GBdh851LyyCIsnF9BvmHHxyLTRsECRTck5tX4guWdnZWOxQ1V+PDDG/CjH7oTTzywHhvXLkRtVRky0iP2nEwGp16cCleTKRQs57HRMbS1tmHf3n04cfwEtFgZcq9sZjh8V8JeaxGuIHUlV5IEbiivBOHlWxG578ecsxCZu9ko662TjVTPXYzA0s0Ibn7cZtfCGx+mwlXvFJCbpum0BjRKzDiTtUsRocJf3HoMeZ3nTehbx0LS0+bBSd6H2KHYOqeb/Z46t0EC2tFRW5wbTxeo8Nqbxcx2TmUrxutxKjm23kxrfK6hXM8kCmPN3GhdhxyKbHvKRoanRzNvhbwyYZuVE5HI2nuQHgkjq7cZeV0XbNRUCpjai6Wap1m9lzH3wNdR0X7CNloNr7/fNm+9YXu+GWIZGUD1BxWuQ7bOoq8bMSZK5esv5Lbkes+8n+RXnwYyTHlRu5Wc0SijbPZv8NF4ayOi+181s6jrEvlRe9KlL1qHgoEWFDfus4XoFSdeRuWZN5FNcBlcd7+ZfhkAtg9P87ZP5gzh2NtINJ31rlyHZKuvNTbs+FXfGjkV6J+ONUlQMG4Ly7WuRjNgaau2I7T1SYSWbaKynTqjfHVabpokf6WwzUop8Y6NIMn2FZXnNw3UTIyYkqzySErZu2Yc7yOp7kf7CVL7qVSnscy0T1Qacnu6bE3K3IPfRGXnaWStJtB94CcoBx9GQFYd/kDUd03WIpnnkJvNqFkMFFQgLTZuZlLynqY+3RwNsFzNokKj/DcitqdgUSUilLWRu9k3rt7uZu9umrx0pVBI/eK6e816R7JF3vvkjdWU7Bv11bdCftv3js4jZCciAhkEmzIpNvliD92ANADReQmxjksYIXAaK6ymfKGOY1ljK1HSeTZrVFMXpcLzWXbHUvrltntc7pN622zG4qZJsziZuQhSxqVNjrHsem2dnek8Xn/lzNNSdYmZdTCTeG/GbUulO9V11QvJ9DkJvil94npkL06dpZLFrD+MV/1pmPImYHom5eYU+e9PxzNFytvwABIjI5jIyDeHKUqv6kBAVo6M5GFPJnMJlktioIttc9B7+XtM0hmkx7HvtgE9yh6TnTzOph/9sNAtt+qx0XFMarGvhJYUATJ2WlqYCq+UeuJ6NcgJdlCjZHzZbcoE7hqgR959EvJyNxkn6macfH4qMI7EJN81Rdk4yJEY1GsDt0b+S+5ozgBmNJgbRcr7SoPyRyU7oc5teIjAp5dKQwtiJ45j8uUXET9+EgEKIa2jCbNTMTOMWcllSIv/E60XzCY7Ifv43FyEautsXY97RHnnN7WYlyAqECDDyumCRsmmRmVnJ43UhOYuYjruojK+w8zFrk+uDK5bEhIOsmdfsBrR8RhGW1sRHxhgBzvG9LO+x1Q2k5hgncbjSruL7+YaGfmB8WtRaIH2+VrXgH/1y4/h0//64/jNX3oMH3lkI1YQXGdnZSLqxe3IfeF6KdcdzajG+F5nhzw7dhsP247oGlUWP0gYaZbyKlIHMTP+QE4hQg2rELlL61g+7tYlzUI3k2ufBA5Cmx5EZMfH3UxLUbl351bIpXHquxqVrlqASOkc5Ay1I2Oww11PKSr3rMrTxDWPKTevR+rItL6HvDlJ5V5mWNNfpsBV+6aA1Q7/pvj7i+Vln81705R67kgLbbXGL7KSSrbMKqnAppLemPnW1XFMU0p+qHhaO8gvR4QdVm73BaQPdSi1TKsUhwS030tB63FUHX8JRZEAQnd/gsr+FnbummG7ASlfzKPWjiQHCcwGGAiCkpQX5ixAneRVdHVufJKL/3h/D2RgKCAqj0xmXvg9JsfxKjev5aqtzKiz2Sl+6QSir3/VNomcTSGZqgnyRXDpBpthCucWminN/L1fQuXJV5E9OYT0NXcjvPXDbkZ0ilx6jBi3lU3jccT2vIDEBX7vBskz8D7GNk7lJs5o5FRl0txPM4/sy7ToP6/zHEouHUR+z2VksU2nPfhJhFbMtvn4VE6mSWmSnGabsLof7GUaKRt5zeTKVN379e2HVEqJV3EN9GIyQACVXWjexuT10UAu28e1B8KuFXcKKS1SiMSrVFY1g2dp10yTF6z+pKT1dSA2PoKxrCLzAmlOYU69gkVv/TUKx/oQXHyHrUcVePIHFG9IAudqDwK0CjrXtRk0S/p72mxty3BmsXlVc05HNFPKvlGzcLkEDzYTPlsJeL+kkAtozF2KtId+EpH1O9z1WyJVwhU8IHO9yrnOooCyUeZWAnn6rDO3e/9IObGNnPlPIC1rgGCSbSqpvkwDHSTXfm9AWsdGXo1RcR9l/Zp5cMrMqOXyGv2Bla/dUgZd2UrB19YW6p8Tvcy71m/fCrEPUX8cJu9pdjHgO2bw86JPuYNHs6fNJ7Mc8tud4mGCTZ1kejWDEtJ9rRf0eManmd9IIV50s04sefKRBiJVB34KXWp0xX/fS9+U7Ex90rvnk9KpNbtjrj/VdgYuzS6uOPVrmTvHNVhJvTnecREJts1/FKJs1H6oWs6i8lOfPpZTYq7cXd78/P1w0XsYFvFq087YYbDSFayvtHIk8yjYv6lHvw/IY1g7kOGZxivYd1aaUiRk5qERzEEqjBcvILb3bUw8902Mf/GvMfGZ/4PJb3yNitIEQqt3IOOn/h8q1k9RkPmjcKml4J+7r0uxir77AqL7X6LgoLJbOQfIyUMy4vYrMgHA58zlpZ7XPzHszRRuWjpCi9dZkEI6gxSHOiyruFsjeSYKFMoLTpopJfH+PiRGCP6YIC9XkGcel2L/qrtzfWJaPJNJpY8ygu02gXAoiNycdOSxfLLTwwgxX8mQ53jA6EYFIR4lQNI/vqIpaM1+GkkRyZTiz4/J66CE2E1QoLAUoWXrWV9zmZaZzciAOYGx0nUzufZJI9wRrdWZbXNnxalwo6x6NPVddYZ5BQgRdGZQ2ZEXL0Vh5aD7/KP1PzJZi1AxMuWDvHdTxPRo8a8GE+QuNi5gn3Sjl4rbuhbyrfZxihGcOBNaBtXvDJpK7TQJQFXWIqiF+jJ3mjIpdGQLsxmmiyM1DsuhO52NNPNcUoMIlXPt9WKjxOQHJh2R6DhKL+63xbo2QNSwEpGtj7jZxZsgKc+xfa8i+rX/i8k/+w+Y+L//xrZAiL7wt4gdextJgiHrgWakz5XWbGR7nQ31uupn+Wr03/Yjspvu8L0gS6Eqcor8NF//owEq2uhqdg4zzh4x+TaT3PtWtpQf2rIgsGAdckMBVB97HoUyUZu3mkr5BgTnXHtG1+TmnpcQ3fcyZQ8By7WLMIUk99W+lQbWt2ZyWJT6laAipMGssrNvoercm0gvLAca1iKk9N3MbArllTyyRV9/mvX9+5j403+PiT//95j8u/+C6M6vInr2KBLD/mixn9gbJHpiFAkqt1E+M5GZb2BB37G+i/mYGgCUHJeFgkCIf83o2nGrH4s1Euwefguxd15CbNeziL7yZUSf+Qv2Zf/H3JtPfvVP+PszwMl3ibUS6Jq7FmP55ShsPYaSs7sIMhuRuWEHIo/+HALa9+eaNJNnBNbiLecRO/o265BtZe9OxI7vRaKl0Wbd/OclPZ0EZWC+Et3tSF4gX106ip6CGnQ2bEOMSmbIzPGsFvmSgnv/6tL1flEWhbQps9Yw5lJJJfBIJSvXq2SUT4p7Zn5mkHi6oByRzFzkENRkDnXzq3xeoO19JJcKN2MumZ4+3OW2Q5D5+E3MbPtkg1rswzVwqf3KJglANdvnmr7MxVSqs+d3Rvkqiwwa3JEXVm2KLa+wZip5KyQeJ4hSzkJM17SXVBFL0vvo1HevR+KZSbYh5tHMn2WKzHjV9ct8T+UWZpsP5lVQ5yqekUvvM1eRBvPNYkiu9iPZ7NuymSbGqrzzDZWXeDBtYhhp2gIkk+BMA4szZOmV5N1jJMmxIa8/pawnWDI5ydtOB3UAdbSwBmPhLCSazwGdl6cHfSUHbhiol2jgxA8z5MV1aII8QlkbPfwGJsLpGC2da96CNQDlQOr18vfBpe+yVTsB55hHf76PC9FTuBRsbcvNChrlyXsv2dOF2Ftv2kxT7J13kLhM9B8uRnDJ3Yg88DNI/8S/cmtWFq2FOSGYaoGpTXH6XO6mY/tfRfzga8BAG8Kr1yC8YrWzNWVDdU+qjD3iBTUkd+UmytqUlHRTVESJnjYDaxNf+1OMfe53MPYX/wnjf/uHmHzp7xE/f4RR3kRjkvShki2TMxN2aoDjGkGcMB5woIYp1OgMz4wvFG4iufbeQJdzpEGpIRM0AQDNcto6MwnUCQqlrAIEtE5naiR+ukxnJTb+JJWX4YkYhhJBG322ZCpRikMdqC4wL0kDPjcivsdOWLOAZjbCK+rcY4feQPTp/4nYX/4nRP/yt0yJju7fiURfp3vtRqROVsq916EnZA61+9uIfumPGd9/wuRf/kcqNn+G2Ik95qHtpkg8wDi1DszWs8isQPl3N+2veFyjcUHVpUaQb3aGQ21iZNBmoDTDpMX4fkdhf/WHH7O9dMQPvGdev1TGN+I1JVL8pSDAwHTL0Uds1zcRpVIa+8x/ROwv/gOiX/hDRN/+DhXNPseL7mXveA1S+6dSLAc4cqDh7z+kdR0hdvplZ3ahvP0E0giaZDJ0U6Y9zJP2GJLHstjzn8PwgZ1oH5lAx1gMvW3NGN7zIsaf+XOM//1/sxkaWyd0E5QkwIt3XkQsnoC8xcXCGVT2rcoYWJ52fP+DG2ByMshK05hm6te1SaCEQDx2nIr528/Y6PY0OWmgo08BAhWZRkYWrKbSMYK02kWIbP8oglOOd2anRA9l50HKTn5HCqB5kZuO9hqkB/wgcpLUiCeaychtPYGCvktIX0gQt+wOc3pzQyLfxQ6zXyDYmHjjGxg6c8TV/dAYBi6cxMgbX6fM/R8MBCZvP2ezUjdD5r2RdT/Jutcmr9pzRpuZgqA6sO8lxD//acT++ndNLoz/n3+Bccoe7bfn6uj69aSRawH66GtfxsSzn8H4y3+L8Te/hjGC0vF9r2J03ysYe/d5DJ88gLacKlxeej9aF91t7bjm8LMo6bmIMMGltoawNbUaxb8mMS1U3mSmHnvrWUz+1X/G5N9+GpNf+5+Y+M5nGf6SZfMnBJ6/g8nP/AfEnv0rxM8cMgDp5yLZybb/6j9g4sIxjOSUmjtzuXWX+2gt3rdZEtOub4b4nOSKBooklyYnqIwS0L35DZMtcaWBsmWSsiW2mzw8o63qG9f5jmSnZrfY50YmhkyeiIzr+Of9CpYCLxkyc9MeW7wDWyNp7fQmiXLLtsBgpJpNkOLO6D0x7usg099NDbPRtMTQQ5TH13rwmuS9z/dsfZK97sfJv/ztdTE3JvU1BLHxkT5ENcDH/tofODQ9Soo/P2BbT1wBoq9Jeke6DsvMyosAyk+bL90sfvW1/L6t+VWdTD0zG03f08xvYnwEUcp526Tf7jgKMjuxjFy0Lt2Btrr1iFIGJl/9ImJ//u9c+My/nzVE/5K8/Nn/hIm/ps73ud/FKHl74vm/of7Z4szybkBJ6ne2Afn+FzDSdgnNi+5F1/yt7PM900RLOP8weIcfmsCu+L2RIWNVvB+ZXbRb358k5cpH3FLIZLo1NUN0HaJA1IyL3PiGV92LQOUyBMuXIDT/DgKe+xHZ+hTSHvikmXrY5nFzlzhwZmSlcjVpbyLtyv/Wc4hSaGO8F6HaaoSXrTTzPVskrsbHRxWDBU8YWRGr7G+hrGWaIYAUfYvK+MtscHu+jcTp3YifpZJz5BVMvvr3iBLE2Wj3DciEhAQTg8sdEyLFX4Hk0spAAaLGac4v1KncTIL13tgQ06ERZf5gJ2czA7rFP/JGqFFWWxsj05ubLAQJMwmBiVgCY0k3qjalOiltApm27ofXqIzdCqlsE5dPI/7Wtwis/x6De15Gz9E96Dp+AIPvvswO+JtItl7wnr45koIVP33AOnTF2XfwTXSeOoLew29TEX/ZAENSo083Q+IZK0D9EKh1ZTZ1iaSyCLKzsvEzlenNMpdM8QY7kRgdcCNm7KSu1mEYO3lAG17arCF5Ijk2agrVTRHbq8Bv/Pg7iJJPx157GgN7X0X7mZPoOHUMQ2xDk3teMNfYWg9z08Q8WlYNdLmSkA2/1hPkt51A3kQ/0hrWIFCt2cAbl4e5ed3/CsapIPf29aGloA4Xlj6AM6ufwPkFd6Mlowx9HR2Y0Pqg42/fnGmLmH6oj/nqxCRB8EROoZuF+EcgyZ+g2i/rWG0wKNMa1u8Ny8IGI1i9LWcMRMUvnUZygsqd8jL17nQcWrMiBTy0ajsCS7ciuOZec6hyzbVujCfedI5yazcSFw5TKe+g6HFt+MbVpAf8IGKa7Kc2yh212cgs7a2kPdDqKefldVRxX4+YHg2QJA69TvDxAjriYVysuwPnlz2Isysew7n529GRTMPouUOIHtmFxNnDN2/WNE5laoCgg21lPLcUA3OWoXPeJrTVMwRz0Xn6GDqP7kPvkT0Yff1rkIthga6botFhJLX3T9NpDHU2oylSiLNlK3Cuaj3O1WzCueoNLtRvwZk1T+HyikcwUlRjJmll53YjLy3MOrsXwVqWkSmI1ycpa+p/xtl+Bw+8gdaefpxPK8H5nGqcz6rChVAhmgbH0HXmOIZ3P4vYi19AXHk68gYS2quK4C6++xvon0ygbdl96K9ejslMf1NUAShKNmvT6oduyAiO2PblmTV+8l1EX/kixnZ+FQP7dqL99AkLw28+g8l3vmNmonKrftMkmSK+8AaOvrckLUwy3oEBd+km80+y/tzaJikQZnr9uvSukW4+tmmafvsWyfQc9g3stMyUUHXK+pWr/JAsJDTAdwtgx9Y1T47ZDJTNQnm3vFLzMqdvqvxunFN7y/Qf8k4wYnFaeftFaH/5w/LBoHtWHzeOW/WgtYY+4LP96VLilsdLzUD1zF2H5qX343LDVjSFC9HaeAFtZ0+h7fw5hrNTofXCOYbz6Dh7kjrJXoy+9nXEXn/adAvJLOXfgbvrEHUntb/ormcw3n4ZfblluMx+rad2jd32nXz8sBL7yBh1mfdWCKpXMyeboptgkn8q0tSrlDEJNzVKdbg3o4xoNqiiFmkP/RQyfvEPkPHLf4iMX/mvSP/l/xdpH//niGz/EMIarZx1rdMV5aEGRQU9fpad6atPkym/jvjlwwgubEB483Zoc15nQ860qjH57+tcewzEqXxKHkuwGChxt29EibZGTH7nrwie/hbx5qMIFmcjsnEDwd82hOprkGg+wUa1n43KNy+anVx9M2jh7viINS51nlob4jziKUEUMXpISrJmpgSCVNZK880QOxy3SJ5xSYh6pWCBf+yX4lc9TpGlzJ3ORurE+H0H+hWXF6NeoQA0r0vGC/ya1gFMMN36xjVJ7ztS5zpJpUBAZ+jEXrQWzcfFVY/i0sqH0RcmqDizD+i4dNOAQV+NnzuMyWf/CuNvfh2DrRdxqXo1zq3/iNu0DxEqpm8j2XKTAEokMwp1Sh7f+KU1NWhLvvR3SLfZ2Rl1dZ1ykF00FaoEBX4snG7C3S8b/bVyZplb56UZqhABVozpoPI2ZXZwHdKXNbMUP/YOJl/6B4x+5/Po7+xEa+06nNz60zi34SMYyC7BpPYpO7oLSSqCN0eMmXkWb8ldtykNvBQZmzSXuZHRPoQystgu1yE4x23IeV2SXOltB06+hTGmpYnK5vl7fgmNGz6O81s+gjPbfgGXN34CPQu3IUYQZB471fHegGzQhPUi0Cl3sVoHo/qzsnVF+74Hr8oMOAVjEwhQadEFLe6+/iyDRxYJSaP62v7hCEHUqf2UGc5xiGt7M0kzzaHFGxF59OcRWnsPIJfXfjxT5PGh3OgefM0GnpL93W6WWnvBpL1HYKnP8FsZw13I6zqH9NiYc2VcUglo5vE6AMr4U/s8aXS2+SzG40lcXPNhnHjwX+Ai6/7cnR/HsQd/A62rHsNEidz2FyBoQO/qMpgmL58kM3mV2TjbpGYfNQvVsWAbju34dRy591M4zW+dX/04mpfcg4nCOeahlq3Xe/v6ZLJQbTa7CIO1q3Hqvt/Avk/8Pg589NM48NTv4uCHP439T/0+Dj32H9G46ePon7MYaWwXOZ3nkDncifQ59Qive8BmEK9L6rsoT+NnD7IP+hwGL562fZxOsYz2/8gf4cDH/gsOKnziv+HYE7+Fc1t+HB2hXAwd2ImRr/8pRj73Owz/GSOvfhkjw0NoZ9u/uPajGC6po/JGHrXNQgWgGCS3VL5XKIUq0elSnSaBzThB7eSrXyJ4+gf0dneguYay5c6fxpmNP4KBzALEtM3Fqb1I8nhTJOVag2qTUUTTcr0ZCrEZey5WzfsVVM3u4P0wmvnr5ogp817wIIWdTcXinc6ahlnI4mCdW0rU717rwWuRZsOoX2h9l9Z7qu/QRq1pw71Imxx17f0WTBRdGlJaBRnBde2e/sBz3buVVJrJnr2gvOqYUu78o/zLrFROmTS7ZfqMPuRuT5GuuKseKWHsSxNsZ9FwGuJyQJHyhs3IMS/RjFx01W/CkYf+HQ48/ls4du+v2t5jJ+76+emwXeEXcHLbz+DiykfRXbMSE+zTQoVFSNv2JCKbH0WoovqqtpJKmpk1U1vqqePvPIvuwrnooF6jfQjHbPsN5V9p4qkXfN74YQnBt3bvxpkzZ2yPp1siayQMjETkRrlnsMP3FRnDM7Euufp7FfvOTlK8Ze5TVEqAMwdB7T2QkeEKkLddfDemJBXo2LljGP/yn2D8bz6NyVf+BkiPI+3u+8jMWxFqoKImJcAUbT9Wpk8fElgYG6PyIGWGDC+bfCn9NyLGlWCnoLUIUmKQEULaw48j8uCjCK+/A+HlKxGqqbMZs4BAg0a7KfyvRUqVqdZMjtkCq/isECRQZKLlfosvDPBJAVCnZpvS6UXRdcpcCiPzausUpLj4yovHay5ynvE3VV93z8j78A1JcTB4ByPvNaVdNuUBCzcTF5NK5T5x8FVM7v4GujIK0XjHj+Lk3b+C8xt+BL3VK2yRutWn2tZNACitJ0s0X0Dy+LuInXwHrSULceyh38SZrT+P1sX3YqSwyjljsIdT838dsuy6mSe5WBVN55A3eSJFJI3AQRstJzOzkZzBW9crC95TB6XY5cHP6mQqZv5SPTkZ4epP93nF+OV68TrSE8nLJxF96W8wfPkMOus34CSByeEHfxOXVz+JvupVGMuvQDzADkqj+gQb03Sd+KXkyAEBlRztpK6FuUpbRHbr7LzCY4MIReS2n21DrqJvQJoliHc0Ekz2YoKKbse8zW4TSlJQTYCdqZQAOSmwEXK2YZmk3ojcEyo5lfGNn39/Sd/zgtWXq8sbkZ5QMDPk8WHE97v1nbPJFf9ZUbCk3PZf05qjmeQ/wXTIlITtI3H+IBJNx6mYM84QlSnJiamR81sjv1/IGOlBjszStA6SSm8wp+CGdWR3e1oRP73X9kgaK6jESHE1JrSxM+OUyY25g2fda08dVWMyrPq/XrzevSh5hQqMfsl5yGR2vo3Ia9NUrT3onL8ZTasfQ9uiu9FfsQSTaTlOxvjFdQPy26DkqAUvr4EYgYhmHgVODKCoXcNkg7wTZg92sG2k26BioG6hbYx+XRKQbjwOXDgC7ZPUVbceJ3b8M3TMv9M5RKECJyVZ5lADFQtxec2HcOTx/4h9H/kDnF/6ANoLatCRW4XzSx7A/g/9Ds5v/iQGCZ404612LIAfjI0zzQzqP/Mpc6/oG5Wz2Upc+8HFd34ZoxdOUbbcibN3/SKO3v8buLTuKdvraqR4LiZlMjs0dAX/3qCQvcGZKwes3l/yc+TH7OdSsv7mSRzg/XfSeUZB8a7u6eYVwel7fNh/gQdd06a7kYlBhJnvQE4xGecm9JRUGh8xS4Io27OcUdgebVTSTXaqzzP5KXnokxJyDZLeJF2BfK61o7bfIBPpmp/++O8qvtTf1yf1pfY80zO1/seLU8Wha2nDfWaSHJKX32u0ES+WKVK61DPLHNXNKKpGpkmpE1+pPNReo5k5GCqbh675d6B94VYXFtzF411oW7Dd2ljfnOVIG+xGWeNeZGs/z1X3UN98GOEGbZKc+nUXeyolTlKuff3PbI+wkdwSnL3jkzi//hPmvVTWCVMZSA0/ZBT83Oc+h689/TT27t1rnsluRFZG/OOXvbPDT5BXxazu2vc3MeE+r5hkuAlSZn2F3hqvl/kZ5Ec6TWbWc/Ywoi9/GROf/z1M/P1/xSSRfDJGAbN6FSJ33oXwmvUIlpc78KRor0qT+5acIJjSzO9r00cTzjcgOb2It5yjsnGGvfAEQqWlCC9agmBVDZDFRm2jDy7dZgcs00OtwbkRqVMVOLK0Mg6tAxLQ5M+pkrFo+UdpnlEu1yo7/lWj9OINKH1ZWqApkzuJDf6z+xSkIc1qUTDPEAA3ID7rZqD4zpWv2e/UizeOV6OqmnUIdFxCbKgf7XPX4/KqxynQGmzUcaosZBqocr6ZtGpBb3cb4n1dmGQZ9DGurvlb2JHPsTjlJU6RzijnG5EE8bDWKY1jMj3PlDGRi8PFImGtdUBmxqdv3ARvGSm9rA+ZMggs+nHPSvyU39+mcsPV5PEC02Qup3vbkGw9h/7MIoKmJ9Bdv5GgqYjAh8qk7PXZKRoY02vXj3ia+Jx54WQZawZKCpzKI32kF5lDXcT7/J1FJVibFrsiui7J21qisxWxZBCTOUUYzy5CNI3tSXxs7O8nzvGxO94kKW/GO3rjyrb0/lNqdt2XbqIAUsiUCb4znleO4fwy8nI7IMBz5hAV0VTzsik1xJEULg0MSQ7NoOnvJy4eNScNfY1n0DWRxHCC5c37322JKCWRkX5k97chImclxVVm4n1TNDLAum/GeCCCUQIbOTUwHlfdM2FuNN7V+y3UOiMg/yvobbZJ33W9gsw4o0yfXJvbrK+ua/NPWS/cjJwRyeueHMAwsXHKFvPsaOlN2DYSbo+baeVQACqv4zxy2EZCVIy1LvBmnGskNYPach7R7naMZZfYzNFwUZVtXj2DmO6EzFSZp8HSeQSId+DC+o/i5Nafx4mtP0fF7WOmEA4X1dpz9opKR8nTemE1DQ0NiX9uJL+UJ+Vfs8Zt5zEUycYlyu7OhjspW0qZBmJRgrsQ+8+wZKIGTGf0i9cpY8WtgRyCzzjrQzJbdfi+k75jJKWdfaTqT8Q6m743G7l7U0/oPaZRfaP2A9Sss921JLuUp6bef09HK3+d2UWesdi1xlYOicJU8OWp9pZmiyblfXnUHFBE08jfmXksP/af3kddfXt60BRdu2zNQQb7NZlSTmQWmkmceMTiYxyhyTGbKbI9/W6yvZsFU5S8wzpWn6w+b6r/8Ynn/oCZytbWpc1KqS+xXQuk8z0BPXngi2pQRDytx2Zk03uPfK62oAFA5c1CRo6Ztk5k5yBzoA21h76JsgvvIpuRpN/xiG1ir83ZHblILTb74/1mOrQGMbHnO4gf343WkgU4u/knzGxvkvFKB7X10rcJwbb2dvT09GBsbAw3a8rnitkrbBa8BauB74moeH9IiWSlm1mMEmm2tGJs45z3QC6/06RI2cTHR8ybUOzQm4i+8TVEX/kSj19F7ODzSPacQ7CyBOENmxC5536EV65BoMwz2zPg4GKaSf5Fv9S9715XSHrE+kz2tCLRT0U/naAjX84X8m102GaHJuXClh2cGoOUSAoR3bs+8bvm9nbYOgk1YnWkNuJst720WQOjsFIHH1ZneROcoXeMB8lH6WkWTCFgJ2+cpTRrDZRGpeQt7maVBaZTwjQap2D2StBJJY90mvLzpkhlMNCNgNZsUYgNVCxC35yFiIeCtrGhFI6QRs3EYwo3A0qYP7m9ThA4RCUEc9mZZxebQqaRvek6v4XE8h0JRK0f06itFK7ptxmxFaEUJbf/lvt9k+Wq+jAAFTZlTgu6lTZTatwTV5F9+2aiV7rZmWpNnMy2RqmQdxOkTuSUIBTVHkUsUnb2mjUKqVPNEPi/Ee96pHySHwSi3Nos954BqOFuhMRb2YXks5uLLzAyzHrrQ4xAMpaZz/pifVtGvZJWebBjDMiUkj/8zR1vSH5bsnjEt+Khm6yb90heio2mkvj/s/cf4JUlV3og+D8L773LTCC9rzSV5X2xyKZvskm2nXZqmR1pNEa7Gs3s7PauxuyuvpW0M6PZaaml7maToivaKrK8t+mz0jsggYT3Hnj+zf+fuBd4QCITSLKKXdWskxm4910TN8yJc84fcSLCkuCn49Yko1tp1HLIkzUbMVPegNjcDJLHXiKIOsl7q8exEtmy8JeOIXn8RfTGA+io3oGJMA0YAWFjuJ8zXi+EyWf5rP9wYSkC1c3OFWyBbhG3ZCjzlwgXYL6k1usxX1pLGs0JSW6pQGXgr6Xu9Yw9xsisTHXkfyWFclKbdWpuZzg2TYN10oF+uVje1FhbRjIuteIXo85olEAdc96t5aSRaxmbJcPtKJofR6C8BmA5rYmSWqDhChKjg5gta0CitNoBNMuSnyF3tHl3MiB5X8s4jzXtRP+2+xkewJjNeVLbomEuUMN3vO6whb9GisfivAUxfulp7aEToJyOsa3LONRotjqSQlRrWhbd5t3IwL6dle2YB5u7RiM7Gc23kTXRz8meK5PFpTKzX9aRpFEBFamBN6VhrSTbg3JOIkmLXtgy+Sw/P7leqRr51xaPrAXjUwX+pnjSvlx5M2OI6FKJRgNXB9lG0iOTYzY/Nsv0CJhozzEDZcyPyRV+R/cM9K2FZEvwXW0+qwUZFhY9ICmPoVTM6Wi5BWrUUvlYjZgOW0SCfCJ9ajpPPOlu2l8rGeNRl+abd7ovkt60qQNmU4UMDDl9eov3rM0wPcoD39NiKopIe9mVDnWj8dwLaDv2PVQjhsi+RxC+65MIbdCcRda5R36Kc/OevX4ZqdeeROzSSUzmlaF7+2PWeRkroe7VCPVq7etXiIJf+cpX8PkvfAEPPfQQ6jQSslZSIX6UylFrYmsEQwwqlzKtrrQWNzijlTLqM9zSe1kqisTbP0Psu/8/xP/6f0Dy7R9QKIyQgfcj/yu/g8L/5I8RffRxBGuphJQONkS34p4a2U2InzABfNvlzRcoJDT6ZCOFaiQWj3PqslNr4DyxW2v5AB+k0oH2U0nH2VqpeLU/TjTq3vZAkAE0KWUavNabf0tSAhbJflnieC4hYdf4VwJCcVMAmCBd9t5NSW4kM1OYS3ir8ClO8a9oLVleiajosyoHKixLBY1nLYPtk0CPHSX47RtrSKuAnowaufIpj6YoVAjutjM6pLTkLrnGvJMoYi3I6PAS45E6FHSgQUOlIJcdm5C/xhEovWqpYFoW0+TxlZ/o2yb3nvG76lt8pLLmTwEdf5KzfTudMJe7iIBJMQ06KcK1kAyMuUkrZ238KF9zKehwbMqWtrUOBgGytZax5veo145lIBcrWzWSl5VGnWgMNZyYNQPFopQ7iQfabkmqHPVisn40ypcNyX2TEfCybn2QQbzi2oiCyDcC/N8rkwNQWTMutNzuwI7HMFTZisTp15A9/zYN1zUuoJBDWskvfeEYMh1niaWn0d28F+3bH8ec9kZS+2M6HW//HKQs8Y9W4LNV0yjHbO+pJUaaPbQimeHC+k/x+YSMWAIYbeGg9EgGqE2E43PIm5tAWOBGq5eupX1Z0dsf+ymyM++n374EbCIEAyHyVIAG51qNS/e2/jKdJqMY8ULcC6eO+FiIedTGsPmxCba1YmRXc93zifWT7b+C1GgP4vklbG9lrC8VjPfJFYL+yGgW6AzH2cYTSUSSXo8+7y08u5BSSreAgs5FLne3JMkAr21lmR5tDaC68vlIcfmxLZ74dMOFRVK8BLRaPlsAwDYXF7kEL6b9FwmKzqs7pVd78sSKa6jXeElurZJHNyVXNgslJGNaHaDMf/7suHUi2SgPH3BfWAwilZCTbl4MTJDJCu+KW4ylH1HVR3kt417jyA7TrJUh01pAiWlSB2JCAIr3FuZiUucHiqqcp8xayJLI1Fq9Oi2onLiUM2ZPSS/y0VqI7/BRsZq9tcBzJEXHIHkkt1J1Bty46EXud9z3dU1nQabHylb/pSgYMsaH+pje01Msbe9nbhDprt5RO914/HtoOf8CiijX8g4+jugX/8GylU0X+dveE7G9Za5fRfq915E+8izG0kF0HfwyRjbehThlrS0Dr/bivbtSOn7VQvALBE8HDhxAWBV928QYPuwkRlROJdgEoHSkERaksnOr8C2wz4pkGwzOzvBEjW85OYbOpWD9ekQf/yoihz6BYFWDA0dqSI3NCKxbz8af0yPjvS6WVFiRlH4xrIAf024NTAp4jYpySRpzPmGn6sWkkWppVC+JRoq8R29JepbB+eoyLvuEpYw/eMF6Rx2wCNIYsSFyy8dqxHzyMStplrfrdeK5CamcxC85Xwu5933x6YtQ++snyz+umSxhll5PnNhVI576RkLu5dsjvq8ovKDRi+jcKKJpCmbNzyD/rolYhsHkHOsjTsUUpYG3rCeVcWt+RsHsCKLJWaec1trbyrpenBuj+ndGNqNk+Lkz7pFfeC5uqzfykFNYftzedQYr77USlUBgfsqUdlK9iN5og2+Iu2BX7O9qJFddLSaQYv7lQuG703gtwlIb5rciBGy2/5hk7RqM6Azbu3olNXoYy5eRVEkQ9cEuImHGBoOASYigL5iMUVzyhuaWmEvj6ulWjkNpggoaT727PoXezQ8hNUNgevUkUucP295GjMg9ugbK9l1D6sVvYabnGsabdtvct5nK9eRlGn4qI/GhzxK3JP+hpQ/7eXe09nSJbN4ijb4kAW6iSPXDtsPoc78QZFmE0/NW9wFrf6t8Q/khMNLcSfGQAL4mjtuu/+R/vW3ptcAvMcjQ8uc4Olqax+W0cNePzELuJfGB90MHpkk8bCuhuSfcjTWSvqcOBrf5K8mLYuHTNwR9xX1Jz/vp1e/c7xv4U3tWULsjGFjqMrWQ06Wkj3hxGPjic060+PytuWs03AUm5I67xAh2761IjHchvd6Jpdf73GL+fsFg8WdMpyUKy2x0IC37RpvBa3RxjWRbnFCfBKmjCwie8qeGXZuyD+iBxe+5fMhtLEKejFj5aNVSdXClWfa0txGKTaF4qB35QeodzSEtKnHxrEIaEcz2XkFWK1pSJicIlGzRHH5SroXWUaERpDKCMnUUrJGcfnKa3wL/+78sU5Yrd31t5EpCrdCdLdKCDmJbic5NIi8+40YvlwA+PaOP5X7QvWcyTG2fB7VlRSduXJS47r0beIFBHcri1dLhdjRcfA0tx76PGrB+Pvn7CN71awjUNBoAdXGI+NIyyoz1I/n0n2HuzR9hnIC8d+cTuLbvS+ZSq1Eus52ZPqVHb6+Ujl+1EKypqUFJydoZUmRVwJddLPqxcFiong8dGWPyn594GjBLVxtbmeQ6kulrh/bzSZ077PxqF8gx9BJSD2RFDSJ3fwrRLxD1b78bmXgKqRPHkDrK9yfcfjXqsbfy0+t+bdyM+LytaKdlvPmczQFaC+BVZg008n0+v/CO/131Dibidl++48E19ipqo7fMHIVDRG4j6qkP2qesJKyA/R8qZyqzNZSzkY04KL18OS9/cRTA4hI5weUuSAyunfSWgsgdnaLz77hrHo94d25Jqgfvn0+LZyIvjqUX10DeezwslCnJerVkvEihUxDe3K96GSkSzddiXbu9mmTAuVj118l8lqoBacZttLZE28pq6rUKhhHXvB8tLe/uWNwulhyDgufOSHG/bkn2sv4o5D7vrokt7Ixx6ZijZVYlm1tChWxH8af4V9e9uG+kVdJr8cmQ56kSpji8aFy8XjoteOrbnluF9JjaLutFIxsalVyI+AMmpdNGJPV9Fa5A5hqAtZWh2oaMMKZXQMdAT9NOzMzMIPXOzwDNyVwgv4RWIH4/M9xvK4Sm209irKAKXft/HXPNO5mUqG0cGrRe6UoaKj7v3YJyrMIlpcjPuxTcftkaeGMZWb6Nlxa/sSRnYo7FX7cm8ZNkvUZf+Z7arcCodIZ4yD3jBUuzF/x7Rn46bkbuHdcJthCZ99aibFR7lbuszRdhCNK4DdasR4BgfpFyv3sT4iNLSsROF3/bX6VFTwXI6wSkaRnqlFd2jCioA8jXYXpeMjHlRiElG9W5oEn7Zij6tEI56GPeIkc2B5Lya8lzPNXiH+HYDIFvwpbwl4fFmmiOQEBNluA+HS0wsCHyS/R9I7Uxr77l2jhXWosE22gmPo/M+LBt/eDzwy2/LJ5lfYbqW5GfnEXe1KDpApHxtLUZpp7PSbZpNKii5ww2vfl17HrmX2DPU/8ce3/yz7Hj+X+FtiM/RnXHYUQIqoIVdQi27gTkxrcWEoDqvoT47AymqzcgVlrDMqTcYeIli0xuamRf7X2tuk8d15LLCCEZLSIfOTc900EkQQHlUW14adu5BVmR8I/9lzz37AX33xUXSct7Swb6HVJLSb+XXtPqtAYiyZPi/2ReKdu8Okn5HL+hdrFAXlJdPnRdyi9grpMtJ36I9Wd/hpL8fER33I3IvZ9x2zHkkKWTITcV6WvnkXrraZvzNJkOoGP/l9G36wnMk69kM2jOk+XXfyEnOb/KdBtmhyOv7lSU/ok7eMcPbbkuJMwXZWT7tTQaDS2P9CKlPZRe/p4x2iKI8iO9MR6NREUe+QoiD38Fwbb9SHf1IfnmG0idPI5Md5e5ldlrxpEMC8p9Gem+GqkJfIIL/V4iQG6RByl2fUeGUL7mDXlKwHvFjD4fYAlQrklJMC2xeWjDNwNlmmBr6Tcx4kVtGcsJaySlk2VrwlJugQRQBjS9eGyuloS7hL4U6W1ErWe9WNxvn8QDpvEY9FNgTw7hq5H/nkgGuP8Kj3I10Rworb5m6VR9rRVEihS1n8wlyfVyYN9ecuMWJN4hD7Oe3XwfZyz4b2vytTOSeYX3bG7ZWtzL5BJrqwsyXgr8RL4EvtfTtjxt/O3AgwSwFMoaFKAVqOJRuLE+7KpXzlou1gyctXQqkNR+9b6MMSkHc02wf7yqGyt875YkYJFHw5KgXsbc8vwvgkYGuVqtpXxJvmhQMGPJj0OHD5rsezq6n7dVJKy7hcfZNmar1qF3z6cxUliH9Nm3kb162uYNeQ94xxszpU2a08deROL8EczRIB1edwf6tz2MZGUj8lnnYdBAIbgI0tgKFKxxTs5C2pQ/nnnZzPlD0hMLObg1SRbRcA1RFsgN0HppvVdV79bhwbK0flsZ05pjahV7C1IyJOe8Dg0ZrzaZXrJQ9/xkkmQgGohglGs2LEWSXZL/Spvkl3dZZOcsG9Px3vdslU0ZhEoH27qb17pG4jecxHFfcX898i/reywXlZPme+bPDKGi9xzqrryN+kuvoabjKEqHOmyBAs0hdHpBspZtjnLA5oHIwNacm1VlLfMuz5J4HGkDanmuDJRdz7qWTNR8Hs2RMRe3tbRZyljTjQRfGonU3CTrsFKcSzL9/pCroazNf4ppxKawwub5Znqu2sbDTl6sRgRFTZsQ3rADeZkECiYH3Jy6lHvXwAJPpZMLvD3AWo//ANuOfBPb21/F9uGz2NnxKnaefBJb3/oL1F99m4CTertxI4LNW5z3iYvJCzchbRrddR5zsTjGGncRQNU73eS/4jcZXy6thTSCy7Yh+W4LKLE+jLy4jGfYPq1upRfXEq/apBaRoE41cO9t3eFbP0qzzePTb+lTdTytiXdo38n9ku/KndQWqIio08TP+GIRGHlpdfNtMygdvIrGi6+g+fwLqJkbQuTQJxG493Pmtre0s31JLMwP+WWwG+m3foL5d5/FeF45BrY9YltxTNRvNRvGbTTv5KblclkUv8p0G1bdMmJJOl7OIsMT9cEZsXA/lOXL5PkCx7G7ErqGlNqiCsxfz0WktCTvS99G+r032IhWB1EynCP3fRb5v/NPEbnns7yQj8QLjOOVF4DeXtsryRqeXr2lsPPTqpQv/9Kt8sAnZdBJUGi+lxQBr7oy4JEtwb3tYnVCYA1kLzEWHt07Xu+ELuuKlLMMB5GMyyU9grcgloG9q7goRIIsvwVTTOWjvaXmGGiom2uAp0T1/Grk86ojxenFTIFoBrUUJa8EqUzNrWE13tB7LFsNlqV940bE12QAyJc8kiJ4VVw2QdXdviUpkWY0SXMwPobcZFhPnIx0XryxV+smpDJlejTiYvOqTJh77/Ke9S7LUGBagyzXYFWTmwOyQDcpW6XB/infPKrePCCm2P3UyfA3I4ff16pWQRqDmrRr7ja3JH5XglvlbKBWz/ux8h5PpaiicyOIZONMM426tcxpVHbmZ5l1tmkqP6125JSg0s3AeHO+4pF/5SaUX4hgcSlo5hLQzVOJyjDV+64sbNI8la4tZ15UjgANHbfh5+2Ti9c7foDBEu4QgL7mTnmm81vRYtnxjI/KBVAbAF/f/WsYarkD6flppNvfQ4qgSMu+O7KPudMc0kavqXd+gunrV9G3+UGMth6y3nbxgsra2oP4ScBdhupqZJlzmsqBBvdNx8c86oaflCXJuXmeJSu0eEOYACPCvAnQuFbAexrFYP4NVIsI8gJyS5Kxtgot8CH/2NddonW2QPoltzrNsQqqjch9bVXw4BHTlaGhrNRqxTlakS7/JCfLVeeSQ2yCTK7cCNNsX+nYLDID7cC03DB9WpqupcSypcwJqJOC8VtHgLtsMkyjAwJNOrNoKIeLxq/TGHwZu17817jryf8z7vvOf4k7f/x/w7Y3/hzVXccXy5PkxcZXnRxyzLsK8RmbZyr5rU4Upi8jUObf9oKrBCWKLVmH1Uif916x19wfu2Vx8s/7FfTHzhm/vBHSeSWIl9UjHogi1XEGme5LJjtFizlbgZi8YP06hNdtRn44hCICqPKBiwRSfbzJb6jeWCf50yOov/IW9j7/L7Hl9E9QWlSEyCf/AIF/8K8R+PX/Anlb70TVWBfKCHzDzdsRaNpMOZfrZr5YFkuIScukyIWDPUzzRcwl0xhr3mMLerjOBz0jXlRO+U96YC0dnFLM0kd8T4DE31OKFy0V2vMwqgVY5Kap+bOFAnpriZegbGYMmbkJxPLLzNVQsty1ugBCCbZ5ue4JRKldlTMflPlrIfd1J41UZ67eXNA/Hf26FLCSO6zyo7lrbYe/hV2v/K8oJwgOaKnyT/w2QtsO2LPLSW/5Oc10XUDyraeROvkyZqYnceXgb+LaXb9jC6tIVi6mg8/yJWsHXrKM/37FQ/DSpUsYGBjgD/66LdLzK7xzu9H8skg9EQkydZKGsoSClmO0SeerJNg4hoEoPjs1jNRbP0bixW8jceI1ZMb9Zd+9Z25CwdomRL/wJ8j70n+KYPMOpDu7Ef/R95A6cRSYUU8sG7r2B1mBcpW6E+K6IBW9dvKFvw5624LqW6NTFFjQfBqbU7MW5cv3tOrY7JSBS5VjVpPupbjVoBVvmkaKRidI5lJhG3B6ibhlebt7+msGjhnO/CFBGI+z/CdsMQi5VAS1ROqCEe7HfRNSr+XkIOZiCcxkI+q3ZlL5Fb0mZWwTb3nUb7kNroEMdE1PIEVBrUm8aU3wt4TbXUbFYALoNojGkK2aqOWFaZhlZLBQucstP0gwkUejJUrFr40+17zMMvk+MMY4p0adwC8sN0WiqpLgdyMb5AEqFFNOcldZFfDyHfVeS0moXcnlQMuushxSSrdcLxiX67104CnI8rKJwBEqMSnWm44WWQG6+LX8+vw8Dbh8Kwu3jLtKVPHyQMYOqHC8V3JObk45FaJaci486uFXL2UREjQUpdBtDx4ZkGsgdU6Iz0MsS4FRa58qX/6zZPKf6i9EPtaGtKasLR9rJfes/lq9+ccPMPDvYrCLysnq5aEy1TsCD+b2wTLJsNriJdWYaN6JwQ0HMNXfhfTrTyI7cN29tAKlz7yL5Gs/omHVgenyOtsiYHzdHVYnMn4W0nY7JOOfbctWS8xnPVgHjYhpDOfZ0snaANU2eib/LdItvqNR+LyozQ2KUM7YQgd83EZamXd/TyVLreSg6n8tIIfvq/0YR/Nlk4dMr5Oz3kUGgfJwmjJBdcR8rRmYE+xhfIDZzECb9GqkJM16Spks1/wW1+GhzoAMo7QVx/KKba6LLSKkzqG1kGRJ7QYEaUjmsXxCMeoOL/8BWmTKofKVjEYRpSFYf+UNbH35f8fOl/4NGmYGULxxN4oe+BIqmjag5dwL2Pzan2PTO99E8eh1c5GzEXXl3eSYMzNVn6uRlZ69450rWJ2pQ8l1Ktl9dTjJlWrJ3NGV47fRp9lpiry0uRtq0QyNDrkl6Bk3P/J+BZHpGAalRrw70bgDExXrkOjvRLav3TrNbiQ9nZN+6YDCEgQbNiDbuAUlBBSbjnwHdZdet6cSNJE0yr/h2Pew8dh3UZyaQ2T/I8j77X+GyANfRLhtO6IPfA7Rx76G0Pa7Ed7zMCKP8LzN7YO3GmXJR9mr7yHTftq8ZeYqGm0PRW2DYB0QbFc2B4ry01wzSyudjlqVWC4eT6hOBdJt8Snyr0BO3swo8if7kZeYQai0HIES7d3mvboaKV4+7OsNO3qVItBnI6LS/WortgrxGjp3VFemI6n3pE9tFcJi033W7llPlHwWnN5ybq2VPWew9Y0/R8O5F1GQJdB9/GuIfuaPEKyq9yJWWv2QQ+roGepF+p2fIfnKtzGUV4muA1/GwLaHMVnfSkBeYPo2SRCotpmK+i608thwMmg5T/4qhuA3vvEN/PSnP8X58+cxPU2huiZarAzG4QX91YlidqcfKqIyN5c1KV+lUUaPd2ttRKZhAw4U05Ab6UDyub9G6sjzyI4PL+PNZYwqYkMKVtQivO9hRD/9BwjtuJ8GbQzJ48eRfONVZHt7KCC8dC1Xrkqk0i6feCGhwjIabGs0nvWy4uTRXDWs4eunrvF3LOaAjsCTljBfS4koCoGNOBWM0iq3haEhZMdG3XWRF7+dSgFJgayFTPnzPRkvBEy2cTDLJd3F8n77DaSvX0dAPvitOxDUcpxs0GsiCWkaDAmmlaLYzMCFnKpMxBOeUFyzG4zqRHnXa76CdHdIOmOZ85orBfd3VaLgzcaogNU7zDhlyHhRMQrPpUSuNBoVXWs6+W1TUhoBoTLSyJg2DI3MzXr3ScqEgvKg+lrNxU6Pq8wo9Gl6UtHJeJxA6cBl1LQfRclwJ0JxF7+Ui72gUjelQoUtRWY8shK56zILrHwl6PmOlqLVPcWke4Z/VQe6oPTad5a1neXEh+W2YwvD8KcUnVbxK5zsQ8HUoBnVs2WNSLGcszTmTKktIb21AlH5BitrEcmyHBif20tFeXfgVz24edNDKKDSDqm3s7SKF2+W/xyyzPKPVzdSojyx/x8YeXGb/z7zb4aA+IJGgJtbcuuPq4aslviYxFVuC5hs2I6uO76AibwKZC4eQfrFbyD98neRPvsuDagztsx5+sxbSL30HWSe+XMk3nsNw9WbMbjtUUw0bEWMhp7KwkAUYwzq3NK2xnkRNMIkR80Q4Ts+D8pQ1vy9WHEVUloufbSXz3qybDXSqFJFPQpoeBaNdds8IY3YpCKU+QQghXKJYr2bu5BGH8uqnVF+KzJ5Tx4i/6vg5EITjU0aj+aRL5VugVIrWdUPg9Gtq2YJ2ah0QvN1VL/Oba5ofBT1l95G6+FvYutL/zO2P/8vsVnG2eVjyJ8ZsfkQc4WsO5UR29CaiAZYYMNO5NU1oWS8GyWDV9gOhi3tiXwCWcoyAc+aayex/tiT2PjWX6Fp8ALKaxpQdPenkP+p30fksd9EHo314jseQF1yEuuP/wCN519ARd85lgfLVu1D2zMwuJHt1QpC9x2nGn/qffefQZ0gBKUEDRavXETJG27BqVVI8kodazyVbFGZySUuX+2estdcqJfr95+XvCxKDmp1VrmTjRN4jNZvQ3JqDCCAygz3eSAqtzz8c6VykQIVdQjd+znk77gTlcNX0HLyx9h4+FuoZ5ss67+I2vZ3UDU/jPxDTyD84JcR2nYQgdIKBw5oO4Q27rF60shHeN+DCNY0eTGvQgSdmVOvIn7pBKYqWjBNGTFfUkO+kM0g3UI5JP5WkO6gzre9vlYh1a074XuMQx0NikurocoldMOJH6BkethWCgyt24pAdSMLIbecbk5qf+IN6WObJ6cRJ35Hc/UUh++2q7J2+5KtQTZRVqjNm24T71BflA5eQmXXcRSPdFn7FAkA6jtabr6m8ySaTz2F5jPPoKyiEpGHvoLQgccRbGyl0Lh1GaW7LiLx/DcQP/UaZufmMF65DjO1bWyLkyjvpR7vOIa6q++w/t9A8+nnsO7Uz9B0/hUDbFre35WvH351KfjUU0/hrbfeQk9PD+bkHrUmWiw0kz3iFZ9h5IdMRg+GlgVdWwiBpUFMd9PAWN+POnKJdEFxroWpF4jvqFeaxk/40L0INjcgTUMx9c5TSB1+Dpn+a95zopsnViMHEQqg6Cd+B+EDT9BYJuY4chipkyeQudZBI38FpaTMU8lB99RjV0IFvOBXvBox3VKQEiI2KiBrTtf5h7f8eVXOOJIbh720CuldxqcGL+E3OID0qVNInziO9OULyI4QUAoMkqy0lXY9v0C3+IjSUVxhK8xlR0aQvnoZqfNnkXz3LSTeeoN5iSK88z6Eth+yUb21CFKjDMUS06Hly7XUq43I5SbDZ7AFZl4D8RUDA3qV7/iGosWkaOwfj7fBwPYOy8q96Sj3TZ37xulayQAIX5BhVzzcbj7sLe/9FA2XXkU5DRD5u5spoTpSm4iqx2z1crXnqZC0BLB6jqs7j2H92Wew+cST2HDqJ6i98pYZfHpO5W3lYCd82SvjxVyuRHyW5Ws97/a8/7Ti0IgOb6vnXdeluNQJoOMtic8KPM3PsVlkmO4xpvsEms+9wPA8isdpODOdGQHYuSlbXW0tFCivdm4w0agZTeU0OEqGe1i2EygZ6UP19VMoG2pHQWoeYT4XqFvvyno1UhnLAGIdaiRSbiiuHL37Hwgxfv0133eWr0Yh+E3tEWdKeVVeVuJcnfu9sjLwBMZmyxsxsOUh2yl/pLQZk2ePYPaZv0TsxW8j9tL3EHv5Scz/9OuYef5bmGo/i+FoCTp3fw792z8B21TS8k1e5l9z/GL5WBvUqPFaDFx73y8812IdK2ZtBT2lLyn+EICK5XQw3IrKaxDasAP54SBKWMclQ1dRPDpMMKI5PGfYzl5G6WQ/giVVCNQ2I1hVt6rcsk2e4+RRAieN5heNdpkB23T2WRp/r6CMICSqOahMt4FqlbP1KNgVF8lqpLbCMhNQKBzpRM3Vt2kk/QSbj3wL249/DzvP/xQ7T/8IO9ieN2kvma6TmC9rwHRJHTITI7aB8Fq+pNHZ0KbdiK7fikKCzGoaYE3nnmN+3kVFz0VUdZ1C44WXsOnwf8SmM0+jeaIDJW3bEfzkHyL02G8htPseBFs20jB8DOHP/QMU7LwLlfEJNLNcm08/TZl2zRmX6umXK+eadAJLSWVMGaD2ZAvJeHyvTMlF0JbO1lXFJxC4GuglmZxSnDzKW6CeBui6M8/S8HwBld2naRQP20i0teH3jTQKSeDGPEzVbcZY43bEooVIDvcideYdZAaur1BP/vcX7wQIElXGkfs/jzzWV93cILa9+3VsefMvWM4/Q9HgVURkv9z9aYR23GV23hIqKCJwegjhvfcjQB6XO+mqpLLoJdA79xbmhvvR33YvxjbsZ14ixs5qnN7ByFqsfvgXbkGWPqYhk1+CMMunbPAyqjveRf2FV9B69DtovUB5T5Ae3PMIAuu2Ofm2FtLnQRuW7bOs7zxqCTAaL7yMmmtHUTJ23W2DoQ5guRCybdp0gDXwpPEiZa0sJ22nUXPtCNZTT7ed/AFaCJD0W7pFFCLvlg1dYT6+h+arb6KE0ecf+gTCWnGvoc2eWaSl9SSQlunpQOr4K0i++iQSfdeQLipnGaVtHlUL+XUTy2fjie9j0/EnsYVtf9vRb9mcty1so62nfoz6K2/aCLD00/vWIfARpWBhYSFqa2uxdetWO66dVHBkaRZiPJHA1EyMNn4ciQQbs5hHpIMflv5YOLX24K4sI/8B98wieddNYXjnFkRilsXg/olkwPuY2b+a+84qxEfVY4eiIoT2HUT0IQqafXciM9yB+A//F6Te/qltnrs4L+rWFNq8F3lf+ceIPvw1BCvWIXn0KOLPPkUQdQ3ZWQ/ELjCmPk5B4vVGBsP5FOZrHHlRo5RbAQWVjIyFBR9y8r6kCP3LtyQ+pLTxoOXd093dTP8xxJ5+GvPf/hYB4bs0QEb4TSooCjFbVUZpX0vkBYVUtncgtH4Py7MPiRd+iti3vo7kO+8wz4WIPvpbyPvaf4lQy2bvhTVSThVbKmjdLUmN9+N29NoC+5EcQPCCNQtvYjfLnyLUK/PVyZ6U0LVz8av41pFdUy82ecEWYZDhtBZKxBhTENH4LKq730PbmZ9iz1t/gQPP/E82x6Ci96wbaVAPXYTxFpc4ELVAN0s7U8h0qOdTIysbLr6Mje1voHXgNHa//R9wB+NvuPy6bUyrdKtwncRw77o83px0T8+7d3KeVjwsA/WCqedPbTuQR76RgSoDalViPKpoll8xDds2GnO7Xv932PPCv8aWd75uAFM9/ol0AOmea8iMDvAdvx68NCwjzRkL1rchW9tGIzGJLTRCt7IMGq68hi1v/Qfsffb/g9pRGnoNNARpfIRad6zN0BOAklsnjbkUDUS5dMhgXjkV7yOpeKhQNYIi3rBLa1pghknmywLsIo0S+WSOJ8yPXJra7/wajnzpn+OKXEaK6zHe3UEw9Q4mLh7HxEg/hgurcfG+P8aZT/+3Npl5qnoDE8B618IlrHvFFWbjC2jDpTB51uZArW7gWr4YlCqZZkql2rAMXu2jM12zEUl1JAk8T487PcZ7tyL1XId23o1wTSMKZ4ZogPwUW1//M2x7499hx0v/C7a/9meoSc8guO8xBDbtJa+wfa3R6NCIhVyN668dxs7X/xx7X/yfLWx/9c9QR8Aj/vBXebPMMbi2sgYqqUaY5VqcmEHjpZewm+1170v/Gs2D51C+fjPyP/sPEPn030fBjnvQ1Pse6ti+bbW3/HJkxgaB8WFzc12VaEAGmzchwHgCGw+iemaA7eFf4L7/+I/w0F/9XTzw9b+H/U//99hw/kWUV9Yg8sV/iNCX/iEi934KgbKclf7CYQSZruA9n0P4/i+hJj6JxrMvmNEX1QiAylQdP2uRi6rTeQJk7d0WjLIM3dLn4g172+SDylFcwn+sA2pS3fFo5TLWVQWNlhdMD6L1/PPYTV6445n/t7kkrjv1UxRMDLiRab1g7OUk/e2S3vd1juWH+U8UlmCmug3j6/dhKpaggfxd23x65dh1NecOT7X/XXjHIeT9/v8dBU/8LoppG7ZQhrUd/S4Kp4eQVsfmat4Jq5JXjkxz6uy7iL/xY6SHuzFTUY/ru5/AyLp99oQ2inZ1oITZG64p2uteHKtQUKO963agKC9qnXr7nvrnuPNH/x2aCKSitesQ/dyfkMcJOuQSv0YS+JUs1p5x6wjg9zz//8XBH/532P+Tf862/ueo6j5jctPSKH4ksLSNelch044sW7nSRtkmWzrewuZLL6Ct813sIpCVPhWI0ryt8oHLqKdubTr7DCryWWdP/AGCB59AsJrAVR3lK5IrsyzbbvKVH9g8fi2xHi0qRUlqHuu7jmDHez/A9jNPYfMVgsy+U9gwfBktE9dRl51HTSiFhqlubDr7LA6yvbYdexJh2RbiB6sXVpIx468WhRobG/90y5YtePzxx5FPA3s1mpycRF9fH86fP4uR4RGEaAhMTM7hzIVuvH74Al55+xxeeuscXnvnAt4+dgmHT13FsdPXcOpcF85c6sGl9n5cvTaIju5hXO8fQ9/gBIZHpzA2MYPxyVlMTs9jZjZmq7HE4ykkaYhnqMhMuFFIBOVzHqViyY+6o5bS9oM2daURGKBStSChqCNfDmp4fWwUqQtnCYSq3ColxbmT+8QFNzJAVvNRhrqRvihBlDDgFGrZgGBdvT2dHRtGpusisn2dCFQ1IKjN49agINWo1Gut1fqyE6PI9HURjLSbYA/V1IOVYQDEDK2ZGX6DAG16jvkrRnDdNoKMLV5MtyApiHPvEND0IFhaxDTXMTSw3GgkxOPI9Pcyb1rydB7Bxk0I775nTYadRqyC1U00BHcjzIYbffSrCJTXITvYR8A2h+zkqJV1gMopUFxl/rihhvV8cXm5eI3aK3erp4paBFu2INi0BaG2fQhvuxvRuz5tKxqGdt6FYKWExG0K8YuHETvzNtpjQQyEy5BivTe2bsTuXTsRmR1H6uppZLqvsFwKmJ/HmbdG78WbU5YGVlq9N33tmCevDmy6D1N1bqO64rF+VHedQOlED/KjIYR33sPyXd4zdCNpTlXm6gmkKOTiRGIjzXsx3rSDIIX2zsgAFfCPUJaaRmD9duv1vrWbhMfPqs/iCvNPj97zGZblpxDZfgiR8X6g5xKmqzZAm2SqB62A4Cm0cT9CzL/m9NyUrDGyXcmdoqic8d2F6ANfRPShL5l/fFCLNAyRt2jgBbSRczBsK2hVD1/ls3ciwOeNB1ckL90aOZsaQ6bnClJd5zFavREjG++xlf7Mz5yhdOiK9YblV9QANNC0fYAtlnIDeXEy3VqRSN8OFlcisvdB5GmlzK0HENYoEo2bSN9l69GWMaFvBEsEjlpdNLcgPS95ovl5kd7LKGo/hqqrh1E13I7i0lJzQRIPB9dvdQpVZbgaMR3Z8+8i0duBCRr3UzWtNjdAy/EK4HwQZCMatFQisRkUTvSjqv1dlEQCCJF3AmUs51Uo03EayYtHEYsUYqZyHcYbdyKmZcYzAj+qBbnP5SFJY3y6aj1GWvZhYOO96NvyEPq2PozebY+gf/MDGG3Zi9nKZlu8wOSCrCceZcqm4/PIH+tBAw2hUsr9MPkpWNvswMktKDs54mQ5+WkmEMXAtkdtueSQRvg0gsHUVV59B2VT/Qi0bLeRxYC2driFUa4RioA2x9UoRaQAeWxXpb3nUT52HaUUU4WUkdEHvoDwA59HiLJ+TfKVcl/8ZO5j1S2I3v1p5N39awhv2EWbLIJo13uIh/Iw2bTTRnnLhq+heHoY+eTV0O77zNNhNdIz4sVw8xZEmMa8Ox7hN/gdplVtONS2E6F1BCxyT+04hdTECGZr2xDVCOvgJYRKCG5KaxlP6S3a8iJp7zp1HISbtyJSTqDENhAtyEde00bk7b4fedQhEfJYaPMdNkq3OELrtV3/jHUSKq1C4OpxpHuuIlZWZ51DZRPdiEgmSras5tqdpi0g2d3bjvhID8Yq12N4430E9wU270vysGS00+ZjFZaUILDnYVuWe9V4WTfWUUl+j+y4F/nKE2VLqJDtn/wQHriKifptmKnZ4DrCmKM1SIEVafE98oohC1HI5vnEillGsxMoJy9rpDZTWEH9X8H0r15Pxp9sR6G6Fkt7lPmIbr0TYQKRYMs21g11g6Y/rHWusNWapdKOlnK1t/4uZF/+FmInX8FIVSv6tj+GQcp37f2k9ujItfmiiV7UXX0LhVGCaLbLYDVtGPL6aqROH+ndcOsuRBs3I7rpDkT33Gc8Hr3/C+TxXayrUj64ur22QEpSKsN4NyPvns+y3TyMyPptyJsbQ961k5grrbe5grXUS0UR2qu7HzJbKZC7/+cKJL2kbWTkgRPafBB5D38Zefd/jul9ABEtTNR5EXECWLmsrjvxfTRcP46SojJE73wCYT4bZH3dXKfoundPnTI1DQhtY53e+QlEZA/QFo7S7rENd+/0jgzh/Y9SFjB/Bx4xXRnZdT/ChbQjL1O+k7Nm6jZRPhfZYkwuer+2f3UoVF/f+KebN2/Gww8/hIiE9io0PTWNgYF+XLx4EcNy12LjHR+fRsf1AbR3ERx1DeBqZz/PB3htCO2dgwy8dm0xXL7Wj8sdDO29uHi1j4HHK704b6HHwrnLPL/M46VenOX5OYKvsxe7cZbHC5e6cZnHK3y+ne9f6xhAV9cgugnKentG0N8/jsGBcQwPT2J0fAYTTN8cwV6yvw+B7k6Eq5oQPvSEazxL6EYGlLtCtr/DDAN19kX3H0SgqZECqZRGFxm4pAiB4R5AAsFW1WMsauBr6BHVsLGMYDUaNeJM11Vkh/stHpvgXFrmFOnsLA38TmSmZ3g933x2Q1R+q1J8zu1dNcZ8l1A51NR4AIpxaoPOQX5rhGBnZhbBhlaEd60BQLGItDSpwGJIwmnTbhNSuiawmZ0YYh56jS+sZzhNYSP/aiq3pcDSb2quzKVMVAbqFdF8kmDdegpLKvgNBAsb+Q0aH2ao3CAkrMTd6c3o/DuYP3sYlwig+sKlyNB4bt64BXv37EVonmm+dsEArAwW899emIB5c9Lct/S1c0gOdmMuG8LgpnsxXbvBklNMI6q6+xRKpgcIoNSrd7eV72pkBh6Nz/jkGGajxTQu92KyYavNqSgeHTAXnuJMHGC5hJo3mWC+NckQI8ipZF2pHGkUae6YyhZ9V5HpvYp4fqlthlg2dBV5NJZCjFv5X9UIYz1YJwCfDcpw2bjHNusLME3mJkAwGB7ptg1r58sbbS5I1chVRLfsQ3DLna53bkVydWlzCQZ7kL5+ydwMRuu2YpQKVhPHtYiARjNKmWb1xBVU0NDdTgBFw+zmxpzHI+RB8VGwupnlsQfBth0IqG40l6XrnLX1+cpGpAhSIiO9lBXk3S0rr2a0hKQAywjC2C7CZZUoqG1CceM6FGzZi/DehxCmElIdrMmI8WkZgJqubsW8ABQV1gcFoKwNkokjiVmbG7YAoO4igGL5rkYGoC5RwYYLCYDWYUIAiu1No7FqHBrxUU3Y0sIE3/M0gGcrmzBb1WJhjufzZbU2H01uSWYcaiROqZL80KhLLoDKCxFAse5/TgA1T1AYTKUJzDU6D1T0nCYYGSDmp/GVTz5pYJteMOZXJgNRpZUIMQ15FVUoqGtGAY2q6PY7EbrjQYR4tE6ZNYAnI9WBALwAeeNGhLbud3vqNLQhSOM+dO5NzAWjmGqk4TYzhiLWU7Hm2LHNrhlAebonWNtiy02HNlIWyqCUnC2hsc37JudpKGevnSWAGkWSfBfSin9qf0xHMDaFEMvH5nWtRgIXZVXWaRioXYdQU5vpBBlyNiq77aCTO1ogwAxayfVc8kxw6S3WYfbMm4iPDWGykfKMoLqMAEVugkG5l60FQGkhk/5Oc3XTwgvWOWMASp4DKRSRv+qvvonCIvLAzgcQUOfMKvHaKBh5JiTdSKM9SHkbqG9FtrAM4Z4LQM9FTDTsII+vW1jQwDoGbpM8SeYd+Vc6MeuAlFZZjZUQ2GaSKJjoQ2hiEEHrQGXZGw+uofNRsp35sA5h6ZlGBfJe3ToD1FpoyY1I+ym5Obla8+qOZC7ll44j+dZTSFAvT2YC6Nz3JQzseNwWmnFlovYuCthiSgXTw6hhWy9IuU3kQwQAStuqJPmhDgDytNkT0n3kcS1wEagkIF4D8F9O1ilfUkX7i/p0K3mW7VL6IzjchcClw5jPp81G3q3oOoGCfOrHrer0ZXq1LcutSGlVm6yod+1Co9Vsm4H6DW7xrJ6rCE2PoLT/PKo6CZ6KixHVXLSDn7A2dXPwlEPkD/FwUO2Qutq1/2Yv8FsLgbJUnaiyY1nOgQrykzoQeF06KX3sBdo8AczWb0K8uMqtjEpaQwr+1hEBVMOftrZuwKFDd0LufKtRIpFALBajTT+LPKLqWhrlVVWVDFXesQKVlZUoLy9HcXEJ8tnYwlRG6oVOpYOYj2cwM5vExHQMI+OzGBieQs/ABLp6xgi4Rgi+BnGxvd/A1JmLPTZydeLMNRx9r8NGs949fgXvHL9s4d2T7Ta6pft67vT56wayDHwRWF2+SqCn0S6CuYkuCl0CqJLZKRRJKOx7xBTEIq1c/RryzNCAyVy/iARSmGreiJlMCPNjk5iPFmKOgmluLo7YKJXzldMIEHAFKrV0JQ0yG7pdha0kMKiEQjLitOLY8CBSV86bf7AtjVzCNPI8da0dWY1A5ZUQQG1jWMMIFA2N9PmjNPb7mZ48NhgaeAJQAmUafp0Yt5GiDMFloGYdInvuv4Vh6xPzIyEiw1y9UL5RIMOI1zODnSzna1SWFLTMf3Z81EaVwltphC6ASl9puLLJ/euTBLR6fw00LUlTBlktgEADW6OLTtnenDTPK3DuHcxdOIoL8wF0h0qRpkKraV6HtrZW5E+PInb9MgEU00wFGL7jgbUBqJE+pK+8hyT5Y5bG9lDbXZhhGYqKJgZQ2XcWReoVZhrD2w85I301Gh9ifb2L+PQ0potqbTUiTewkPkPB5ChqOw4jnwBKo5wCrwaEbkpeeUoZUlGIFxcm2rMetE+IdQ7EZxGZ6EcegWS4sARhbYAoBbUGY9nAiAwt8cFC9cngpaCmkRVWz/X0FKbqt5orXyUBT3QTQcvm/Tm8cBMSCOtuR6r7Cg2lfgKo7RhtO2SjFzLGNVJSPNKB+iuvoYBKMtBGYKYRA6bHp0UuW+QtuyZlpRE2a5+8L8NI6bl6EknW60T9FiQDYeT3XUFEhrF85LWAwS2VFO+pTZDXQ5v30XB+CMH9jyFIg9aULBW/I5UPD2tReEsAVNsCgNKKhBodUxTvd7A6ZQIjcY1AEUCR50oiQQKoT68dQLGtaQTKB1DxEm8EimTf0JHfkCF+Q0hnaMRmjH8ceHLPm3eIgIWu0YgvGBeAegel+XkI73nQGQCrbAR+UwBFo04uXDLc8mfHEJ2fRnTgGiKUNUEZW5JBq5Dr+GHb4fPBnXebIR9Ux4+MEY8ns5S5JrfIfwsFsSIxj6oPggkZgGboqV6UP6Yte/EYYtmgA6apOMIMpWPdKGRZhPbS2F/gtdXJ5AKBp+kqpcvIGNSdqqYGe2zEHTOjSEQKbOQrQJ1S2HveRmcDBHa33tjdq0QRbQEHpDbQON9MGUYAJ8Am8LFA/vNW6V4gUSakz76FxLs/Q4xpmi6swngLDWLySsVoJ/KoE9cMoLT3zeB1JId6MFHejNGNd9vKYyZbWA4a2Wu4+CqK8xjXtkOuc8aTF7cim5MnvSWZKJJMkJ3RdQ4ptuPZ0gbP6CyH9omyeXzW+Ph/jcGedQd37p3ooE6GDPklEy1CsrAc4aFrKOw4RpDJu5SdUKexZLZeuQmpbfpnRtLFJQQGZWzH4pUlwONWMTnyn8jOzyJNeZ5+/ftIvv4kJsPFGNz+CK7v+yLGZQNRREgGuLbO/DCkKXuic9MoJ3DInxtDJDln3iwC/Y5yefUmpLhUJ7YiMNuQKzBHmmIwRd7m0Tq3cu+tRJJBKgON6Emv0pZSh4X0aZp2BGNBmLrUFmqi3Ag1U3cIrAl43oQWSltxq27UznOSkaHNqi0f8tjeCnsvQC0tvOMeRD/3d2g7ygZYrQy8L6yWtyW0cpzZsQGkjr2IOaZitmGLzRvVJvqqK+sc4x995lclhOpq6/60sbEBO7ZvR1lZGW1jX4iuTAWFBWhqasLdd9+NT3/61/CZz3wWn/ksw2c+jU996lPmCvjwww/jgQcewD333IO77jqEAwcPYO8dd2D37l3YsWM7tmzdgk2bNqGVBuy6desYXyPqG+pRTQNf4KustJTgqwgFBfmIRsLWaRIO07jlSUQGKY8hGUGs5HQqjXg8idm5GCan5jA6Pk1QNom+wTFc7x3Fla4hdHT0Y7qnH5HJcbSE0qhaTwC1+wFmRgDqRkbJvRKYIsCQsKUAvHK9F984P4Wnj3bghFwTT7Xj1NlOnB2NYzARRBEVTMFID0DD2vZ+ke/3DS5FHjMv+6YaodbtlzLJUqhnugnaejppKFPBsOGnz50FZmg8V6+znmzrGb2BluUlB0AFi9XjqBGoemJZGotJKpF4DOmJMaTbr1BBNCCy72ETlivTjYPxuWS9sBQA6SunmO5LCK6ngiwqJvDspLCpIYi4k4LBN0QUw0qx5NLK5aQ8pY69hHRfhynfVZWlfN0vvoPZiydwfj6MzmwRZmk8pQnok1TIE51XMNd1CZHRHuPt8N4HDQCvRhqByvC95PgghUkQw+sPYrZ6vaW2aGLQFmgomh5CXkQAinlfywjUBAGUjM/ZWczQOJio346Z6g0GoPLnZlAyeg15NB6j6STCAlDrbhyFXFpqNylDtXyNlmoVRvJrYHyAl1ivNILCvCX3DfXaOVrGU6sSn9XIYyaF9KUjBIPjmK9sRv7UEMonehDZdAcB1D4HWG5FGoEa7kWahqyMnNHaTRhpPciyYH3zE4mCCEHlsLnw5Sl5lQ0EvlRUWubWI132U57Lvf61JUSZkr16AsmB64jT+AjQKBWoDJLfslNjFq+5j65ILm7fIWfF+D1Sm4PAwapGNEllIEBNw2tcLnwEUHLhk8vEBz0CpdUJi2mUV3WeQrEM80Oak7L6SIMAVOrCMcTDBZip8gCUjUB5pZOTZWco0WhisKLQH3+Iys4V3DN2X8YpDdxgYhYl49fR0P42SqknwkybAZVVeCo7QQBFWa4NOxcAFGWTAJTxP5+RayG/gHItghKjYVXLNq3V8xaA+e22B4+YblttkEaWeoBzgf6tadm35qaQ7rlCo2oCwdlJGi/VxhNlXSdQnKYk2vvQCkDX8ediXCv9XilPLBONalD2aNuK7EAHRqvbcP3Al5E3PYzKzmPIzkwjQ10SqqcsXtF9VqS4/ZBLK313edocSd6mTr6GzMvfRuLUq+hZdyf6dj5uLr2an1M2PYA8rc4qAKXRHe890fIvCECZTrcRqG4DUAvuwaynVF4e8zeGxvMvoUgroGzY4UagbvBYWRtJrmbbT9PAvoIk06a5jLNVbeQ1Gst+O74hkauQnmdwRqsL9ps5Vx4SWlG0ogVh2iEFU8MIXHwXAbZN7UNmCzWtMlrrSJEuJ1ey7u9NZOkCLa1LrfyW/NlfInvqFaRjc+jd8ZhtTzBD/ZAluBMQ1hv2luVFR+rPZMzcNKMz4yikno4QPAU37dVdj26ViqVpcL8Xn09Tt2i7BMkGGx1dzZ64CWWnJpGenCAOSyHAdqnV7EIEWOYCS95RB8/NSKlZTNHy9JLUaST50X8NmYlh6jracNSj8hhSx42jnOdvoKVfWBut/LwGFCTH5ig/Z2rWY668BfESrZ1AvtPI4e1+5iNOofr6+j8tLi5GWXm5ASiNHN2KpGg0FyksY4sKS0e5/uXl5dtwdynjqKiosBGpGhrsjB+NjU1oaWnBhg0bsHHjRshlcOu2rdixcydB1W7s3bsX+/fvx8GDB3Ho0F245957cP/99+OBBx/EI488gkcfe8yODz70EK8/gHt5/9Ddd9nzd+zbh918f+eu3di+fQc2b91q31i/fj2am5pR29CEWgKzpqIImqIZtIQTKGnagIAUjSmxG2t8yZXpSWSGCWgIoDp7+vCzvgTO9E5gaGAE3X0j6OoZRufAODpGpnF5Momp+RjqYiMoGOulwukiaCixoVKfnBnhvrDkO1LgbLwaXdCKTXk0puMdF/DGYBzHrgwgeO0K8vhGpJpCkYaz+bzeQMvykkogdeZtZMb7qLSL2YhrEaqtN4EuZg+qgVOQBa5e5Js0IOWrq97AFXvaJCxvITCltATYzr6NbP9VRHbTUK6oZLl12MiaJmTbJqK5E4ONlgq0RdK1pdel9FInXkPy9R8gS+M5vJPKMv/WvcNyJwtcPII5AqiLiQiuZQowGkuif2QUVy9fxtDlM8BgFyoT06iq0VLzDwGax7YKyaiWe1lqbADztARHNxzCTK2G0gmgCEi03GfRzBDyo2wnO++2ofjVSL28mYvHkKBRMpdfhsn6LRRSrWZohhMJRBJzyGNdFnefJR8QMNhIztKeX1OgC+V2Yxn6lBkbslE3AZR4OoOppp3IUFkVDF9DuGmj9aQ7Wvn9W9LkGDKdF8z4j8UTmGrcbnvAlE/2IrplP4JyiVulo0aGRXakHxkaOYmhLgKIzRhrvcsWrWDqCaSCyKNRVzJOhTo/jfDsuLkTrdyxoFzcknut5zgr15K+LsQiBZgtb2KdHjRFX3Tpbco8preszrmw8NmltLScV/yKVqzsv470uSPk3VHIj3+1MtBIS5bGYqzrMoZb9mGCdZQgGLF9vKSsPgDy3eYKKb80WVmjhkVlFQjd+clb9qL6lFVPO3lYc3RkwI0xzbESAiib18C27hcVg3+6ZpKMZL4DBFBaMrz+6tsoKSxEaP/j5jq52lLmWhhCBlO28xxmEMHg9kcR9wGU90xcy3RTr8nlNDw5iGD3BcIptqnGTZ5x5Z68mdRa6Y7kYqbjLFIvfAOZC4cJcCiDCcgXjZ/l7+jcD0vJevEvH7c5SUmmTPMktfiFRgpLp/opu1gOxZSzS+rKxaWviFw7yI17+Xdy7ptMfwcpbX48NY6xhu3op+Gr0Q0t55HXfR75109T15AfNWJGY/FGWqm0FlOzlHK+TdLoQOrk60i/+h1k33gSUzOz6NtwJ64RxI2tu8O2ZSgb6SKAGkR0wzYCKMpaAW2+uzSmHCIPac6yAajRPnPhG15wD6ahGg4hGpuxDWV1DCViCGmO5E1ky6rENpW9dBTJa2esc2aurMHmQiXkIqnOlBUTuUZa6V0VLctACxLMlTdiivyhVeOio9cR7DiJ4HXKZm0T4o1w3kjLS86vq0W6tTTNrdvFpwSwg+qcZPvSfmxR1ltRP8s4STkXimK+qNr2G1Jni5EOHjJMEhDmTQ2g4tpR2pt5yLLdWhvK6TSxx90pKTfNuSn1zrNp66xMvfUTW01Zi/VoRNQ8h1aTyyvRzATtE9qJ2nNxdsJWrEzllSIqOVJOGbME8PmUW04+ufzmUkZ68OopQACYwD5AeSo3P7MrcmTSL4XG+pF6+8eYzQQxsY6yp3qDjaiKzDvgl5iUDwOFmpqa/lS9s/PzcygtLbMRIYGiX4QEsjSS5cBV1Fz9tECFXASLCLIE2EpLSxcAm0adBLiqq6tRW1uDuro6A14NDQ0EX41obm62dLW2tmLjpo0GkNra2tC2aZONZG0iINvM4+YtPAqcbdmCrVu3YAvB1Lbt27FtK6831aKlKIzyMRpcRQQTWhWIYGE1yvZ1IN1xDpmey5ihJTu5bh+KmzeilmktJ0AoKSlDHkGSgNJcIY0bgoQ85jUyM4b8gXY3oT6doqFPYamhX8bp89gCr6kdae8ZKguBrgyN2lTnefR3deIHnbM41jlCBTGKMtptJYwj2tSKQPMm9+5KpPjUczhAgXnqFUz2tOPCPHB2IoWzA7O42NGPq5qDRiDY1zOEZA+fm5+xHvdQgB8pq6ZyXzbUvQLJnxnaUHeoG2inEr3wDrLtFNCBFCIHDiHc3IJQJsW4pwEtkCEXFm0kKcWx0NOzSoujQrNej6tU4O/+DMljL9LwZ7lSUWtfraVumDeS9n0JUHnNXTyOC7EQOpIRjBFATc7NY2aahjfTVpGJoRlzqC0vRXAn+WK1uUVKE42wzLl3kZybxnxJrbmXzWpZVBZfEZVDxXA7iijwC5BCeOtBGmBugYkVSXWlsiQgy773ui2gMlm1ARM0VuYqmu2RAHlPe9Vo6e3y66cQpsBXOiC+khJcqKublCfjz7KOs6MUxhTE6gVMdpzBNA3J0frtGNzyoK2YWHHtGCIhxmE87bk8rEZyiZllHWtuwuUTyBx/AanzhzGj/SWq2jC2fj/y5iZQ2X8BEYL/QOtuxusbjytTdmLYfOVTXRcQZ3mONuzAaOtB28jPuYMFzdixVYumhlB6/T1i+AiyWo1P/vsL/HVzsr1s+B1tOingn3nvDcSnJjDStAeDG+/F4Kb7re0W9l1AeJzGNJWH1RMNXyuXZUBKJX9D6bNMpQBTJ19F+sybPO9l2RYh2EKDnEDolhSj7Dj5MmLXr2Bo412YbNplPcuaP/SBASi1f/Kj5sUVUflXyBWVybR2sdrILNt3huWYunQMM0U1mGjcZjyszZtVZ1Y2N2HPNZFGx2T8EozmE+DVt2sOFA2ubavNfyPRUM1QpqYun0SKfDpdUIWBrQ8T3FXlTFrXnAsad2EtclFK8BBDQccx1j2BCevCDATVu0YqbpqPxRs2ciP3b4Lg9OGfIX36ddY/ARx5Sq5sNv91LQZQIm6g25Z8PvMGsufeMQNmpHG3uQ7PVTShdOSa7TkUHGPQpHPNWShkHjS855HOVvmSkcmJkT6b+5QW31JWzE6OY4jtYmjj3Zis32qupPPFLPP5KQQnBhEa7ERwmHpAI6wspqzcm9TZ4RnAN9JNrktO0RjNajNYypL08ReRPPIsZq9fxUioEL1skz13fB6jGw7Y5t1y6yoZ6UT50BVENXK+cd+qrnZZdfBQdmtxmhjTO1a3hbLlTgIo5x5sbvWsI9ukmMZwUddphNVpU157W7JFoxparCJz/l3KllcQHx2gbNmLkfUHbL6fAJuTZV4x/RwkVS9aeN27IF7VtXhxGWbLm5EqrkAir9hkaZZyLDTQgaC8ZeSaKZd4tQF1zAiQ3JAY/V4ebkUrP2MAStuPqLOD6cqPTaGIIKpguBN5471uOfpAiOVSaDLO3mGw+ZKUIdovrJh8HpoaRoh6zLZfsQ5f6hI+uPSLfhqWXtUiV9Ccdsr65NtPI6V95yiTzUZj4UnnmafBahViOo9lqXZCWyB7hm2benU6G6TO24CR1ruQjBSgjPIjmmG+ytkepU+XjNLemD4jtQHyXXaQtiB1YObES0hdPILZeALxvBKEWU5hll9AulSd0qYL1OgYbtrefg5SfP4IqfKrhccuHkXm2HOYKijHyJYHMFO1njqJoFOfXmA+d/hVoNC6lvV/qjlNIyPDNpIkYFNQUGBBQOjDSP4IWF40aukUKCspKTFAJjBmQIwgrIHgq6W5CevXb0Dz+nWoyqOAaD+FDBWENRIJDSpG9YZoREHCJDvDoKNGA4Z7kDp7GOkrJ2kIxVG0aRc2fe53sO+hx3DHrh3YvUsuiTsI0LYQxG3C+tY2lDa3YrauDQWl5agJslF2X0L62nmnTNS7K8OXCs5cIvSd8SEq1T5kui8jff6IUxgnXsTE2Ai6QmU4mirFSCaCurwQqkJZVGdmbenJbFGZrbLnp9XA1/SYKVqLT6MjbHxZgpr26z34UVcMPzs/jFeOt+Od41dsTtm7pztxqWOABnsCobkplAxcMUDhNkmVwcP6V3oJ7gz8yKDT3jj6HhU1CPZUNokjz2PuzZ9g6t3nMD41iYmqRsyu24jZsiqCynLMEajMXTyNdF8XAlQitjKiDBFbJlnfUqBRoeU/5ZNMg8G+pTkLfZ0sDxr7rz2J1HuvIjt8ncK3EqFN+xCWu8ZCL+7KZCNQl45g7tIJXE3lYzi/EtEK8kdTMzZtbMMmAvOWmio0Z6ZQlo1RuDt3AtvnRIEGtS2OoTzLiPHrioI3cfYdjKTD6K3aiP6K9ZgMlCA5y7TT2A5P9KOASqF4ftytakdBZ3Uu48DqTEcG1ZdGOK9dtB6x5JUTmCioxAANhUkqdikOrdasORraYFB1UqDNWqkANWdHe6hBQjlJIc2ys/pSXcWpKLQrvr4lRS5g3n6WZfkyElQcsQs0cudi6CNQ6N/xCQxvOEiDIYXSwcsIUHCj5yrbPw3WSL6rDyk3nxcUN4Gjet0wSQDSz7ivnkby6POIvfkjxGjgTZEPBjbcicHtj9nIiVx+qroJ/DT3SKCXcZmRYXzrygRsg2oPWZZHmoA8RfAwPzKAybImjNLo0IRxm2RsxnjGJv7PyfWUwL+05ywCBCpahMXmU5DH3JwTpdkrE7lzqi5VjwKSaiNn30XinZ8hdvg5zA/3YbyiBdfv+AKN6wfNtSRNgKpRvsBQF4LtJxl/n/GGzdHTd1TmMoLUk0z+1V4eVlbaPsBG4livVNaJl75pSjBQ02wTkNWbvSqAshGoVxDraaehTMOVgMQZFyGn3D4gkjLUJHcZkOWdJ1A0M0wDoIZ55E0ZyCa7WFfiLclNlefgddbZGcqwdxDn+XDzHgzT2J6tpKEYodHpGYq/EAncMZ4E0xAc7UPltaMoTFN2aY4Bm4GWe1/geT+Iv6aYPi0acOJVJNjGpmmIjxKMjqw/yPZVynzKSHC6zgfl09VtzkCfHUeg/yqyFw+TP8mjlFVmKOiD2p7BZKXqnucmu1g+ahuUj2m2scS7zyDOdjFPfp4prDB3xkDfFQQob4Na1VA8YHGIb8Sr5B0Be8lhpj8jPvV0Q4JtK37qdYJ8gpmGXeTTz1qbkCFu85f4brT9OMKjNIzVi694Zexb/NRF+obJWSdrbWsO+55kBeU65a1re2eQOvUm2/JPMH+S4Gl2FsMNO9Bx59dsVFblkyRI0WIF8zSgNGoX6ruM4LUzlGNnrVPC6lv5sXJJIGBlpe+6tCxJA+tT5eHkVCfL7bjJqfgbP8I8ZckMDcfBln3ouOf30Lv71wjMtxrQjSh+Ur6Afs9pRHkNmv8l2ZKrGyVfFmRLLw3dc5QtL2F+qBejMnbX7yMo3G7Lxof80Q8a8jHK2yDlXUn3e9Z5olF7kz3S5blyRXJM+3JRtkB5oI6Tq2bqHOvs8LOIUd7qW1PllC17P4fhTVqwQp4TkubOY+D9bM2Ok0UBAkHXcaEVPMea78BMwxYkmc9w93lkafAnL59EhrpBMtH4QOUmOenLTtWP8Ykn14xHGYxHZ5yOVJ5VvgInAm7WkbGYiuWkOXBabVHusUGWQyHtjrLu0zbiJ2+CeFGFzQ+zxXL4vOSdeR4w3bYyJYF6pIM2mcpb8oi6MaDlu8XfXntc4DHxN+0tub6a7tbCT6//mLz9NGYGus2VV/Zamu+ECIQ02qyNkxfkuNVzzOkq5dd09jDLjHx6+T3rGIu9/RTiBORztBX6NtyNnt2fxrDm67Jtl1EvhUcJ0Mh3khFB2SuKVzrVt6tUltqcWrwqm4dxpy6dtM7i2GtsA1dPYTqRwIB0YMN25I312HLmVh4q/2nWnebqyyZTPVDvWJ1YoH624P++jUAZm1GnCO0Zy+/5o9Yxmhjqtk7XAer2ubJ669T8VaXAnYfuttWyIzQSCglGGhoa8ehjj+Kuu++y0R+NFn1YgdTtkja8TTz1b2k0vYMsGVY9SW7CLfOnnk0elVNNhNPiAxkyeZYNT8O6ES0ju/9RYMMuaJlPKU8t06x9sEz6MXgH/skizEarHp7UWz9G6vTrZHI2djK8+adL0Os9bWRL8GqNm4aArbxUWgXUrcNk824MVbWiZy5lIyWFNMSbhi5jY+9JRNnwtBeB9Waox8iMKaZeaWDj1DyLAJ+ZT6YwmA7i+FwET0/koYdtVgJGm4jaO6xXih1E+OKOvCQeKYphV1EGzUVRRMurbfnrrBo8v2Elw3cDEkiMOyBhOz9lxsxUPINrzIZGeK6iGMOREgSLChHR3IlQAHnMXwWFzl3hORwoytrSsJrwn61qQqC6maClyU3oV7oYv4RxZrADmaHrtueIlSnLPFjIQGMhQ4Ua2rIPeV/8+0vmvNxAzKO5gPzwf8HUc3+NE2VbMLr1fqw/cB8aNrShvLTYXE8NBDz3V8gc+RkFmhanoEAoJEA1Q5UKiIaygIoZWqkY0hSks3HNewvgzWATjkQaMa15VQIcfDaPhVoZSOLeWBfuT3ajqrTIQK8UdCZLZal8WpOisBaPsQwzFKQxKodpAoJeCqZOGvGx4mVL4isdrN/86RG0nH4a6xlKadxG9IzqSwsdWA8i1YAUPYV/gHyY0SioFCN/x8k3M2UNGGy9G0MbDpn7j4bg01RCeTQWywcuYd17T6H58ivIY/mFBHZYxlkBXhl7Zqm6epJiCgjoyq2I+YhFizBNADLQdheGKezVOxUvqjIF2HDxFWx+9xuoHLmKfG3QWlTmRjldg3EsrHKR0qNySLN9xVkegwRhHQe+gokGubywTlTGfE5ujf6eSEXjPai8fhIt555HfTfbB4sjqPl2atsyLj2gYj3/UohS9AQBGZ4nGcdscQ0mazZhsO0eWz5bSkH7FSld6t3Tru/ab6amS5sFP4eK8esWtwxg4986gqEK1hW/Y+1PII2GKPquIj1B5UP+T7OMtAx4dM9DiBx41FZ7XG3z14zA9df/FJOHX8T5x/4Reu/4HEF0lY2QfGBzoDySUiycGMAm1lmTNoOdGWK5kq/krkFjRXLPyQTWBY2qrPiMbSJOw2eiegPa7/xN9G97lIYP82j6w0+vzn8+0ryxDOtwapJA5spxNL70Z2gbPI8tVSUoKix0RimfWdxsWH9Yh2xbGrVKsb6naRR3sW31byZArm519SzD3uVGnKgXLc3a9FSbIWuJ/8ZLr6Gm5z2UzI04GV2pVapaGBrdiL16zNXGaHSokyc7RIODcizB6GT8D268DyPr7rCRvS1v/QVqBi4gLxpGSHNeK5oQrKQsZFtTOWbZDkG+MT6S0cZ3UjTs58in43Kh23S/LQ8/y/dkaFrjYdCqlOtPP4X6jnfZzjoQYplka9YjUEv+ZPxyP9VEeaezWG8yDAmEZSBhnMaX+M3aRYJtL4qpyvUYI9DUaKwtrFJYbvXpyknkNGbYW/K+uus4mi6+jPKRdhTEpymvSymfWVaacF9Rb51TgXzKKBm7klECnAKK5DMMXkNAK7jOzZgxO59XgvHazVZmw6132YIkqt8M5ZR9W4kQ2KGckCvn1ne+bsurR1OUSXLrVseHCRURU6n2wvpX+abIQ0nK6+GWPbhy929jnHlMRt2qjxQSFrV9gDwgV9HqTtX/K6i7fhz5NJaUL7X/rAFXyWd+hzwUkFucL1uoR5K8N0v5N0kZO0iZqD2OnGsX69m+IfLO3EffX5KQdCcMOqe+YZloD7386SFUEhjWss60KWvx1KDZFSHaRFnpVHkIMATZ3jVvKqt2Qp6wWMiP2UnyjPSKGf9TjJ5lV1aHEGVb5NGveCDK/65oMcd+Wuy/OmP6u2wkKPEWAfvsNCZqN6H90G+hd9cT7mkBInslS1k8i1ryt+qjlvLY2qPkcBXbIQGZ5gfZqsbyopItQbtLc8AxTJA4QvDMNiW9MqG5fDs+RVC5C2nqIe2r1nb0eybnNM9eIA/UUVlPn1piGV/A8ss2SfsnpXYSLTR9KlfaIeoqdXraQj/U9fnUzXLlb77wAlouvIQ82lmWtiLqJdlV5GXxmOtsIGAzkMb2QB5Kk1e1ot8k0znUeqfNsZY+jdIO3HDiR6i7dgSlE73IYzuznfdkVwhQefaaz/tqn44NXHmvjfiC3pEsSsw5fQvKXraPOfLzeO1G9Gx/HD27PmXz+WwjZ/eiE/W/QhT49G//UTZGI3NWSwZTGOUXFqGpucnAU2VFhRuJotBQb7TmAYi5tOHuobvuMre6jxKpdzDTR8O8r50GOhsUkbkJATFbTs3bmYxoDbnKUKp2y0DbREAzrNZIFNT6jib9ar6MeiEEyKzXQQ2HzG5uFvyGhrQVbIJxeS2SpTU2NJpMZ0yhZWiYacnawtFuBAgs0trgkwwuUCM1JjKgSwVpizUw7Rqyn4oUYTibh17K9vkUGwKFUYrALSGDlwJfc1TmKezzKDwr0rOoSE6hPDGFstQcSjMJlAUzIDQwg3yWgGwinsJ4LIWRWBIjBHejiTTGaX8MJwMWxgjYZtli5UIgUJ5P/tGIoSaI1gfi2BCKY10khXX5ATQX56G8qABRGudBTzGKB9MstxQFSh5BgXal15wv0EBNd1+yUYPsxIQtbZ73xb93awDFODLDA0j8+N8g/vZPMHf/bwD3fRHl6zahoGTphOBsr/Ybumg9oNZjQ2EmQJphPkZHR9A/MIC+4VGMTM9hmvJ8KhvGRJDlikIMpaNWnhkJQZIMPfWGNoWSaA3F0BCMo64oz+bjlVbRiJYhw7qSoaDlsiWEtJy4gMx8eb1bzrm8yQSiM5QDlN1x6uUJE47ar6mMgr5y9BpKqOCLJ/tQQmFdQGNPq6dJmUvYJaKKtwwxGi2xgnLECitt5S4tFyu3DrkeqpcvI/1AY0R1pgm7xUPtKBu4aEv5ai6IRiCisUmEyG/ag0nKIUnFIf5UvPOFFZinYI3TONWEdrkdqvc2LWPNjJIMCqiwS4c7UDzcjkLGmz8/aa4IppxYzjJcXU9jHtPM9DLOBMtjlkpjqm6T12NrDy4Sy1C8L3cbgRy5d5Qy7doRvnCyHwWzI6Zg7Dt8LsW41Sb8NGt/Iu2Zor2ALN3ljTbiZ25s1qayTE+Y+WWxJzQZewAVvedYNpfMbah4ehBFLO8oGUX8695ge2VZJrNBzIULMF7TZkqn5sqbqIpPoGDvg4hqx35tGXArVyDWhY0+fPN/wMTx13HOANRnrXdWIwAfNICS20yIckcGZAkNYvGEVibLo/GlXni3pLirsxTTkyB4jhPgak7RfEWjAfP5UoJKPvN+uRv6AGp2cgLjF0+g/6d/gcj1c2gtLcCm9RuwoW0TwkyWZKUMCpEOcqURr2r0x+aEEAzMW89pxKvrXKZaJG0SKTCmjoViyt1iApQS8nAZAXTR7Chl5rx1Psld3eqe0Uh2xYJRzLCtTbEdTNIYnGaYq2xhe6tmmVLO9p23UNZ/ASWTlCDzU0w3+Zj5k5xVzSZ5Pp9fgTm20VnyqN6NszxlgMtlL1lQwnZLI1FJVz0wLyEaO9ozp2SY7YA8Wsb2oM2iC9IxaOvWkOlxptQxKl8jj0nWMp/xPLZlfmO+vAGzlBkzlB3TBZW2mM0M+TdBOSX5ZqCH7/g6U/WvOCW986mftPqYlr8vJK/o29qfqkh8H8yaq7vcbM2eUBKYV8n5eXXCzccwlgpiGPmYCFNv5ZdjTm2SeZ5jGlKqK+/bAk1qZ5pXm2bQZsD1iTFsKM3D+opiFLJeJKtySYsG2WbU4tPCMiQkA1knU/WbPRek5TwqwzNkHVaSfUVs7+pEKR7vhlyzi5hXjQIEWbaSQZJ1CZUh5ce85KxGG3luMpHAQiPlrjPJdfoYs6gSfqnk6svOKD80fyyf9aQFfuQhoIUzCnitgEa6yU7K6AjlfUhtne3EdaQzjnSSgJ58E2KeWZ6Sp9I71b1nUCC31Ls+jZD2Elu/zb61KpEPtDpm5tIJpI4+Yws+XTr027h2z+/YaoXSZcbj4jX+kzt44XgPSgj8SqhPtAJlEdNbmJz1NthmvYk3WbzpdBYpHuOhMGbUUUYgPlu53hZ80gJN0rmqk4KJfpSrPQ5RRzG+Quq8fNa7tnOQfpEcSEYKKeNc/UrfzfPdeAkD41W7kR5JUS9auyRpQ111pBfLxZTtXR19ahe2uJTxTtL4Tt4lSba3WAH5x+chT5fGaA9oGxDp0xTlmORHkXiQOlQeLmHGo5Fl6W7J5TDTG0pL33k6zJgth9N04l27KRlvsuyoL7V1gfIufaDFi6ST58w+UZqqeY988T7J948iBf7ov/832dnRQYx2XMD8xAht8jkkhYRZGdFoHu01KlI1elayNs0VbVi/Hr/7e7+HuwiiNK9JBvJHjQRkNBSr4U7XOJ0iZfsjkcMEbtRLLh/bhdXjfn7KyD2CBlF2fNANdYvxGK8thyl/da2Ms8Q/9uZkvTZyR4jRWPaMQyPFSTCiETO5+GXzCm1URGTrEjGfGn1KUQElCaLi6jH2gubdzMYSjI7KJz6HYhrjpclplBNERTNJMwxmkxmMM4zRmBxOZBkCGOe5gFVSwEeKTcKGQeBgYmISXde7rRe1LEzjnGlQKKQyLQumUR1IghAR+dmUXZd8jjOugvIKbN57EC3770HNHfc6AEVKvPQt2z8iEKCxsP1ORD/5u27+z01I+2llejqQ+Om/RfrMayj8yn+B4GNfo+Fa4D1xI5kLp4bBZyZsOJ/FhYGBPpy/cBEvvv4WLnT2YD6UbwtHJAQ6+IyWKreVI0tKrMNBBvTs3CzGp6YxNzMLqmvUFOW7uX0bt6J+x34UlhMo0/BM5ZVQSbAUKDSl3NMh1iHToQ0ddVQ7TNLAmJNrJMGgOjvSBOAaPdVk2jwqDSmPUoEdKT0JUDKxekdTBAgJGiCJMoU6gvJ6pGnEZPmejCkZPSZm+SFzR5OCkqFCYRmi4iyYG6WxQEOIgjpvbpzgat7KJMtvJ5luLV8qIRqTAqGRl4pGqQwYlzoMWW42Z8SEMcuRcQuoRWLzZpDmzYwgTD7LHS2QIpGSkFKTMa7edd03txkT0gz2rEilY28p8XyOuVGeaGQJ9BXSkJSCsXRrM18+LwNKClmgSYaovqOyTxPsytAOUNk6dy6XdoHFyNykjRqokOQqFafyDFJBCVgUj3ZR2V5HlMaU2oyel0JR+ahsBILHW/Ya+Nv+zL/Ahv5TyL//1xEhgAppXx/1FN6MEtrougup7/8rjJ89gnOP/2P07fm0zYP7IBeRWCCVM/Ni32L5RygPtIljviYxa8RG/CJ5wvspGhaaM6R9ncyAkMsj35Hh8X6SDCPJlnm2gb7zp3Dsh1/HeNdlVFZUYt+9D+PORz6FKNti2upCFcokst6sg4L1kaThrJXWLC6Wn5Wh8eetyBkPxofkLfGtQHoR6z6fhrT4Qxuvmg5h29FS2AKRGt3S5H2NnIi/TK/4oJd8HuV7AqUC4uJVZwipXJl+AT6mNcb2Kh6aIyBVx4fKVdFYe/DbBC9YVenIOlF96L7cWksYv1xy8ycHEdX8VhpfjkdVNqw/thktJJBgnU0ECzAq18Ygzwm3ZpjUeIJynbJHve0aIReAykjGMx/6piPJbcos8rLyr7jVWRalQa02UsT2Uay5oAQ5eXyWUoDGrUu0pKdmnswHwpgM5GEkVIzhUAkmQwW2z5UJJsYlrwcZ/JK1Trc4XWOeFLwaoh4trKxBy8Yt2Lh5G5pqq1Gu0TfViVe/aaZNo43GA5K3zLPKS+39pnxAHrL2zOcsX9S1BSxL1VfReJ8BkKBkC+9JbiXUKaMOBIJz4zfyXVojOsyGFvNTu/nA2+0aSfkxvqbMFGkvNI1MqY1r5FmdJfJ0CGskkfy9kHaVido8bUMt7JCUPKWhH50bQ8P5F1FNfiujTo/sfxTBez/v5nqustCTEePODPcj/dxfYv75b+Diwa+i4/4/pH5RJx95wepatR3wOj6YZvJBPtuj+NyAu9qR5uSRT5XWLPlK76bUeUI9pQWZpmo3mr6SrrI6oe1hvMh2x6jZvgke1WlI3tUonTYUl7wXH5jOE4Bgu1TnkEC4eCqrpsQ4lvOSlbHaGLWmwJLiM96hrlY5B8XX4lG2a81tNX3KtEmnCninWG4mxhidZIPLkxYHkfxX/plP1Yt9l7qL+dYS6iaPJJ9dIpS92yT3htzFVceKy77LejcvGrUb+75sz19tCvxXX38um5ibwcxIP8a6rmLsejvi05M2hCiy0QMKfFcdGcRjMTMEf+M3fsNWydNqd2vZgPdmZL1gbBw66lvq5XA9HR/TUvKbwd9M2ejrNzREu+grKXfUmSbmjo6O4vSJE3j2R99HtO8K7ihIoIxWdZycdCUeQkcijMF0GDFCJy1c4dwhs5gjmGtt24g//pO/a0vgFxUWON6jIIt/518ideR5W8VN7pThg485txf7quvVdInyziZHkbp8GsmXvon0tfeQ/7V/gsjDX1kULmukBJXL5UuX8Gd/9r/j8OHDNNJoEJFHtZy+QFNdXS22bttmi5zU1tYZeNRm0xfOn8eFCxcwNj6B2HyMwDWB6rat2PbwZ9Gw6yDKm1qtcyKrFaxYNr47qFKvJiCDUe9MDQ9icmQIM+Mj6L9wCtePvW7z+MznX3mhIgwqUCmEtC8OjbgIDcWwOkDyojzm287/Ed63a/wdzuczvBYSmGJ+gjQ8tby9gvvNPFL5yKVDz5h7qXc9aCCP/yytDkRasYuUbvvj6sDywaM9pRPWtbVvBl1bbOuu3vxfuuuuuF86uk94HzKe8+Kwa97T/O8biAYP3SX3hM4Fevmu0u7ikGLW0SfGxjKV4iyc6DEXDI0WaIPNGJXnaPNuM4wFwmzuiZ9+Lz2sDPu+b5jIaJVr1a6n/yesn+xA+Ev/OYL7HrZFUGQs34zkepruOI/Us/8BY52XcfYT/zn6d34SaZa/64lVuj9AsiJZrA/Lk37paBf5AP/r1B61/NsTDHblfSd/BGp+chwDbAfv/fivMXLtEgpKK7DjU1/BHV/6I0QKaNzFl5eN0qq0uTTeFi087r3t8ZbVO+O0fXxMdqlcGFTvdo8HfVNtevk37baeVzxee5CBqDJUHHbPHrP4rSXolv5YyKFlPwnz3FOKUvEyWDv10qoX9FegRw+maITNUU4OX72IwctnbFXSec2nEHCicaYkGdlREem/S5y7xz+6rG/pFz/mzpQHl8cAjUh+zYCTJYkvWB69Z+yKIrN41Grdc9qqRDaBRncz6QwS6qhLJFhUKSej5EpK4zGdZKDMjRBIlbe0YfdnfwsbDj1s6VMHlL7AU/fXEu1+6ejSehNyjK4T7w3+VrkxhTZqr59eDCpjyxXjX6hze8n/FumWH/sbJD+JTJ/qa4Evvevmrusq25E9p8y4DInnwwTYApfNZ35mrtpFBOrBtj2IfuI3Edpzv3OLvwWp01JzBtNvP4XZc+/gwl2/a3PeUurwU5qsTPVFxz2OXDqtrSgpvOwAjHG4u8j/9j6f1T11IDgecI8sJ+MIi1M3Fb9F60h1q1963851W3cXnriBFj5laXFvZBi/RezHrVPFZ/Hyt8Xt8dAtKScOe1Wl46458t7XvYVrayHGolftD8ss417241jghduK828nBf6Lf/80ZRfRv4JGERJxKqB5CFTFBKRo0Or6ZH8nxnvaTYDV1dXjsccexYMEUFp+XCvs/TyUYrxTU1MYHBzExMTEwrLnmnf1USYtyqGVBxeNw5XJY8MPNR/+PGkcIXj61vd+gN4jr+KOqavYjGk0FYYQpWEvd5HE5AhiyaQZoROljegvacLlmRSuT8ds0v7G7Tvxtd/8TbTVVbP9Ujl2nkPq9BtIvvp9gqIR5H3xHyJ89695S0G7UdEFsobvTjO95NfDzyN16lXz287/zX9C0PUJd5N0O3kbHBzCX/7lX+DVV1/F6Miojbxq1cdPfvKT1g5sJJaK3kZrWe/i7dnZGVy7dg1PPvkk3n77HVP2kfxCFDPdWx/5HHY88WWCGRp8CY02+anxiaYQ40tRMQ1fv4bR3uuYGhpA/8VT6D39LjTBX9sGSGASEyDFuE1vKDfiOyq1IAW1c5fhP14L6pxHCVr/3B2lKNxvC8qDGenuuqJUfHad9aeRaO1x4QAaA0GWA2YEYwQVIV3z79szvCagZmCMAI3HoAfOgmHGRWPInbujghaJCYaUHuXJkUrI1zF2WefefV+mLxSjd0F//UsLD9mBf/zIvCcW4mJ51F19Czte/f+jfOS6G3kXH1L5plNxc8+ZatiBsZY7GPaaS5Vc65IEpnL3U+JCSdhoTcOll9By/jlUXj+N4ppGRH/3nyG0/S4vAzcnrd6VOkWef/cpjE5O4vQn/y+2fLSN/tgDLs2/LGJN+CcsLT/xXhpYcO6KjP0PjnJHoAYunPQA1EUUllRi+yd/wwNQUeowudL6LYp/+V/pWzS8bp/0vouRf2Vg2VVnsvjk4pdxpB/LDaDcJ707Cxd0z49x8Un/tuuYyo1rkdReRT47+Gl05MdKojG0kAI+rK0s4pRPV9/8Ga4dfpX6vRep2Czy8qMopf6tLC1HcUmxyRiNqquT1Bas4f/clCy4SvKf5ENY+95JPoTcFichdcywvCRn7KjOF8kWxqVrIT4T5jMRe56yhb81TUDASS56EgDqqLp85QreeutNdHZ2WgIefOhBNDe34OrVq7jW0YGenh6bP1NUXok9X/g9bH7wM8grKrW2m9Wom0ukpV+lspCHhZMbySstj5b+UraX1mhOVFYZ1n1j1wSuXfnnPPMhoqW5EH+7o+PKxRS756ym7cyRf59PM9/52h+s7xw2HPseWihDQ627EKDOjTzwBVspc5EW3xNlLp9E4rv/EjODPRir0hzKr6F35yftno2+eM+79Li0LVBucpb+MFp8h0e/oZAWz3KJz5Hn9I4PEi1Ge1h/vNwrKh29vzcjPzULT3lxLiUvbSRLq53eOt6VaLFMePTQrw46+3liW/y7PAb/6u3H+reNAv+vF89nbTKcXPcEnniuOTJpHrWIghhOLDN05Sx6zxzG3MQYCgmYNm5qsw1zf5OGrlbB+3no0qVLeO6559DV1cXvx2hgR1FbV4stW7a61e22rdGHdhWamZmxb+k7szzXiFp5RcXC3lRawe8XpUkaOW+++aYJ9Gktj00loBUBtReVvtG2sY1A82auYz4j+g1gbaTvyBVP3/nl0s3Te4HlfPTwu3jzlZdRfP0MfrdwDNu2bkXegU8g1NRm7mMY6rK5aOmB65ifGMXU/DxG5xOYkrNypAAllVVYv2E9SooKkSKQ1zLQ2khR89FCG/cg8shXbQ6U+/zyNCht7lr60nHEn/r3yIz2IVjTgOhn/gjhrXfavZXp5vmSm+PlK5dZv1dwvavbQL74c8uWLQb8b0YC088++yxeYXlcungJ42OjNEai2EnwtP83/hh5JWXmGrNAErBeMgSgkrF5DHZexUjPNUwP92Pg4mn0nTmGYDZF46YQiWTaymnH1hbUVJWZ4aHNpTW3Lcl4k+q1JY8k+VyK1xOpjJ0nedTvFIFe0j+aK6bmyDGkBcjkcuTK0ww1/pcRpXMZSAI/buRKBpMAjwJ/854MIfvt3V+8JwBGA4rpdNfC5h5so88yrBZ6nfmb9/QdB7D4vYieJcDygZZ6oS0NDN5vF7xrlkb3nvvW4j2LW/fsGWZNwIchFCMLjnaj8eRT2PbK/46ydW0IPPgbtoiJuc52X0ZyoAux8THMs5zmNK8ivwQphmw4aqND1tuZTtjkes1HKYlPIm/bQUT2PWILSKy8V85Sylw4isQr38dsz1UMFVTiwoN/DyNtBxBiPbke7vePVuR676Kr/VuQbjqLi8+6l8xG+ABIvKERKLmxaiT2vR99HSMdF1FQVokdT/wG9n3pD23hmlQ8mdOMlqr5nyttimBJQSzm1535vx0t/+XOlpqdN9Ly55w5dIORckMk/gX/mPP8QhIWX1Lb0rNTA90sw5O49PozGCcIbayvR+uGVuqpjSirKDfApE5AjVobeFL7ZDyWJu/oaDGd6qyxtqs2bKBJwcmLG4OLz4CVtXf3Di/R5GBsXpBcmqd+OHLkMJ555md8JmRbl9x73322of/AwABOnTyJN954AyNDAyhgO9143xNou+cx1LRtI29U2Ea/fjkuFomfA3dnMT/uGRmeTKX323/r1pT7lN60b/Ci8uEu2K0PLy3Lpn76ZbBI/kO67uXLSPzrRtTDmg917Ygt9NDY8S7KJV/v/TxClH+hTXvsmQXKpJA+/TbSh59F6vDP0Fe3DVfv+31bzEeukDYyo85B73HXShbTlJtG1ZPOctOsa4vP+LGQFh9ZSguPLHuADKFqtNOFe37cHq0SZ+6zOi58yiN3Pydunt4syhtoWWSLseTQ8g/eiiwC/rFELX3RE/drT9vfYgr8u4sz2SSNw3ka44n5WYIorVbk5rCIucU06UwGo9cuo//sMQx3XkF8epygqRD7DxzAV7/6NezatdOWEHfCeXWam5tDO4HGG2+8jqefftpGoCQ8Ewn1qhfaHk/7D+zHAw88aPs6aWPen4ckfLu6OnHmzFkcP3bMerFmpqZpOIVQXVNt35ERLNcrbfZbVVVp875ul8bHx/Hee+/hW9/6Fk6fPo14jMCTTCdgtmH9BtuPaueOnebuWMlvKD+6tyjE10aJRMK+NTIyYkHlpjw2NNSbMlEefjmjd36DWpp+Abrv/eAHePmZnyI81oe92XF8uWwe6x76DNJf/q8QanQbEWpFrExPOzLt79EgvQgiBNsrShN2IV97Avc4g8z3QLTAVmsLVtQivOdBm3wf1B5YC/PFrIW702WUfOPHiH3vX1nPV/jg44jc+QkEG9q8u8tpqZC4WZxyeRkeHrHV+7TIylro8uXLeOftt8nrT6GdICyPBvz2J76Eg1/9uygor+KnfTEv8r7LnzJEErE5A1CjBFAzo4MGoHpPH0com6RNX2Q8VFVRijt2tWHXtvXY0taAMMHH7Ow8yzBBgMWQSBE4CSBlDXAlkgRRAlMGpDzgxJAQ0NKzmvsgGaBRF7nX0l7XZG3N7TJXS17T5Fy51WhURke54UpmKPDUPcug9y0ee0bXeLRn3DsuTmZW8aoIrBgcQFBPv412eaNSoagAkHeuES079+5rpEvX5KZoo1wCThr1cufuWZ3zaMBL1/SMRsP0O0wARPCemMGm0fNo6z6G5t7TKHnkSwj99j+19IjSthHrBWQ6zgB9V8CKsYVotGCJVmgkelXC3fwm+bBrNcfa9Qjd/RkEtx9CsLiEVby6nMy8/kPEnv4PGC6sRt+me9G981OYqmshgKKRoApRkXnPLpwtXHAn9te/tsDOvLDw3C1oLc/4cXrP6nCbIu22aOkI1CmcMgB1Cfk0knd+kgDq1z0AZSO6jvx29QulTS8zuB7p3Gz7Bpv/iMwf971Fcnft+/Z7ZXIxLT1bIH7XdIV/zCEzzo0W37+Bch5R54Veufbuy7j44g8xTL1ekhfBfQ8+iD1770ALdYg6MuOUxeZa77XZXFDjf3P5tdwgOaHv3nDd4nJt3QX3Dd2T/aC2K9tCI/rybBF46u7pwdtvvYk3Xn8de/bsxSc/9SnTpXpG948eOYof/fCHGBzoZ5MrRt2mnWjZdw823P0IyhuakaY808fcP0cqR5XY4pUbKXd07WakO7k1svCbfxaMYX0796EPKy3L5mLechOf89DyPPGWv/BKKBVH8VgX2t7+Bhrb30ExZXfe1v0IP/hFBBqpgyPU35SZma4LSD/3V4h1nMNUfgU693wa7Xf/ri2SInvA/4TTCCunxC9n1ZPOcp9ZfM+/yrdyH1iJLGL3kGEHgSfvHfHskrh8WlOcjlZ428g+5cUuV9jbpjV8Y+HCSum91b0cUlms8sivDAX+/dU4uc4Vh/0lhwhAaXnqBI3a+ZkpzE5OYnZkEBM9Xbh+6l2MdF6yniNtfttKEHL//ffj0UcfsZ54v7fK4ssR9jpNWW9SDOfPn8d3CDbOnj1jPeUStnpHzGkr67BhFRVrNcBmPP74J/DZz372tkGUQNr169fxs58+jWeeeQaz/O16xlya9E3lU24G6nWTK6JG1ATY1POm62shjTC89OKLeO211wjUzhjAidKIk2GoXnwZqMqYFFdTYyP27bsDBw4exF4qAoEpfUt5X64Yc0lGaYLlpNGtt2mIHzt+1IzyGIGa0plPo2Hv3r34/Oc/byN32gdLef1lklwxlaZvfvdJnHz9ZTxYmsKDlWHsrcxH9UOfB77wD246mTQzN2sjTFmNNE0MIDs3ST5IETgVEfzUI6DN96rrEdSS2mswPrU6YaavC4nXvo/Ei99A+MBjyPvsnyDYtOl9WRDkdkgGg/jw6NEj+P6TT+LKpQvIzyswAHXgK38H+aUVZA8ZGzeIOtepQAPBAFRvJwHUEAHUewRQRxEivKysrMCGlhoUF+VjeGQSu7e34Pe+fD8a6ipz4vNViIg8dgs+WyoV5YaYJZDK2MIe8UQa8TiDnQtkaSVHLUTCQKAWJ3/akff0bCLB98j7Oo/p+bgDZnompnf5nnhaqxcKzAlEmZElKU4JbcaWd82ObE/KkzO+dHRZdM8zkLwDyT9ZfM5dU1AmGRYfdkR5lgznY11+Fl8tGMPBqgJUrd+Ewgd/HaGHvuQ9tJRsqwPtMTSmfTaGkJnmMaZV6ihStSiM9jkh7wYrqmm5rj5P1FIkIDY2gNRzX8fsc99Ax45PovPu37LJz1rG3Z9M76oqp8LsNPcq/+bcXnK+LOv+Lf+yOy7E4shX6HZwV63sSblRG91w4f2h3BEomwNFADXccZFtqBI7BKC+/IeIGoD66E5uXpxvkGMykldV0uJ741sf0CyAEb9N6DnvGSN37v800EBdI5f8i688jQsvfB8R8tO6detx7/332r6J83PzriOEcUtfL3aKuA4S/5gbdG3hOtuyHa3T5Mbnc+Pxz913UsiL5qG8vMI6Nje0brDVfqVfz507h2PHjtkIvrZY+fVf/3VzK9Q9uf6fOHECzz/7HEZHhgmgilBa04iGnfvNrbNqQ5tz6Vwok4/pl0FaiU6LHBSN96Om/TA2vv2XqJwbRmj9ToS3HUKgZYutTJy+fBxoP4GRsia03/f7GG49ZCvEakEhc1eWtS76eQDFx/QxfcAU+PftBFB2loOrvR4hCZ1EbN6WjZ2hkTDedx2dR1835ZWcnyUoCNB4K0ZpeakZ7XKJ06a1Wt5cwq+kpNh6kOX+NDoyYoakhOHVq+0YGhrENI1uCVCtoFNQUYOpkQHMjY0YoNAS2AIXjY0N2LFzJ5544gnceeeddm81UtqPHDmC7373uzTqL5mQVa+33AbU08wMmtuUbDIp5Ug4wnwUmVuf5rXcfdddBkSamZ9bAhsqiSsENd/65n/EW2++QWNQYDDrDF8qBRmMUg4qRwEoAZ3i4kIbJRIg3LRxM7bzOxrB0wiSetxy86cRgYH+fly8eBGH3z1sAGqU5TMzo5FCpT9j6dO8G42caRNkjQoKCO5knGsdIXk/SGl87rln8eaR44j1XsNvVczi/roiVDS2ovCeX0Poka/cetUx1o9679XDzMriBascMzzlrw/y0VopM3gdiR/9W6QuH2McaUQe+23kffL3NaTjPfHLIwH5n/zkJ3jppRfRea2Tv+dRxHrZ/tgXsfuzv4MIDYGbGXyaRK3250agBKA0AuUAlPYbWtdSjz/46oNoqK3AXz35OmbnE7jv4Bbcc2AL9u5YxwhoapP/Fjl4JV7mtSXKKecZkwHegX8chlkENv71xXM3omS/+c89v/iMsJzeVVAb1DXaUGxH6mwgWEtlkJBB5Y2QycXQuRvqqFGxpLUnN1rmRtBiAnYGzATkcs8F7nhuwM6tNCnA50a89PnF77v0MA3M+6ZIAn9cPIIDmzYgevfnETnwMIKb93oFsgLpXZ9vFZQvXpZcEb+7nf19vrM77vQmpA1pk899E7PvvY6hvm68VrkHp+r2I1hQgojmktkIW76bb6YRNf7W6FtIC4Ponl3XaJzmlEWhDSZNhnnGs/VwEiwqTWZQKz26rmdymod++nW/hFS/Ono3XN2yEHMeXP7K+0XLR6BO/9gfgRKA+jLuWHDh++gCKK1u5Yg1w7pTucZmnP6dGujBzMgQYtNjSMzOMp8xm6OseXm2Mh1DRqBegIQyVGBT21YYefE6fZZFfG4a8Zkp1T7kUlxYWIAwZa2AkyO+oP+qX/2zny4S124cANK5/5w/+mb3Gdy7i6Tf0m/ShTqaO7B3Xe1So9Q6z5OepO0gm0IdsjPTMxgdHsE47RDp5X379xFoldvok+aYKnTTtojxt9pAflEJ6rfuMZfO2s3bkIwnLd6P6ZdHJlusyAOIzo6hvP88aq8dRmP72yieG2P9s+Ypl2cLym3fwMG2u21ja20tYQsoiE/1vldvH9fex/RhpMCfC0Dlcif51i0BywZAJpehkYzFMDk8gJFuLSRxDWPXr5rimhnup7COk8cz5g5TWlaGqspKVDCUlJR6oytuQr3mIY2Pjdl+OpMGaDKm7OXCVLNxu62eM0MANdbdgcneTqQI0OQmpdEcAYMdBAT79u3D7j17aDi22LXlJCHZ29uLo0eP4vDhd3Hs2HF+a5yGaBjhwkICtVpUNreacaEl22WQqlc/RSWkhiqhLhAl9wCBQI2AacVBzTHS9/Ly3MiSer4056mLQltzq04eP27fjebTwKGxr3RY7zpDfpRgkIowLqPQc2OSPRWNRlBdVYmG+no0NDaZspBbXz7zrHJXmdkO8EPD6Ovrw/WuLkxMTVIxZRhfyDZh1B4kUmLTsTTmqSQ0d62K8WzduhWPPPIwgeAhA7VSWL8ICQQovzJC9T2Nevk+8uoJ1G8trvCd73wb17p7UZmcxh8Uj+G+DXXI3/8EogceRXCXJs6bumTQ8YOhTPdVJI+/TCP0L4GCQkQe+rLNPQmuy51P98GmwScBanUafOMbf41XXn6ZYCiG8sZ1aD34AFr234+6rXsN0GvE1Si3eHhU54PmQA1cc3OgfADVRwClTWBbNzTin/z9z2LX1hb8+PnjOHa6A2PjM3jo7u348q/diYpybTHAyBiX9JCiXo30nKpJq2G5tDgjZ7G4vBOrS48WznnMubziee6zduBR3zFUw8A2IkDlXAbZXgiszA3Qrmteluu1tv09LGRc0JwuO2r+ls4FwPQ75Z2rM8O95+JzBpuBN31L98nfFeOD2N95FE3rNiLyxX+E0LYDCMjN8hcmZVLk598K1516lOm+hDR5N/Hyd3G+qwdvzufjRKAKXeEKc8tUu9dcLjfPi4Hnbq4Xr+vIazqagap7FnQesk4IW6lR57omA9Z7xoCVzglQ3Nww7xvyJtB1xSuwpqPd974jt0jK8Ig23OQ1R546Udb8LL9PpLTbCNTk+OIcqGuLLnx3fOkPmJb8BQBlrPU+p+F9p5xy8rnBvAeY+PHudpunNNnfjSnq3+mxEYKpKdvGQHsiZcTryYTJD5W6AInxCNu8RWuZv3G0UmeqP+uYoq5Xm9J+TOZ2x7t6y3/HNVcdAyz/oC3oIDc76WVf/isUUtZKp4mv9F3XRhVcW1Q6xJdyu1MHor8wxWJHRhZjtA+kR3t7ejBOG6GgIN/AXcYbzVLHrlY9LSktMd6XfNU7uqfOyTy5+PK6Np4vrl+Hu3/vP0PTrn3WcSJGsGJWfj7sPPFRJq98Hf/wlDJH85hCyXnbu0l7nxWM9yEUn0Umkmd7ZE01bLc9uRL5ZXyecslGnm6sJLLqx3X3MX2oKPDncuG7gRz7S3i6HitgZnwMEwN9iM1OY3qEhtyl0xTw1zA/OYrk/AzSNN4lyK0XjAJNQYJRwXojTGG7VXY0V0HgSYCmgoCmunUryuqaaSzOYqK/C/3nT2J6oAe2czjj0/tu3lINDh06hO3btxuwEeCQEBYZqJmYxKXLl1xvf2enE7psddGCEpQ2rUPlhs2oadthq8HNjQ9hoo+AkIAtpjzMzVpvni2iwW8q3hKCJn2noaHB3BUl/GXUCQxqBE3GcX//gAEXW0K1vsXyOTs+aq6PWs2wqjiC4rwQ5ghwYgmCKKZHPalSYAKeZsTR0BMIUfxRz6VPqx0qT+pB13O6Hw5TgVE55muPX2ZbO1vLSByeJUCNq9cemKfBLSUnV8EHHrif4QFs2rjRlN3tkHr7NXJ3vZt57OvH8PCwjXypfqU8TWkWFnk9lyGcPHUKr736CsanZ9AcTuL3C0dwX2sjiu/9AvIOPooADVFmzIv9dshnT18kr0zaayrT24HUW08jdfEostr/Z8/9yPvc30Ogptkx8wKtLc5flLSUu0Zcv/Ptb9ny5+KpDfvuxf4v/SEq122y0QnxtvXgr5AUMxLiMQxea8cI29r0iBaRcABKq2W2snz/yz/5NB44tA2dPcN4/vUz+P7T72LrxkZ8+TOHCKyaUVNTtlTp2HdyPuYrKtNOduKCfi685xkf3mX/r64688z7uxDH4hOLf0U6c8ad/71cX29V0YL5lltfS869o8i/vnD0/vjPLL+vGzTC/JD1wRTLIM3Gk47Fkem4Ajz9PYQLahD98j9GePvBXwBAeXm5FfER7T6f6b6C1NtPI335KOIEcYfnwng+WYn+RNAWq5ARqdEEyQube2YjDDQ+zQDlNS9bOvflrqrWl70UviZ3+If/fXnsAJTkjckknVPOCCDZUvc2suWNanm/tajAwjUat0WU4bVb99jRdIVlV/l+/2lxBGrCVuE79aO/tkUk5AarESi58PkAaqHKP0pkuiFoIDE+M4H2t1/ExRd/jOmhPttM3eqGMsSAs+qPdalmpBYl3VrAvJeVl6GIctk6L73RRz8sUA5/uKriOduhrhk/6pr3uL2r+MkzAkACT4pb3hLSV1pASoBIuljXlf7FTo70wqixSDrM6Q2nRxW3VvnTdgxqh5KXWlHv6JEjOHf2nOk/5UGbsStRNqeTdavFcdQZ4HRiBBUV5TYPuJx5VzYvnTmD2WwYh37rH2DdgfuMlwPUnUrXx/RLJOMtR7a4DoOWfw9RnmmOlDYfTtOuk7eq29vMGy01ynlZ9FFszx/T33paAFC58tUn37bx+7BSNNomBnttNCo+P2+9YXK5m+rvxiSBT2yaoCEx71bwo9C0DfckjSnotRqXlK6WNC6sqEYVDcjS+mbbUFT70bAJ2Qf1jTjjGeu+ir5zxxCfHJcnkqXPVwJy75PglRC3XiwJV4KfyckpG7WRy4+Et14qrqxBZUsb6rftRVlDi72vbFme+F4qNmc9fWNdVwiouhGjctayp7rnVgpy3+bfhe87Ui8bwSKvy7WmrGEd1u2/3wzb7pNvs5z6CchmUVOYQVVREFFmQuI7ntEGrBEeGdIBJGnEUZtYfP4kZV+Riczdxr6VZRxZlEQVMihNv3JTAAD/9ElEQVQIubkQxE+YSwcxGQtgYhZI8DmNcCmqutpa3H//fbj33ntx8ODBFUftViIpvI6OdvM7f/bZ53h+zdJkvZRMqy03SyVuy1+LVF78nsoniRAawhn8VukU7qmMWLkUHHgMoQe+iEBlnVABX8gtR5GX2SXXV7q2ArGeM1NjSJ14FaljLyJz5TgCxaWIfuJ3ENrzAIJNG814/Jug7u5uK8OfPvUTnD1/kbxYjbZDD2PvF38PJdW15A/XU245XSGbMmjlpjN8vRMjPZ2YGuxB3wUCqDMegNrQiP/sDz+Jxx7cbe3t1bfP49996xVzX9u+uQmffGg39u9uZdT6p6J3vdM2KrWcrLHzOg/u6Rxyl5ddvXn92OgVyQdU/hP+G0toQcjkPnVjnO8XrRgzL1qb40nmehcSP/wueSpGAP4IwtpRf9dd3ty51dLm53Bt6RcY0Ny/JPk2deJloOM9pCjTYnfcjaHKRvQHCjGnuWRzCcQo3+bJL5r3OD8f55Hy1+tgcSNxLriRNTf6phFvO2dw13gkn9jIHvPr59knXrHjQpW4g1FujvSe5IviVOfXga/8XTRs30cZLyDmRiA+CPIBlLbXkAvfSbnwtV9Afkm5B6D+CFEBqJu4xH7oiYWqVSGnh/rRd/oIOo+8hr6zx2xp8craOvNWEFBR8fplLK8IdWipbZcQyDQ2NpoXiECNOh19MiDEYG/xXXtfR7vryF3zfixjYf99BZ9up57998Qz0tHaH0/zZu+44w7roJTOUR40qvTOO+/g7bfeMvmp9zTPWvpdHZbif3mmyEtEW54UGIgrpm4rMSAlXfTS88/jcmc3Nt77ODYcfAC1W3Yjj88sWe30Y/pgaRlrLOoU3fD48AZmW7yaw2Yf08f0oaXFOVCrkjiaSjqZtJXB4jMzmCPYmJkYI+iYpJKfMWNPPWVS0NYzqqA3+aoUq4xu7Ruj0Zr84jIUlJahsLQcBTR41bs2OTyI6dFhG8kSsInPTtJo7MOE5n8M9WKe39JS6+pltQUhGKfilSLQiFdSq7gxnZH8IpTU1KNiXRvKacAXV9cjUlhiPaZMlDLjEkWSEpAxmuT3tArh3Pio+ZrPjg5ifpLf4zUpZPMnZ2bUI6a5BXJbKaqoQkltA8ob1/N7TSgoryaQvI5rR18xt4v0/BzKC7KoLAygMJIF7QuvpzhowCtB3BEn+EkG8hhnHgqoKCVopEwyaQr7TBLhrHrc0gRIGQIooJZ2XGTRUd7KV3mYTxFAEUTNJkNIZphGlkteXsRGiKRUd+3caYtX7Nu3/5ZAKkFFpblWP/7Jj/Huu4cxNTmJuVnWBes2xfpkxAS0mjcWMsWtutBCAFJmW7dux/bde7B1XRNas1Mo7zsP0DAMzE8jUN2I4IZdCG3ch9C6rQjWtdiy5Jq8//NQZnQIme7LSBMwpS4dQ6av3cpOm/aF9z6I8Nb9CFQQsPkg72+AtDLjCy+8gMPvvIWBoRFUrduIDXc+hO2P/zoKqezVm7pUsSwltRe5lQ33XjcANdnXRQB1ypYx9wHUP/qDJ/D4I3v4cBCnT7Xj60++gSudQ2ZAV1UUobK80OKiaWY8IfAbZZALaD75Qzxigb8VonbUNd5n/fr3IxHt1eK58PB9uZSF9JtMbUfvup5Rb6/SwxuunVnWvPw5hnXn+rFw6t/3j+7gjv4PUs7vhWj42507g/DGMs3lscV77ox/daII1BkzPoHkKfLUxfPIXu9BIFJoIDy0eT+Cm/Yg2NiKoDoCJEt+HqKcygz3uQnUl44jffUEMoM0FFlUoe3bENy8BVjXinRhsXMt1EiZjhpl8s8FgBS8a+buyPTr6O7nBvecgJWTy5STBFaaW+bmjLl5ZFroI6Y5Yxr5Js/FY0kaq5pHpvljlEGU6zPzMUxOz9MA1nwy52lQs3GbrSbZsGOfuQb68viDIANn/GZsRgDqPZz84V9huP08dUkpdn7qK9j3G3/nI72IhDqkQmx//edOM29/gV7mUXpwy9Zt2LRlq4GEKPlO8t4HL6YD2cZUt7rf1roBZdSr/ujTLcmLw/5aG9DJynQr4LT890qk9xXkDq6lx59/7jkMDg7gK1/5qrnla6RKeVE+hoaGzDX+lZdfMfd16S9dHxl1838131eeKJu3sK14JPDV1NSI0pJiPP/sszh89Cjbbj6a9hzCns/+NipaWsk/zAOTmtUoLk8s3Z45YNet58CXC6RViu9j+kVoFYb7mD6mjwAZgLql/PP5nEed+j2MMuySNKo1R8Pv1TQ3GI1SCGxIWXsvSjD67nu+H70BKhosEQpDzR0SIJqdGsf02DBmx8Zs8rzel7LUKJfAU2x6wjb4TWjPKioWjXTpOxLM8tEXcIrKfaGo2Ea5SmsbUUhQE6UxImVvLoZMK19yCsET6qb4qbyUL8Wrb8X53cTctIFC5cv2xFF2LC8Egkx3XkkJAWCFzeMSKFSexq63o+v4Gxin0ZuanUJRJIMyAqiyfCCPRpIMHH1aFGNSBKDkJ6x5WQXyIec99dLZ5n9aRp5lqflTE/OwEagaAijZppms0i78Ib93p0gztMLmkkFMJ1iWBFSKX+BGQKeyotIW+NhMA62pudEW+dCqierR1H31/MmFQorrNA3/906/h96eXprdWYTyChEh2JHLmcohrg2WY7PMrxvl0sTeHTt2Ytu27bT9NtBwL0ckzboZuo70haNIXzuLzMA1+QUyE6zrIsZVQvCkOEsqGKoQKCy1Xv6A9srid4xMwbEc9B7rJTszgez0KMM4MhPDyI4O8Nq4lVWwfgPCG/citOMuBFuoWMkLXjGTPAb+JdPPfvYzW3mvs/2q7RHUtOcurD9wP9Yx5BWXmLuoSAb/So1QRkFa9dLfQwDVRZ66hr5zJ6xXOkOjVgDqH/6hB6AIXjqv9OLpl0/i6MkOXCWIktuXsIwte6326LUVcwVlWzRQJDAU0eaVcofxf7sg15qI7kU8gKQ2y6O1ZTKheE4Lyehc1/WMO1cb0eImvObHuXDUAjHu98I1Pp97zYLFpTi8+NgwLG7vt380g53HhWFqkRUl/+i4vFwXfnr3Fy7wKBRDXstOTBKQ9yDTQZDT10temyZgKiafViNQVsNjJUAZo6Pxrng2kocAZQKFmsVoZU5Zk03EyLuzyJBnjVcpw7Lk3Yx4d3aYn40hWF2D4PpWhDcRQNXVsx1oHiTzpJFdkZ+vmx1Ffj51yD3Xn2VHASsbsdIoFYNGpmx/MAtusQ5bvMOC3LLZBvnvzMXreOGNszRkp+wTGoHXXjsHv/onqN92B9PsANStFcrPTwIFkuM2AnVRAOovMXz1PAqKyxyA+sofmwuf2ozoA0rGB0JWbsyb3L67jr2JE9//c4z1dVvn4v79B8xtXW1MlFu+qkvpjAh1h1zYmpubUVhQYPr4w0SmZxkEoDTPScuO93R347d+53fMO8JsBAalW88JZP3wBz/AmdNnoBEnyQRldHx8wjoD7rnnHmzbvo3Xw/aOgla5ra6qwpUrl/Dee6dwhnpMK2u2HrgPNa0EoJ7Hi22wm+cWW4lE801WyQFGxao5l9Jx/sIyH9MvQDni6XZIr31c9B/TR4FuMgfq5uS3CQk5KXD9E0mom1++uYnQCNFEQLslACXgJP96Gl80UuxdvWOBgMJO+IeXBZwmB/sxOzFuo00yAv1n5abkVg+aRsKfTMv7Gr2KFBSioIzCkYZ5lOcabRIoE2AzgKTeWr6vOSUaRZOyEtCz+PltKwTlh6hAgtzlzyXLNWavZ0rn3j17T0HKir+1T83M8AAGL5y25XW1WWEkmEZpQciAT1HUlZZeVzRTcdpWxAYFkSzywrSB7R7vWPQBCnGBrADmWZTzyQAK+EBVodnKlhrJ/TD/yADNp5FbEA0hQUA2TputZwoYmfPAGiMycMs8S1FrDyzt4t7a1or6ujpzg9C8LrlIyLXi2rUOxk1gRmCVoUFYWN2IinWbLZ9zY0M2EhKfHKXyCuLAgQP43d/9Pezes9vmRK1Io/22Il66/TTS3Zcc8JmlUapRtjCNzsJyBIsrGMps4Qf17ltpC+gKjJMPsnM0QicGaYSO2Xs2f4iKMNjQapvrhvY8iNCGHd4HXfmKlP1fNsm1Sps2P/3UUwaiZsjLZVTe2x79Apr33W3z/jSCaW6u3jsrkYCKjMHxwT5bhW+0u8MBqDMEUDYC1eQA1MMEUDQuhvrHcOS9Drz69jkcPtmONAiCNLpLkJrVClsqR/K7GWAMahPmd86j8bj42M5lkOgZB7psZS49y0viTytTe1/netE76tRu6Xl3XSBHbkYa1conk7vRrpygawujXhFEGfJ5HjVQR2AlMKf27QEru2ZHdTo40Bf1gKAPrPzNfv1gbos6p5GkXmj/vq7z4B39wPcZt52nEsj2diN95TKyfdfJxyMIzM/zujazZVxFBP9l9eRZgqm8AgNSWXUyqBBYZgHJGQH/WQKy8X6bl2flyLQKgAXrGhDcQP7dsg2BhiZLl9qq66zxZNIy0lXH04ucfeOZEuedGq3wrJ3wj3/hht86YQgzUKbPTsZsjt1ffPc1DI1OWv1IflYLQH2FAGr7Bw+gfJCxMAL1o5UB1EdxFT7pK62KN3z1HAHU67j65vMm92qbWrBjx3Zb1Ehtcjkw0m+5sWtBIm1roP0Y9Xv5c3/TpPYkEiDXCNMPvv8DdLS34/Nf+LytHCuXQx8MyTVfixY9+8wzOHb0GMbGRtm2w7bB7+jomK1kumfPHmzeusVG2/z3qioqDECFqQf7+vvw/HPP49KFi9ZRVVRVh9q2rShrXG8eKepkjRYUMRTbSqghgTSCKU0nCOUXmgzw5eTH9DF9TB/TSnQbLnyOfHnibzK3oHB9dW+CUoLH/cwlmiQrXSbpqgwyF1mGcSSTccRpZAssxWdnPDc6r2dIz/MZ67WikamJpJrYrMUhNB9JCzGodylIJS/BbUaHopYCojEQn5/DzCQF8dQkYox7YSRLH7cHF5PvfvG3dyKj0ZEMBSkppYWGG5VWvka6CB5nRwbQeewNdB5/3dJcWhhFcynBT1EQhXk09JjuJG2kwZkMphNZVBYAxQJXXtxZdajryI/O0BaYJ86QW15xfgB1xUBexBl6yplLs/6Q+HyCSZohMOuaAIZng1QKblRL6bKeNT6merD3VYYMel1flsKwyeoBZyznl1ejcstelLdsslE2babcc+pdzBIQ5TGNWnr9wQcfwm/99m9ScZcrBTnkl5OXOL/eZFROjyIz0kejtAPpwS6kdT5NYERwbEHAWO8ojep1ZZ2CYClQVIZARS1CjZsQatpsrlXmBqhnWKaLBfE3S9oP7MnvfQ9nz57F0PCwjdJWb9hsrk5Nuw5SORPcM83inxuaUQ7JIBXfa/GWsV4CqJ4O9ApAnfZc+FoJoP7gCXzi4d18OICpiVlcuTaAn754HM+9cR7pgkrkbdyL4IFPAfWtyLJN0ZrQZEaEU3GE03GE0gkvEJQKMCho8RbGrw4KjcDKrUv8E+AzIbmVKvC3vcNzPmjxupXBkmxPWhEyYQuhWAeFgIurUEunjm5GoM8lxpF22/vDv7xjj/rPCyP68kN8zyu6x6Cr4nH10MuwFxDLF2jLd2BMror5AmkG3ryjPZNzj0GGp1wYBdrMlZFyRfFFCdr0O4oUItOTCE2MITQ6CvCYpQzJEjCzkBzfskysVRrvhtmI8hEoKCTvEmCVlyNY32ijTMGqGoKufEu/NgzWKz5kcmXll81S4mM5tPCG/V0kTy7w741x6IruujJ15D3lfdiJId7nAwGW4wiB+c9efg9HT3eg/boWk5nXUybbqmmULgFQGg1ckJHvLwlA6ZvyDhCAOnHDCNTfIYByy5gr7R8lCudHMTXQj3M//TauHXuTbb4HjQ312LF7D2pq6mzOr8p1OTjVby3MsGH9OtsI/sNM1inBoMWJvv2tb+Mc5eMnnngCBw4eMG8ILUKhTj61Q41UqTNPbtCnTp5EbD5m4HBCLuU8b9vYho0bN6KhodHyr/eKi4ts6456lpsA1XunTuEUw/lz56yDUK5/4iGlQQziWoHKvhCF5ZWoWLcJtZt2omHHHTZa5ZhI4YPh54/pY/qYPtp02wBqCeW+KTnj/jhaIndu/gl7g7cXntAFGRRUDDZCRMEo0GPGZu6DnjC2FaXsnILRztUDLYPEE5RGfMk7lf4RkLAFEVLO5TAZi9vIV2Ju1o4a+RKo8t397LP2LQKlMA0sCmIBNfV2atKyRhM0t0tATmmeo2F17oUf48wzT9reFIUFETSV0IYtC6GmlMYbDbIEo+6b0ihUFvUlzsXPJdEZRQZ6eKJRqmnaZrFkwEBWA+OhfecBIff8QuZ4PhsPYHQugL6JFGYDhajasAk1NHIq1282F8ihy2dsqfjp4QEz7FW+Lg6BTBqKBIGldY1oueNeUyi2yEXIuV1qSd3uk29hbmwQJTRUtm7bhoceesg28NUo1nLS8rEa1RJY0AqK2hxZwNBIRrp65+M0xmR4av4ay84MfAOmHqkuaZixcG3UKWhgioVQwCDL/ENCAgvXrnXi3cOHqbhP4vKlixiTkR0Mo2pdK1r2HMLmhz9ro08aATVitfk1txJp5FYAary/B6O9XQag+s6d9OZAxWwVPgeg9tjz8zMx9PSN4SfPH8WPXzqNZEEF8jbdARz6PNCwycrc8bMAMuubx6B3dNfT3jl5kAaIggwRW95YzEiuy33PuFBH/tZ1a6P2rjs33sqkEGS9+sBLoEu/bfTRABsBB88NeDGvzn3MAbII341kUwgz2NK23nPa68Zchf2jBb5jnSBMHxuPjTqxvZrrn2SCfpMPbWRagJvtWS1NabVnaPibu2JYcytVL/on9uN7bK9yRxSAU9o1AhXkN8Msr0gggyifydP7Ch7Y8sFYlIax5uVECvKRV1SI/JJiRHmMFBbwfsSNptl7bnTNAJvS4Y28aXTNRqz4DaWZhc3gk8c9dsm77jOU/fSf9+55h4WjThau+c94R30zncH4+KyNZn79+6/bowd3t+Fq5wDOXOw2F766Tdt/iQDKW0TCANQpNweKAErzaX0A9ZGaA6Vi8upUukpLsh//zr9Dj1x0eW/btq04cOAg8qhjbEQ4h9TO9I5GYrXfolz35MKn9rocZH2YSCBJi0j89de/juPHjuP+Bx+wubkb1q83IJRi21JHiOTAyMiIrWL6wnPP26iV5vNqfp7cT7XdiLbo2Lljh+0JpZX51OY0ktViZVHO78wwjmH0dPeiq6vTgrYF0f6Tcm1X+1f5Oe8YdcLmoaC0EtUbthJE7ce6Ox9AUWXlR3JE82P6mD6mD55+MQC1EqlL3e9CXQP5Kt4pk4WDkQEgBpot3sXcu6Kc71BpuHj41/579/xHcl7z4zWXGZLtHUOBqv2ukjRM3ZLsmn+kES8ZifaYM8hM4GqZX7eUbyTPHc3tx/uIgMl7P/sejj75l7YJcTQcQCXxRQMBVHNFFEV5Qdkm6JkKYDKWtdGpCuICfUYx6ChooOWVZwicBKLGiTOKIsC6Mgeg9H4uKStBvjk8G7B4R/lSoLAM6/ffZ0u5Nu46aIbmaNcVW+Vp1vYUmWRa5+y6ysQpkAqU1DahbstuRGmYDHd3Yn5acx4yGLx8Gr1njmBmsA95waztk/XIo4/gd3/vPzG/e5FWSdKS552d1yx0d/fY9caGBtsIeeeuXfb7F6Hh8XEMDwxidHTEFr2QEqyqrkJtbZ0tN696+kVIRoji7unpRV9fL3khbUp9EaT7QT77aQPJIyOj5rZ39txZDPb3I85yCLI8y2obseHgfVi/7x7Ubtxue9aIv8zIERt631yJbBU+Aag+Aii58PlzoHwXPg9APf6QA1Dx+TgGhibx42eP4gcvnEQirwzRjQRQd36WzLdRKI/M5b7r/nhf58FjcSNrH7xo15RP77hIue+5cz3lnvd/iQS2GFhGIQKgkAeEDAxpZMqAlNoZA69lbA6l9m1y1wRQ/GCuht5117Higv1m/Sz+VmeL4hV447l+sz6DiiM2i5Tm4s2M2Sh1SUkBKsuLjF+0YMLw6BSmpudNhGmUUCuGGszSqJKApCaf6yiZQBnnRr+9ESsCDjeXTNccmJJrrTuXmy2vCygJrDHwMuWIntV1/72cYHG7uWrut4tP84DMVVGBgEJHA4DMQ+6cMRc02i3guHgt7L3jgtLBI+P339M3dZ5gXQwMT+LNI5fx3vku9A9NYM/2dfj0o/vw8ltn8eRPD5ux27h154cIQP2xdWh9JACUV0TiIQFRzbvtv3AC7/3oG5jouYbymlrbz8/mPrE+NDdtsV1JRglAwRYEqqqqMLknAOI6MbyHPoQk9zxtgPv1v/orvPvuu7hj3z6bA7Vz506bjyvgJPlj7YxBo1Df++53rSMuXyNUvOZkZ8i2GLnrrrtQy6M6RFU+UerjJuoazfEtKMizZ+XyNzI8gv6BfnMNFLDSRvRalEKb+k9RR7OB26i5eCyaX4ymnQdw4Gt/gurWLeQnxm0F/yEu2I/pY/qYfun0/gOojyj5RqMF+++OvjLSHftjv2lULWip3HMN1mglPeD8y0/j+I/+GuOaQxGfR1EUqC0NYUNV2OZEUVLbPKXJGNBSkl0AUI6cOSqMlEwTZBFAdU8ChYxjU4WbL5XOWIqM9B7tJPtuD59rHwNm52Pmdrf53ids0YLaTTuQV1xMpcTn+HnZgFp2XgtlaP8rucq51RFLEcmP2n25OA51dtjiHgJZYz0dGL5yDqOdlxGfGLXe3rvvuRt/+Ad/aO58k1REfb39OE+l9/Zbb+Jq+xUDEnKvKC0rx6//+q9b0Ip96i1cK6l8tcjF9My07Ul19vQZXLx4EZ0ELHLNkFJua2vFrt27zTdeS9zKmHB1enukb3V3X8eRI0ds7yZNYtZKZDJkDUAxThuJZHkJgGuFsrm5WUxPT9PoTNropBYECecXoKSmAdUbtqBlz52o37wTpdU1LDNN8Naon75lB8bpjstJxpWMwbFeB6Dkxtd3PhdAORe+xx/abc8nYgkMEQT86Jkj+P5zxxGPVhBA7QUOEUDV5wCoHE775ZBjTvfVnMwuZNwd9Xeh3dkld33x6BNbhx5TXXhXLC4Zj2JwjW4xaKTIgSiNfhG4jfch9uaTCPecRVVNFXZuW4e77miz1S8HRybx+jsXcPZyn+1XEqmsR4FWiwxHbJTUABrbgOpDmxinBaoE0lSeDAYf1Wj4/QDBmka2dF0Gra7L4PVH9HR0MkPP8sAgoKkTe97e1TPee7yj9r0AyDzQ5s8H80GXgTi7xuCBOQVza9RomDcy5r+v0a08HeX+bPe0l5AbFRufnEVn9wjePn6ZRm0aD9693fYb27axEd/84Zv4t9982Xr9m7ft+qUCKNWDFrEZuJgDoEoIoD75EQJQjrmNZ4KUFVqQaeDSKVw//iauvPUiQokYNu3YieaWFtRUuw4h8U0Ot9tvXa+vr7MgGSiZlKuLPmyk9qo0a/nyb33rW7bFg4CT5tFqk3y56EnO+6Q8XblyBd/85jfR3t6OSIgymPwl+Ts9NYNSAq47Dx2yctLIlvIuMSA3PrkzahRKcYj0XQXJcekj6Q2Nbj311NPo7em2tuXLI23Pon36Dv32/wkNOw5Ae6AZX7PMVWtGt9FJ/DF9TB/T30667UUk/jaTJz/NoPEPvtLyC8l/xIwE/lheeHIH0Dvdp4/i0uvPouu9o5jo66KxEkRNSQjrK0OoKnKGTd90EBMEUE2lWZTnywjzSWcuZhnpAlkXRgLID2exrTrLo7OxFp+XKUb7OMXvEpR1jruFDEprarHj8S9h3f77bD8mGfUyAhdJBpv9tTRbfF4hCFBpRE57fs2Mj2KO4EgbWM4M96P75Ju2SIYUYmVVFdavW08FFuU3520vrunpGTN0bDQhlTZgIcCo1f/279+Pr33ta9i2bZt9Zy2k1QEFmLSsrZSudp/XSJeS6kopYN8qLik2AHXffffiE5/4hPXK3g5JeavH860338TzLzxv7h4hLb7AvGgvHfVaahTC5xP3bS8FVM6aiJxfXI7S+hZUbdiM4upaFJRSiReV2pL3VY0tvF9CPbwUQN2M3AhUnMDpugGocS1jft658K0EoJLxJIbHpvHjZw7jyWePYS5SjkjbXgQOfQ4BG4GSC98qH/0QkM/XfkoNnHh/l5N7dvFJkd+SFt9w72OsD8kX/gIF3SfQ1NKAR+7fhS9/6iCKiwvQeX0If/W91/HyOxeRDuchuPlOhO7/GgJltSw3NkAvFiOWoRmqrEcbUSNgstE1Ah6NlJmLogE3ASl/1MyNkmnUhpWKsEKGgJvv+fPQgrwWSLGO2Ebl0pomv6X5bY2KO7ditiMZ0mbICYh5gMsPSpruWaMWOFu87to3S0RITBkxYMZ7/Lkwwq9zMrdCPJFCUWEeAeZG3LN/Ew7s3YjqmjLEZ2O2kMRfPfmGjRbcAKDYDj4oI97iZjn6i0i85y0ikZcDoD4qi0i44g5QZkQQn5vDpZd/jKtvvoCBjiuoqSzHPffeZ/KLYpP1oTJ17+WSwHBzc5MBKIGDFR/6kJDPVwIuPT09+OlPf2qgSKvpCUC1tbXZBrvWPrznBX40qv+Tn/wEFymX52ZnUVRehYKycgz1XLcl3ptb1tk+Ua2trQai9L7e1Qa/69etM7dGPz7xpToL5EKouVWaI3Xu3FnyepzPVVBHq+Mwi5HhQUT4ne2Pfh7Ne+5CRXObueir/fpC4MNb0h/Tx/Qx/bIo9IV//N/9KWULBcyvcGBBKDjDyxkaIvd3Kfl3JJDtjIfc4E7c3lLaVHiivxtTQ33QRHG59Wgj3IJowHqLZ6jntdR4cRTIC8ul0KIkWUQWQsGsbZarZ7XqXkFE11yPtP+4PpnkM1PxgC13rmc1N6SAhkXT7kOoWr/Z5mlJyS4aN4ogyHhckJK2iPxv8znlUSMqKhkttiEDRsu+qvddc8SSVPyzBEyj42MYHBgg4BjCOMGOFF1GvfjFZSiqbTZ3qPnJcYyPM0xM2hfy8vNQWVlpPYIrkZTc5cuX8cwzz1ovofZTeu+90+jvH8Ds9LS5cmg+lMo1lUzZKJFcQ7Ri09DQoLnUKf2NjQ0ub6uQQNnx48dt5by3334bY6NjtFWpcAuLULFhC6o370FxXROKqutRyFBc24ASglKVbd3mXajbuseWctZRC0bYEvplFQagyqrrUFrlRp9WMoaMZVYIVl80xAVeFWQ4au7atPiJhmRFRSkO0cBt21Bn8QjcxWIJXLrahwtXB5AKEQhU1iHQtMUtvc24Pgq00LnLMnAHd2LXF665IBjgyLuRQ9ZGAyHyCGOQgRkjsG8/ichkPw2mUmxqbcDe7S0IFeZjfmbeXNU6ukfUC4JAdQvQtg/Z4kobkdIy9JoLGKCRpSXLbfVItgULeYXI5hUjk1eEdH4J0gWlDGVIFZQjXVSJdHEVMiVVyJbWAGWsj4oGZCsbkalqRrpqHZI165GobkWitg3x+s0MWxFv3I5k8w4kWnYjtf4OZFr3AxsPIrCZYdMBBDbqN9PH69nWfUDrHcCGOxDmtYJN+5C38Q4bfYzy+VBdm4Ex7dWn/dzKSwvQur4BTQ1VqK0uQ3lZEUFkIQoL2LbJ8zOzcUyzPIoKovi1R+6w0SfbT4wyS6t5njzbybK6bqMgpdW1aNx5AMU19Sxvb4RWxf5BBAo9yS/JVu3Tp6XM58aGbdS/ZvMONDAdkidqMyu+/2EJHn+KtFJsam4WPe8dxuDlMzYaJbkoUFBYVGgyyH9j4T2WQYR51qIJAghFfC43zg8jOVfUMK5du2auezoKIGmTd3WmCdiId3LBt0bUJNPlEj45MWHgS6vBan6S6lydS+Mjw4hRD+UXFJr7Xj5lrKRC2nO3VXkLmOlbir+/v98W+Tl85LBt2aHRsKamZnMvl9ufnp+emkQilbbOsMKyKpTVN5l7u62O6ZHK2+ry4/Bx+Dj8ygYDUE4k/HLIKVinaOW7r1TYNf3zzn/ptPBJd7JSCvxri0eerfCgXWdQr7P29BjpvIzxvm5ktKR0OEiwlEVhRJPFQ5hNus10CyLa40nKlGFZpIpP6zhozpNUSzJDAMUy0jt6VNdUjFrqfHjOufspTk2wl/G+bv/9NPK3mDuYytq9sfwbuupMUXfHXVFdaK6XlLzN/ZFBz39SXtGiElsuPpyXjwwNTmgSbn4xCrT/VkMLypvbUL5uEyrXbyJ4K0Ryfo6KbgYzVE5y9dPqdBPjEza6pD0/pNjUM9nR0WEK7ujRY3jjjTfw6iuv4eSJE+ikwp2PJ8zFUApNm9JqYYwyfquI39TInwyrOSpZKdvh4RGCtXHMz81TKWup36gpcOupVe6oqDXipO8LqL311pt4/fU3+K3jBIODtBVDNArrUNm6FVWbdqK8ZTOKq2ptg2at0FTduhlN2/eikaFh227UE0TVtm1D9fqNKOf9oopKKt9yFBFEFVdU2ciTGfHL6Fbsruc1suYDKC1zPD0ySBBFAEXjoKK85AYANTefwMUrvTh/tR8pGvmhChq2TVuJ0j86AEpkxeKVzZIiWunasl+Ox3WV14W67Cf/zE8vAKiy8mK0ttRi+6Ymm7s0OTGLU2e7cI0ASoApQIATaNlp4EjugBr5YaO2o7/0u4JbPIOX+S19Rkftx2aB8WSCYWTkBhgi8BIIiwh0EfhHaRwLcFkoJtgqRZKgK1lYgSRBV6q4GqmSaqTLapEpq0e2vMHShKomoJKBx2xlM1DdjACBWF7delugpLKlFRUtbShj+ytp3oiy1u0oJP8lx/qR0N5piRi2kF8evm8nDuxuxe5t61gGjdixuQk7tjShgEbo+MQMZufjKCspwGP378T2rfyON5KVTmVw8lzXzQGUhNEHRKYbWNipZBwzbAcCULOjQw5AbdyBxl0HeK7l1T8gPjc+Ir0vWVQk4k/qgNlp9J45aq7RuqpRfY0sqZNJZezI+6jxG3UIQYGAlhaQ0GIkH1ZSnWmkTJuGa1NcLRxxnDJWI0Ry39u7d6/NZVI+czv3xEuS15LRWrVvfGzMOrWK61pQt3mndVIV1zRganwMM5KPszM2H1ajoNYpSNlpo7bkBZ2r804bxGtFP63M13613Vb6q66utjRoLpXmk83HY+Z5MDM7Z0uay4tAnWRhtoslfPW+8MDHdFtEXlL9yitE8zb5QxcX2+VHisTjjs/tKPvKfjMYc30kM/UrR7cEUEv0xQ31qasyGtzR/fWeJS1512cKHqWIbQ4AjRDbEdzOXZBHib2o5xQWYtR7/vnNaeGbt35sZeI7K302N9yQJB4WPkpyl91fbf6apME71H4B4/00NrKamxBAcV6W4EejUSHEKY/TzFc0mFXnLsJsRDfY2IxOcRJ72SjTRMydl+QJOLlv6R2NOg1MBzCbcAadXIc0B6r10COoXNfGC951xSaj0r26JNws72EqQG3o6Bv0WqmvqLKW4KUJJbUN5lJRXFVnYKZm43YbhanduJPG3Ea7rrlVNjeMdS+3C62u1NFxzdwopFBPnjppoz+H3z2M1157Ha+88ipe5/HcufOYmp6GloMuLC9HGY00GYgy2Bp27kdN2w5TbmUNzYyfRqrmvTDJ4i0t7KCNGrUpsPYOEZ/JrVEjW1LIWtWps7MT777zDp599jmCp9dx8eIFcznMp3LPKy0jeGJedt6JgsoaCuyojb5pkY2y+gbUUoE3bt5B+3UD09WAkqpqFJVXEjCVMZQzvRX2u7Ck1NKWSz6fWXnfglTechsx90kBKBpaMhxn/BGoZQBKxsLsXMwBqPZ+JEP5BFAagRKAqmL7+oAMy/ebVC4rlc2K5XWzB11LdH/E7zyZn0G64xQiUwMoKyOAWldH4NBM4yiCqUkCKAIDjUAJ+AQIUILrdyOQX0zA5NyKbkUOPvmk88Xgz2+y4AEvBbWHhcC6WRpSLrD+tXy8QJz429z7WM8Cy5KZ+m40pFU8w6gviaKqMA9F+VEU5uWhkAZ4cUkJQqkEpjvPY2awB6n5WezcWG/AaM+2FrRtakDrhlps3NiALTzX/CHxzxhBlOaGHdq7ERtbqi31rv0LQN1iBOqXAaCYxpmRAQxecgBK84hqaVR/kABKVeiLTf0xObqgkxaDykl067btPytZDGvXWhxmrLvdjP2Kigo0NjURGAlAKS9+/PquC6WlJaitrUaBNl1eTZD8DZHSJVAkV0+54r3z9js270ijSnLbu//++w3A2Eg7n/MNSGVVv8XfWvBheGgEQwPOq0D72lU0rcf6gw+YrpmlPBwf6MdA93UDWZLxkoPigZmZaVs0QvrmLL/7DmW9ljRXB5moqbEJ+/bvs/lXG1pbrRNuZmbWOvLGxyegfStLqd9qt+yClsfXYjUL9OEs8o8+5bQxI79BUa6IH+TGnKAcT8jLZcHd0/+zAnnv2yPudIEWomZY/jmflkdrcsDOXPvV0Wka/nYJcb95bvyc80/37Dn/I2bvOjmudm62sPWUm2Rwz3iHj+nDScvNdUdSDAymMFTZVuGqSY1A+IzjyP3SA/6Z7uWwjPUGaXKxmxskty+5XUwO9GCs9xomujsw2duJ6aFezI0PUZlMkaHUa+SWFlVwvvV8mxH6X/aTpb2SXFq97+nmL4n87634XWslGW91K+adIMlaTCZAIz2LOBt/MJBBXkguegH+ZtnxkeXx6JpsEi1hnh9h+elZynHtI+XviSUQluD1ecar0Se5tYXyCgl0SmyESANEflW7uroNsm/wbSqTspo6NBE01GqUpa4exZXVBBPr0LB1v/mKN+4+aJNvtRSs5lBJ2GXicRsJa9i1H+sOPmguhSUEJFpxbWpyynol26+04/LFS9ZDqAm9E1SEckHMLyxERX0L1u27Bzuf+DJ2fvpr2PTAp1HVugXRomJl3RSlJvk2bN+HrQ9/Ds1770FpXYvNEYvNz2GKIFYuef/bv/nf8M//n/8P/Df/7L/GP/uv/yn+r//tf4P/8X/8H/Dtb38Lp0+dMtdDzQUJ5heipHkTNtz3adTvOmTgzzEajVUWoZahrlm3ERUEi2GNJqhEJQQZTBiyvKwnVUcTjO7az0viBz9OF80NnLZI5AO1B5PLSrTSxO/rxduu9781pPLyZYNXL64gPdK5+7149uEgk73LSDWpdp/NphEhP5blhbC+NGqhUL0weob3tVKg3Fwd/4kH7JaVg95PUVFrXh//OGHC9qhjigBJj7ryckHkHz8cpSRd4Mbqnc0ibv9g02Rf4382L5IkhZcGS4BfJqod92/h0orkP8ujXpdgYRBbaouDFHWDY1HdlNy2jxrpc25VRS0YQr2idz9k5AMhpU+L67z55pv46dM/taPA0mOPPYZDhw6hsbFxYfEHXdfzGq3Sb3V0dV/vxsULl3D58iUMDvbzOu0C+a/zvi3oEp9HmsY0UjErQnk2qBPszTffwDPPPGPu3z/5yVOU8d/BKy+/bMBIboB5BJ3a+F0ryD766KPYvHmzpVvf1sITWqFT+ic2MY4Y0291kVOlVjUf0/tPXsHaQQ1N+kznZkNFkKI+H712AWd+8g288Wf/Iy698mOMdl+xEWnNF74VudamdpQbHOXW6dI7JC8d7gHytexQs0X9c8oA8qSCWxU1RFuJtqvcvRmC5Kmg9uLkUR2pSqc61DKJmC3gpS1vpkcGMNl3HRPXOzCuLWaG+q2jWnbvQuL8BH5MHypacRGJRQbyznhQxYdsA1f+5huyy0TEOUbS0X5FS+Ao6NmZ0WHbgFW9a1METYk5bVwbN8NXit2+oAeljMiMYjxtgqudwgsrKm0H8ZLqBhvpKCyvIjDIs8fTBAvmk2zGgd63T3u0ePZBkqVdpMbEIDe5oCYq8f/M8AiGLr6Hcy/+EJ2n3kWMqEdznVrKgdL8oK1+JYWRDYQwHYfNa6ovoYHONiOXvVzSdwSixmNA3zQFPZ8tp+1empcx178k8z80E8BV7UUbzzDeoO2yLreW/b/xxwQXO5Gcl1KWccS03mZJWT4tW055mZJnHaonWEu/ut8J1qvb7FiRWnlIIbK+3FK9aUwO9mK8pxOz5IlZguiZsUFb8UiudyIJGG1qmFdUZosuyF1Pc5Dyist4XmY9zTYqo4n5ZhxKtjpjQnUgpSd3GMU91d9toHx2pN8Wv9D+XnIZVbqUQGeEao6XRpXKoR508Zj4rbCyFgVllcaLMkD1hvKhETCNNGlumY0qEaWp/D4o4009olrIY6irg4qiE1MUrHJb6jt7xMqsdYO/jLlbRCKuVfhGJvGjZ4/i+8+eQDxagmjbXgS9faCyWqBADfNXidQ2vTxnx3qRfN4tIrFufSMevX83fuPTh5BfWoCeriH8xXdexYtvX0DGFpG4C8EHfpMNrZ4GmvaM+ZsnpUEdA9p3qohCoJzCojwvjAK2d41eG8j2nnPtlTyUV4i5oR50PfdtDJ1+B8mJYTxy1xb85hfvR9u6WpQUuzkj7uksXnrzLP76ybdwuaMfVZXF+Md/9Ck8/sBO3iMRoMXnE/gPLKevf+/NlVfhY3tcClDfP7K4KfO1ubpGn07+8C9tX7sIZcSuT30VB7/692y/reT7uIiESsUnyQ7JA20uLVkjkpuXXJSlhySTnJGmkrx5GeTGqQ3gY5RPp370V7j02jOYGhtDXW2t7Y1U39Bgq4kqNhtVsflQknkBe6alpdnmDn1Q5X275GSrW4xHc0q1kbgW/5GLtsDJ+vXrsGPHToYd5n4o2S1AI48ABY0UKUwQuAh4xebjBqS0zPjU+Ki55LXd/0lsf+yLqG7dhunhfrz7jf/VZKLskzyWRYRBo0gztlQ5dZJ1xgZtxE6LbWixibbWNttDSnOe5LYnPazyVVCH3veffBInT540ILX5vk/g0G//pyiqrkE6h68+HCX+t4zIPn6nkQ6yVKRnU9SBU5RhfWePo+v4mwYyNPqkeY8td9yNDXc9Yq6Wtvqm935uGzOSfamL0gdC23b0buU+bM94B+9czUve29rORLarOob1rYzZPPzt2UFu3rvbfD5Fe8OODEkvpBXM9pX9wvasziodGbRQleyzDOOS586uz/wmKppbqP8dz6ksfJJs+Zj/Phy0CoASE7lf81MUasMDiMsYnZs15SmSa5bmyWgUwJQJg+bHyM1EE32175AE3DBB1NRALxnGDbua0Dcm9r7Gg0ZrdJJMpmzRAxmrJdU0WmsaaeASRNGALaquQ1GlQg2VZaG9r7ik2LxofmnsJcEsUKHvqWFIERqIYFom+7owdOkMes4cwXDXZczHBKCyBFBZW9JcvRXF+QSLNNIFikTrea+QdvlyACUSgNKCE1qRb4ZtisWLuuIMwZiuBzA4G8C18QABlHZyD5rrnBY12PVrXyWQ2mIrtDlF6zfF2yslr5b0mhkyCqo/CQAZEwJRtr+RXw+8LwCgybdmePDeHMtndnKMRtgc5qgkJwly5vhbPYlKm/bXihQWG2ASgBIPWJL5x4wTgWWS4rWlwj1+0whfgnFqkrz1rlOQCZjJvWeaoF0bCNumwanEQhzmKx/WJqcFtoqXD57ySyssHbY3FvMggKVnCkpKbTEIzWWyUlSvt1eAt1OOt0MGoCh0B6+1G4BS+1sNQA0MTbh9oJ47gVi0FHkb9yBw1xcQEIAijy4k+leETL54ec6O9nir8J1cBqAK0dM9hL/8tgegQgTqmw8RQP3WhwZAqX3IZVfueiXRECrywyjlUfMpZVcrqGNE6bS0Mttqs38rAdQsARTbgQDU4OWzNhdTcu5OAqjwBwigJC+S1H3D1y5Qdl23OYla3bRh217kFTkXZ+XddVTdnHLjFIDS/ND2t1+wJcw7T59AMJ3ABhr5cuOroZFfVFhoQEmu1DZKw1BHMNDS3GS/fd2XW+7++fLj+0W+3s49+kEASkBIbtlaaU/flqvepk0bbWVBuSZq/tHU5KS5aGvOquYoae7R8DBl9tSkueIpX/Je0UbC6kwrqWvARgKoDXc+QrmchwHq13e++W8w0X0VVZTf9fUN9h0DXdqigzJScaiDTXtMafuM3bt2Mh2bDJhKf6dstM+VjUCe0v0f/+N/xJHDh8nuQbTd/Sju/Nrft3mv0kHKrp5/f0vzV4RyGf8m5HGTtSUWNLIELRM9nWg//DL13lGM/R/s/QeUZcl5JgZ+z5t8L196n1m+qsu19w7dQDccYWlAgORwhiAJzlCiRjpH0u7Ont2ds9LR7tldrbTnaDQz4gztUHQASBCE64ZrtLfVprqqy1dlVnr/vH/7fX/cm/mquqtttSPrz/xfxI0bN25E3Ig//i/s2WPW1kvH7CbQGLvmFlz1sc/z+wy7eu99GP9Vfvm02ToKj0hInZLSOTQLxoEZ1/lh0+h4bW4sF9JrBGwE1qTbNNgObAKmmu2EKyAlN+tM1rXAEnWNGsMX8FP77Uy6EVxJDzLpYGXOiyWNIPWJELleKtkSiLu+9n80map3WRraCpxKX9vlFXof6XXPgdJ3U8HReUHaJejMkz/C6uQZVKiQ2iGMUmQJADSdKt7Zg1jGcaJngIW8gNmXn0V+YdoKkHrNdEaHdhYSeCjkiyZoVRQ0jK9FsTppXLRCYSohKMQvIKbCplGHSCzBBmuLHfI6fv1ttr1oLE2FV6MBDGcDGvjdGO82sd1S/mgoNr84Y+udNPqhngntlKZpiuW8G/2oVmvoCDcwkm7aNuSqFN1EUmE2ymfX1LMJ7OhpGrh6LQDl1yCtg5pZD2C5qNEsNkwdBLc1jUAB59Y0AsV8Yn50T+zA6MGbsPsjn0LPxDZWbAegLI/eSf60PepbXa57ZI5td1SI7J9uASp7/KZ5gvHiuqZHZE2Yud4X7xkJOfn1g7ggKPVIhRFLpJDs7LKNGrReSY1sYW0F2aUFM5XfbtTdNejSLiUEVSYFcKWISnFRz3GAZdjC5gPKFnudrlm+4xTSKZZnTVUUcHI3/Qg5G70a+T3Ptr7sMpEAVJX5M3fmJJYnz7qF88cIoAjKXxNAlSqYtYN0n8I3HziECgFUtA1ABTwAdfli+MEm+yL6/l7ZuiSAyiQxPbWIP9YI1KNHUQ+yEmob8w8QgFI3TTIcRG8ygkwsjBTtKtue6my/G+QVSiVbI7qvDaDuIIAavPwAypti9W6QARS2BwJQ6ki4AEBpBOqX3QiU9URfbtJodTyC3OIiXv7eX+HcMz+zGRVSdq762BetN1ydVvomlDbeQ5egjeyhzNHoPPNR7cf04efwwne/jrmTR+ml5dY5DQ5hiCxgIBCg9lPrnjQCNTw8dAGA0rtN3rXZ7VqmuV4+8uW1gYnXYAETjS4JKGlkR3btpifW+tOF+XkbdVLa6Z1R9GeghEye++XIZgh09WJg1wGMXXcb+rZfhUS6C4XlOUw+/wSe/uYfo7Q0h4mt27Frzx7bDl2ASe/0SfGRmw57166s/f195ubnm08CVYqTzqjS2lgp0hPX3Y7rfuGrtkGLZsYoO/1OuH+89Fql6TLU+bYgVBZqbK/Xps+a7vnKT/8eweISv10aa+tF5Cthm2Ezfu1t2HHH/UgNDFJMv7reqznWIcsV6WCUG1XqHnmWneLqEioskwI7BopsBKnK66K9V4MEmi1V0bpZAXFPD7UwlX6VA7Ppl2x1TR3qssufk8/KKa8KumtZrMA7N5EuNYu6TsWvyverjN/yK/8ZhvZdx3Kr5R86301lznvgMuoYV+idUeA/eiNQ7Z9En0mFIRQNExQcw9EffAMzrzyPEgtdb3e3CanrrruWAnzYhsh1Jk82m2PBXsccheOx48cxNztnPf4pAiPNdd63fx8OHDiI3bt3mzDT8L62MlXP044dO2whpxqJChXGl48csfN+dJCpdknbLIjaka5lU6tiDHdgx14KuDtspKVrdAsLGYUihZ5fzi4bXVBe3dQ0vUPzVtWQTz7zMJZPHzPgZO+mcqPtftUjoTgJaQWbBFChOnoTTYRdYtCbJvgk2Dm9Sv+sH9t6WjbNzz1zIclFo1CadqYRq4UCMJRqoYf6j9Y9LRFQndMIVFmHuUZtq9eJG+7AxPW3o3Nw1ICeH65fcS9Jr3q9Rdg9J2aFtgs1QGQpNRI8WtypoWwthJQA1AiReg5lSlFQsPKrXmT5kVDQXN9apWLTM/SsAJb14JL1vdWgakQoHI3ZaJNGntS42nQ8NbReYpQ0A/sUkpqylxOQUuPN8E348L6Fyz+VJitRfFbzmCWkbOQ0njBlLEZQJsCkd2nOfft73kvStBQBzPkzJ7A0dYaCXzuPvYjpl561OdTbtg5vAihGr1ysYHpuFX/3g6fxtw96AErnQAlAjeyklP5HPIWPbADqh3+EpADUBAHUXVfjFz59k41AbQCox957AGVlkaSyaaSyZlYpo9qhM4C+RBhd8TA6okFEJAhei3y9ru22RumL8+dxRgDqhcdRX1vCPbfswi8TQO3YohGoJH3pZXrowwWgnv+bP94AUPs/JQD1NQegLuMI1AYxSaFYFCuTZ/Hkn/xPmD38lJ1912xR4e/oxs4778P2W++1NaGKj3qznZ5DlYoWZYmUKyuHXv647y5XyiSmLbswjVOP/hBTzz/OdvcIlamCk3daD6y85XfXdtyZzgy6u7psC/M40yt5r+lrMclb3hcQ0KhVRyqFFFk73qmT0tpRlS33b+Tkmn/l6IL2R1HWj1lcOrS+Tm2+NoPQVDl1dhby7jBxbQuujRuy3rS8AmWw37Nfp5aozjJ/ulyTf5rBYcsDGD+tndWMk1TfIDSlWufppXRsRKbHpmnaDAXKaMl5zWw5d+gxvPD9v0Ezv44du3ZjO/WIsfExk9naZKWdlCaN3F1wbtZFpLxT/L/73e/iqaeetHWxA9Qtrvvcr6F32x4b9VB++bMsLkVtubdBls1t5Gexc+ePXV/8pHvIyof/vEz1Dvpk186yYfVoozPPd1TcN636tWcceffosBGnjV8F0eZz09Fo89I5+OVHuorN1HAX+mGdcL7N1f5dyLotH7JrlKawumBnTR5/5EGsnD6CWKCMa3aEcfOBBJ54IYsnXgnaDsPbb74TQ/tvtCn3AkF+ZPSdpEsIkORWlrDEeqt6NfvSE7Yxj0ZztQ5UIFpx8KJnI1WKv31jixTLqPQHL3ZKu14hERzijzYAi4ccJ2SGm94166q5Ncm0U2Xc8Ec/ibBMhQ+sVQJ4aC6GxxajdlzM4LZduOnL/8J0OOklkquavmvf00vfFfpg0AaA0pdUURZw8oWLCtLkc4/g6b/491g6ewLa0ekzn/kMPnb/x633S6NGKoDaZUe7npUrZQrOddvdTEJUQ+/pzk6b76z5xn39/XZ6uEhgS0P3GqrXwk1tZeqTBLHmImvnHglnVQZNYdCI1ZnTp3DslVdw9MjLqFP49k1QaF59M8YO3myjLvFMl6eEe8l6h9ReXv1eMvVMZOen7eT4yeceRXZxGnkUkR2JoNpBhZ+AJrVYR3qeYK5FIBoJoDNSRZIAKhpkw8qwtBV5byeBIEHqubUgao0ARjodgGJ9Mz/6Iu1kgosCaKUk1tlRqoRuC3QdyHtmJYBChe+IhdG7dY/ly847P4HusQnqzh6QeANy6eWvXq14ML0CPxIYOktG0+HWZietsS8RpFTYeGlai8331RQ5ASTmvZUjNow6gFDCLT00hsGdB2z7ce1WIxClFyhOroEVqNJ8YL2YbGGoPJIpQKxnkg2gyqb5MOGmHJLp4imz2XDzkzUKZcPrVPKs98gXlPZWV86lkPjhCkSpgbZ1WMb8EHqX/x6Z7zH5I1ALZ09imQBKi00FoHSQbsMAlDcCdY8bgSoVCKBmVwigniKAeh7VmEagrkHwli+4KXx1FpL3PhnvL6n8+N/QANQfEkA97wGogwRQbgrfjAGohwxA1YKR9wxAmY7jVTdHKqOuFqqjJU35oLVOmq6ntU4q5rpr1eQick850iirkl0JxbA+N4WZH/4lVg8/idb6Mj566y586fO3E0C9CyNQfp15F8jCpqzwp/BtAKi4A1A3fPlrBC+bAOpyRcNkjto5KmN63+N//vvoLLyCT9/dj/V8E88cqyMf7ENieBe23XwX+qkAWaeRvgGVNcVDeRNmexiOxk0uqlxK3vmkTXrUE15YWrApS4tnjmHp3HFbM5pfWTDFSsBBHUcCSlqfI9Bk06TJbjaIZ4+E7VBYdc754CoSpZ1uEd6TX3ViipU2k4WMj0hZ5qYzUV56Zl2dXPzWkqc12jV9SW1+jQqr2mQdlG5ubB+qtfqGm1hlOUpAF02kCEA6EUuJ025tK1k7usbIEd4XSNLaXYF+c9caWO3gyviLJMcFJDVqMHvkOZxh+3v0Zw8gzPq5Z99+bN2yBYND2g3SrVVrJ6UlzDx2AMqN3Nn38QqJ7P4hu9rs4plnnsZZ6hqZLXtwzWe+goGd+23ZAD+klcEN4nOWc5s/loey2x3nJG/Orpu+mzOM7H4bWRj88U2jixxl2K9ZfNO5ubu+O6/UzqrTsukO9bZvq7JJ3rxW+0s3ps+1xa5dtvueac+031c+k+XmyowLyy87fMAAt/8O89tSOJr63ySQdgBFcdOmNmr/da/C71AvrCBYmMZoZ5HAqQPjgxHmUws/eGQNjx2LYBd1m5233o2ebVchmspYh71PKtfqkM2trmB1dgrzp46Zvjb9whOsJwHrOOqKtpCOtEyPilGHitE9RkAke4R2rTWP8NqZ6hd3doEmZzo3imXKak3Bc6Zdy92u2/1s3nfh6rsAS+Ug/vpcAt+e0nmEeQxt342bvvIvMEIAJf3JAag31t2u0HtPBqBMeHo13BA4hWWNIKG4tkyA8BgOf/+v0CjmrJfnq7/5m7jjzjvd05cgfWz1MGkq2eWm6elpPPfcs/jRD3+IY0eP2jzqjv5hjB240ebCDuw5uFlZLxMpZ/SrBlwVc/HUUZx87EFMH3oCizMnURpJIr89heXxCJqsIKnZKnrPVtEzxQrdlGAG+hNVJIJsaLyeMS367ktHEI9FMJdz65g6Y7ApfAlWal8BclLRkR8PnfmUqwSQr7p7/R1Aga86vhRAscqGgrU7zsZqgIDl4Od+DYN7Dth8XzUWG4L1EuSEPn/VUFCwaVGkQFJxddl2T8wvzmJ58qQNrRdXllDlPS2OlDD1y5ALxwlyCU/13Gnq5Z57PoOdt99v65yEyDYULT5HmUKDbs7lQjJHL+7u/5KkMBwrRDdNw8qDuO19Bp48YGbgi2S3GV9ZfL+v9653mwTqNDK3SPCkNVDr8+cxd/R5AqinbVrB1i2j+L3faANQ+TLOG4B6Gt/64fOoxDKIE0BtrIG6AqDeEEA9aCNQ7weAstJtRHWWjXqQjXsIvQmCJ7boYabD/Ckpnr+LSXVOLKpTEdGunGuI2nqd/M++juLRp9DKreBjBFC//Pk7sGNiAKmUdpIU6ckPAYAy5cptIqGNF+aPvWRTuw98+pdx45e9KXwEUJczCrYmkmBgiaBm+qUnceKRB3Cgdw7/8ssDaLSieOiFOh47tIrTCwF077wGmdGtjEeHyRgpnMpZgRWNTKkzSetpkt19tm7KwJlkDknpE/ipV+u2O9fq+dNYOXvczn0rra/Y2g+bYmSdQ2UDNH4nkck3yTqGZXJezGv7FmS9Rx1DapPFGwCqDUS5SLhCpjjZo3QS21mEbLsadDfwTv82csSw3NoszRLQOq0Y3aK24Y+9L55gW0QwJPCU7rL1ptqKXABJ4EibRckMxzRVyfRrXwTT5I+XBr1SpPzRqPzkocdw+smf4PiTP7Oe/4PXXIfx8QlbYyX5/1oKZ5TPjo2N2QiU0i7yy6pM5YumHL7w4ot2HuBLzx9CrH8MBz7+8xi66hqkB8csf9Se+C2Vy1/G0Y+n2ZX3nrvcdA+ye/e8BJr7xrVvd+52vRGeZzd3P9xNtw1//Eib/p07f+zaHwV0QMit6zHT+KJ7DXU6yo+7tnVAdu3YB10CW8703mngySuHG3bGQe82N8Zfpp6nGQ6QCSIEoLT+JxzSiKRUA420BtHbFcW2MdbtHQncuDeGUqWFZ18p48HH1/DSVAw7bv0odt5yNwb4beKdadaFmssfhcHvW6Vesjo7jeXzZ7F09qSdtSa5Id1jKBPD7QN17EjXkfRGgwSeVJYEoNQp7UAT9ReaPnByAItgyaoL3+ULXJ/0em+UzYqASorFid/BLzXefbnJz2o1iD8/k8Q3zwlAFTC0Yzdu+dX/HMOawkegz8RYnl6hDx5tTuFTD0CtYqMrxeUlG2FZnT5N5H4EiyePYHxkGLffcSfuu/8+7Nmzxx5+v0gjVM8+8wweeughO79nnfHV4aU3f+V3seP2+xCg8mHKuFeZ3gn5Qagx1IVGYU49+gCe/frvG8Cs9Sdx9qYkFncR/bCsd07VMP5syUafIpUmInwsHmmiN1ph5WugJiHH8NQL0puOooMNx1q5ReCj4IMEUC1kkqygVvFU0fw0bFY6YbASAddM1q2J2tHjti9/mQ14nuHIp06017lMN3zpaxi/7nZr3AQYJFg3groE+UJdi6SzVL6kpJyn8JEiVs6t2z3lrxqTAJW8UDyKlpQF73nJFmWXtkhulAgaS1oDF8aOuz6O3fd+Bj3j26FT3k3AMk+VQnkXv+4Xe714twml16JLh+ue8xvEV9HrvfNdJuWZFKTVOTYC0+ewNHXazouZ3QBQI/i9r34c999ztfkvFcqYmtkEUDUCqJiNQH3+yi58KmfeFL6OqUMYnxj1AJSbwucAlJvCV3vPpvC1lz3XwGpkOk6goil7/WQ15K70eiX09cpj092UkrtWqWOp1EAuEEVlaRp47JuoHX+aAGoZH7tlN75EALV9ot8bgRLp2Q/JFL68N4WPAGru2Is22nOQAEq9tpd9Ch+TItkppf3Yz36A6Wd/gtD6SVy3pYwv3ZfBSF8MK7kAfvZSAw+/UMHZ6TzW18tSlzezQWWPrFGbVN8wtt70ETuaYfiqaxEmqLKpR96H9T+vRunV5uhaU8E1yl8qZFFim1NcXrDOrOL6Msrrq5YfWqDeDqSMWQ5M3isefL8tpCc52W1W2vm9yHJT/to7BY74LQWEtFmDgF80mSQYcqx1dSECI7djqg5U18gRr/kdtE4oyGd0bp42EJICaO8T2etdvqi063JD7pqj8+dcNq9dXHWtbxGztaznnnkIp578KU49+7i1oddefz1GhkfQSYBmwNVTOH0dwI3cxTA2OoL+/n7d2NjmXyx/ApKaEXPm7BkcffkInqOOgWQntt9yj50zliGAUh0VwLB2S8BAAILfVaMf2nhIU8Y1fb+xcU2T9+Vu1wIn5k42d4Zlz7trAykaBdJ35LdzQETf03UG0mLXeq9Gcujo7pm7Fx97RvlM/17aZFoG+h9e5H8Xo3a7UqlyoK/j8k+3XWl0/nzf3t02V+div3zeDjXWezbKQAtl6lD1RhUDPSH0d4UQo5KU6QhhoJf6UDyMZCyI4d4gRvrd/Y6EK59nZ2t4+kgZDz+Xw7GZEHq3XYWt199qa6DSAyOWf95LbFZJheVkcdJ1Pq5OncHMkUNYOPGS7Vq8qy+Cf3FVCXcMVG1EiJLF018Uz7Z0txkODLlr26yKDzgoLbntRqC0GYRclGaXYu+BdvLKtT/Fcr0Wwp+fdgCqmM+zqd6DW3/9X2JYMlXhMA+tvHkhbkzNvELvOwX+aKrVKq4sY/HUy9a7vXD8CAprSyhTYFeI4NXbpcJx333345d/+cu2/qmjQ/Pm3z9SYdLaqe9//3v40z/9E8yfP4/OviFc/wtfNQAVT3favvuXE7UHQ1RE8utYOnsMk0/8FCcf/h5W4mVkd6Qxvy+OwiDRUx3oO0XF9okCEqusWhTaHRHtrNdAMlAlKKJgU1gS5pEgupIRJKghFVjvi2RN40tEqLPF3TQ+VdbNquLZPHfiEkytB1DlO3cSQEk+aTMKTe2zsPjttJPdzts/jonr70D/zn1sBNMmyF2392bIItd4EmBRAJdWNfL4KAXOc7aboICipuihwoDVZUKB1yD4q40kkRuMYrUHqFLnDEhoMx5BegkzLR3zVfS+mEdoMc9nwth558ftrCZNtVRPpAS+EuPHxJexRhuO5Hb7G5DyRnSBV+/Cv+fTa77uTbzjvSIpMZoak11axMrMJBZOv4Lpw8/YFD59j61bR/BffPUTrw+gdhJA3fwFD0BpBOqiTPiHTmqAlGaVswsA1Aju9UagEpkOzJ1fxB8RGDz4KAFU4N0fgfKLmcJVlXLAiYpEjOBJSgTlg+bY68+924vBa5RPK7O8rWTmq00sFuvIVRsoa8QgEkdrZQatxz0AlV3CR2/ZYwBqx5YPKYBqWwPlA6gDn/pl3OwDqOrlA1ASlZpCVspl8eRf/SHmn/4ert7awq37orj1QBzd6RAVQqBQbmGtEMRqPkozjGwpgAq/Qa1WwdJqBdPzZZw4s4pyMI0t192KLTfeaRsUaNqa4rvxWdss+tO/KU9iKcZSkL0RAbObMi1FWfekfG8q0Pyx50QyTKFWkAJNItUNY8l+x1J4zc7vqBEmySD+uHv6vjT5s/HMxgiWubv4KnjPaqTX2vvVPlj8nNLvgIHiKrMdLFzElg5nV6D6/rOUg+cpB6deOWydDNu272BZTtvIkoBRXUCG+eOvuVIcNaVRHNIaKfrRdDGFKWVYAESRlHupWNzYya/JxAgkapRTI5HuO7j4yP8GUFH8vEpoee6Z+lP4TgbpX+7yLy8Kx/kx/xYW7ebHmT6Zzfx6V/5z3qWI4sK+i/QL+45i/jll3vvTx6GpZzTvw4HbC+8rryL89jZSSSBiU0PJ4SCvg7QH+M3lz0yydffyusXwyLq2M5Hkl6b8+GCsyjbo2NwrOL34Mkb6mtg1HsO24QjBUgS9mQj6yBlbG84Q+V01U0fpEpUrLcwuN/B3D+fw4NMlOxOzd2Ibdt31SYzuv8k2FQtRbmrzMZVHrYeeP3MSK+fPYm12yqZ9Lhx/0ZZ+7OqL4XcIoG4ngIqykgv48Ku4rLWckJveT92G71mvBDBTCuE86/h8KYylShArdNPMIWW//GokayTZwNZ0A3sydQwlGjaiJVJcfTL1S6aXJ2u1IP7idALfPEsAxXI3vGsv7viN/8rW9qusmb+Nb6/nPMsVet8p8H/7q5+0Vqkka7ttnZ3TKhfQ09Vpa5IGh4bR1d2NFAGJzm44cODgxk557ydpGp8OR9VOOS+8cAiFXA5dg+O4/pd+C1tvuYeVSHNlXaG7PBRAOKodmOZx+vEfYvrZx7Bw4jDmh1pY3J/G2ngEtSRBUbaJ/pMVjB8qIpLju6MBdMXqSEfqCKm3yISsRqSC1tOSioconEIEPC0DRJSfpkSlY1KoJHjd22Vs1BlLF4UJ/U+u6UBeYEev1kPBduabywewWGCFZQMSTyTsTAE11Ls/+jmkentR54MKz4VJUUFBo94aKeT55QUsniSQfuV5LJ86htzcDOr5HBoBKmKpCKrdVCR6oyhnqEh1UrmnoCungigmWmhQ2EkwNClwQvUWOlab6D5XxdCLBYQXGTEiwwOf+CXs/+Qv2a5KtvudfR/xFXot0rdRb2Z+bdUA1PyJl3H+xacxQ+XBB1C/9xufwMfvucYyvx1A/d0PXyCoTdsIVODWLyAwsouFonwZ68SHhNTaKM1SWpamUPvRH29O4buTAOrntAvfuwygVHkZQHu7p/D8TxGnQpeiFijwpC3Kk1Ie6NkadCMvAJH1Xjq7a0jddbnexFq5wYa+gSxBVI0Nr1GU8npllgDqG6gagFomgHIjUG4Tics8he89BlAaHfcB1E1f+edvH0D5UfbyVOqKKZ5UFAVW1ufY5vz5H6Dwyo/w5fszuO3qFPooA9ks2IwAJVt+680oZTLziYqVpmsXSnU88kIRDz+fx/TMOmK94zj4c79kB49rKl8oouk59mYj9003aeOaptll2ru8a49MJyfrsxOH0M62hu83gMIbBlpoOuWfid1Q/GXyWqZ3z9aoKBA9vwFCHGjzp3G56VsEcd40L42gmGnsgTkPxLj3uvf54EOmH4cL3Hy/tF8YZ8+dpkbsimtLKKws2QYBSmM8kXTTnZgpyhb5M5BEU6RvKWBg6VN4+uBe2sX+6JzvbsSANvx7cbB8F1iw/HcgZQOgOEdn55+ghH0su+Iv6678y48BEMbH1t5SBzAW2BDwCLi1vpsgRUDIZ0XKs3kAxtpw+jFgQ7t0H/95iwdNi5cXN8VHydwIz4uhu7/5vICm4uPCcnHSPfNvcsiesmvFyYCBpXEzHOa88+F5qzdqOLd8CqeXjiBfnUF3pojbr04akMp0RDDcF8UwdQw+TL+eDiRm4Aq1Ql3pGPWKZ14p48nDecysR5Gm7qddEge27UH/zr1m1xTaSrGAudPHsTJ9Dtn5GesQXjj2AhoEeAJQv72H7yaA0lokfbqNz067puvlCGxOZsM4mQvhDHmmEMBKmfpOI4ga09VUvlBfi5JZPFjemwixvKdDDYykWtje2cBVBFLbUnUMxlmfGLCAlOld7lUm4zWFTwDqbzSFr5DHyO59uOOr/7VNG1Udsgi1lckr9MGhwC9+9XdbWsdSXV3EwEAftu/ajW1bt2Lrtq3YsmWrDXdrs4gPAkmYaYj96aeewu///u/jxPHjiMVj6BwYtekQuz/2OQzs2mejLBJ4l4W8cms7MJ07jRe//eeYf+lZFNYXMbszgrlrUsgPUIixsndP1tB3ukKuIlSmsGXj2huvoTPKSmACXeI5YMBJo09xKkua9bteVs8MwLbUdmuRAuWacOdftFlvHIDSOigHoALYTgCVpszRmofz68C5dSd8tOuQlAtNF7nhS7+DruEh1KgAKUkKVwJRjY+2mV+dPmPTw84fEjh8yaYBtQh6NNJUTYcJmoLI90eMqwkKAqatHmNIah8aquAWNWYUnUpNG4nrO1NF1/kawqUGIplOXPu5f2LbDdvWvWxgNzL3Cr0mqbFVWS7mslidmcLMKy9i6sWnrPfVAJSm8AlA3Xu15X2ZAGryAgCVQmz71Qjc9vMAAVSAAEqF5x9VrlvjQ5MKnwBUVQDq/AvY4u3C94ufvgmxNgD1gLYxfxcAlCkXHskqtlGnkDpZ3EYRAk/aYc9T716bTHFRkE42uLVOTWQ1Za9YQ5F2Tf8SqWo6ADWD5uPfNADVJID62K278cufv/1DuY25lPMLNpG4nADKskEfy1zsfWpHVqbOYPbIs5h6+kfoqhzHVz/ThWt3J2AzhvhMe2o1vUZZEKQCtpZv4uT5Br73RB6PvEi5G4xgaPd+XP3ZX0Hvlp1uNoC9l4qip6CrnbA6KvmrfLRLZ3fc5s+AhsAKQQyvDSwwHAvLB080bUqYnuO120hg03TgQNcee0DINt9pY5tyxvhuXG/4oVtN7v6GPd4zzJy67ukdyhgv/jKNzPTS5F97bu2kltAv8d5nUSZTcY2Ycq/6oPfomBCm3to0N/rBj8AHBB7USamd+WQ3UGEmw/PYPCp8XSt8/TIaUv3lz4EgOWuqFp/VOxTmBrggy7f5dc8YgPDYwjPFWfFxozF6RmFsbP6h0RoPRLWP3GyErdEdMxU3utBUOgxE0a9Cd2nZJLvystPlLH89L04eKUw6uH97l4ul2PsuMmlR+XEjdSwj+mYqTzIlrexadvfnP2P+zO7cXNjAemkFs9lJvDJzjDJlEZ+6rQP7tseRiIYx2h/DxFCMuovqnheafgSgvPQpR1eyDfzshTKeOlLCyXNFgrGQdcwO7b0eE9feSj3wIELxJObPEECx7cwvzpl+M3f0kANQ/VF8bU8Bt/W7KXw240evIVeozyxXgji+HsbjCxEcpTlXDSMaC6E7FSTQCyJNHSgVDyBJjkcDrA9AvuRGyGZXGphfJ5AKNnBtbwO391dwC1mbVmhWgRKkd+llAogrfNdfnkngbw1A5TBKGXHHb/63BqDczoLuGS/7rtAHiAK333Zza3h4BNdddwPuuede3HzLLdBOPR9EUm/W7OwsHn/sMfzvf/anmJycQlffEPbe93ns+ehnkcj02ujTxk5ul4FUaU0AkGepwD75V/8Ry68c5g1WkoMJzN6QRqknhGiugfFDJRt1idOuURgtiuyKVW0EyoSAF14ngUl3KkLAFLS1SwsFt4YpE2OFpO4WDTlh4x55dTqUPJvClw04ANUNdGsUiC+ZWgNOrritzSXc9eLxa27Bzb/2e+ge20JdcHO6iBb66jyEGQJC7baobT61eUiAYLGaDiI3GMHizgSyA2GCJsadLVSk0ERquY4g07c+RjBFgaKpi0YKmEUnQuE28UzJwGSkqJGwNDLj2+wE+Z233YeWABQb2Y1MuUKvSU5hrKOczxuAmj76PCZf2ARQWyaG8Xtf/QQ+YSNQ2sa8HUAdumAECiO7Na/zH1+eW+NDU4B9aRK1H/+JASh3DpS3jfm7CqB8tcGF4IcjVSVD0NSXDKEzErJNI/Rt3P32J15N7q4a+pZN1Zsv1JCl6bu3hxGIxtlCTxNA/c0mgLqFAMrOgbocB+nuJ4D62iaAYpl1CtPlJwubbYAbgXoRL/ztHxFAeVP4tImEpvDF394aqI28M4tTcN1Ixwpeeej7OPvo32NnXxE37Y3gjgMxjPSFDUC9VlIldini8PjLZXz9xwWcmiqh3KDMH9uGnontyIxsgXbj04YQtu6FrLUyep8zN0GIgRL/Pu3GVe/cGtrdLn8CVPpn5Gm6Lyl2yqvfklAjNZuUZ3PxnH2L+24Ky8sN1h0/LP16ruYurxuPX0TOn+7qeV75D+qZtkuZfol3arE88D3MQAEeBywEEGTSzcCF4IRAiMCD7Ko3jA+jLZBB3w4IGAChnR9C09EEVKJhnbsYYbhkC8sBFx+o0MWFzV+bitb0wvD9Btx6rgvSZOQuNtIlmeORUmfZ6iWz/Z6zuRxQ3vughFDFnnFuur8JUmyt04bdXTsWGBa4cUDH97t5T6F44XqR0fstfUoT2Qd3Gkmjq92ztxNka81S3UYdLQB72MJp6xnaLCF6v2fdIN5leHpwtbiIhex5zGXnkEoV8anbk9gzHuOtAPq6ohjui6Ejwe8WdmtCFepGcLzQNaNk7zg+VcPXf1LE4dNlFEpUekJRdI1OWGft4L7rsXD2hO3CV1hexPTLz2CWIKrBtO0iUPvt3QJQ1FEYLb6K7g48TeZD+NZkHE8vRWzqXjQWJLAL48Y9Mdx4VdzqfjrJhwzU8ZW0Kg+r1InmCKBeOlnFd58o4Pj5muXnVZka7h6q4ub+GnakWF+9/NE9raNaLgfxV2cT9k6tgRrVCNRv/Tc2KPBaAOrVeXuF3i8KfOTuu1q33XYbfuOrX7X1TRIwH1Sq1eq2wPOxRx7BN77+11jO5jGyax+uomK+nYq5pqKpF82k6WaVe0ck4akGLbe6jPOHn8WL3/srrJ06zjstLFzXgfmbMjalLUlQsf3xArqm67YWSF0SoUAdvfE6OqNOqEn4a/peKh5GR1xCXLvvuQNwtRnESLoF4iprgDdqS1s6fJcq/Wrd1CwBVJ0VfntPC13UgyRUZvNuLVS+0gLrs8Vj9MCNdkZK71Yq0arw/MY6NE7gaZZK+bEffQurp0+woa6iQDC4PpHA0nY3PS9FgVCjAMkOMc5LdaavilKaihTvCSTW4kEUKFBa2qpGwpWUXKlj2xNF9FCoNSh0u4YnMHr1zdh2y70Y3nu9xUEKwkaCrtBrkgGoOgFUwQGo80cEoJ4kgHrWASiCgP/8n92PT37kapPiOgdqambZWwPVDqC+aCNQVwDUxQDK24VvA0A95E3hC19WAOXI1A3L/hRlQF8ybLvr6XDcDSXBf4nV/1eT/Ei9qzSayNYaWPGm7GljGtX9zfrkApLi3Iol3RoobxOJyw+g3vsRKG10pJGn57/5hwakBEYcgPJGoNRJtJEXb5L8KPNBiz5/JBtfoWzMnj+O7mgWX7gjhruvjdssAWUXP4P5dV/Pka/rVCgbf/xsCX/2gzyW1+tsV/lZtamCNvOhkid/bstoetY/2yw3TcwuyPqgUrSkCNM0f7q/qUC7a8+/+fZ/ZHgWM138nJvvrnaGijK/2QZQ8UZANkY+aNe0MKVP11Rn+bgSaC7uT4BGz9BUOFGCE02lszUzCle8AVAEelz4el6h+CMrdpf1LuzfZ9xMmbcPKdPLZ7k52wXXLg9oMyXd3ZMfI7PIr10Z+VaXGy4/N7Jyw75x1+zG/HMAxYETuflAZcMPv6Ndq8fRBWDkx8i7dKT3eFZnk4Pe4q7NlJNvN/Lu0p8jzzR/G3fdrxnO3k4CO8I+ipGXxf6POTibd03ffto3g3J+TMbI5nv1yQfhog0r9YVGDVOrpzG1doLlpIJx6hWqU1uGqUMwuzRFr1RtsRyF0NMZxq7xBEGVOsUN2vN+E5PzdRyfrOHYuQrOTFcwu1hGkeApHElgYM81mLjhToxdczNinT02ArU2N23r+qdfesamvzdZ5gSgfssbgdJ0Pe0GmKsF8MOZGB4kn1pjuYyGsX9bDNftjuF6cl8miFhUyyVYWiXmGB8BJ9UjjTzbFuzkxbUmXjxVwRNHKnj8sM5La2BbVxO/uKWM+4YrXge5y3xN6VsoBfHXZ5P4e21jXsi5KXy/eWkAdYU+OBS68cab/vXBgwdx//0ft0WDH2RSQZ0+fx4nThzHiePH0KDA1TlQQ7sO2uiKCrR67F2B9kqbHN9JwaNAtvMElpZsJ7SVqVOorK9ZQ14cjKA0zAabACNaJoiZriGRbSJIDKeFjDXGxc4MYLsj0lzZdMJN3XNxZAWiXx2CKwDVHXdrmVzU/Uhvmk5kOdCVrwTsWfnP6Dm+wwQM7+m+ekPUu6F4dvT0oX/HfiQy3WwkwwY0tZvemSd/jDOP/RDLp15BoVFAkWlZ2pWwHQVz/QxYcdIUPCK2UmcI6QVNUawiRCHXiPD9iSAqBFMNmtaFQ//RfNN2IOyZqiG2XiN+q6F7Yju23XQ3usd3QOd/mDC4IhDekFSG1VBrSlI5l0V2cQ7r89PIL8ya8tWVSeGma7Zj59YhUzjUwbCeK+LYqRkcOz2PBhW1cM8gAmN7gXQfvw8LxmUnVTDRu/Ux334Ftqd8OaDCWcyieeYFRLLz6GTebdsyiL27RhGJR1HIFvHikUmcnlq0hePoGUVwy0EgnlIl8sJ4PXr9OKq462yRHu2ul4ygRxtFWEPs6rUpIWLF1+J8Iauhlg5doKBYJXBaKtWQrTRZ16XcuEfk0ydnZ8hUaFulHHD+KJrLMxQQZWwb68WBqybQTeAY0yIez6/ozOQC82EKy6t5JBNR3HrdTmzfMmD3KLRMrh16+SxeYF6pZ7qzbwAj+2+ADj61UQGm590ik+lMrEZkCjpU+ugLyC/Nm0wb2HUAIwdvRCgiRezNfK+LSNEmB9imqNOitL5sytbxh76Dyso0utJhdHdSgSL4VRr13ZgdLk4kYksDSebO76x72jXs+RMVFCtStBh19eBXy2hWimiWSxT6NQT5riCRWIggOExlKkLljhAErLmIBmKIB+NIBJNIhpLoiKSQjmWQSXSjO9mHnlQ/etOD6OscQn/nMAYyIxjsImdGaY5jmDzUNYGhjOORzFaMZrZjrFu8A+PdOzFBU/axLrqRR8ij9DeS2Wb+Rzq3YpjPDnduwRB5OD2OwU6Gm6ZbhnZeD3WO8XqMdr6X3J8aQX/HCPo6htCbHDTuSZBpdicG2M4NoCveR+5l20WO9aAzTo51oYOcinYyrWkkyYlwB+KhBNu3BNtScRyRQJzNTZS5xLbMA3WqA1Kybat1cp3ltM7210xN8SPY1/lUFZ1VJXlaqdBeMVPnVxrbdZkKfIl2XtfEJV4XUTLTsdzKdDOTXKG/Sp3haRdjMe3Vhs7MEtcMNEgXcEw3cdO7r5Ed3re4GrPNZDkR11mOGz7b1DmCMoEzsu0gyOtGS9Mkde35UxgbzysshU3W++zdil+V8VOcmb460ySuFYyL1TzLaw6Fao46Rpa8jlx53bNnkdO1ua0ar5fXkC2v0BQvY01ccuZqaclxeZHmIlaKzlwuLKDUyGG4P4jtI2EM9Yb5LVo4eraGlwg8XjxZxtEzZdafKvIEH/q2mRTrNc2ZpTqeOFzGTw6VcfhMDau1NLq27rcO2i033mU8eNXVdkyAdI/86goqxbyN2ubYfubYfrYop3qTIVzfV8OWVN10p6lCGA/NxfHgdBRH1yPo743ipr1xfPzGJG7bH8OOsQjSyU0djFExmVuotDC/2kCWeo92UdeomfwN9mikk/rqYo3pBfL1IHqiTfTFW+iwc6cMjvK7BGyt1ZG1CE6su1130339tvGXDpU2WebJGO/VV+gDRARQN/5rrXW6+pprbM3M+03q6dB8Zh3S54ShE4Aqsssry3jphZdw5PBhTE9NIhTvQN+WXVTMtyPe2YtyPmusESOFo54xv0fK6O0UQJZyncWTX122TSQKbLCr2jZWQpOVpDoQRy0ZtG28wxQCQWo5MuuVBiuUGzrXewWikjoQk0pJVENPVn3cVLulUpDCUMoVK5Z9gosj6q6tHvEnWw5gjY2ywtSGE8moDUCQ3FRAASgDUWyUNcUj2dWLvh370NHd77aBpUDRmSbHfvR3dqYQ22wUR5OY25vA0s4Yin1hxNebyBAIxYoU2kybOpQyCw10zzUQKxAkUnGrUKFoRgO8ZloE1hhO5xzB02QVKQo6bePeYsQGdx/Aztvut1PlnSxwab8iEF6fDECxcaxRqJay68iy7GkxbH5hxjoKujJp3Hzdjg0AVTcAVfIA1JwBqNAGgOrlB3o3AJTorX7ITf+uSbr4eV07V3fn4vtvjux5K3Asb2p9DUC9iHB2DplMpwGofQJQrJMl5tsLR87h9OQSGm8RQLl4bsbRXW+S5tfHWee7WbmHUzEqkBFEqGFTzWbMfN9k/yHftGriwJU6WHKUKwvFBpZZuTV1r0HZotErfxqNC8V7mBXW7ARQgXLeA1CzaFVK2D7ei/0fYgAl+S4ApRGiwtKcjZz076QSdfAmOyfIZiG8TdJIikbHK7k15BamkV+cceCHIG16sY5JyjeNQMQo99IJ7ezGPOG3KZSbdqiues81EK+tmZfXG9ZbXiDgrTeCyCR7CHSGDPD0ZYYJfggw0sN2bWaKTDeZveT+NIGIwAjvyT5AHhRYIXBxTBBjQIngyHiLxwRKXQRA5FHZCYTGyOMZgqYuAScBJpoEU8MESEOpCQymxgjsCX6SI+iNDxHgE+zE+tHlcWfMAzrkLnIm3s22R0zQE80Y6EkS4MUJeKIEfAJ/4VYUwVYYgQYbNaafGIDfhvlTd7vkSV7ZgbwCNwQdAiPFGsFKlcq8x0VyQWbFY11LwS9TwS9ToSdnqeBnS2tYFxep0Bep2MvktWMq/MYCAe5ZF0aepgCDC1cssFQ0wCRAIWAhoFQkOCJQIuCoeqbZGWcBEgEkTXGrCax4bCCIMtrMltwceBKQ2QAzMpsujKrCMeBFpluFAEc71lUa3vsM8AisEbTJrDNeYsatqLha/JkeYweAjAl6ClUf/NCsOgCUr7B8CwhVmT++nWAoR3u24gMjmQJGNEs0PWC0RlAkXmkHSQJIciuSze6BptI8zQWzC0hlK8vM0zJ0qPFQj0aZAtT3Wjg9U8PTRys4MUVAshxkXWtiljrE7LIOZW5gtN/Jqan5Bp48XMJzJ2oIJzIYvWof9tz7GduJTyNP3dRlo4m0ySEdpq8NmColH0DNOABFWdfbEcJNBFDaKS9bDeCx+Qj+ZjJhQKqvK4z7bkjgnusS2EaAp/XpJ6cE5lpud0DpWpIJNM5TJgjQnTxfwxr1IMkF7cyZIctfjrpSvtREliYhIOtHC4N8Z09MI5dssxlIngDqZYK2E9kQ60MFnb0DVwDUh4RCoyOj/7q3twe79+xBIpFApVKxrZPVOGpRo9/D9l5QnYJ0bW0Np06dwrlzk1hcXMT8/AKmp2dx8tRpPP/88/jxD3+El158EaVKGZmRCZs6oqHacqmA5fPnsDJzHoW1FVM8E+mMTUl0w8+O3mpy9KymhBTX14x1BkWtkLctzWupABrdBCQdQVTTBDaDYVRoj7KihQgeAhQM2uK20gzYlL1OTd2LasqE6QHGmnO7UpSSBPQmNaJ0qQiy2vOWzobSVuXL5AzBU0+CQIoV1aVLa6LcNubial1nVtQJnPowSACV7h9BJBa3HaxOP/ZDO6RRArjeFcHKtjhmDiRoD9smEIPHy0gt1LE6FrHRpv5TNXSvUEAEQgamtElG10zdNoroOVcz4Kj1UBqxklukUIfOAlFP0OBV11oPkQ5P1KJmRwzkUkm9QkY+gFJDUCSAyi0t2PlsBqCogHR1EUBdSwC1TcqrABQbAwKB4x6Aam6MQO171wCUQIBT1f2/NlJBkVvbp97w5W5dgtwNF5r/+zbJVQxiDNYfAqiGNwKV6SKAmhhwACoeQ5H5JmBwavKtj0C52ivejLcDRoC24e2IhDCaimK4I+rVb9+/T/ouVcaxxqe0fsexu25QqWoQONVtrVOOrbk6RjQi5Wesy1G907XsttsXr1qao69ZBZRZ/ghUq1qyEagPM4BS+5QngJp/5XnkCaC0aYbO6ZGM0QjU2wZQ/CQa8dVUwViq00buO4fGEWbdKZSDmF8qY26hyLypG6jaPqpe6RAV9iaefqWKh18o4xwBk3qjRVK8NAtgvUDlLR/G1u692DtwPXb1Xo2tXVdhJLWVgJrcwXYsOY6BjjGyzFEMkvs7CKg0itOh0ZsBdCcIZuK96Ix2IxXJIBlOIRHkNwwIsCQQAUELogg1CVyaBC5Ntt9se6weWpETuHMjFBr90KiJAIKBFSniVL4FMPIEGAIcAh9rBkRkd9c+GBFoEXgR2+iEARqf6U6wIr/rBmZWGc4KVgpiKtvktQIVcbqtFdx9gZ9skYq9he+UfQub4RUFcgh2BHRKYgIGjQBp5EcgRuVBozUqj/xRyfdKs9fuuwuP5Oam18nUH3OFvxrhcaBHI0Fu1EijNQIzAi0ajRKw8gBLzQGVvOWZ4sl4E3wY2CDosFEY8ga4KIoXmP55LBUWbBRmKT9H+xwWaC7mZ7BQIMvMzWA+O435nNYJTZEnMbvueHr9HGayZ41ns+dsM4a53JTzq2fz01gsTDPcWSwV59w7PfAi8LNOAJOtrFCOrDDuayjU1pmeLIp1cQ7lRp7MvG2WCORKVPDLzJmKpBAaAeqFARZqTbEJMo/JGgAMEh9rtEUbP0Qo66JR6kDRMGVLCPFYBAlxnLIvyvKpzT8kJzSaRl5eb+KFU1Wbkleg3pGKZWwUtTPRYaO5S9kq616d9SxoslQy5txsCTOrQfSzzm+57jaMXX0TUn2D1rGiw38VrkjnpxUFoDQCRX0xy3ZTAEp3BaBu6a8hQhn50EwYD8+EcHI9iKGBKG4/EMfHb05ipDeE54/X8I2HCvjTB1QOga3DEepyDkRpJ+QXT1bxzZ/m8dSRio2OjfWHbVt2LwropE6UY7pOna+af8n/XZkGgZvSLwAVsNGpo2thAqgwy3L1CoD6EFHg5htubPX192H7zu1IJjuscIvS6TS2b9+GvXv34cDBgwam3k0ScPvhgw/i0UcewfzCvJ0Izqp5wSiU/KytrLARaKGjt9fmiI5feyfCHSk27OrRqlrjqYY2wwZ9ePtuROMJ6zF0LYj/+9aoWixgYfI0VgjQNH1q4diLtitTqSeIyt5uzF3lnQPF9wQJLBJrTfRoN76TZURXagjXmhQkIXQmA2wQteEDQH3K6kO+GrBNHzRQtcvbTU/2V5Nz1FlR2mlvgaBrItPCUNqF49exLCv5YiFgG1NkCeQatQoGduzFwc98BcP7rrcF15rX/8qDf4sK87IYb2B1h9Y8RbEyQWWKwi+ca2LoiA4DrqFKwaUpimyLUckQIBJgqclRJPVKixVfrvuhahMjhyvoP6FpKmUkKdRGr7kVW264E+NX34Iwv4XN6fWfu0KvS+oNV7lWh4B2Epr1tjHXJhKNqnbhG8bv/rOP4xMfudqUvtIFa6CeR0278O3gvVt/wVsDdfnPgfIGP0yJVUn0VRevVPJaoyyUKfJn71bLQl9S7mnzn3HKvyPtQyd2gbu7m9RufxOkeNlr2fAvag3Un9oaqHFbA3XAnQPV1YHF6SX8oTaReMStgWrtfKtroJQap7Cp00W76SXDISq8UTIViHDY5tmDCglaK9Q/ZhinBT61xOscn6K8a6luONDk8oV1rRVFrUn5UhdnyAMoNgeo4PSz8U3yPhVl+gzYeguXtyL/K7Si7hwoPKE1UM+gub6Ee20Xvjuw491YA8VyqPS/G2RhU76rE0ubRzz/N3+EuSOHbErygZ/7Cm7+1f8c0UQctbe9iYTLA7PxXToDsbBKJXieyujkGVuDmJ8+gXQrizv3B/FPP9OFtXwLP3iiiOeOFTE5X7bvkIhrp66I9bLXVOxWyygUQhjObMdI5xb0EQxFwzEDMlL2VGo2s+zCvFPp97/lxjf1zA0XL9rt9zee8S0kvcODFEZeaXXuFgHZHdt0Mf8e/zb8mz+f2uzmz1ncn5tqpvQpLNltZ1e79jc78N8hll1u7t228YHc5WZ++Ms2x3vCxcPu657Yv+NfKzYyN2O04ebZjS9yd/9yU1o2XM3dke/iu7vM33D1HnSGZ7ef9qf4a8/JqnizBjuvpA2L+3a+DKRdeo0zxZSYumY51bXZPT8C93TWwzTl7u7JTVPMBHbCNDWlWGaYwGfDza7Jut64L/b9eGGYH7rR9Ket2plNfIfsmhGjd9umH9QN1Gl84kwRP3lsHdPzFdRqDQKqJt1byBebBKqU+YzjYGoEY13b+I4IAWoepxdPIhBaxf5tCVyzO4nto0k8ciiHR48GKHNuwPab7sCWm+9GR08v6z0RymZGopRbx8LZU8guzaGcXcP5l57G9AtPsgwFsKM3it/YVUAcdfz5iTCOLFO2MJI/d2cGn7szjW0jEZtWKAClabinZ6u4zQNWHQlGlMRPh8mFOu9XCeZbdqzBwR1RbBkKW73XTshas/XtR4v40+9nCeiaONjbwFd3FXFDH3Ur6nIl8lwphG+cjeM7U7HNXfiubCLxoaDAbR/5WEtTFuqVon0fLSLVF9IZQjoL6qq9V+Hmm2+G1klNTEy4p16HBHJOnDiBmZlplMsV2wJd4QwPD6Ovr8/zdSHNzM7i0HPP4oEfPIBDh55jwa2ygtVRq6o3yAlSNc4CQxpN6RwYQvfwmO1mlO4fZSqo5FPJUbzlL0J/mf5B9I1tRSQWM8HLm+5lpDdV/pQZ9CgltloqYu7MCazPz1ivxhwb0jNP/BiNIAHblk5M3tiB1W1EPv7oCgt8YqVhG0p0TZUNiERzLcQYP7bv0NEr6VjA5t7qkbm8eqqBnQRQHW3BtJMOetO0vFzFjUBppGmkE2yML0zPugAUwdUiw8yW2GgxvgM791LB+LL10rJlwuHv/7WBqADztzgUx+RNHVgbi6AmwUChFy40MfxyGanFGkoETcWekG0UUewKoaXdZ0R+LaZ/cXK6hsFXyug5U7Fd+jR1oZfvPfjpr9h2nInOLgpSKoRNfk/35HtKkkEqJ95n9eIvdg2MeTBBZTf1Y+XO9+cn970kTU1yve2LdpbFwunjdnjkzMtPo8nvKgD1L/7p/fg4AZTK6XsHoExlpyll2SsPbJaCgQa5DqrZvFNGsFkiBCCHypQrVbr54EC9/C4E96vwtKV/hMUzhhqBQb3ZQbODSlfC3Fstlj3684GCntDTb0Q2hZdpbjXYEBmA+k8sqy9uAKhf1CYSGwDqIQKoI28PQFEhknIkRSZGLSMdDaMrqq3Jq0iEsozvAv0sMuqr1ImWaSd4atLEOu9pZ0z1NCpHrVOX8VZoGjGgbGtFmB9hVJtJchcqrR4CKCoMrQyvMyg3+nndzesU8495ZRmr79FEsqMD4bUZVB75BgpHn0JtXedA7XIAasuHEEBRfqhD62IAdZDy7aZf/T0HoNh+WJLeIrF0eTa9K+AA1NoK8mtrWF+cx9zxl7B6luVjaRIHRqv4wj1dODfXwLcezuPcbNEWsidjaX7/OL+D2iKWd5Z7jZQEWH61jmggNWrT3iKhCL+tgAQjqvKpP8s3L+Jy9i0eGXwwv7TLND8ecPDCkKMfzsafBy70Lv+e2fmskdl1z126ZzfN9vDMk/37157dC0P3fSgju7l79/z3y0e73ffj4kTTA17uin+02xXbLoZqbmZxP961u+ddWXjm7Ln5Nn1i1xZ4kse3e+4GNjx3BzwcINm8vtDuAwSBCGOCB8liAQjZN9juS6Y781XP6Rlet4MPyRI6b5q859x133fXJh6+f89se17ir/0ZARm9zwc8m+8UINK1czM/9G9239386znfXXGWv83wLb/MdNfqkDeT/s9RF3riuRzmljQtj7KJelChWMeTz+cxOaMO86atodvWs5s6EmVbg8Bl6Tj1nRlEI1WMDYaxdThJvxWcX41Rr7gOEzfcjq0CUL39NlOonbScY+HMSau75dyqdT5Ov/gEIxfEeFcMnxnLEaDU8Vcno1ishDDaF8JX7u/C5+7uZD0OGoDSCJm2TM+XWxjh/XHGQd9HQlZpLNPPOvWlKgFUnTqZRqNV9OS3O60ReeDvHyvij7+TRS7fwO6uBn5rdxG39Gsd2tsEUBs/V+j9psAX/8V/3aoW8nYoXavudi/SMKjNH11ftaHXrVu34J6PfAT3338/hoaGbKqftgVtpzpLz+rqKk6ePInvf+97eOGFF1Aql9GVyWDnrl249tprsX//fvT09CAej1tF0zO5fB4P/+xnePDBB2yDiAoLdEfPAELROCoEYJrnb5UyEkY81YnO4Qk790lAKhSJmkKukqV460cgK9Xdi1RPH5KZblZwHVTYhki8QvhmSUp/jenQidbZZSpBpIUTLxNA/RT11SU0UsDUzVTA9rDhJigySaLCTcGimTkZVvaec1XbYCK+1kCgTlWR0bEe6ojbYEJgSMBpW7cbmdLjiqZfR2SXQrVeDmAm5+6kYi30UADpOevNkjPJAFSBTACVo75cr5ZsBEo9tN2jW1FlBT32k2/j5BM/srVP2a0JnL4zhVJ/GIEK40MBkCT46z9VQYQAbHlrzLYzr1AYaJRJU6E02mB6M9NAnRmRchMDxyoYfYHKcq7KshGxqXuaUnPw536FQHfcdv3biKRPTNPbJ5fmi0J8Tbni+9F0RjXC1msnVjqYHo1aSjGzckI31ziSPYVQdhcK0y5B9h5RIOgWlQq4a/RzafK0HQY4c/hpbwRqhADqvkuPQEU8AGXnQGkb87cLoFwOSuVwwIXKORX+gACTznUPVFncywgHSogGCmxg8wi31hGur/CaMiSSRTRcYMMjEOVtt63RGIEEi46+gwBU1EBAqdGLUrMfZbIAQ72ZstGWBuJUOmNkggSDGi42fuwuJsVW31MvaamDZfEcaj/5MySmX/J24fMBVApLPoB69AjhDGUGAVSQACrwZgCUGlMaalgTEW0G0yJ4qiEdKTKZCyxf52geZYzPEjQJTNUZLW2JHKE9yucSzMM4WTuWBRAh8BHY1DQ+Kdl1TS1qau1NjddVmlpULmCVYB71IlvfhVx9KwqNYQNSdQLPFmKULWEMdHUinpvDys/+EisvPYHi4hLuvZkA6gu3E0B9+M6BshEoD0Adei0ARa3sYkXqzZKi7ZcZKZ+lQhbrC7MorK8TSK1ibeYcVidPYPXMy+gOZ7F/RxpLVLBePFVCrlBGjPmt9UXa5EFTwbS+xl9HogX+IxmNPg0yG3XQO9Pi/ym7VEb5RyGkX30KuxbA8G0NyicbtZFfmQxT1+qSEsSwez74INs92elD4MQ9e9E9Mn/cG+ydGy/33Nw9c5VfM9218+HKje041+ZXbpabzEf5sGyV4V3IdNaL7P49shRzPa8m1clkZ266O7tj349T2M2vH5buKzz5NyDg2enoAIDz7+yS92q+nbv59VjKsL2L9xzAoKkRGT7nRmWCZmoqm0ZmNHvW3CPOXZtImTv9hyPObtf+c3SjmsPy4YEpvkdxMdN7t67N7qfHrp3p4sZ85H3LULvp8tXcLiD3fZzV/2a89q0+bdzzaOPSe/5i/yJz8294/hiHptZNV5qoCWywHU4lgzh3voL/6T9M49FnVliGajZtdVvvbltjp++n6Y4L+VnqM3MsryXEqTBJB4l1ZEzmjF3nAFSKAKp95FlJLuVyWDhLALWgESgCKLabAlACdQPpKG7sytn6qodmYmhFI9i3NYLP35XBvdd38PmAgSLtcGopYHgaUWpo0x4v3aoN6uxWerQ+apH63YsntTlJE/fflMC+7VGbzvjgUyX82fcoS3IN7OjUCFQBN/dpHZwDULNtAKpsu/C9PoC6Qh8cCvyX/+FblMMUsDW38YKEspSz7Px5TB56ArmFGVb2CDKdaQKpCTsr6pZbbsXwyLBN89MzhUIBU1NTBEEP4qGHHsLc3ByVuRIrtvby1zzYKOLJBDo7MxgdHUVvby9isRiy2SymJqewtLREIJWz6UodvYMYv/FupIcm7NpVQwoGChWn+ErxcELOBCYljbZK1fkfyXSGoKnLWJslXA7SRhT1as2mceRWFu0MkuziLFanTmPl+GGsLZxFfiKB9V0EUTuoAHZSUkn32aAWwhQa8bUmMgRRA6er6Fit20YT9ifBRgVMQGi4k6BI0/soSENUMJ3s8pREpneBwOjsinbda2E0Q2WNQpeyeOO+KEsdebHAylzQZhMUVPyWAzv34eCnv0xQ029raM498WNMHn0axZ4IVnckMXOQ4K8jiDiB08DxMvpPU9kkaXOMQrdb19UgONSW5dUkzWTIpvY1eB1fbWD4KIHyZMW2OW+WKkj09GL3Rz6NLdffie6tO23tk21b/lbIfXgaLmHu1zkKwOla3/9SZHnH25Z7LC8q33l+t2q5YMI32pFGmGVQ04FKaysok9XjLAVQZSeWSCKayiCW7rIRTSlpvuJiklPkA0ABWJ/eESi8kATepQwuT53F0vmzWJubsoXzsx6A0mGwv0sApRGo1wRQ4Q7Eth9E8PZfAEb3oOUBKFeiRLK5uPtu/vWrSQqfFAsdPMg8DKwgGZxDOjyJZGgWseAyARQBA5V+p/yrY4Ph2jdQW67GXd/Ne5/37fy3ukOmpdjJlIsqBr8bImyk4qi2ulFsjGC9vhP5xhZUCLI0UmXrlfiMU0cvJDcNkHd0o0EQRABV/7EPoIY3tjFPdBNAMd/+2BuBKgvM7bwRwbu/bAAqwEbMD9vPnfZyqQ6MKJWVXtaJnvg60qFThEWvINA4wpussNDoeM3SLLAUCXUhFh4kD1PpHuR3TlujHm4VyUvkaRYjfiuGrlTp3VJ4q80aG9wCivUCCmQtWtd0ZpfGiAGqXH0LVmssD6E9SMQm0JmiIpKbxuIzf4H555/A+qkFfOSGXfjKF90IVOotA6iaB6Ae/uABqF9zI1BvF0AZWdRZVvk9y2zX1pcWbAOhwhqZ8n99+ozVv8rqPJLqQldpp2KlNbnaO29L927b7CEWEthv2OJ8bds8nz3P7+7OIFL+tOeQD0js10CKXwc8d/NPu7u8gJyTVyotHO8Z+20jOlz4Vkfm4n8vr04a6Z32jNzIbWH7ZPo5P7cUeLVDpsjTXW4sCizrAgJu6peNXIg90OC7O7t3z9y0fkZgwm3QIdDh1taIWc8EMox1z3OTHw+kbJoCL2S7Zri0q/5tgBDFkz8b18bOLrCktOlCprl593z2rxWQjLYf75fkWS55LbrAbfPiAj+vR2/F7weAVIyUb2Yyn4+fLuF/FoB6dpXuBFCpYdahXUhHM4gEo5TvLdvcYjp7lvrMMmVgicKwjgTbZsmc8TYA1X6Atr5lKeeNQBFAlXJuCt/Mi4/z2wXRS4Vrd7JgHfbPLYXR2R3BzXvj+NStGVy7uwMr6w2cmqnhyNmqjUCpb7UhACWTXCOQKmt3YupxRR0ZU6c+1AhiLVdDTyfwhbs7cPvBhO0w+ODTJfzht7W5WQsH+hr4ta05XNMtAEWQx2cuBlD+CJTWjutomc0M8xJ3hT4wFPhXf/mzljZvqFVK1nslISkxqUYqS4Vt+dwJLJ1+BfVCFsl4DEPDIxgcHiYYShsIkv9SqYzV1TVMnj2DhcUlRNhoa8e1ruExKqh5rJw9gTILsHaE0+hVPBY3waXtRIt8TyAcQTzTh96tu9CzZSfSA6NO6VZ8WHAEYtKsIBpRMhClmJNM4FHg6mwJO28iygYqErWFxLrnN0zvhATWtAZLZ/HkV5awOnOeSkQB9VoFcy89g9kjz7BClVFhRVnelcDqRAz5frYeGqCruzCUoRp5ihDQxLMEUznmw1odnXMNAx3RItVExjXM7Owgd7Fd1oYSnXGl1K+0Aczngcl1YKAD2NYjZdayx0h1TOTWQBFAaQofdTB918FdOv3+1wgIOrEyeQLTTz2K82dexNLOOLIEf+U0G5lSy+JST1BxIAjUzns6z0pblgvshSkkgkyP8EGN8dJom3BDBwFU35kKoqtVW7CcyPSgf9c+7Lv/ixjeo/OJ+C0Y1lv+Fh4o8Rt9xgZBtYp01oJQjaSVCcCVPo0smR+CaSlTKgvavjmsM1eYMYunjmLm6CHrFKiVigRESTs7Rn7Vw6OyXmc4suttOrhRz4ojyQ4K50E7y6pn625khsZtOqKEvzZtMIWHaVPy9KzcLxf5o5+axy0AlSMAnDv2glsDxTzQQbqvD6CSBqACt/8iAgRQzCzG09Vx5a/+XDZbzGWhTd+K5VcmORSoIB5aRkdoBqngJO2LBAtrdC+wiBfNjAR1GGEDEeZ1mHkXYX2MBHVQNPOQprYb1rvcO3yb/z6xftUbrnxs2ohLrcXvYrtRyeR1k9CsGeO9FKtVJ5XTJCrNPhQao8jXRwmuhng/Q9gWoxLnRsfcWiqRprOxfK5MovzAnyE++eKrANQy800H6f7AAJQ3he9uTeEbtHy7ML4EWMwj5VA0UEZ3dAE9sfMEk6eZPzMItjRNTxvZ5KhEMj8EmCKjiIeHaO9hnhAwBTXipDWnKqMFhPhMpLnIZ1nBW+rAcADUr9jKG4EosfJHO3lVCAq14LvYYF2gYmGjVc0E86qX5aGP5WcMocRtqBUSWD76fQKoZ7F8eBZ3X7sTX/6iRqA0hY+CxlKl93w4RqAqHoC6cA3Ul3Hzr2kNVOKdjUC57Da5r7pXzK4hu7iANdY9KTfr02dx5rEHkZufsQ4WdS5qKpQ2HIjwW4537rItvBMRTT0lgKplMZM9Y4v8TUZQRlaqUsg8mcEf9+e+gBR2U+CNpfB75sXujJ+yWtdmsjFwdpmst54pIGPghHYDL7ILUPgAxAMdtvCfYMT3swFwzL/C897NBkAyzs8nNdEWb75HQCUaYW1X+Lz24++Ai7v247U5auIxA23359wuNO0Z/5rPXhDGxrXnt83d3keTrv7/hdTu4Dw6utjjBf48s50uVezflHvbxaX8vxG93efeS1K+iRVX5vWJU0UbgXqMACoYqqOvYxgTXTuRIoCKsv2QXyf3GlguLWAuP4lCeRVh6qLDe697HQDF9jCfs3OgbARqnSDssADUEwwygG4CqF3JPKoEUIeWIujtj+GOg0l8+rY0do7H8dSRKp4+UsHJqToKRQH3MOUumwIWeOIo1mPNJKLOxLauNxLDllgSGeocP55dwGIkjy99NI3b9ieQSQXxwFMl/KfvZ9EfaeD2kQY+NVLE7nSN7dWrp/BdGYH6cFHg//XQSbZJbJCrFSqiNZvO1KTGXquWbQ5pjoVv9fxpFFcWbGtXjcDoEE96ch+VNcH6f6nsCfR0ZHqRGhhBun8Y6b4B6+FfPX/OhlAFptTL728zrul14XgcMTZEmvLVNboNHb0DG+VEwElT8pKdGdvtyQCUSW+VKfsxU38ia4i8OF1OUpBS7DSNQ8qsGnBJZzWmywSXWVbSQmHJtjXPD0exPhZFoSdsZyTVNa2PDVB7lAIEJdF8w7b6Ti/SXG4gsVpHZK2BKCsoZQP6UgE2xARRUeYuG61iNWg77y2R+6nzjGcsGyhYvDBdFmwAqIW8G4HSGqheglJt9SmvCycOY/3Ecazm5m3kaZ3CQiq1A0lN5AfDyA+pl5RJpJtAn6boCUCF5Mc2yWB816kwl5qI5euIr9dtKl+YAG38+tuw5aa7MLT7atvFSmt49E38+L0psjS5B6x0sWzJptPEs3PnkZ2dtF24tDNdhYBI5TaRSCLRkeR7WBbpW5PLVH5ES2ePYf4kFePcuhNIVoA0mhm08q5R1xBbfJ2DFiXre1fpTwBehw4n0l3oHBhG19g2ltGtBqYy5PTgqN1X2XDFjj+K9ltJ6+uQgJym0s6dPYnlqTO2dbMOELUpfG8RQGkEKlAr27dQVK3W0CIAZfVXgIAfMYQyAVIOseCqcdTMZSRCc0gGpxEPZulWJUCikhTQxggCAFECKbHAkxRKHYhJFoilyS9hWaL3OvJrrCPtFrdxl4Z21BJIqBIkiG3bX4Kpurb8bZV5j27M80ozRQAxxEaI3By06WyawlY1ztBPio1d1EKORioIrZ9F6bt/ithZbSJxIYBaYb5pEwkHoDSF72YCqF9Fq2sILZUZDzD5I3A2NZH50hFaQCaqkbgZ5t1ZpjTH/CBAD2qdSy+VyW4qAr2IGXjidVDTQ1ycAq0ieZUN8QKB05KBJ6ri/BbqLrfccMTKY3WIf1II7abyiXkkEKVRqRLzqMwGuUZA1Wissk7XySm0Igcpc3uRPX8Gc89PYvbpZdx59W585ecJoN6lTSRceJefVLc1ZfuCNVBHDxG0uRGoWwigIm8TQFn9JflySnmtdwlErc5NY+n8pHWa6fBx1b8KZU+iq5/t2gry81O8p+lFSYyld6AvOUywnLBdy3K1Ncznz9t2zhoR6clEsGU0jlSSZUzftE3J3wQOut50M/Cidi6otsD354MRuhm3uzn/G6BKIMhMB4rs2gNPAkcbIzwGnpz/zVEhZ3fxUbheHnn5JCCoz610yJ/C8iJMx4vKgT3jByBqvy93zyr39lsbdlnoyYSW7N4NMzY8uftmtrn59BpOb0hv55krdGnS51GesowcJ4DSCNRjz62x/BBAJYcw3gagBJwi4Rg6E93Uf+ZwauUl010oTDG87zpMXOdtIkEA5ZYJOFKn+iaAmiWAWrV6O/3iU1YselMRHOx0AOqJ+SjSXXHcsjeBL3ykE3smYnjw6TIefr6Ms+frGAimcFNfr7V5JenHDF9aBuEduqgv9Gu2EwNdqJTw3Zl5rCYK+NpnM9i3JYoZ6nY/fK6EHz9VwPXdNXx8vIZreyoYjKuNC7D9eutroK7QB4cCf3C6Tjmu0tyiMikgVbURFu1gkl1aRI2KmhqTIgFQbmkWhUWieU13ouLaqEuxoLyMEQR1djnFkkplNN1p65OkmLqvzsZIZyUIlGXX7Fk9F44lEKNf7c4WpCJqPq2gSPgTkPG+eha0IUQ0FqMAd8qxY/3Kv3uDyLlsmpeD/LDVy1kpFKhoUXlfXTYQpajWCArVs7F86iiauSwVdyp+qRBBVAyr22Io9LrpburU16gOa96GfKfGxQBaSK+00DNZQ/8rRcQIpJSAOBsjjURt6eL9WItgKIB8DVSYWubel+BXYeIdgJJdZjuAkp2KF79pqqcfg7v2oUKBskiB0iyVbMvx81cnsDIRRYMNp6brNZIKhCwJsUFewEyszn6KZRsYPE5QdqZKEFUjyCJ44POJrl4CtT3Y89HPYuL62/ldPHBycSP6BuRnjSNemfBoEsyv4dzTP8Pk0w8bGCrlqNyzTESjUSRYfgYGBtDV3W1l2D8wcXVlFYuLC/adBLDSnWlEohGUqRTpgEWftFuWdqBMpdPoTKegs0nm5+awtp61qajqYFBZrtfriDKcrqExjF19M7befI+tyYsm04ym4qlJaG8tva9HGklzAOqETeMrLM8ZgJo9/Kx1YmyZGHoLAGq3AShFT4BJJEAgqBmwjR8I4AN5AqQlpMLnCAjOIBM+TeC07H0TlbEQARHzPBR3B3zSTPIdGmWScqvtsxWydWQobPvX0+5XlVU2vdWF2Ua8JzljN/0KQsPylaQdywQWCvW8HfpcbjggBYIIpUFPa/Sl1OjDWn03co1tKNZHUGlpTVCM353gJ3sehe/+OSKnD2NsfAj3EkBpDdTmCJSm8L2MEstua+eNCN+tNVD9CNQ1NVHgqUwwuY5kaJp5cwKdzJ8UgZM2gFBzakAy2GlgKRGZQCK6he18hu5as8WosnyohLiRsZoBJ03XCzY16kRwa2lVLsi3ssLLB4/cXT8PnT/LcYZfQwKFZicKtSz5HIEUQVSTcjZYo2LRQmk5gOnnKzj7syLuOLAPX/lFAah+AijNIhAp9A/BJhKUKbYL33ECqG9eCKDaR6DebhR8OSpS2RNAWJ+fxTIBlEa7rWMxt8a2KIR4ZzdmjzyHU498n/cK6IhnPAA1RDDFeLQqyFaXMZebIZBaRiYdwLX70vjyZweY97xPEWTTzCg/gwIeBjq8l19ATIz7PI7MT7tf3mirM47k2b9of5BsmeO5+bfMXaY3Qm0kN9/dXW7QhttGAJ6bfto8tt1+XdoIr93a5mjkhy2+OOD2a8//xY9foQ8G+Z+PRf74qRL+5z+YweMCUMGGrREcy+xwACpI3YR/sUgc3R19BFAzOL70PFZyc5RFEQNQ4wJQN716BEobMJWp78ydPkEANWMd+DPahY8ASjpTfyqMW3vz0FlkP5mNoUF9de9EHL9yfwa37E/gyaMVPPJCGS8cq+BApAe/sXUrRqjnWhvnmk+G04KmUBcpk362vIgHV+ax1CxjYjyE3/5MGqlEEN9+rIgnGNbcfBWfGS3jMxMV9Mfr1O+UAW8PQL1d2XaFLj+FPvt7/+d/rdKsbyMlKESgEKMyGUukbC2I7mkffX29ZGcPOgfH0DOxE73b99rhhQO7D6CP9u6xbUhkeg0UxZMpPt+BaDxpSqDOrFHDpyY/ItDkry3RXv8GnPjHQhKRMkxAlRkYRq+mTI2OI93dQwVXPbJSYVwZ8srRhil3/55I5e1ysXshf1hxpCDEOjrMUQebCiAEWfEyVKg1GlGhUlvKs1Jmi0guVTEw07BzkVKLGqFhZYtQyYuz9rHBtFrQVOBBO0eqnAqgQhAjl+R6A03Wm4oqK6914JoUc1VcTcVIMBydZL2RYFosrqQKG2U7B6oagA7V1ZQaVcI8gW9xcRFNCgztprc6HrEpfBptqneE0IoycDXgPvlpbmiUqYHMXB0jL5ex9dkiuqeriBb4TWtUBPltNG1v260fxTWf+3X0baWiTkXbFGgvmLfCLr+dIRCtaXmLp1/B8Z9+F2ef+AnmTxxGkUKmi+Xi6muvw6c+/XP4J//01/H5L34R993/cdz7sY/h/k98Ep/73OfR29+PM2fPoZ/mHXfegV/5lV/Fl7/yK/jIR+7BnXfeidtuuw2f/OQn8UU++/nPfx6f/rlP20Yp1zHckdFRG5HSJieawqnPVWNeaNeeelmjqmcwc+SQdRSo7Kscb8T9sjFVc4I57QRWshHcAkHUAnILswaMuzIp3HTtduzYOmh+/XOg/IN0mwQ24W7eG98HdPaxIEk5YsBkrS3SiFMytICeyBGMxH+C0diPMRx7BF3hlyng51jWStA89I5IBt3RPgr+IfTqYM1oF4GDDs2M26iT6q+rgfr1vzzJEiHT4zZ/r0csdmSFKr+OlT5Nh0uEkuiMdKIr1s04dFr8NHpWZ9paBIHBYB4d4Wmm6WUMxp5Gb/RFAp0z6IgtIdRYQfn0SYDAWEB52/gA9u3ePEj3+ZfP4eTkIsMKMt+60LGtF52pBfSGXsBw/BGMxX/EMB9i2M+gI3SW787zfTGbnpeO70d38jbyLXzXbgNRoaBkheTWZo+EciDYJPhvnnDgCVneV0VVel1O6hkvw4zsGWaDTJ2i79xcTmvKYi24FY3QLtaXYcZlnIr8HiSj2xAND5N76DdOEFVHfqGE1bN1jA/04eq9Y+juIsB+F86BUkj26S83Sz6xImo9ow40n7NzoOZNRgzsOoDRAzexPhKsqq25+Nk34IvJOTEtvKlp4XG2iTomQx0akWjS2i7FR2tKtR62Wa8y72PIsFwmI2lizbApf2WC/nw1i1qzgEQijC0jCdx2PevTUJQKIuU52wJLlxE/cotlRcLGir1Mz24jPR6rOOl6gy++bnejxeztftrd2u5Z+IyLMd189ulNubVnpu/Y7nYJkhfP26a1zfENyfOruPuPCNxd8PgFF1fo/aKN7wM7U007852f006t1H2iKXSyDkVDMWtbVII0kyHJOqezt5aLc3ZuGRVLpAa0TGQCXaNbTGdVJ6dfn9XBoQ5+HUNgs6ZYb3UIvQ7HVhFJUw/blaogTsE6Wwzb7sa1egDbRmPYMco2j+BHm0i8dLaKM8tlnC3nUGCbm5QuylgVmnWcZ5iPM/y/npnCTxeXsIwyPnJDDJ+5rQO9XWEcPVfHtx4uYJq60xCbgjsHK7i+l7oT36l1s4rn2zkHyk/jFX7/OfT5f/l/+dey2McRs5FUT58QvLYAFwhS4VQjYuKQnm3jBiqMmv8tBVK98jq0VuuUugh+MizYsndkutHRRUWnuxfpnj6CoV5e95hbBxVgXcufRpj0XGffoPlNdna5d2oNi2qVIuYLQ483RbP+nLNPdt3u4Ht+03RxaDKkxDHDlG5yhOBSCoy2zA3RbkCRhd3mza+uoFWuIEyAFC4DsUILHct1dM67dU/RHFsshtWIULmKMX381yiQ1iKFWF+0rijIyquGTSCIOIUKWYBCheHRb5x1WEBqM+UubiIDUARPAlGyW74RvLUqdVvbtLojjoWr4jbyFKq0bGML7bjXf5x8zJm9J8rok9tJMs2+01V0T9aQnqsgtlZFs1gxAZX2RmL23vcFO+upc2jUjTxKCRC1906+VaIyJoBaza9j6tBjOPHQd20The6uDD5233347Oc+h3vvvRfXXXcdxsepNHakbDQqym8hU9NDBZx2796NW2+9FTfccAO279iBTCZjO0FqIxNtrz84NIRuXmu7fT0rsN7Z2Yn+vj5s374d115/He666y7c/ZGP4N577sW2bVuxvLSElcV561iIdnRax0KUCpXWVr2NwnZpYh406jXkCaC0FqNWLCJPAJVXI2AAKn0RgKp7AGqWAGp+A0Bh/Bq00kPMz5aNMqXCU+iLHMJQ9BH0R59Ed+RFpAkIkqEVAgPtHhcjSEoTLPWim5wmYElqQwqvUdNRBw7qu0LnUuwVwDck/7nX40sR5RLTaYvTNRrG9MUIYDQKlqLSqjgm6Kb1WFq7FQoUwabRpiImo7OI1qeQP7GA+kqLwKgD28f7NwFUngCKoODUuQUC1RplVBFje2bQn3kFnaHjzLPzzJ8slWMdht2HVGw7OuMHkIlfS/tVSBC4RMP9LHcpG4nSLnuOmB5PqQu0CgRNk5QLUwRE2lxCG0X45eXV6fbHmbwLz4vz39I6rMAQ6qHt/M6DfEWK98Oslzqokt8pmKLiQRAYSyNUDyE3u4yls2tYO1/HxFAfDuwdR08Xv+mH8CBdjQgXVxYdgFqcY7SCGNixHyMHbmCbpGMrJPjeGinodvazXaS2MCTZEk8gGoujTsXM1l0yrTqYUwBK2+THwgRQcbZfLIshKn1N/mlKZYEAqtosIhEPYWwogRsOppDqYb5rUcVF73oNB49899e693p0qbDeC3o78X09ehPhXXDb9/8mnrtC7x35n4IVzQdQ07MEUOEW684mgJKOIWmnzVcEoHTQ73Jx3g5TFtrSOntNpReAilJflL7gk/RGdT7mqYtp/Xq9UrEN0VRfJVUzVKJ2p6tIhxsERgEUagGbsROinqVpqGMDEYz0aRo69S8+cXa9glPZIl5aX8fjK6t4dHmF5gpO1HKoMZx9VwXx8VsTuHlf3NYS/vS5km0ecWq2gfFEHfePVnBNbw19MVPKLF2SM42LAJQ6u9MEUFsIoDquHKT7gSehkwuJDZRt3sBPrBGojkwXugdH0DM8RpPgiA2mD4a0VXinABDddHBt99AIuodH2KgSPBEgOfDUZyNKXVSudXZT1/Cos5vfUYYrZtg0BaQEsATI1GhJEVdcBFTayb/aLE8XlSyvBVSD6xp1j2U3dvf44/y/Lvlvk+nsqqxdFv8xUyBshIzha7OBlNZwsfJWWw2U1SPSrKODCln3fBUDJ8sYermEkZdKNMt24GzqfBVhnVwvEEUAlR2OYHlbDJWeEBUurX3S9uVgI8z79GZTzC8RbTmrE1GLHK1DUW58pp4IYn0ijsU9CSzuihFIhWwzC4GjkReKGD6Ux9ChrOPncxh+Me/4cIHxLKLvRAldjGeyHEaiqw99u/djy833YPc9P4c9934W22/7GHq2bLP8dBs66M3it0saJg9ar9Ha9DksnztpPb0CkFsJgu7/+Cfw2c9+DldffbWdLeavdWonTSMSELrxxhtx/fXXY8uWrbZ9vk8aXdL1xdvx+5Tp6sKOnTtxy80322jVPffcg/vuvw8f/djH0Degb8zyybJZIcDTugitj5Dy+E5S/SpiGvQ9HbmP/kYltv2+ng206ohiiQDpJMHSMxiKPUz+CUbjP8a4RlUShzGSmMdALEDA1I2uGOtxbJj2QfRE+9EV6TZgopEeFVLVRVvUa7aLa+blJYXdzvp173estVXa7UzgqStKUEywpxGy3qjiPsS4D6M72kU3KtixHPojS4gSWDU18tsecV4q30wu0GTTi1RonfkziS3JFYx2xNCXnDCw1Bm/hXwbMolbyTciHb+ajftOgqdBA04t1vsNVtjMqwCBUqi56IGncwi1dByCppvIh72Z/Ebk53eQwCmNenCMvJXgadSBJwuD9+3dbpv5GIFkSkoJ86oyT1lC5m1P6r+Vd78Fas/Xy00M2wXPOLfLbnNnibS0++m6jMR3aWRLu7umenqtE82Oz7g4rRe9VpfaHIEtjnPwyOKoZ9v5Cl2hf+SkWqJq7deWC6qFuZsPd231XOYFxhuT97g64qRP9MVb2JOpY6JDSyfqOHy6hAeeytt25Gon7ro6YTvq3XNLHNv2UyfeWkR9PI/mljxSu8rYdqCJW66L4qZ9CWwZjGJ+uYmfHirj+wRPR85Qx4vVcdNgDXcNltnW6vgJ6khX6vs/GAqaLL+IVRrNLvBCi9b/aGRocOsOjOzai5HdezFMln10z34M79yDvvEJpAiYQmEt/GtBW5CrR0AKtXrR1bipx06gTABJPfaar64RCxVq+fef8d/rk8WljRU/vyr5Kqt6FfzaIdBlrPd74W7Ehw2fgTKyC0yk56RV+GF4YdIq1kiKDYCR3U6F9B2N2qjZ0NadiHek7YlIMmW7tkn5tzwg4okE60jGtMlBEzFW1jh9di3WMEYQte2JArY8U0DXVBURjUpVqOR0hTC7L471Eeajpncw3Dpv6XynnKbD6t36MdJbxRZJY+3WV63z3Xy/c9GuemHMHExgfkcEtUAD/a+UsPuneYwcqSDDCh+nih1JpxHt70ZsuA/xkQEkRgZpDiI2OoT46DCSYwS6O/Zg7NrbcfVnfhU3/8rv4upPfwUj+2/kSwgYS1XmjRQ4xugdsJJjaRSAqhSxPjtlw/BaI9fd22fb4OssMgPAr0NvdP/tUrVSsbKkyCqO2g49oWmmLA++YtSennfE9kb3a+Ql6dIpc3dc0qUsM471dXQHDmEi+h1c1fFn2NPxdWxNPIy+6Kw30jREIb8VI8lt5AkMxIeQiXTZyI7CaLBREWCS6n5BXD4ApDgpbjrPRn/qHNG0wu5YD4YSIxjrGCf42YLhxATTSAAUHkaoEUejdqF8Ub6pQTUbjUg8iFRHBv2pXRhK3YLB1P0YSn8e/Z2fQXfHXUjF9hMwqQxK1pWNW1qLxSDdoKtiJoumLecJmOYRaR4jn6DALegt9qXc76vJ3VMo7r5/DdbTRiDDOjyBWnAvAdQA/UhuSSZtyij1mQZaSwRtJwnajrPQTqK4UERxib7oVfJjM0zfZg9eFnpVOb5cbIG3sZFv2UzRaz77NtkPXuVFZznZekhlonPd4E2bY/erchWi4aafW5j2d4Wu0BXya4P9WdWVRHQd3F5VJlnNcVajC6/tynPy62w7i/z20LH7ZZVEMhLAQDKA3Z0N7CaIGibAyVLReuZoAd98KIcHni7aQbkHd0TxKx9N4bc+1Ynf+Hi38W9+ogdf+3QXfumuFK7TbsaFJv7+0SL+t29l8RcP5AikatjS2cRHhyu4c6BCgNZAMsxWSvGyWDhqt4v8a4ujs76KXiudV/j9YdMbXsX8SGLe32QpUfz66mXX1D314MuU0qL77b3SFz9vRIuvXBjz7QrPYkF6rXj4kXzVPT3AGqd5pHqbRpe0dst2a6N/jVxox8DiyhKyC9O2W57xHJXxpXmU11dsXqyGSzV6od7FYJTPMwyFZS8h+esORIql2JQPh6R4zT8vkvKnYWMLQ2t3pNjoefpLhJoYTTexq7eFXX0BDBEkxWIhxAmYumZq2PokgRQra3KVYbJSl7qCyPWHke+L2FlLwmz5ihtmVn+2ywPFRuRi6MdTo0+VRtB6OuSoc6a0kUOw2kDvmQp2PlJA/8kygjUByTqinV0Yu+5O2+b8tt/4r3HX7/wr3P21/yPu/h3x/4n8r3DP7/5f8bH/4v+Ou//5v8INX/4axm+4HcmePhtpsxEnL/0XfKO3yS4gyzr79hrCNoWFabARSQ3DvQ+k71wslbC4uIj19XVUazWCpw50j21F37araM94cWNetKXnHbHLBY/fHDnfLCOMb6uYQyQ/iYHQ4xhLPE/QVCNA6sV4Yju2JndiPLmFwKIfqXDads8Lssy4d6psi9/Km98/YlZ5dVU2t17Ql0aa7qfdnOKtJGK1JAJ1jZJqGObClFla9cMgJEbCsW5EElcjGDuARnCcUChp5c+YYfughW8mi/g2PuvWKDEvCWLCTQGnEwg3jjJ+KyYLXAydf8evJv+O8+e+QzOQZDyGyPvRDG7hzWhbOCKmy6YNFvnO04g0CJ4aM3ynTvjnV1UGkZ0M5lOKq7N57EJ7x8RgXrMsXyb2w3+j6F783Nvl9vfYBkdWSHzy807km94DvJQi6LbnVploC+gKXaErZCJUnXyqOZLd9qc2yON2uhBUbZKc2uvrhcz6R/nv6p9Ib3CkWTzdiSB6EhqJAranGrhvuIr9XXW06nW8dLqAbzy0jv/Pn6/hv/vDNfy//2wV/+aba/iD767hj76zht//2zX8f//3VfwPfyxexh9+J4tHXipheqWBRKSFW/rq+Px4GZ+fKOFAd82AU625+X6RLzHeKr06nVf4/WK/ZF1IvOEbPutjW1Puf/WNUHThFGiRnDYuPPIvrU7o+baSY9a2a5/8dsrCu5jsHQQFAiwEQAJEmg//8g/+Ck/9+b/BU39G/k//Bk//7/8Gz/75v8Nzf/n7xs/+xb+n2/+Kp+j+9J//r3j6L/4dnvnr38fh7/4lzjz2QyyeeNnm1mvUSiMe4VjUpmtsVkA/+hYBG4nQ3FqnkNEtELKph2GyATH6DDGeESoukVALyajOd2phpLOFsc4mUqxowXILiZU6eqaqdiBt5nzNglofDmNpexTVFCsdhYxGocSqiGLzRNavT1J+pcNX6GEDZzAD47kmho6VDTgllmsIFKqIxpLYeutHce3P/zr2feLnsf32+zBy4EYM7rkG/eJdV5MPYmDnAfRrk5AtO22+sbYm1+ihD1Y3evLbI/IOyfKY4WptmeYBaxtxCbXlxSWcn57G6tqq8/gekkYtc9ksVldWUCwUCLjj6Bwat3nYGoVy+eFn+mUmL4vfLNkn4XdPpILo7Y1gS1cKW9LdGEz0oTvai45I2rZZ1i5HIQInbfoh/wLalvcefxjIL3Z+e+tS4JPqh1NiQeDUsF0pXb25mNxTvhyj/0AHWqFBAo8eXvvrhC7OGfn2ri3/NJWUsqO1QPB0FpHWGYRpD6FEd0lP1VA/FNlfHQ9HuqOypGc06tSDenA7eRsBVBeBkkY75Ut/CiNMcVjnO6cNPIUa03auVPs0QV9SOGDs3D6M9OpYv4bL5U6aF55kkgPQzD9zc/mq922+UtfuSvc0AiXTfQefr9AVukImw7wqYZ2jbGM1c+dCeof1ZaNibtZQ28CBZoLiOhMLoC8ZsLM1RzsauKm/ho8MVTAeqaCaL+P0bAWHTlfw5PEanjlRx/On6njhTA3Pn6mSazg8WcfpuTrWcw10Bhr4yEAF/2RHCb+0rYw7B2sYijdt0wh770W8GaMr9GGl1wZQIn5dfWD/I1/wsV15IPlFwdEFfryLDbfXDMiji9z8OvS6DSFvatRLZ0vNH38Jx378bRz5/tdxmPzSj/4Wh3/29zjy2Pdx7Jkf4eTzD+HkoYdw6tmf4OSTP8KpRx/AqZ99Dyd++C0c/d43cZTPHHvgmzj+k2/j5MPfx5knfozzLz6JxTMnUFxdNoDkr6NqJy1SrOogV611YnyswSTrvA2dx6H400rWVCMmiqzejkysyQrbQoc2kAgTdBEExvNNAzjd5yoIl1oodYWxOhFFKRNyo0j8s14MYjWNMm3m+oWkqXvVuvNj2cfrSIGVe5LgabFqu+ZlJrZh4sa77GyoXXd/yrYDzQyNIppKIxRLELjE3cYYkajtMqj1PgpHUzF11oLtqkhhZ3HQS17vO70d4rs08hSJJ9A9um1jh8dSpYqzZ07j0YcfxkMP/RRPP/0Ur8+gQEAj4ftukutN5jfVECRTHgxHbQOJsLY2dRmtn8tP7cG+4SucB/ddAoh1RJHpSaEnNYCe2CABe8bWDEmps/Jkf7LpCf/XD8U1Mu/k0/rPt/PlpPbwNlNwIfnv1Wi3Rgh1kOnmk5splot9X+8J26TBJtxqNFkjRxeH7Yfhh9ckcMoh1Jwz8OQ2ilgisNFGEZIbGqn3n7mQ/BAcyZfeJf8JAqYB1EMTBE+jBE69dFNYflmXnf5bWQKmWb7zDN9/nu/N0plCwO67kF266Oy96MJ3flipLTEiZpvVxcucMAuSP1ZnJIQpn/SuTdq8cLLAmZtx2bBcoSt0hdpINUfgqcH2u96omy5l5FUXX2a2//qkqwtdXk3W6eHe4j2wGZKsiQgw2BG0qXxdMWBbuoEbemvkCm4k39pPs6eCfekqdiRqmIjVMEbekqxhT2cdN/TVcM9oHZ8Yr+HTExV8YUsZPzde5vNVDCddWnRg7qXo0neu0IeB1MJektTYWoPr8UaDIH4TdEn/be5eeb6A5PZa7htkHkIET0WsTp/BuWd+hhM/+z6Wps6g1Kwhnwgg1x1FYaADhbFOFLZ3oUyube1Ca6IbGO4CujvQSIZRoYKztjKL88dfwNGHvo1nvv4f8Ogf/I944o//f3jhW3+CyecetQ0MtIW0v/7JV7O0da3OBvE3TrD7bGClY7tDDQWk3HCxlCK/7dXTYbrZ4YXRMMFKGGGipHi2geSyDqZ1I1pFgqhiT8Q2fWgynHq9hWKNAInoyJQsGzGQcHCk2NVZWcXuPd49gb9YBNF0Gl0jW3DVRz+HG37ptzB01bUESVoTovO/vEOUvSlzNiWTvLEgnvZNIeSzwt98/+UkxUM7X6X7BzG0+wBGr7kVvWNbkc/l8Y2//gb+h//+f8B//9/9d/ijP/ojPPfcISwva1ezd5ds4wkCJm23r7yt89vbOQ3K7I1MuZzUntleXr/hu6RQi+WDf5pCZI/pe/L76pvanwvR/er61WFaGM7TWyI/JP/5t8ztYbxOOBuJ2HBjek1oeW5mkZVu+jd2bs7BGe6e5Zb58QPYHAXya1nbM56LSOdAhZp5RBunycdon+XtAlkgyE1xli/9+eSCaf8TeWHyuSbSBE+jtsteIzjBO9oApW7+xCZj9F6+x6bsNV8xwAZUKLOZcn53lwqPfctGCP9QyE+Px/b9LaGXnxSusXfN9+nS1tR61+6m54E3N2uai9/mt75CV+gfN/n1oEHFSOvFdTajzFeRE9zm36o2+SKJeQli7ZPSJd7w6Tqd9CctS4c/91JfHOwIoD+pdVFAR7iFfd11fGa8gv/sqgL+mwMF/Jf7C/idq4r49Z1FfGV7Cb+6o4jf3lPEf7GviP/2YAH/1f48fn17EdcSfOl568imnuanxo/3BXyFPvT0mptIfNBZ1UenrJfWV7Bw7DBy8zNoBhrIp4JYGA5jan8UZ6+N4fTVMZy6JYGT93Tg+L0deOXeJA5/LIkXPtmB5z6XxiHy4U+nceauTiweTCM3EkeNlQnVCkqz05g+9Die++vfx8P/2/8DRx/4GyydPmYgIxzTWgNW/HrNDhrW4mLFq6kRGm1xy2upL27HPFZ1BmnRpidXpXRFdza8waY7xDQUdFVNu+P1nqsiuUJAw9esjUZsy/FmlGpatYlcmSqSZvlJptgT7lcyQgczShjZexi2lEKNkGSGx7Htlntwwy/+Ju76rf8Ddt75CRvR0bQzNwXPYueFZI+/b2xRIUtAKg0Cpzpv7Pqf/2e4+nO/ii233oMU09Oggri+nsNjjz6K3//3/w4/e+gh5PM6r+zdoWKxiJ89/DB+9OMfY31tzUCUpjJqUxQprH7EXytNb5/5ozAt7DdLKhhiPcMy5QNfd8cjF+5rs3vUZh3oAbIPA94s++R3wKgDzrcrPN9+KXbxd/DH2NzeOivlrla5HBQksm+l+3LRv27QwQCUufuPMy286fCWczHbRW6BVpWAaRLhxks0p5j+HF21eYSVYHm0X/cV/XhcSH48BYgCiKARGkKNwKka2kmXLntA79xcF6CQCZ4ak4jWD/G907xXJituDjBvsPluI7r59NqxeYfE4JSn7wl7L9Sfpd2z29rYi/1eFlbYtFxMcrqUs57bvPL4Cl2hK2Sk+sFK4jr2SBcIq02SfL6UIHN180LWjJ8L6iplgpOHrkWQzWSjeQkgHQtia1cIu3pD2N0bxN7+MHb2BDGYAAbiTWxJ1bG/u4Zb+mu4c6CK22ge5LXcM5EGIgHpW5I+Cs5Jf/eGS5Mf17dK/nNX+P1nwfEPFVmht8oUsM0iCqtLqJXcuQBVAqhiJmgjNqonqdkqotk6alGg3MV7rBSF/iBKOq6n1kAtFsD6eMy29p7dH8fUjR04d2sakzQXx4IoNIp2zsjyiSM48dPv4sgP/xbTLz2F3MIC309VkZWyVqm4Xg7mZrWUY1zyHnhh5rJCbfR4q1H3KpWBHfqX0JCypVOphck0PSxSbCG9UEciSzTEr7M+HMHaOAEU41r3zirQZhJaD6XwRHqXqq6tkfKGi014BENIdHYTgOy1qXrabrx3+x7EMz18l7aJV7zd9CSxyJ7Wjwvmvaf29zJ+0v91OHPn4CjGr70V++//BdzwC7+J68lX3f9FxIcmcOrUKXz/u3+Pb37zmzh9+rT3sKMKv8/kuXN44fnnzd/q6qXXT5XLZTz11FP4q7/8S/z7f/fv8G/+l/8F/+7f/lv8W/H/+m/x7W9/Gy+9+CLy2XWk+4cwevUtBKdbJK3tm4s28u8dkFe8N8J588E5n/qS0rVVnrROMJoIId6hA7LDiBtHXoP9e/RHv1Ga0WTIY//6zbHeE2OYziQn3jzb+xlfsbNfxPHXcLuYzQ+ft3CUfpcHkZimyzJjrKgrg9qaOFUFVwXcLY0eR906SIHlSExnv+k6RpaddTaygkT4NPk84tF1utUIqN2ociQaop3vtGuZvr2dtSupTJAjCMYGgfh28i4E4mN8fyfdNeLprcekkAjzmWhkFYnQCcTDBFCRdUTtvS6si9niEWFaQkyrJdZLqJ/Wd4ncuy4vWZD6uZhJpoSpDjJdG/XnnVJb+EbKs41C4pG5OU++1/Z3+0EYvxuZcoWu0IeaPKDjVavXryG861emNrJL3fLYiGH6M4IsbLvpbl38vHQnzRKKh4PojhM0UY8c6nD2CFVJrWNn04GOcBNd0SZ6EmSCqq5YE2leJ8LuvmYVaXK868hxE7/fkN6El4vpihj54NDGQbofFlaB07Qk7a5SXFvG2sxZFOZnUcytIt/RQikdRI3KUrTUQieBSKzKgi1QwYebVCZbrCmxLCvA2SpCdSrY6RDq8QDBFxXoXrfznbhGJVKgTJtIBOst271PrMNTtTaoc2AUtWrZDmrT2opaqYjs/HnjMuPVqtes8nVE3LCwpvPpgLaYDs9lIioMc60MlBiHzhhYAXX4LeNI3EQ8hYLiMhhGiwosMZaBqjDBlfar0NIp6nB2mK5GudSNIjmh9VECWGtlwjLGSWccxdNd6N9+Fbbf+jGkBrrRqDY8ZV+V3JNaJGWtkbLKGRfk+3vFRr5pxPxifDUFLZ5MM9+H0bt1K3mvHaCnZ/JLc5ibPo/Js2eZ7gaBZg25fB4z09M4fPiwgaJnn3ka586eMwClNWf+obkqR9VqFfPz8zj03HP4zne+gwd+8AM88sgjePrJJ83t2WefxcuHX8YC/eiEnTTjMHHd7QSk9xFIDXvx9fJS6ZAh822yT1K4NMpZWFtFKbduB+kWVhaQX5ixkbmuTOqig3Qb7iDd07M4dmbWAosnIojGQygV6lieKWJtofTGvOjxQrmNK555sXsZq9691Ta3dQuHdnKWvL7ksey6L/Ni9u9f7OZxdqlywfWleI2clX2ZJtmPx/JMAVPH1lDO1dHd1YHtEwPYt2sUkWQUZR2k+/I5nD63gDorYSLDsjbYz/pSR35lHcX1HIpZ8noepewqKutzqK6fJZ9BJbtGtxplUINcJ8vO70YutXO+2mYX1z2m/3yIZbYLhUInCnnGh37KuSwquTzNAv0UGMd1Xi+ilj2Heu6UnUFW5ndVGGUx7RdzpdRgnpQwfSKLlfkiquUGto714+BV48yD1LtykK5fhP3yfNnYwC9lXb2OwvIC5o4e2jhIt2/7Xgzvu55AM873u7r4mmG8FVYYFg5/GaTWvNbKJX7rdTu0WiDbDtKdPEkZVSOYjSMT77HDQENBzVJooYYq8hV+p0YeCQru0aE4rtufQqqL+a7D0q/QFfrHRqpUHi2u1PDYc+uY0kG6wRbSsU50J/qoK8U21urqIN2OWAf1oxwWC7MoV/MIUPFJse3tGh5H19hWxNoO0lV1Vd3TBl/SzyqFPOU4dbWFWeQWZ2yH4h7qiNf31THWoUPXqZHxmSbdNWPIQBP1KulWcpfYkVSrNINYqwUxXwxhhjxXDGOhHMRKNYgs3UtaZ0FSGPYM+VI1nLckTi0ur3WQ7sT1dyD9OgfpyukKfwD4P56qfOikuGuoQ8jOTmLmpadw9vGfYvLYIax2NrFG0LE6QKWYjVWI4KlvsYWuLFAciSE7QeZ9jfIMnNRaAQKVvhAKPSEbvTKy3kQyL7XVd9+pmvlNzeusphqVqya23vwRXP+FXycYi1BZWzCwkie4Ov/CE1ibOolqlgCqVrHdV3qTDQoEIEplPRkLo5MVVxP8sgRP59fd2U5jGdcDcm41gJLWnEcCmLwhganrE2gmCbzWGxg4XkXPmQoyc1Xo2MwM4zvaCXTH9fk05xYgNsLUegBnGU6dcYrwnZFEAuPX3oYbvvTbyAwPE+hVTRiIfAClaU0u1d61/X5AaCMyiuFmzNymHiGsUHmZOvSYrVVbOHXEwGw0GkUymTQwVSgU+VjT/Evp6erqwoEDB3HjTTfihptuQEdHCvNzc3jwgQfw2GOPGcCqUVEKhUMsZ3wnX6kOMr1Lm2n0TuzAzrs+geE91yA9OGK7NfqC28hl7WUhvb9CYL5w9hSWpyepNM7bhimzh59h41DGlvEh/O4/vQ8f/8jVlr5SsYKpmWX83YPP4VsPPEuAXzcF2c8113m+mYft5L4/iZJfozRuswxHFz6xERr5gnHLNlIXAV39sOy258dF4s2Rjd7q+VfH6WK6VKj2hAWjEYoWgUoNMX6zidEefPSOffiFT9+MRG8a63Or+KO/+hl+8NBLKLHhjXem0DdGcBWL2XOb1GIWVdjA5lmL6xvJ2rRs+nU2uV8YO6XDRoTsnjjMOhhHM5CiTx1YLNIz4o0X0Mb3BtbIrMPKVKbJQr4g+E3/Iu3/Ui7WMX8uj2UCqEqphntv24cvf/42A5DpFIXTxnta+NEjh/GnX38UxwnCe3tS+Jdf/STuu2u/gmI0Q3y+ij/4y5/iT/76EdQI7seuOoAbf+m3MbT3WqZLdYSC861847dAKuMt1jWBGNWD577xB5g7csiOsNh7/8/j+i99zUbcN9ZrXiayvGYZqBQLppAtz07RXoR2XJ2mzD/1yPcpW4pIJ7sx3rmTMn8Y0RDLDSV9qZnD9NpZrFXm0N0Zxs3XZvDVLw1iaCvzvdgmNz4w5Oeb60c3m98mWn38h0au3Len+/Xpzfq7Qpektiw/cqKI//E/TBJErRC4NDGUHsW2nj3UldKUsWxbWZeT0ST6M0NYzE/j5blnsJqfQ4DtmmTO+HW3mz6W6u1HvapdRx1pVKuUy7LtPI3swhzKuVXMvvwM286nTU/a3hPBb+8p4LZ+6nXU06R/+WLLGe6XLY+ZdV5OFSN4JRvFoaUAzuWpYzaom/F2Z6SBflbnsVQLuzNNO5S3K8x2JthgKF45UXB+kaFdVgGoSiOA2VII3zgbx3emYigXchjdvR93/NZ/g8GrrkVTa6wlfxQ5//kr9IEhG4Hy7B8aMt1BFlfGsTZzDitTp63SaEvmOm+Gy00kcizA1EcqmRDi1QA6l1pILVE5Zm3IDhFc0E/faYKiOJXPLs2h88LVD7lF5aPUGUKxK4IwcWa02ESwTmW83mADmrNRn0iqy+Kj9VjLZ46ZkttqaJe6hg3nJqMt2+lFO3xFqFzEWePU61CoAetlAR23eDEa1shRi0qJ6w2pJegvHkItKpOVlddh6mvpeYZNfxVG0e8l8TlEYFlgOtd5X3ELBJomVBKZbvTv2o8Y42rJ4wu0ZbWfThkfWPLi6CLpLNaeOxuiGpUanrApfslMr03rLOXWqOiVUS6VrExoul3X6FY7o6tMxWd+ZhpHjxzG4wRMP/rRg/jZzx7CkZdfxtrKigNZI1uw8+5PYcv1d2Fkz7UY3Hs1Rq++Ebvv+Sx23PEJ9O+4yg7P1UjWBm3E8TISv5NGoPL+CFSpwPK1iMLCrJWxzOuNQJ2cNbCv3nmb9s188OeFvy5r1gNBaIPlvEFUrs4B2eu6NqYbuUnWpibu2r/nWPfMvaby1yQgldlwLPur+CJ3PmNuMvU8n6tWaFZY78q0l+qolt8qU/Hm80pHmECgM92BreMD2L97BJFkHNVCGS8cmcKJM3MoEiQU82WsL65heWaBCvM8eRErcwtYmVmk2zKWZtaxOJPH4nSBLPP1WH7aOY/5qTwWpnI0yefZ0E+tkufIM1icmsXSeWcuTs7Sjaa58/7kKuYms+Qc5s7xWc+c9cy5c7zXxjNns/Y+jYgpHzX4LOB0YPcYuruSBNgaKRG5wns5RqDeLTIgwzLqj0DNboxAhVgn91k8wnEfEF4+0nslTyVLq+UiSnmdIVgzQJebn7IRKI0IR6MJZGK9GyNQrE2oNavIVdY+uCNQ+lwSY9IEpUUqjz3WLft1lg8x+fnclghZmWS3m5NY6ffzwPfgcxtZ3ujBK/S2qS1LNQL1uI1AlZj91M9irzUCFUUqnkaxmiOImkGxkkPLRqDYrrPtV9se9UagrLzyc6ujpUpdIL+2YrOG6hqBWppDwUagdAZUCDf21TBOsCOR1S629HWjrBN1KhozxTCeWErg61NpfGcyhsdnggRPYRSoHAbpqcrysFQOYiofwisrQTy9EMGzSxFMFqmH8vnBeMOm/qmrxNUoEl9msowkP+0jUHVvBGr8DUagrtAHgwL/4eSHcQTKFUa2pahQsTz83b/AkR9+k0pWGYWOAObY3pcJnMJU4iQgdS5Thii/gwU9JIUsQQDTE0IsR5CVbWJuTxyLu2Oo8llN8XMKp16k51md2NBlZmp2EO3AsTKSJYKhni6M3fARDF99KytkC+szkzj//ONYOXcC5ewqG9gKK6HOF2iht0MVMoiOeBiZZMQOVFspaQQqgBKB1O6+FoGVRo8YTpFxJ6gqdoWwPhbFzIE4CkNqbIGesxWMP1tEcqmOCNOm6YE9DHsk7aYBqn7NFYBza0C+KjDGpLBC9u3YiwOf/BKG9l6Djp4BG0nZ2C6USdRzSu4HktqEhusAvTC22ghDikwln7UplqvnTyNHQVkrFgww2FlSPf1IpDN2eLKE6Mr0OazNTiFH5UtuVMkQT6aoDA6hb2InBnYdwOBV1yDW0enAcIuCmeAr0dljU4Qc2JAyyoKiqPhxvEyZqPJtwdKinu6Fc6cYZ38E6jDmbASqhIlLjED97Q+exbcffI4KXRhbx/pwcM84+npSLA/qEXttMnf++EDKyNIlmEq61IOvQRvZQa3T/jYCcHe8YD3asBi93msUjkYXXPwufK49/NcjPat8yXQmsZPAQFPZoskYyrkynjt8FkdOzhCEUkkuVwk4agYg9Z21za7lDd/h4qG3qSH0Ar5kzH0PMi/hxwJRuC7vXfp8cu+zebx63u898EhlxI3y6TvpvnfDIx2pUK7UMDO/isXlLJWPGj562158+XO3GjByI1AiF793PALFcnhh/C8fWdiUW+okmT9xGIe+8YeY1QgU5dlV9/88bvjSbyGR6aEfJ8AvVzTce5soEzjlV5ewNjfDfCjZ+kKNQJ1+5PssKyWkOjQCtQt9NgIVtRGoYiOH6fXNEahbPigjUF4xUifIWraOU2fLWFhmmWdbNzYSw95dSXRQybST9q1QiS8sex8e8uIuLdkHSKzXJeb/wlINq+sNFEoNw08dySB6uyP8VhEkNH1e2rT0CCMv/TLepTL+j4Is/xxvjEA9u0LQdKkRqA4MZIawVJjG4dmnsZybRSsawci+azFx3R02AtXR249GxY3WSP5oKlxxnTJv6izyy4s23VlTfufZdpbrTWzrDuFrbSNQKuda0y47VURMFkI4th7Gy6sRmhGcI5DSVPjhniB2jPDdfdQn4ypLLRTLLeSKLSyvN3Fqrk5QWEeccmorwdlNDP+63hp2pWtW9GqS3+7fWCNQc20jUKW2Eajhq661dFj7oPKmBzy6Uvw+GPShBFA+aS2SehpOPPw9O8Mpe+4M1upZzA4GkcsE0NDCagKJeCXAwh9FjA18vNBCpNQkkKIqRAWvTj+5gQjWWCnWR8KoagMK5kiIlSJKoaqRII1QSfim5mrY9lQRqck8gmxoJq6/G+M334NANGkjBCuTx7F48igWT73CBraISCTExlTT+IBUNGjT9zIdUduMeI0AalJAh3HbRQCViWtEipWwEMAimdgHFYK8szcnsbSd6Ii1L75aR++pCvrOVpGZ1bbjQDwWwESmhX4CqWSkZSNbC3x+gUBqvaTe2ho6+4cwdvUtmLjhLowevAmhWMx6UD+M1CZDSJtXUnLE2p1Royj1csGETFBnWlHB8jsNK4UC1mfPYXXqNFYnT9s6Oo3yxFJpOyh4dN8NZiqPpBCaMqbXMCx/LdZ7VWEMQGkK31sEUH/z/WfwnR8dQk9XCrdevwtf+fyt2LJzhInnNzfJe2EuiuSshsdA4atuv9r/G5IXnlOmTbX3yAtrI8gLw77Um+x5L34Wrvm0bhTdMbuHsN8UqU3SukQ79FoODFM9k5UalV6Cpwob41qtbtNANRKnM0oMROmN9KeyoLfbphRGl3q3f/81SJEwUuGUPWigX6DNUujf1/sEoFSwqZZbMr1b8qPyvanoXkjxeATzi1n84Kcv4tDhc1hZy+PuW/bgK1+4DTsmBpBKaUcdP8APCYCqUNnfAFDP8RuECaC+YNOU453dTIZyzzLtspBGcVXvi9kscitLWF+YtSM05D79ogDUAywrbBeS3ZgggHJT+D74AKrCpv/0ZAkvvVLAk4eyOHu+jCpFxPUHU/j0R7uxe2sS3Rops7z0y8iHkCzaWl8sZbeJXL6B1VwNswsVAscKzs9VsLJeZ9vRQncmjC3DMWyfSGAnua8ngliMbYvq1wXl6TIVrn+M5ESN8cVT+AYJoLa/BoAa7HJT+HwABQKoYQKoLQRQEzdtTuGzjiQ+Uy2VUFhbwerMFPKry9bBOi8A9TIBVK2Jrd1B/NbuIm4fcEstNBDZaGlaHjBdDOEnc1E8uRTFmVwYgQh1rN4ArtoSw8EdcezfSgDVH2Z8Jf8pkfk+Lb1YWGngxVNlHDpRweEzdaxlG+iMNnHPYAVfGC+jP9FAmO9qm0LztgDUuyRer9DboA/dJhIbrD9ZWJoEpMLxJPJLs8hRyQxIgSbo0WYQxUwIRVaW9W1xrOyKY3lHAks7YljeEkGZ9xROnAI1nqOiRDClnfmakSA6WBl6CVQ0IqUpgAIwUp4aBEIaoUpmgQQrdjihHboSiCTTiKY6qYzXbSMJKbiKH3UhRjGABCthkoI4xnfokF0JD232UCRS0uhRKqpdXlxn15qm8rIhozxhfIJo8NlanNzhdhiMVJqMHwW+dCr6L9B/nX7T2oyC7Z160vLVANkJfo2ilLJrSKS7MLBjL+MbN0VkIy8/JOxTm9VI8sSUNiq1do6VpU3KHAEQ3c3NFGG6003rJLrHd9iUH03T20YBPHbtbejfuc96sDVCZ2BJz0lppZ0X/Ox606vj9W6xfgR0C+vtU/g2N5G41BS+V07O4OTZOSrPUYwN92D/njF096TRYsOhbDIAchErF/WrcMRSyDft1n/wppmPGAtcOA4aWHHsyv+lePOZC9m/H2bh1hQ8bcgiDrez7r1pduEq3frVj0xNs03Gokin4uhKU4HMdKC3q4OKVBoDvZ0Y9HioL4PBvk70012m7r0d7jdTYXeQUww7haH+NIbJQ30e23UnOcOGuwvDA2SZvB4cyGCg7f2KW3v4vUO9SDC/jp2Zw/nZFZueODHSi4NXTRjA1npBR65sX65NJPwycFlZ30vllfWyuLyIGYInjSKrfPVTrg3vv94O3xbR52uH8bZYShlBdLViU/hsUTrBI+8gR1m/OqVNJBqUvUl0xfq8KXxu+lGtdeEUvrH3ewof0yOm+MDsUhV/+feL+MtvL2J6tsqyQcWzSqCojUeydZYfKoqjmtqgNk8PfgjJ0huwdM0v1/DYM1n8/Y+W8e0HV/DTR9dxggr8zEwVy2xP5xeqBJRlPPtSHkeOFylLGza1fnggiiC/HTVlBubzhzQ/PgjUlnWawvcEwfv52TLr8etM4SOgKtZzWMjPoFTNm5KjjmF1drZP4XNT1rUjcgnlfN46THXUjDaUKCzPobg0Y1PbM7GQjQyNdjRtkpFmcKoD7bmVCH4wHcejC1FMl8LIdARw54EYfvXjnbj3+gR2j0eQSgZNJajzgRqZrzU5odHLXeNRY82MLlJPm1lrIlsCqggiHWlhIMEHmQEqQRJnF28ioSl8nW+wiYSTSVf4g8AsNh9eUgMumaadWMbYiOu8ozgbsc5CEKn1po00BTWUwwagVaYyTK6zfdXIjna5W94SxezemI3waKRp9FAJex7MYfSFkq2VarASNImdAgqD5VggZnkijPyoBGoYhfkZLJ08imgshv4t25Hs6kWyuw/do1to77HGvsRGMk+Ao2FhJ3+pvDHnNcdWu71IURX4EdCSsE4RwKWp00TU8Uc0pY0jBo5XmBY+LCDFSrqyJYaZA0mUusMIMHwNLCyxkp5eDWK1RKBG5TBFoCbQpsXqqpTFlSUUV5coWLTNOkFnOMoCoJ5Vvse1MoybzA8u+YXWj67PF7j75Dm233N2Ks7qsQ/rAGNtDR1zLDszXb3c7vlNVraIN8J6j0ivsne6SxO67kfk33AKq7P5N2nyw/rXFmf+SAHVtKNXMdMcZFnQ7kEGYuSXLAEvlv5kijH9GfOZ12MLk0q743Cb3WMW/Fcz/bHVeRXHtL13O7PuERi+iqnsGyfJHWx8O+IIEgQFUwnafea1OMn7UYbFeKr8a9RH+WPxUFh+GCmxCyNEMBVKdyBIs51Dne1ufIdxu92/Jne2sa4ZlxDjEmK8Q0xbiEIhxDho2p0P7iTj6myha/U6lcAayhXW5XIF+WIZ2UKZim4Ja2tFAp4clpapYCxlMbe4blP2zs+tYP78IpWTZeQIrAWwBQSY1HdI7ziAd0gq165sS8Hyr1ys3sW4WWGRAtT2brm5C/vx4/PBIsWoLZ7kEHFRdyZE8B9FXw/LINseKYRqo5ZW63jldBmLBBxeo+Xxq+nSd95PYozU00/QU622cPR4AX/5nUX8P//9FP7TtxZw/Pkydk8m8UvL/fhna8P4WnYEX8sN47fzw/hyfgAHKh2oLDfxs8fX8SiV+2yOCoB9Zz+l73f5/4dL1pqp/bkoj52L3C76Dm3CrF2uqYOxrjM51QHqkW6zhdoIxw9FLX61GcBiOYgXVqJ4YimKuWIQY31h/PonO/HFu1Poz4QJtNxzIr1LV2dmaviLH+bw+3+3jm/8JI/TvO7vDuGTtyTx8ZuT6E6HcL4YwmMLEZzKhVBusM3xnn8tkrPPfvyu0AeXPpSbSDjaLIE6lyUUjhlQ0JS1ysoyaoU8S2AAjUiQwIfKIcGTpsB1LtaRmasjPd9AYr1hm0OYcKTSEgeVahu1aCLOex1rVF6iQVRSQTQ1xktQ0yLACdcC6CiwkuYKBGVVDGzfh8zION/dsF4QNapauFhcW7JF61KIOgm+UhToCSpIqoiqHLlKwNY76QyBOMEa9SjrDVHlqrDel/ieSLFpm0doRM1tKBFAtYN2AilN5QkRQFkayCWCvIrHBYat4WiJD5v21GzYSJ0WXGs0RiMx2kEuFNIicsWmjTaz9h8oMb38RjYd7wJWPlyUF+8jCcS0b2Ne1QjUxjbmNWQ6U7jxmu3YvmXQAI4/AnX05AyOn5lHksr5ltFeXL13CzLdKVRKFVTKrB9UxKsVNjD0L8Xc1vlY2u2lDkAJSIpN0quXTZtGaBMGMp+TqSluVW3wUK2jQhRf8UytuSmzXpRK4gqKRXHZzAKV/kK+hHy+jHyOICBXRDZbJBAgrxWwupbD6koeKys5Y4GCJQIC8cLCGnkV83OrmCM4mJtdwSx5ZnoZ09NLmDy3gLNn5nDyBNN//DyOvXIerxydxNFXJnH82HmcOjWLM2fn+PyKxU8NqXYp1IhWjWmaZrin+fy5s/M4Q7+nTs/iNM3Tp2dw8vg0Tpw4z7CnL+BTfNfpkwyXfk6fmnP+T83weg5n+fwp3jshv3z++CtTjI/jo0cYL8btyNFzePnIFA7T7SW6vUS3F8ka4RHL/iLvmVv7Pdm9+5v2qY172hDDmZN4nnaNSGr6nr7btvF+7N+jbcw7vE0kNsv8mxuBOmfhXmoE6t0i1QdWUlOO2jeR0Du1sYu2MfdHoC6nENN7bQSqUrHjKsqU7W4EijJ8fhprU6esPl64icQHaQRKedGWH7KyPYuxsUnGQ4izbZlbrNo0trCAlHU6Ant3dmDP1gTbDV6o/bOuepohjyUnPJnplNIPCDFuFOfIsw0/fKyA7/10BQ8/lcXZExUMUDm+sZjGTdU09jc7sLURx5ZmHBM0d9aTGGxFMB+pYjrA/CjVMTgUxW3XZ5BIsZ5oiMLS+QFK64eR2rLPNpEgSNUmEv4IVE+yHxEifM0iUR3SdNh0vBOFWhYL+WlvG/MQZc6wjUCpw3pjEwnpVgT92s1Oaxa1Y2e9VrHR49LyPIrLs9AOxRnqcRqB2pLSOZwwwPTUYhiPzkUwVYpg20gMt+2P465r4mzXWnjw6SKOTdWQLTSRSgSRpv5Vrbdw+HQVf/dIAc+fqGI528T4QBg7RrWGLmR9DwurTaxQV1wttjCcaGC0g+/TlEGhNtKlNpHQCFTqyiYSH3j6UG5jLvJP5VcFExhosFHVPFctFHzp7/4T5k+/gjKF/uJICCtjbKzY2CcKLfSstJBggQ0QdNVZESoEI6VOVoYMwVNX0jUIS0WkpyvoXGgiOxiykapSt9vqXFP4EqwQA9MtZF5aQd98CDvv/DhGrrsN8e4+lAoFzJ86hnPPPYLpl562hegdiQgmuoCRTAi9qaidBaWh3+lcgK9yCxczMWAw5XZ/0dlQU+vAdJbRrrKd5Tu13bpGyub3xlBL0xMrb2Klga7zNQycKKNjqW7nVRliYtaofZMuo0qsxl/KTjSRQrpvED3b9mBg9wEM7j6I9MAINCJjldQaQ/f8FfoAEL/JpTaRUMOgNVD//J98DB//yEEqPmGUCVb8NVB//6ND6OpM4pr9E7jvroMY6s+YUixwowZEn1iKoUYotQ5IW94LSGgqXEQjdCw8ui9gZSMgAlu2JsiBLRUVV65c2WrQVMOl4id3TYH076kXUAqN+bdn3MixntH0SoEz+bUd//gu2/3Pe15+zE3vsPt0l+nf9/zWqfVVCObKBIiFYgklplNxrirOvK9pe7Eo6148jOHBDK65aituOLiN+cPGl0BhbTmLHz92BM+8cBprBHMFAj4BQuWVKc8EDnr3BikDmQYpjuog0fREv53zRysFRC1+yj8Bz7ri6dLiAKtjnT+iab788dz0S9O7tEmGXtie4WjjhZ5H/7rdE+36jup51bv1HT56xz586bNuE4nOD9M25hoxZ3nRjloLrAfP+WugWF6v+tjncf0v/qbNALC3b/68Y9J7VWZL2XXkl5ewvjiLSrlo92ZefBJnHnuQik/Z1kBpE4ne5NDmGqh6lnL83Pu8BuqicsHvw+Tw+zF/Ai1+6yL+7Z/O4dmXcqwjQRuJ6iRg+MrnB/DZj/UgEXdT0bVmSvVRxUzTZ6P0G2e7xc/OhsYP/ANAbF8L6zU89XwODz21hoeeXEcgG8CBaAofrXXh+noKkSbbcqa9EmDdpCk4HGMdXA/U8e3IMg7FckAygHvv7sK/+NURJLoJoNRDuZmJnnmF3jIpC5V9ZK2B+p/+45RtIhEKNTCUHsP2vquQjKYpP8OUjQ1bAzXcNYqFwnm8NPskVnJztgZKMkebSGy7+W5bA1XTGijpgmwLtE4xuzhvIKpcYLuXX8fSseexdPRZFCp11tMAfnOX1kBVbQ3Uk9TjvnEmgpdX2A4mY/jC3Z2442AcfZkgHn2xhD/6XtaA0y37EvjELQnsGY8gV2rhiZcr+JuH8gRPBEd9YT7XgTuvjrMdpWxYauDpoxX89IUKDp8o4fbeMj4xXsXerjp6YmoDXAf629lE4gp9MOhDu4nEq8tSy6Zirc+ex/EffQtTLzyJ5fOnsd4qIUfhtzoWRbEngoAajXgIrd4YWh1htGJslP1eU+WEZ9UmE1oXpU0bOudrKBO0ZIciWNkaRiMdQYqFfvgpTfcjeOnqQ9+Ba2wnKLDhPPPcYzj7zMOYefkZNqx1dMQjGMsAwwRpfWkqcerlYwu2VnKH3hbrARuBGu9sQofu1thYrZaAhbwDWEXWoSCFfHYkgpkDCawPR1Ah6FNcQ6UmOpYb6DlXw+Cxiq3nsoSwwrV/WEuWKiLT2qhX2SD0Ye/HvmgbS6QHR63ntmVdj3zUy4Mr9P6SFN9LbSKhed0TY4P4HQKoT9xNABUJEUBV3TlQDzyLbz3wnH3/jmTcevZEUuYN3OhCPyxTplqrXNAW0PUF395dbDzjlyjfMHde6N9zc2F5XgSczGwP1PNIcs/wx3NSbGR1sdF9Xfnvpos5Om5zJXlX5q5OA/16981wvmSw2UK6I4GJ4T7ce/s+fPFTNyKeTuD85AL+5OuP4MePvmxAQ+DM0rfxvAvPkfJKprvfnmd23XZfOeDcRF44XlA6SkB/5p9/m+/ySXdd+BvryARuCVJ8timXBMFSYgM0Q1RsBYJ1jmuQciYak0LRsoOR15eLNgKpc6B++YJd+OwtZn7gN5EQmBaAOnEYz37jDwxAacvwPR/9nANQPX0uwxiFyxUP5b1GqAtra8gtLyK7NG9roRT6DNuZM489YAAq3dGDic7d6COACoci/PZ1FOo5zKwTQFXn0PO+nQPFmOrzCtyyLJQIBBZWaphdrKJUbGKG7dsjT6/j1KQ6DTSiTADF9u5Ln+3D3bdkMLdQw6lzZZw4U8ZatmbK4daxOA7sTtpoWt8QUZRG0y5Pdr998r67tmU/e7aE/+VPpvEEQZSmzN9ezeCz1T4bYYpSHgUJ+NaCdZwKlXEmXMa5YBm5YAMFgt75RhXBDmAb03jv7RnKiD7E+O1QbutAuUJvn5yoMT5ykgDqP5y3TSRC/B4XAiiN4ghApTwANe0BqFkheAztu84BqJvutl34BKA0w0ad6Wtz0w5AFfOoFgvWub5IALV4hACKMlAA6rf3FHF1dwUrhQYemgnj7yZjNo1vfDCKf/7FXtx1TRLVetNGmR6lnjfYE8bVO2IYG3RroyTb897ue0oScZetj4pTp5Rc1mjV6dkaHni6hJ88U8DuVBX3jNRw52AV4x0E7iyDbwdAvUvi9Qq9DfrQjkBtCGvfZOHSlDTt0KTNJM4+9RBe/sHXWYnmUI0GsdYTxDoLfq6ffjrYkLBRtLHbBAWjWPPoaHiaD8OlSkOFM8rKFc9qk4mmbXsey9VtI4fccBS9800Mn6kjuFxGpncUe+7/IhI9gwRuk5g89Cimnn8MOgMnGY9iNN3ESFcI/ZkYX6VevqbtwKL1UfMFyny+dlu320lPvX12VhTvaUvyJVbSJv3WIqxwmSCWdsawsDOOcrfizAf5CWN5vme1YZtLJFfrNrVPeqs2xVD6dCBoghU6sVBBay6HWDOKkYM3YPyGO7HlxruR7O6lYsIXirwsuELvM7EsvtE25r/zax/Dxy8GUA8+i78lgBIQiEcp1bWhhrfGyf+2mupg62z88k6ykQpWC0ctUxw3pmTJMIDlgQNPoLswBBJ4j3bzT7sBA13Lr1VS578dpMnceMZesBlm+yYWtu5KfvmjBtL5VzjuAERN9UCAlVfu9KtnvQfYkIVMwW6ysSrlKzj7ynlU8wKfffjYXQfwpZ+7xQDUubNz+IO/+KkBKI2iDI53YdfBYSRTURs5sjSyybSkbJBLtzma6SlYjEMrGGf96+Adxo2/G/nmx00z7xlnrS+zw3GRp7PLMyXDzzs/fzbcXCby37tvPwrXXuvc/WfJ0Thl3koZhx+Zw5lXlpFfZyN+i7Yxv+1dA1AuvMtPbiTIA1CsBwagXtYIVBhXEUBdRwDVQQClPLDPcZni4Y9AFdd9AMU2pVQ0kK2D3M898cM2ALULvYlBZpVGoN5nAGXlgj9sN4rrNRw6nMfRY0WcOVfBOq9rWphLTxqJWlmtIa+z0njdYL5RP6WiyDYuE0GB7V+e7WCJbZlmTihbKW7Q1x3BNQdTuP6aNG44mEZcIENzz98vojBoMS3zSzU8eziHP/nWPIF2DTdE0rit3okb62kkWkEsBmt4MpzFy4ECZltVLDf5naioV9Thw+IbiQawdTSGe27twi3XpbF/TwciCd6wKZfKVNHlKVv/KMmJGmMDUP+RAEojUK8JoJroiHVgiABqkQDqRQGo7IUAaisBlBuBqlmnks6JW5mZwrp0v1LJOjuqBQKoV57HwstPo2gAKoiv7i5id5oAmnrTzwigfjIXR40y7KqJGH7rc7249UASFdaRfLGJdepX2gBMAEmznjVph9La5Iw67CT13CZHTlarFuRLTcwuN/DdJ4r4ziMFjMVruIMA6uMjFexM1w1Ala6MQH2o6cMLoEQXx5wFTI2dGtTFU0dse/OZF5/FsrarDtRQIPBZH2KD0BW0s6B0UG1Lc+YEpGQKjDiNzI1Kyc5Ko+sowVPHatPWUElp0sG2Xest9BBEBefziAUT6N21F4m+YTSpsC2cPor5o8+jykYnEYtgJN3AcCaEgS4CqDArOdtORV+78E0RJIm29QhAualN1lnIWrhcBBbJSwUq0/pUfHdB266Px+wwYG2GUUlT0MQVT0aZDZ3WdoWEhXhdU/wJDiOxKKIVYqmlKjpfyaF7toWunmGMXX0z9n3il5AZGkatrMrq4nKF3n+SImgjUGdPYfk1AdSgB6CuvgBA/e0DzxJEPWeYon8ojdHtPUh3xdvqixR1b+RJ31vMe075Ng9G/jQ+3w9rhaqCu/DsUtZFDjC5ax9UWHh223uxD548N/c+BWI3N8J3z7lnfT/6M1+yi+1mgvW0ixEVCGDFsQj49xy7DTJYPwgmV+eX8fT3n8LKuTls2zJoAOoXP3UT4qk4zp2bxx/+xUP4yeNHEGJ92XX1IO74zA5kehM2FdClQYBJsXCkNDuHTVPAqRnsJWfQJIASUFK6LF7yofRac8t4ocK45RDGPAHUuouySwK5LZ1y4xMWvmx6lZGzbMTJedq8T1Nnl6zMFfHEt8/hlWcXsE4w9ZGb99k25jpQ97IDKAmu9ky6jGQjUJrCp23MBaC+7kagNgDUL3gAivlmMbhM8TAA1WjabpgCULnlBQNQLbrNHH4KZwmgdO6ffw5Ub2KIAOP9HIHyCgI/hQ6QPn6WAPpoAc+/lMWx6Qom2Ubk2C402B622I5pBDPE+qEzETuWm7bLq+qqprVVokEU00HU6Rc0W1oDRZDSWmkgSf+jbDNvJcD4yhcHsHtH0uW5yuy7UwRenyL8TlR4nzrkTd17bh2ds2H8Uqsf+xtJpJohzAareDFcwE+Da5juKKOL7WdPVwS96TDb6RDi1AOSbEuH+qPYv7sDY0NRpHlPeURNmS/x8vZ9SeA/EFIWMvtUVI6cKOB/FoB6bvU1AJSbwtcR80agiufx4syTWCaAClwEoDQCVSeA0nRqASi1l2vzs3Y2qNrKajFPAHWIbedTKBFAjbIs/9qOArZ3VHCaAOrRuTAeXYgTKIdx9fY4/smnunHT3iR0Tpr6hCjaTGdTB4LirTbOZDFJIt0AVSuAhZW6bZXfw/qiarCw1sD3nyrh7x/JYzhaJ4Cq45OjZewigKp7AGq2DUBp7dbIFQD1oaEP8SYSJBWodvaJZU2HoPaMbad7AMW1RQTLdYTZcMSyDYTLLTTVEIjUC1dqIFCoIZCrI5AnoinRlBufMYTDRqgRbKHcGcT6aMTWTQmkxHR2RL6GICuOKq0WFGfnZ1DKZ1FcXbGhY1Uz6h3oiLYoFAIU0G54V4qRKqbmomcJbBT/rri27HQVkUmgHy2qDCDBRko6HGNExSxoYC69UEOClTNadOfCaOt2rYFqUWmuJqlME6xVWIm19blAVCXURDHZxHonG8v1KlIEg/FwAp29I+jfeQCxdNqUzAvy8Qq9r6Qy8qpNJLxtzDVNQZtI3HDNduwkGFDPm9bZrGsb8xOzOHFmlsAgjC1XsSH45DAO3NWHESo6Y3tTZIKqq1IY5bUxFQWZIzRHdm3y8M4khsRUjHwe3H4hD2x1PChzC3nCM7d0mL3fuMPxuOO+MXHKzN5R8gh5OIk+MzvQQ3vPkOPuwTi6BmLo6ifT7OxPIN3fgVR/Lzr6xxHvvwqJvm3kcSR6Rskj5CEkuh3HybGuPoRTaeZPE+dfOYvi4iq6u9LYMTGIfbtGEI6Gsb5OBfPlSZw9v8TGMMB4xbH1QBqJLtbFUB2hSBOhcBNBmVGf2biSw1EKUipfwVgSgfgAmrGdRC4jvNdpHKAyEIiQw7SHZSZttDwc9MGTRp90OpwaZ8om1me3dorMODdqVMWNeU3T3Ix1/3VYowWsz4VsDedP5LA8WyQAarjDla8aty3atYmGV9rs93JsY/5ukUFQ5U+jwXqwiLkj2kRi1kBy37Y9tolENMFvIIXjMpLC0+ij1h2qDqpXW+ssRLmFaaxNnyGYqiEaSSAT1zbmOsOGYEPPNLWJxPrGJhKjl30TCaW1Pb20s10R5dmWHTtdwl/9/SL+9kcrOL5SxUKS7eHOGNYPJrF4dQJL++JY3RHF+lDYwFFqjeWazYA6CCu9ERS2RLFyMIFF8sKuOFZ2xLCiNcGDjD/BeW6qQjBVxwABR2cqhI4ObU6k7+Ti8J4SAVSLqO+J59cJorJYp2K8tZLAfbVujDbjyAcbeDiyjh/FVrAYq2F4JIb7buvBp+/uwc/d24NPfqQXd9/RjVtuzmD/XsqvvohNx7LcfT/S8w+VvOKqkZuFpSqefF7bmOvYF28b82Qf9SBtImESEVEK2M54BsVqHvP58yhVctBRI/4mEpm2TSRsuq1Gi7Nrtv5JG840m2S1o8tzbDunbY2fdinema4hRdmeo/51Ph90h+WqjvaFcc2uBPp7wljLM6wKZS+FsnQ1ky1WFlwi9CsnuRdKTTzyUgnPn6igKx2yESttLHH8fA2np6voY5uxI0NON9BFu9ZAvdYmEv425h1XNpH4wFNQwPYfFrPKsdBJQUn2DmLHnR/HTb/8zzF27U1IdrheqL7FBiZeKmPshRL6T1eQYgOgA3eDrCSathes8HkCquA6mY1OaKGE8PkCIqezCB/PorZUxHxHHaf3BHHs9jimrk9ijcplIxNnI1vEyrlTyC/NWz0zpcKymsowwy9rjrmGlkjSNVjf2diq512iggKDFUoUaFJdaFIYMD1JVradvS3s7g9hIBNFjABJwiexXMfg0TJ2/3gde7+/hh0P5TH2bBm9StM8G3QCrXCpZeu5QhQCUYKmzFQNHQsVRHndkemzSqq80pizvflV+XmF30+276HvQnor8tN71KYZNaio1atsBFgOZGrqjl1vKObvgFmW3ypvAgAyw7gQFDTY2LFxIWsKokCPegEFBpqNIBucLlRbW1HGQZRbu3mvg88wnVRotRPaJuu6TllAZsOqs9CsMfIy1QEVL2fZQGkbdynoLo/prn91ZMhk3RCrAfWvDeXYDYUTYrw6UQnsQQVXoYGU569J1sYNMvVOmrwRaK4hXD+CUP0kgo0lulWsMW2xzmsxvp59V8iv4O8mKd3vFiv4zR9j39ZOds2fC559J+wH6jt4bxRAUu+V5LgpViT9+vrOe0NWGJ3ViHELOVPrmv7tf5q1c43WOwKYvK0DJ+/rxJnrCJ5Gw6jE6E1tXhWIFTSGy/ZmJILVq+M4fWcKr9ybwkk+szQeRUWHySvZlCEs4Cj3hAioIqhqMT3f9+yRAl4+VmQ9pR+NQno16f/P3n+AWZKc14Hoqeu9Ke/bezPdPd4DAwy8p4EhQUmUoXblV6t9kvbTW73dp30SpZV3FD0JAgRAkPAgMN679t5Wd3lvrvf3vnMiM6tu9dTM9Mx0zwzA/qv+m5mRkeHjj/+EfUeJ7aj+ZhcrmJmqIlnwoa/hh046o1RBgTxFQDvvq2LdhgAeujOJT32gDXceiKE9qR1qGTcBY21jq47VGuurOjHIqrdWT6USQXyT3i4pSbV6SHrPa5cXJ71fuzyZ+ma/NrZ5b5UE61tJdTMl3NiwrfKVQBGbF0NyQyFRmLSEQrtRLmZq+PGLefyIfG6kgnS+bjq/zbR1ktala+RJHW6zSzUcOlfCY68U8NzxInJFOkRHZwniF6mHyfeEv4HOQB1+lVO+tkK3mhwzsRPeq8l8e5PfE9y8XOBnhp0aot6IcLLDTC/Z84kvYv/P/RUM6LyoSCtCZfW2ldE2VUb3xSL6ThTQQ+4+VUDXyaLhbpkdz6PnGPko+UgevUdy5Cw6T+QQulJALV3CXLiG4Y0uXLoziNFbg1jsc6PEBkuB0R/T2VTUsgazpLiaWuuIDWtLS+uMAZnKNn8FqGjUaGiqj7XVedhbQ5w80BHDjo0D6OvsQNQXgq/ogm+uisgowRMbsb7DBWx4PofNT2SwhbzVcBabn8pg/Ss5tM97zZotDX8P7LsL/mDIKKxWiFbS8Sa/u6zsUGl4y2R/7FR260bX9xBfRU4z59QDq3l1EVe0oeLegoprC6quATa8cb6naqQ5b/Y3qx21r7yYOy1uEFtGbCTVA6gyT2JiSwE2UxaNNiw7zodNZLyRoeqvwJBGGUKotQwwTFtRd3WYKXy2BkuSXccRxawMT30U3toQr9PU9zI0tndEJDfbvv5041y+mprL8HVl47hiYsnUFUMrdnrUs220+tu3w8ax1fmj8iFQbACIMbHKkEWOrXeC5KeYfurCopdNVXGcgObI8RzOXiliJNKC6S1+LPVpN1mPORJDB8SbyCmobGs0DXy+34dLu4MY3hHAIkFTvtVjjs2oe2hNwKFZfvD7mt+FUqsXSyEXLk+VMDFZNp0M1giYLL3TpPg0kGcbq2lUgSrbeNN6OuWF2UUWxqtYA4iIhplgjHsL06TFy4Cr/gfcUF/L+YsFfO/Refy3P5zEEy+kkNdZjGqUl/P5Jl0PUv68Zpo6GafXr5Ps5rVjTd8oq1gWTLu3/FI39kuyHgWCPK46fO6G2Y1PnXX5IssI818dWsWKtVX5136SxaMv5zE8VTE6nGYVqagspms4fK6I7z6TxTcez2B8tmqm77Vreixlw4XRMsZmKsav9iDQG26YDcNUTd4qOVG5ye8+WxrFzyKp8lCaa958IBozIGrL/R/Ftoc+ia3v+xjW3/kAejfsRLu/FW05L9qmq2gbK6L1Sh6tw3kkhwuGWwVKxspoJSfJcYKm+FAebRfzaD9De2cL8MwUka9XMNvWwPSABwuDVkPl1GT9VlhjiqycJd4482hFJhP4Y+OnZfNVJKFN0hbrbP4QYIXX1L7uhBfrOgPo6wqhpzWMbn8AnSU3OliJO0fK6BkqofdiCT3ny+g6X0IHgWKSFTpW8SPS1o32jdvROrgBOkTW9M4bT+yA3KR3nZQTDr89WqtQvVdJsbWaFzZpVHgSqLn6CVDWETwNEqx00jzKtxJddpl93fjJPctuC0pkuk3rAk/WIYvWt5ZAtJRg50//9k8Tyb4UMoUtiaoBTwMMYxfN/Hyt9w47frOxbqThrk+Sh+FuTPFZU1bkv+wY3wxZobkB5ATJ9u+G0Q10Wm5b+aR7pqudVxZJpipv7RS8nuFYdkt+WPJcP8v3TaGwAL9FdkjeOVJ742nBzJx21UvjHNuoAttATTtf3Og35xmaULH9MVVMAVQcGOAqgVI+4cZipweZNo85WN5ExNgl223Qcqz4vY4SqdFe3teCuXQFqbTWB/OdvHnnY0+y/JTi6hy3oGiaLgqWFe2+193iQ0/Vh/RCFccuZPHIc4s4fTCNKbb92aUqClofNlc2mxv85NlFfPsn8/jO43O8X8LB41ks0I5prJ3kuElvn0xyrlVelMhWQq/cvT4t21nlHOunZhhYgsO80q2P5VQd07oGPQ2zgZemSS9m69aoEe1s7aduSDA0NF7Bk4eL+M4zOfzohbw5F+rHWtv0fA7ffjqHJ44UCK6q2Ez77z8QRCzUgun5Gs5RD5teqBl/ukN19IZ07pRmLVxLbG7Se52MqPuZI6fysIw2GtqSWAfcVhGMJbHp3g+Z7W5v+/yvYdeHfx79t9yFzm070LZhA9p6+tDW3k3uIneirYP3nTTr7kd73yASXT0IxZPw+cMUxl7E5hvouFRB57kSkhcL8A7nUNEBoWGCpRAFNxs0VVcFp1KzDratULBrC3MNQkm4L1d5WjKNj3l2WAYO85k1Wo324tIipiZGEazMY0uiij29fuwZiGBzbwx9HUFzwnwsBkSoZ2oBbDDsNvPbq+r5IOsMBY/Xb+YRqwSoLiuUxlcThpv0XqS3lzVrf+2UtPcKqRxq57oGggQlHQQnG1Fx7+L9oDGzQutof6Krr06MxDJjQ9gok1PkeT6XaSqxZ8XafMVba9c/3V7tzgpZTxoNCzA87ai6B8mbDJAyLqkCk60a79gXcMvBQ+DkqV0keFrgs7UwWOGwbFtfNEwApIxbcuPG0Y10+waSSSQlkTUlx0phK9+U7lrDaaZaXW+y/TVuG+az7b0uy2T7bf2+C6SEoHI/O1+hsp/B6LR2DXKh1OFFvt2DBsW9mZ+0VgjVCKg/osp3YjO6Zps79UXum8R2iOXU7iRUx6A1NV3vm+28g8T018iyS6O6rjrSrGdLjYrdDlNZZlx21EO4oxxDaNGFUydy+J2vTeE3vzqJHz25iBePZHD4ZI6gagnffXQejzy9hHPn8mjkGzh/No/vPzKPoZGiSePV6XCT3ipZqbhGeTRkmcuO1UXxxmlulUbrzrJtf83LstxgOdCf1paHqRdp/7CoF2j3UyJTV5xPV3Fpoow0wfQtW3z4wK0BHNjqYxlv4HGCqK89lsXv/iCD3/lBGn9G8KQ1TyoSt24L4NMPRPC+W4OYz9Rw+HwRIzPaNbSBrmADfQRPHb4q/CyPjpiywniTflrpZxNAWXWG1FQxWWLNGgQCKY24JHoGsPHeD+LOv/R38ODf+j/wwX/wf+OD/8u/xIf+13+JD//Df4mP/qNfx8f+yf+Dj/7jf4OPkD/2T/4tPvS//Avc9eW/g+0PfcKcfO+LEaFUK4iwoWq7UkJsqmK2PNfCsobmgbdIEbQQSq1usWqy1qXocFItwpbq5LRZTaG1yYqIo05pql/IJ3supIotyBbKKBYyqOYX4SouIFZfQE8ghy1tNezsbMEu8s6OOtbF6wh55Ar9pv86Q6iYS7Nil6BOW5NU/FFY9HeT3hvk5IRzNfn0OmSVFrG+IPNBea7ty90t2o3OakC06ckbuXUjSX5rYo01ucZ5VvmUBudGtaUXZfdOVFw7CKD6qMf5ltNghZwvxc20kloCYi0NC7z46pfgrY8z7gW+or9i+8/YZt2ypvBZIlH1wKl5li/WFFftrFdr6UHZtZ3h7KeZeiRsP+3gWC5a4Mhdn4a3epphmKBJjuYy1TuHrI+sZ/2u+Hzj6Ea6fYPJSq7lKCi1pIxYwEk3lvmNIMtLeqAbXRwtiCScYbFeWjat3xtNCoMdDl3YkGSyNUzPEjyU66hEXGZ0ycwqNUXbBNL+RCGUoVXmLZKZzYqLiY9NTiQdohuuCtsl+uljvdEWzpbDdnjeKZK3ClqhjgWtW2a++IN1TLQUMFLPm+3JBe1kaWM1iA+Wk/jlRjc+hXZ0Vby4dLmAP/rRDH7990bx//3vw/gvX5vA4y8sQTNsd7upEFeS6FzyYmSihOmFEqraXEp535QU73l6F7LljchJvmZ5Z4Jph1XYfFn+SjbrRi/1fg1yOn91seRCU2eBPdXbqbICPD4CqACVKh8fOgMN7EzW0BWqW5tBHCuaEaciwc/+rX78jc/E8I+/nMA//GIcv/BQDA/dFsEHbw/hFx+K4B98PoF/+stJ/K3PRnH7dr9Z//SDF3L4wUt5ZIi3N1L/erCrjA0Ra8aEEyqH3yyZJCCb9BEbBxU3RmoNttbT6172+N/EqwJimznmlvv89ip23LXWCK/mq91bi1f5/1NOP4ObSLweq1LxRsqT12t26ou0dRFMDaJ1cLMBRR1bdpF3o2PzLjPFrWPDVnSs34K2dZvRuWkHBm+5Hetvu88cQNu1dQ9iHd3wurzwpaoEUWW0jhBEZepsWKhwqSdMpZB+aiaEWP5raoGm8VmHdbLNYwXQFD/evjbxpQBUgJVe2EzflNlwVSsaXauxYFfZDFYZFmuIOEDAFPRq3VTdDE/72LgZTEentDVmtZCHDtQ1aWJ81huLFKab/C6ynQe60eVaacUuy7fyU+WqWsNSqYK5fAmLeQJulhcpOj6Pm2VCoMr+5B0kK2r6k+RXoyJw4iUgsYGJewPqrk7WnwjfCaCIZNdOlFexSBERC5zomwrcjQmCpiHyCAXdIt9S8TGtrIT9ypeSB9pEwtpIQmy5ZJEVxkaL14w0VV0bDDdaYjRnBXsV0W0BN2Rtv68wHHM0J3BbFd53mJYjdYPDQKdXleXryXK+6d75dWiVmexcJzaktFs2NP+8ZdkgG5xhrPDXKBHW0ztDtl+6MGyNSgOlUt0cn1FlWa95WR4Fnsx7sshoRroxsXgLTDLfswbk6gjlG4gF3QiFWO5Ne6f3toV3jFpQKNWQzlQQC7vQ0+VDg23fVK2Is648JlwlE6QA63ey5sHWchD35uP4TKYDv7DYic/MtOF9swncPh/D/XMxfGShFV/Id+KTlXbsqUUQLXuoGNdQ0EY8Wj9lJ8N7k5x8auLlPH/vkEImMsF6jbA5dgzZUXljYj2gPavuslaaCup4oHcWKBPe9/Mn5nehO9TAunAVPQTe3kYNF0YKBFFZvHAyj+nFKvo7vdizyY9bt/nx4C1+PHxbAB+5I4QP3BbC3bv92L3Ji7a4G0culPAnT2Zx6HzZHLCrjuvtySru6yqiP1Q1rYnYBOCa47OaHHljfar2RiyyWlXzxrRz1rO1nl5mNBI3kW3bIttdx0qTC6v+zBu6p7rezJbttcn+yvBaosG8489PGzd3Pf3FIcZc66O0RXStXEFDEtEMxVB5ModBamqbPb3GtqtdvlxuN6Jt7egkoOrfdas5Q6lr+14E2zpMr36QFS02UUZ8vIwgAVWLpkHYhcVxS49KeE01cKaXCwyZmRWktQqXQ3qnbc69NhjS9+W6VYHkka7qBTCzLwwbX/mOKh3tm+3T+VQvl8xugbUK485wGCs36b1DbyM/9KlThirlKmZSBbw0Mo8fX5zCo+THL07jmSuzODuTxjwBlXYiMiMv1ifvIFm9cZqWpw0iqmadE8GJe715ZtNm3lvNjZMgVlle4atJ4ozxaWTgrk8RvGi90QRlfYrxq/LNcjf8amKCmREpw6pJ/DF1R8DOxd+gWXtlrXXqY/gS/EjuWHFYIZlVzTQ9T22MYbjCsMzRNR1PKlqdymvF4CZdIy0n3tWpeANKsu2kKXX8sXxk+WDdkUxvJpUdU37eMZJfK2z+eCvWpnJuNhJOD/UyGasmNm+Sm4iPLjab3kwNkUId3UkqkK1eU4eutvpOUV0NIqmrw4sNA36EfC7M1st4yZPCeU/eSBITdXKw6kJviQpxPoqHi634dK0dn0U7PuNqx+fQwec2PFxJYkMlgBTred5XQyjoMtuae9WT2ZSc7zo5kVJvmFCBx2ZtirHMMqMdvZc9/r9nqCk4VvldCZx1x983Xab0wcpHTr2wH5bf+Jkm7aEWdJCTvgY2RKtme/NGuYyzBFE/fCGNHzyfwaGzRXMormZwdCXd2NDjwUCnB1GWiXS+gVOXK3jsUMGskXrsYAHTCw10BBq4u7OMuzrKBGcVRAjorxIXb5lMW0UdtcXtgcvrhdvjWWaXWObm3mtdvVebr/Hs3OtKltstzjuy7pefbTvN7Phtvmsyb76XDm3YY1+pay+z8+56cLO7V7FJt+vEZkroXyR2SLfWo13RTMuoAm6zptepgbTZ7NhFB7R2KBRLoLW3H7079qF//71o27gNoWQrWnRYbb6GtuESojMEXAYUWR5ruofUK7Onnu2dsIt2exHTi6YwvZr42hDzzMzZDZL1vTamULvRHLcVl6yeieUeAhrpWWcNrAAoy+Xlz3njpNVNfnd5JVPeHJlvWcByhSouT2XxvVOT+MrBYXzl8Cj+x0tD+HfPnMfXjo7gxZEFzBFErZSud4KsiGmkh6WYgKQHFddWlN27ed9tv68xRA44aU4EqwatsOXWih1Nn9XIzyX4aucIYGZZ10qst5pKK/BEYrqYrgZ+suwyzaw/VihzL1IHitY7RVEnuKu4NlsjTwR2AkQWsBM1px3rfGORfp9hGC7Sb+scOGot/EZ/urfC/U6muCF5aDxtTq8bQErXG8Vy3rk6ntl3K2SnrOxdJzZEZyWzX02OBYdoyYCT5ZAs05qfv22Sq2QBJDUOgRYEqdR5qTR7Kw14syz5OmfQTOGxw6qr2ZHyzTL9UVvCu5YSa0K6Bm+KAIrGm/sC6O8JMAh8qwZJwXpHqQGf141E1Iu+Lj8Ge/3oiHtR9tdxzJvGcVcW0zpMv6WGMhFlmfEoiVmPK+o8ZfpEih505LxIlj3wMX1SrM+n3Dk84V3EQkcFWzYE0Nfug1tbuqtgvONxfA1ScisK0gU0QlZknMhlKvYOVwhyZV4rqzOYUskRX+8i2aWRgTclymL9M20tEEXmO/O3qjKukLJA9dKwZdRE5q25szCj5aZpAeQ0X2kDiTaBp2ALon5gZ6KG+7pK2JysGf3opRNZ/PEji/iN7yzg+89lcfpKBZcnLT47UsbLZ0oEWAX85vey+A9/ksLLp4qol+po9dVxa1sVX96Qxz0EUNo0QmvgjeTnv5kOt3aU3pAkXpxO/Wq5gGopR6Y+Vywyj4vM+xV2zKoFPot1bw4X5jtx2bo6ZoZpVpG5zXoWX/28FmtZiA4Vr/Ja1ZXsPFvvyrwv857Me8O8rzv35Hr1OvCqI01WsznS5Dpxy29foiT8C0ROeXUibSqVozStVZhV2HW56kOBrEqphNzSAmaGLmDq/HGMnzqE9OQoC2qBBbxmECp/zMiPz11HjJWqLdxALKATzz3wU+CX6y6MLFmOb2kHIj62P2sKN0vpEy3kyQWFocUcztse0qG4FKCrAmndS3AsFYHLiw0s8ZsKGwqBp1hHD+745b+LDXc9ZOzJtulNtRv/m/TukxqNUiGPmSuXzMnq2flpzJw/iamTB1n2Chjs78KvffkD+PADewns3SgWyhidmMd3f3II337kMMsWJXZHAPNbQqi0+akUuFFgpU9RoJUpZFpDHnxgcwdu7UuiLx5C0ONG1dmNkSXCKQlOqVq50xvrrdUt0GzbebNC1rum9y0a0eklYOqk+hKhhSDZY+Lr2LU6Ml7t1qtJXyhcFbPOSKwd71xmxz2rzqg66dyr2bEcnvrWJUyezzDt2vHBB3bj85+8C8FEBLPjc/jdrz+FR587QSfr2LCvD3d/bj8inRuYVh10QYsP6eKq+uGkh8JdoN8jcNUnDYgz0wWX31u0Oi7NaXnjyEdZszhdwMs/HMX5I7NILxTx4J078MXP3I2Ng52IRrQxh8Kg8DTw2LMn8Yd/8hzOD02irTWCv/erH8EH798lp6C9e0ssY7/z9SfxB998FpVqBf3bd+O2X/jrZpdTM3qvoW5l3A0g7aSlTYHUyM5cOIVD3/wtTJw6DPVsbn3w49j32V9B1Jxr57FS9TqFQ3JcG1Sk52eQnp1BPq1DramwsA5Onz6E0cPPGOUhHExgMLaF9aobHpeXcJ4KezWNidQwUuVpJGMe3LEvjl/9xS70rGe65526dp1IowtsD154bgH/+ffHMXqliALzf/z2COa3B1AJMf3Uj7Cqfbm6HK5VLpvM5AcpNl5G28UiAicLuCXuw9/4lV7cekuU5UllgHbsjrl3msqs5yPjOVy4ksP5y3mcPJ/D8XOsmwRHGwMRbK+HsKUWRG/dh2TDgxCBEiWPia22l8kw12ZdFQy7ijjRksWIq4RSuI73PxDHpx9uwyCBYjDERLw24XSdSGnueGbnheSQ0pn/pVwNcwtVTEyXMD1Xxtx8BTMLFbNjoDY+0JTteNSFzjavAbmKw7o+P6JRxkMjVSoPyq/lONl+mAfn/jqSnKTT2jL89IU8y+oEXjyiKdYVdEf7sbF9B4K+CKPnMjN1ooEY+toGMZMdxeGxZzGfnkSLz4vunfsxsP9erL/9AUTaOowirtGHKuXS7PAQlqYnoAOvdQ4gKygmTx3E2OFnkaMMG4y78Fe3Etx0lrVrPaPfQJrgcyLD8pNuYLLQgotpNw7N+rBQdptRx2jYi1iEehvTTCMPSh1th680zlCNrvDaFmhge7yGh3tK2J2oIBGow2uf+2RSklepabqXblaqtdAvN751JYAfjPpRzGXQt3UX7v1r/whd2/cZYGEaMccB3rtcHhQW5zA3dAZLE8PUC2b5umZGV4xdshkh0VV+2r+Wfue8k27Ke1nn33L4jBn9kByXucyayLjJNDbfWyZkx5ZxzLyz/LCNSbIhf2S44r9eGN+te/sD815xWYP0nRO2Vbqq5QH/5b5GmVZ/79jU0UZi+SWt33HCuuhbpa8dviZyvlfYrHS2n/+iAairycq+108CpVWzDX2jf5lVS2VkF+awODlCIHUO02zYZy+eRiG1YBpd2dGUO/VuxPwUBn4LQIX9bORb3MhXXZjJtZj1TZtarU0iXh9AtSBvKizMRhKqhL2xBiJedfwZCyT5at3r/WKhgaFFAikCKJ18Xa9UEO/uw+1f/FtYf8eDrDyWh2aKoePETXrX6WoAlSOAmn4dAFVgwzBGAPUdAqjvEkBVWe5CfXG4d7TB3R6CW+CZeZ2hUL64NI+FEoV13I/bB5L4yNYeNl4BlNcufDapcKi2CLI4BcW6WvVjpZasFCPTOvONl+U9BK0jqrvaeG2lMIrCTUVTawFL1RKKZQK7GoEQBbTf60PQ6zcNlXVmk+W2Ee4S0LwaP1R26yzc9Wkz4uRqpGgoxdSqA7Kn8DYDqIlzBFAD7Xj4fgKoTxFAJQmgxpoBVA3r92/BnZ97GNGuPlTKrJSGVtLGkhsKQc1M2XM35P8MBXLG+GfZkRB+I+lyY+lnEkBRUZq5eAqHDYA6Yhr0rQ9+DPs+8yuIdPTArYPBle7XKRxqNCXLU3MEUHPTKAhA5fOoFguYOnMI40eeRbVSRCSQpGJGABXsYiNLANWoUL4TQKVvNICy808KtbcFx4+k8EffnsDxE1lMpmsobAghty2Imc1+VKQ0s/0wnxitid+IVyVV04NuVTTUkFARbKkAwVQNrQROOiajx+fGnbsi+KXPdWHdBsZJi3nfLVJdpyxJ5wgg5koYHS/gwuUcTl7MY3iyjMXFuhllaqt5Eac8CsNNvOlyxqaZLA0UGOEMqgSedVTbGuhZ58O+7WHctieCnZtCcGk63DsODpUBtp9OXvB/ZrqM0+fzBIsFxrWExXQV+aLWRDMOBFVLfK4QpEhfDFIORMJuAimP2aW3LUEA0uFDX7efcoCAssuHQJgWJbL4zeo4ytPrSHZ01gJQXQRQm2wA5aJ+pJk/0UAUfa1vAKDaLQAlGaQZNnPDlwmgJs0yDbURDZpNnnqFAOoZ5IoVDMYsAHV3hwWgPCzbGjgVEFooNrBUqmOCetm5JTdGMy7MFlxIs9zkGz6U6pQH1KO0nCLsbSBJna47WEM/gfZgtIaN5C2RKhI+jW6qnWAQmpOTpCqnbFwLQPUSQN23JoCyEk6302eP4cwjf4rFsSHqoAW2kTR3lH7aU7u3Jtnv9Ge5JzPycvjs98vf2y+W7Trvmu00kd6bi2XHkGNNTslcdq761jzZP3q3+r11b0LivDP/MrfCZ92bG9uOnRZXkeX21e+WI29/K8dX7Fgum8Db71feuT/99/7ZP7fvb9KbJAdJm23SWYBbPD5UqPBmZsZQYQOrRFcjril3CbYtEYIoHZgb9LkQJIAq1FzIlCX0acY2PxYQ2OJXTfm5ikxOSoE0pQRZ1i3qhUjwO83lNbugLJNz3yDgasEchUFBM4/4rZvKabSjG31770C8d5Df0ZHVZegmvReIGVEl2M2lFlHIpFi2cgRRM8jOTLCRrCIei+C2WzZi8zoqbFRcq1LyMgWcuziJc1SA4fOwYYmira+NjWYUIZcHcYKShDdIKFA3o1ETmTzBSxXrW8OIB7wsf27TY2n0JfrvsClPTT0+lsC6uqBYz9avBS9Y4umTKWrHvgAA//RJREFU1jm1mil6NfegmbZXhx85Aqap9CyGF8YxNDuKizMjGJobw/jSDOayS8hpWgLLpp/1yqv503KQlaPC8GapvOZKaZTLC8Q74whglD7l6KcTRvvODmKNrWMuXcHwmQVk5kuIRUPYsK4Te7b3wxv0IZ/O4+ipKxganWFDVEeipxe9bKD94YQZ9l9Nir3iV7TWO9Xpd32MukeR7+SrPLVSqKlavSvk9jBUuSrGL6YxP8m8phBY39/OeA+wTIThpyJikZVQl0dmcPz0KOYXswgxXe7avxkbmU6GKO9qLGNHmE7HTo9Q5tURa+9E765bCVy6jSw0BxHfIFLDJnkqeZufn8Xk6cPIzFKZYrha121G9/a98Ieiphf6eqa78ZfyvZTPopTLmtEm1UuNhGVnJ5CZGuH7GnysVwl/O0JeKX9sF/hXqZeolKWoKOUo811UWAPYT8ARpQJrgMzbJscNprvqKbmYryKdrTAPCTTnKvBTIfRTUStRga6w7akLaDk6gKnbTVfHPedR9pSnrD/eIgHIVAVtl0poHS6jj+3Kg7fH8MC9CWxaF4RXU9ukhb6bxKAGBBZCmuHhQoxx7myjHAxK8SEoIjDKhKqYCZcxGiriSrCAK7yORIqYiBaRaq3A1deC7s0+7CdoeuiuBB6+L4m+3oCVRO9m9OQ/kzifreHycAHPvJLGj55cwjMvpwlEcsgTNOlAfB30WtCGF2SzBIFhLhIYLBH4TsyUMDRSwhkCl0sEXmOTRQO0coWaGb1z066P6eZSGVkuBKLm+7dJtlNagjC7UMHLxzIYm5Ls1PmWMbSGOijvtZ7OxeRm2fUEEAvG2V6kMZkaQaGcNZ0m6izRBmCJvvXwhUJmpEl1VZ0dajMFRiSjjKxmO6J2Mz15he1HnW1dCw60VTAQrhnw5FSHoFed3S0IeVoMMFofbWBDrIEBXtfFWzAo5v16mm1N1MzOffvbqrirs4p7usq4jW5ujGozL6cvYe10c1JXHdrZqgtnljy4kPagQpkSa+vEwIF7zWi6OZ/TrpuSczQwHeCzl07j3JPfx+L4kAFZLaUSPKUiXARTLraNLcX8MjMhVp6pQzQMZ1WQ0KA8M6x7wxnDdaWddmrOknMpVLMp1MnmOb2EWmYJ1fSixRkxn22zCtO+vDSPcqqZF6yrzJfmUF5czcWFWZTIxYUZFKnjFOaneXV45bmgDqy5SRRmp5Cn7M/NTCLPfNV1+X56Atnp8bV5apRX8uQY5fboVTyCzCR5YhTpiWGkJkZ4ldkwyw3vyalxmo9fQWqMzKv7U3/3JoB6q2RVVgqfpQUsToxhbugsC/YZLI5ehuaKerxes/tdiG1la1AHtemrBgGUG6GAB6mSC+liC6i3GvAU5lVt1bXIaPWApEusgKykcYIzTeFbAVCOgieR5EKWDd1sDmYHIcnFQCyOZN86o/jEuqjM2kJWX1lf3qT3Aikv1IP2ZgBUWgDqkgWgpCj54wH4O6jQsfBpJEelQvnr6EuLFLoVCukwwVbQ40Ey5GMZaTG7RNZYKMQqGw4cEilcDjnm+lUjpKtx2/TSuAmc4tZ5Sa5B1AmcWlpCDEcFmWIG56ev4M9PPYtHzryIZy8exdGxczg1dQknRs+Z+7NTVwiSiuiItbHO+PkdG0amwdTiDE5NXMKF6bOYSZ9FuTKLgJslnQ2MWYNhhYJshUXxVa9sXgDq7CLScyVEIgFsHOzA3h0DBFB+A6COnRrGZQOgGoj3dKB/1zb4IwR/zaNypo7xuaUMT2MSvtoFs+6JNdFOC6sG2b6b33eTVgBUBvNTOQIoguX+jhsHoJjgKi83hhRGlkeVAza2k6ePEMAQQNHPtsFN6NxKABWOsug5U/j0cx3IFCICqBzTj2zm81OJqatuzk2ZhldrEvwEUPFAO5WwiEmLdwZAKU1WlzOVPzc14aVMFfNUUOvauT/fQIDsqQLlMOWKNhUwFfVqag6T4s2LOvjSdbRdLqHzbBFdF0vo9bixY3sEn/pwG24/EKPCS7vvNngimRgxGOqojEW9iMU8bGsJotp92DTox+bBIDb0+jHQ6UUvgVVv0oOBdg/Wd/uwY50fdzBvPvdwBz7zwXbcdyCOdYMBK27LhXqtNHsHSLozg6CR9KOnc/jtb0zj8edSmJwumRGmQYb/nr0BbOr3mnY+T92gXKUscrnN7ATVEQ0OewkM/NQ/fH6v2YBqdqmKk+dyOHIyi0vDRWTzdSRZNpVmWnqwUkauY7xtp1YAVNYGULUmAOUzdcgCUP4VAJVeDaDiBFBJAig/AZTZjZjhrdepkwlAZQkGCDjknQBUZlYAavhVAMrLeCoNJeWVy7Kv3Y61O1970IX+aAt2tAIHOuq4u6OC+7vLeF9PCQ8QMN3VWcaehOVO1Muv+bGWSRhfGRZn7bn9s0yOkY62aQZQGj0TgBpcC0DpykKgTqTU5Cimzh5DMZ836/IHAgFsZRoM8tof8Bvus3kgEOQ1gF6/Hz1in89cu/muR+wPWOZiPvfSbk+QzGs3uZNtr7iL3xmmWRftGqb9Tl476YZ19aODbUq7h6wr7Ytl1qF3ft43cSe5ndzm9aGV+odh6s1Jsq6tMjdsPbfbZrKfpB9xlpE4C3ac5SFBvvq6FsfIeh9ze8w1bq50y7AHCYYhIbcp48QxPsf4LiYz+h8Ty8zruTmF7+2QKrjmws8MX8IYG/MrLz5F8DREIVcwFcTHBI77a4j5amZbcU3Tk1CKh9Qj5sVoymVGhjojDbQJBLFNfe0ZMI6hpaBo84ixdAtKbBDXJ6nwEYCZc6YsK8Z/4iJU2agJPF1aaEGmUIGXwrR76x5TQQdvewAJAql6hcqfHG0aYbhJ7wGiwCxRQKp8LVzDFD5nDdR3fnwQ33n0MBoERfF1rYjt6oG/PYwGlV9lsRqKEhuZ2WIOh+cmka3lsSEZxvb2KDa2RbBEJXuSQKzEhkYdAG0EVQOJIN+F0R7yU0GkgsryYqbWsaRJsKutlZ4h8AWXnzpXDBX0EFYkaUcjXvpGgL+O6dQcHj37Eo6MncVCbonfUmAGk2w8Q8at6cw0y6qm4gGJMJWYtl4Cuxjrjxuz6QXyIrKVAt2qmN5D7bbVTUB0//p23NYnd7ysR1T21XiqIpAq9hS+p//0EsbPptHXk8TDD+zBL332HgSTUcyNzdpT+E4y7DWs278Ld/78pxHrbEe1ZIZuyaofBGqNlLXeqTFPzvONUtRq7JtJaS2TVQPD7zAtT+H70SjOH9YUvoI9he+en8opfBp90sjP7IVTOPyt3zZroNQzu+W+j2Dvp76MWHcfPGzsTV5cl3BICaW/Wjs4O4XUzDQVs7SZwmdk/5nDmDj2nAFVEa2Bim+1pvC1UBl6R6bwOYWLcdWtZEaxRuBUwhmC5sMn03iFCuqViTLqmt4U9aDS4UO224tMlxfFuAuVAMsuK7Appyy02j1W5zv5szWEFqkYTlcRmK3CvVBFjN4MtHrxgXuTeP+9CQJCH/xUMk0VuDHZ/ibJKsdOelAEUCkl+K3UkS/UsJgqY4msaX7FUt2MTKuYUI8ywCIR82HDYBidbX5WaTttZWG5LNlm7yjRTyrz6bmyOeD32VfSZtqeOjB62924e3cIA8zL4xeKOD9SwuJSGQvudmRi/fBXsoiU5hF2FRGlHpKIaNaLG5eXApiNbUI+3o9wagwxApN4LYVkoIrOLj/uuyOOh+5JmnVTy9MWnSR4u2Rn0fIUvj+YNFP40CibNVDWFL6wqUMCQGYNVOsgprMjODz6LOYzK1P4Bs0UvgcRaaOcNlP4XKYuzmgN1MykBaqYdy21CiZPvoLRQ08jqyl8WgO1xZnCZ3Usqwg75OSy2g/nXje6l6TXVclhmBXHFH+TRI5t5639rNsmMu7wp0idbappCl+haQ1Uz/Z9RtaZQCgOjJsAlTrthw8+g1e+8RuYnZpAxBfAJ+sEdY2qVhSbzRaN+02hERkd7xrIsmV/aXl9dfBfl2R3Lb+ctvhVZNzXS0ltyzPJombr1uAAXxhz/tD9lXBZvw5ZT81fO2RcX36/1rfWs/Otc+V3DHyd6S8ypuazlZHLm/QmSEqeGnNtIpFdXMD88EWz7mlpcsQ0rlr8GKBSF6HAivrqCHmt4qHvJKS1IFGZX2H7qU47TfETwDLy+ur8XJMsS05xsLLZyewVkh8CWGKnfVO4Yz3rTG+tRqLMboN6c4PB06tD93pkUquJ3w693e/fPTKx589bjsEaeWqZNOBtcbPh8MBPhVdKxFiqgFfGFvHDc5P4yYUpPDs8Z55fGlvC40Oz+O6ZCXzz+Bh+fH4aJ6fSSLMR8vJbn3oF+H0uXcKlySyeHVrCI+cX8MiFBTxPN05OLWA8lUG+XDGA5sr8OJ4fOoaDI6cwszSH9nAnDvTvw/s2P4gHN78P9228Dx/Y+gHcueFutEc7kSkWcHL8Il64dAwvDJ3A+Skqo/kUQlQGY54glXgXpqgQHZ1YwmMXZ/D4pVnM5EqmI0LCzaShzU5CmsMADa2kj2qRw01f2FeyeSyZTSq89cvQNunaLt06/HcNotNWvbKfX4PMbky6NnFzuFbM3iYtO3k9XLwuIXrzRG9X1YfXilOznetAy66vZIt1a5QEy1DhcqjJmqHl75uu14+uChTDpClYba1+bNkYwe0EbPfdEcOde0PY0E5zNgbhoTzCRzKIv5BC+3NpdD2fQc+LGfS+lEXfyzkMvJw33PNKHm1H8oieyqNjtoI9SS8+dHscX/h0Jz74QBIbNwQt8KQqcHWk3wvEMGlKqVdT+iJetDNNBnpDJl32bItj/64Ebt2TxG17EziwO4G9O+LYsiFCEOW1MkqgYRk4XP+cuybSJg+U45OjBTx7MIUnX1wy0/U01f/27QF89oEoulrdBiBfGs7hyoIbI6GtmOzch/mObUi7Y2iplLCtz4UP3BbGZx6I4IG9fnTF6nD5A8hF+zDbfwdGN30I53ofwnH3Thy67MIPn1zE1747g+NnctDOfYaudxLIPUXPvl1NjokSv0nHebVFi2Te/O4qeysK/VoOWGbNTli+2tnPb2UukCUq1FqQrriQY9uj0Sa3SwdJs00le9QB0Rze1yK9Il9tw3nW1QnxaxItWDnTQKxWRW+liMFyET3kEEFkpVLBYqVqOM37DIGXOLsG58kFcpFcov0S7VtcRZlmFV61OYdmxDTegFvI3noVXoLXFeYz3WhmPzlAtwN8FzRcQ5gcIkjUVRwhx8gJupegrpqo1Qn0q2SZ1ZBs1NBKvaKVedRmc7vh+jK32dcOcie5y1xr5upw91XcQzd6zLWGXl57daWffWRd++l3P8Nzcw3UtVJTaW4RtmcC5zNLWBi7gtGjL2Lq3HEU00t8qwbMS/DUQNzPQkFg5MwA8HrciAa98FBxLVU1BY/qFxWotpC1Psqpdm9ECorm1+qUawEwbcFp7cJnvRcJjOk5x4qudVbiGgufLxjEwL670E/2BcO0qY+aPrxOpPiKHMVCl1fFbk1vXycNnFdXfyfzZTPLJ+fRUk/NzU8dCXCbKXxL1hS+8htM4dOhuVoDdfbSJM4OTaHBghdIUMnpjMAT8hEs2yXMKO0tZpe+mWKWZaNoRipzVK4W8hSUNRdCbj/CngAbBi+FaAPTmRKGZjMYTReQLVcR9XsQ83vpZwOzqSJOjS7h5dFFvMDrkakMzs6mMLwwa9Y4zeUWWVazWMpncHD4FF4ZPmnWOCXDrbhr/R3Y378fmzo2oTvajdZwG/rj/eiMdsHNemKm7ZWyKDGM6nHtCEaxMdGBzfEu9OggbK+merSgyPRQGOcKJfTFg+hkhdLaLY34qixqO5dsroLh00vIzJURjQbM1LS9OwbNFL5cOo8jZgrfLBO+gURPJ/p3boM/HDZp3YIcPI05Aqhha7OIlqpyyPy9qt6q8MmIfqv8N68l0widrnrh0tfmU+t7/Yqby65j9lZpeQrfhTTmp7QG6npM4Rt+d9ZAmTASlrIByy3aa6BmrDVQbYOb0bVNU/hirAv2FL7rRYyXOppKuYxhsw1vRVxCTiO402PmvY+APtY0hU/b4msKX7bEuts0he/Arggi120K36tJeeAhiFLnhpm+1uZDR5sX1Jdpbil6oXIN8QyVkvkKEtMVxKd4nSojPllBktw6W0VHlkoEC2h/0ocdW0K4R6MS9yZwP68Jutdge9LizHp4z5HCZYfNTmZmCbw+N4KaAUJAFYv6EBfHfIiRo1GveWemrq2ZNe9CXBmWYrGGp15M4cdPL+DicBFhfwvu3BnE3buDWN/jxdGzBfz4YBET+QAWYxswPXAvsol+eKhQ+xdH0VObwkMHAnjotgh2bwqAog/ZTIX6hxsL5QCW4huQ6dyBTHIdaqE45VwFC1NZDF9YoM4Cpg/1mZDbWuN2PYqsnYzST+YWymaE1Ezha6HC7GuewieLzhS+BNudlDWFj+1B8xQ+Zw2UGW1iemmUOpdaMmugLPBjyQytgUlPjRAQXL0GinKyKWry1che3rjZFgik5NkmzhQITnMeXEx5MJRxM73dZnOJRepxWepZ2hBCfXOaPqoipO+Xk8t+NlHSVRf+XL0GqnkKX+Q1pvBpYw111k+cPIRcLs20cmNXo4qNDCmzFoss6McoAw+5vWQfTvP9BZcbZ1wenCU7V4fP6dpiXc/bfE7PdOMcvztLPtfiNuZy5yL5/GuyCxf5nexclH2G5QK/Ncx3+v4CzS/KHu8vGbbt0471nfXOeT9krkzzJjOLXcv3Q7y32LJ/edl85dlil3WlX5cZNsMyY3xldoXvrtAv6+oyV72/wtZ6WO+Zc8P8ZkTMdzcB1DXSSuVSTWtQkSgixcZ7augsxk68goWRS6YRVeXxeepm5ClOUORUTFWsgNeNeIgKKSvjbN7qPaD8NpVZU6WWK9uaZKqcudMmOSXWq1zFMtMGFT6zBsq8NqS6JnCVr7qRob1cqY46Mz0YjZrpNp2bdlC5cnYXu3FkhZjEGyOUlBA2OcFdMZGZ82S9bX6yFKiVdGr+znpiYhuybFtf8H61xZ8eYia+2U0kmtdACbkHCCb8ndFVAMowf0psVASg0lUdFAOEfX6siySwM9mFPclubIy2Yl04gXXRhAEq6VoZS4UixoncPRQqWlc0uVjAKwROf3Z+AicImuZKJeNuheFbKrBhXJrG6clLODJ6luDpjNkoIlcqIEhlc33retw+eBu6CJYq9Qqq9apRyrXjnhYO91MJiPvDyBeWCORa0BmKYmu8DRsYxhAbhZDHjfaAtl/3mrqUZeNTqlEBpOIfJjCIBqg0snU0u/xRaUwRPFw5KwBVRDys9RACUNYaKAGoozaAUtoIQPXt2EqFnE1SNQtffQje2iWWsALfOyVQ1Fy4bHM6oD+33vFeI1Emzfm38qV1Z/1abx2yRqX0rW1g01WP10RrA6if3k0klGIqx/nFuZVNJGhuAahb4I/EzGGP15MMGGJctaZCSpmUHK2B0lQhA6BmBKBq1hoofxsBVNj6pglAFa9aA3UjAZQhOq2zoCJsb8IEBdqCuZV+avvqHVuD2KQzjXr9SCQIKIIt8FMpV1Hws90KsN2K0+7WrWHcd1cSv/iJTnzyg+0m3N0dfKmy4nTGLNONy/frSkpyh5vptczfLVJykkvFOkbHy/jzpxbw0lEqy6yDd+0O4Vc+EqOFBr77TBbHzuUxXQhiqvdOzA7eg6W2LfDn5tE38hx6yuPY2AU8eCCE7ev9rLPqyNWW5m4UF1MYvziNnDeJUqSd9duNcjCGXGIdtAl/Mks5QEVlZqlmdupr7ZIsdBLIub6FfLc/EYCaXaiaNVDj9iYSUX8cyVA7QYE2kXAbu36vtYmEAVBXbSJhAFS/BaAkmyQLLAClTSSyBkBJMWqwXbA2fBlFuSLdbPUmEgpSc9br2Ygb3s2X3Ti55MWPxwL4k8tBPDYVwPOzPrww48WzMz48OxvE6ZQXsyXJP+pYXu2qrI5zuWgkueFmsp02HehXbyIRfa1NJHRVXAigtMGBBaAy8BOw7GbbuZV21SU+yXR7hLrdSzQXWBKAuEKzIabZMpDgs64CCHovsCFwYgEkAhoDgixgI2B0gd+ep5nYAlVeC4DpmayrAVrGzIvTvJ5evpL57hSvp2RmX0/wepLvTzjM5+V7m4+JaX6UfETMZ3M17DV81Fwts0OOOXWCw7R7mM+H2R7o3WGG2QKVZL47RDuyf5Ag87BjZuw44NOLgzR7hXxQz0zTg3rH717h8yu83txE4g3IKf7mlwVYFaRMBTA1M4XZK5q6d4bg6SKKqSVacJn1GG3BhhlRUs+GSOXe9AayAQ353UhRVkxlYLYe72SJ19onu468DrGS0444V4EZvXKxkurcqLDP2gZ9lQCgPQko9YzkSg2zsFTzSDXqpJ7a9g07jBDSR83A663Q64XdSTNHsXL8Wu0l7djKlzktmuHSWS5uKshugk6dWq01Ph6fzUxDY057uq48K8E1OigXHbb9Nb8/XaSwv51NJNYCULbD1igIH8vlMkItHnSFYwRPrdhA0NTq5zcUGuoM8DBf/ExnL/PFQ6FbVONUKSFFBD+cKuHUXBrnFtJYzBeRjHRjf/8+3L7uDty67nbs7dmLdQRJQW8IRYK0dHYe9UoBDQqftnAbBpMDWJ9cz/IbNuupnDxy8X29UUEpP4sqOdgooZNh6g5GEfP6ofVNIkVBaeRjWAWi0uUi0hWCO76I+DzY2BpGa1DgqoEKBWMqB4ycXmBDWkCMwGjzVSNQFoCyNpFIaBOJnZupfGbgqpyFuzFHHwU0FUqlncoVAZEulokJi4BlgGVX28FPKC9mMzg0voQXRxfw/MicGaXTFMiRpQLylZpZ1K2OFX2jKqIRKh/zUvLCz3Kve02VlLlRDt5kSV61C58BUNqF76d3EwkpRAIz+QUCqDNHzAiUCoIAVM/2vfARQOmcFNH1CocBQ1RaBJ60E5/ZgY/1Urtf5eepgM6MG6XNqxEov0agolY62ABqrU0kbjiAEjFLGXQCqRaWYzc6Wv3oaA8gmfAjGfWhLe5Fd6cP6/r92LI+iO2bQti5NcQ6EcH+3RHcfSCGW3fH0N/jRyjC8qmpFComywmrB4dv0nUlTd1jel8YKuCx55YIMnLUOxr44O0h3LuH+RECjp8v4NGDBYxXCC7aNmOm7zakE4NwNaqIzl1Ex/QxbGsv4tYdzFeCp2TUbaZrq39Busgc5eDYRAGlBuESZXvFF0GdXHX74anm4SulkU3lWU7L2L45hP52n5FRqm9vK9/tzzTrQbtEvnLc2oWvoU0kVo1ASc47I1AxAqi1N5GI964jgAobsGFGoCh789THNFpsxCXLq3ZSzVJWaMOXCt8vj0BFCKAYH8VLVqVHUSsC1SUMZTz47kgQ37kSwBPjBAYpAkwq0Ot6/TiwPUhQGsa+bQHWKQ8KDRfOL7jw8rQbR+Y8bIc8jEML2v1Vs8ZKI00r3Zf6lT5nzUB685tIvBpA7SGA2tKomRGoKeblyy4fxnmtMkJdrUmC6G50J5PoTCTQEY+jIxG37pMJ65rgO2OeoFxgHjRxezxKjhlz8y4WRVIcjZB1jZn7BPWRBM0TEV75HAuHESXHIuII4obD5iozvYuEQ4iwMEfCQYR1v4qt96FAEEFyKOhwgOXfvvI5GAjAT/0gyPswWSuW85Uq21CP6UiNeAXGW5Cv1dBgm+rXOu6oZJofAeoBPupGXuoJ3oAPHirjHl7NPds/7dDroT8eP8s+dQqXj1feu/1+c9/yWxdvbiLxeuQUdzT1OmvdkxYpTpw+YnpBNfpUTC2wgfEgHmxBT5SVnpXGfMECL4UvEnAjHPCYtVELeRems0A7haA2kJAfluuWb2uT1khZ76epCM5TrsUDVPRYY4gfjILVnJESCJrmN1dwmU0k5rJszKsUnKwgez7xRWx76NNw+zRvUOHkl/q4yfuVW/uuuRLTzLo035t/+8e+0v8alUQjBOiPQJEEn5GLet8U4Fq5Zs4z0NkqFXK5mLeeyyVedcK1NWVGU2cEHjQkb3qX6Jjc9foDCMaSiPetRyjZTiVKyhw9MvGTV02evcdJ6WmixhtzDtQ1biKhc6CsTSQO2ZtIuJAYbEVstzaRYONI5ddJBrmt6XGZYtFM5fMyDQVCQvaopNYriZRNCk+F6Z1h+p9PzeFChkBI7ugFGyYXv+kIt2NH1w7s6duDjoiUyCC/bUGunMNMdhaji6O4Mn8FwwvDBFNFbO3cip20v6VjCyL+qBl9MooqG9ESG8hCfh65zARKpSXmd5meGQ9NPmoKgxUyi1QvNIXv0Nw4LmXmkKQw3NkZwwMb2tEVDdI+K0igFamlFrzyrcOYOzWJgY4EPnzfbvzS5+5FMBnDjH0O1GPPnUTD1cCm/evxwM/fhbaOGuolKukqzKYRtPJG8ddImZ4tUj1uQapYwYX5LAFSHpOpAut5EQvMl3SpwnirzLYYYBT3e9Ee8aGfAHcHw7ouEWaaEeywvsxkCVDpTrFKuEQ/ZL897DPTEjsj2hXMZZSAa6GVTSTGcP7IDNLzN3gTCdY7Uy9vAEk5EnjSImpt43vom79plAj5u/neD2Hvp34Jse5+NnaMk/LmOoVDHTXyc1FTgGamUMxTmdUmElReZs4dwdSJl6j4lCjfkxiMbiNo7zTyx9lEYnKNTSS6b8RBuq9FphKLVV8bZvOEYqlGhbxGGaD61JRWtKKdLAXgNWrlD9qjeXr9qvS0ysxNugFE5btRbeBHTy7gGz+YxZWxMnpa3fi1TxPQdnpw+EIJLx7L4KVzdUx37EV63a1YTG4x4CdMuZkYeQWDY8/hYweAD9/LctllbeWuvHbL7XoLnjqUwfdeKOJ0JomR4BZMDd6PYryfgq2GaOoyAdhRBIZPYFNwDr/y8924/84k2pMe6g1sV99O0VX7T/GlbdNPnc/hv31lCi8dXWRJqqI70rd6Ewla1CYS/a2DmMq8ehOJV50DxTZEIMQ6SNfaREK78tWoQ0yfOojJY8+bc6AGdA6UNpGwD9L1GX2NdaPWgumCG8fmvThCPrHgRdnrQU+HG/0dHgwy7XXtbvWgM+k2etZCpoqJ+RouTVRx5JIONK4gzrq/PVrGvV0lbI1X0OFnPWH9q5opr9p6yQJQmvb3ZjeRqLGt0yYSB//4NzBNmRSlHvcFtqkfq5aRpD2N9vy+J4hztO+non/vzu24a8smAyhUz00nnFOXTRXWj0001xvZ0V/TG0NObbe2x9dTsw3rW0O8MS44/pCcO+Oldcu8MbbspzWIr5rbWV2tVniF1O4q33PUZaaWlnBqfBLTU9O4h7rJOno2xvS4QLl3iX5t2RHFPfsSlG1uM1VXMVQQTShMnGxHFcqmqMnc2a3aemW9vLkL3xuRnTpWz0aNyn0J6YVZzBI0jR55AeMnXkFucQ51KvpqdDSdrougyNm4RpkvhaeVylLIb/UyF6stKAjMeHXuAC1Z//LF/L4W6a22L58i+JovNNCj3fsIwmR+9ffyRwBqqWgBqGkCKDWaIaL/3R//ArZ/8DPwhqy5+q8myzWHVAmkuKjnY9VVBarpWenj3PPGVH6diyXgo8QQYPMEgmbqoJQSCQbZFyBSb1FRw+7pJRR4zROQFjPqRUqjlBVnqLRkjXtVrYfhN1Z0W4x7wai1Nbt2FuzZeQDJ3gF4A2EKG1vSr5p29VNCTB8patM3AEA5RYUw0/wxJ5Vl5rpCupfFFurO6sXx4mxqho3KOLLlPPNZu5PU0BnvxYGBW7GFoKg73m3clJCXWzoPx+3Smr8SFvOLODFxnArlJIHTVqxv3YBkKEHw5jOjGY2GFqvmkE6NIpudYgObYbGp0g2WFRMO/VpC/Wr4UKCwPDY/gQvpOSMYW4PWzoHxgJ/1MohovAeechATjx5H9dI0+tri+FATgDIH6X7jaTxKAKERqIFdCRz4RD/CbX4qmvJNQlr1SlMzWOY0SmTYbXottWPhHIHPyekUHqH7l+ZzlAn8zti1hLXCrdALAGo3Qig/+O227ji2dUTN1MNMqYqzM9q5rYgU71WXdOj2prYwdnfFcWtfEj2xoJmaKOBo5ZadZ6svhn4WD9I1AOriaRz8xv8wu/Bp1HrjPQ9Trn0Rib5B+IIUipJZ1ykcipcBUFPjSM1Omp0xVS+L2RRmzx3F9MmXjawLBxIEUNYufFJ23jMAyiEnmw3zx8pyixzz5iRTseezIxP0eoWcp+YPbtJ1IekOLBqpdBXf/OEsvv69WTZfDezf6sff+HRCTSl+87tpnL5MmVoP48qGD2J64G40KOc8xSUk588hPn4cfalT+OX3+/C5DyTh91Hu2AqgzvlTrh0+W8DjR4o4eqmC89V+DG/7JHLtW+h5HcE8y+v8WcSGXsGWlhF86iMduI8ASlP5fNo4ZHkq31sgfq6yZQDUOQKoP7IAFFoEoPqxsW07AVSEclbnua3swmcA1FUH6WoXvnVNu/CZjourARTbohrby+nTh14DQFmbPxSY5udSbhyc8+LxyQAmyj70EiTt2ejF3bv82L7eh552toNMRI2eGTWHUVFNUPqWmSYHz1bw7IkSnj9ZpP5Sxs5kFQ92l8y25xEPo2064YzabnQ0Aai1DtJ98wCqhI/VymajhZOUV7/jDeACEzoeDuNLD96Ln7vrNgOmVoghfytZaKr99az7tltruWuAXbMfazw7n5AuT07jmdPncGZ4BNXpKXyBevkgQdX3XT4c9Psw2xrERz/aji9/qgMeHSgu+Xa1n2uS867JM92SVZT/QpEEiNgh53mVGVPGcJOZkqrKRjS7OI9CJm2eVbil3NcqVVO4qcMaZcpOW5s1PEwFlC8kuFQXBJqSbD+ds5vkl2VbHq7ydJlkq0oBWCAq0r2m7mndlDMqtZqsJk9v/K46/G59A1PxSsW8mQ5WSKfM9uVSShw2X0jI1tTLW6MgqhqhVCFwKSzMIU0lfu7SWUyePIQRVuCLz/wYZx75Mxz/7ldw8Ou/gRd+/9/j6f/+L/DYv/vf8aN/8ffxw//r7+LHv/6/4pF/90/wyH/8p7z/hzT7O+S/jR/9338fP/k3/5t5/wOa/fjX/xGe+K//F174yn/E0e/+gTkk7sqhZzB55hjmR4aQXZgx4Elxc/sDBvwJIHkJyFqo2GmDhbkrF3D8+1/FiR98zYBalzLDpuZ8dtgkks3LZu8hMjnLH3MlXdfg2fEWwNdok9XL4/ggH8k0U/n16CDD6AD6+u7AQNcedMa6qcBbI1U+fxi9iX7s7tmNXpqrsaoSzDiuye0yBbt625KhJO7fdD9+cd8vmKl+reGkGZ0ViNY5HbnMFGZnTiGVGmHjqm3M1cgIPImsAOvXyD2SCSXd1ejTPBvIXJWNjRoYKdg5KgaTKTx1eQaPnB/Gnxx5GX969GmMpWYJNtWRYZd3wxapXinOjVKNwjiDr740gn/35Hn8+pNn8S+fOIN//eQ5/KfnL+EPjozgJ+encHo6jVShZBYla9ToGyfG8LuHruDiHMETA+nzsQGOJrC7tRu3dQzgzq5BXvuwq7WLinYSUc3DIbg6P5fFD85O4Y/o7ndOT+DsbBY5Khdml0SPFzqy4PhEGt87M4k/pJ1nr8wZWaCOGYFVhyUKjLxZ5pUYWrF08vdnhUyOGdadFBIrnjeKrPKx+t5h+U3fmegC4BZZ71ZsOX/vEjmJowBIC6cSaK7OvZRiXR2246fPXp2u1rubdJ3JJHYLSqU6pufLWFjS7mcNtFLh1257ktOzi1VcmShhohA0W5WXQm1ouAMse264q0WE0lNIVBfQxm+iEbdZ26aOH6fompzjgzaG6Eq4EfVU4C7n4a6X+KIZ1LNWMTx1fqHNgsSWG2uXiLdGjluUWHRbdWh1p64x4R/vXsNL1X0j+xynHMvmamLLf6Gdpvpn25PM0GzJFKN+bLYFXz/Xgj84ow0jGrh1owt//xei+JufjuHA1gDBiBvFcg0FymalhaqNDiieSdXMOjE2O7h9uw+/+L4QHrwlgESrD8dTXjw5SQV+zoeZojq96gSGVp16LbKDZoXzGmn5G7anNaYfg2IGCVVeqmwTtZOe9FfDlYrZVU8H0r9p1nfme9uNN8Mlm8sMwzLTHbKOCqmWymTNOKLOKVYH/LJf4tXP0k3VCVnMF1gfpvGT46fwR88+h9rMFD6WiJopfUeoPzzW8GK2O4wPPJjEbTvD1GeYUpqjWWSZKDKVDOt+bW5cbaYOVY07kV2qEH+R2Kloq57twmdKbBMbM5vMCBQLkNndJau5tbLEqsur3BCQoR5lpkQYt/lWrOkQAk78t/2SgKByo0pknpvZ/pN5E6uSq9e7XGvBfN5SGjpCFogy7yhvxMILFtNPmgvQRShXo34tHKW7FLDSPnXac2Z8CFWCjsLSAoZeeMwAj6Pf/n0c+pPfxMtf/a8GDD37m/8KT/2X/w+e/M//J575H/8/PP97/w4vf+2/4fCf/i7tfw1nH/1TXHj6h7j84uMYPfI8pk4fMuezLI5cRFqnPc9PIj8/g+LiAkpLTDcCt2JGo0vzSM9MmmmQ2YkxhAtZ9Lsb2BYNkIPYEg1hazyM7fEolc04butqx/sH+/C57ZvxK3t3kXfil/fswC/t3oEv7dqBn9u2BdvaktZCUfq3OHYZCwRdufl55gWVc6YHk2OZV2jlybzjj1Mu3hNsBW2ZVof9xpBpYDSyxHTz+xOIJ9ajs3MPkm2b4Q/E0RXvxZaOzQj5QmaXPK1zuqV3LyJ+jWZa6Wy58+rQqnfQR+ClxfY+j5/lVNODXCgUFjA7exKLixd5P0+gX3x15Nckyz+N5pQJooJuLzq1jqt9A/b17cP9Gx/E/Zvej/0Dt6Mjah0YbY10ETTyqucVf3SjAsB/No6pTAnnJ1IYmS8hX/GxfsX4NoLxVBUHx5bw5+em8ZUjw/gvL17Ef3vpEr55YhQnplMoFDVq1GLWawks7WvrweZYG/rDMfTQTNfN0Tbc0tqDW9v7sDvZhZg3YK0Ba7iQ9EWwJ9mLuzrX4d6u9XigewPu7BhEXyTOBgwGtL0wMo+XRhdwdGwRJycWcXh8ESemUpjKFFFig6LRb/HapHguR/r6k9LvRrPlzRqxsF6u+c3bYNvlVWSe9WNuVsr9q6jZkde0dJNuUhOxnGia5fRMBUtUzFV8wgE3An4XFtI1TBFYlUo1lLwxZOLrUQ4k+JHKGMshZbevuIhQPQsNLvt9pmvFctTQSnkUsIqGKJNdbCPZdrZotobeUTdx8dlbysKtzi+2n9oaXzNs1EZaZLlx3chCT8tsecNWxPZGl2vzsckR2xV9aWbRGBdWm4upEuFC2oUfDLtxeMZtAMjdewJ46NYAgr4WvHy6hP/0J0v42iMZnLhIHSMv3a0F6VwdL54q4j9+Ywm/9d00nj1WwDzbh65WFz58RwDv2x8wyvrJeRd+OBbA+ZR6zOk7vRcwfa04OeZOKK+V5Ka+1Lc1fq146dlJQ5O3Sgf7+o6zwkfWRbqAR7M3PB5zVRlbCajs8FmPhu3vm1hu8Ma0m1dm5/GHTz+Hp0+eQpfXgwMEWlunZ3C2UMaj/gBKrdQrt4bx/nsS2L5RMy5I6iC6RlqpP/zGSz280sDzL6fw1T+ZMZ2UfyHJKHtSrJmRYk0p0xoma/MCMu9bxHznSA0pX1qbUykVmYcNs+NTpL3LbA0uRV3nOgnkUP8yvRP6zIAZoptVyiW/VTmQnWZ2Ov4ExOQWwbphTffLMdPSJWCh2GI2kTDbmBNFay3UnDjXgpkcMJPVdD2YaX66X+A77dYn/8z2rAxHdm4a85fPoZBaMIDj8stP4uxj38H5J7+P0499D6ce+y7OPPE9XHjqh7j4zE8w9PyjuPLKUxg9+jwmTh7E9PkTmL9yHovjV8zp3rmleXOopCqsJxRBsL0H8XVb0b7jALr234Oe29+HvrseRt/dD6Nz3z0IJNvNaJg2MIgwrfd2deL9GzfgE9u34jM7d+BzBEWf27kNnyV/mmaf3r4Fn9y2CR/bshEf2bweH9lkM+9l9rEtm3Bnfy/WJeII0r1CNo3ZobNmq0+lu1sjDspbO39d2j3FqwMClb/OCIdFyiMnn941Wi4oRlYYGXJjSeXRAhYa8RFQisX7kUhuQJwNdCTSC58vxnC5EA/GsKl9M27puwW3DtxqrgPJASMQtabKorVTUO6rg0H2tOhe0/UymTEsLV5GOj1qgydrvZPy7Y3Jagy0CFggZHPrIG7v3487192BO9bfaXb4u2PdbWar9NsHb8XO7h2IBaL0Q/5b8XXStjmNNU3dyzLSHophMNKGTdF2bOR1PcHZ+lArWj0R5EstuMyKd2h4Hk8OzRhAM58rU9HwYUMsga3xdqyLJNEVjJiNLwTutNhXV4W1IxAmmEoQXLVje6IT2wmkdrd2YVeyA1v4rXZAHNAhwnRjA3kTQVgnAZh2kDo3m8Yj56fw3TPj5DF8j9fvnZ3Ad09PmnO6Xh5ZMFMAlQ3qwPmZoTWi8k7FzhTHV9VH+868XDskzeXqJt2kayIWJXOsRL6OEtt4Z+dadaAspOtIZexOID/lULgbFW+YBc1SlzW9zFUtwNMomQ5U0+avIue5Yd6pc9dYWS6oenDBW84ilJ2Ep5Rju0m5H/MiEdMW73xt/LqeJXvFLVUlE0InmCI7/sbaNXlr2Xd+VWcdee+Y6lYamTZ3SLHJuZRqwZE5N1I1F3rbXNi3xYctAz5kCw2cuFTGU0cLOH6pRICkHWaNE7zqCI8aTl8p4/xIGdOLVQOqPEz3bQNe7Nvkw2CHG5UWj9kk4mLabXbq08xuo4pZzqyia4reGqTvmtkAqGtqQ99Z0kCA9OF8qYTJxSWMzy9gJpVGsVxhnii8YhWyFX15LTIH5VOXGJmbx6HLV/Di0GWUZ2bxUL2KXcUiinTzeKmOC1E/du6P4oFbY1jfH4BX8yidRLpmYkjswFSLdUxMl/HcwTS+9+g881HvftaZpVWKhEG5JiXEVJ5YqTSqZNbqEBRVilocnDWLg8v5DJ/z0OFhy4qWrpqDT+VfBtolpXPTToRiSVMhta5bgCdPgCPQo/uyDYRklmFFzZQaZGsXPek4AkUaPl4SFxtYZIUVG2BkAFGDgKiBSYIhbX0uNxYKLRhLt2BkCbiy2MDQYgsuLVIILAAXyRfmGzg/r2sLLpIn0gwHUZ1RpvifWVrA3NgV5NOLKGaXzIjR4ugQMvNzyGXSyBeYFoxLi7aIJhiK9m0gr0esfwNiAxsRH9hCgERevxXxDduR3LQLya170LZ9Pzr23onu2x4gWPowBh78FDZ86Bew8WNfJP8SNn3slzH44CcR7OonYKyZNE0EAtjR3oZbu7twd28vPrB+EB8TMNq0AR8lSPrQpnV4YF2/eb8xGUd3OGS4NxJGXyxC0BSj4pzAfr7f39OF1kgEpUIBcwJ4Y0PQRhSaYqm81DS/Ui5r1lVp/YKZflnW9qkiJgwrsFM61ixH7xTb/pubd4RUP9zwerWTTasBTm0dOxFPbEAg2Gbe1zQtjw2nRo607fg9G+7BB7d9AIMELQECAgV1ZXMH9RC9loTSKFCVikGa4GkC83NnkEoNU2GwFH4LOL32180kO6p3IfrfF+vE7p5duG3dndjTuw8bWjeZKYPJYBJ98V7s7t6J/b23oNWfQKNq9equJjuxeal7dfZJGHt7+7GvswdbInH0+QPo9QdxC4HO7R392Emg0xOJWeu32JAW2SpqN8CeUJQgqAvro0kCOwn5OpanSNJPdZRU+VwhgFQzEfMFsDXWgdvbBrAv2YMN4STCbrdJa42syZ7SpENTJQlewwRo+UIFJyZSeHkshUOTORwjvzy8hB+dmsBXj47g68fHDaDT5hVVCiWTpnb0rJvlh+tP8upGsZy3r69Jjt3rzXRarYDyxSmcThHSu9ekV5Wzm3STriIVoKsKkQFIkhtUhXXNFWtYytZ4tabSSZjUKHtKgRivWtvSVBpZYI2coe6xsteM3ostz/SnEXhNBTb9+VRIG5o6p9dsm/2FRUTSowhUswgGvOho96GtVZ2QfC/HbwCZ1tdRopu8sOqf1TZbP2sQ7TsyXa3HamuqtxZb5tZVyq/WIE1QtxrLtGCR4CYcdmOw24OOpAehoBvacCMRdWErwdSGHq+ZFilgKgr4WtDX4cFt2wO4ZYvfbO4RDFhtl0ae2uJubB/0obvdY/wZybpwIeNBttJidvpTGF4rOm+Wlt1SOvBSp67XUMLR1MGfqwXaO8tqg5Te2oxqPpvFqdFxPHnqDB4/cRovnr+A8+NTmE1n2d4xb/SNiQU/NT+r3RJrcENT5w8NXcHBi5fgYmHfzXry/tQSooU8ztDOMNtRX6sfD94Tx937I2yrWb7f0s6n/MbCdJidL+PchRxGRguYnir+DI9AKZHFFAxmjQ8TU6NKGnlQHmgRfpEAIjs7aXbR00G4I4efN9PRLj3/E1x+6TGMHXsB6clh1CtFFUPKGI1W2bWHmaWDzrq27Ea4TdtIe4x/1G0wyco4vNRCcOPC0EILLsy14OR0C45NteA4r4angBPT4D1Z94Yte+IzM8C5ORAIEQTx+6F5F6YzBGZU1NIUojMZPudcmC1oRz6BLgKxootgrMWwAWe0lyZgy7PQaGTLlABylWBCGzToLBNjSmNvNIYIAVHb7tvRdduD6Lr1/ei99+PY/Om/jB1f/FvY9aW/i52/9Pexi7zzl/4ezf4edpJ3mevfwY5f/FvY9rm/jo0f+SIG7v84ug7ch9atexHppRKe7DTbC/uT7Qh29CKYbDNrmBQWzc3NlCuYF+jJ55Arl1Gm4lgUs7JptzHDEvYUgMSiRhkV18hSMGsU+F3hILa1UvnXNpblElITw5gbOovZoXOYZt6On3gJw4eeNnl77vHv4Mwjf4qzj38PM5fO0MG66WUzyfOeJ2WkIwTUqLydQKtRoSJPxT8U6kBr6xZ0du9HLL6BwkYnSrDUC+i20B69UbPDJNcvAmy8tdOe1hJZPXsWOaFbMbHI1EWygFK+MIO52TMET2eZV1may7ZVNq+d+A39Vd0OhbvQ0bkH0fh6gsAozbXDYMWUD4E6dZS4KGy9rAc+socKiHpqlxsWh0ygLZnhFqAkS+ivACCVwTpCHi+2xzuwK9GFdQRKQYIaNbSb463YSbOoh4DSdtxJi7ViZ97RTccWQ0p1yZpSIhOReU3yMkxmO3kjx7xIBMK4tXsDPrHlAB5avwO3dPWjNRI1vaIXFjJ48vIsfnxuGmMpa1v3FUHvuPzmUvu9Rk7Ym9NpOSlvKFk1zjB/DK+6t/5ERmkzfzfpJr0OLRdemygAtMFCoVBCscT2sFrGYraK+VTdjExRFJAIgCi3qwRPuppSKFlNxbnqi6KAEDJ5oER3TAmU88YL/ljFk7JC+kQD5YYbdcoU406tgkBhDv7cDAKlNDpiDQz0+dHV7oWH4MIot0a22Y5cV1rDXfnnmJn7tYjm+rcu9rPNumd4jZxdTmPLltYiaX3pMPWqyZz0ihaz1mygw41YyI1kxINdG3z43INh/OMvJ/Clh6PYsd6HcFBtHsyxBLdu9eNv/1wcX/5IFPu3OVvFa7SQ7UQA2NTvRW+7NsNoYCzrNtP4shVr977rTk70TFzV0WMBxRWJ9RZJ+W23Z2+VVG50pMbo/AL+5PlX8NuPPonfeewpfPXp5/H1Z1/E7z3xFB49egypbH5VSJ0ovZrUaVnGyfFxXBkbx05Wmv1eDyIEUuMEq8fZRiPhw/oecm8AkST1fn223KHwJskuT1NzVVy6wtrFOrktXn2vACg7gwzzfznVmPVUkKTgCaC4zdQrKitin8/sze4l+wLkoA/+kHXVeynF2nQgPz+LxeGLGDvyopmmpp2btJbnxd/993jx98h/8B/wytf+K45887dw7HtfwYkf/jFO/vDrOPG9r+H4d/4IJ3m9+PSPkZubNdvjBrR5gd/PoLJwUun2BEMId/Qg0tlrwJmmJ5Wp5RfKQFajSxpRytfIdSwJ6Ni8ZMzrWMyJG1jIWpziuzy/rTLuKnB+VtIgK6wOOwzxqsqrudBenf3kaTELyX0eN4I+F2LUeQc63bhlkx+37/Bh9yYvIrRPjGKlqSlBTBoCJ235KUDoZVo5G0hoapvATnxwM8L9GxHqXYfowEbE+BwV0yxCs3DXAMKdfQi19yDQ2gl/oh3+WBLecIzAKAoPlTtt9OD2+o2bBnQKfKoS0Szc2Y9o96DZS79Sr6IgEFUsM62K0CGsywGl/eViYRuJ1LOy3LuiZ17DLA+tlFhBc6JwDaVMCuMnD+LQt34br3zjN5m3X8XJH30TZx79Ni48+QNceubPceXFx7AwfMFMJ5Rfxm3jZpNn7yI5ypj+FDI7suZiXalwE1iKRSZF+GPYPFHQO10nhqyrUexs4BSN9KGtbRuSrVsRifWzPISNuexa3lluW2SZWCR3LfEhO84bx758MiGw66+mUJSKKaSWhrEwfx75/IwBUxZccMJ3LaSwW+zzx9Devg1tyc0IBtrgcWskTOFmGPjeclXPrKc11qUKG00WL4PXzNur/XViQVr12kkLi+WHAI2m4W2Pd2J/ay/2kTdErDO0dBaUkw4OOd++WZI7CobcbKd/+9p6cXfXOtzW3ov1lEVxZnanN4BN4aQx25boIGByEzgVcGxS66IKFgBUpE18WAdV7ykzrOl9byVU7w1yssiOlkXO9XoSk8jkn4SoWE9Md9MxJzaWXpssiaLvrKe3Trbfq0juOW4qXLzYsuwm/bSQk4dkNnQNgqSWljoVdB0iy7pbo46QrmFuSesrYa9FavrGEPOeZbPu9qMQ6ULak8RShjpHmm1rQaPZtGlr7eYrfi9wlc5RX6lTwacMqflC8FbyaJ8+ieDMZdSpyOhssPtuj6O9lW3CDRp5WiG5r/ZgtT9W28+f1/LeEuhNpGeH9cs/tj+m3bDNlHxizRCaKbiwWNKoXd1s9d4adxP8SEZSzntbEI+40EcA2Z6wzanOuMm6hvmskabWmBvRoNscU6NpkQq0vhcgi4XlGTBHP8bzbrNngbMG/vpRUxqsKhvilbRYi9SZqNdq1zzU1cTqODR/y4oXw2vsvHlSe1MhsJmcX8SRy1fw7NlzTCcvvnjf3fi7H38Yn7/3TgLWIEYXFnBhchLTSyl6Z41YXR1uq9wz30plLOSymM3k0CiWsJ968G4v84b2Z/jJKPFCrNuPTYMETwT+JuCmnKx279qIH9tpusj6NDlbhr9eQW+YOpRl4V0mEydmFhNaQMlDpV5nyyixNEqiKVf5xXlzaOLS+DDmhy9h9tI5TJ89iYmTRzB29CBGXnkRQ889hQtP/QTnnvi+GV04+6hGGv4Mp3/yLZz+82+S/wRn/vxbOMd3l55/BMOHn8P46cOYGTqLBbqbmZ0yO+yVmdm5bIb+XMTwwWcx9OITSE+NmgwNxeIIRKIm2NYW2S3m/KEwgYTAgnawM8odAXAs0oK2hAudreRkC7pbW7C+241NfV5s6fdhxzo/9hLs3LbNj3v3BPCBW4P40J0hfPSuFf6Y+O4wPnYPn++WWdiYf+SuoG1Hzw4H8XHaEesbuZlg5Te755gQK7S8Y1nQmi8fFTCNDAlwNghiKkxnZYaHQMgTClkHhbkJgMTMD8XPgFkJYv4bcUSh0yAAqetgSYf5bM5pIph0tjQXy0wKR7hzwIAxty9gKlaOeZwloMtrRxbaUW//tZJd903PfJgAVmBSwkkHXWZmJ82arYkTL7OsHDMbXGjt18LoEPky+RJyC7MGQBnlSKR68p4lKx1NhA0xN5WualWtR1NGLeajiYsdIX2nBpD/Oqg2GGxDPLYOicQGxGKDCIWpeHtDtlW713LFo1VkvVn5u5qcJNRJ8gpftVJAIT9L8HQFmfQowdMc07xk6veK7TciOzz8d3sIwsM9ZophLL4OgVA74+QzETajZebP/kZ+iFX2KmXTseKA7zck492r7cl1jW752NC0B0JYH201a5SSNniy7FxfkpoeZh0cjGjdlLU+KiKgy3LuZZzifDcQTqAvFEOE96VKHbO5EutV1YzcipyYWB0n6pSyTa5nYK93xJtITttRWfbGiZPV0caGUiZ8eT2Dseyv3GUdcsJgOp5MWXLIvnfMdGl+vfrhzZM+V8WmUsfCR+2aV8O817OmqNBvJ3w36aeJlLk2Mf+khEvxa417zPb3kqPaQGJ0poqZxarpNPOganbdc2nTH/Md5ZIngCxlYi7UZWbDDE+UcPJSyazNkUJvYSirMOcJrDSqla37UdNsArbXwew0kgRQycIEkgkP9u6K4a79MSRiVGjM1EF9f4NoWUO3OhzM7XKy2B6/kf+y3xTHlc9Vb+2WwTZUPanUW8zyCi2zEPmYRhpZ0lWiXBNTBD4FQgVIlQepbA0ZAs903urwXkhTaV+sY2K2hvFZ5U+N8pf5w8SWWwHWV3mZr7YgXW6hn5ZfCsobRedaycTWpJ+VAFYU7fg6nijC4mYyjy1mbZI6ORezOcPaNU/6gpUlTd9c9fm1kPSRCnWsqaU0rszMYXhOu8jW0JOMY31nB7oScRTpXzqvDtWGsb/Ko6YwW7EDssUi5jMZ0/ke5Pv15QJ6y9QpqLtkCL5SdMMfUf3RjA1+ICesRHlrZHucYzmYW6oQvDHvS4ybk6bvFlvppGSrU+ktm7UqJSaMTppPTY5i7vJZTBDkjB59AVdefhIXn/4Rzj36Zzj1o6+b7bOPfuu3ceiP/xte/sp/wHO/86/xzG/9urVb3Ff/Kw7/2e/hBIHThecewQQV6MzcNGPsRjDZYdb1JDbtQvvO29G171703PYAeg88iIG7HsaGD34W/Xd/0GyEoIxemhjC4vhls4OcwFMwlmAma6RD/w7ws3qFTHRI6pno7/BgzyYf7tjpx/4tHl69ePiOED5xbxifvi+Mn39fFF/6YAx/5eMx/M3PxvAPvhjH//qlBP7+5xP42z8Xw699Ooq/+knr/V/5eBy/+om4ef7r5F/7FL/5dBx/8zNx/NpnaEa7f5n2PvdgBO8/oNPKQ9i9KWB6P5bBgX3VFCC3N8AK5zI6dYvHQ9BDoJqaRyWfsYCPgAyBjdaGaWtJPRvlU8p1cwY6br8GqSpbfyR+L6VDI1eR7kF4DICqsCBS0dM6NL7Xug+zQxrdNQLvGtknYUXwpJEByzf1HvkQj0bQGgujNRok+xEN+ekvASOV+xrBmw7ArNnxU0wMS2rYD3T6XWTGzf57FTGKkjNG1ohoxaQzDQwwMeYsnS3aItyUUpZZlwFJwWCHGXFq79iFcKTbKgvyi/l+PUk9euVKDtnMBJYWL2FpacgcjGt67aV8vkkSIFP4w6EOtLfvQDK5maA+ZPosDeQTeGK8HTbUqLE8ldmgpVEoLvG+YtJnOd3eBslPASmBJm05rkTX8/UkBVMsV01JoPvyQ6BI8VbO6qrSK3Pls6YeKkyKo6buqupqZwz1Jsod9US7TUcD8+BtB/fVDigJbgRbP869uTN/ugoU6jw4jXY3f3M92CGrPlqkdHYKUZMVJa5+LLZf6LLKzpsmywXt7lilYlbI1JBjI55dqCCzUOa1jByV6mJWbehysG7STxWtlGXVT7/PjUjEi/7eILZuDCJJRTCdr+LI+QKOXSyZncAC9TyChVl4KgV+Ry2R8rbm9iEb60Mh0Y9KMI7T48DjB/MYm2bBMELRkn1sYg0IkOKfrlOGsu5EMuOIz11AOD2OwXgRt94Swd6dEXT1sc0USHcU/xtGKwXXqS9WiJ2fN1uLVtxbuefVSmYjG53O2mXARtJmBkZ20kKKdWqEaXfyctkcXnzoXAmHz5WZD2XmQxlHxZcqePlMGc+eKOLpYwUcuVA04EodVJY24vjp+GL5ZHy2vH/btNpV+eLEx5ZZzf5cJdwcm+l8HkeGruCVC5dweWYGS9oYjG2q0kLuybb5ovn7a2WS3PF7PYj6AxiencOfvXwQf/jks/jW86/g6OURFMtVDHa0o4vASsjNyhsrbI479pMFoLJZo58HWO5D6TT8fDajabSktlkbsBSKkpuW/075fztEXM14tGCm4sGlgt8Ce+8m60cjG0qcxZEhs/PbC7///+DRf/v/wo//9T/C4//hn+H53/43eOWP/gsOf+t3cfJH38C5J76Hoed+jJGjz2H60lkszU5RQarAHU0i0rfJrL3pOXAfNj7wMWz72Bew4+f/GnZ/+e9j71/7p7jlf/rnuOVv/DPs/pV/iJ2f/1vY+ulfxaaPfgnrH/4FDDz8c+h54OPovOVe8j1mx7hwdz+qxQKmTh/B9Jmj0JaLkXgrfAE/G2wPM6eK3MIM0jMTZkMCNeRmPRRBitfrxUCXF3s3+7BzvRsHtnjxgVtD+NBtIbzvQAB37/Hjlq0+bBnUPFmPmZ5Hvcb0fDBhrALLdLFGeXgVU4iZsuT8SdnXlZe6Gli+15Qdr6dBsNCCpIaWicSV0dYhbqzOTO8Kwzr80hMYeuZHBKxUavmmlsuiTsAkT4wSTkerAlBmo4W3Jj2Xw8l7s8kAG4dAWwdCnb1mKmSpWsU8K26aIEbASYtarR5zKfwSZK/P/DFXH9M8xPS2AJQJOmJ+N7Z0+HGgP4S714dxz/oIdnf54Xc12ABVmF41VBjnwuKsiafVo2z+V1jP7ybb4XgVMX6mHJi0sokWzTo9fUdjfaeUrzUIGpg+4Vi3AR7dXfvYOPcYZdN81uTE9aAWl06QhzXqtDiEhYVzyOWmrXcEQRa9ZsxWkVP+W1o8Zlv1Noa/k+H3BShk6Yt6gAzzycSZ5YfZaxoujZZWqgVkUiMGvKUzo6hW8xZwuF7EKCiuyoarY2TMrdu3TJbMZxlnvTGsjhqyOmx0zlkLWVcXJbsO93V5yT4XvGKalSo1pHMEkAUCSdP1aTWISiNDdvjfOjXHmMTH5bJ7I1h/KuNMCz0p8KYOSO5qVM2Uf7vRv07skPx0Rt8NmXvJVTsMIl3sW8eeLs4nb4kYJ8n2dLaGo6ey+O9fmcA//peX8T//7xfxP//jC/gH/8dF/JN/NYTf+9YU5hdL1gjV2/f1Jr3DZLf4Jtv8fg86WgPYvimMA3vC6Gpzo1yqYmKuiqlFyXQgVFpEKwGPNnxQxzALqGFN48u2bsDUugdwsTaIk1ToT1zM4/KkNpXR7nsuoydoQwqNTOVatItfA52jz6Nz7AX4Wso4cKAVv/r5XuzexneSG2Y3CqdgX38ypXW5wr263BoTvnv1mzcgfcBgWxrICpkn/mgQXudxasRJMxPyJaVJzVTtibk6/sM30vin/20B/+oPF/Fv/3gR//FPlvDvv5nCv/16Gv/mqwv411+ZN/wb317Ct57M4pGXCzhKcJXLax+8BnKlOgoEu5LjfupkIbLWXslvBc1E9zqSpeE1s+XP8o2TxjZLXkp0LeWLODU6ga8//yL+858/gv/+kyfw4vlLCibbFa3hstJefLUbb8RaNxzw+bCjrw8P7dqFTxzYh8G2NozNL+Cli5dwSDvoVUpmaqpGosqmM9v+/ir/JPt1XcpTJ19Io8xwu2nf6DB2+Q/zEqNuNz9bxsiEOk/5ThltLInfLNnlnwm1cTCAB+9KYt++ODZtj727U/iUGFqLMXn6EA5+4zfx0td/E4e//3Wce/5RTJw5hgxBiTYEcAVC8Hf0IrZhB9r23IWeuz+EwQ9qd7dfxsZP/go2fuLLWP+RLxIE/SLWfeCzGHjgE+ilnY5bHzT2W7cfQGLjLrOORyMfwc4+s7ucWb+TbIMvRkAUTcBP1joeN/3TO+00F2rrNgVM071mr5w3h88Go3FEO7rgD4eplKgHcA7ZuVkzbcw07swr9fBUa9Z6A50loLmxGkrUGimXu2HWJolDfr5jg+dlBrtVaARy6KHJanNPZuNpKZLNLDPasfJ11b0DuCUU2uIeMw9XfvI13SV4KBXMOUyXDz5rOJdK2d9TydJuhAJSBDayq+ca88AESBF7OyRPSG5/0KR1NNmKlkAAs6wEWgOl19pUwtrS0gJxV/v4WiEwIIqNSMTrM+uhpOxogwn1akihivhdiDG9wxqep/aoVSr6L+UyyMxNoVLI2f7Z6WplxbtMCoDDIl5X5YGVntbFEnECnQIIkiUydrsDiMU2EHjsRCK5xYw4eXwhvrdGTGRH+fzWqDksCpqAuhulUgrp1LAZddI25ZVK3spP214zqSzbEbiK1AOlKZ/MV18E8diAWasVUfg9QQp+C4g5HQhWppHpid7Jv0JhjuEYNbv8FQsLNFMv7IpfCo9JTjvfnQDaF/vGctNYbOJlQKN759kGNssgxwY3Ajk67Hn1s8WWGWu+YduMIEjfy58GlZdqroTyYh7F6Qzyo0vIDc0jc24G6ZOTSB0dx/yhUcy8MozxVy4jf2QSbadyGDxbRsexIka+O4YXvjWE4XMLyGZZxySXNG22YE2XoJCw/bLjaG5W0ug9R0p+c2UamQZTZVjpr3TUesvr36Q5qSJFQscgLHe0mPQSKb1koDDJ3DFzyLF3LaTvmr6VYwLC5TqOncnhiedTeOlgCqeHChjNtuBK3o0zc8ArZwo4cjKLyZkK6jrs0a4LN+mnkJh1fr8bne1+9HT60d/tx76dQezdHuDLOhYzmpbrNps8JChjE4tD8Gen+R3lm9trymEh3IHZ7r1IdWzGgiuOJ46V8aPn05hdtGYZmG3SCRaWMnxemkN4cRi+xUlsai3hCx9vw0ff14bBnqaRJ9MYOixqLt9vjUxJp3PNLq0U2ZU7i+znq41FdOANQ2NbsD5fse1jM9IeaCDul2mLmY43MVs1U/W0Bu3OXX585O4QPnRHCA/fHjId4B+8PYgP3xHEJ2iuDSa++HAEX/5IBL/84Qi+8MEIPnBbCB0JNwFqHePzVczTLXmZ9BGkBnRAOh9eQ5l3oqfrq9++PjUnDSWiuRpfll8027DIrE+qVXHw0hAeOX4CF6emzejQiSsjuMT7JU3nY3thfWnpC9bvtZMlinSWmBubujvxUQKo2zZvRIL6s8/vh9tHpt42l83i2TNncXZs3PinKZDmpomcRw2YZIo6PL9mnWlLM7Zu5q+TabuBgKe0UMbliRKm56hPEhTbgV+bJGflH2WtNT3a5oDN5tmNzeuD+MC9cXzuox340me63j0AZRofpqymT01fOIUzj30Hl156AjMjl1F1UQke3Iru/fej/54Po//ejxIUfRwDD34cgw9+AoPv+xTWvf8zvH4aA/d/DL13PYxugqWOvXehbccBJDfvRmRgMwKd/fBqUTVBkcsn4dNirdEhIBDwEdfFVbG1fqdhniu070ewrROBZAcVGj9B0ixSkyMo5XPQZhZaCyVlVTv5ldJLZmc75Y2XDaw2dqgR9KiHp1jRTnEaFQIKOhxvsWwJQOanQK3F1nCl0e3IztWQc11FSjtermaRfRXA0jQeLW4Uq2yIdPaDq8645lMozFKxnB0lgi9SkBDgMT4CTOVsyqSB3KoyrXTis5xdURjeLjFs/gAiHVSGo0mkShUKc+YHUWeBFUM78SlN3lzhtM616AiF0MWKqTzIE+zqbJ5sqWqlL20pHXTIqKmcpGImjfT0uNm+3ox4GdP3IjFkbxA4ZY+1Xb/1oBEYAz7i65CIb0Qw1MGyq+l6NYtpzRI5b4WswCjFrD8X6rWSOcspI9CydAW53BTK5axlzx55WisKKqvNZIEqnRcRsNZqMfw60Dca7YW2Wte0PGuonv6aSPPKsq6dNnVfrTMcpQWkMqPIZMcI6BapA7BOa3iXiaNPLT+sBkTf6CKnrqZlM9lnmTRrHFl562V1NlRRK1ZQK5DzLLPZEiqZIirpAiopMkFPZSGP8nwepdksijNkgqDiVBqFSfJECvmxFHJjiwRG5OEF5K4Q6FyeR3ZoDtmLs0ifn0GKYGnpzDQWxacmsUDgpOsir0sCUeY6RfMJlM/OIXGlhN5xoHuihc+UNxdK8FRZ30IRpqkH49OLeP7QBRw7PYK5qQVU1EWnBGCdaV7f+J4lK4jNP6Z8SS6vAKjrF37HJQEngXOV9uYyazq07HvR2j6v2H9zRNcYpQrbkQuX8jh2uYwrngim1/dj8datSO3diMxAJzItHqQ1N3+xgiyVBROGt+rlTXp3ieVJxTgU8qC91Y+BniBu2RnF7fsi2LRO09LZTmu2RpHtdn4erXOnWddfRmL+PHy5GbgqeZYZD0qhdmR6dmKm5wCOL7XhmZNVPH20gOeO53HoXBGXp2rI5mvw5BfR5VrE/q0+PHx/Kz79oTbs3RFm+WEpkuJyvel1nVShtViAxrKq37U/Wn6z9us1yakWwoUCUN2hOjqCDbMpxEKmjitTVYzPVigr62amkEDRLz4UwefJupr7D4TJUXzxg1qGETXvPvtAGB+/J4S7d/uRiLnMmimdDzU2Q2BL6qI/GyJVhLQxCMP7WkF+e9XWao2Vdbq+IdGKOvUnFxexQACzuacbm7u7qLdWMDo7jwuT00jlNGuDromXP3sTCU6ShKzWCEoDfqyn+z3JBII+L9ukMCKRCDRraz6bx6mRMYLOefOFqQRXkeOr9Ds/dW213dIwxin/ZyifJfn6qR/spV/RQhXTsyUcPpHB2Yt502lgANJaxFdl6ucpys+psQIuX8jhzMkMjh5K4ZUXF/HCMwt4/ul5vHRoEecvZjA3U0QuXX4HAZTpahDr3nrW7jIVAqhKoQCdM6OtreMDG9F12/sw8MGfw/qPfQnrPvQL6Lv3I+i85W5z3lC4e8CMFqmhFPipFpgwhZwBMDWd+WOPmFjAiICoaUMD0/26EgCbRUpUq3CY5JUAY4a6g2H4E21mh7kaFfzszBSWJi4TSA2jMDeNLAFVZpyAr5CFh8qZlwXC5/fC7/dR7riRKTSQJ4iqavElHZbQSxM85fNWhTLKGbk5JCKz88nVhsuhE78+OWsd1EmfiLqRiLituZs012YL8YAH3TEPehNesgc9shPUCBnzpFJENZemksi0oxtV5ovyZnVY3h4pLzTFMdDeCw8BbonSJM/8ylerZjOJXFnT6ywPrdE2i82z+X01af2HKnl/LIIN8RgCLB86JyBLRbcklMr4U8U2INHPeGrET64VCBY1/VJnRKkyOkJC3tlevoukADjcTGuZkZTHJg661S6NPvh9BJMEHdrCX8BDwGmF1nBjDZJby39KH5NGK82bqMEyks9NY37+DJaWLqOYX2A+1ykDNdIlewQeSlgTthWy3OONKfOWBf163H5Ewt1IJDYikdyMQLDVjEjVWZc1vGs2J+G9Fr6KzeG4kiflItKpcSzOXURqgfU0u0A5QLvaSEU9GSpL/NM2s/liGUtpyo+lLK85M/KpudOSEnJLoKiaKZEJisQERWUCotIc7U4TDDkgiOAnN7xoAZ+Lc8icJ/A5y4bnDOUFgU7q+ASWjjFMR8aweGgMSwfJr4xg4aVhzL10BfPPX8HCc0OYf/Yy5p+5hNmnLmKOPP/sRdobRvb4JIoX5lEdSaExm4MnU4a/3ECYSnPMH0BrJIyuWBR98Tj625Lo7W7F4LpObNnejwMHNuOee3bjwfv24Y5bd2Cwv4ONSgrf+ckh/PF3XsAPHj+Os5cmmWY5lJkeOjdKU32tTCHZl/cUrSq2Vjm0ADQBlACyZXz9ySmrDtGP1XJCD9ZlNa1peG1kPGgxO6kWUmWkWnyY2bkJF+87gGP33oHzt1BBHuhFLRyAm/WjWNSoO+u5wvlezLub9DrUlGnKd7aB8ZgPmzZEsWl9BNs3RfC+O2O4Y2+IiiflE61KVsUWL6H/yuNYd+lR9I68gDifg9kJgqk55APtmOq8FaW29ZgpBPHHT+Twn765iK/8edYcEKtdfjs7Ati7O46/+oUefOFTHeju9KmxfI1i6xi8U4XrqgC8KjwrtLourk16bTYRImtcRQCqi+Cph+mZ9NWoRNfMZhCXxgV8KA/ZbmgGUVwbgsXc6Ii70c6rdCqz5ILtrewUSg1kC2pTLJ0vlatjfK6CM5dLZtqlh+k5QPC0OVZB2E2dULOK1khDEz6b30oKq/XUd8o+M8i1yhVjsIrUdkpvGmhvwz3bt+FL99+DD+3bi0ggYA6pPTx0GTPpNHXJlU74lbb6zZHaeq1H0uiRpuoZQENSp53CEPR60RqOIMQ2zbzhz8ougBY5eqBGr3pbE4hS587y22PUb85S19DG4r20s6tewZaWOtypKh5/ZhGPvZhiG2+PQpkfm5lQ2mRtbrGMc0N5PHcwg+89tog//PYs/vMfTuNf/Y8p/J//aRL/7383jn/6b8fwv/36GP7hv5rA//Zvp/CP//0M3J/6u//sn8vJG09OQqgRItu5oY0KZi+dNqNQLf4gQp19BEmDCMTbDIjRlAk3E8kkvkk8ZZ759IaS6cmkf9V8FrUiFad8BrmFKUyfO4bLLz2By688hakzR5CZGkO9XIAWZWtNlNOAS7/TTjqqdNGQdnUx+rk5pyVEAKMzBjRioigpJazUsH6vB8lt+UXdELOpuukFKbKShykbB5MeszaoK+pFGw2SIbfpaJqnAKi5tD18AF5NZwyFTYi8gSACkbipRG8ooa6BlEb1GgGuzqNKzSPNNGzzutETj8JP1KfzbhJBv1lwqAZCeS+BIHot3wWONMqk+bYZgrChxRQWC5qy1IJWxq+DcVWWlhjRrEYGWWm0hSkzDX4C5TYdDExwrvg5lfRdJ/WoUHPKLS2ikEmZaYa5+RkC+QmmXxXxeAS37tnAxrXTAHj1DxQY5/MXJ6kUT6HB8himQp1Ytx7+WNwCHW+BLJEsUrrwXvXXYaZ8qbiEhaULZo1RqZRm2deIhuq4pjTZ9vTM+PBHEpPKrm1GNqNmfG642KQwzDqTKhYbQCw+CH+g1TQEGvmpa+SH6WFGj7VjY4H1MksgkyKQmV9AamrUTLVduHwOqdERFKaXrBEfA3TSZuSnupRHg+BJ6/GWUnmcvjCOp188i6dfOofzQ1PIZksWeMoR0E8sIWNGggiKLs6Tea/nKwRKwwvIjogJnMaWkB0nkBKYol+5qRRy9Dc3Q7/nsygt5lFOFQ0YMyNVhQoa2vaJgM7Fcuhio+JiQ6Htx9XB4WMaBPxeAsgQlZkkNq3rwq5tfbjtlg247/ateOCOHXjwrh1437078dC9u8g78IH7duLh+3fjww/uwUcf2ouHH9iF9921Dffcuhl37FuPA3v6cdvedeZ5XV+Hyc3LY3M4eOwSXjl6CSfPjWGOYb08MovRCdbJTAHBgA93EYBtHOw09pVv2njlyKkrZvRKjW+svRO9u26FRpOVv8rrG1d9LLdVP3MLc5g4dRCZmXHjZ8emnejdc6uRXab+XscwWHFiw8+2oEjWiLwzayE7N2HklypfwBtCPNDGqyU3Bfgr9RIypRTK9RwCATf6ugPYvyuCaMLL/F8rkPrSqW8kKRAsj1NzRbx0aAln54GF9iRyrXHUIgEEFzOIjc/AP7GADm8NO7ZFzbQv7eBm2tgblhc36R0hZqHa8kjQY3bC05EmceoUPQQ5Pir2qQzlVIHljPLEW84iQuCUnD+DtukTaJ85ST6B5OxZhGkO6ikVNnrZPNtIcjLuZfsRxc99pB2f+mAbNgwEzOGxza2tVXwon831OpHtmDZpmJ2v4ODxHCamtStrHWF/DMlgBwGHpfPJrt8TQDQYR5b1aCJNua6zAyknIx09SPQMItm/Dj7qKupcMx3rvOZSiyjmsqbeqs3QOu78/BRyc5PUi+qI+1uwv7WMwXANIU8LchTHM4UGdQcgU2nBEgGQZglt7PObTmg1nQpOc31qrlomqPwR2FLH+ZOHC3jqaBHD03SE8RRAu7erjFvbK9RvlK5WIlRZv7NVF84seXAhTQDAti3W1onBA/ci2t5NscLvjceW+xKAmp6emhjBxMlDyOUydM+DPfUqttBcRypPUw4fIZhYpB8BgpLdgwPY0ddr2hZDko826VZnHnYnEtjU1YXeZNyMOJ0eHTcbNXjcLjMiNdDZYUKskK983pwCb0wKv8WaqeVGPBgk8CyiWCxhgGDojk0b8JH9e7G1r8fM5DJxNX6s+GPCQHMv41xjPp4dm8DIwhJSDGeE9nYxvXTCaJ2esKrAzYw7Sx1Yq/zj1MO1uVssSrdp37jmd2N8tIivf28G330shaePFHFyuAVjqQBS5Rgq3ja44z1wd25Eo2cn0t17MNd1C5Z6bkGqZ+/bAFCKyRosoa2pFB4qv24qxQZY8Oohu8R8NtMgTGFg2WIjNHvpLKYvnkLD7TXrkTR1zkskKjserx9eAiun8DQn5g0l+mcaYmaIGsvC7CTyc9PI6/DdxTnkWUHLWitU0fqguumJ0NQwL7U9DSSq11sCQqdVB1hZY6EWAgIBqwYVE1Z+CkSN+GhEREln0crd2yXlgxB+lpVZ22oOjVUoNNUTUkcnG1eBJ5/2zfdoKNRlFjvOZGus0C6zS53OdvIQNClEXiolQQIqgdnrkvxSpCWRmG65hXksjVxAK8PQG48jIAWaaDMZImhjGTLWjZ9XpY3zaF/Vg+HsqLNUKuHM7ALm89qdCBTIbrQyzlowyTpH8FRHkcprloBSK3P8wQA6qYAl+tbTtgQExZvcvcrLd4rkt8WME+uHGoNC+nUA1DoLQKls6eDFs5cmcPrihA2g2tC6fgOCCQIopQ/dNMCGbBbcU6iaZ15NL5PqpzouzD3LqM1m7QeFjgFBJAm2SjmHdHoc6dQIspkplIsZ1oeqmeKm0R5Ncaub6W0VVO3pbVUCicqSNZJTnstZozkEGiUBnWmCDXJlhkKVYCczMo2loSuYu3DB5vOYPX8ec+TZc7paZnMXL2J+iHxpiOBpmOBpEtlJphndzc9kLZ7TZiF5lLSeqFJjOlWQyhbYcC9hZGIRUzNpKiJsPRkvTetTU+MSwCF7WI88LDd+xj2snR0DASQjYXTEYuhOJtHf0YbB7g5sIDDZNNCJbQI8m3qwZ2s/btk2gL3bB7Fvxzrs27kO+8kHdpF3r8Otu9eb/LtNvHcjAdJG3EG+fR+v+zcR+Aj8bCT4WY+9Owawc0sftm7oxgYCmsG+NvT3tKK3O0llKk6gFUdHexyt5HhbDNFkBJFEGJFYCGFyKBricwht7TGGNYF1/e0Y7G1jYxLC7FwaI+PzGJtaNFeNxukQz0g4QAC1BRtZvgxRptRYd94IQInsC2/eHFvl3uKrzcyPqjjLcZ4yeOL0IXO0hcpv+/qt6Nm+lwCKbYWxqo9W3GjmFfeuehY1PTt25L56TotUVora+anCMs16WaPsz9L/DIG7whTwhamYtSFoH0JNFcwAKCl+1w6gmojpTRFJJbOIsxczePlQCkNpyuquNhTbE6gyf8KzS4iPTsMzm0JHoI49O8MsE9ptVPWVgX8DL27Se5+kIUiPCvo91tbmSR+62v1oYxnSNs1trTrPT2fgVOGuFOCvFuArZ+AppuArpBBg+fM2WJ8DQGerFzs2BXHvbTE8eGcC99wWx55tYbQTkOlcScdH52r9XWdSE8JyuQKgspTD2oCrjogvzvaausdaAKqcwhTbmnwTgIoTQCX61sHfDKAol6SfaX2z6qUAVKVUIHiaYjtAAEUZpjVP+1orGIzUzCYS6lCr0jxdcWGu6MJSlvpBvkF9werga4t5mP7MB9YpM2JCFrDVTBaz5Tmv2rr8PPWsF04W8TTB0+mRKus+sClawwd6ytjfVkFnkBWakbKbYmKrlusEoGrYTNaW3prKdpQAaoH2tXnD7nUEUP0EJUwz2yEFwSbmL+91fmbQ76Ou6sdiJovzE5NYzOWgXZG11Xg39YccgU6Z7fvKGYJvnvSVOMhwdcZj6GttxfbeHhzYuB57CPTWdbYjxHBIVzGiy3zQ5JcJewt1RMpP0qWpGUym0kjTvp9h7eJXfnKAz0levUzfkboLs2za51MVhFl/Ng4Eqc/YAMrnwthwHt/98SwOTsZwJbwd0/5+LPq7sBjswXx0HaZat2Mh1IOsK0AOIeeNIhvrRSbaB/en/94/++d2mN4cW96vYjafzPAqiiy8OTZwhcUFc36TDrPVJguZ2WlkpifIY0hNiUdNQZi5cNKc7yRU7g5FEGztMABKi+F9gSArBzGlFDcmyjtGjKSy0IyWsLFMj15CcWGaFZdKKZFQe5SKVMhrDk+LsWGME+62kRNEuCFvi1l4lytWTUHTBhLtCfUiyU2wgLgRZgMnAGMOXVPiGVq+eduk5BJY0DaO0wtVnBspI5WpME3rZsQpybCrc1MkQZAvN7BYoBDhN4pjoL0HPo0CKg8onALxVgJhq9Bq9zajdL/F4DrfacqNAMHi0Gm0Mh36WEmDVNQ1lJsMh0zviUmwZbIFOh149dUqHkrPJSp/R6ZnMUsAJYCq/IkyzZ0d+jTdL1+umwOO1YsRCPjRtXUvWgc3rSpisquwvtPskOIlRW0tAKWzq5YB1GAX462dcrRtZ4XK1rgZWdHp8mEKqET/AHyRCAFNyZRl5yBl9aRrHn21UEAlT0BDgVmm8CylCWjSaRSXlgyrHhcWWJfnyXNz5lDp3OyMWRM4O3zWWhs4TyVRa34EjhYLfKZb5KJAktb/zFL5JKApECgVptMoECDltRbIXg+Us0eJzAjOxAJSYxTgBEOLVy4TYI+w/o0iPTaGzPgYsuPjtDOB/PQUAdgMwdgsqulFNBh+DwV8gJIo7PaZ85A0xS0R0jQ3godYGJ1tcXR1Jgzg6OlIoJOAo5tXAZEBAhIBi/X9HVg/QEBEFnjYuKELm9Z3YcvGHmwjiNlOYLRjKwENeTfB0W6Coz07Bw3vJd+yawD7CY72E/jsI9+yi0zgdAuB0y16L3s7aF+8fQC7BI543UHeTt5G3rqtH5vJ6+h3L8PU0ZVEIhlFOBpEIKjeZw8VHoJgu8BIwTcjZ+Uq85mAtVhmeSmjlC9R6S8gn6YCsZRDJpU1jaDPS2WM6aLGcGaOigkVcPHCUtbUiTLdiUaCuJNAbsOgNWKlOv+GI1CUJU4RNuVZ1zfBzbRsRodMHTcyR/cuFJbmzRlvOutNz8m+9WjfsBW+cJRySlOQrHDIvlxx3DLu2fSqZz40P4uMHbpvAFQ2bUahdDahRkGrVMoys1Z7JskuAJUQgHJr/YiUMu0oVaTil35rAIqOSNkbnyoYAHX8ZAbjBTdKLJ/FjiQqBFCR6QUDoNzzWXTQ270EUH0EUBHK+JsA6meDlIUqwapb/qAHsbCX7EFHmw+DvQHKrIDJ8/Y2tmOdQfT3RdDTE6JM86GfPNjjw4Z+H7ZtDGAfy8e9BE0P3ZMw5VBblGsan5nibDd+K3Xg6tpwnUjO0qsa/ZyZLxsANTlTYpXVZk9xJNYYgYrZAGoyTQBVejWAah6BUjzU0a3ODt2bESi2cxqBys9NmClbGoESgBoI1+g+9QYGSC0o1QIUqkC6CAIIYGpe5xPxndsF4gfkaV6kriS2duxrYE4zfOYq1LEqePpYEc8eL+LiBGVwqYZ+un9fVxkP95bMwauKk6NjMDtfBaAkV6JvAUDttkegtNJ/hol2TCNQtB+gLNyzrh/bNQJF3cpxyySs7s0j04jfqqNaul+eaaXDbBdzeQOi1NGao+5whTqV1kYJ+AQIckyHtXHjGtn4ZJHCEguF0E9wtokAaqCj3UxFb+4Id74x1OSGyJrt1cK8KRCkljCbtafgM5+i/L6b8YnKHiNYptkS8+ocwbqP9UabsoSpD3q0WQSdHLmSw+PPLuByox+Z9behGoyhRh037w1jIdiJmehGZNgeemcuoSW3aMKXC7Si7E+g5bcv0eU3QctRsLVvgxMVMUWaLMA0fORZc35TlSVOa5N0tlOlWDBrk6T4aftoFQyzIJuFXusW1KvX8ATha+9Fuxrkrn6jsEfYQEc7e00mvtUpSG+J7DgpnDkCvcs//jrmTh1k/BvoT/iwq08KvkY0GiZsUs0lALQNd7ZUx9mpHC7OFtiQ+bC+x499W1zoSqrytBBMedHXGUB7nAouQZfSUMl39XzPa6arPpN7AhIlom4JgBdPFfGtp9IYmSqZbTR36myJ7pA5O0nRVLjncnVcWawTdNRR9EaQ3H0XYgObzftgnMpbN9E280PTUnQQq9nFzfhrKSdviuSoLgzn2KFncP47v48NrhpuH+hDGwFzN5X9rZ2sUOGgqVCO+6+XPHqlNFSP0NGpGfyHl4/g5MyCWQvVE3NjXZINTsRrjbaVaxieL+HURJ5pVEVrVxdu//yvYdv7P2nCpgqi/uN3m6S4lQp5zF65hPnxYWTnpzF97oRRHLXt+uBAF/76l96PD92/x0z50ho7KcB/+qNX8M0fvIKqx4u2wUH07D/AxqbDNCJmChzroAFQ2riDwkf3dbJlpk1DLDPd62res56aBpZ+SICbKXWqw7xnJVGhMxkgK0xAE/41SXm/Kh+d/F35Rs/azc6jkWwq+GZ9IQWmlH1NKRBwcK4aQTVXAgItUA0GA6YXLUiQEQp4zTQ0CfsgBWaALaWegzKnmXYFMtuBq/6yLqisWT2LFjCRwmKejblltlYZtEJu/S6/5uPrpIIhk1bL5DxYV+uXrl3liPJAAEc76Wm9kg6eVs+p9UxZWtEzr2TtaFkgkMoTRGVzJTa2RWTIqUwBiwRUqXQO6WzejLxp5FIjcwIKyhGtD+tsj5ny9dC9Oymn/HCzjAmQ/c7Xn8QffPNZ+lFB//bduO0X/jq6d+xjeklpv6qjaznBHDM9XxWpJmq21UySaeqiM5ufMN6a9n34m/8Dk6cOq7Cgf++d2Pa+T6Bz626E27po114n9yqXVvxgSM29eaY1Y9N+qVQQSUZpxoRGfJemx5GanUKRjXYxm0GRIG763BFMqV1gusXD7eiPbkUi0GGKeaVO8FRZwlSG4L8yY6ZM3XFLHL/6i13oWR+kNkbl6HVIwc9Sm7syksWh40v4/o9mcLwQRv7e3VjauQH5tgQ6T11E98EzcI0sYkeXC7/08124bW8UHe06+JyBqDmxFTn3VtwscsyUGiJH7jXbuUnvVVLuaSRH9dZ51pb3MlN7oKqosmjJyRZe+aCsdbL93SAVNRazQqGOk+dy+I2vTeLQiRTb7ga6IgNsq7cb0KTOW4U1Foijr3UAk5lhHB59BnPpSbT4vOjeuR+D++/F+tsfYJ1n+8Z2Sjtlqn2bHbnM+jpJQFI1+mchtYjZ80cxe/YQgU8Vg1E3/tLmPO7pLCPilRylDkTdZyTdwOmFFrww6zWAplh1m86q1rgPA10BDFL57m4FItrLiHHQSJUOzx2fq2JmoWZAleqt9Iet8So+QuC0t61qgJS2L3eqo7JA7Ump1oLJghvfuhLAD0b9ZpS7b+su3PvX/hG6tu+D1vKbDGRGGnDINlfxGz74DA7+8W9gmjIp6vPji9UiPlYrI073T7S48btePy7yKpDy+fvvxmfuuNW0eSIHKC+TEyb6o3Z1fH7BbGH+9OmzZg2U2pioPevi3u1b8csP3I+2ZNzskP1ukdpotW9zqQxevjCErz77PEZmZ9HJNv1z1TI+S9YoVI4pPU+7T8OLP3X7Ed8QwgP7I3j4/iS2bA5R/6njqefn8Z9+dwxHaluR3XIPgsUFBPNzKPvC5ky1xbbtaF24iA1Dj6BK3XcxsREz3fuR57s3DaCWyW4Y1bCZLYVZmrQYf/rccVx85keYHTpLcw8Lk3ah00YOVoOmvLMaQylbVsWnjmIUGRYxeJNd6Np3NyI9g4x6C6Id3Uj0DpjG2aDxd5i0NW5hfgqXvv8VTB97wSgvHRE3NnX4zYhG2RZUUmZ0nyvVkC7WkC0TiDC4foIOP5Guz11lbNQDAXS1erGNDej9t4SxZ6PfVBBVOpMsb4Xoptw16SiZwwcNKxMbmFPLnz9ewFcfyWBookjBVMfmjgA2MvwqhAIL6rnOVTT1zYVZ3qQq/L61m2g9hpZKifYogDUaRFIQNUVT27y37STQ7V1vNv/QFC9HiL8xMWcVZvo/deJlXP7RH6O/ksOetiQ6gkF0RiPYQOWgTaNQdFdKrKnz/Ob1SDuzadTq7Owc/tMrR3Fses6YJwJAT9RF4OunIHCjVG0QQBVxYjyHXKGEeGsbDnzuL1MB+6QVFwphgQOTrsaFd4mYSGUCqBkDoEaQey0A9YANoJiP84tZ/Nmfv4JvfP8ls5jcz/T0UohahyWzHqoOMp+sumff82p1alh1VCMLYlNnWa9VRkze2tkrMOG2QYvXBjkCN9oZRwJ4GdQ45rSnjVUEcPxkARqdc6IwB9g46V4HR+peIEfmAkzLAEb+kdWg6lntqrkyfXS1gI8NgpavV5mvsmux6dEjOVfltm4ZW2NmzJvZFIiryriMDemdc3XuSayEFYKTUqliwLrD5XKF+cN7mgvkaORQIEZTC8Ulvjff6Hn5G7pFhcDKH/UaWj2HOh/O7OSpqcO6UpZYV2sasaNMqXzITODKgC42jI6ZeU9zD+uPz+czYREAvWPfJtx/53Y8eNc2yuIEyos5A6B+/1vPMCxrACjTFiiNrHRyksFJNSWNOYJB9/qlgZXOGl0Sm1sCMdpjPJR2ZU2dSy+hsLRgRmDT02NYHBvC7MUzZi2Uykko2YbkwAZ0bduHtnVbEYjE4A9HKMPIrNNaxyk3RXJXQTRhYryNQmGH2brnbVPAHQC1ODWOpZlJlAoCUGlTH2fOHcPM2aPmLLIYAdRgzAJQorcFoOi/Fqdr1sDlkQwOU8H88x/P4WQxjNx9eywApdHTYxfQ88oZNMaXsKPXg79Et2/dE6GC42WdpyPM+9enpoiuivhNes/TWlllVTDrvjnrZVfvHHLK+btBrK/qZNPaLQGo//G1KQtAeWwAlXg1gOolgJoigDpEADV/NYC6wwZQlBWm7WZdnRu9QgA1ZUDVqwAUFbPBmAt/eUsOdxNAhc3ZTDB6wbh24Us1MJVvweWMGycXPZgqUR62sO1i+6Q1ND7aZ/Nmkk8zdjR1L0+cU9fIlq+ODdGqAWa7kwROIYIPr0a37KxhhCRjjJyTnwRQU1cBqF4bQPUQQGlEysnTawNQDZxs8eD3CKDO01eto/0CAdRn7zhAAKUVUnLqqozno2SwjNUWvHLxkgEkp0cnGK8yehMJ7F03gAd3bcWO/j60RmNmna7OG323iK2GSRPpGSdHxvAbP34cR3htYZgeos76yRrbJsYlxMjpqJMXWnz4iieI+bAX6wb9+JWf68Q9t8WwlKriqecW8Ltfn8SJ+hYsbb0fxXAnqrRbZ3rXJfvdPniqJfhLaXlMEOVDxRvmOx9afuviWxyBskkfe7w+Ftoaxo88j8svPY6xE6+Yc4Y0lSIS1HQsDwGEpbxoZETbaxMoWltn83kxX8Vkqkw0mUcj3IreOz+ASN96s9g71tWD1oF1rBhSAN95AKUzi9TTeOUn38D00edRYMPpqVdYaBl2VXCmiJQYKSmmMvGq3d9U6LUuSgocZQUKJSpAFYW/jjDTo6criLt3h3DnziC2DfqQpIJPQG0K8ZsiZogAjnpQtN4pk7cOx0tla1hM1zGTquHyRAWnLpWwmKkxPGzo/QSmZHllead7+s+rprZJ8WbmMQpUaKpEVqywTHyr4klJoocBKiytW/egdft+XvfBG45avSXXSMZtCrtZKh8jT3wbralZbA540E/w1BePoSsaRnskbNZCqbwoDZtJSm4zqVyqUmnd1NDCEn7v+CkcnqKyReXU766hM+TCxvYA2iJek1bDC0UcG80iS8kXoYDY9fDnsOX+D7O89cMTDNll7SpP3yGy5aURagZADV8NoF4xo0NXAygpxfMLGXz7xwfxjR+8hBzjpql9JnfpluqaGbkxIEfARiM61vpEA4akPDtXAhrr3n5HQaUppxKcZn0jv9O0BoEnc89yYbkvfyzA4/ilZ8t9TVu1R5XkLq8+hUPPAlw002F6em+mH5lctRPEulk2soDMVeZO5TFXsv1oPTt2m0juGta982xemJaxagCMRma0Y5AFQJYBB68ys0Z+WPdZXgwo4jca0RFrQw8DhAg0KhUCF9b/Ciu55ICAkFj3cl/gyFxtFsjRewOcaKcqNn7Z9ZCki6kH1r9MzNVssW2ngX4VJQN6mQ8mT02aC7QSrAZ8CAW1NXKQSncEXQRJyUQEM3NpjE7MYXxyway3+iu/+CB2bxsw8fm9bzyF3/uTNwGgTLqyvhvQqqt5Za51ihbNTtAumDpKoKRpcpkUCpklcy8zcSWfM8qF5K9Z38Cr6oBkk5xXB5zWaoZaOxBKtMPPOuwJiAPWpjg+dSSEzXRwXyhqgJU6S7y046UdASx9r8N45Z4dfHNh0plwLkxOUCmbQJFh0RT1tKawXjiBhUunGU9rBGqAACpJAKXvKpq+92YBlEkwi8qUxQtsF4eGszhCBfPRx+ZxuhxBViNQuywA1XPkPHpfOo3aZAq7Bjz4a1/qJeiNMg08MAfqOjqOiQ9/9CxhalhGjofGwk36WaCmMrSK3itZvCaASlM2NdAZFoDa9moAlWwCUJlXA6iIPQKlzg4BjPmxEaRmplApFc0sDi0ruRpA/SUHQLkb5ugfinHW1waWimLqTgRRIzkXMlUPqi1eLJQ9WCi5kKuwXbbrlZ/iLsJwtwZ0xlMDHcGaAU2bY1WzJtEcmkvSWirFRTqKpLKySHLmagBVaBqBevMAqoIEddFTLW4CqAABlAuhkA2g7rzVrDsSmRDZbYhDkstqV9SmnRwdxaPHTlAXrKA9FkV/ays2dnVgS08XInSvyjbsVSDsHScDoSjbfZien8cPDh7DMxcu4sLEFLYzz99P4XYr02OwoWEZa0rjtzx+nOKTu82H/+lXevHh++IYn67g6RcW8Mffnma6bTUAqhBqt8BRvYwGy1PFH0UwN4fY0jCKoVZko32oeoMUnWwr3i6AkoEAVJWN/blH/hTnH/s20nPTKBWLRtleT6X1wGCECrvVuygFyc/GTltJBzUyw+eLs0UcGk7j3OgcMq4Ieu/6IKJ9G00mx7p6CaDWGzCm3vF3mlwEUGU25pPP/xhTx17A0tgwCsWchmTgpeIRCLGBZqOrBtxKHIIm8ytWeFlhGI8Kw14uVlDOFtjwa9MJF3ravNi3JYjPPBjCrvVEtdot/E3khhp2zeddJFianK9iZLqKqfmaOSxPU/fmlmpYymrLZk3ps+SWlCtVAClyrCsMnpReS/kVq5KaHmFFRwCQH4rVm6mwCdRW89o4g3lHJaRj1+1Y9/AvmBEpbSN/rWQUKSpxi0NnMMa09UwMobOSx842Vta2JEGenwAqhB6CKe33rx51J2lW7lZI1UlpHmBYR9JpfPf8EF6emMbIUorfVsz6tO0Erd1xgn3Ge4QA6shIFulCBeFIFBvvej823vl+dBIUBgkOzRb477KQ0CiJhP+rR6AEoDQC1b0aQFHJnp3P4M8IoL71w5eNYt/WSgHY24ZELMwyJzDkNiOiUp41hU0KtZ/faoRIa8HUSyWlWtPczNWMElnT3wIEuJrOwILC0JnCTmIa6dYoYnZ6qfyInORTI2LSkuamEMlQP7p33CEZc5H9btmPt0L81nwuP8T2hT8qSwIiFgCyQRDrgzEzz3UDgNK5ArK5Iu9LBEF8b+wJBAncOMDHumqUqECZl8kWze5+qXSe96zrtOuMuDhRMtWL9cyAGpu1CFlrEZXnuprNd2yQaoCqAaks4/zY1EuTxla8nGSyLnKcF5qbZ6a9M/KmnYt8VDyUh+poCAa1W1sA8VgQXe0xDLCciKOJMBZmUzh4/DK+9p3nsbiUxccfOoD77tiO9YPt+OqfPYff+tqTTAcbQP3iX0fPjv0EvRotttbiWbXRCp9GN7WbpNbzLZ+7x6sWTJfzVG7SSwRFCyik5pHVGj+2H6mZCeSXFsy0Ux1FoXhrio+1aNtKM+20pDUE2hKYWcb8o19sNJ2t+q0wiJQGLPNhNoTxVoQTbQiK420IxOLwR2P2iFXMgCqPL8A0t+bYq3hKVqlDJa21vIsME/3ILcxi/soFLI5cMFO8lb6xUBsVsy1mBErZ8vYAVAuKRcrwhTIuEUAdPZXG40/M42w1SgC1a2UEigCqjwCqMbWELd0e/PwnO7FzSwjhkCXHtc7E5Afv1UR5vS7WZba9AdZpHRBpZ5MiqotdUm/STbpxRHn0KgB1kgCKTUtnuH9tAKURqPQ1ACjKScmahYlRypBplAsFc3anzutcNYVPAGpzHnd3WCNQrBamT0FBY5VBigAqV7YkmTr/NaNnpujBaN6NpbILrJqGgvy21ddAX6hOriHOe8mpiuQReUVXWa7YhvTEKnkdAVTJjEAlaE8A6vfNCJQAVBCfv/8efPb1pvCRnNAJRC7lcphaXEI4EEBXIs6rz8h1s8ZWibTcK/Nuk9oEHRdUxOWZWTx68jS+98phxJjfdzAjP8z02K0lJ5Rt5xj+RyjTX6y5kUr48bd/tQ8fvS+By6NFPPXiIr7957M4496Opc33ws3v/MVFuKsFFANJLHbsRNvsGay/9CMznW984F7kw12oEUS95Sl8Th6ordbamDJBxfHvfw2nf/KnqDADTA8tLe0nePrU3jbEg0TxSnd+52SWNY0GGF0o4eR4FkeG5jBZ9qFj7x2I9W8gQCHw6uxDvLvfmoKh0v0Ok0vgMJ/F7PEXMXX0RUyePoqqu4TIxi6E+pII9yQQ6ojDF/JbNdAkDKsNrxbgYxxNvBsoULldvDSD/Mg86tMZKgbAul4/vvyRKO7cSSDGiqooOmn7RqQd/rTD3o9fLuD5kzmcvZJDLl+3epip9OpqB8f+oeNKQt4uV2xzkVLGuFIxcVGKuQgM3SEfPBE/vPEgvK1heJMhaScozxF0nJ5kHBYpISpo33krNn/2V835XG96BIrAKDt+GbNHnkX6/HH45iZxZ28ndnV1UGi5zQjUeoIpTePTxg/XQtoCfSqbxTMj43hhbBLHppneFKwJKgx7eoIYTPoUWwKoEo6MZpEiGPQFg+jdcQDrbtV86gcNaK9q5O1aM+IGkdJoBUANI08ANbUWgNIaKAIeKfJTMymzBuq7jxxCPBrC7fs34vOfuAubNvVRGZXUZ2G0e8VWFMwVskwcZYpsW3G+sEgKmZ020jCbyDK1363h/lrk+LPaD11l4rglst45NhxqDsLV70QCTAI9AkEa1dGaoIVUzqwXW1jMYo48v+BcWUeXMmYNkDVFju5fHQz7YcXIseRcVt5b6xrFthLL8qmz4rRWK0TWtEZnXZY2l9ERB0HKknAogGg4iBiBbywaNs+aUqeRQTNiR21YssLKqRVWI2vWddEv1jADvgxY41tDywlkyV4nf0UqD04+uAiYU0yTPyUQf/7gBaZNDu+7awe+/PP34rs/OYTf+KPHWf0r6LMBVDcbewtA0SclggSK0o9gQ6NFmbkpA4yy2khoZow8YVgHWVtTS+WrRZJNy380plg0h8G3+2voDtbMTlbq+c1UXFgstWC+ZF21/bC2BTbEiOjOiZ7cMvHVw3Kk5afsUTEx75mufr8ZpRLQ0siV44BsmvbL7UUgmkApx/Jy+RyKqTm+0NoLD6KBVhtAtRv7bwlAmbRTQFuMgjk3X8SFyxkcI4B66plFnK0LQO3B4o71KLTF0HXsInoPnoGP9T7pqWHDuiDLSAvS2RoK/F6jWFKKBJziUbfZ/nrDYBB7toWwY7OAlkYN5a/FuoicFLpJN+m6kwQX63szgDrcBKAG1wBQy2ugRp7B3DUAqMXJMaQJoIpsP0vUR9cEUJsKZqpdiPXGAlAq9XYNaJIjloldQcwv3/HW2LBuDenZ/mrZbPlO7jW91K1EpQBU8xqotwqgvmADqCTdPm0DqHMGQAXw+QcEoG5bG0At3zo3EgYONdkjraSEHREnPu8CmYP0SSojAnU6R/RHR0/gt37yBED9bz8z9LNME41CScKfZ5o84fHipQYBcGsA//Nf6cXDdydw5mLejED9+ePzOOPbidSmuxHJzSCWGoGL32ajPZjouwPx9CjWjT5l1j9NdN+GQqgDNZbRt7EGyr4yc6UYqJE8/oOv4cyj36aiVjCZpA0VdveF8aEdreiMUSFXiSE5GWh6Ufk/n63g8lwBz52bxaUUK8z6bQRQGxHq7DUbSETbuuCPROG2hyBNI/MOkdZA6RyopctnMX3iZQy/+DjK1QzCG3sQXt+OyIZ2xPvbEIiHzJoRJ2zLIbRvTG9gkcoElZKlw8NYfGkIBTZy3V0B/MJDYdyzJ4A2NnB+L+2pob4G0nzc4ekKfu+HaTx/Ko+FHBWRaACR3gQiHTEEY0HTk21GxyS0qIlYW1Hzyrww8knPtGPmy9OOZc4Xtl0z+uSlG2TVrWqqgNnHzjAOI9CmIImN27H+A581eebVtuemkl9DBBgGTcsszk9h6cIJTB15HuWh07ivrwt7e7pNWemIRrC5oxUhAnSt0VipsMs3q4lprWmhC4UCgdMsnh0dx9PD41gqFBHzubCvP4QNbX5Gg0IrVcapyRyFcRk1tw9tA5sweMsd2P7+T6J1cL1RDtfqqXknSR0Gpbw9hW9sBDkqoNPnrwZQD1kjUFSuNd1sbGLRAKjvP3YEyUQYdx/Ygi995h4MbO6ltKYwduK0VtSWzXRDdhoR54Xqq9Le0txfg+x3hm1LtnOWm7pYV625KRRLZoRHIz5aj2Y2NCB40dQ17UBmrdexuabRH3vUyIwWkQWKeLXMZce6WlPlrHfyx6wREjf0Ld017sse2Ywm2e7ZZrJrRVc996yXZoTOGaXj1azVIms0x7nX+i5yiCz7WttljeDpvUb+rFE/ASA19NbIk0ZTWBd4z1vTqWRGnfhsRp0ElsSqi7LH8FhT4cgmkZmQJpmVsCQFmt8aQ5nrXmbGDkn3IicfdOPcM85W3lj1V0BT25q/cnTIHLybjIfx0D07cfzMMJ55+ZzpJOvatA23fPrLSA5sNNNktNYgtzhrNhPSTnmF1ALK+ZwZbTKsKZGUG1qAbHaFpDIgIi5ExAu0+utoD4iBtkCD1xqSNItT9AfddfgI3H1ua92sFstrI7tyzYUKw15isLUNsXqIl8ot5poyVzdSMifIyrIKyK5AhenksqPtJI8Bm0x367gNKx3ll+WfBUY03dnZGlm9YMobH9uJqD+JfgEoPwEU7b8lACUygRGAqmJmroTzQxkcpYL57LMLVIpiyDywF0vbCaCSUXScGkLvobMIj88hkC/AF7CmGqgHvMZw1jweNAjIfUE34kq/ehUt5QrLowudbHved3cct90SRWvCw/ZVAt5JCUb0Jt2kG0GmMq0BoMwUvkEMxh0ARXv8f+NNJB5EpL19ZQof66am2qZmCaByWdPZoVFuA6DOCEDVMBBrwV+2N5EIeTQjSEFyyr4kqw0THCNVB8oe59Gys1JLdDWi03pcpuV+RuuyTPpW4uVqAPVWN5FYAVB1G0AFDYAKEkB9wQAojUC9xhqoq8i0LHZErTi9vv1V9CqrMnBSrclRx8j5wPHwWqnJH6sddePHR47j33//R6ik0thL+f25ahG3EwTxrdlY43uU0aepS7q6A/i1L/fi3v1RvHh4EU88N4+nX1zCUHAnlrY9iHIgyfBQjjKc2sm45I/BXS/DV0mj5gqg4gmjbnqdaO1NT+Fz4mm+4gP/1XuohvLkD/8YZ5/4rlGs9Vo9dps7grhnYxyDVFw1CqXP1WCJHLe07mZiqYQnz8zi1EwF/rZuMwKV2LAD4c4ehGJJhBKtbAS0JIz0BgXgepJ6VbVDWX52HDMnD+IS45dPzyHY24bw5k7EtnUjPtjO8IXtYNnFjZFT9HRvomlHVmfkLLw4hJkfn0IuVUIy6cVDt2o9VAA7BnV+B5UBjSFfA2kHv+GpCn7reym8SACVLlbhHWhFck8fwScBFEGdLxKAm4qcCYWtCVgASka8svE3CplqsxNG88Nf3fBq4sUfF1F9lQru7CNnsEAAWM3mEWRedd1yN9p2HCCI2s6C7DW9zm9IJgyMKwVGbmIYw8//BOljz+O+3m7s6+0xlaIrFsG2rnaECZylvFgJaZFZ5yGyJZTp6ee/gFeWStrQ4hKeHB7DDy8MYT5XMGvW9vQGDYDSZgdadzc0WzDlTj3Z0fZODOw+gL0f/xI6Nm+lokcAZf5IlhfvGNnZYPJpeQRKAEpT+F4LQAV9yGbyuHB5Ct975AgefeYUWpMRcxDqFz59F9YLQBGYrJDjiXVp8tQyM+nKMmHynmmvSss8MGt8NBWV4ERAxHylH1NItBlKg+/43qwHWlnDY22AoPVAmvZmmemd2STBsLORAu3wW+P+MiiygJEZ1aaZyoKKgwFEUmpttsxVXq0yq/KlciQQItBiwIuZtmhPXST7WDe0Lsta76V7e92XQItHu1ZZAEabwVjT37x87+Wz3NCaoiZ37fc+r3b4s9wx7816MgpktdJipbGSa5lWPaxQs7Ei1MzKD/4776yNPqz0MenNdDMAcplrFlCU4s+r7AkoOoDR7OYncxuYWnYJJJnmkzP/f/b+M0iyLDsTxL6IcK3dQ+tIrVVVZWnV1QpoAI0BZoDBArM7M+DMLI0ruLbGNZqRRiO5ZvxFcoy0JWmz3FE7MyCAHohG6+7SOiurKrWKjMjQ2kO41h7B7zvPPTIyK6u6ZHYDqJt54wl/774rzznfPeeem8K5yxMUTAiYOqNIs5+tpvL2WyDWbp7vZAKnsay9V4qZNEpZxpzj9ltgQ9p1L+sz6G5BhHw87GlBmIBJoEmeQbWOIOxh5DHqJmDiMeLZRITn+k3PNIq6bUBiJEwn9oeBvxUokOQJAqSNyvGo9QpyE+ycO+sXhFtKvC7xWcUKgZiizAGVCMUUJsmyM70qfxd9ECArEK3JVFMAUP2stdWNNvaB5tq+sDfmeOHzdhJAbd0BoLIEULFPBKAEYOtYXi3hxi0BqCzeenMDN1sjyDx9AukDQyjGIggtJpG4NYfY8irc+RJKLg8qBO110oN6wI9NvxdbPuaT/c5L8OQpluFK5+CaW0N4PYWDg16cJoD6yhNRjAwStTbo6B1978vwZfg8w4cCqIYGigDK19RAMWgPqL7EAMfRzEd64ZO32OYaqHRy0QFQ8papSJokALVCAFXcAaAe6yqbCd/dAGrnAHDu7rhu8Eq707i9c7jo/HZKhGIiWncF/a5qKJHu3MuJxJOfEkAltuq42uK6A0DJhO+3P2wNlGW0mVuFu/Oq33aWqBkaz+38abv+mrcbzzD/AsNtAiVWd813G/y7MWF3O53G8V7hA9+SySTTJc998fxF/N//6kdoS6XwEHn2twigjmvxKl86Axf+f24vUu0+ykJB/Ce/2YV9wx786OUVvPLmKi5ezWE2cgTpg88hm9hDutnuJK/366SZ1QJctQJq7iBqroCZ98nU77MBKF7oUrOIsgm//KM/xc1XfkBGSwHaVGswz2cnBuWW2o++mBpQThecT1pS/GMuJHNVvHh1DefnC4DXj/DAbnQefRjBjh54AwEOkC7bzFUfvq+aAQ7ILQoAtew6ktfPY/Qn/9FMUNzxMEIETzGClcigA6BkcqXyfFjuBFZUZ6n3p5F84TryyRxk+Xd0twePHPHhmZMBdEbbyKQ/XvkCvhZzofmdl3J462IWsysluHd1oePhEXjjDngKEki5xUTZUS3V23+cwI5oHd1u8azZvvcIrRQENyngbrw7jdT5GZQWNkiwvAZ2ux94Et0PPkuQ5W2Y8u34xj2DABT7Ap8tEXxPvPJ9JN/+GR7p6jANlJ8DoCcSxj5eR3xeVpuTsQ9r++bvEphLFBhX8gW8NDmD71wbZd8qIEQAdaDLh+GEx/YAKDZA+/RqEcv5TfiCIQwcOo4Hf+efoefgEQdA8Vs/rxRfZFCZ7vDCt95YA3X5XTILB0D9k+YaKHakVVu3MoHnX7uCdy9Moj0RMi9qv/sbj2DPnl7TgKr6VCqVywEajNugQwRNs/MCJDznuHQEcgfQCOxsZPJY38gjR0FM9xwKoKD3Yc/nC1oLVDSX2flC2QCXPM1Js2RgiQBJaTkAjP+YhAnDbDtHAyAtjIguz/kjbzXut5EISyPU0tDKOBoaZ51Q476dS9vjNhO5AOtF5nJmIsdo7s1lQqdz0yhJU0RAZMBHAMgBVvIK6GafaeM5E1ZjqMKaRW3+uX1PoXm6fdQJo/7rnNE56L5d8if+UV3zwgAh655Ddcd54z6jAxTFQHlkPduRUZsdOpo3tVGNgkkZ+aLjyMLR7pVRLMq5hdqi7IBUObURgFW7Cuw22sQBus43nFyy+Cy/AKD6o/IpTZhCnWBL2j12FBMGJLyI7us5PSPAFCbJD7IKpT2KERB1+rbQE6ijx1dHu28TCd6LeTe31yEoSJCxvmjnjWvnp0ZoXt3ue07gd/WXt7cj07Ejn1EeNfFSEJhiFKgqEFwV6wRYBFa6p/VUWiAubVaBvDNTacVcwYXZfBtILlCoCPhXreyi9+p3BpZdLoQIoOREwgAU/9keUA0AlfvEAIp5K1SxRJp+41YO5ylgvv12CmOtBLDPnkBm7yCK8Qha2X7eXB7RTIZMnW3v8aMU9KMS8qPO/myDRx1KgX3c3co2qBfRPjqN8PlbqIyvoS+wiT/4rU48+XAU3R0EW9JEfUjWvgxfhs8cNBA5sO8JoEICUPvha9MWJqK7BFAfsQZqsAGgZMJXL8uET3JnHZnkEuMKCjaRkzPHNCuj5wmg3jMNlLMGKm8aqA8CqDuD7prJeoMOWdxBgux3RRIajfvt3yw00rzzZuP5xhqo0udnwvehAOrnrIH6/IJTXtWDc+bwd/Eo8Z0a8248hDddbS5biys+bnzwUwR9w2QD8p4fEED9D9//CTrTaXyFDfoE62OA9ZHhU68SQP0JQXnX4QieI5174nSYfH4Lf/ajRbx+Zg2T00Usxo8itf8Z1APtaHG5zYGE9oOqt3oQTU+jPXkD6dgw1tv3wyVQxTr/xCZ8O+teHUb/6rUKsqvLpoEae/WH5Kfa0IzCNn/rCLnNbfaxfplj+a0ynYVot4PupYs1/OzqOs5OZW1GNEQA1Xv6K7aprjbN0jqoYKJDLcM8NBjCfQjqtOyxFKiLWBu9iNEf/gdsTE+gxetD5GgfEg+NINyXgC9GVCphS89/SAc1z2IsbO76ItbfHkd2OoU2Dvqe9jY8fMSPv/t0CH0dbbaXwMcJWgOVTNXx8vkC3riQxfnrOdR72tHxwICtXfLG/IgNtMMbDpjw5fRRVaCOajkn3KYbze9u37gjtLBTbpFh5ydWkbu2iMzVBVQ3inAT6PQ99nUMf/XvwkXwK+H+YwX1H9ZVrZjHxKs/wNLrP8IBgr6DHe3oDgbRFw0TgEeQCPhtc109r8GvfveB0Mi6BGwN1gKFiZ9NTOPfXLiKFRLQMKWzkYQXgwTxiZDjlGItV8P4SgGT6xUTvgcOHMGj/9l/g/5jJ1ET2Niuj19MUDm1AHZlauK2EwlpoO4GUM8cJwD0YnpqGT9++RLePjeGyZkkEtEAThwexK999QHsHuoigHFAobqCBGdHaK6gKFDDKJAjwCNHCBkCoEzDEYKEbt3PMUqrJPO3ZjBi3NACKuhS93THOdfPDvFvOkOQllAz4gZ6dOS17gvIBMyxgd82edXeQ8GA4yVOR10HeBToaQqtzf2hHC1AK8+ZlhFlgS/liH8a3cW5vN3vnZ+aPzbPlOHbz/D0A2H7nk5UUCeh26H5gArPyq42gY6BHml5BHgEPhwtkOo+36h7Oa1QNOBJIKo6d0Bo06zxtjZpW7NUk5c/J12jrap/y5dOdS3hoNkmDdq5fe3cM/LAd3XP8m9AiJFt5ABb1qlHG/h6ODYKKOUzKOQLlm6QY7W5zYFSV70H2rYwQMH84Y4K9kVrZponzZKEFS9/YzPZc05N6a++LNAmIUTXjMrbtr7p9pPOs7dDUxu9Xe3O4a7Q+NFSbz7Be3a7xTbPlLnfMoWZGYKlm+k2giaXra+SBkpbUqhqpXUrEkRtbtZIa7TBpvqesyVEyB12AJSv00rymU34CKCWkyVcHyeAuprF22+tY6wthtRXTiK7ZwBF0kcD9+K3ekXF4skW86KLwMoGgkvrcBM4Vzl20iO9qESCfGQTbo79YDKFrtcvYnBqBrsGA3jqkRh+61c6KIyyLUvNev8yfBk+5/AJANQWB7U20TUTPgKoczOvffgaKPIy0SrR2OzqCjJrBFDplKMJz2YMQC1fe880UEPRVvyjBoCSdlv0SADKxhHDNg3h95t0Ss6JiwQ8fN201W2852qVBz+ZFTtmyOJ1+rc96bOd0J3BSCyjAajPcQ3UPQHU0zsBlCNDfWFhR9JOtreY3y1zSnH21i3MrK6Z3BEgH+mLx/HgnhHs7unia6qvj5+vpsghGUnyXp4yyg8uXsa/eeEVHGd7/5arBQcb69jPkXe9QQD1vteLZ7/egf/sNzoRjbRgbqGI77+YxDvvr2NmjgAqcRzZXY8inp9DPDtD4ORFLtyH9c7DiK6PY3DyJax3HMRy/8MGrkyu+UxroJh5IUltvKkd4a/8+DsYe+1HDoAiY1Eninjb0B/34qHhkIEodUStjWoGXcukKl/ZxM+ureHtWylks3n4e0cw8PjX4SOAEsKM9w0j3Nlr79xPAKUy6nuqrHUKrze++2+wPnETW21uBA/1IH5qCOGBBPzxENwUYjVLrka7V6WaEwzG4vQa0pfmkLmxjHoyQ+GwFQ8d8uEPvhnBcLeLgtLHaxJtipcpbOLqZAWvn8/ip2+nUQqH0H64B+6OILydYUQHnfVZTk0rWMPZ2Q65dzs0ZJF7BjMLpcBXXs0jP57Extu3UJxfRysF396Hn8Pw138X3oi0hAysg58fSLBYv/VqGTNv/gSLBFDtmxXsYhkOdXZgkAKC9oLqDAUNROnZD215+xw7tPVJnbfgp7em8P9+9wKWcnkKN23oCbURlDGvBFHy5pWhADO6VMDYSol9toK+PQfw2D/8bzB48lEKSKSSTOvjleMLCvy+vJQtT93CekMDZU4kBKDKJQwPCUA9h28SQHnZ965emcL//Bdv4Ooo+1a6YOBEjiQ62yOmcZFplqPZEFGTQC9irHMK4RLoTbBv3qdQ3Sy76kGBl7ZGh+NRGiC5IBfoMW99FNBsvY/W/UjbQ9DTXA+kawEeEzYFdgRymrEJqni8vd6ncb19v+kp0nnemXFy+o5pqexcR+ZRja9oeW7ke+dobJbFDnpux1FRj4o+sfysBNOw3AY8zrmZvBGwCJCalofgRiDTTBCb57wvQCqQ49RpMw0BKqajtBpRAGsbXNk3eM9+4329Lw14413TQvHc8YjktKfDfBhZNqsHc+ZAAs+60kSWrrV3mzyZtpHZai2pPKfq2OZiFAAgAGpVZD3bO3qfFepEva99uVrNnHnh2vuM55gPggim5/MH7X0bf/yr6tdckUCUASePgBMoFDngyUuBw09aIhM9ea0SsJJ2SuZ7Emb0uwkkJpywWYxQsZwkThr/6pZGYRtCynZsXDeDkxf1Ee3z4mig1LTFWss2WJovEDAxrpdaCXJIEyo6Omun8gRVMvVTl/ExXzIrlGvikWCV+d9Cmvx5OufCRE678rdSkAljKHzA3JhvtmhfwM8BQK2WCaCyOH854wAoFwHUVx9Ednc/AVTIqWjjpzwqo2xz90YW0elFtE8tIrqQRCv7YYXjM9PXiY1d/VjfO4CtkB9t2QIG3ryI3ktjcBOsP/VACP/VHw6gZ8DnqOC+DF+GLyI0BuLH00C1mAmfA6Cm7mnCNywNVIejgTIaRbqYXVs1AJVPrZujGq3RX7lxG0ANE0DdrYFyTHgbw49B/ISsB6vlNoxl3Li20YbxTAtypA0kv7b3mwCUj7Qt5GlBh78Fe8KUX0I19AZI80gvHH57O+1m0JXSlwnx/QNQH28N1GcKjaQlL2vCrVAs4WcXLuHs2C0sZ9LGv5SPVK5gtFkb/D5z5CAiQT/lAmdi++OEpuwquSBTLGJiaRk/vXYDP3n/Ar6RTeMfkFMkKLdP8xt/3OrBKOWjQLcfv/6NDvzm1+I2GXntZhY/eWUV5y6lsbBUxlLiGAHUw0jkZhHLCEC5kYmNYKn/EXgrWXSuXkUmMoR0ZBDB7AJ8pfXPBqAkwKhxtR4js7KAqwJQr/+YjUzAwYKJwWlRf4Lc8/G9ETw8ErGxI5M9hWaX8rL3FqubeG08jXdubWBpNY229j70Pfws/O3d5lY23u8AKHWi+xvElMmAKXCkbl3FjT/7n7A6dh11Dm7/7g7TQglAyROfLx6gQEEqwE5wz0pl4VVnlbWcaXE23p9C8RYZHJngqYN+/OGvRbCn30WByarVBIWPClpXUCSjm1ut47XzOfzZSymk4EF8dxze/hj8jKHeuAEoacckaDqDp1nzPLvrG3eN8zuDql4DuFBDYWodyZeusxzLppnqPP4oBp/5DQS7B+GmQOUIOD+nAAymqSRBmD/7Ehbf/DFaU2vo83rwyEAvRuJRBFmfvZGwmfNJcN4W6u8RNGhVNO3PJbtYmfD9i/cuYjaTs4larafoCbdhd5ef6bYhX9rEDQKo60tF1ColdA3vwunf/WcYeuAJliEAZ3PgX6AgwU5gTiR2AqgbtzVQw0O9+Kd/8BV8/amjZnb2xnuj+Bf/4SXMzq8ZcVJ9CbQ3Caba38CJaWscUGOaG4EaW8/DetOaHfvd+c1ZD+QyYCPg4wAgAR2d8zmZvLG95EbdwJQcJtg9ganb9wSG9H0n3gY91qc0pnltnd46Puv8jmbWhe47V9uBt5zQ+E2gl5xNbXbnBrICGgIwDlBxAJDWYTU1OM6aLLvX+K2mfZsaYGYb0Nizjecbplx3bIBLQVWgytZzMUq7p+/JFNLJhzQ9DjBtMlZle6shKDjt5USnjjhmVW+sZ9Wf1mOKruq+He2erp1znmyfC/ToN0tLAEqgimBJIElgR4BKDnIMWNl9/e6AJNM8MT+OBkr39I0W86S3PHYNi9cvYGNm3NouFPCiO+RBiMBZ5jM1AolyY02RZmqludE6IkErNZcEDncDQIU5HiMEUBqXThTo2qRA4njZUxToElixIwUdgTJdy5GEtM3qNgJISlOAS/1eXYiiBuvcWeMkUz0BonWCo40yARLPdRSAWii2Mjquicuku+qO+pbyFSeok0MLgTsnNgBUmP2JhHIs48KZpBvvMFY3W/m7NFAHGm7MBaCKDQA19ynWQJG2F2u2BmongLrZFkf6aw8YgCqEmwBKNEovMVKAio3Nof/sdRyoZ7CbeY0GnDVhF+c2MdbTh6WnjqPQ026LlLsvj6Pj0jhax5fJo134X/3hIA7tC3BsMy0lefeY+zJ8GT5r0KAl8bu3E4lBWwMlJxIa36JHYX8MffGBhgnfa3cAqDtM+EiPbVkA+UBuY40gKonc+hqKFKhlwrdMALVy7X1on0tHA6U1UE0AJXrs0I5mt1+vOMBpNO3CaKoNU7lWpOptiMdciIXIJ0knJONow2spO1o5niKooMNVNbfmw6E69kZrRkdkniw23BB9HRrFKA3U5+mF75cKQJHPaDLxlavXcHNhiXIGkSYfyJMvvn9rEnPr6/hPn34Cv/HQA0iEg/b7x/W2rO+onVzsB0vrG/gpQdq7YxNYWljAt1mHf4cNkma9vUs++MdwY3MoiK89EsMzj0RxeJ8f6xslXLyewYtvrOPS1QwWVypYaT+K9J7Hjdd66mXT5Jd9MWSiI9YEvjL7kTdmsn/X4vuIpKY+uwZKUeZtGTbk1R//KcZfI4BiRxRz1kN6zMfe85X9zDyj6H0TQCmoEqQN0C7Q5+ZyODedwcTCBiqBdnQefQiBrn74I3FE+wYR6ugm8/daR7LeeL8Cy6gNF1NToxj9i3+J1RtXTNDy9IUR2t+N4EA7gvJ81x2By+cx9+TOe41jM6i+GLSOqJzMYvW1m0hfmKWA1oJjbNQ//PUwDg5TsGHxNLicIjYSuUdxBQqYFNazdbxxMY8/+mkKywUKNT0hBPZ2mpfAQHvYAJTHtGNOvTnzxJ8i6DUTbsnc5ykY/PAScjeX2NYtiO05gu6HnkFs92EEOnptkJrmznnzQ4OEOz27fOFNLJx5Hrm5KXSwAp/dPYTd8RiFqFb0x6IYJJiS5uMjAZT+8HcRXgn5Z+YW8R8uX8fYegr5SgWurSq6Qq040h9CPOA28CkAdWWxYAvDE70DOPYrv4NhAqgoz2WO2PQS9osJDQA1fZcG6tK72DQA1YP//D/7Kp58+IDtO/TamRv4k++dMaF9qI9t73c8wW2DIhIbuc3W3hBmJheUK22PaYlCOvrlSU6utPken3VAjoRUCffOuaJ1Th1V4YrNNmn2151tZOc7f28GvcjA32Xu5PQXXfM/BUK7tsvGb+x2Bjj0vB7UURMVjWuBpeZarSoZpDmpECAiU7XIczkAKBSrO8zjGjHfNFF09nzS8wZ81NWZdvMbzveYD8sTM9eom+16sVuNa6svjjeVU1XSKK/zmwOQBE5IrXnPATx2zmgaJEYDOh5nI1gXmaQd7ZzCBa+18asmdpQWE1DiTvqMzrm+73xT105Q3TVO7wr2XOPoROaR40je5uSCfO7ye7j1ziuo5HNwezzsB63opHD+YOcmBsNttqZMPo/ktEFri7SmSOuNtJZIWh/bG4W0Q+K+2lIAR/5yxA50reh8X2PYwQYSPGyjSvJ+uTGXV752rwO6pKXS7wJPIYIuabLkiELAi81P8NKCVQIlaZkmcy6MURDSWqYC78t7n0qrmWcJQjp6WwmSmIZAU49/E7sIPmR+2M1rgT0BNOVJ3X+Rab636sHryx4DUQKOMW9k24RPHbZMAJWtbhBAzTMvSQIo1ycCUCX21ZW1sq2BkoD55usCUGToBFCZJoBSZjQ4pDEkT3KTXiTeH8OuNy7imcMePPWVTuwd9lPQKuNf/btZnKnHkPzqSWSGe1H3ehCZWUb8+hRCFyZwurOO3/+dPpw4EkJngv1RaTcb5cvwZfi8QqNffRwAJdoWIYDqjTsaqPfNhG+BAMrzAQBVMwBFGYE8W5ttZ9eTpokqpuXUJuWsgTIAVeM32vAP9zW88HH8i46oqytrmvgR3bi47sEP5gKYIO0An4lTdhjpbsOpfT7s6tMEIekZiVcqu4nl9U1bjz69UkcyVUOxQB7sq+HZ7jKOxqsYCtVMs94cTRriIrf3VwN1f034nCBTZlH8FpvknUuu4e3Rcbx2/TrmCXz+gADqW6dOmLwhnnPbukw1dPtwr6DJf5eXAHd2Hv/iZy9jfmYWI5s1/EqxiFOst3fIU19tc+O9rTbsfyCKf/a7XTi8x5kcWljO49KNNF55O40rBFLLyTKWE0exse8rKCZ2oR5oWFJt80v+UV7aKEdXcuiffg2x9bFP7kTijmBMtqGBMgD1Jwag9C0BKPJKA0tkw3juYAxfZZRGaucaKJ252GvVEceTFGbns7g4lUKmLYz47gMI9Q4jSBAV6elHMNFpnviaQvd9CyyjhOns3ASmfvYdLF+/gGwqBVfch9BwB/zD7QgNJRDpTxCo+NjJf07eWC/1XBErL93A+pkpMso69g568feeC+HEPg86OLgp87KeGm2nV1SZdwXJTeSZyJU28ebFAv7dj1KYW6vCG/MgdKQfYYI7X9gPX4QxFoRckTv19hG98iOC8xYHMoXy0nIGS3/Feri2YD9I85Q4eAqdxx9DdGQ/HyOxkEbg5wQJkSIrGzcvYeX8G1i4dgHhQgq/smc39iRiRjRGCKT2tCdYXnnKkvj6wdAskX4T4VU/u7Syiu/fnLDjQiZrrpM7A604NRJGd9hDEAzcWORAms+b9iDS2YV9j38VIw89ha4DHNTBsEPAfkFBY+vDAJSjgerBf/WH38Cxg4N45a3rOHNuHONTK3j2sUP4+7/5KCIhv5pB3ZeMgWOV9desJ9Wr0hfD0F09ox/toGftxp017bzdeMg52z7fed+Cvd8IzQebx+a52lKaHnnnI/PT+ippcHRu3vkIemQGVySokVMEB+Q0wI6BHq0VKtq1zOgcDY+SdbQ8DviRqZv6onOtoemcGwyyItpzvHf7HfvFftMfJ9sCNw1Qw8g/pEMNbY+itDSmyWmayZHQ6tyiA34M8DCKNpqG6C6AYwerG6dt7IY94Bzs18Y9ZW37+e0HGvneDrqv/POf2tsaW8emhktmkU7+ZaInsz63gJnPRzobYj5dtuntwrXzOPMf/xUWb17ldd3qV1pzPoCBcAu+2l/FsfYt9Iba0EFAJXMWVqGBI83qCiARj5pp3GqpFWvlNtvRf63SghSPWmOUq4LAC8g2wJexUb4r7ZKyrUiSaLHVNE0sl+7zmgc7J/7H4WiVAKuO8YybgonWLnEMEahVmZZ4jPJR1ybgFIjavZvo9tcxFCT9jdSwO1yze80ZaSlhHNM/fcEJyoeL96S9OkcA9RoB1DtJTwNAhTHU1EBRkBGAyhBALWfnWL7VTwygyhwLyfUGgLqcwRsEUKOtcWS+SgC1px9FAqgttYM6PduzjePGm84jdn4cQ+9cxq884Mc3vtmF3QRQc/Ml/H/+vzN4sxDC+rPHkN7dZ44mwgtJxG/MIEzQdTpRw+/93T6cIoDq6lQfZ9pqvC/Dl+HzDBpEpLf3BFChIQwLQElQ5biT5zZpoHoTAx8DQDkmfFv1OgqZFHLrq0ivJgmgUttOJGTCZxqoWGMjXWmgSAvMbwq7uhzITOcIaGb8eGfFg2ypBb0dLpw+7MVDB304OCxrC4fe2DBlcCbXRF8ks21hYbWOV84VcHG8jCTlseORCn59uIr9pE0dpC+iyKKPos1/U51IaBLM+Yyz2W2JPH5xI4VXr93A9959j3W1iUMD/fh7jz2M0/v2EvSyXKJj20HpKIF751V9o2lV8u7EFP6Hn76AraUlfMPjwuOU89r5ve+0efAq+0nJ14bHHo3hn/39XnT3Uz6nvDw9R5xxPY033s3g2mgWKwJQ7cexsfdpyrd+o/01gviKJ2RaqBbWq7tSQMUXQSvboH/qFcTXRtH2m//r/8P/yTrDJ40sRJPJ22aJ+QyS49ewNnPLKSAFWBluGFjiY31RL3qjWnsixm2PbAelo2qqkOMWyptYSlNAqrfC5fPDTSHWG41T+PA3hBcvtAFro3XuU6AAwk5QK+aQX5lDKbWOSjbD+1to87FMMeYz6jfw1Cbko8px/twzmDMJ1ktxMY3ySg6bFCI1ayoNQCToMqcSQskG3PX8R6XFKFO+pbUazo+VkUpzwLFjebvC8HWErG61Qa4nJMGN9aY0Pzy5jwz2moQalnGzRGF3IY1atoQtSSVsDgHbUO8gwdRA49mdA+LeQfnTs/VyEdV8DumVeWxlU+gLh818T4JShAJdNMD2FwHhw/bOXdHSsr/O7xpg0jqtF0tYzReRZNRMiMxFBZ7kiU+ZlvOSDUZpFFtdXgTY10SMY31DJkiKYCn5X0SUsKuxpdk0mSFUi3nkVleQZR21sG6jkRD2jfSYPe8PX7qAtY0cTp/cjacfOYAj+wcd4OyTVskNL/upR9HrNtfdbh7drF+XzOsU3c7RNlLmufb+atFRM0PNI99r4e+2bxjHn9bryIRNACaTLdqmtMk1AusVAvmFNUxNL2NsYhHXbs7j8rUZnL80ibMEeW+9ewOvvX0VL795FS8xvkzw99o7N0jMRvE2Bbl3KACevTiB9y/ewvkrk7h4bRpXKOTduDnH9BYwMb2E6dkVzC2uYWl5A8nVFDY2MkincshmcsgwZrM55HJ5A14lgbTNVtRAQNDqwZZoiDeIVl8IrmAUnmgHfIlum6gJ9w4jOrAb8cG9iI8cQGL3IST2HGY8wnMedx1EfHg/YkN7LerZaP9u80QZ6RtBpHcIYfb/UFcfgh29CCa6EIh3si3iHINRuANh9qvgtvZIJr/NNUkGwDiGFJ292dQu/M1D8EVa6PUHbZNXXygEfziCQDgKfySGYDSGkPptvB3hRAfC7L+Rji5EO7sQ6epBtKsb0Y5u3lPkPf3OGG7vQIjPh+IJBGMJ9v0YArE4/Monv1fKrOPaS9/HpZ99F/M3r6GVTKkzFiPoauV4qXH0CDS0UDDYIhBx1i91BwhMQqRl3tuuyaM8jzPK/K0nsIlBAhaBlQMELUdiNZxMVPFARxUPd9ZMoNGs8EPtNZu53RshswpI6+S4M5e2SQJLke2ZrrYhY4CrhVjE0XYJmMkJxASFIAEouR8XiNM6rJHQJk4x3Wd7Svh6fxnP9FbwWCcFHH5/f7Rm34kzv7YOi+RBWinJehyI+mN/FUW+pd2S6Z++JQ0XISUBnJdlZV9yBfkUx8cW6comQX4lw2OB47AV/T0+AyjhGAGK1GD3Cs7nTKtaokS3QZquGdKpKdKxLS/KHPOVWAQ1SXINYdTJHMvKfhNIZRGfXUY1XcLMfBlXruZw6XKOY6aEdCKG9SMjKHRqr5MWAqhVRDhOW5dSGE604unHYhjsI+CXBKE07yeb/TL87QhibuxX2q5lhQDj/Ss5LK6UzaIm5Iki6uvg2CMN5HOa6PG6fQRREeTKaSymp1GoZE0eC3X2Ikp6G+sfhicQNCHcZAHxJgrRlVLJ9qCrlksEIpQpVxeRW1mwNfgxjkXRnWHSIo31CsfaYn4LLy+04ntTLry75EK1zY0HCJqee8iPrzzggKdERJNOTjEkx3o4TkJ+5sXfythCuieNWSsGe1y2cfVavhVLjNNZjjXXJgZIY4ymNIaX/NhKY3895TKTYO2VF2nvsmUE4Y4ekz+svvRKo2ya/EsvzGDhyvvIE3B5yS+O8rl9FPL9rNgk5YaLzPsa05YZ/tHhQYKVPgMyjYS+oKi07QP2T+BXE94b5MVXpmfxl2ffw+vXRwmAs+iKRLCvp9tAndbzyhuftgr5ALi753ecddgCTyuZLK4vLOLdyRlEclk8yTroJ8As8fuvtrgxRpmns8OL4/uDePBoCB62iVDyRqrMPlcikCLIXZW32jryoV7S1QHEsnPoXLloAMlXXEPdHUBs/RaGJp9HW62EGvtjKDsPXznlAKhGVj95aBRGHbfChlwev4q16TFDhvyBPwkYOZUpb3ydjH63Zv/uRFBMxei0+ICcScxuFJEpE5y4KOyFYvBTCNFsrmZ5tb5Gwsb9JuyaadYGwaX1FQIoZ5NI7W8i4dLTHnRiQIuxnYFvs70fErS4W/2kksyislbAJoXQVhWe77RH27C7T2tQBKCcuvuwoF/UBB4PB+l6HedvlijEVnmXAgDBkyfh7JulPHkpTNtmuE1m+ylC8zUBwM1KHdWNAmq5CuoFRpv9IZGgQCkhVOG2OvbDg9UVs2SaAhKP9PwU000i7PVSEHEhwLxH5Y2NA03e26SFune4XVOWJo8VDrAi22iBgvQsB5pAko9SUWfYjYCHAiqf0R5k2XLdZqU20QZfMGiEq31kP4VVmfD9fC3aFxVUn5rxzwtAZZoAapkAaoHiGsEgBSgNtQWCiJuTSxTOEvjtXz2NYwe0Do1jRAVUR1MnEeElk6ibiVsVZTk5kOYmVyLYKCCdziG1nsPGWharK2ksM82lxQ0szq9ibm4VMxSypiaWMHFrAWNj8wQz8waMFK8S2FxjvMr7Or96cxZXR2dxZXSOwIdHizPbx8t2PoNr/P0G37lJkDU+tYiJKX6DwGhmYR3zyyksrWaxsp7HarqMVL6KbEneFVtQERBq86GFQMQVjBCcUPiPd9hWB0GChBDbL9zdjwhjlIBeTNY5NmLPAH8bRIRHgZ1IzyDC25H3GEO87wCh/kYUIOoxWuTnt/wxOWdphzea4NiKwxtmDEXgYX48pFEy+XXL/K6hiTJtlNYbSYvF6DJw1ND6EEx5CFgUHZAUJIhxQJKfafoJlASWAmQ6TiTQ4dEf0T0n7jwPhPX7jnt818e0fMGwRb8dQ/Ydrz9gWn3LM4+yW9c+fktjVzD6xvO4+NO/xOL1izaBcWLPbjx17JABGJliyEA37msjyCGYJ0CS34GVUhumKAjc2mjFZKYV8wQYi3mXgZn1cpvtw6SZXgGhCAGRQNVAqI7hcB0jBEt7GAVm9hNg7SLAGuFvIyGe87iLRwEvPbOHx/38rkztlJaCXJDLS5ZIXJdvy8DX4QZAe7Cjhoc6KniwvYqHOis4TnC2h9/spwAlcCbQJNLiaMyUhhPFv3YGXRmAYj9cLLocAEUgtbXVStriYz2wX3xOAErlkEOhTLaKFTL5iakCknUvKoNdqMTDqGoPDGW6KXTwfEv8h6dSbm5UKLit1jG+XMcE22C9sx2Z/QNI7epDPUh+UK6ifXQGHbfmEaCAeWCXD199Mo5EF2nHzyfdX4Yvw6cLxo8+CKAESIIEUNLgOgBKXZo82eM3RxLZSso88RXK9wZQ22CD40Eb4Vcpr8mLrY6iaXkBqOS8TerHfC1GFwaDzubca0Xg8irw/Gwb3l4mkGlx4cCgB99+goI3QVQ4RNpV3MJqit8gXXBTPlMZNnJbGJ+rYmqxhmXKYBqzoUArehJtaI9IfmlFMgdcmt+Chy8kSO/kXELrOTXQRWt2AijJQOHPG0CNEED1E0BpAr2R1hcTlHYjryyXJtrktnw6uYr3xifxs4uXMbG0QiDnIo0kn6HwMrmyiqVUGp3RCGKBgOVvp8a/kVwj3L4QgJI8N0M+JAB1fXEZXcUCAVQNEdbRKvvNGbixFHBjV58HR/YGcGC3Hy4tvm0AqKVkCVMNAFUsCUD1odS+C97NMnz1PFpZnzWCp0KQfL+0gUTqFkqBDuSDlDNyy58SQDVotQUWVI0qlWmlkDMXyysTo+bmWMzHfmOhJfTGAi6LEb8Lfgr8dyWzfVKoslJXi7bRqW57JBxReBF40nMSACRwfLFqyA8GfV9mU9VsCqWNVeSTSwRUxLlsSE8XhRECKBcFWnkSk8bHOvuHBAnGMrappQhA0hzcWe3KX7WZke5EKw4OayF+G4VjUhQlo7Q+pLgiOh5vC1Y4sK+MV7CRqZmA4oqys4S8BtbatBYm7DMApe86iX6awNbkq5b/2qZtqlvPl1BZzaFWYF3wW+HBPQgKQHEQswt8rC9ZjlgQ9aPM7C2Ukwt2V4sKuylIRgimPJRazIEBB9+Hp3n7F+eM+eTJZDqDsY2UrYvxMR2tfwqwD0pzJxNTgadcqWamPnLHHOnsRvf+YxSGAwZgflFBXogE0vMpASjm3wDUkpnLmgkT++T0fBJzi+uIR4M4dXQEj5zYjSDbO5sroJgvM1ZQIMCVhkgaqhVpiAhOZglSpuaSmJhZMfB1g8BI4OeSNEVXp/DuxUnTBL35/hhef2cUr7x9HS++fg0vvHYZzzO+euYG3nxvDGfOj+G9S5O4eJ3AiIDo+vgi01vGrdlVzC46IGh1I480gVpBLtCN/8iRBdvU74ePRNPPetbRJ+BAwd7AQjRu2xZIGxhqJyhim4Q6ewh8+gzwRPoIivpHEB3chdjQHtMKxYcPIL7rENp3H0bH3qPo3HvMzk1jNLgb0YaGSODIABEZcCDR7YAhghKPaYcCaPVIGyRm40z02Jos9s0tMgNnfRalS4uNQcmjNHIa8zY++EdtZ6ZyZPQyj3N7pf0jSGqU0R8ikDHtURyhWMLRHpFxSlMU7epBrKsX8e5eMtEuhPlbMB43DZFAlQN+CHqkoScttPVRAmlkSqa9Yr82+mPZcxjuznyLBggECX03zRV1tLUDG2tYGb+G89//E5z/wZ8iT1rX29GOxw8fwm8+dhrffuwhJFMZnLlx05h/R6AN+2J1CgUwT3ZvLLvxnQkPXpiTINKG8+teXEp5cGXDjRtpt5nWaT3SbIHAisBDbsLl+U7ASuuk5PVOR62Vckv77NkiGNq0meJ9BERHCHxOEQQ9ShD0ZE8F+wiktNZKTiCUjrfNWbz9lb4KvjXIOFDCV3rLBpxkpifARsxn/KnK8a4oTb8BJjMIbATVj4XbNKUZRHPzFHqU/w9ooHyfDUDpjprOznkhZybZXBXJtQrGJwigqhQ8+jtQTYTNBI9SivNSM/ClSjiAlFyWd8WwFQ2g1BFBeqgbKyf3Y313P6rkU63lCoIrFAouT6CLQs2ufg8eOBHBQ8fC8ITY92V/+WX4MnwRoUGbxHtXVh0AtdAAUNJAxZoaKMoZMjP2uf0I+SPIUmA1DdS9AFSQAEqTnRo7HAN1AigtLSnlcw6AKjcB1KJpdk0D1V6zCRRJYxNp4O2lVlxdJy3aasOeAQ8eO+LHcw8GIedK525WLE7MVxELt9l+nZqmHZ2q4M9fzeKVc0WMzdVM69TXQSBEmuJztWCw24VcYRM3pqrMP8tMOqHtHUTTRHNE5z5MA6UJu89NA9UEUHcFpWypN4e786nb9xXupoWa8XZOGscdgeWx+3zG0RLVsUiApJjK5W0SPES+JU+062yb+bV1lCnj7O3pRmckQpnMBZfx3Z30p5lm81xkrxVltvHEMuWXxSVMrJJPlYt4XBPLfGZZdbDVihTxxnCv19aB7hmiTEziv9XQ6i9Jqz9bJIAqo1TaRI4AKt+1H+XoAArtu5Fp34dMfA/vd6Pmi6AS6UGq/QBK3jjC2TkECqufXgNlxVODMqqRpYFauH4RS7eum7tfIXF1VNW9PHiFvLJlbUOCnDakQjTqp8mydOkl46+QYYyzYMlMhQOiCk+0HaGeIRNGVHWaSdV6gtuN+sUGAUA1mgn4NQ5KotyiFicuzvCcoIGd0tNJwUse+Hhu5lAyc2JZ7ugDO4JVGytIDbmpDS3XcqikS+YFqq/DjWN7ffATFJnAY4koKh8fDEqLfQkb2S3MrtSRztYMDLT43KaFaNWRQModINNkO9gg/JC0Pm6wtRvMv1SvMuErzqexWSibOVKobxf8nX2QuaXjtKLx0j2CCJCyo0fMZSmJR2Z2HEUSOXk7C1IgHIw0TflaEGCamrn4yPw3iqc0RViCfGec4OnyShIVDlppP0Os2wDrwmeAUotGt5AqVJEvk5iyzsMU1PuPnWZfC5IQ/wIBFJmHNGByxSoNVKWYNU9oqcU5jpsteAksNQxEGGNhvzk/uEQQ88qZ63j+jSv4KYHOj1++iO8//z5+8MI5/PilCwZ+XiYYeuPsDZw5R/BzYQIXrkyZVujG+DzGCH6mZpKYX0gSaK1jdS1tDirkYME2EKXQrT5k45FRXM/cj5uZmTZvJjCQBoTjNpDoNCZgWh4CnojM3QiwEwI7Mo/bddDM4toJdjr2H0fXoZPoPvQAOg+eQOc+B/wk+Fx8aB9iZio3gnDPsGmEAgRV0jr5IwkCCpnGhczk11xysz6UR9WNgYftKLrEI8sgIGFgogkiFDUmdVSv4H/1T6c/qZ86zFyASO5ZzaSOTNs0RCT8AjihRDsiLLNAT5R9KN7Tj3jvgDkn0blM6SKJLnsuEE04WiLSM2mCPKw7F9vTaEhjnKpvWkZ0YlHnzYuPEXYMk8awYLRSMSgNlavVtE4SNtZnJnDtlR/i7e/8a0yRObeyfg6T+X7jwZP4g688g0cPH7TFvu+MjjOOMQUCqGAbDkS34GGiczJVkcap1EbAQCGGzLS02YpctQ3pmsvWDel3CQoCVO8n3Xhz2YOXFr0WX1v04OwqwVbKjVtaw1RwmcZRGTaHEYyUqSzr0n7pXIu9b2XdWCCIkac9abX2R+v4GkHTMYItD+tRwbRKBEvbVXhHcJ65M+jeB+/rjki7AJQWfwtAqdxyY+5v8yFO4U8ASv2ttknaXieAKjsAyk+hbYAA6gECqNCHAKjbX1TbqKhbyOZrZsJ3c7yAFX6T0huq8TDKMXnhE41lOnq4UVYFeZCqBP3IdieQGehBrr8TpVgYmzLRJd3uGJ3B4JnLcHG8txPvffsbXXjmsRjaY/ydSX6pgfoyfGFB3ZRdtkp5Rxqoc5fzWFwWgGpxNFD+dnZrh4aLPpkJX0AmfCksfBiA8jdM+PSP46FOWU0mfKVclscCgYlM+JaQX1loaKBabVKlz1dHqbaJywROry66MJXmOKbM9LWHg/jKAwFb/yQN01+9msObl4qYXKpioMtl96t8b3S2ipfOlTA6Q4BUqGNvv4fRTaDAoUkApfmN1XQd86sEDIUtlDjmpWGXm3OFewEoTaQNft4mfB8CoG4HhxZZ/Rkp0VFXJurxV5WF/I9pi0daIzrZuivoN+d3PScZoSMcxoG+Xjx2YB+ePnIIj+3fi6fIS756/Ai+ffoBfPPUcezt7TEvgaLpxn8baSjor3N2+34bebFkxJnVDUwm1zBLINZDoHwadWjTnhzzfrGlDctel+37OdTjxb5dBFABNggxRipTxTJB+/RCGWvrDQ1UWABqH2qeEKptfpTYFyvuEDGhG1WXH7lAJyoETy3sZ9HUJHxFAqhv/9efzYRPldzUQC3euIyVW6MmZKmAcnXsmFxJm6DB0YbuqNc0AGoDVUUz6Ck9I298t1ZLWMuVTZ3pjXUgSAAl4UXf8oWjBqCcCv3ig9N4TqdSOaURKK4vI0dBv1osCh3CkwjCbRoeCpNaW+J3ND93FHBHcAaCc5QmRx7tyut5DiZ2NjKwoW4XAhTyvUzPnv05pRXDy5e2DEStpatYTdWwyc7e5iOaZ76UN1dAi9klAPJhS/PThEZedGADmtvibBnFyVXUckVbPxOgsBzs6qUwKzfgFBJssH1UsNolEGWfoMCRnbuF3PI8O3QZYdbt7kTMAJT2uAn7vLYBmyrPGcS3g9VTI2uaINGA13o7zYJMpzOYTFGI0bQQA7uZzQ5JG6q609q7dQopmWINWyS0EQq/A8cfgZd9TZMBlujPK8YXEAy012vIp9MoSPPJKPC0Nj/Fflg1wVfjS0UXeFrfyGBufhWz80ks2PqgdSSTaaynskhli8jkSyTyjhOGfKmKIgF8mQJuFW7UKfxteYJo8UfQForDFe2EN0Gi1kGwIhM2Miqt8RGQiQ/tNVAjzU77rgYQ2rWfwIj3Bvc62h6CnUjfsGmLQt18X+uBDPR0wc8x7SOA0LogL8GWTN+8ZJCmAZKJrldgoultzmMaoabb7W3HDawbRyutRrdW324ioy072st+5TPmVY5RbsAF8KW58ZjDhObaImmFoqYVCsYamiGtKbJ1Rc7aIa0v0rU0Rvpdz5pJHcsg7bhX2iGmJ7M4rdv0WDkc7VDThK9ZBmNIzbJY3pRH5bbR3fRnRzk+S3BSZWjUl77pJnPRJMjqzDgm3nsdl5//Lq6/9RKSsxPoj0Xw1NHD+PZjD+O5E8cw0tWJVu3FxvEg7dPZBoDqDLgoEDigWnsi1Uj/usisDu/y4sReLw6MyP7ch0eOBnB8nx/7eX/vkB/DAz709XjQ3u5GMEzGzjFe3PKYq/GFfAtmzGteGy6vteHCmhuXNjzmTniBoEpikvaTInk0zdN41mVaoDTPmR0MBDfNPKeLQkqd9fd5YgHVowCUHF00N92VmaJpoCjoxbztPDYA1F0aKAGopgbqwwDUziAewl6BdK6CpZUSJqaKSJHltAV9KLVHke/t0B4gaCGtjE8tIsixXokEsCXTPr67JbopM98Ax7b6mxzlkDZ0XxpH9NIEwjzf29mKRx+I4iuPx7F3ROtM+eHPqc99Gb4M9wwcP6LPFfKfpVUBqKYGagshT4QAqsPkR9EUV8OEL+QLOxqo1IevgRLYcOgnARRlNdNA5Tj2dpjw5ZMNAOVvM012p6+GNGWnq+stOLfqsr3gJIM992AYJ0ivbC06RQCvpxUDnaR1Q24c2e1FZ4zjiWNFc3EeyrnDPby/y4PjpHk97Q3tGbMi+WJ5vYZpAq9kZpN8exNHYnX0kUbpd2mh5DinCaCqOzRQnxuAGrprDdQdspOTtnMkX3AubH3zlek5/PTCZbx89TouTE1jI5/jq1sI+8kzma6zVOfO4KTQjE7QNikBrwcxtlGCYKpT29LEo+iJxdAdiyIeIq8UH7SnlYLqThOWkt941Sj/zjSb2q10IY8VynfjyVVECgUc5iMxUXwer7IPzWlCku/3dHpwdL+8UZNBVLaQFoBaK2GGAGrVANQmcpFBlBLD6Fi9jp6F98xZhLYYaauXEMrMIZG8jk32x5ongHB6Bv7C2mcDUE7BhDQ3CSYIoEYvIzkxyordcrROFOBVEVq8r2f9FLAH4j5bDyVUq9gMSkkCb5kdbD5TQTpfNk9c7h0mfBI2vBRyJFwZMGPh7ldoNqIGRmltCemJ67ZAcUuz71EONDlpIDNz+T1sJL/l9c6OujM00pIGhB21ML2G8lrBGksLESOBVsRCrbZgUd/90GQYlC0NUoGAUnnLButcUm6YCXAIWD3tIXi0D5Q0Y/ye4u0O+emC3lYSLRSWpIEqjK8QQJVsPZifg1+bH3soGEsQdmYTPipYagSfAlCbyC/PoLBGgJrNIURJZU8iToFEXhdbEOXAFYhSuDtVp0gcbNs/aAA65UwWilgrEjwQZBQIPPQdrcVrZz+UC/0K+9xqrmoOJcDftdi+9/Ap9jXHleVnra9PG8yEj0SimM2YV6H8xho2FmexTuKpyQUJwY5jFR82XT5UWz0ULimYudj//BTktX4wLjO4bttDLUpgG+ExrCPHlNYIaR2QmcT1DtjaIK0RivQQLJExRXsJgPp0rbhzrZDWBzXv6ZwAielK2xTQGqEYhUitDWquCyI4MWDk8xtocYCQPNEJPIhAqrT8w7YzjZCiOr11fCeqDVRejSvbVJdpCEC6vfJwJ89xjTVEMm0jeDEgwyhzNydq3U9zTZHWETnrgwww2ZoiXUtzRvAkZwqKdt851zN6Vu8KaJkZndYO8ZvKg+NtbwdA0qBUuawYO7RczXI1Ix+wA0OzmzWvP8+gpJv1pwvte5ZeWsT89Qu4+dYLGH3jBUyeewttxSwODw/jqw+cwK8+dAqPHTqAboIneSFqIUORO/gzN8bw7ti4EjQNlACUgMpkrs203SODBE5DHhxkHOl14/CIBw8d9BNUObOz+wc9ODDgwr5+F6/bsLvXhZFuN/o7Cb4ofGiflUCE/cPvRq7VjWTdg2kCp0kCpblcK8EImTKFrYSXNK/eipsUPJoASp74ev2bOBSrmTtyB6M0KvZzCEqpqYHSeq8Zlnk2T2FCAMrlJYDqgK9NAEomfNXPBKAkYYmEZbIVc2c+M19BNsexwNfqHDtb/NGTyhkQ6rwygeBc0tphq1KDq1CGK1+EJ52DdzWF4MIqogRZsevTaL8yic5cmnXuwjOPxvAswdPuYR/HaINn/ZxsfRm+DJ8piNCxj1UoyC4nKzh3Nb+9BspM+AxAORooF8e/XyZ8TQD1YU4kGiZ8TXlJ5sjVUsl4pzRQTRM+A1B8IM6xKMc1HZ5NrBe3cDMlECPNeQu6Ey48cSKIvQPOGuMAnx0iQDow7DaaJoBFsc/KIUuhgS43jpK2HSWw6ifI8mmJCvMgWqHxO7dSw+gMx3B6C21M71hCay83zURZEEReSO9lwvf5a6AaAOoDoZE+o/iWTOMESs7cHMfzF6/gyuycrWNKptMGRnZ1k8dTFvvg+nBBH+ffzrDt3ZbnwgPOUgwBUEd+b/JFvSXgrM5RY3lKlNfkvc+sXvhPz9vyET6renXS3USKwOnq3CJa8nn085lO3pfkOcE+tMC6KJLOtifcOHYggFCI6VM2zuarBpyaAKpQ3EQmMoJi5150btxEx/pNlPwJlL1htGldFQFU+9oNlP1xFEKUpwxANUz41C6fOKrkPNE/M+FjIZZGL2FlctRM97yspASZqzEbmaptSRXrwq52H7rCFPRYm6rQnUGVK28o0gTkS9IIsIECMRPIzTsVhRQJRRKY7FoZuY/BBFYKgEUOxPWxyyizwWxmL0ghLuAx8CQg5Xi8Y+e4u4B3BWlw5IyhOLuBSqpgz9u4ZO/QLIYGJtvfBvGHBacKGkSDfxaSNYzP10g0yERdLfD1ROCOBQxMCDy5fEqTL/2cvN07NF/i+8yYzANr2SIK0kAR8Eo481BQ9YQpaLb3wE2B1QjAxwgSpq0fESjI5WhmYxVBEgS5MPdK6GNIEJgKRDUBjQnVzcis6a4zDJ0z9Q/VSZkDvcK0l3IFrOYLHJybtrhTziS8rCPiJ6xQSEkXalb/0ja0j+w1bac88andLWUV+35GflcaghKJZDGz4bhlXZ5HZnkBFTIEzcRrTAisxvqGEWUUsJH2R1qixO6DSOw5hPgIj1ofZOuEeM7rdnmTG9mP2MAePu9oisLmKKFhGicNkZmXCfxII+S3vm8AQfWhDKo/COywfp1Yc46s620gpM6rzunUoL2iN63NmI76pQGOhoZGoMi80slpiIBRAxwJrPiZF2ftkAN2ggI7ca0f6jDTuWg7Y4fjgU5MyKLWEOm6eZ9HaZGa2iM5aLA0SVccrZGjMdoJhJz+xoyzHLcB3s6o8jWZhAroXOt/M1iZLd7+59ThB4O1/eccLTB/EixKmYyZ611+4bs494M/xtR7byDPfhVjPTx94jj+wXPP4OunjuPgYL+tQ9R6AhVFE14ZCiVnRm/i/K0JMxPTGqhtAEWA0+JzIRpxIRigcO92yqn1nLGQ4xhHQ9nn2ULQB0RDHIMURga7CKYGXTixx4UHD3jw8GEvHj7kxYP7PDi2243hLpl/azNcCiNp5qFstWdrmnQymnbvAFBb6A3UcSSm2WWZ0VnJGZqV8NmCUhH5NA1UUSaJciThAKiAy4eYpwGgeOezAyhG9q8C+WEmV8PKep0CEwtE5u9dzSAxvYjOsRm0T8wjsrRKpp5BR3INCZ4HkylEFpKITi6g6/okuq5OoPPmNKIr6wi1beHooRC+/nTcwNP+/UGbabdG/DJ8Gb7oIILErlZl/19ereJ8E0DxdsgbRXwbQMEAlGmg/AJQG1j4KCcSEugbaUu4r5JHynttpUgAVW2ugXK88BmASsiteB3pEjCRdTbGFoDqIP06fSiI4R6P0TzRfwEH4Q9ZwmRyciaxiY0cZbey8kggxfQCPgn5jQlv/hGbVJA8dm60gmRGWy204lR73dZpGoDiszs1UF8IgJITCWmgZMLXSMuOFp1LnVg5melMsYjJ5Iq5HS9WKvAbP2zD7Oo6y9qG0/v2EIg4JpO309mZlnO6fdm8YFmNQ1oZ7GzHQ9K1U15jmgJE+vbs6hrm1zbsulyrWt5MXmC01/i6zP5y5QouTs/YpLuPz3SzfrqZ/hrPN4g7kgTqAdLb/cM+wyRqx1K5jvV01QCU1kBpnVo6sgv5vmMmg2z6I9hI7EUx0G790rXpTFjnwwPm2jyanoK/mDQS/enCdsEVWCB9RdI+z1UxUm9qob7cRkvVpz1dCpWameipA1vdMe4MqlR1xg4CLEVpB7QPSb2YN8avIPeUUs2qE1mj3a/A71kHo4Cl2XRPQFodxxvgZqGCWq7MvEpw1I3bQuOHBeXcHDxIaxWQ2Z/LhIt8qY75ZBVpDk6lIHvej0rL+XmLRIagiyg7xsGvfGrtTr1UsTVW8vJXLVDg1sZHFj5tvTU6ruVMM6HylNgGdzSItpCXIsOmrYUrp9exSYJl3aHx7J2fbNzbDjxvEAo/iUZoYJetCTEVrVTvjVmIKvuAFhxKwynHW1pHZvWjFKwvOPnTaRNcS4szFI3gwd4udAU1L6F9yBzQpLaSc4qwt81Amjz+aJ3YZr2C/FoSJRJfJ3kWRMdmvJ+BxbC9engqk9EamYLyIDBSYb1srK5iZX4Wa8uLVq72kQPo2n8cseG9tlbIH05A+1kJBDl7EDnmBRasLEpsB1Hbjg4wcCIfYV011wjx0PidLc52UdQeTDKb0DjVTvBK10A761Nr49w+L3ysf5nGyUlCx8AwenftQ//+Yxg8dBJDh44z6vw4I48HGQ8cxYDFI+jdfwjde/ahc2QP3x1Bom8A0e5eA0Vywx2IRuENEeyRkQpwOZopaYU0rnYAISs6y8GjFd+u2P3sqLNG1HMfFe8RLPmdv+18fjsq7Ua0b/GU93fGjwyN15q00w6Ne7cjE2mcm+aewFROLIqpdYy9+SJe+7f/T/zwn//v8e73/xSrM5MU/F144tgR/O9+77fxX377V3F6P8F3JGKTD1ozpjxpPGlmcj1LMM8+qLp06pP0ngfZ8ksbpKPoWLOL3X7O/rOiNeGm8aTIO8wjP0HhxyGbKpeNSQokPQmXzfhqLcLvfT2Mx4/6EQ0SkBEkSQOl9G63mfMt5yv2Jd7WfX3DebJ5+/MMGg8KojOiH6qPZuPoc5/pk5ZMC0LkDwPdAZw6GsFJgi/R+XhbHYlyEbFSAZ2oYIgg9MkHQvhv/14c/+zhVpzMLqLn5iRCV6fhnkrCly2gI9SGxx+M4r/8R334X/6DXvzKMwkCOi+B08/nV58uNGtAad+d/s57966le731wdB4Sklotlbe0QQGd/Ke7Xz8TQgsh/oYZWFbeOhlQRV1TkzuzMCyzCq/6oEymEXVi/3GeEf4wI37HjSGmy2leDtIrmRRmsTkHkG/NMiLBbtmvC1oO3ecI9NnP9+OfFHvtrU6njy155ssdwqlhozK30T39KbWp1+8VcMf/SyP/9sfb+D//K/X8N//6xT++3/D83+zbtf/1z/awA/fzmFioULe7OSBIpizBooynTZx97Yo1tgcoqt3llbBya0TP/jrh4fmO5888K1GBaoVNLkc9PtwZGgIv/P4I/gvfvVr2EfZKUsQ4ycfjxE4+QgwHALPHLIeHRnVuWxmxEh743w7NK93Rh34fYE7Abcz4+P4Ny+/iv/jn/4F/vn3f4J/9eIr+H/88CeMP8W/feUNvHdrypH/jJ9r6x8feuMx7O3qgDsWwxWmM82EtVffEcohpyiPBFmm+ZUK3jqXxth0UR8k2HUhqC1e3HImpsFCYFUvw1vNIEcAvxzfj2oLMUg5jxbeL3nC2IiMmOwTTk3DVySYpIz72dyYM6MqhGquSkKuTT7lha9OIdev9U4REmdWrtaX1DmiAwQLw+2OCZ/q39qAQQfBLgW1he7LEcLMegnlNp+ZAbk0E86omQcttPb4gqaFshfuS1BZGfn9cmoVucVZgpK8zWxoMLZKSGwPwhuTnSUFVUkRTuXcFZxepl8krGsNVDWVd9yBy2yxWCdwAPYOeHBgmAIg21bmaz8vyKOcj3huVuri2SqKharNEGt/qja/2/aVkSMJacdMo/JZq41ZsjVQBI6llSxqmSKBrjwn8psEmJGhvfDFO5xZIefx7dj864TGuR1Yj2xTqdtTMzfhLmXRxTYPsW7DLFyMQniIoFV7BmhmXB5dZM4l009b78T6VrGqHDCalchR4MuRkmV5Ls3T9ZU1LOfy+pA9VySgTLLeF9L8vUDwR+FOAF4mWlqroz18Qh3d1pYG2BV2Zv0LDgIiAk05Cr6Z1RWkl+aRXlkwz2hxgpH+jnZz7y7wmUqnkJaziWzGJhnklU1jRJ7u1A8N7FBQEtiRBkVpb24K7OictdEkgvzT7La2Xoj1KmLlODdgnTNdJ22Oy22tkONa29YFaX1Qc92Qneue1gsxr/ImJ61RROuGolbPzpohR/Nj5nBsY3P/Lc0T21raIIvSTJmWymUg0DTQbBdz7CBi2ozK/HZ0yvE3K6hQjfLp2KANzl/dVpsJtKqeSKtyOaxNjWP09Rdw5eUf4sZbL2Ly4lmkFmbQHwni0YP78WsPP4RfeehBPLB3tzEj2bcrPfUL6xK8kjCQZV+cWlrB+VuTGF9YMnCW8LdhX5Q0i2NnItvG9nShu92FcEB2763wkg8E+Yw0UNuzs/cIut3sglYy/hHtk9ZKs7syi5lcrGFstoJIax3DwZotxhZgu5HZoYFqkwZK6wwaGqgm7bRD4/wzBKUg/rStgZIJH78tz5IBNwGetx3eNj/LQmGkoYHKfVoNVCOItgdYh50dHoz0+8wd78lDQTx0NIjTR0N4+DjjqQgeOhHBiQNBDHe7MdLVhuO7PTh90I9HjoXw2AMEoARPjzzAZ/iugJOXbWTjpUHaPp/QbEGF5rFZzua1As/VNnZLf3TOKBDUiJpgdCZm+T4P2885F85BnURAge+uUEi6NVlEpUSBWHSLaXyU8P3XKgj8qJwcD7XyJhYWKxgby+Hq1QymJvNYWS4hm9UEFuDjuJNXMT0zOVXE9GwR+ZxjBhXws74Epu7VJPcrqJ35/aYG6txVuTEvsa20BmqnBkp83W1e+ILeIDLlDceE70M0UNJeOJMoYomUq0olM303DRR5Yjbp7AOlNVDxQCseaK+h1y/atYnFgrZdaOM3WM0Uqoe6vWiPUu7gc3IA8fy7BZy5UjIvfBRvEQlyLHeKrsmBjLP+fGGtjpUNyhEs194B8ir2vXdvlHD2epmgSrsQbmEovIlHOssYCUqrf28vfE035tqO43PRQH0sJxK3g7RMAkmasJYm6N3xCdwkvVe9hcifo4EAAvxmkOfymGcTq81+1Mjrxw0CqJocz7OtLk1N43vvnsPCegp9iThO792DPT3dmFxOYmJ5GelCEXECuAP9vWbNpsk9k83Y7prATVPWm9pI2ya6w8xGjOlKIrzJvpRkBouFLXS1u7F/l/bHbLV2Wl2Xh1OWc5XtRoAbLK4hsDED/8YsgmsTCK2OM07Cvz4Db2oOgbVJBFfG4F6fA/KZz+CFTzSNhW/Wl/ZI0hooc2NeJerztqE/7jPElsyy08lLkdeN/pgHCQIozTJKJeeM48ZfS08zjK0UgOsYXy2iuOmiUEVQInOqYMTGu8xrtBZKaw7EqO5XcMrbggorrryxRuGEg5Pn0jxpg1FPFwXCOPMqj3c/Z62RiJkqz8yBCKKkJaokcyhnCaT4m9YODJERyoWmeMRHlpJJsR9ZXE2TGHDAZ3M1AgQBO0eYkpmhJyw3yo31Y58xWNmYjvaAkhfBaooAimBkix3ZHQwivucIAiRwypzjvcwR7ET4HEGXheLRnIOY8OvkSYKxPB1uTN5ASy6NGAVpP9+R3ayGQ4mDpUAKlibIWiYoklneYjaHuUwWM4xTWlDIAXh9ZRU3V9cxtraB68lVXFtexQTvZ6XB4belCV1lXQs8LWWqKPFarjFF9GwtDUGB1gvJNM6ArhEyy+IXHxr9xmy4CYxy6Q1kN5LOHlDJJd5bR38ihmO7d+HYrmEMd3WQqRaRWVvB8vQtM/Wrl0umqZVGSERKLrQFdBzQ4uw11NwDqLlBq91rHG3dUKixdkhHvtdcP+QAJq0dchwuaPNVx9U2gRJBszZltfvmdttZN2TflpOFhvtt85bHtjZvlVaxjNszcjwao7h35J/b8aNHxt/A0OiEOrDoVnM2FjXGKJSTqWgyK7eeRHJ6HPNksrfOvIpLL3wPC5feQWtuHd1BH47v2Y2vnDqJbz54Cl89dQJ7hgbg4zgTkzQTTNatfYl0W2NTtHo1lbYNES9Pzpj7WX0zQYHMABSHh0z4/ARKPR0CUDJpEYDSus422yBcQMCa7GMGPSvhRMdKBbg6XcXYTAXx1poBqN2ROjFIcw2UaweA2mHCtw2gGsfPGJSKSNXdAIod2dZqRD1xCjQBq7/aVgXlTQqvlexnAlACAl6ZRvKdnl4vdhNAHdgfxEHFAyHs3xfELt7rISjysz0ifG7XngAOHwzj+OEQjh8N48ihEPbtD6BXz/iM+zjA6RO0x88NzcohabejfWRn2HlDv+tZRoEDHdn3ygQHpcImCvk6SkUKNQQCddJm9XEzi7f0G+8wjUqZAiOF8NHxAt4+l8GZ81kKRZoYAqJhF3zyuvW5AsT7HKwu2ZfItlKpGqZnCrh0LYuz59J493IJ50fruDm7iamFOmYXSlgikFrdqGFssoT3Lubw7sU0LhJkzRJMrfP9cmWTQq/W7pDvCpB9nu3/cYPand+9E0BJqw2EvRECqE7SGxebmQDK5TETPj8BVLbUAFAfsZGuEhG9EA3bCaA0qSgX5k0AZU4kElX0BzTpu0Xa0YJksdWcSJQ2rUMavervcpt51+WJMoHTJrribaSdHjx8yG9mxgdHnLWb7ZFWRIOaLCK9I+2TK3PtC/Wjtwu4Mlm1/dwGg1s4TtB2Ik7aROAm2bh6F4BqOpH4XL3w3e1E4ucEyQsKSwQj1+cXMEbwtJqhbFqnnERCLHfkyktXLGoT2Zav5thuvPtxgyY/ZWm0wTTPTUzhR+9fNKcTj+zfY577ApT/bi0tYynFdqQsM9CRwPGhIdOGaYJPbad+EqFcsVEs4fLcPNyU8RJMt4f1RFKHGaa3QtC7nmf7dXlwgADKT7rgyNakrV7yLZ8bveIp7jUMYhn9W8voxQpjknEVfTz2tyYx5FrDsD+NkY465XO+/2mdSFg1sbKa1aXOuqR9oG5dbwAoR9sk6wAJqOq0ppWKEtkH3QhSqFcHFYN0gsCJKhT2nDbNnFgtIc9BJqFa7sy1aaUGnmahfaGoOR6w0XKfggN6WimcFinkZ1FKraJIwVbmcq1eD7xdIXhiAbgJUmxDXRWmWUHbQTdu31T2zWxMXtFm1lHNyx14m+01oFncSFA7XTuLEj80mD2b+A9RNhlKuUoglaoSTNU4AInSmZ6cSXijBFDSRmkgfcKOfjuoFviu/rPzyUSwlikRQBVQ3cjb91wUlKMjB/m9DtZNhQCTDI2dv85Brpkh/rHnREEMQGoGgc9pX63NapHgNIn05Bg2syl28C1zP57ld+Y4yLSf07XkGt5bXMbrswt4eWoWz0/M4Ge3pvAzDsCXp2bwKuNrk7N4e3oe7/KZcyQAN5JJrBYI8liRAkoqvnayVr1q0zcNRKf/cVBIy+LxmlOFjpF9Vl/O7JZTA190lxO4lAAm7UGB4En7P5VzGWiPnixBUjm1Zl5sTu7dg9958jH82sMPcjBrV28fNkjo0mtJpBamkZwcRXZ5AR6PB9HObnQMyvRtELGuHsS7CA67+hDrUdR5j5nWydW2ntVeWCLkIZnIyTV3wgFGztqhmLM5K0GVGJfbL+cQHhuXt/sVK0kVxXgH6OF9MQDd0z/9V9jx1pfhI0KznnS8o86sail4sr8s37qB6y//CO//5b/HtZd+gJkr76KQTaM3kcBTx47hd595Cv/461/BE4cPYrCz3SYn6hyfpom0pDQaGoHtaYt3OWbmkqt46/pNjJKpiuEJQGktgTaslUms9ncKUGiVi1/RLL9XVgdyJsTodzTG1gU+SWAhxaAlG92YreDWbBntLgIo21jX0RpL8LhTA3UvAOUcPmtQMpLf762B8hFAJRoaqJ1roD4bgLLGVcWxrGA9bEcBA7WZohqAQMMaTvftdz6v8jfvNZ/V/c+rQu4KLPbt7zQa2/mSIQE7czKkv07eNuvat6dus8ETMyWMTRQxynhruoS55Qo20hSGWTavW32R6fEd9YlcjuBhooAX30jhP3x3Ba+eSWOS70/Olcz1+4FdAdI5mSg63/trGVhFVYKeiZky3ng3iz/+q1V8/8UUroxVsFZJoCWxFxVPH9YKIauLc5dSeO2dFN56L43LNwuYma8SnGzi+q0iLt7I4+rNvAGX/awbj8DlL6JuxCP42bsBlMZV2NZA3QZQngaACniCyNwDQMnZkSY5d7oxVzAARUG6YBvQOxqoPAGU3JjLPE9uzE8RzAyQVsh0T1oU0ZgMx/UqgdTCWs1M+Ya7PdjV58ZDB7148ngADx/2GWga6Cbto4zWEWvDcI8Lx/Z48cgRL54+5cfufrdpyl89V8R716tYSW1SpgWe7K7guZ6y0ScpAdW4d2+ke1+cSPwcItyoQdPMOWb7lLklF/H9bInjcjlpoKcjQjrm8yIgr9ONNr0dPl6/ElgT35G3Y4GkGwuLtu4qUyjjtas38MKlK3Zf6Qus7evtwfHhIfPG7MgQMId1sshZyWRwfmKSYLVMsNiCIdZTnL+nmfcU+/kSaUg4QaDU4SHIpWwddaG/14uTRyJ47vF2PH66A4cPt+PgwTj274th394Yj3Ec2B/DoUMJHDvSjpMnOvHo6U5885kEvvl0/LM5kTCxUycM2mRWAGp14oatzZAGajChRXhb5uFMJh5qQHk+a26oq/VRTls2U3POZEYlDVSS7xUqdXM/7U10w5foss4jzZMvEjVB974GKyvLzDzIBKogry5Ls7a2qNXrtv2gPAIpAe+2CY1V1j2D08H0q9yfa1Pa4vSamfIJeMmlu+wzBzpd6GBDN2di7xV022kTR9gRqp5arJrrzC0yJpePdW15I7jT3lDSjola7cybThuNq9+aWiHblFPnpkHikWXSjKiOds5yugmItRlwYXYdpSIJFQfZ2vIyJs+dweWf/Dku/5jxJ3+JG6/8BNPvvoHU+FVkJq5h7cpZrJx/A4vvvsz4Epbffxkr597A2o0LBFHLNhDWKKjNExRMpzKY2EhjSq66cwWLS9k8GUcZmXIFBYL2MgehojbGLbFNtE+AiKWKJTtXH/MbIJiUQKd1T1G/0x9lUqo+qX2hRILVV/WOCHPn/qMOwBXwa4RGNX2BkX/YqgKV1TLBKYFlKZc14Ti7umKgvTsSwV4Sxf39vehuj6M7GsHhwQE8dnA/+nldrknwSGN5eRFrc5OYvXIO42dewcLV88gmFwzUCvxIO+Rl+zlOExyzCX3f/vEoArfzmoc7Muvk1bltx+YJg53vuNa53WKHbf7UfKbZtXX9Zfyw6NS3mS+SMWpTQJnR5VaTmL92zsba+R/+Ca68QNB0+X3rK9Vy0RiNbR5JJrOnr9sY6n72lTavlyKtmJBqX+Ks/vE7FvXPAfJmIkmaOz43hx+cfQ/TyyvGQDUutKP/HQAqJADlNq2TAJQzI0tAxby2kW58GA37sOCUmfyF4+/6bA3jjF3uGnYFaxgkiBIG0T5Q84VWbFRaGk4kZMLnbJr7hQKoxr5W8sK31cKyuwigvE0AJQGkinJdJnxZVD8TgNJXf04BOG6toj4Qdn7jE1b+xw36LNt2JVnBmfNpvHUui/ev5pEhwJFziojc1AeZP8lvth5Hk5BbWFiq4P1LWfzklQ380fdW8ec/XcMLb6VxlvcuUNh/72qW5zm8cyGH18+mCZBSmCSAThJoneE3fvLqBr77whrGxgsE1eSXbBjRe/WzRNyNU0fDaO+kjCBg+dctSDvEctwgCPou6+Uvf7SAt8/nUPP3o//EEzj8q38f+579dQyefBx9x06j9+hDGHzgKcQG95pzq1IhZ3x776NP4tjXf539LU4gRmF+OQtPWx27h/22L6ccTX1eY+NjB/VTNskHABR/CsuEL+CY8BmAcnsJoAIIeAP3BFAxAqj4wLBZTTTBhvjLJsGELDAK6RTKpoHiOCTfy63MG7aX6fGJRBUDwbpZQwkoyBuvNuXO11v4jS2k81uYXNwERQ3TqsfCjqMICefiiyR/2sXGHFGpn5dZngtjVbzwbtH2hro8WUWOICzq3cSBaB1PE0A90F6xjbxJVa3e7wuA2nYisUMe1fFDokaLotflts1tDwz04PGD+/CtB06iLx7H1Zk5k0d74jH7PRHSxuHKGt+yNHhxV5ofFvUdWUQFyYu8lOfl7lw3pfGSmV40FLD2UtKS4QSgTo3sgo/P2X29z3RaWAer6QymV1Zt2Ybcxe9jnfTDMeNLb7ViopVyKuU/bWHTTRCVEG3gr6pXFpW8qgXtsRYDx7sHXdi/y4NDezw4ss+Lo/u9OLzXi6Fe9jvylyzl9NX1z7AGSuV3Fu47F1rcviwNlAAUCxCgMCoTPgV5N5N3PT0XJnCKkqFKaJWmSQ3hpNJIi0G8QBuOCURlCxWk+L5He9IIQBEVmwYq7AAo61QWVJUaPLy+ndTnHBxmrjUY+nZhcRbZmTHUSgQ9BFDeDkcD5Ql7Kdxo75ePAlCWmuVf7s/rAlCLKdTzTIs9QwKPNmI7MORGX4dMa5xOZGWz6NSnzpWGkxZs3YHiZANA1QTu/AScvVHmLWieAtuYN9vs14ASX9JRL/MDMiesl2tmmlfPUXhPF1FdL6C6mkWZxLfEPJbnU6Yty02sInVjEavX57DMuDK9gjQ7fiabwcbSAlanxrE6OY6N+Wmkl+ZsDU8+uUTpI416ZhVFErP88hxyjJodKqwJHKyatoUNzRYVUatxCLCsRqy0zosgiMQvLFMVA0BaayfTUC8G4l70R728dqFTglzMg6FE4z5/V+yJeOx5/d7JPthF5i6NaLgh4OVJOLU2ipQM8cHd6D10im1NANsAUKylxp8vLqgpFDSjVq9UjAGU8hmCqLRpoPJry+iKhLCH4Gl3Tzfao1ESRxciJDayHe5lHOzqsN/6YhG0UZDLsl6XZ6eRlBt0xuTMuG05sHLrBtZmZ5FbJ3jnGJaZpdY4yfGDOa+QiaWBKmZI/U/BOuLtsF0djZMPrZ67f9/xoNJvlvtvbnAK2Ky9jy6uxqRj9mr0hrREbaF+KHf2yckxzF4iKH77FYy9/SLGzryG8ffPYH36JloKK2jbKhmDFzHVBrKOo486csUiljY2sCATPN4L+nxm7y4AbQzQgo7KnUNT7G6tbmuffvzeeSTJqLT2UExLAGpfWACqBVM5jk2OKTEnMSMJG9I8KQY4vijP2Vi+TbN/fmj2C34e12equDVTQY+7il38pmaPy/Xb+0BtlKWBwv0FUObGnO1Cgcjn8iDqaeex4cZcAKqhgfpsAOrjhg8rZPO+jh/2zKcMTI6kmjRqExeu5/FXz6/h4rUC5hcrGJ8u4eZ0EXPLZawsVLAwX8ZNAoKz72fxyjtpvPFeBpev5bA8z75arKOPwOpg1IXDBD8HYy7sJm3uIZ33MH1pm2aXq1ggSJuYK+PiaB5zfC/AOjzR6cbX9wbYJ1swlyZoI//TGq9TR0OIt/81A1BqHncLMqkqLlzO4YXXVvHm+3nk3LsQP/gERk4/i+EHn0TPwROI9XXDLzNpCrE6hts7ENTaXQrgnSP7ybtO8vmn0LXviM3yFzMZrC4uEaBUcXh/GAnWtZd1Zd+8n1XUICof1EBtIeyNIRHoIoBy+I7X5TXTWD9BlK2B+ggvfDvXQDkaKAEoeeHL2wR/bqVhwsdvx0kojscrRkMClCsEvAtVx5lEoI1yB+lZqrhFWlnDCvtUMkXAv1rHMq83sptI5TZJBzcxt1LHTdKl90fLeONiCW9eLuHieAWTy6RN5U10+jdxurOKbw5UcDRWJX2QHOEAB2X1bgClSVOtgRomgNK2IJ+vBurjrYHSdxRlrqd1R9lSCdliCal8EeNLy7g4PUsZ3o9jQwPoTyRsTZTCNvtwsntX+JAfeVvf0sS/n6Coi7LMQEc7dnV34PTe3djb24UNItgU8yGes7+vBw/sZnt7PGbRpAQMQLG/rGdz5rlvhc9qH9FjlOFGGplKMv0bBOVlF+Vjjq89wz709nrJkJgfITGGFlaPy6s6E0Am/ijWzMW5TGOl3b1IWvXupQzOXsjgHcZzV3Kf1YmEglMhsjFdHrtCoewGO45cH5KIUWCVNkRapDJ7reiY7BvDPhcFO69pAWTad3dgdViHrvKd9VwZS5kK3IluBBIdVuFaTK61G7aRqOz+1bH4g4En5cfJ0hcU2GAUMLXJZ2GJAGp+koJnxWaM3ImgAShvVGZNDoCyTm+vNcqpxtahmUkeZNttwIWgZbNE8JItoUiGImR+dDdBQA/L2HhWyVnkZbO4OlHyqkrVt4DHDJmN9oSSC9w6O447GmBd8WF+Z4sAaatQbZjdOVHrmCpJAqQlCuoESSWBpLkNc7EusKS9qgpTRPe3kkiPLmH96jxWLnIQn5vE3Hu3sDy5hEwuT+BbQVVCfz7nbDTMYIvaOZCddqKoQQKgGaGSOnqxTMAif/+bBrLLFBC1b1i1SqGM4EkERDM86isxAsF2Ap/usIf9xwFHcou/u9OP/V1+7OFxMO4hSOJzQQKoqBsDfKZHoIrvyG25aUAF4inMCICFCF6lldJmeALza4U68sUqs1lDOwFUz4GT1tYiWjvb7AsNjT6j9WTaUb3EutSGgFUyghwBVIZMoDMcxO6+Xuzp7UF7JGzCsaLaPk5wtXegHydGhnFwcBCd8TjvRRANUXBjO7SW8hS0b2H26gXMXzuPpfHrSBHc5taSKKTY1hm2Ob9XyrENZVbJdmCyzBaBlLQREuwZlU+rk+360IlzsX2LYfsu/zSPzsnfgtAY9s0Cb18y3K4CnqkuVb/NyLsCPVpbWsqk2Dar2FiYxerUTcxefh+33nkV1175Ma6/9hPMy0RveQphTwV7B/144HAMPZ3auqCNjESbubaZUFWnMDK3nMQ1MsBLk1PIk8lIu6Rvy7xOgNnM9Xa0qzZDl/e9+dV1nL05jrdv3ESe9M5LBiZgFyPD2RepiawQQLnhD7rRmXAjSJ4qECUPctoPUOBB9Ed06s4+89FBQ0H5MQA1XcX4TBn93ir2hOq231Ox3mIAao4gJlVpa+wDJRO++wOgnH2gNBGotbsEUN5fJIC6V/icCv5hgW1aYzm07ui9SxT430jBRcFxJOJCdr2KGZnkTRVxfbxIIaRIASSHM++lMUYAlFqmsMgqONjuxrN7Avj6gQC+ti+Ih0f8eJD9+OEhH471+jDSQVDO9KQxkRBRzFbRxuMwAdbX9wfwDcYTfV4sUtC9sMQ0CQz2MY2jB4KIEIj9QszUPk1QUzGrtcomLl3P4c9/vIqLY0DFP4D9T38Lx7/+bXQdOEH5ot32oCznZZrmzLabqRWP2nYjNjiCrv2H0bP/KEJdPawyN/IbjvVCanEW3dEqHjgaRQfHqQOg+OH7WUWN731wDdQmIj4BqG7jLxr3PpfPTPi8jOnSuqOB+ggA1UxbE+3mxjytNVB5kzccDZTWQMGsT47FaxgKEnS4xDWd4Rho20SI1xrj8pJXJyhZY7+6MV3HrXmCeAKmhdWaOesam6viykQV794oEziVceZaCfNJ0kLKLjHvlq0Nlcbpmd4KnuiqGHgSMNO31NTKqujTh2mgPn8nEjajZml9VBAgUdReUDfmFvD+rWm8PTqON2+M4dLMLOu/jCOUL6SV0ma4HsrjKtPt4FxZGe3fnb86v9x5T7KXTPGkzRrs6sRB5nn3yCC6yUiuMw8y4wv5faZJO877etYx2XTyK565lsligvxtgfkucWw8UK9hD+VNsgjM8Zmr7DMV8jOtVTu8N4CBfjm5syq1P1prmc/VzQz4wrUCzl/Jk17lTdv9+rsZvHY2TdCUxzjpmcyK84XNT74GSm1oQR+1GlLmNehLWLl51Wa1y6xgP1FcP4VZCaZasK/NrEoc4C0tElrdJIo+E2DvBaCchJ1vrWbLmE9XbA1UIJawWU/btFIeuQigtPZClee80IhfYLBiUzDRd0rpNZQp3FQLBTZmFa3yckeg4u+MwBXUXlWN2R291cjbzuw1S24/8Y8cPdTLVRQXUijkaqYR2T/sRS8ZjLCPnhGNkDBBumleRKSpk7OIQlGbg22aFxgNctndFsrARrZGQEAgQqGnmsyhPLOB0vgKcteXkL68gPTFOaTen0b6/AzSF+aQvTyP7I0l5PlMYXLNQFRpMY2KtE98P5/MYG1hFcsLSawsryGVzrJ9tedUq7mFlGcWH9tE082moVTvVAH5R8K3CiHzumyuwLzlkKaQnskWCL4KvJfnOe9lckyXR54XCgRaFOKr7F8VgvStGsF0Sx1Bgqp4wIUEgVI7B4RM8ILuNlsOJvOikgAYGaf2H1Mf0wAVH1VUltTtNBckD4c614yDAPsy60uaTxbHTPjaR/YZUzJtjJXDef+LDao3fUdAs0KBgXVfyPG8bBqoFAXpdhKWEYKnvf096IhG+KwIq7S5LGtD26BxEeFzB0jsZNr33MnjeOLoYRwYHLD9y9YJcCsk2IVc2ryyzV89j/Ezr5pwPn3uLSyOXkJqfpqMOmOeNR2zTqdPO4RRFWIZbebaYrNjq77suvGDlKbNsOP0b3Sw8jM0y9uoiu37CvYbK0v3xMrlHVGmd1rztkxwO/n+m7j20vdx8ad/hos/+TOMnXkZyVs3UCD9cbdtoSPuw5H9Efz60x34e1/txLefbkd3u4f0oI7FZYLvljAOPv1N9O4/wgFAWqDFwBTArpMZnhufsA0StTYwQYCtRbs720YgSeP0rWujBFBjmEmuctxoPYomr1wEDMDecM3G0AwBlJfjsD0mMweCJ5/jLlbroAQeBM52Jm7YhnFnXXwgNJ6RRl4aqInZKgZ9VewNVdF1F4Da2N4H6hejgfJrH6hfOgD1BQcBKAr8y2sV3JoqYW6ujK/vDuC/eDyGZ3jcQ95VKPH3jSpW+Mwmnx1h2b++P4jfORHCt48E8QSBUj/BkGi6akRromxdFDuVm12mM9CGgwRRj/O5RxkfITh6do8fT40QOPV6TRheL27iHQo+15IVDPOZk4dD2DPkR4C8QZpWJ3xOneDzDs1uwPJr4vTqWAGvv7OBt97Pwjd4Cqe+/bvoP3YankjcttbYmJvAsmjzAmkzeYP4hGQhTZiIjmg9iRxbmXMrylvyFJwmcNqYn+JxBv0dm3j0wRg6SSPEt+97EGNgmXcCqIVlmfBJAxU1DdQ2gJIDCU+AY8pLAPXz10A121gaN1sDdQeAcjRQoglyIiETvsHgJrwUGkimOH4pm9Rk/QT0BOpmIhymKKMqKjFp/ZbJt2DGwBP7OwHUzFIVq6k6ytVN+Diko3xeazOf6yvjWwNlfI3gaXe43pA9mv2vwTv5/24NlJxISAP1uTuREIBinVlo8OsPCwIkytwaZbPJlaRtpHtjfhEb+TzHYytGujrw6IF9eHT/PsrwAdJmcYRmmrfTdjiaTnjWSNO527Q6uyswX+YVmO2oSVuyNqQoF54du2XfHupoJ4Dqx56eHpPH9KxkCkcD1YLF9Q1cnp41z4Ft5J+nSX9HSJlL/NoUx8GlVjeqbOgu0p9jB4MYGCDzYl42hU/YwEvJMi7dyOE730/iT/9qBddu5rGwVCZYIs/kdxIxFw7sCeCRk2F85THSt0ejn3wNVDPo1Lnn3JS9qWmgJm+gXBKAakVvTOYhKiiRHYXSHAmp3tT6p92dDoASbbtd5Y3AJOWSWtqqlUwJE2sl9u4IPMEoWr0UZj3yJNfGo9f2tzFA84FEvpjglNshOpu1KgV6Dp7UKqq5DTYV8xwPILKny4CU43mOkeVwIkmEuC+fU4NsaVSx8baqFEAqdabFQb9RNFO5LXYgCfUCSnPJOm5QcLg4XsbbV0o4c5WRx7cul/DmpTJeu1jCqxeLeO1C0VTIZ6+XcHO2YhsvFktMn+k6Jnll85SndVZyP17JEpjky6iRMmySAKgxZD6oYaZFjj7mPeghIePgzGXzWN3IkOClsJbKErA5BK8v4cej+7rwzOEenN7baX1iJV1EvkTBn2BQoERARuWVdkz2xl72DfULAekwqY5mqOWm2Jw78Bk9W2O9VhgL1SqBIAFXsYr1fAXL6RJmVvO4uZjCxalVnJtYxXu31nBhcp2DPI35VAFpPistlr6nDZ1l2tEkyKr9Zmdx4IYTZF+rKlgkWJcLfeUl0t2PeP8ueEIR20PJ3mbmnH7/BUb941GzaGJ+WggrJqBZRrkzFwONB3wGoPb196IzGmW2VMcqDV/cEVRmCa4et8d2D5eku5bJ4MrUNG7OzZPw12ySI0EBpr/Tg+EeN/l4BdmNNNaWlrF46xamr1zAxPtv49Z7r2OKwGrh2nmsMw+FzLp9U1pgCdNyPd5GYdk0rwY4NU6sNFbl27lTGf+WRCswTwQ8RbNcMsdj33exnpomefI6mU2yrkcvY/Ld13H91R/j6gvfw5UXv4cbb7yAyQvvYmlijOA5ybFcYlvJtNeLp04JNLVb/OrpOI5SqOzvYjtTUE9lKbRy/E/MZpEue9C9/zDah3ahfWAXwp191p+rpSKyqXUz5xtlX7g4OY3xhUUzhZAmWeazmXyBfWUW3337LC5MTNgeUG6XGz62tcoUdm8ZgFLXkxmd2j8ccpzfyBMfuwI8HgEpedLkOGSXkGa9yTecvx8eNAusZ0RHrk3XME4BfdBbpZBSRxcBUoEA6tYvC4BqI4DyCUDJCx+//bcBQKkdSTclu84ulnFtNI/hcBseGNR6sFa0E/zsI4h6oJ/Ap9+PZ3YF8NQuAv5uD3ojLoQ4FsTrG92B9Xu7oXROqm0Ckmi5bTFB3qF0FcOMWs+gCdpkro5zsyWMEaidPBbG46ei6Gp3mTnOF+k043MJzeyRDq8RUPzopXWcu8bx15bAwMnHsevhZyj+xM0M/vKP/hQ3Xvwulm+cx8roRSzxmBy/htzqEoLt3Qgm2o1PGHdjmrL+qFFOyVDg1mRYhmkMdW3hcdKLdvZBq5X7XTXKGLPYBFDORrqU8diRZMLXHhSAEn3kmCJ48ksD5fIRQK2RP8985Boo9RkVR+eacHS88N0GUFkCKE2mxv2tON5YA+WjpC6Q1JRPBKYMEjCPUdK3bl8dw6EqDkYJUiJ1dPu3kPBuod27aSaAh6M1PNpZxXMES1/vLeMZRqXdRzoUkOGN8qNyN0KzulUN982JxE4vfErnoyIDv2Km3drW4shgPx4nYHr6yEE8c+QQnjx0AAcJyAI+X6NcTn9T0NtOlGzFe7xwsS2dtfmSwZy07WnR5ru/vSPKrDxH3igAVaIgLIsauTDv0rIEtpVpXfmceXImX52kvPLqtetIUXbpYH08VK+hly2ZYX2MMQ8XW0gPIm7s7vcSQAXMa6nk7xRlvsmZPMFTln0xY6bHPvKx3/7VTvzqs+0YJtB6iDTl60/F8ZXHWR/7g1gnqJqZ/yxroBpHY2/8LwC1MnYVqwRQJQIoEbbemNecSeipdLGOjSIpLQsTYa+S6VWEPVVVuZNoNoMRTHbmZKaCmQ0K/61k2AJMwYjtMyThQ5oBuWR2AJTTgB8r7GgkCXkS2k24tnPZ6vMoAZANqKOz74wjJDomL/ycwIYajuf5pWmU1paMkbiDPvg7w+a8obKWRzmZRXkpheL8BgpmCsfIY3FKJnFOzBME2Dl/K86nbF8ogRkVKZPfxGyyhinbA6VqMx/j81VMLFbt3sxyzX5fXtvEWpqdIbuFXEGImmCMiEC10sIBt0kg4mKH87NONagjBCzdwTYMRL3Y1eHH3u4A9vUEeQwS3Aawtytg64tyBbbrRhZLjKvprNnFdvGdw4MxPLyvE08c7MEjBFB9iaDNGM6vE2gR9Eob1UswubcnzMEbx7HhOI4P6ZjA8eF2DoZ2HhM4NpTA0aEY04vbcwf7YzjQF8X+3ih2892hjhABgnYi99gAFBjLE1DJtHORYHNhrYBZxjnF9QK/X8DCRgGLBFJLqSIBeBGZAgWZGkUcNpb6lMCSCXFqSOc/CSgBFAfTSlYbPjvmk8FEJ0HUAPyxdnObb0GNohe+wNAULm0Wm/UtJiBhV/0wS0aZnLzJsePGYHcn9g/0o4tETsDongBK/1gWzdYI9J6/NYGfnjuPywRQEpRlehRgWj0dXjx4KIKvP8Y22RPArl439vRwDEcrCGymUcsSuC3OITk7g+XpaSRnppCcnrB1blpHtXzrOlaYr/W5aXOjLnNDOVoRE5Q9u6Mt5lETCRpbvG/jTOOORw0kO1eeG+X/axGa+W6WR/RCYFKCIaOIO4cfgTD7YC5rZjRrs5OYv34Fs5fPYebiO5i6cAaTBKa33n8T0xfPUii6ZGaVq7MTqGZWEGjLo78dOLLbj8dPRvH0A3E8diKKR46GcXx/CPsG/eht97Ad5fZXbQ0kUzXMrVQwNu0AqM7hvYh19yGU6DJNvtZMyKuiTF+0geHS6iqmFpZIUxiXVwxQCWS/PzaBd2/cxAUCadmhu71+eAieZE/Pz1AA3sSesGNKsVJqxSbrwCXBOdqGaEja34amnGMqRx6QL23yWk54NI4kHDu03jHDcNrf+eMEkmS7JJYzDdT4TAUd7hr6/HX0+DdR/oVqoFo/oIEyEz65Mee/vxUAikH0Rft1zS9XcOFqAR1s/z0d7I+8FyKficucmmBpQDHmMjPsEOUCD/uKakBdQcedkoCOTaG2Sav1jO6ThBsvsJly/mfXQqZUx9UlCkIUbE4eCbOOgwjzu7LisBd/mUMji5rEnCQI/PGLSfKyALoPHMfgyUeRGNyNtambmHjnRUy/+woCtQKefPgh7BvuN+F/jTR3ZX4O4e5+WwNl6yYZlagms8T7pa1KzU+Z+fdQ9xaeeCiOcMR5xir1fga1G797B4BKlvnDJiI7AJQmPf3afoMgSs4kzInEx1wDJT4t0JTX5GOh6URCGqh50wZJAyWQMxisEYA4fUoVIQcR0kQJSIU8Lej0t6A/BOyObmEf2ey+GOlddBP7Y3UcJI05Eq/hKONhRjmK2B129pYKEXgxGWaD9NgqeEdF89S6LuN9cyLRXAPVrJ+PEeT1LhLwE2hH0dOeoIyXQE+CwDsSplzvcWg4v9fIXbN0jSCa7iyLyJBvpPIFym1l8oNNy4fG7ra48iFZUpvIE6DeGWyXvDhka678sjrj73pfdSJaKy/Pl2fn8erVG2jL5bCf906yTqI8TpAHX9lqw020oXfQh0ePh02TFCU90phLZaqkXUVMzBQYiwRHfC/sxnOPx9Hb6cW1sQLHUwsO7wtgUM5X2t2ok4/p+595DZQQoAqjDpocF4AapfBOBEfiqXVOES3O5wMbhTpWc+wMJIYRvxtDCQEoCRh8v9Go+uuc6THdB9byNRNqiyxojUzKG++AJxQ1DYE2CZUrZRNS9JIlwD/2rmJTQGteM+o5e9jpiOqgWmuiBtiqVVmhbGSWpU6BtVbKo1bIoVogA8xlUMmmUM6so7ThuC+v5jk4c2nk5m6Z6+2WLUeIYqvbWiKtGcpPJJEbW0F2dBnZG8t2nru5bCZyuXH+pqMA1CTTJLCqEYC0sMMYYmf+a6yyUpkCSIkEp+J0Ggn72rNF4NRcBDMGvRz45MkeEtS2FrkJly1ulcIKmTiF8CqPLZBpmswitHBy01x5dhBEyZGCGFwf0bnWEPVF3TZDI1PMq1MrmFjaIJBTm7ZhT3cYjx3oxnPH+vCVI704tasD3TE/QQeBHEFMvlRDNODGAQKhU7vaTTv12P4uOz64pxMn+fxJ3hd4OkIQdmjAiYcHdO2AqaMEUwJaR3mt3/b2RDFIINUbCxC8+dAV8aIjwoEd9vNbXmiDZoEiaaxS+QqBFUHVag5TyRym13IE4SSkRdVF3VlfxYEvwU59QH2C3cP6qGa5Nyjkqa+pnr1hCpnt3baZrkCU9RsbtXr3CwzMk4JmWLSoVGYI1UqZAMTbAFCjBoS74+04PDRgxE1S850Ayun/lhbvr6QyeH/8Fn5w9n388N3zyLBfyTOTgJW7bRMdFOhOU+j49lNxnDwUwrG9ITx4OMJjGCMDIXQRZEsgCfpYLy1lbObXkFsi4755GXNXz2GWcYYEff76RWzMTZFZLaOYWkNR66kY5RiknCtAe3IIDGp2UGaBGndifBqLVreWdY1ZCUgavzvBVePIIjXHs8rpxE8SLIHt6KTVoBWKO+nFB+Jd+WJqmkxRGcwVf7mEMmlGKcvxn1o3zZLWHawTNMkcb/bqe6bJG33jedx860WMn33VtHpLNy6jTOZeFY0p5M2DpIBYLOrFcH8Ap49GCJyiePZLtI4AAP/0SURBVFaboVJAPLQrgM6ETKQdRiTwrz6tPCqsrFOYXCjdBlBDe2yjY6WpiSft3RXrGUS4q8+chrS2ypNcG4WUMqZXN3BtbgEXJ2ds36eZtTX7TaYl0d5BPu8y+ijGJkFhD4UGkgZzI14kDazw2URMgrMmJQg2yGwyeQpxuRrStj+dA6KUZ+38r0kR5Z3JOUOM0alrp4n0R3TwxkzN9oEKt26a+Z7MbwSQxn4BAKpIoWfFNFCtmMkLTPLbFPKi0kC1BcVd/hYBKPIkgqZlAvYro0XIdVRCboJ5L+hxzPTJEq1OVGK1s5mgs0111+myzliyM55IyM2yn6yTHq/mCb553nisEW4DKgUlNZasYipVx65hH2mWD2HyNTe/bwjtjqd/yQJpOWVfrKxWzM342++to+zqwd5Hn0HX3kMmI9145fuYfvt5mzh78qmn8A//8f8Cjz3xFDq7ujE/M4OJiXEzY9M+e4FowvbONIdblBO0TipFmpxamLJ9BAc6gYdPxVg/AlCsF6cB7l/Q9/jZbQB1rYCFFRla3amBMgBlGqgAvBxbH3sNFIN6WrVcQV4mfKSnZv6uNVDLAlAy4XPheFwAqm4ASvRGPURjWyAqTHlKe9xFfS2UhVrQHmhFZwDoZpTWaThUw27GoZA0UnVEPI65qYJojvqv0nP6XANkNGkRg870rfumgfoETiSaQfkXSNI2M2ZWx0LJYsLZ8oKDmKFZIstiI59O0ER1m/GxyzNzuEJwk8zI3JS0IRwycCZ5ZfuNna82gtpQFhtDne22J1QPgZy89OlRTfzqJU2wlCm3L6xv4P2pGZyfmEYPheWHW7ZwgPWhXJ5tdeMSwdO6i6CZvPPrT8SMDmuyUbRJS1w2tO3PBuNaFRsUjgR8R/r95klU6zqXSVvaXK0okR5ViWWET6Ih16cHUE7nYGBCqjcDUNJATdwwV9Z+fqyPzD/KjqpdwZNkoCs57b6sxftuDMR9tm5FAoAwhyq2WYtWNY10pblaM8ZbNMHW39ELX7SdhXHBGwyZZkDC1vb79p6OjoBjifPcZrkZrDMQJGnj0VqR4EiCHQW8EoW9UsMteXZmAunJ69i4eQlr197HyuUzWD7/OpbefxUr517Dyvk3kbz0DpIX38b6jXMGniwQyNUpqMsJQ3GOghBBlLRQtQy/RcFe3u02KcQbYGMHNIFXWWRduSmBSG2oNQNybND0VpggGOmOeDBAYWm4w4e9XX4c6g3ieH8IpwbDONzrRx8JoRdVWz+0SOFnemkNS2tprKZy7BQ5bKTzFGCIrLMFLKfymEtmCYrSFJJSuDC1hrO3VnCWwE7mcAIe8xt5vHZ1CS9fWcSNBRIg1nt/PIhvnBjA7z+5Fw/v7URfQrNCbWSMjgAU8LiYvyBOjCTwyP5O0zDt642y0/sRYRn0rDq7mkSzEs33FB0zP2emQbxO7ScAaQ5H2Fc6Ij6mHcJhgrIHmO5pgrHHD/Tg6UPdzEsHjgzF0d8eQCwojSc7Nb9jaTOx6mYLsqUqllIF3FrKYmwxg5lkHqlCxZ6T+Zq+o5lKzXbk2EaOQwvmwUviHY6a0Bhhv2PW2YE4JO3kCwyqJAXWk4TyfHqdoIMAioJujuBd5nMC2WEyy+O7hjHQ1ekI8Xxe//S2xBEjYOzvKxsZvHLpKv5fP/wJ3r5+05ygDJ14BH2HT9kmvdX8uplb7erz4sCw481KbS7GrZ3rezvdOCztx/EYnjsdw9MPEvDuJqDtoiCuTaM5vkVcS4UScqmUrdGSOe/U+TMYP/Mybr75gnmKm3jvDSzcuIhVjq/UEpnZWhIluZnV5ISYHMelzSLynyZFbCaVRyewVFYwjeNm/ejJxqnzoxO3iVPzSf5lneoZ51/jSatnJ9pdXhvdkeFQ43xbM8Kob9++Js1hnQvYlsjE5NwjvTiHlfEbmL7wDgHSz3D5p3+Byz/7S1x54Xtmljf+zkuYvfSeaRC1lk3rkLROQQ4ZegmCHz9yEH2dHbZ4V45VzM6b/FM0cu+QjyDXBW3qKLDh1+QTs2QMjiVQUL5sjPFc3srGZksYJ4DKmQZqNwFQJwVdirfKuxLhg9rDK9E3gt69R9B74Cja+4dsny9/MIxAMIhQJMa+343E0G70H30II6cep0BWxhrbUGa2EU8L9kS0JpFjjRlJl1uxWmo1bViAnxIjUpOZJoBB47xQqhuQWktrjxRGMi6BqyIlao1ba02Vhe84da3JjaYGqkoApVneTTPj+0UBKGmgkmW5MXdhpkBAye/42jzOGih3YyPdvyUAyhqIbbWxUcP0YglZCh0F9tNeApieqKxMNPZut6u8Qi5ka1jIkB+y3tRnSYJtEkvPylQvU9nC65MlfO9aHn9xJY+bFLRDBsgUnT7hpCiBF+Q/BLKpGsY36vDwOW0o3EO6pX3JTIr6vDrAFxHIg7SA/cpoHu9dymB8MgdP+xB2P/wUwVDcaMvNN19ENTmPb/3qt/CVr34N3d3d5oksSBloamrKoibaFDp3HYAvEnZoKWlIvUr5aXGGdHkG6ZUF9CQ2be8bbTQsenbfq6bReLKQWSZo1GL9hWUCKPJWOZFwAJQsF7Thb9DRQLk8lAUJoH6OBup2WSgcVxwApQkt00Cx7BkCKEFxeeE7Ea9hkGDI20ag6WTJ3ttZITIvVR1ZPfG+ntH76rd1W1+t80YXY1D/1XMOt9kRmnSoEazaGX+ZAZQFfbqZWTu/1zVjMzR/Y2hj/yxQbvmLt8/iZxcumWtyuSuXZz0PgZDxoGbYmcaOoNumTKCMYeXXjR3PypmENvZ95+YE3p1knRBInaxV8Bzropt1tUpe/jIB1C2Ptj5y45GTETx1mkAs5EweSLNUJt9JrpdNEyX+ukTemSdI6uv2IxziewTR1domrt7I46U3UwRUadMUzy1V0PIvx8tOv/m0gYVSuUrZFK788E9w/YW/QooCm5D7qaEgQZRjenVtMY8rCwXyjDb0Uqh+bE8EB5nBrjCFaxbC+KZqhv8lIrG+bBBNr5dwYTaHK3MZrNTI7I89ihgJhJ+M3R+JwuvXTAsZablkA2ZTM9umPSrwHuOOY71cJgfXuiUhaGlpBGIYTfskL2bObLjNiusZaaS2r51zMUaLzKNkaQ0ZCZAqo2YuNAuhnb4FGu2awo+EdHmS8+nIB5w1QI79tvbC0u/SKklgFXNWFPFwjrrmOS/0rNLIExDITO3q7DrGCdKkdUkXqpDLd4EFOWlQ/pSG5UPp8yjGpPSUVw1xlpxAYRPFct20M1qoHSRgEQjJlVleUgaBXZnZPXe0lx0/injIawI2q2C7LtRozGpj7Kg/6Mr5XVVkjyhHzv+PFSyFxp/ttPWPR6XR/L5AjxZwyvW4ymHHRpQDkjkC2FnGhfU8QVTJ1lOpvrXuKhr0WPlUpt1dYdNoaeNmzXguZetoCyXQtecADn31tzD84BMGUOQV7wsPKnCjkGUSyKWpWwQm6waglsevGRjJr8xjMBLEf/tbv4HnHnoAWxS45TxD7zqEspWgOYer07P4q7fO4q2r1zGzsoIgweCuE6fRveeQfebyiz9AZvYGQZgXv/ZEAn/wq102s1KqsOWszhl11AmvlC31k0JRWww4MU+BuMS6l6Y0TcHoyq08rjLOLpWR53NaqCymU2MibW4vPD6/EynMu3ktRzDyqGmOYZh3MUeZ/MlczBsImZZZ2xZo82zt/+YLRWy2VbOs0qa4PV4+L69wjpntbZNAZpZ16IzxhpaI7Sd37RXSBNtjS5H0oiqtj7Rj5aKNfYcWOHTAWZRdsXdliicAUSmVjObUqkqjvB0rfF8apHIx52iSRI/4XY1lmR5ow79YOIREJIKBjg6MEPz2d7TbnhqK525N4J//5fcxvZwkAPEy/TqPLTgwEsDhPUEc2R1AX4eHbeRGR9zNPuzM5ImJK4je8BJnr+bw07dTePXsMlbLYRx55lcMIKn+VEcql7UrM2amyPwnmmjlaKwZUHm1SFe/a32bJqzaKMhMvPMyJt5+wWbvhqJt+FpfCX0URDJV0vm0F5cyPmyKvlGoFT3U4uqgH4iFWjnGWpl3Z31UyE+aRmFYQEm0yokN2id6ypdtWwYKO6KBPzpbxvNn8hhwl/FoRwW/0l8yr1Y/nPPjzArzlW1D3LuJB9qr+J2RIg5FqyjWG5Nr1n8ZGvX0aYOSkRZ/lUDxyoYbryx58Pqy1/ha3BvGUOQAYr5OfpPjoVZEtrKOpdw88rVVxAkmHj4RxR/+bjd6RlghHDt/I4I6t7sF19nn/uzHa5i4VUCQNOL3jofwJPursyZHgSBhuYrXp0u4tqw9/upmqXK024NfOxTECPuzBNY86fnEehU/vZnHLR6jvjbsTnhwosfDo7agEP/SRJyTqviswvOjBXyfsR5sw4EDAfz2N9sxqHomGHM6wS9pYB+vkef85NV1vPTGOi5dXUd498N49Pf+CXzRBNbnJvHud/8dXKlF/G/+u/8tnnrm2QY9pjjDcfynf/LH+MEPfmibW3fsP47Tv/NPER8c4ViuGG3V5NTchbcx9d6bmDr/Do6PlPGH/8mAbaYbZF05lemkd18C+4v6RC5fw2UKpf/qOysEjmnSmgr6oyPY13mMY0xWJW1IhDsRCyQIkIOY3riJczOvk68voIXl6jl8CkOnnsDw6acR6ugkPa44ZWk0dTFLmZG8M5NcQimzQcDxHhYunwW7F3axP/2DPQU83knA4qkbnXJkUAWTNCwptMi1OWkSL6RhX+O4L9Z4wWd9ri0zYY65t+CR9yoSS23n0Jy0uaPH3XHhZFNtKBPkpVIb/nzKhx/OelEkv+/ffwRP/JP/Dr0HT9oEqj3I/muKAtJo8abp917He3/yP2KZgDBM/vd7tTK+Va8gQbpztcWF/9ntxyhlAH/Ah7//1OP47YcfNDfhCo7M9kUF1psK1yC6M6vr+B9+9FO8f2sS+3t78dzxw/jNhx+Ats/IF8vWxpJHGxK1EvhA2ClP3g7OPTeB0c25BfxPz79MWWcGfvKv3yDv+vVNyWlbtu7pX8OLjS4/HjocxNeejOHp0xHYfnQ1psdDNl3Frekc5pdKmF4o4RXyTZnttce9CAbabDJZefRRLjYLM35bE4PKzucMoP6UAOq7yKQFoFpxYkAAikSRA2Z8pYhRZlCblElwlQblAAHUYJwCEHun1qhIza8ZSEcT4Zh1rGQrmFwrYSpZxFqlDT6tSUkQwZKZm+DEj8sDnpC7bH0l3NQl3LASpWWqC1jxKMHIOiMTdcyFnOZSVFOIB2iQCOkKIKjCmutlHPDRONq57jszZToq/3bcvq/nGvd5TwBRs8gOWHKOBqJ03khTAKnRJzgOm02iG42uxT8S/uVU48ZcChen1wmgUmauprkO7Y8U82sdRBsFNUU5ZnBcdOtam5IZUGNe1B76p5Rl0qb1CRk5aWBdJ7MlpAoUBCm4dYS9eHB3J2OHrWGSqZzaSXlRZ3ay6+S1OfPSDEpdwfn7+Qf7Ev/o6ABMmTzqhkrFfyRkmWIFy6kio9ZDlaxsq4zJdNHM+tYIsLTxruploD2Ibu3hReGyxkFX3KTQ6Asi0TeEE9/+A+x98usUMNl92Ie+qDI1g4qhOlbZtCni0tS4rSsSuFhfnDGTuYXRywhV8gRQv47ffOxRtqvW7DmDO18oECytmsneW9du4NULl7DGuugd2o3Bo6cwcPQBM/NQmhd/9l1sTF5FJ4W7X3syjn/0Gz2IR9jOAlAfCMoRW5oHR8jlHevzbAOe5/KbmFoo4wcUAl5+L21ebaQelwaiKxbDcFeHjRGZlGrWSA4KChyf2nlczizkzUdfVd+R9kmA0UOQJADlDRJEMUrjrNlG3XcThLkJwmTa6Oaz5p2T7cfMWW6dfsqoiRKLAkOMpBECTjLrEMAxbTRphgEpXmuyRKBJwEcgSjO4Woit+62QBtkBYaI7mjXV4lxtOig3sR4CPz/BhsBPwO/jmGEks5B3ypDfT8DuJ/0LEEQECJjiZlfeFYuSlnkM4P3kvfP4v/zxd7BCQNrdP4T06iryG0kDIUM9Xpw+EjJX5dqsdrDbh864x76rNlHH5DC3/vnK+xn8FQWydy8lkduK4vCz3zIvfAZGGfU9lcsAnvq0xrOAFBvSFuWKHikoMf4RPRYjE2icOvsyps++YuYZ/QRDXyWAGglq0qYFqZoLy2U3wVQbMhQ21hkzFDjKZDitZFrSDIQp0yoGvFusK80yC1ySFpImaiwKONnEE+8F+LtAFN/Gq3IVfKmI3YEanuiu4Zv87m0A5SaAct03ALVWbsPlDdedAMoXIYDaj5h3B4CqbmA5O4fc32gAxUgacP58Bn/03WVMz5QRZzv+p5rt3SMApYcckP9TCiZ/TqBFNoQI25bdHHsIin7tYIjgyLEeKJQ3MZ+p4nqyghzPeyMetBNEa1JWcoU0UGoIa1cG8Vm1yws3C/geBfI8v71nbwC//+0OjPAIpvFZ2/0LDezfVQKoH7y4hhdfX8f10Q0CqAdx+u/+QwNQ2kfx/A/+GFifxz/5p/85nn3uOcRJOxRkmv9H//7f4/s//CHrrYquQ6fwwN/9Q3OsYACKNFETQ4vXz5tn1bG3XqEgm8fv//YAjh0IoqOdhEXEYxvk3ofANnYAVL0BoJYJoFJsIwKoyC7s72oAKMb2SBdiwYTtBfVhAGqEACooAEU+on6gfiFapa04ViZvIb2yaABqXgDq0lmTm+8GUOwy21WgNCRL6Khn1wictNZRcT7fikKVD/O+NFcyYY6Tjknb3e1nXw3UEfM4Mpu6fbOP3t3/lLaq/b4BqEcIoFhnCl80gHK0dVu2h5S89/3rF1/F6PyCOYH46vEj+MbJo5hbW8e12QXs7enGru5O0n2BE4GSj5c3KVckL+TJv86OT+JfvPAyiktLeMLdhq+RTx8hr7/J+nqDdfHTTQ86Dofx+7/SjlMEUT3d8hLNPKrBeaiU6ljbqJgjk6n5Ai5fzxFQFSm7OLKk192C7k4fhvqCCAVdyBY2zbX5JOlcy7+69ckB1M4yGjrk/9sA6q+I6DK2vuY4AVSPAagtzK5VMEGBaqOyRQbpInDyGnjqjXqtf9heUUR6csstF9Qyo9Ixz/tZUlntDG3COzuPQ5H5kv11Oqtlw7LCf3bOIyvQVLCi8HrcolSBqj+xe+c5Cd8CMQI0imLiTe2QNEeqQB8b2DZxFfDhtbwMmhbJmD6FSKajfOysTKW/M6i91EE002HmVo1r3bff9AKvNeurl61uGQTIlI+J5QxeurLIDpM0UzS9G6JkFQ/60J8I2PqkgXZnnZCZs/E3rVtyBBMKpE2gxqB3daZPGLFhPQtQjC2lMbmSZeepopMA6qnDvRT0Aga0lF8nOGk4JWZaTgvwr2rfueeIsA4R+byC81V9zwnNb93+ReH2PesDjJKn9YR+2chXcHMhzYGdwiiPi+vapK1sa7hk8udi//BT2I2GQyYAx7t68ODv/CEOf+3vsM+0Wf9zxPz7EJh3LYBdbnhgU3/WHk1rc1O4RWZYXZjA7z/zJL718EMY6EywrT224d3lqRm8duUaXiJwGp1bhNdLZrNrH/acfgYdg7scLYTLg0xyGVdf+gGS41fYr+v49Sdi+Gd/txftFPS08L8ZdKb60z5rOt9SB238LHCk36T8ujVfxNmrWfz0rQ1cpDAj9bp0kAJMTx45iN956jH0JGImeE8R4M0mV7GaSpEhZmyzvAIZvjy/mXcdGxesaU2mNCZUNEi0w7xplJrf5z89p0kXaUSaJm2sKhPGrGc0nrUTG1wKzR6qa6efqL7tDefU6IKGS6vWDXL86YcCyaXW7lhS7Fia1dvdLSbQjUiQAIngKB4KmZ13RyQMuZhvD4cNONleaAqWBaWh8hAsql2LZYwvJ/HCuQv44xdfRkvXEPY99CQ2FmexdOs6NpaW4UYJgz0+M6c8SeFnVx/pZ4eP35DnPTmrYP8lbVLd/fjNDfzp86u4enMNNU87jj736+jZd5jgM4BE74D16zL7Sj6TcvYYIzBSPTbpQoM6MEp3yDOCKoFV1dP0mRcw+dbz5mWzh/Lp13qLGCaAUhV1BoHuoGimC7m6C2NZAZs2zGVbsVRoIaBytrSQSYR2/lf/kWlbmO9op/9I0E2g6SLQUhpSbAhkON5Ir0xRcFio4IGOLTzTV8ezPRWbDf7RvO8XAqCubHgIoNx4bZlCagNADTcAlLR5pfrfAgDVqFeN0ZfeXsO//KM5ZDfqONAZwN+XoxOWk1VBnueYVL9FweQM42PDfpzq9yFLvq72kVc9jQXxeB8BkfiseJ4NRAY9YzRB39LFjqBJGYXvXsniPxKcBWIe88T3d77ZjoER3y8/gPK0opyr48evrOGlt9Zw5VoKvp5DOPbN30KC9FoTwBd/+B2sj17EiVMn8OhjjzM+hmAgiNm5Wfz5n30Hr791BtGeIQKKx3Hgq99GuLOLY7pmE1Ga9FifGcfM+TO48vz3MBjZwG/92gAePB42D2NG5G6rX774wO9JhMvlahRW8/iX/5EA6vIGWjarpoHa33WctEQaKBdpaA9iobgDoNZH8f4sAVTmLgD18NMItTsAqhlEU7X9x9LkuJktltLrmL/saKCkJdrd7gCox+4CUOIKon06z5N2rBLcnFt3NM1a75gjvbFJHvZR8Rp2Vzv2+uo4GK3hdEcFh2M1o0Ny8KGeqXhXl3X4C6MA1GLxNoCSOXjf5w2gnm5qoOS22xlHX1hg0lI+aIzOEySdn5zGn731DhY2Unji4H48e+QQHtwzgu+/dw7ffeccfuP0KXzz1HHyzKCBKPHxjxPc7Bv5UgkXmP4bo2N48eoNDG6s4/dJm4+wflTn329z43WXGyvkRacfieE//71e9PcRPKlxrU6Vkv5QJqd8q3V4U7MF04xWKlIsiDeDoKkVfV1+DPQG4COflbfR//GPlvDG2cynWwPVoGnWM0zwYJDGR1741iZGbVZEwKI7LHMw2S+2GCASSCLYIwMFQREznKrgxkoB15cKGFspYmK1aCZ7ur+crWCVBUnzhSIFFhFfBXNaQWYuwuDMmGr9ijZCJbiRW+yAlwPOi84IhQvGPgG1dsfT3L7uIA71+nGsP4hTBHcPDUfw8K4IHmV8ZCSMBwaDOMb7h3uDOMBn97DS9N4QgV4/ibLWImnfITm/kM21rd9qNISyZ8BIeVQH5X9nY187NQYid6vyFrSar0Lusuc3qphZr+DWagnjSdbBchE3lxhZF+NJpy6SJDIFNqZM8aR5+suzk5hdzVOgk9mgtF4yc2lDgmXuJYjqbw9iIBFEO8seDnhMkFGHtnwwDxrsTUFTR8Vm3UpTJUcNh/piOK41TDzKm16jOBZUomZskoed95pRzzff+eJC82u3w+3cOEFF05h0ykzhh/2kkwDzcH8Mj++XY4t27O2JkEBLu7bFupYdbAWFAoUfEmAtUIwP7EK8b8hMymRaZhWi0lkB78rDndn5TEF9W4JYnoRBmigJ/9KyyHxNHoVSc5MkIkVsEGSp78mz3r99/mX8xZtn8Pb1USRJtMKxBPY//Ax2P/ikrWPxBMMmaMuMS1pbOTjIrq+hyDJrw+bTh8NscxJAdWQrixXSCQIfvGclVl7YrQTO02T+F27mTOPxHQrtU4sETwTu4c5uuPwBFPM5dEVC2D/YhwMDfTg6MmTOL07v34tnjh/Fr55+AH/n8YfxG4+cxq88dJL3juDRQwf4+z6c2rsbx3aP4MjIIA7ynYODQ0yD4GJwwOJ+xq54wrw0mTZVXgtaOUbDPuzmWB4k0etq91nsVEz40M7x3JHwooO0oSPut/PORuzp9JlmZ1dfAPtHAji+L4RHjkXx7a904vGTMWRym1jdqLE/Of0qTGD0W48/gn/yq1/H00ePsD/txmHmaXdPl5nkxYJkDOozrDTVu4FBok0xQo1BMRp5JpS71neu38S7N0YxvbIMf3sPevcfRefIPsT6BlHKbiCzvo510o21VBUbWUfwlHlfOEDAQTorwix6VCOTlxnluRtZJElTW7wh9B84iihBkzw5yplEtKvXvPFpjYWfYE/26rWKY7boAFSObqbv5M+DEEG3gFeifxCZhSnbh6bKutY+KbvCzg77mpTSehRp3KPeLXQHtgxYnYhX8WR3haCnjCd7qjjWsYmRKNATlvMbgvVNFzJFbdy4hblkDRPzFYxOV3BtooxrkxVcnajg+gzp5brWKrTicAI4GndcCP+i9oESMJPXwSnNTDe98LV5We4E5MZc46a+pU2My8hVsjwWyHxvr4EKf6Y1UMrF3QVq3mumeffvCs17H/XM3UHPNp+7x/usDK1/1KaSN8a18WQGLdUWDMW8ONztRV/EMTGVyYtmjfvCLjw04CNPdbOe2mwNnZKbIuj64WgB//P7aSTzWgvTZjKEFviLd6qvU+7ls/p2M09K06HxWjN1dpYC1VIFw8M+PHg0jF0DfgqQTEAP/DIH5i9LPj81l8PcQgFLK9pY3pFpYr2DaB/ZT3q/ZF4552dncPH8Obz40kv4/ve/jxeffwFjo6Oks6SvT38Lux5+FqFEh7l1tqoiPdB4lla5QuF88cZltNXS6KJs09vpQRejU4lOVu5LkMzEMsvsW+tNLpgbc3nhqyNsa6C6DQBJbgn6QpRLtC7XhVRxDYuZGXzkGqhGEO+UubXDO3MGIjMEUtmVeeuLcfaL2174yA+ZJckz7HIGim5l3Xh12Yt/fyuAlxe8WCV9kil6X4cLjx3xMXqxd0CyhCbZWpAqkQ6lWvFe0o1rabfjpIs00UtaaHNvOwOvdUvV8FFroIK/DGugPmlgHk3eZB4XN9IYW1jCtblF5nkLp8jHd/d0Wp7OTUzh6swc9vf1WpRJn024NsZ3o8T2915B1jg5ymg/OncJb1LW2SSYOsn2l/Ypwc68wgZ9AR6MEg8MDflJDyjzHyYvJhgyjzN3BEeJ4qesGyFDUzVLJhbbjoRcHCd+9BAHJIgBvMQALrbZuct5TH9aN+ZWxkZoztg2AdQqAVSFhZCGRt7dtPBTgr4cBZQooMqbjpxBKJcSQmRf6CwcdszdpDER6IqRgLaHBFq8BC+sBAo7u+REgYXZ3x3AQQpGhynkHCcYOtEfIvAJ40hf0O4f4O97u3zYw+eHKTRJ06U0eqIkGAR17SFpbdzm4CJsThscQGTmbvx+U7ukmQYPpUTlX3kUCLS8M68CG5qFkIZLZn8aRFbxfC5DcLiSJUFcK2OUYOjKQh4X55x4dTGH0eUCbhE4yjRxeqOMuVQJi6kyligcLWerfLdK4FSx43KmiqVMDQvpKrS/UZh5lR4gnS87fIHf1EzuBq/lxjsR9OLErnZb48OfrJ7t2Ag7mu4DQZ1IQM3LOhDxFkjTBz7qnb9uQe2kdlP51IZyj95BYXtPd8RA1R6CqTj7ndZQaT2Z3LivLsxhyTYu3WAdtSBEwdPLgSlC7IQ7BsTnFsy7JAmjbLltbQ6Fb92TWUaZ9+TdbiOVxvTCIq5OT5u76SsTk1jhvU0Cir4Dx7H3oafQQ+E53NlDoqM1QnrfTQbTasS6yDIVc1nkUym0h7cw0h9AiMxFwh6LamVsamdUOPvLP9J4lCkAXp0s4sWzG/jLl5I4RwEov+lH38GT2PXgYzZ7KkYnz08J1vOevj4MdXWiOxEncXIbuPf5vDYzJm2fXKbGgyF0RMPo4zODXR3YRSCyV0R2oJ/AZJDMYMgcZ5zYM4KTe3bh6K4hMwG8SIK8mkkzT/I4WWdaFLT3BPHEiQh+7akEnjwZwUNHwgRDYTx6LIJHjzLqeNw5Pmb3GSl4nWZ8UK6QD5C2MB4aIciiwCuPPO9cSWOKQlorAYdmyzRZ5NUCVZanvyOBaHscHlacY8brmMI59WdN6gSeayLIqUyBYjfWUxl89+13DPjKVDc+uBv9h0/CT4CjtV5Bgh6tQSqk08ik89iQA4b1ClbTct27RSBFmkm6JhNerV+7eJPC7LUs0qQfvlAMvQePIdLda2aPAlACT/JwpDEvE0iB8kA4iqDWlobCFgMETdGOLsTYd7SgWW7PxbiWRy9j6caFbQA1EqrZOgD1Fwm8Mjc0rTdpiYt500aVAQIb7Rklcxc5gNDmknIBLG2R9lB5uFNAq4aDMYIr9sM+/xY6vLDNVTlcWU289m3hMIHTM318tr1me7SkKi2YyP0iABQB3zaAcpEWkye4vIh4OwgMgnzKAVBVcyKRQXkzb2PmswEofV3xo95rPGMH/lFmFVWJkuRE08nr2DhS3ThR9yRb2TM813E77rjWb813mu/zqM9skS9OzhZxgX2uUtoyN9FHCKC0mb7khabMoElHP78viw0FF9NIFTfx3kIZ786VMb7G8cR72hxdTii0BkEGnGK74r0SrSQnOP+UvVazTplLVfHuTBkTqToefSiKZx8m4I823JiLZf8yBhWAsUx5IUMAlc+T3+RrmCeAymbkdKpAut2Lrr2HzVumJlLk9KVuG2GnWM85tMm64NAJ7HniGxg+/QwFxAiWRi+ZHFbcWCW9J20Kx2zcaxNemfLV8usIBT3si14ME2Ra/7ifINM6DIxOOV74CKCWnX2gIr64AShNlIg2hbykRZ8CQGldugGoFAFULmca9gzBU3Z5zkaPXOsflxOJkOOFT0NCjbEqzXLKg58SNL265MZUmrxQfXmXB195wI9ffTSIBw54sWfATX7mwYEhD47tIW/r9yIeIR0vAtPrW5jJy4y51Tz0ycyvORSN7jPoczq9F4D63DfSvY8ASpNuDoBqwcLGBsaXlzGxvGIe+LQZ7uj8Is7evIVrs3PIEPSU2EZLGynTUJUrVUQpA3iZT1lDbIdG+RWsDhhqNY6TtRRevHYdc/MLOMjyP8jyH9isIcVnLre6cLbuQpG44dlHojh9PGQTBq2igfeiB7wtOV9rcuVtuCPBcUWsIfDUkSDPJF4QwIMmfEiHzMSvUP/kAGoneLLAzKpMTQCVFICiQCMzt6YGSkKrqTsJLtYLJBQcOBJgO8h993f5CXT8BnRGeBzRsd1r58PMuK7123DCiXJ/PpSQ+Z8DqhTl0U8u07sbAKmTqLGdBZaXP4Ek7TcVJvOS228BNAnQjikbgZFmQlghMhPcYN6k9Vom8TINUaqCWQKcmfUSJlcZCXhm1ssGbKRJUjmkVVsj4VuSL3k+L9AkTdp4UlolHQmWeNT7MxslPlfGak5gqI4cvymTxU0yY5mHednpNRi0DsfTqk3uWg2MrebK7GAFZAtl3q8jU6iYuV1Vs9lsDwlyYieazdU+SnIHLvAjj1d3N9fPC2pfzTo349/E0CyjtFLqm1rb1R312zooafB6YgHT6EUDHpMbkksLmBkfQ2p5Edn1pKMNYhpeCp1apCsw0kjZOahrfQ5BxEJrdxyX3xUjrs5sosNc5DShUCxgLZ0iAM8ixX7siSSQGBgxM4DhYw+he+8hs6OXgOynAG4e1igka6anrL2a6jXUSkUzc2jbKlNg8aI95rI1Ns64VUYc4q8oeUrjWEz+3I08fvr2Ol47n8XoHHtgpI/fPImREw+ja/dB+Mm4tYnh+uwE/KSs3e3tBFAdBo70fTm92DbRU19le6jMIvQCJJqVCpOgRoNBgtqwOV5IyCQuxtjRQeG6DVMrSbw/Oo7zBI6U/hHp6jfmKllPNEiMTeBp35AfgxTohijADkpwYNSaoqHexrER9Ux/l5flJy1JuG1/JW0MOzpdwhvn0zg/mkFhM4Du3fvhJtMWuF1l/SfTGTPb6wyFKBw6NE/j8qOGkJ4hO0SxWLJ9l37wznsYW1wxrVDnrv2swwOmcRSBdUBP3MCzhMh8voQ10pNl0ppURhvesi7JtDQXVSTNOD+axXvXchRSWC2JdnTvO4xY7wCrKG5ASO6OrZuyP2m2ViDKx/7h0/oy9hU7Z32H2HcEpCSguAgUtc5UQtjijYuokomFKHnsEoAiMBIDqpNmpaptuJlx4+K6GzcoGIzyfDTtwq1Mm7n8lpc+ARAFzdR2E/AMhQiqIpvYG9uyeDDOmNjCPh738/oAgdOpjk082FnH0bj2gNLml+QnlTZM3ncA1dIAUOx/dwGoaANAqV3rZOhV00B9ngBqxzu6ZF62B6cBIUYRLf3GoHFVkQk8BfQN8q4kedHiQhGz0zlMT2YxMZHFrVsZ3Bxz4o2bjGNp3BhN4/rNNEYVeX9sPINxPjfJd2ams5idyWFxvoD1lSLWyfM20uSTTFfeqdQXJUAd6vZhD3m5xrSyp7wr9+qjGhe6JT4s3jsjPsu4Qj4qfZ6vdRNxH+uUZSlUgRUKK7PpmqUjpxIqtqImL+XNT6aBWjO1yd+efTSGh46HCfbtk7+8wepEbURaLOscOT9iXeQLlEmKBFOZPLOv/S5JA/uG0EkgFSGQihNItZPGd/O6//ApDJ56Au27DpnTmoXrlzD21ktYuHrBtpPQpJ8mydamxrF08wqWbo2iZbNIGurB3mE/dpEuWqVKkLhfQQ3Hz2kCbmm1qYFqACh/HB2hHvYLOY4hSJIGyu1nOzcA1F0b6TYBlGixPCw3g3iyAJTKLw1UtVQwD3wZAihJSwnKhscTBFBBx9ROoLy02Yr31z14cdGHs0mCoZqL/KoNDxMwPfdgAE8c9+P4Hh+64pQpCfDjYQIkng/1uDDQ2cZzypcUsLUu89ZaC5ZzMI28Jo86vHJEoGp2Gl1/VQ2iTzsBVHWHBupzA1BDBFA7N9L9okJjTJvcwn8F4oAcQdJGvkA5twJ5BF7L5Gz9k5YaqDjpPOlRasNAlECz1kSFyPcdAOWU246NU1vnzrCWzWFsaQlv35pCZW0Nz5LznCJ4ijIP4+w777g8GN9qQ5i8/JtPRnFkXxBeYhGbdvnQri7LnBZ4SEMCxA/BkMeO8uop3tZ8RgRM9KuHMkLbt//rT66BuiOwQCrTTg1UiZWjCSoBqBBP9G3RdIEouTKX+Z4A1L6uAL52KI6HRsI41BPgtUzmHJDkaIy86Ay7EG8AIWmKtA5JJiIqkBpK414gSBouizzXOKoyEt+gwnsWaw0NEgmV1lXlCIAyBDHa3FfmgvOpkpnS3Vwu4LriYsE8B17l8QqPpjUiKJqSQwsyIh2TBFICQzeWCrg0n8OlhTyu8XxipWxAKctvSNhUx/CxI4d9BHU+D+J+CqlBPzopxPSGAhimULgnEcOB9hj28jgSj2AgEkaUwnm2TEEpl0OGcXE1hbF5EkOCJ6FhOYmI+CnoRfzmKe9rx/vNfbjWP6nH3U+a+Nc5CEzJG6H6kZf1Ki+Rxwfj2NsbsU18KTmae/Pk/CxmR69ihsxJrsU1W+/2es3EyRbdsz9+nlVuBNMaUaZfdXPHKpto3jWnCsFEh4Eojz9gmoLu4b0YPPIghghg5CgiRELcRsHY5faaO+p2Ml5tpqpd7eUtTmtf9JvS3JidRJ5EqVSVmYKXwINMi2VqCjo6ykROG6Fqw8wfvZXGd19Zx5nLGayXCCj27Mee049j10NP2matCsq+w7zHsFUTOAuwTnuwm0RSNSXgdHdwzH0aAL4JrnZEZUQ24PKCd+bGTfyPP/wZ3rhyHVrJOXjsNEZOPmLakxJpzNTUhm2pEAmxjlzOWkaNx+YeRM0o2qAo67/mPe1PJG+Dqv6NbB0/eH0dP3xrA+upiplzHnjy64h2dptZzJrWcTGqwI7dPtuGY1wAvVGqxvF2UJ1KQyXba61Ze/3KNVwYH0dhqxVdBE8du/aZ1tDlk5t4Z+ZQwKZ9cJcBIFaoObXI5yi0UnAdmylhgcKIzPvkGfHSzRyuTRTR6iP47Os3MBbvHWQ/6Wb7R0yTpODkjH8b9W5lIHh1eRzvhgJXThBsI01h3Uv7tLQNoFoMQLV7Nk3BsU7wJE98z8+78ZM5D95b9zL68O6ax4STc2tunOPxAq8vbbhwk4KDQNU6wQ+bxWYwAxRotMu/dvLXHlNHE3UCp00ca9/ESGQL5GnWLhJIBJruP4Ai6P0YAGpTGqgtAqhy+jMCKH1VsfG8BpYiL9VkGhZ19WkK3+VijYJ3FesCI+Rnc4tF3JomHyMwevfiGt56fxWvvpPEi28s4fnXlvDCG4uMOvL69WW88DqvX+c1z1/kUc+9+OYyXmJ8+a1lvPL2Ml49u4LX31mxtM5d2WDaaUzN5zFLXqnxsUZAk87X0Ev+r/2gWhv5bo52cwnC7EseyIqukv+uZ4tYWC9gZi1nWv8ix22OIEJOpGbZp8fYt6WdChOwD7Lu1PZmgk4+f3mxjO9d53u8eWR/EA8TPPX2iQeqcvRt1d0vb5CWTEAyV6iZWZvWBKp5U+kqUskkheVpowHaizAQ70JsaB869p5Ax75TiAweQIsnYFtHjL78Q0y++RPkFm6ivE6gsTKDjZkxLGmPvrMvIXnzPFo3C+yDfhzaF8DBPQH0dGmChpkw+8j7FBp9V46KtPfVHQDK5wCotlZn6UHQF6ac4zcwlW5qoHYAqIgAVN+w0cY7TfgcAKUJLnlE1USewFO26cacMuWJRBXDwTrHq8YzMJVtxc/mPXhp3sVvEfSEgVP7+Nw+N3b1sR9r7SP7dp4yo9bIaJ2w1u2XCfAFlBKRVoz0UB6LtWFlrYK59bppoih/26a70nTZJh2q6kZ131835g1aLqLxhQUHPGliThYmEcommhBtj4RwoK8H/e0JM3vXZGmZ7SMTd008qq27yJcODwywzWXd4/Abp6Ju51fP6bfZ1TVcnZ3H5YUl+HNZfGurikMCXSz7edbHW5TJNljeHrbHM49EMDzgs5Q+POyoE/EMESvRDsXt+mLZeF9jtZ/pHtkf+HROJBRup+l0iJ1e+FKptDmRODkYMhCldpMwlitt4d2ZLKbXK/B5PTjWH8Y3CKB6Im5mykluOzN356pRjxJyKXPYINAj29ngic4leKmCTVCqaV+fuml7UgVpjdj5SbBlCiCwZYITE5OgxP9WV7K3bgpOlh6/ZWW1cgoMOaYq6syaidRTWvyuPVG0CE4z5yF2gADBT9jjRjs7Swdje8CHhN+HqH5jx5Kgrs1wvYzSOMnkRyBTQpW+N7W+gbMzc/jTc1fw3ozsdikMMK8qW5ggTE4jjg3FTeOkc7niFqCS2WETpSso61+Gjw63a6tx3qg/9SV56RMQnlot4JWry7g8s0YimmeHdqOjuxdHnvwajj37TQwePIZwIk4CSMFWneZzCcwH0xJgyG2sYXlqHKV8zmbjFNQX5GpaQq06jW3yqt+Yfz0jF+ABAqdoR6d5XmtpmPDJEcY6Ge760rwxmeWJUVx54a+wPjfNvtuGbz8dx28912FOCiIhrcMSiKhicr6Ety5l8dZFjuG5HPI1F4JdFM73HMYQgVswTsGe/dj2SBKlYe9bGr+Gyz/9S9Qza9hNIv6PvvYV/J0nHrZJBc1IfaLAzuwm3ZDZ4nffftecZFyenEKlleNsYATDDzxueZGnvSRB29ibL/C7ixjq9uDvfy2B33gqbjNMAkg723x7kOy4KQFN3WBxtYoLYwX85YsrOENG3+b1o+/AURz6yq+ZQwZtkHvr7OsGKDQp9MD+vfjH3/gaHtizC1GOeRFbudq/V5AZYyFfxL/62Yv4szffxvziMvwUCg6wT0kDJQbawXJ5yWQ2FufYBzasbzlawwI22IbJqZtYGrtma+LaWh2PktpzrVAoE1S60bv/GAaOnLLZ6m5ptQZHLN/qO3dWAkOjHrZv87pZNaqM5oL0C3/5b3Hhu/+OAm4J3aEWPNdTwt5w1QSF0awf59JBFJhIi5nyaY0q+ySBmABqmfRY7u41+8xmYtiCm4KJBBCtF9B+UiHXppn7CUQNUMDpDzrerXSt30R/xS7kOliOI15c8v4CnEjcdmP+mrzwbbaaE4nBHW7Mq/UShaO0CX2Z6griUfe2E4neT+pEQp1RHxeTUBSPohCXzRFkaFJvLo9bU1mMTWYxv1TEarqCNMdsnkBGnjBlLuVo3Flv7NyahHQzTZnSafZd/VQ8WPxNa4ql2RG4l7MP8UbxXfEf9WUBXfFN8VfxUQU5KFL2jP9SGPcwjd6oBwd7AnhkJEJeH8KezoCZ5Evjz48jnangJ1fX8fy1NZy5tU4eXYPHwz6mdOUFs0HTZNLXHw/g5FAU/3/2/jPIsis7DwW/NNfbzJs+szLLV6EsgIJrmEYD3ewmu5tqiaIoinJD6UkazYuniTdvNKP5M78m3osXExMvJmImYp70KFGkKIpssbvJZjuiG0DDA+W9yzLp3fXeZs73rXNPZlahgAbQAAiTq2rnOfeYfbZda317r732b9zfh1/ZH+f7nZY3uUN/frKMnzI88EAUv/3NfuzeTr4V4zcECqzy3UpXCj+BxLJvMc8rqRqWCHpXkjUzh7w8SfA7zWtpIBDpQc/gEOLap613AB4qpvIaWkwtERQs2J565XwOgz2reOJYGIneblQkt2aoyM83WD+rGOjrJmiiIrs7yDIKIE69y5zjmPKkMvqYyof5XWO70V5w5wh8/8OfLuPUee1h1cBYfAf2DRwhL5Pe2I2BGPMc6mV78lInunpvL3z3ciLBd7Vpe3JuyvYczC8vYPbMG5g79yYaVJA1M/qP95Tx1CABi28NF5Id+P7NDrw2t4qrKW3r0iSwWrVZJr+P8pTlpH4ir6H9cS/GtYRkZwRDfX4EAx6bleqLaekDsJhu4rnjFcqLKm7MNXEsVsNv765ib7Rp31JzZPcxHiwnOPObnEi8uxc+lhvlquTbB3MiQbDMOjbe/5GRE7c5nOJ3WkyvHEOJL3goA2Sqd+rmFF6+dBnTyST+1qMP49nDh2yCQbqznzrzxmyPo+NvbpYCgeJDb16bxIsXLpNv3EYf2/7/sVXDEea9yDz/cZcPf+rzUy/owAP7gvhXvzuK3ftCFD73lsPvnzbK75cGUIaK+V8A6iIB1CUCqHQ6ay5Hj41HyDDVEdT4HFvlU9N5m8HpoAK6byiMZ/fFMdbjM7toG+G0ePXHQaCKXoWfJrNcyMlMroo8BQJFgT2xuXSFfFVpet5MBqko1dhRNfMkRVijBTbSzGsSJhIKek4fUaURlzDoqE7TaQu0w4FOduBODPexc5Dpp3JkSgtNXJumcCIgk6egcSLowVDAAFF/OITx3hiFaMCAkrz3yUFBUOCKQcDJAUsO0NF3tYhcJNfJlxaX8dKNKVykMnVtOcnjCtLlss1eTfSHcWBbj5maadZpME5gRuAkgaQFjk7epXO3K2eL3je5rUklKICsvqw2XqLiN5uhUJvP48TNFK7OJLGcziNGhXfHgcO47wtPY9cDj5H5HYA/xM5bbbydUW001fdO1jw7UC0WkCTAKWZTFJxVa+uOu2mZs7hMUQoSFY6gs57FF2aQKRYBvDzAqV84G8C2kE8uI7eyaOaImcVZzF06g7nL55CZuYFt/d04SiXlC0cito7gJoHT9GIVs1RWbs0UsZhqojvSix4q92MEjn3bdiLc22+Ll/Vt7Vklb4FSnJMEfZee/z4BwLTtgfTffO1Z/M4zT7GPtddGKINuMW0uH40CuTd4KrChvZwuT8/i9UtX8aMTp3BldtZG9MbvfxQHv/R1dAejpuypXLQ+bOXmFebrLDK3L+GJwwF8/akBHNtPJS7htVmoO3GNvqXKdk7Fs0TPH8/hT55bwfmrWRTqXgzvO4jR+45gsO0SXOW3cPU85i6exiK/519r4v49e/ArDx7FNx5+0NZzqW6UV5W/yFFWO5AtltmO5vAfnnsez50+R2C0iqE9B3HoV34diW27EGD9JUa3WV3KW16egqLAepOioDzWCaKUT220KY+KWSoJck1fLRTh9fsQGxgwsCdzymj/COJDI6aE2awjv6UBISMnq3dS+9YGOQBKawkEoM62AdTQOoByvPC9teLFG+kAxsa82D3ajQh5Z0Km1b0OmNQMpsBTuQry8VUC81Uksy3y1VVkS7xHIbcqpZ3PaAvWiIdgyrtmJoJjkTXsibVwf2993eufHEj8dIEAit+9pX2gvB8TgKoSQGXbAGrZT5lCAOWLYFtsL48EUKCsIYAqNfMGoHKNpfcOoPQRQzM8ttuh/H1nMlSGbUapgKm5MuaWykhla0gTiCzLjC5bN1Ch8vOSJ8hio4fKXX/Ig76wB4mQF9qY3OQbAYizxpdASjKIRw0aSCapnkxZa8tH9SkXQNnAowK/IS+5cjOeJoizNbz5GpaLBG4VykamV94W9Q1ZkwzLooS6gADUWNyPh3fEKF89+IsLefzscgqXppM4NBLEbzw4RN2h22b85xjnteUyzlJnkMl8nOl/eCKCL+7tweO7etDR7cVfXCziZr6FYLwbzzwZxzee6aHSyIy069mq/pes84+cVMVMo3iSZqGS1I80IzM9V2E9Vy3MzdfZV6gjecPo9gXNdNy2V6iV4eusETgB9x8M4/B9YdvfSQNf0nU0i1UotGzgSOvJEnEPYlHqI+7+T6rcj5vUtvhdF0D9/reXcVIAak1e+AigBo+wjxHcUUcUgIqFenjeBlCzBFC5BXRS0d7sxjwsN+aNBuNw8iNeVa9UkF6YI4CaQ25pFtOnX8c8AZQcvmg5yG9tL2PAU8aZhRrOLq/iYnINS+RBWpYhnq2uZ+vA2SfY3I3kUVr4P8KylBOiKNtkLOLFsw/34tce77XNzjWzdos64stnq/juiwWsFovYF62g11O3AZ5+vjse7cLe3k5b055pdOFPCaD+fEoAqogxypin/tm/wdD+Q+T1GhxVtsSvJbs1oNrA1MmXcbINoMJePwFU9SPxwmfYun3uNBgRr7in70J6xCYajJ+wHCmzkqkMTty4hefOnseNpSX8k2e/hF+nnNSMoqZ3mgRblj6+dy/SbJZM/1+/ch3Pn7uEN29PYyCdwv9AXqtZuAzf+8NuP/4Ly0Q87BHK+3/1uyPYuZ8AivLmnUm5dL/pHE03ITkwznLD4Fxz6QM5kVgnxieQo/8y4VvRGigttmfDVSMbJlLXiLaUOq3Z0OiVmK1M6NSI5eGtL+JhI3L2K2J+mT4l0E24g/qleNyigJCZ3MW5AiZXSlgis14p1syjnRwuLDGsFHRN3vsaDGQ4ZOQFNsC6NCWNchIcaVNGbejYF+8yUDQ+6MHOES/2bNOCQA/2j3uxf8KL+7Z7cXCHDwd3enFktxePHPDhPl5XBylX1zA516Qy0LKd0Q/1J3BkIIFxKkt7E704PNiP/X292NETx3AkhF6t5SD6D7Dy5TVPirnah0CUclqiQqQZp1du3sZ3z13Gn566gJ9fv40bqRS8jH/HQASHt/Xi8X2D+NLBEdy/I4GdQxGbdRIiVxwChMJN76NvbNEvIBWlylMdWorAEAX/cE8I8ajsaT0GzjPLy5i/dRO55UVUijkq+qwTCjiZ1clMSgxvndS+PwCp74h5CgTJlMGZcdId9T0xqE5bG+PzB808SyYA0f4hBGNxSwdfXW8Y1l9JxqSYNq2D0gyXZqrEKEoEaCtJeZgpUbGVN7QyXjiewVtUdK5NV1BqBRAdHDGnBNsOPmB7C/UMj/G7MfPyFu2T+9yqAT6NAmqUtJRJoszftUqZ5RfDUG+P2TlrXwqHmSu0C0cHA08OacpeQXtGXZmdww/eOoUfHz+NazMz6AiGsfPBx3HomW9gzxeesUGZSj5nZS7HDAJ1UgILqSTSmTLzU0N/TzcGerzG1BWcYnHKxilPKsjUzNW3b8zWCKCy+OmbGdulXDOMEwRrQ3sOIUBQI6ccjMRm+gSmmsxfnuDx5sICMhSacrUqoBgPh6yO2l+w/Ig5n7s1hR8eP4WTV68jQ0Shchzcvd8AT4xlHE30I0gQJTNRrYNQHSvBAsDal0rtS5sLxwZG+PwowomELUCODwxiYPtuDO7aj57RCWsL8cFhc36itU7GfNpFrvQ4f+4iXdt8XTyL6ZbZoGbbFDTrLi9qO8ItAy4yY7uR78CtYifGh8lLyS8HqCTsGvXiwX1B7CVv3T7cjT1jHgu7R8l7+dy2vm4D7VpHMMbjSB8V/oQHUSp7nhD5Let1seHBfMWDTLXL1i2M85uSF9pnSq7S50pdyMqEr+tjciLRvNOET6Y4fir0MuELuCZ8hPfN1ToKNXcN1Dt54WOEilQamxQ2/tbeJFkCprmZoq1HOn4mhVdOJPHTV5bwl8/P47mXF/H6iRW7t0xQ1UEw1kv+sLM3gMPDYRu8fHx3D57e34uvHEgw9OHZ+xJ4iuDjEYKXh7bH8ADByJFtERzcFsaBsQj2a2/GEcowvr9niPXF476RMPaPhHCAx0OjERwdi+IBvvPgeJQhhmMTURzdFjXnTXuHQtjVrxC0NcwaGJXpfYXa53ymhsuLJZydyePcbBHz7ItTBArnFyuYy9VQrTewk+98YVccTzONX95Pmcpv7eoPmBWLTHBT1B1urJRxgXpAivm9larj5zeKqLHOHzgQxLFDYYxPyOSaZUhsuql0PxXURVDro7zXjJvAjtze9/eyLzBIbwl45YylhrCnhN4Alf9oDRPDnTi4J4hHH4jhq08n8PDRKBL9XoQIVqMMA8M+bNsexNh4AAODBNCRLsoolo/x//aHP25q8x8BjSWZ8F2W50HHC5+Z8JkTCZnwdSEciBDs+9k9OpGtJrFQmEalVjQvg5JDvWM7kJjYDX+EfG2NOiQVcYUutYG1Tvajisk4DfDn5XGWgEPtQYPY2kz9LEHqd6/UcIIAdVmDD+zHmqnRViaBgJ/1weDzw08eLGdBXeRFGizJlVqYZr+7PlPCzbky5UXDshWiviuvqDLzXUhW8drZDK5LZ01VcZpA7fRiA9dSLUxlW/we9YfaGvKNDlzLd+M2+YhM+OTgZ5jgMBDvNxndSR1P3lPJJEy2mQnfwjQWLsqEr2gmfIdXmx+6Ewm339yz/9zz4ttJfVD6u+R8B/UlOY0o12q2FqpO+XH/jnFsH+izfNk2GnpJBfkOpAEexbeczWOeOvPtTBaeUgkP8X3GAm3RdamzG5cZNDw10OPBg4cj1o+svf/CdG88IL3JkqI/dlnHdmg/96E6kTAAdfOKrYHSzIwcOwhA2SwLn5GSn6k4TiRabNwy7xACj5LJxhn0jAra/YSUPYENjXrJtffV5TIK1ToVkxYSURZOzFnE1x/vbIcuDBDgaDHfUEIL4SmUKYzHBzxkNF7sHPURJPlwaJcPD+73mivKp+8P4JmHQnjmwSC+cChAoOQ3LytHCJwEqLZTwA/2Op4BNSqtKdzlTAvnb9ZNydJeUf3saHF2MM0waaGegIzSLY92qmwBR5kjWENivpzg5DJfreHCwjL+8sJV/H9+/jp+dvUGitoAj+WnjV0f3tWPpw8M4dlDwzg80Yt40GdxmzlFO852VFv0EZGKV3Uqs1Ct7ZugYjDSG0YsHjVzgHReI13zSE7f4nHGptgTVFx9BC9myrbR394/tfuERmg0u+Ml8NDMjsCJ9iGSch0MEzT19dv6pvjQKAIETgIQBpbUPjY3EF3iPynf7F0o57M2cuePRPmOV7dNSS6TMc8uE9gvNFCqsD0LkMRjGLvvEHY+8hS2kcH3je+ydWCaeZKpmRwdCOhp5/sG+YG+KhMEmRlq/VaZQErgT2xylMp+gmBKAMdNnb7tAjyR+IryXmF/eO3yVfzJS6/h5+fOYzqZgicQwu6HnsSTv/Mvsf2BL1jaBdYchxvOKJZcc2s9j5cCMLlSpDK6bCYW2svB8Vgnd+2bv+4c1M9vzFTxnRfSeONcDulcE16WcWJ8J8YOHkMfwUmkp8/AiMCMNxCwuulgnSiCGsHiwvISzt6aZh46CBD6CKRkLqPBk04zT0rmC/irE6fx7Zdfw9xy0gDsxP2PYXjfEYRiPQaEegh6upl2q3+li/mRAxDLK8t3lfE4LtGd/V50T/WvepHHLjmPkOt9pa1neJR1FVvPpkhxbv79rsSHHQDVNAcSDoDS7JCzBirqWUWdfWGq0I05Ap0hAqFBgifF72OniVIJVt75ujVJ8XrNhPSEO7FtoJvgyoOje3x4eL8fj5IHP3nYT35MXrzXiz2j3UhEOsj7O7CSW8OuSAvbI6tUgtYcAEXlQ2ugspSeHxeAKpsbcwdATTM4AEpyIGEASm1ce5Y11uoo1nOotkpm1SAA9aALoJpqe4pRQJ7P8/dqfc02dbx2q4CX31rBd340i3//pzfxB39229Ylnb6YwdJSBd18dVsv4yKA+ZWDffj7j43gd58cxd9/dAS/8eAgfuVAL54gGDlMQDROUNUblNdLtT+pYU6/kjy2QL5mgd+XKZkTNp2798nK1F8cOebIZsk/yW594zBB1uP8psDPVwnafvUQAdueOPYQUI3E/QRTMs/pNLP6q4tlnJ4m+CPvrNYaZt4px03nqGwGGOdOeb8KebF7IGSgT2BK72tbkyuLRZyeyjPkkCFzCrGe+3o6yU+6EAt3w8dvSOdweMlmjvIJJ9ap+IX1l1A3eqk/xdlvNGu0kwDo0L4QDu8P46GjcTz5KEHxUwl8/dkEnn28B/cfivB58nxlVooi68sRWgwC6go61z0e/lpJiWQa1gHUuhvzVcT8cQdAETxplt3cmBNAaU2U1kAt5WfMC58YiEwZw/IO2jfI6DwESXmbdWrUKXMa7HvVKiqlPK/nTM7lF+WFb954WJ6A54Ta0HyF7ZHRkX/KaVEiHiFgZRoom3op7+Jaix4JbYQoeWk8jGiYfJX1pFlbbbh+Y7aMU5fzVm89rLOZpSpOXsni5dNL1BfLTN+q6QqaEV8icLpEEPXz6QbOr7TA7mwb9ObrnagRXKx1+cwZVJPplCyVDuFYm6hy2feoTwpAzV86hRJljbMG6r0AKE1pv5/e4PYhnanHt8ka2Qcg5l8yQABVfCBGvXn/2Cj1XOoB4invoV26g54F1m2awGlyJYVmPo99TJ8AFNVzzDDuKYYyeUow0mVr/fqJCyR/rQzv+R3liaF90EPGj43f8ZeZA+u6brvnxDUfphMJF0DJq9TdAErMVgnRepIShQQPfM8xI0iw0cnUT4Wjfu/kQMl0FAcprrfY0eQRT41VM0dPHvHj4QMEOru9eOpoCM8+ROZNofsYhe5jhwN47KAEsc8A0UP3OYL46C4PDuzwYO8YARVBlUBWDwtYO92znVln0PfaX3bLi8S0U+zIzCEc6MBSmgBqUgBK+zPxGpWjEBU1rXmSiZ4qOMjzSMDXjmuDVA4BPqvZp3PzS/jzC5fwe2+cxA8IoBbzJfuG9rD6wr4B/Nr9Ywagdg6xM0f8trZBpPgctVPltEUfF7ntUcpRiMxzm5ycxOTi0o8sufBSKo8cFWdtelsr5qm4BtE7MmZgxxTddjzvlTZqd+NMccksL9TTYzMUUQqPMJV5zYh4DFw5M7ly+yyyv/qt4JwaiSGLaVULBdRrBDtkygICsaEx8/IUH9yGQLwXETmn2L0PE0cfwe7HnjUTs0hi0Gaa5JAgMTyGCAGUATZ+xBQzgiaBsAaFgdbsKL2NcsEWvqayGZQIiOSWfLy/z9Kj9IrcFItf2KbP7JTX5ubxn194Gd9//QROT95ChoIwTjDwxN/9Z3jgG38XsdFtDsigYqBROgHDWrVss2AiuQAP9vRSEOXNDn5yusT+W8eOER8SMYfnKEgp1Ddl9rvI+29eKJrjiMnbOYtn2+FjBI5PGkiNML7e4W2Wb3liFGiTU4sIBbo86FUJFpUGmWNMLy1ZHrRQdmKgH10EvLfnF/DHL76CF86cx3wqY9d6R8cxfuRhDO2+D9H+QcaVMI94AslWMu3Go5ksrz9gIEvgcI1CVoJW7Uvl7xSlGL9WiXZYGuMDQ/ATAMrhiJjTRjtw+Ny9SO3lDlLc/LaUj6WrZ7HMICcScmO+M6zF/WuoUchM5bswT2Ax0u/BCPkrk4hwUADIAZCO6t2Osv1HV3SuoE2aOwiMxAfl9CMWItgljw4HujCbbOH2XAN7InXsjDTh53M5Kh0y45srd9n5x+bG3GagKKgFoMoeGxD0d1Ph9d57BqraKm4CUBG2IdUFIyOIl53M/HwZrxxP4vcIlv7XP5rEH313Cj98cR6nLqUxu1gB1SebFfry/l7848dH8d8QLP1DgqZvHunHF3YSpAwG0Rf2mmmeRmndWm43G/vtmLI5BeFef/9kJaDY7J97yYlv43vqw9rnqYcgSLNSDxPoffm+XvzN+/vxNx8YxEPjUdtEX2xKa5NzZQJNOcAguLq+XCZIKmGQ97UHo9piggBw/3AIOxIEgyGPWaBMp8vUB1aR5fmVGzm8RMCpMpSzjomxkFlvdLAd2UeM2un9pJPaLDPN7maew2ICUbZHnbOZ57aRAIYHvAaYgn7xPOVLgfl0s/pJJlUo0+kCqA035i1EA72OFz6bgeqk/ig35qzLLi9ytQzm8lMEUnkUiyVk0mncvnoJp577AV77zh/h1e/8J7z+vf+M43/5X3H2+R/i+vFXbH2v1oc1yZ+rmWUUl+eRpcxLF4qoVGsstU6WscqS7XEgQWAUcmaa+G3x082kZqQ2r/6lgfKgXG57HasAtUM5AFnJ1HHqSh4vnkzj9JWcOVXRuvZgKEBQFjfrCwExL7+hdVY5tvmZ/CpmqdumcwXki2XmK4Vb50/j/M9/gjM/+wEmT7xum+eHYr1maaBBR8nShQsnCKDyLJvONoBafWcvfAJQTMd6Rt4DWatiXgVmTa+w9aw88rpF8R7jcUlPC8BovZP2SNwzMmgOl1y94b2Qyt8BWzIFb+DKwhJy2Rz6mOcoGVwPuW6dCa8wTooLVH1dGEh4bGBFM7qdlCl85B7k1jXTwfJkc8HF62VcvlFGMlVHviAvmZKrzgBrl/g2w/sGUHe1Kbuga+8FQGm0Sw4cZButWSgpLQIcA1EvRmJee2bDzaMVtwkrzUBNpaq2/qlaaxLlA/cRCMmcTqNqEtbbBmUqo53s3dCFaFAjOTwPdiIUUJDLalYgg5fvCZDLNtjyxM+5VbhxdNLgkMPQBJi0DmpmuYVyzfHYJXFi659CVNaowGm2KcROGadCqjy5sWhhrTbVnE5n8JPLk/jO2Yv4waVrODOzaLNO2xJhHJnoxaN7+/AQgdO+0biBKe3pJOVO8bgKiBqSc9yij4vcEtfeSDItlbKiPaP6CW5lUiAPkNrPJ51KIr+yYE/LlbdmomRKZ7UnRuFWnBvupvb1O285v8SABBLk+U8mXQoCL2bmpwZq5LQRIzthyl1Fsk3aJ0PtqdUgyCHYafKo/AlE+eXhL05hQkVeHucSo9vJuMfMq58AlTZhlVJua574rKuYiwTcNDAikkmjnFTIQ5JcyeZXFlEqlcicqjarJFvm0b4Ey4hx8HWZKGo9oGZWZpaT+KuTZ/EXr7+Flwg0bhB0NAkedz36NB74+m9i96PPmLt2zbxYRvjHeb/beJG+a6CCZeLx+g1syPwiuZxGajGNbEl10YGxQZ/xBpF4STLbxA9eyeC511O4PlXAqieI/okdGDt4P4bMXHHUwKNcewuwmmtv1rtmGwRKVS/ykqfZIpkTZuTiPJNGvlzBXCqFydlZvHrxKp47dRY3mSeZGWjWSbNovSpnmdsNjdi6J6tP5Y2hXfsWlGfNfnkIHLWYXOc2u1OXq3tn7Z1mKWVWqHqy2TLVEV93auke5ES9TsYTNxMvuADKNeFb30g33ETIowXRnZgudGJBAGqAAKqv29aN2jpSKoHiuYrXUUycD7gttZ3NNvFbfEa8U8JKC90lQ67PNnF9pobxYBNj4RZiBG3yYKUZKAdAdRG8sDyDrY8eQLU6zZHEFL8rEGUzUGxfcTPhCzIvAlCEUGsCUJqBIoCiwN0+FsCTD8VtQ8fZW0W8QaX/uz+YwXd/MosfvDCPF95cxoXrWSytVBAl4HxgLIJvHOrHbz00zGMfniGAenh7DHsHtd2CnwDTg7BP62tlJu+ksd0V18t0o1x1vvnX+yOnCDf+il9sjs0mN5zbBtZUzbLCkHm+QHScaU1EfZT1Cn7sHAjgyFgYD26Tk4mIAcAq+76UyUmCqPn2eueBCIEp7wkYDVNXGGW+tZejZjBltp/M1ajgNLAir4PLVcwvVZBK16gQE2wl/E4BWJv7lNB6UtXn2A/IE7VfloKHeVbQuWPa3X70g1frx09KNNO7MQNVtBkotaaojwAq5Hjh0z51vZE+npOnZGdxZfYiLs5cxJLWfBIAyZlQZmUZ2aV55BjyySVbI1rg/TR/JxdmkZ6fRXJ2GsmZKaT5u5DLEahX+O26pSEY8NmMU0+MQM3vI9/cVKZWEW7BOhedew4vFJiQmbZ0Ol3W/qcy9Z5Zrlg7lJmfHGHEomH08xsCZ9r30Of3ygcK1pp1M2PTpEKlThnM92XGJosNeQ+U46hccgWZ5QVklxdRLRVscDIYjaJeyGL27HHK0wLkvOzwagt7GQLs/PecgdrsxnxzX9Dp5kDSgKLSbVYujE8b4l6ancOrl6/gOmUWW6TNZum7NiOkFxXnpjjWaf2ac0M8Q/Up0/Yg5Zfpxy7Dutf79yA9rXKXJce5qRksJNPGZ+K8PsHyizM+H5+a7ujCAmVyg+0sRN4rt/2eAMvAmaV5O4mx81axtIrJqQp+9EIaP38tg8tXSzh/uYBzl4o4db6IE2cLOHOhgLPnCo4Jn+X9PQaRexSZMOT/dwVQfEaPqZyYZ2dxIxmjFqNqVsVhij5TSvWME72K2olfC1hnszWHoZa1ceUaxgcc4SxXktqFX7NIq6sEYIyfehODY3LgnPO7OmcwZUdHfkffcirP+aIrXJxfG+lwydLDUKysIU8FLMeCzuQppBmxn/kdoyKo2Sjtz6Q1TwJQEvzKgzpmqSYb7hR+TND0RyfO4IXJW5hKZxENeLBvOE7Q1IdH9/TjwZ195igi5NNCSnVop1yc1CkNTtls0V8PqfRVH5qJ0gbMsaAHvVGCZzLHXKVOJlpAzrwi5dGsVWztiYCH6lH9wIljU+CfO0L7uvNnM7UvOA3XaRCaerE27AT9XSc3rrZW496zX+2ESOnX+7ZbO0GUHjLQ4Q9A7s61gauOmsHwh0I2o6G1ThoN8/oFCvX6xlcVq8z9tGGgAIRmZ6S8y0GK4z2uYuYUs+wHMmMLs4/IG1idin+hTKVpJYnzt6bx83MX8F9ffg3Hr99EmbHGRsex89jjeOAbf8dciAeZJqVVM2dWBvq2+grTbuYO/K1ZKJnzibRWSDNqq9UiirkCbkwXkaPyJZMLzYKLkacLTZy+WsSf/XQFp68UGVcXBnbsIrh51PbT6h0es3VKslEXAFUZCrhoLZTy6Dj3YN9PDMIXjJjyo7KpUGDPLlMxvnUbF25P4yLDTDKDDl8AiW3bMSHnIwcfQJTvqbxVxo55oJMvkdvnVdJuact808w6VYZ8Xu3LwBVBtUwCBfRszyeBd74sYbhRU3bJCbq3+VwndxMvugBq4XIbQLFOzYQv0oT2Oik2CKAIJpYJZDYAFAhQZVrlACgJT5ackQue7vycm1MnKMU6U1FcmSH/nKkj4W3a3lEDBEgV8nztOTVX7t40AyUA1fhIAVRVAIrfE3i6XdSgGdtYFxV9fwJ+gm6rpw55kpMJX57AoGQAKhbRjNoaZqby+MHzC/jTv5zGtwmgXj+ZxNx8GVHKQ4GjR3fG8DUCpr9x/yD+9oODeJbnWqMk8KDN6ZUSyTg5jFg3q7PKVQrvrmWH7uIO75ucmrl3HOtxq/GsP6I0KW2u3GVgmpVOrX+WY4ndIwJQztqq8USAvFTroTttfen52YKZ+ql/auAyyPYjc/9B6gs7+4K2/6O+10twtWc4RB7smCBfuZHH1ZvkLW1zqjhBW5d8SCshnwpy06nctMtThWZHN2yUc/tgT38qqN1GHADVWHdjLjufmK2BGqICT8ZBaqyS32Rmcfr2SVyYPoepxWmUKmW7p/xqYFmbsGs2KEz5FI6EEQgGyY+7DKDIrE8Ok9JLcwRPWQMs4luUFAZmYny+r5eygaBG7XNDlin2zSXabvuW9PZ1PisQq1koB3jJ0QplaV29wbmu2aZegjN9xzZi1R3yaPGQzjXHnlmTBnL5ra0vQkHlJWh5CTL4KIc1KFbIps1zbqWQw8juvehoNQig3kK57KyBshkoASjG/zYAtX3TGiiXueto53cG8XjpswXKrPlU2oDT8cmbOH7jJsEKy75aN1fkPQKDzJ/ppnzToXY8btyb49fB+cODw6+svO1t3W8/556/U2iTnzJO+yxenpsjuM6ixFtx/j7IMMC4/fy9wPwusmxXsi2WYyfu2xW0iRWjjag2iHUoVeLG7QrePJPHyyeLuDxDHb/lw0KhCzcWm7g6XcOFyTLOXynj7KXSh+BEop2pdwRQZFwGIvjPLWi5QF0uNilU1gzJ6jltjism6TykOPkGz1mfFEJEwbkGlvJNZEsNNkRgjABKXvKk/2ldklwIy0REDdkZBnPS5dLGlbvvbZw7qXTvt0P7tirasso/AmPqKEuZFhUj5qPRsmlJ7ecUpvIo141hKjdRBgNAfE15Pj41h//3i6/hO2cv4RoVyDoVyuF4CF/YO4gn9w/gyPZeTPRHEGUnUrm4ZSu6s5Fu/r1Ff50kcM/mabOo8nRl19Y6zWtUcmEBqZmbjjKbGHA2I/XI3GxDMW43Kuf8XuTefo9B0b0tyrvuqe2YoOAPOb3Q7UqxsA42jHifLM4REFTAtcaqf9sORHr6bebDAQfKh9Mv1r/JoBFTXW9Ua85MULNhszUCFvVKEaXUsgGmZL6I02TMGtXShnsnrt3A9984iW+/8jpePH+RYJQKZf8gth95BA9+87fx8N/6R7a+x/qFlCGVvZhE+9NWEbwn0zetE5IZnTYgVnlrNE3plrMLzdqUMmnML+RxbrJqTmHUT185m8dzb2Zw9XYRjTUveka3YezQMex48AkMbN/FtAyYqaQAiq3dsjIikNFsEAWdKYutli1clqvw/om9NkMn4KhrWvBbKPN7FOCalZMTjr2Pf9kcPQiU9RFMaT8vCVinftoZ2xQ2l7Vb/sqrPxi2NWgC68qj1lAJiOmePXfX+24cFt4L8QUXQC0RPClIEdE+UNqryc8qT9c6MFvqtL2gtK5pJKF1rlRwqCxLcGkPPw2S2bc3Ze/dyE2nrYMlgLo520Cos4UEwZE2320SQGmjXs1AaQ3BxwWgtA9Uqr0GygFQzGsXFSa/Y8InWpMJH+TIKIdyI4+ujlWksmW8+MYcgdMUvvdXs5i8XbABxoGYH8cmYvith4fwT58cw794ehu+drDP1gJpg3QBD5kJrTsLsi+QlKAPKW8fFxlnYQZs/ZXWWPEokCSHEU/t6cUj22PmhCJNHUF7LL56I4M05b689mrNtPQJmVCP9wbx9N4EfvMYQeYDAzhIgOnnfZlFzaaqVHIy5sr92OEE+ZbPGUV9TwX2112o7+/7f92pfd+kTs36F9DYWANVZb9qsf/0IqF9oMiv85Uczt46hTcnX8PFmXNYyS8TMHUhQmDRQ11LM0faVD0ccszoQzxqtkfrlnpiWqdEJZ/gSh5ctYZYfWaVfUjmzdKvtCl7nM9rBsktQVcHdMt0c3Dp7t9qzx4v9VGCOC+P2k4mxO9qvZTWUmlmy2SFeDpJ7xp7p/LaSaCj7/cwH/29PUj09DDtsXY+wnaUDK41nK1MFMf4gfsNQC1ePk1duwgv4xGA2v1OAOpd1kDZTLF7znrRAFcyV8Bb12/iz986iT957Q2cn55l12nhMON5bN9uiysecgdP7S9DO5Y7o7+TdG/zfff3u73zDiRLEzGR5VwOaYE9ArtwvWEAKsz0qKc3mRety52p8HdATuM8bCddFtw2eAcRs5Bh461TObx6soDMqgfRnYOYeHo/eg8Mw5+g/tAXpKwOUJeQPtH9y6+Bsqam7/6iGaj2sKOm/DQDtZivm1tz2VcagEo4YGMzSTkSsxTiT5KZatNaTel3dK4iEtBitA4enfUSogCZp6b1P1RqV66Nm6rQeUHt0Mc+N2WItG6mWxFeGGWH1VoomTBpnZOcSsi3/QIVxX/72nH8/puncGpuASvFkpkuHtvZh2cPjdh+ThP9UQrRoLkrV/xOF96iTwuJkQjEb0uEEAl6kStrz7EGiuUaMktz5olucPtuxAcGjInfTXf35Y+C3BbltOL2bym0FC5eCRqbxehsA42orXHqGRxlGLE9njQrIiXaISfF90q32q4Nfkgwsc9obwuNNlm8BCCBWC/BVRnFXBr5QgGzS8s4e+MWzkzexPRKEvWOLvRN7MbBr3wLR37172D/07+GwT0HmMagpc8VRMrAej7a5HRRx8zRHwrb89VyyUCM0q6ZtECsh/mLk8mSr8wtUonN4o2LBRw/n8HMAkFfVxADu/Zh7xNfweh9R80MTpvmCpwIiL0905qJ6rA1b9qnyp35Ujo18yWAFBsaRXxkHPFtOzG07wh2HnsCg7sOIKIyHhpDL0M4Fndmntqxvh+S8FNeZc6pcpYJodWVRbZ5lPC9kZXjZlL8jO8OEz6eawZKAMrXuYZktQMLWgzd7MKoAShn64cgZUAkJMVCph8aqW3H+R7IfZZYDdcJnm7M1dHNcu3xrdm+KpINV3MezJY7ka3zWx/LGigtBmfbqXXidsEBUNLN/QRQmoEKdUvp0ZOrqK9WsZRdxAx5wPxSBtPzWYLAApKZmq0RemxnHL/9yLCtafqdR4bwKH9rI3mZvRmp4hiVA9U/S+RWiI7qP865DlEC7m1xv3kI1CzT7WTV2sF26gg95K3xgGPur2sCXjJflDm1Zuf29IfM699SroaFZA016hpyHx8PdqNH5nxmO9Xmv/bNdgHbvKjOP2vl/AkkVRyL2Z2B0kj+4kqNl1dZv33oDQ5gLjWHSwRNk8vXCZyW2L+aCBOgmClcJGSOCKT3KSonSln5sB1Rn5RpnQMGqA9SL3NnqCQ2ytRNtY5e5me9vTGEqbMJoLQjcY4fkPRNLwGL68FPnvucWac7W5XOnfR2w8t8BIN83p6VSZzy5PQDM99kkKl0neCgVq3Yet/+bdvRqpSQmbphTie0rMc20n0nAPWua6CcPOubNrDBsjk/PYPvvHGC/S6F4Z44/tajD+F3nnoCD+3agYm+PnO2of7nvGgv88/mOD96snWe1Cm6qCvISdst6g2tchkxzVQzfzGGaHuAcZL5Xl7tQLFAeRXuwq5x8gHyDENZ68T0M856bRUnThdw9moVDYFr6ua+8TjqpSqKt5IIjMTR++gORA6OIHp49EN2IjH5zmug7CEKM2GdmhicAFRDI8OdGIw4a6Dk0ccW77WjFqmiVN8lZkx7S6SpmOr97q41VqQ2NXOmQ6WTarGl1gvd0T5+WWonxk2T4pZSoAXBt+abNiqqPTECni4MaBrZ6zFFWsKx0mjg+PQc/uLCFfOyd35hCVV2BpnnyVRPAGrfSIyNNIiekLMRrpXVHSWwRZ8GUrtQW40EtPu2F71s0xph0p4oqeVldt68rUXR+qJAOEJGeLeJ1kdLd8e/3srUf9nnpHTLOYFMwuT+PBTtsaMAh0zEtH7IeWFz53IY/duJzzBeD5V4HeUdb7Xl7NGh2R8BKIGYsEzW+obhiSewGub3hscxSMCy9wvP4r6nvoodAhm777M1V0rfhrne5q8650qVkx/94YFlL0Ao8zoJJTMfrNdsxM/ME5k3XyiKDg/BbqmFxWQFze4IIsPbMXbgfmw79CCGdu83b4pal6Q9mQRORAJGzNZ6cBhOB7oprGTKJ/CidAhIaTZJG+H6I/JWOIAI8yK34xHmW2ad5oyD18IEqJotUnxOCW8u519MSob+SuCaCeNGRCTBjPdHlq/NxAt3AyitYYv4OrAz3KReSgBFQLFY7kKhJQDlOJEQr5T7bvULzUC566DeK+lRKRLi75MEUJMzddblGnq9azjUQ1DM+1dy3QRQrhMJYORjWQPVBlClbgNQGkTzs+4TgWEegyjXS1jOLeHW0k1MrcxiOZtBKl9GB5/blQjgyV09+NsPDuFvHB3A03t7cXQsgqFeyg/KS+3L9LaZps80OQBf3cicubCdhXxdGIr6zNOgAOUD4xHsHwohobVQbEfu85vbkjbhjVP+613pEZOLJSwQSDUaVJgJ3ocIoKRsqlzN8YLAlBwz3TFwq5g3RbpFHz61edO6Cd+lsgEouf4OeqKsFj/7zSSuL1yxWSg9HiUPjWmJRCgAT5unuyReJ75nDg7a160WeV0WSQIxescG3shHZLon4CQg5iNPv6O2Nzeo90mWDg1iERip/SkYKTH3IBvwsufawEkpYRk4/5z49M/AU62OarUGbzBsm/Zr4KCwMIVagwCK7x4heNqHDQB15u4ZqHdaA+V81bnGjwqMXFtYwEuXqMfzuxP9fXj64H4c3L2T+jb1A5aj1imLB6qv2kubo3uvpHd+ibJ2qANR6tyyhLhA0JcuFrHKtCWoI0ystRDmEzV+4xrLYoHqRzbXxECfx/ZJ84sRbP680sL/1eoq3jqdx/mbNXSNJRDYnoAnEYTtuUYQ5R+lnjLeiw6Wv9Xf+10DpXAH8YIuGYC6RgB1494Aql1N1tAFgJYLDVYQBTsrv0cb/YXI+AggNDOzOWN6z6qJlSUzjiW+J689MkuJhfgNCmqlSQK2h0prSBL0wyZLj1Lh/NWiZs2Wza40zYRPziQ61joR93kdj3wM+Yrcky/hO2cv44eXrhEwFhBk/rb3R/DI7n48uX/QnEZI2dbmhnKJqXw4X9miTyOp7qT4yL5/vC/Etu/ltQ4USjXkGars4JrtGdq5h8AkRGW05bwoYt27/eujCNaG3dCm9VOeSNEX4NCsjUCevNfJ8YIzgEGGbszSedZ5sf02D3d/y57k0dytk8mYuR8ZvHiEbihubezaO7oDPcPb0De+E8N77sPOBx/DvseewR6G0fsOIhhNWBzmwZDv30n8wDo555uviEyAmnlbyOEf5uLccbJgQC4aR4TgSGu7AmTEg6yXsQOHMXbwQQzs2GMmcPJ0KC+H8vAn0w+XlM+3EeN1AFPYwJbSLeAo5w5yca79weS1T0GgNNybsP2e5JBCM09OBjY4wOYy/UXhzsy7cejiRr3d6713Cm8jXrwDQJkXPmcN1K5IwwDUcq0LywQypVanMwOlzcd5X+tTxZdlIeC60t7I5buTk54Oln2Hgafr01psLQDVwgOJhsW1AaC62jNQH7UJ35oDoPg92wfKABQVeCpCoe64edeaTc9Qgb+O6/PXkS9nyfs7bI3PIzvi+HWCJq1r+tb9A7b/Ui9ln/qZ3MLbOqGNKttEH1IGPrG0kT9bH8EyUJnIlfnR7c5+VcMRn7Uf3VMROW84hSU+qxFpvTsc91Ox6salhSKmkhWb7csVGyhXtHdPGdPzZfP6lklXUSk20aIir3Zkm2cLTKnRue1miz5cUrGysHWQCd+yAagSluREgv2KHJtgQSaYU1gpLFkbCJNX98RjZhZ3N3ASQHKBk4EQ1Z3oHn1Ino81IxUOaY0ReTH1NMWvZ+05+9N+8X2S875kJWOwKN5HPHpUQZHIdMOIZdTOS7VaZ9utsbxq6CaISYyMYY3n2fnbtudqJ3nPvtUGtlNGyv9niuVwttODJN//hWugnP/2LZW+/s+m0jg/NW1e7gQwgz6fmeLPriSRzOV4vc43ZHbb7aTRkmyxKKL3FAQ+rC71215/+zPvFtziClCONimTri8sUvaUkSUPGHY9EvKhMr8zzfaRJL/OUU+PxbXFBvX0oJYmbLQli4xUqazizVM5XJxqILBnEMHBKFqlOhr5itAlPL2U7WEfmrkKGrnyB1sDpTysE3/oZ7NWxbIAVHsGSns5aJGoZoQEoNykqsHKeURSAEpShxnUiJFM1zTNLsAlcpqRCstOCFi0xHANM5k6kWbDbKd7o53YNiiXk3yeL8jTjzai0/Tepn72odC6HOaJ8iBGnS44u+dniy0wy/Axn9osV574jk/N4k9PX8DV5aStddKeV/tHY/jGsW04uI0olmArGlRn9tpoglOKG6R+ZFfuvLxFnwJymehgLIDd7IDNDg/bbB3zUzfNbGzn0WPmhEHPGAMypvnRV7T7BX3NSBf0eecXiUBJSoiOekoJvIvsit5pv3svcm/pdQEKrc+R6VurrvVQLWjjXg2AyANmt99vjg4SQ+MYmNhl6440k6N9PARYHOD29nRsfNy5t56eTcHKV4K12zFr81IQaFZIM2LSwnRPYCY2PIahvYfQP77LZoN84Yg5c0iMTSAQiTppYLBo+UfBkuVS+3sW2iTPf9ojS1Svlg14KK0yK9HMXmJk3MwCBVilADj5dCJxv/G+6a40GN3r2gchJmgdQBE8OSZ8GwBKezKtVLoYOlFa7cTYYDeGEwJMHWa6JzM+zURpFsoR1u+NVA5SbgUsrs81cJ0gqsm2kSCAuj/RtHtXsh7Ml7uRX98H6uNZA5W0NVDduMWwyjyrGxcpxGeSM7g4ex7zmXlbBSWPc4/v6MH/4Zlx/LOnxvDk7h4DUyZH1N8U1gvkzpLR99zw2aLNOdvc5tu/dcq/KhctFjeHGRuF1L6/Qeu/GYmX+oTE/3KpgVyV7ZVA6fKNPF56cxk/fnEBP3x+3jwePv/aEk5fSGMlVbPZKz91lSDfVWzif3d/Y4s+JLIOTQBFhXZxpY7TF4tYTDoAql5jnRXzyBQzaLQa5Bt+6nUEPEHNPHW3e4fai8yBtbdPt8kYA1Cse7fO2nCAz7lXyHspb+Q+XOuUNCvl3nOfcE/svfcZ1klx2kWm1G44d+3S3UHptTTrWeVMaXb/6RneoVwoESTlSyXzBaABuczSIhZvTyK9vMLrFdO94wQ4YfaTEF/MUcac76LOwbglS999H6iNPiW9WeW5nMvjwswcdZYSgxwpzOGVy9fwwsVLOH7jFm4sLjMW6t6JBHx8flO3fHv070R8x5nB+oDEV/Up1btMMuuUS/lGE1NMey/LYpw3tRJ1lccU6z3HvKVl7sfn1fYG+7zoG/DxCTfBTlpK5VW8dSqPq7MtRO8bRjdlV+a1SRQvL6JJzOJLhBAYjDjyn3F+YCcSLj5xG6HMYxYkWAmi5KZYXunkWS9CwalZJ5G+qXO5/s5VWuZEQu5fNZsTYEL7Ix70hJxOYunTS23S6BDlpnnjS1IZrdRaiEc6bGd7WdYoGTIP0XSmBLbr9tsiscbMk80Rvk/aaNaKSg0bqBKIV6trmE+1kM5rHxZWFhvcxdkFnJmdx+1MDpV6Ewki1mcODuPxvQMYigcInASevGQO7MxMpxvvHaRLv0R6t+ivj9Q31ORVfVrzMTEQw3BvCLcXM8jVCbKpNMuDnbPIn+39Dg700ZN1hXdqW+102233ZFN4P93IkSF8mn1SMyyBcNjM2zSbI8cUMhOUW3CtAZKzCJk2au2Sy1Pcb76ncA9aj4Ynrmmdxc10aTZKM0TOqKVGw8in+G2ZLPaPTiDeP2RmljZCSWqLYzsX6bJ75c47Duk7AhxynhGKxJm3KMLxHtvoVnt3CZg565QcZe1tEfwy9E6J+mWonR8DUPLCpxmo1iqiPmcjXVlDpepdBioqa84aKANQBFje9oy9R/y5bTqh8qHeY4HROv2l3WnWy1Z/eKZnZWFwbbaBa9N187za513Fg4kGhT7MicQ8wZuZ8BFADRFAHfiQAZS1G/1n0IBgtW3CN9U24cuXq8jmM5hLLRM4LaNQLWH3QAC/eWwY/+ixEfzWQwM4MhZBIuR6VmWbohD5eHv+p41UOu+9hJwqpmrHV2SZt7M/iAfGozg0GsEEAWtE7t6lF7AtFctNLKVrmJwp4czlLF45vmKeECdvFdAT9WJgwO8wckW6KQnuqfOtzzupFMi/7OAo/w6plHiu/izGQH0MAqYqd61jz9dtVnApWcWtmTLOXS4RxDqzGrV6A8VqGeVayX7LzE4e6bQ+yPogSbNOmlkx3m3/7gS7OneDS87vzf/e6ZlfjjbivfM7v4g2nnbISlOMkXkuU9Eskb80yXvlzbZGQFUtFVElcKrX62beN1Ot4SSfe6Vcx5tUlJf4XoPvay3W4Ylx7B8Zoa7JMnMib5P7vfbX+Y5M0/KlMhbSGdt6o1ir2QxUmHJM94v8jmao6gZufTYRYPfaMW2cvJ10S9/RwJu86/7s7AVb7qKNdJXPD0IGmvlqgLI0y3K5Qr27i7I9wjbSQ/4aYmjwuRy/O93ZjTLz3t2xit3bA9g2SgClsnDQEGRgki+2cOJMHpPzTUTuo5zuC2K13oJH69T6wwhOJNDJ88yJ20i/cfMDrIFiYl1wbVluZ1zmOfOXz2CBAKrOCtVIjnYfDwlA2cNq5hKWjn13mQCoQgBVbbGpUIGRXbP2h5AnM8uTIm2TzjUDJY9n8zlnBqpcbSFCuO2McjqASYWpo7xsCExZuazH5KTzwyDFpFiVdQn2m3MtzCyx47MCFzNZ3FxOYSFbMIStGQi5J39gRwLb+uQlqJtl4kE40BakFuOd+d2iTyepLqXQyQWvvEyeupXCK5cWkCrI0xsFB5mblM5CsYRAPIHRPfcRQHWZdy2jj6MRMH3rbe7u77Vv2MEa+NuTtH5v4/A2MpZw103NsrjODeQMQgBCm87KHbk81cklt20ay0S9U7zvSne91GZL69cljMwTH4Gcay5nyZQ2xYd1XeuQ5DhDwNbZt0vkROBE50ZK0vubfrp0d9plyqe1ZTLZk2mfgJTWYLnmC2/L7d0RvF+6R5o+SJxvyxsvrAOoK2faa6BWEaFypI10vdRaswRQaYKKsgBUPwFUX5cNjGnk19z7NlZt8/Ec+0au1EC20KSwbpFvah+UVTPtJqa15Or7khWapVSz4Ou2BkoAqsF4+nyrONbXXAdQ2slfTiT8H4ETCXt10/vWx1c7kWZ+J3MduLDcwFKmgFw+j0qtjKFIJ371YB9+48EhfP1wPx7ZEcMYlXlZZbizTW/re1v0IZDUM2dkW94ee0NejMV92N7nx56BEO4bDuP+bRE8SFB1jGH/YAg9lMVS6q9OFXCN4fasPMLJY2YTA70a/PCY4u+S2ww2NYfPN7EgrCzYnq30peypgzDIxf40Aeq5c2m88uoSnn9lES++sYyX31rGq8eTeONUCifPp3HtVhaZbJmAoEY5WSUvqNrsk3Q5edITCDDlnkE8QbNHZrb3Nib12SPJB1lbabBFJocCLXJ3rqPtKUUgqXLJkxcvNJqYZphnKBKkyGW7PBA+sGMCh7ePU990LB02WM9d5cefuqL4opRXEwN9OLhtFI/v24P7GcdALGazwVMrKxZHXyTMa1EkIhF7z7GiIAkgbHykHa/zT7pOrlzGK5ev4rUr16gTJ7BjQFu8ON82ejfmaB9yTvVDp1ozGQ0GqWcVzPRQa7e0tmw7ZfsQg55J8vd1yv88BYlk1aF9IeycCPAO77bjkypQoDw6ebaASzcr1pY7mN4ubze8vUH4CKC81OE7iC0ayRJWqdN9KE4kRI1axQDU4rVLFHBEpwJEMuHTdLrpCs5zOkqANNgotKFuvrbK3x0UtN22WHSQDEvlZ8HecEgzUAJemXIThQqV0GrTZp60Ua7tA0WgpnckrHsizga7+s4G6fvrVfTLUbsSZd+vT1y8KcFeMfvQZC5vKF1CfyQexFP7h/Do3gHEgl5b5xQOaAMxD3wCT+3k3JHMLfrUkqpTDF4zq4uFBl66tIgfnJjC2VtJzCS14Z1G4RpYXFwxz2y7HniUyny3jSp9lsjtZW67ZlcgOYxbLsDlrU7OKjQ7ozVOdlfc690Y5wcg57tOOsTcxcDlxUgARuZ8SoutWdJsWLwHvUNy7tBvJn8iDew4QWa7mqWSANeR19qhs6OLR8YsJrfpupxY2LH9ntZiOU4i2sxjnfj7w832h0Iub1onXlB+NgMoCVPHiUQDgS6Co6Y2l5UTCY8DoBKyBtB7QF3giUBJDjsyBE6ZfANpBh3z5OkCURpU08LyGuWCrBS05lWmW6o7/ZYXvuszDbR4f8DfcmagWLZXc+5GujKh1ka6H74XPuP0ViisSx7KzQ4slDtwdrGBk1QSc8UyQgRv9w2F8GuHB/C/lxvyAwmM9TjrdpQXjXBaXf+Sadmidyb1cf1XMWtcis0DUeogWk6wl3VzhMDpYQLaJ/b04PGdMXN9Psh73QS3cga1lKrhzbNp2ydubCiIft7TBr4ambdI1QycD22RWwZWJvyhwqbSVWVfXlys4OzlDH7y0iL+7Eez+KPv3caf/9UsXnprBa+dSOL42RROX8wSPBWQzRM8ETTJQ542uG3KYyqj1SxTpL1WSSTe6XjaE1/lF926IKlqPkvkaJYO7xNQtLVblJuum3YdoyyboAbmvF5zWiadUlXQaLVMBy3VnM2C942OYO/okIEtZ5sf9xsb5eeSBh80q7SN4Gn38KCFnYP95rZcA2ZJgpSZZBIxflfxCgD1EuQa8d3N8GwzWd1REFRYv4vZLE7cvGXrlvaPjmLX0KDxcclJe9b+vncSgNIAbCZfwNW5BWSYbzn12b/Wwji0aAJYojy+RFmfo6qlWej7D0awd6cAlEhpdkpD1g2zS3Wk0w2sZiqopys2frLGtCm0ak00izVre95I4INtpCtyTnXRTmwTyfnLZ7E0eRkNIkCta3LWQLW98LVJHc1QMC/Jq95KQZllpthJ5KZ0OOa159xq0JsyxtNRo5ACUVVW5EqpaYXk6VpDjCBK5nwtClmWJRL8rmzt1xGxkWLYSMeHQa5gPHmtiEu388gSQIkJqBXvG+3BFw+w4Y5E2fi8NmoSZAPuCRI8kRk7Ofpw07NFnwBik5NLXW2uK6ZRX+1ArtzAQqaMZL6KlUze9lwa3bMfux58jB1f7lWdTn53X/u0Bpd0aj/dEwZ1Sadb6k878Pr6Izr/kAL/WnD+OkQ1lvccICWX6nISIU94clGuGTIBHntHwIfP6VmTSrrOo34bkOJvF1w5RwYyH8esxHnXntOXdU+xiunZCdOho560I8906xMU3ka8+DYART4sALU91ES4e9XMsVN1DzIEUEN93VRMZRnAV/m6alpygDLMeLS+4eZds04CTgJY2WITKe35l65jOV1DkucFAqxqTQCqiVtzTaxR0RWAOtbnOJGQG/O5SpezBoogZuSjcGPerkN9T9YQyQr5/nwNb0yVcHWpbObnz+7vwX//1e34e48M87fMPx2FRIGlxzLgBStc6wBb9GGTw0pI+qsSd45WB9QVBKjU1nTUb81wqJ40G/W1A30Y6w2ArQsZ6hbLuTpmF0pWU0fv60G39vijfmE1p2rU8XNPTvkaWcfoMMccb5xK4t/+0Q38P/9/V/Cz15YJRgsoUwaKJ0qB10ByMKC9knw8ylOqBtnFd0XU4VjI4q9ejxb7a28lx4OeDUTJ1Jr3nN7o9CM3FZ+l4J5JrqjM5LBBa5i6qDuKhSiIn3Z75Kqd5RQJISL37gRTWsukQVmb0SOY8HR2s613oz/u7HslkOsQj/YZ54siAQMBHclobaL7k9Pn8MOT5/CXJ87gp2cv4ML0rA00HNk+ga8cPojR3h54NbPFdy1WN3F3BZObjLdAnDCbTuPC1Czm0xkcHB8zkKa1V6pbI73jHt8huP+cx5z4c6WS7S2Z4jdK5TL2E4hvU3viv2WW1SUGAShZux07Esa+XbIyceKwomATlHftnRNBHNoXZTvtRpnyJ3Uzg8yVZRSvLCJ/fg75c7MoXF1EcXIZHb93g5Lpg5BTWuvfr+QyOPndP8C5H/8ZyqUyEhEvjk1EMRTz2HS68m2J5FEjcVVW8FSqhvNzJRvN64/68fXDCTy6I2pROnXsJs1RNFhv5oFPu5M/fzVrnu4G42t4YJ8HB3d6jTnK29OebUEkoh4brdD31BjWY3JP3g+1027Ec/0UyZ5/PlnH//T7U/iz55dRkb0oK2c0EcJDOxM4tqsPAYImzTxIoZZ3Nm0Ep7woTSId3Pg+SNK26JNFqktrczxqgGCOwOnNq0s4OZnE5GLOFn0KeB/90q/iyb/zj7Dz/kcQH+hDs66pelnrKgLn8Gmn9Xa9uZHfRW5/dPXcD0yMx3iMTt2OtJ4ABt40QCQBbKOYvNaW2Zr8ataaKGUzKGTSKOUzqOSztut7tZi3faRqDPVKBfVa1dZ72gbBZNDmIbCdQVMETBnotvVU8mIogCxzQHn6czwcRhGMRBGSq3iCNoUAf3vIG5zEOMlVmtxNH5Uh+4bzGSP9dPKrP7rxEZEbtcqPvEsOOM589z/i7Pf+wLw0DYc78cX+EkYCDePjpzIBnMyGEAp1oyek8ua7zIyzzk/gdZWCkryTQQPLcnMuc2utlaIeAO3tJ699jue+DkSCjoWB8vv6xTpeP1dFV2sN9yda+Gf7K4ynA9+bDuDNpAdTxS70+tZsZurvTJRxX6yBSqttyr25LXwAUlkrqB5YEnhhqoH/+fUSbudBxduPbx0dxK8d6sNEXwAR1qUG86S4O59zP/pLJmKLfiGxxbXPXNpc9laB7Z9SxlmTcmeuwOeaBPDn5or4//58Bs9dThqo/9bXxvA//l/uR99IEGtVZ53zehyfa1JB6MCy8Hehnq/jzKUsnn91CT98YR7OzJIzA+LujSRFXw4cDAiQCZgu1B5NUZFqIFH8zsxcyfukFAs8afBZ/U7PS9HWdYv4M06bc2ilbfkm2Y1Nd3ndLRGVW6VaQ67A8i8UeV6n3unD0Z3b8T/85q/jK/cf5oNOPKvrwtc5OCTzVwcQyczu+ydO4fLsPFIEJuov4/19eGTPbjy8eycOT4xR33UmPEQWTTuJd5PqrJvCQDNYlwnMvvfmSZy6OYV/8PQT+PWHHjCwos2CZd4XCwbNXFDcU1tl3JPsY07CBcxk0nljYQkvXLiEl65NYml2Fr/TqOIrbFOCSSeYpz/o9uLWGmVErxf/4u8P4Rtf7uUdJthkE4OlnX9YPvIQmco2kc42kM3WsbjcxOxiE0srFSTTNWSKawSofPrDA1BpAqg/NABVIoDqbwOowTaQaesq1gbUWcyWkgk5I/OH6qrN0nz1YAKP7YjBT1StfuUoJvrUBhBS57rOTPz4Qhpz2QqF1SoePejBg/u9FNISwl0YH/CjL64N1IRqnfecePj99vl7pnb+jCwC8lsyXP27vVDG6+ez+IO/nMdrPGpEa9dgBI/t7cfeYea9J0AB32WOIuJhLxXnrnXwr2g3J+Xu31v0aac1p75Z4VMrRVyazeL0rRSuzWVsNiqYGMaOQ/fj0FNfxp6HvoDe4W22TqZJJmLa8+Z29yklNwvW/9o/1q+1j9YfefGXavvrkbkH/iMDMTO6dtzaQ0rAp1LIo5zPGTiqEBzptx15TdctFJ17tVKxDZzKaBA8yYNfXeCpWWdoYk0ASgDHOrUDMOSm3rxCMcghhtZbmQdAgiiZLsojodzEC0RpBixIQRGQkwn+9gcj8IedfcKcvbhi7fVhzhoANx8b37TPktwC+AjIjZrfvwNA/TkBVL2JoXAHniKAGg82LCnzNR9ulgNI17pRbMjjqrN2VeYf8r5KndQsCfSweDOjJN/UYJQDqAIEUgoy/ZPr76Cfvxn0nEz4JmcaiHWu4Vj/Kn53f8Nmg/5y9uMBUMK42eoaXp9t4sc3G/jRrSZ2Dkbx9x4awJf29mD7QMjqResc9Z2NT33Aj27R+yb1fYfuLnNHZuu6gWDyh2KtiflcDSsFKkTlhs1MabP+vzy3grdu5aiANvAbv7YN/8v//UEMbQtrcau9v0UidWAG8qICy+zMpQz+5PvTtsbpymSe/aUTsaif/VhLFzwGohzw5JiRCTjpqLUqHTKDZlRWO6wb2wNtVV5Y2wNH+pr4D4MU5XYt2vXPA7k5Vb6toNaz/vYykMyTbq0NdjO5PFKZHJX9kgGSf/71r+BbX3gY+8dGbWavQfmlKJzy3CADtbwwubhoa4oWMllbV2SmfYmEzRoNxSm7fM6m7yaPRJbAe5MDoDqQJTaYXFyyjXpfJkD74oH9OLp9wvwH5ChnS0Qlciqxb0TWW4PUoWPWDjQYdQfZT+eaZsy0n+ytpRW8fOkqXrhyDfPT0/i7BFBfpi4V4XMnOrrxBx4/5qmTDQ/68Lu/NYivfLHHiYLxOyftDKiMNcuhMU1d4v1yXh4jm0gJPJFnZAss4zpvv18AdWc+yJL0AV4sC0B9TwDqOzYDtRlAaf2SjRqsp9FJ8AwTc5oAKl1uIeTrNrvkh7fH7N2Ap9MagvO0vWSkuG6nqvjxxQxuLJd5s4HHDnkYvARpcsPYhX6Cp/4eLxJxrwlYVcA6va/cktqfdjusmLAAlBDqd55fxB/9aAEXbxVRrqyykfrxwM4Enjk4ZF72xJCjAY+5aJerciH4dlPbos8Bqemo2XvZaSv1lgGp0zeT7OSLuLWQNnm87b7DuO8LT+Pol7+J4T0HqHQ7pn8GotxItuhttJkPOeXMvyo2nmu2Y63ZIhitm7e9WrVMEFSyGabk7G2szEwhNTeNzMIMckvzyKdWCJoo9BmpGLFrjmezVYxXQRVpa5101H072uedj+rAo53aiTgG/+lIPuaYEbFONcpq5xu/zSshgVU0MYh4/zB6hkcwsG07BiZ2GrCOJPrhJfjS2q1uCgEBM0un2zja3/pI2ko7b8rsZgB1xgBUgwCqE0/1lTBBACVHW/K62k2FabnajWSty0xYZaIt64EywUyh2YkSgVWZQc5WZA7CrsFAgMvfAlsadNTRZdtBfyeioQ72IYITIrDtwRYe6m/imztWsUbl6yfzfhwngNKeTL1t73x/Z3vlQwNQbj1LllxNtfA/v1rC5WwnDoxG8c2jg/iNBwao2DGfykj7YauPLfqEkNNT7C//W5/k8epSCd89vYTjt/O2X5Q23S0QVJnzAu1N2ePDt746iv/+n+5H70BAjZSxrHeI9vFzTNTRirk6Xnx9GT94fh7f+6sZLK1UEYv4zTRPm95qjY7XIxM8yTMFdREHQNlAk3ipXVWJ3rvP2AB6+/wDdeDPETmTDQpryBfk3TBra4NkAqhZqF99+H78o688TRDRj5bcSJNU7nrPLVnjl/yltUUaENwofJ6o75BBy6X6++FxikJ1Xa3XzXTvz948bmaBmm2KBoLIl8soU1avsp1os96xRC9+54uP49kjB6zKtcHvHdT+tMVLuSx5eH1+ES+cv4SXr91Acm4ef48A6pm1FuSW7g0CqP/kCaAS82L/Dj9+69cH8OjDUQNHa5Q7G+1L5P7alD9iynYmnGM7dPxvkx9wBspIFaWjAJRrwvdOAMpe4KPOuUDuXEYzUAWsFJlJVfC2KO7nO3v6/YgFuomQFbNTtUok3zQgssBO+/JkHpfmS8iUarh/TyceOeBB2PYZ6bT9RoZ6vRgfpMJBsCNhrHed7zuH90zrCdeUstLdad6jrk+V8Ic/nMe3f7ZE1NzEWF8QXzo0jPtG40iQgWgWTQ2wJyQ3j+2F8u2wRZ9dWm/m7eOdv6kEUkAv5yp49eoSXiSQWkgV4InEse/hJ3D4i7+CI0//KhXmXjQ0vEHaai93ktsdHSbvlK8DdtTDO7HaoNJcKhhAmrl0FnPXL2Fp6gYySwsGoBoNuS9vGqhRJG79SOhohNRGS8mLHJtsZ2RLAMoFVQaoxLDtmn2d/8mfBIwYpZltKYgxu+cMMkXQ4uhGg0Hgjky70XZLaxyO0bibBZuNP78lD35ythHu7UNidByjew9g59GHMTixG2GCKnkOZNQM2mjY8Tb0YZFlTeRGqny/A4B6kgBKM1Bku9gW67TgJ89XGTH3BoScklZZANXVTjP3UygqEEzJBXmWTV5HOYPIC2TxXpWhQRCm3CmGHgKkxwdqeKivjh2RNSxUuvGjOT/eXPHahrY9PgGougGoAx8SgLItNFi3N9JNvD7Xwp9cbmCgN4b/29e3m9MIRa3yUt27ckb53qJPCm1UvtaHSB+oELi/cC2D//FHt3Bxjgom+3SNAClIWX34QBxPPNSHr32R8nxPDL1xr609caZOP+/EMpASybZeKbdw/moO/69/exV/9dKCzbzKVK83HrGjs++QS+Kb5KEsf3cGyiW3dnRPJSx++V5I/EX0ttmJzyG5fMf+8o/tqUVZUyrLXXwa1UoVA/E4fuXYUfxff+tbGB/fpo24+LCVOP8776+bUbaL1I3PeY4nLOsPWtpWv3y/UK7i26+/hW+/9qbt3zTel8AXD+5HTzhEcCVLnduYTqbw9596HL/x2EMI+Xwmi++sZye9kr2OnO7CxdvT+Ivjp3GCxxrf/6eNCp6ibMxQL/g5uvGnBGaJXWE881AMz34hht27A06fdjNr5MbLsP49tVWdt39bu3Oee99OJNzgkJQI50zmLQtX2k4kqMTIicSGF772c5u+r8avjXSzWiDMo2Zr5PpcMzYDBF9hKjPK20bDaB95MJe4ZIBaYyKvfD6fPIc45h4y/dB9OZHQfg7yrqNyaH+6Hcv7oPYLEo3q+Nqo98JkAf/xhwt45WzWwFRv2Gcme8d2JjDaI4HqeBXULJQcCmjmyZQku7NFn21yFD0nOALBvaa1gFr/FAl4Mcx2smMwYub3hUIJC7OzWFmYs5kSeYeLDwyZAi1TBrX5z3twyX63wYUW0GrhqczuFm9ew6XXnsfJH30XJ//qz3Hm+R/hyluvYPrKOaRmp1BMr6BZKZONrtrgRjjoQzQcRIxMuyemEEGsvedIKOinAuA3m315OPKxPmwDRn5TnqEcG35nPaNrhiLTEilZrp2+7Pb1rHZyd4GZn4JArmdDgYB5l5KL3miE342F7befz6uNCEjJ3LBaLqNUyKOQSSG3tIjl2zcxdfEMbpx9C9MXTiOXXGLLWrPNgLXGSuuvVDZieHeX3/sNbyNeVNyOEwlnI11ZCITJbzX7FPes2rqmuB9IEEnZule+Jr1TM1PBbiDkIZ/2riHKkCAQ6ifYGfCv2sa328ItAqJV7IlpD6cWjvY0CYSaeLiPob+BR/qbeGygiUcZDvS0MBRgXOw8mXoXrhe6MSsvfARdwXU35u19oAi+nPQzuELgfZJPFgfNNfzpxSqen17Fw3sG8DfuH8TRbWEEmDnXhOVexbZFnxySubBxYrZlmdVLmdNIerm+iul0lfrkqpldayF5X68XB3fHsG1YWy54nIas9vO5rOTN2hODOjov/ezVJfzhd27jtRPLyGSbiEeD5qQgpE1vWY5SmN1g/NEN5A2MYVNROvFuaEju381h87+Nay5tXPt8BpGOaypv+6EBLGfQr1atm0OJWtNxDR+n3Ls1O4/vv3ECz508ixfPXcSJqzdwa3HZBvUkqyLBoFk62NrVNpBwW8H6V/mN9xVIktcKU8kkbq+sEOQ1zEzv1x99BPvGRlEk0NO9uXQG+0dHsG9k2GSwZKx9fz0+nTMQ+OmeZspuLCziZ+cvIcl3+1otPLHaRD/fOkFZLRO+uc5uHDoYwa891YNtIz7K5Xaf3pwft2HqyLKyfq/2rme1h6HOdY3/ZcL6gTfSdYiVpY8xEfLCtyAvfDfeBUAZOcokLxF9rqFUb5GBOZvqytRJAEob8EYDBFAmlzaqzYgR6bLiy1dbWMzLdnmVDQPojVI5DWpnYgo9Aqh4hMoOM2mv2d+N43um9gsqSwGzHAHTz09l8Mc/WcCthYq5Tz843oOjE722z1PQ123gUK7KI9QaNAulPDi52Nzlt+izTKpnp6WLnKMzO8G2z8bfE/ZiLBFCIhog2PdgJZnB4sIS0guz9kzv4IitidIGsG5sn1ti9m2jWzJCBTlwyCeXsXjjGm6eOYFrBEqXX38RF1/+Ka688RKmCTKSMzdQL2bQudpAQAKBACUWjSIuoMRjNCLQ4oAl7XavEVOBHe2b4QIjmwVi2JhxcmuSdEd1bIzK6b4FPqz37d12PIpXO8MLiKnOJRj03QCBWsDvtWsCWNr3JEAlJMD612/xEO02XySQWp69RbA4iaVb15FenEVueQGZxTlzfqFZKAk922eKR1fwfSik/DMdrhe+JQIoucs1ABVyAJTKJ9fsxo2SB5eyHlzOenEt78FkntcYbhHoTBe7sVDqxnLV2fi23JKXNEcmhZjkuIGqFkZCqxgJr2Is0sR4pIUJgqtxgix52AvzOc0kiCenGMdkweO4MX8nL3xupbnHdyClX3LJPVIcWbq03cbt3Cp+eKOJhZoPv/PYqHnck03/vUbLP8RS36IPkVT9zkC7AFSH6SjbevyIU07Lm64GZQvUKcq1Jopyt5+tI0v9opMKh/QIgSub9VCQXqHGoaOCxLwd22FzY7Kg75J0dM8/FbSpNbfz1CLQnF0o49s/nMaf/XjWyigU9KE3HjPwJN6pR/Wq8T4XOBlPFR/dKACnOJzf7lX9dq5vDm+/5tC9nv18BiOWrXtu5cw6kFMJ7a+lGUI5/lnJ5vDWtUm8cOYC3rw6iTOTt3Dh9jSuzc1jeiWF+VQG6ULRmnSU9SnQ5bSCO750x6nIuevIStW75JaBm3Z9awDDrCv4u0R5Vq7XkSmV2e+aBFFx5Hh+cXoGt5aWUWU6H9m9C0e3j1NekuG349hMuqK4NH5VrzdwZmoGP79wGZ5iEffx5v2rLQOUz3V6cZky1xftxmMPxvDMo2ynETJ3A4dOXIqsSQxSKLZwZbKM0xeKuH27hunpKmamKpidIb6ZrWF5sY5Uso58tol8rvUhASgGmXYsXDmHpUntA9W8J4BSWtuPW8Y1la6FxUV2yGKNiWEniwa82JEQU9NiuLdPF+pd/VWlZsotzGTkqrHFyl7FcKIbvQRNek+encIEYXpOIx7Oi+4Ix/ug9uPyFqXZpjfO5/HiiTROX81DXnr6mMcv7B3AEQIoH1GcGo7f223ASr759f6GIr1Fn31SXbthM21cU5u2hbJUvkZ6Qga8mx0e5EtVzE1PoUQGII9uwbDcbGuTubaidu/O8NkhN39uvkz5bZcZlXUN0pRzWSxP38S1N1/CyZ98D6/+1z/E2ed/aDMy+ZUFMumWAZCeeBx9iR7098aRoGCPRSOIRII2s6QRNnkaUrm6/MCKV9+/h0L8Xkix3B3uSe1vqD6dsGpB1yRslLZAe/1AJBw0kBdkfrw+zbhpJkzmDOSNFD4C2wKLVwkgZ66cR6NSZuTkje1nLHcqP2s/9nXyyXaenf8W3hOprJi+zQCqSYVTAGo7AVSMAKrB+jqT8eL7swG8nvThdNrH3x6cSntxIuXF8STDiteeEcCaLHRhqtRF8ENAVelCqqZ9pMjXCYqKBEMVmfARYNWanXaUKZ9mlCT3RGTtSPPZGwRm87YPFAFU1xqGA20AFVi7E0BZptu/3dNNQaS4ZUhJzAS5Za+tdeL8cgsvzzSQWw1g93AcX9rbiwHyfWeRu/PeFn0KqF3HIs08aSP7gagX23sD2DPgbJy9VKjbeuaFlSpOnE/j0vU8VtI1NOryAteNSmUN5dIq6gRajRrbF4PW5cmLarOxilUFKqqr1GvIimwE33i3DQaTeOr2vztIv93wvslthB/o5XtQOz4drGO0g/QoqjTT00U8/9oSnntlCVduFKjveMlfndn7bs1akJ+J70if0wCgyk36nuV7Pa13ku5s0S9PThmLqHWq7ljcpUqFbbpm7bBUrePWwhKml5Io8LoAVdW83xEkJFM4ef0mQdV1nL1120zNBWw0wCezdgoAi1lfcL5iDWTT7/YgMdu8trioNxV3Y2OGng85z2mCQZMkAXNQMcn0XJudx4nrk7g6N2em4XJWIQcT902M2mCZ6w/BJa1XFmlQUkDs5tISTtyaMjfrO+o1fIForYfPzLLBPt/RjULci4N7Anj4SBh7d4WcwQ72USPLQAfy1O+v3Czjuz9O4U/+Mok3zxbw1rkC3jidw5tnCjhxroSzl4vkCWXcmKpi8nb1lwRQ6hTtkpOL340ZqHsAKOcxpxDthzNhq1kmuSbPVJqWHz2/ZzCIRNhjTO5eRDlugCZVauBWsmK72UvZGh/sQiImAUvm2C1zvi7IZEpB3/wA8MlpIvyebKOnFqr4/e/P4uenM7ajfiLqx57hGA6MxTEcC9iz+lbcTPccBW2LtujdiOyGynwHQVQQIb8HN1dKmF9YRnLmJsI9fRjasdvM1cw0S7S5TX3mmpcyxKD/zKfsmm2jXfIIma9dePk5/Py//B5e/M//DpdeewHzk1dQLeTNXEQzSgJMA/0JJHoIPCMhM5mTAFfZWVG12YkOKvdPIlna+MdlfeKd2gZBs2Rm8hcNU1EJwse8qXzEI1cp6MrZDGauXsTkqTdsVk4DWrH+QXOd7qEAdAC4m+eNcn7PxPrYAFAy4TuHequ5DqDC3VQsCXJu5rpwg8HD33HKqXCwC/6AFKlOAz/FegfSVEIXifVmip2YzHXiYqYbp1MeW8f0+rIXryz58Py8Fy/xeDzpt32elioOgPIRILlWFJKBLoByNtJ1ZqDcjXT73BkoZltZVQ+SDihlTuBL73d3OvGJaky/wNs8Ad1k0UMA6MULC1788cU6nrtZNRPt33xoyPYL0gyGqxhs0aeVNLBAPYENYIhA6sHxGI5tj5l3vsV8zQZ489Qxbs4UCaZy+PnrGbz0VgE/f7OIH7+UwU9f4e83c3jjTB5nLhVx+XqFSlUN0wsNLCYb5gJZFiuazarUVm0zaPVDtb1ONWAzC2Iy3MbsNE4DKc65kqgjT3hY76/ucZ0233R4iMi5svme7lik9usX3dPGodLSnJ+8rjSRXnlzBf/uj2/gwtUseXMHeuNRxCIRm2HS2hvxbgEpj3iv3jNy4rnz1xZ9WORotqqtjZJV2eu3XJlXa3UDNXrK7/UhFAqYzOxh3fXGoiZbZLIuGSFQlc4XcXVmHudv3qZOHcaesSHjm07EfMxONZvkmGvLfFx6t9Y3LefymFpJ4viNmzjF96sERDJ7F9AW4Fldk9M4Aqhg0ICZZNxyLotUoQgP7x/btRPfeuwhHNw2hhDTaqDMPryJmBZzRkLdKJ0v4Pnzl3CcAEozZ18gcNPap8nOLrxM8HSt1YnR7UF86ysJHLlPQL+dD5OHPLe+B9wmKHr1eA6XbxJTkAfE+jsQ6+tEMNwJr7bS4NOl0hqWV1q4NV3FtRvl9+9EYr0/GCkTSgeRbYbo9bt/iPM/+Q7KRLPv6ESiXRTKvEziStWWbUSo0FjtxPb+IH7z2CD2D4VsylF0dwLVj1VpF+dLeOFa1vaT6uxcxaP3dWH/hGZ/OhELdaE32o3BXq8tAtX3Je80jfh+SOBJ72nG4NWzGfw/fu8GTlzO2QzX0e0JPL5vADv6I+amXCTTPa2JsmlPq6At2qJ3JmN8/C8TkVsrRfzV+UW8eWXePPbtfOAxPPSVb+DQ01/D4PbtaNTbzg/0AnvFZ611ieGLL3h8BAaNNWQX5zAnUHD6TSzcvI7U/AyS81Oo5DMmBOThKdQGE9pHwtYokSEbr2Gw7sdwZzl9ikpN5aGDna6rMiYIZateJ3CSDbmEo3hugcJDI3VaE5UY3YaxPQew4+hD2H74QYzuPYhgJIB6rWUj5FY4iph0rxKxMhS5N3lhw4nE7+PM9/7ARjOHwx14ZrCKIX8LWYKj48vdOJ/z4sheH47u0kaYMp90gnIjRbJMkVOsrKJQWkWuTCW13OJvArAqmBe5h12l0NUoJpVNptNP0BT1rGIouIY98Ra+NFTDgTiFMnnztXw3fjLnx1srG27MH+pr4Ld3lLCbIEoKnkvyeimnFdpw15xW1Ajm6l1I1/i70WHeAZ1ZL6Dc1DMEaOVVTC1nsdao4F9/dTv+4WMjxttVMOLvn6LWtEX3ILVJ6RMK+lVgI5F3vjduZvGDcys4N1swN+cafI0E/I6yGQmRR8m6RbMsjrWLBmu93g4795F/eW3wVoMf8gxMJZNHPa+BfA3uao2k9j7z++SmXwMkVNQCTtBvOcLSPR8VNy1HcPZJ0znTK+DF43onVV9WQ9wcjHSdz9g1nbd/2631hzaR7tnDzrkKRes+mF6hvlV2iKuTefznP5/C7/3JTeTyTSrefiR64mYKrd4gZVgzT7b+RvxLUSrG9vcMUPH8Xl/fol+GWK4q6831ar/FU2uoklfbLA7L30zJGWzNrlliiJ+tokl5IrBTKJaQzef5XgOxYAhfOXYY33zkGL509DAG+3rRrNctagGbfKViXvXk7nxqOcX+U6VcqJLH18jXq1bfu4YG8eDO7Xj64H70sf80KbNkqaXkpItFgqcc5jNZe8fT1Y3h3jgm+vsMZK2bD97VXp12pLbWifPTs/i3z72A69Mz6KVc/BuNKh5da+LbXT68SBBfZR4ffySGf/7bQ5gYbe9b1S4bozaAevX1HP70L1cwlSmj7m0iPER9PsZbbNOaVVulONEgCLOPGoGUtu38pQGUW2kCUKdcN+bvAUDpRZVJrbFqG+NeXCijTKVptCeAv/ngIA6OhG2kxsrprhQKCatP30pVcXwqT4ZXZcU1sGcUDF3YNtiNWIRMiIxmdMCHkX6fxWPtx2Ug75HE7CoU6Ddmy/jpWyn8b9+bxc3ZEnqYv2cPj1iQwwiZCWrWSbMIYQZzWX53wrdoi95GjpJMeWprAaczNbxwbhY/PjWN6moXxvcfwFd/91/hwJNfto4sZucIo8+OEDJBq1kiHsWccytLWJ66YV70bhA8TZ583Uz3NKrpC/hsfVAoEDRnDDJ3kzAwvqL/7T63+a/K+E5yr3/CSeXSPn0b8YbuKruaCaoQRBWLMtWooMpQKZXIKLswuuc+7Lr/Eex7+CmM7T+EnpFReP0BMzGS0HwnECB+abRehG8HUGUK5aFQJ54dqiDha2G50omTK924WfHiK48E8PT9fkRD3ejv8dnefFqcr7UmdfL5EgFUrkiQXGwRRBFMMRQJpspVASwCKIqlGp/T84UKBW1+DelcE8HVBv7x7hK+OlrT/p24TgD1400AqocA6nBPA18fq2J7qElQp3VWCkDBvP05Hv8EmlLVTqwwzcs85nldZoIqUMkrX6DbRm4z6QL8a1Xs7evEv3x6G752eMCEqQb/VDj3Krst+vTQeg9jvYv/iMd2EgDlCBZ+fDGJn15O4eXJLOazFatzrVVMxGIYHRxEmDxIZpxacy1z1haVNqqhlPtyitUyhVXB6Wt39WTycYEr7XEWClBvCDohHOzksduuGYgyIEVQxaCjQJQBK14XWDMwtg7MHKDmADQnSMG0++wrOsrdfgevm9Ko1msNeKMMNtMq9R65JV9Yqdg6pxnqaJeuZvHmmRROXsjyLfa3mNaWhplWR8eSGbIAlP2wMlVM4lNO3I7iu9VvPnRql/PddSgy+eret7/OUZXv1otDeq7DZEg6m0MmVzRAFaG8fXT/bvzr3/wWnjiwj/1APgfEy5u4Or+IEzdu4eWLV3B7ecWAkZawyOxPez5Vqg1zWqGNd3/32S9SNx9Ei0DJ8Rmrdkm5TzllCVSydFlm7fxGy8zb791SBPxkYpgiAHvj+g38+xdfwdrSEr5IHfwgkY6fz/xphwfnwz7sHvLhy4/F8Jvf6Ecozo5C+bJO7O/WF/j/x3+Vwr/7LwvId9TgS7DtetfgiQCBAeY3yHTwGYEoiiCnPKWPfdCNdJ18ORWj7lDOpnHKdWP+DgDK3tGH7cAEEswQPxFAlXBhroRifQ0DUT++crAPh0bDiJOJyE75blM+J88dZq98heDrLAHNXLaK/tgado124tBOD+IEUPrmxFAAE8N+Y4xidu8XQIlxpfNNfP+VZfzo1SReO5uhkF+zTROfOjCER/cMWIWr4cVDPnMiYY2C736ggt2izylRHKlDsuG8dm0F33lzGpdvzaPDH8WTv/WP8eBXvonhXXtto1U5UXD70WeFNLMmT57puVmc+Ml3cfGVn2Lx9qRtZqsZJq1dko29bO0186T+7Lzo9LLNLMIZUSPZxc29cHOhfZJ7ZztPTK/+OdROr5ttndglnfFEDQedBqS0A71GESvkw9oHq9vjs7V0+x77Ip78zX+AoZ174fEFCYg0uvcLysG9zfg3ANR/dABUxZmBenaojJh3FdOlLpxPeTBf9+BLDwXw+CGfjcz3xb3YMeQnL+0C9cx2dIqYaWey1/NoB113roinShdbTDVxdrKBn50s48bNEn5nooKvj9cR4TdvFhw35scJoLQPVLh7FdtCLeyNteDpXGOatD7KAUlyib4q/q//DLYuw47tdPCP2pWXyCwU91F5zOHqpVnsT3jxjUP9+PphyqWxCOWIFGOVHF8y+gVluEWfeNroZyKZ2bEtEHWcmy7hD99aws+vJHFlIY9Ko44+Aqhjew9jYnAcIW/MZkrLtQpaqFporlZRb1XZ3mqmgNYJRJzBVLedbG4vUmL5V8H+bbpms6ftm+tNrX3CNutnf4qE2OYVwp2Ihp3f0XC3c60NykIEZWHqUkEDZ861IH8bmGrHZaZ3jFv9QH8q1RbmqFtpf6ef/HzB3JUn0zUDZ3pG72q9pnixAJTWacppgBRo9SMjy7NL7WvtHG7Rx0Us9/XqcMveueD8dduc84vVZ/ytXm8hmcliJZ1FnrJkYngQ//pvfxNff/hBDPf2ws/61prk4zdum5neYi5ngwYJyuixvoTNNL1+9Tpev3Ld1kHdv30c/903voodo6NoVjWjq6+Kg+q7Ck4qHJ6qv3rCSZN72EyyNJHHvjeuTuLly9fwyvVJ7Mll8fc6Wiiw/Z3t7MabTYK8fj++9kQcTz4UxdEDYXjYB0CcsU7ttqr1i//1h0n8r/95AY1AE5Fe9oHFTnQHgJ4HmvD1roHZQy3dgWYJ8A+24CXe+MAAyiF+3PLrACiZ8J378Z/9ghmoDXJtKq8slHGeIEhe9eIhDx7d3YvDFFTjPVScPLKdvzOJek3v5ipNTLNTayO8q8slBIgYdw534dGDXgptAS/YyOfEcMA6vupoPRkmwPWbVxiXJUWnPEg301HPazp+dqmC/+k/3sJ3X1xGrtDAcA8R9Z5+HBzrwbZEmM9qQWqHeVTTbJS9uP53iz5p1G52bLbtk09ETVFgM2FsRmZ/f2E2hx+fuIkzU1nEh0Zx5Kkv46u/+99hcMc2VMvOHlEfJrm8dXPZuKXj9pX1ZzbukO4sO/1y49CTzl9T8dfJuUrmQ+24m/27kM5g9uoFXPj5c7j02ovILy+gbg4RVk0w95AZB/0+yC34ulcfRXLnp7eI5SIhKeW+Vq+jVK4im8vzWLG68wZD6BkYxqEv/gqO/eq3MLh9DwKRsO1Ftaph9M3k1qFbxoz7bQCqbcL3ZQKoUHcLN4oeXMl4kGp58fSxAB49IDfwHeiPebBD7qAFoGw03qGNduLQ3b+tPwhAZVoEUDUDUDdvlPH3djgASmZ9LoA6kfTgVqHL2q1M/jwMIg3Qae2UPmttmu3HwzYXCHVTSHotRHt9PPoZfIj3B0yBmL+dxfFXpvDaX13HN/f14P/0qzuwMxG0tb0aPXX6wkZetuizRWqLXR3OMoMVyvw/Pr6E//jGPPWNIttSB2LBCI6O34+vHPk6ekK9BEtVvmWNTK3D+cdzdzaquVpDc62G1Y6KnddbNWcBf7Vp7qUbvNYC761VeU4A1qyzD/Oe7RvHRqwG1+4fTtxaz+IAfukrUnwFXvRb4E8AR8HuMWifPBsw4HO6L50s4M58BRxgJdClGbHOjiYBUxqvnljGUrJM/tFkOluWBMWpo9Igr6HybtrbEzNrAH3H0qfv2MlW//g0kuSr2q5moJIEUOlCAVHK4S8eOoBvPHoMf+vJRxHviROINNhO1UYb7CdqH5TpfDfg9bLdA3/yyuv49mtv2NqmIwRQ/+Y3fh27to2hSeBjLUONxG0j6nDvgzz8Rjqbx++/8DJevHgZxXIZz9Yq+CfsV8e7PPiv3T5MNYDh8QD+0W8M4tGjYfTGu9Epk1SJOjbWFoVDKlMnUKxhMVnDy68X8PwbeXhHW+jZQe2DSeskpvD2rqKR7UTxZhfKSywbvh/b10JgeBVdf+NfvX8nEut5dTsKSYLV8cJ3txMJLRJz3tlAwA45Ha4DBTIRgSG5ERUD0P5J8ZAX/eFu+Lo7LSMiR9/VD+e7qizFq4115xl0JxrqxMSQ3JnrXoetg+qLy2WwprKlfNnr9kcIV7ypQgyZKxJxZ1uYT7UwtdjA5FwDV6cbOH+zhtcvFPH88RRuzop5rmHHYBiP7x3EYEwuO1mZjFcjre7s0xZ9ssit8k1V7zSjTyApWQG2JTkiSRbrmEtXkF1ZQYsMamBiBxXeXvOyJnfetkfDR0FWUOpj7fjbncbpbw6AMZM7CWx2AHMv3i2baidoSl5ux53n+S6jcWJYA9+yc71XTCdx7a3XcOanf2l7N1158yUkp26gY7WJcNBvnvPiBE8S0j6fsxcEI1SKjD6hVfixk0pEZaGg8tZIsEbo5P7V9rLyaaU6UCUozSaXzO15am4KdQKrLgqaQDhCcOW3HdnbsTiRbqZ2nW/eB0omFBEKpJ2RBjRstFSRaRxBFut++7AHo/2yIND+fN22J5/O363JSjzcEXhNCl+uRECTbOL2QhOFXANHexq2XxS7iTmRmCSIWih3mQMIKbfi6aW63I9TLrWcVqzsyHOTmpCcjniZJi8VR49PZk9OkLmTZp/yuSrOvDmNW5eW0Flt4Eu7e/BrRwYQo8IpK4YNuruQtuizRGqD2rhfW6vEA93m7jxZbGA2XaXOUOEDVBa7A9R1wugLDyDgCbGN+6izBOFnCHSHEfSGEPSE7Zmwl7zMF2foZehDzNePnsAgekODfH8IA+ERhlEMhccxHNmOkdgOjEZ3YEzHnnGGUYz0jGAozmejg0gE2Sb9fYw3TpkRgc8TgKeTPXGtkzqYvK+tosi+ky+0kC82kSUQzLD/pLI18yy4zLCUrGJ+uYrZhSqm56q4fF0meos4fnYF129p8KVFvqtZrZBtkKs1YPIOqgEt2waCvFnme8b3ySMEnqzDbdGnl1SHCm3ShrzaskLe8WKs+6M7J8wK5tLUDKaWCLIJsgqULZplDRNohSMReAI+TM7O4eztaWQJbhKRMJ7Yv4+6eNR0GUdovf+GYvoESV55F7M5A0835+bRv7aKB1Zb5rr8ckc3Xuv2oMxnRwe9+NJjcewgkBLekPYh8K8BhUaN+v5SGVOzZdyeKePG7Sr7BLHL4Boiw/yGBuE8a+j2O6Z7xGZYa3YQhAH+gTV4YmsfDECJnHxYiowcAOVupHu3Fz73+TtJmVGBaEPdcqNle0JJ+Gnflp6QB9s0A0UpKZnljqBYIbS/LayisJivY5nMwcBXqAPDfXJdDrOpXxMzYaaTuVUsEhxJEM+tNDGz1GTlN3GLQnlyxgFLV27Xcfk2QdONOi7crOPsjRpOXCnj1JUibs8VUKs1bdp8z3AUD+3sR4SMVSNMmnWS8wh5y3Kth7bok0NqLgrOCBw7ENvTJ43Hu91D6ZLQlmcorQlUn0hnCrZgX0LKFwwiMTphntXeNmvwS5D6oRMcgGSmGAJH9puaqp5R6lh42ui1RUW6Wa+iUSmhWsihks2iREBUTC6juLKAwvI88ktzyC3OIL8ww+O0c1yYRnr2tq1xmjz9Fk786Ls4/9Jz5oa8WS4iSgEdY4jGIia0teZAiq3oA/Dbzx257Ug8UmsR/NpfSntJeViOFCq6kU8tY37yKnKsK830eeTaPRBqA3MPy5lM2I3IJbWNuwBUnTxbXvgEoLo65FmPIKZBfk1APTHShdE+B0BpPUc84vmFAOpuUh7ETwvk4wsrLePZZfL5+wmgHBO9DQAlN+Za76SXNFim0XVZD9hIPPu8K3idHsZ0ECzWqi2Lr5ipI09FMr1QxvztHK5QgXzzpVuop8p4aCKKZ/YncHg0bO3QBVB3F88WffaIrcZ4jhTD/qgH2/v8ZiUjEFWs1U1pzJXT5NdeDMaGIXfda3Bmi3S0f+xL+qXYqJUweNENP7o7AvB3hak7EFy1gVWUwCrmG0CPfwi9wWH0h0bRT0A1GFHg7wiBE0N/WPeG0ceQCA4RfBGARQaYxoSFRKSP7ycIzhh47A3rWi8S0R4eY+gJxxEL6ZtR+JgGT2cAjToIpPK4OZ3G5FSawKtOkOSlPhVAzLy1af88BvJkme0JQAWDfvIWP/tXW+nZ6hSfKZKJt3ienEnIUZFmmjQAKj3qPIHR82fP4/WLV/HWtes4c3MKV2bmML2ctPVT+XwBF2dmcWtF7tKrbHcRA1AD8Rh56AfXW/RtTcTINFab7b5x4xZSyRQmeO/gWgs7VldxiYD/VHc3WuT7YwRQMt8bGPKig11zvY0yDs2saruC+aUqFpbrWFhq2Jpcf18H/JEOlJcJsoqw9U+mN0os8vtdPgdAfSATPjGUDZJg4oEXy7kMTn5Pa6D+DOXSezXhc46pUhOzFGI3VyooVFfRF/Pj/vEovryvx4BUVXYYbdLnJcRcs746Ede5uRLOz5dQ1ohoGNgzokVma0jltTapm42g2xYny+Mfy51ImhXAOKmTEuxRmFqsd/Z/yxb/1cQoS2UsJbMUug0M9QRxbGcfnr5vyExSNCPVEyJQNMcRcuvovC96XwW7RR8hOZUiUwp3mtnA1L0a5cdMbgokrEVqcy6TSLODX57P4duvXsel2Ryi8R488o2/jV/9F/9nRBM9qKsBf1ikxtru3O5fzdDqmoDaarNB0FTDar1ujh4atQpqxTxKmSTK6RVUeJR3PF1raj1Ak8+R4a4q8F2BLsXT4Hm5XEUqTSZbKFJw123gw+eTm+4AtP+RZnHVl+Q0wrGptwS5yduidyC3LVkx3VVoAsYaSSyQN6vc8yUCXyqAoVgP9j/yJA499Ss4yCDX56ovq3p73163+O424StVa2bC9ytDFXgIoM5nPZgpe9DwePDkUR8e3CsTPmcN1PahgK0n3WzC94tIWdBCeA16nbpWw2vnKliYKeN3dpTxtbG6uTR3nUicWOnGrWI3uv3diPF7vcMBdMk8lHKlXiHgJ7+3hf46NtbYPnnO9qjisXWx/JjMUFIZLZ4uIFeq4pGJMP7F09vw+M44tvVSUdQzJnfcknbk0nvP0RZ9mmiDJ8vKpIO6xhquLZfxwpUM/sOrszg3m7VtSx7Y/hC+dOArGEmMIeSnAsIXxL+NgyoKNS+LiX9dVaZtFq1rG2f3os1XFaNDG1fXY+afu2Pg8+LfYDsH+fCatoohH+dRMwrqD3Uip8ZaAXOZGbxy8Q3MrMzZm/JoGg6GbBBLgEkztOLTm79w5y9+rf3TDpb/Lfo0k2SvnKAsLqeML8pLn9qT0Xr7dUi2JcZMeTZIkLRjeNDAdYttcqWQx77RYfybv/XrOLxjwnQAtZH1uERva7v3Jlc3Eii7MreAf//zV3Fj8gYe4OefpX7+BMOPOj34Y18Aeab/4P4Q/tU/HsG+/UFn7ZOwPg8VygRtMzBL3DB5u4SL18uYnKqZuXhk5xpC/R3IXnXWCMcfaJqMKM9Q/uXZ6ruB6N4m/IOr738fKOVzI6/6od8ULFSaZMK3PHnZFKfgphkoobd7lk/7mmSSBGu2rJEddXZnb4YwhaHA1SSB1bWlCi4tEijNlduAqUgGVrTf8saXlQlg27vTQmoNU0urmE+x8jP63cJypoFUrkWEuYocC69Ydbw8yd5doMfDP+YVh98NUdD3EQAOMRDHEkRVkStWbCRz50AUOwYiGOhxFD3lXeBJs1BuHjc1iy36ayRVh+pE9VapNfHSpUWcmUohEfYjFnTcWbar7K+RLJUUPmw1m9qPQoTtX56VbiSrFHBl80TnD0fRP74TvqD29/HbrIDDuN47GYDU7FK3B91UcDtAxsD+KwBUWJpD6vZ1LFw6g5lTr+L2my/i1hvP49abz2PqrZdw6y3+fvMFTB3/OWZOv8rnTmHl5mVkZ2/arFMpQzCVT6NazKFeJkBivKsEXnUyvFKhhOWVFJaWkygWCzYNL/e3cY1wxiLQXkeaNbGBCDMDdICuW0YbZ1vhXuHOVnBneelPJ5VAmfXJIUdAnvjI+yrlkrmHzy4toFWvwuP1ITYwzHbhac9wtmPQf9bL20z4vB3YFW6xntZsFqjQZHsiLxwf7MawZqDIUzdmoGSO/d7bqqpe9V8gT5dp9cxSC4VcE4fjDeyKybQI5k1PM1BzpU5kG53whTwYIvA5+vQIDj4+iO0HerHraAK77u9j0DGBvcf6Lezm+Q7eH5yIEBjVsbSYwdJKFrVKDQNM71N7emxLjYm+gAlt6b5KvUpE9P563WeR3JL4bNLdAEG6lzbejfi7MJetIUM9olJvUZ8oYDE/g2SZvLM2j4X8NFZK88iUl5GvZlGuF1BrVgla6mxnBDEMa7bLrtp4J4E5gT+Vvu5OrfHUoJEz878eNO7PfqBnbZ2TUmK/FeyURFXPjk6a9Zfcs/2Mjoy7Q4O8Png6gvB1hWzmy98dMG+Ti+kV3Fy8iVw5xz7LPMpkjzxZ5nnugJYBKPe7+oLzkU10NwfaCp/m4FCH8W0BaDmD0PYZmtX3asN3ghSBJK9P+zuxjfFpAS65I09m81hIZ5DK523maqyvF88cPoD+3h7KkLtnoPjmxgffldT21Mo0sysvf2emprCSSqOHbX2cPHoH9fUU2/sc+1C+1YFgzIMHDoYwnJC+x4+wDQtwaPYpl28QLzSxkqnj9qwGdVuorxIDjK4iOL4KbwIIDGmmadU87zWLHWhpaTa/4+9bNQ99v9xGukyQ03kZOYXvhglfw2ZnhtsASgqs0n03ue9KpgpApUsNWwslQS1bdgGdGWUuVcMMGdYczxdyNfO+J5O9lUITyWLTNuLVTJS84Ujm15vMaIsdnh/wsCD9smP2edAn4Rr1YVuPHzv6/NgzEMDeQSfs5vnugWD7GMC+wSC2J/yoN2oEXyUk8xVrJPtG4xjvD5mzC2tYbEwhn7NWSxV7JwvZovdCagZ3NI/1HyzNdiNps+x1ets7JLvGxuQyeLdTX53L4oWL8/g5AdSUORuRi/tuA76qQ7W/zeTG7QTBeefbCh8N3TtmAXr9y9dgrp2zZErNtS4yLD9C8QR6hsdMoMrl59ti2HRBcZhQJmAScNI+QJVcBtm52wRAZzF75g3MnXuL4TgWCYgWL5/B8vULSN66gvT0DWTnbzumeCuzKKzMoZhaJFBaRjmfQrUshbOAeq2MVqNuaWHnRSf7b5dM/1i29XoThWLZFn3mCkX2T/EHn20Kq838QsEAGbJjqqe609E5l6LgpH+rZ/1iUiltDpvJSo8XVa6a2dMIs44q43KhgEImjRxBVJN1GIjG4PUH4Q2ELB537zE9u9pyANSSTPjWAZQzorhY7UKxxTgJ0rSVxHDC2UBXa6DiYccSoW04wOicfnoH6eemoPuSG/nyKuaSztrUQr6JQ/EmdkVbtkXNuglfG0B5gx4khgPYeSSBAQIjOYsIx3yIxL0IyyQ8zPR1OpYF+WwFy4s5zE6lcfPGCubnMsgVqxiMePG3HxzEN4/0Y/9w2Abz5JjDISXu89wWlX/nqDP312eXnPp2apwyhW3B9Am2aa1B1YxUslAikMqjvlZGtVVke00jU0oRQCWRKq0gWVrGSnEBy8U56i0MxVks8XyJ50s6L8zatWU+kyotIVtJkudnUCTwqjRKqLVqaBDgt6jFaRZJJrZKj8PXBW6kYxF4kd/aNQNMjv7DE/fJduAzfE6gzdulxf5ruL4gC4eLWMwuUv1sIRoMIxIMIhgg2OrePJClqHjc3PxtJsIpI+dLG2GLPuVk7QfW5sWLi5ThamPaC8rZfDeISCiAcCBg7SVMOa6gbUVkYiePsDL9q1RrGIzF8NUHj6Cf7641qOO3P2Hktq33Qu1ntcZX8kf7T80SqDXZ3gfZLw6wfzTZJ3LsE/PCAoEuTIz40BPpZnvW4B71peaaueXP5OSopYVkuoHrtys2udKpbQP6CY7i1GGIubp8PHrYuhvEFDX2Hj8BVZy6WQ+v+35JAGUCUP8Z5ILYnEjcIIBi4W2egXJs0Nsv3UWOgiqdy/F2o5kkxct8IV1ZJRNq2foo7Qeirqq4BFaCni4bodfC3p5gN3oJaBIU0gMUfsMxL0Z6vBjj98coNCd6HcC0q98BSQJO+4aCBEkBngexsy9g9s0TBEzjvQRYcb+ZbCQY51K2hJuLeSznqjYbsHckhqE4Gwq/rel77aQshVzK+ma+skXvjVT3m4PTUMTwnXZhv+2//bK/zvnG781HPa9zjZiVak1MrRTw03Pz+OHpWdxaoqJPoC2zIjkqGekJ2t5dG8qR4nHPN+JXjM7x4ye5XfYTbIhuL+WQzhGAVIpIjI5j277DJtw0U3Bn+nRGpscycNZ8raFZq9kMU55KcoagaPHqecyefQu3NZt04mXMXzyJ5ckLBEyTVKRnUM4kUSsX0KwTvQkQ8R97MjzkGr4uLZIOsw9GEexyQqgrhlBnHGGGWFevHb3wkxewD+dzSOWyBE8lK13NOmnGKRqmcmrAyVlj5SBZ7cPDL+naprawRR8WOa2Z7Ir9QA4mKCUofOpyIb8wj0I2jXq1YjOc0d5+Pkehw3bEV1gdAutNA0+LV87YDJTWQO0KN9k61rBkAIr1RqVLAGpIAEoDTBRKcQow8U9VsXVpq1r90bFdv+5vIylt7McMciKhdavTSwTiFHyHeprYHaOQIxC6G0B5NNtFPj60I4Jg1Mt2v+qsW7KmtYYi+fil0ws4+/oMLp9ZwIWT8/w9j+RcDh4K4J19QTxzXwL/+LERPLIjZuX0fmbNPsvk8kHnbIM2n3/WSWMJslaRziBd5NJiGdlyE9rcmp0And1r7Dtsu74WqqsllFp5FOpZZKorBEeLSBbnCaLmCZoUBKRmsViYwUJh2gDVCoGVnkuVl6n/JJGtppCrpJGvkncTVOlYqGVRrOUIsPIoEWSV6yXqSARxAluNCmWcPPkJdDXQZJDp+upaO/Cfazqlvl3l82dun8CFmbMWjwZWeqJRm3nSjLUL0ESfp3reIodliidLh9CPBvVwtYuBvh6ECZ4kOyRDpJ9ona085sr5k2anpH+Z3kEZUSxXEddeUvv2YDQeM74ukG+03qjeX+vyeCi3GP9sMsU+U0aScinUbGIX23fI4u/ALXbIFTJwb1sGjQx50U35AAIoueRPZ2qWxpVUA5eul9mvqBtGqTMRMK1qeU+WulWVfcCzhlaFMjJNLaib4Cm6BqpA0PjwB3ci0T66Z00K4MW2Cd+dAErT0s5jbsd1yXlTwtxR8pYIoDIlRxmUQ4aIeb7pQl+oG30RzR55CW582EEBqVmjA8NBHNkWxrGJCB7eHsGD4xEcHQvj0EjI7u0fdGaUtpPZCUhp+l1gS6BOo0gG7PgtpUpJ0zirZK0Eru4ItN1YyuPGYg4r+apV/HCPwJNmLgSgPAj5PAakFNcGufncfG2L3gupxKxOpEyp87Io7bddd8v1TrJadF9sv6ep5FO3Uvijl2/ymEaxIkGyam1qvD+C8b6wASgpdQJQitvp0jpTRA65V0XuJ+6dio+ACJ40mKDd3gX8zk+lML+UQrWQxsiufdhx5Jg5Btjcr8yMQ+WmfzxqxqBWLCB1+xpuvf5TXP3ZX+DKc98z87vU1FVUcml7xorNvOkxuEcKzu5OL4KdIUQ6CIw6+9HTOYBE5yAGOkcx1LENo9iJsY7dGO/ajW2duzHasQNjXTvQiwE0y0Ayl8FUeoaCv8iypnCOR5HoiZHpam82p2yd1Gv2WLPI2qRPije5E2+4NaFntsL7D+tkFeyWpkNy/KC1HTLDkJMJbZCYTS5j4cY1ux+KxuGPROELhayNOe2pZeDJNeFzAZTiWtGGtI0utNhutg12YahXsBvmodS88Hn4vpisiA31jlUSSp413jYxPu1NowECdwZKAKpIAHXYAJSzz5M8790JoNjG+vwY3RVDlDxf65UVq+t6PLlYwk++fQEv//AaFqfzyKXKWGXfGon78diuHvzLL27DP3xsmPLC2dfGSeGd5fZ5JeOzdtwgh1d+vspHyplG5aUEaoZG66lnqYzJi3CI7Xzf0WFs39dn5+EoFcuQ9rHzGjiRBYAGLJxS479NPFCL6xutGsFQ0UCSZqI0IyVgtVCYwlzuNmZyNzCdmSRPvY5bqSu4mbyMm6nLuJ2+hrnsLSzKfJAgLV1eQkYzWdWsA7IYZ7UpcFWjvGuvSV1bRbFawuXZ85hJ3rI1gHI6E4+GqQRrdpq6GdNrVg7tNG6Fz0/YTLJc0D6MAk7CPmo77riUGrMGmYyf87pmh4K2yXQLVeICuToX0IqHQwQyfgzG4waAZELu8A6Fu7/47qSBNckkn6xq2D5vp1PQdh0CbpqJ2sZv32Y6bq11YnGlwfR34L49TH/EAVDLqSpS2br15aVkA2cul1Ck/PPFutAodKI634nyfBd1mE50h9YMPOWvdtmxVWf/DxBE+ZkOzUBJrr7vwEwo2A+SRqrXZ6AadQQpNB0A1QYq9oKj1LnBLvK/AJaEm81AlZvsyEAs6MF9I2E8MB7FI9ujuI+ASDNImkmSd76hmNdmnOReVB7/ZGYhcyyZdXTze/qmTT2zQLX4VwWlo4X2fQt6h0cpEtSlTcAX6i0yribmMlVcmS/gdrJMRlRHpd5EqlDDtfkcLk1nLd0jvQHmVeYpDiN0yDLrnG7RO5JKSHWlequx0ks1LV536sX9p26l56ze+JzajS0GF+jhubUhPqX6lVhSnS9mKnjuzBx+dm4Ol+YyjK8L/bEg6hR02r19/1gcOwej6I/67dvq/G5tKV4xBvs6LzqiYzOoclP08ZBaVcgjl8yrmMwCmXIDzWoFvcPbkBjZBi8ZldcfcFJFYddlAEiL/UtYunwaN17+Ca48/z3cJHhauXEFhZUFNGpFAhXtmK8RSQrTjlV+pxsBhBDrSKC/cwgjnRMY79iDiY69GMEODHZuQx+v96IfsbUEAVWMT0cQ6OT3O3zoXqOC0OFFd0c3ys0S5kozOJM8icncNdRWq2YOIuCkKX/N2jo8QIy5w8ypcvmicsDnZAKg+ypp5copbbfE3fOt8H6D/onUuJ0zu0pp2E0lUGBBI43qC7VqFZmFGaQZeofHra3pWbWrtWYDS1fPYvHqObOHD5sb8w0wI0941bVujA93YySh2V2w362hSL4uF8rZIkGQrApqcujj7FmllKkdyGGE2KjTr52jAaiiZqAcL3wCUId6GtgdbcHLZ98OoLoQp4wY2RVFRACKwrRWbaKUo4JbaaJA3jB1NYnkUgkVpkGDcX/j6ICtd9o/JKDI71VaCDByDYyxWDaK63NO1oZYGFJSNLNodcXrdw+Mfh5IZRFkGxnr9VNvqePEVA65Ys1MRg8/PoIDDw9h+8EEdh1hOJrA3of7se/Rfhx8dBA7DyeQGA7B4+9GXQN75O22JQXbqqA+1R9zVlInoGlQEWyasrpq66fKzTrBUB21VoMyk0f2Rx2rjSqvl6m7FJAj+Eqb+eCSzWgtEVQt5KYJsG5jNnsTU9nruJm+gsnURVxfvoCbyzeQKxVMMZZptUyqxRNMZ2Jdqw9ucIyt8FkPbAZ2FNmRf9QCTMdicO45R+ecPFyDvXbmDDBI79b+ghqUq1PX0ICoXJyP9vXi6O6dAEG6BiBszTOf15sm73X+XgJJsqs3HKbOvobzUzOYLxAEdXuxjX1lz1oTaeoRKeYmSX7eSRwy0ONBNEis4O0wV/5pAijGYgDr/OUyap2riA6St/nZ7gWOGLzxNfj7mTJ2ykaxw0z3/APUlzRL1eRzH9SEz8kCqZ2hVk0Aqr0Gqr4ZQL27CZ9IBS4xmiFo0Z5QNRa61qiM9gYJmAIGnHoIqDSrJbAkkzmZ8cndsxRwva+ydyquXdHu0b67ZmusFG+ZzKpEwZlloaZKVAYokDV6dJuIdHK5gmsMkytV3FipWJhJlZEukmkRQMmuU2Zhmo1K5msGnvaNxmxGSrb+Lr1LVj/1tJE3dZUPnlN1Go3elaoNAtQiZpIlpCmIAp5udjS2TpKqVR1RdSiAdXE6jctzObaDbjPB0+cdRdzpvGXWzfWFPN68uoIXLixgKlVCgIr7toEeDPdG2b6qfG4Nx3ZSqA1GEGEcUgSUE5+HaWG7eP3aCk7eTGEuXTLFoDfiY/ttu9K3VIk2mMfGtY+O1MaJ3ZFnfy+Wa8jmS/BF4oj0JhAfHDaPfB3UZhrlcntd0yncPv5zTJ96BQsXT2Hl1mXkCZxq1TKZTdPKVGZ4kc44ejr6CYxGMNgxZqG/Yxh9HUPowQDi6CNE6kGwI0xwFYSvw29meYRK8BAsUe1m2cvuXnVEHkDGVWgWcCV/Cecyp3G7eAsVlMkrQ4hHIrZniNbdWPmx4MyJgQYmqjUq000b/ZQNtZRpdyZN5JT2Rnlvhfce3pHaZSsS5xK/1Ai5RsQ1QFHKppFPJ22/D/Wv+NAIgjE/wXsDC5cFoDbWQG0Ps+66gGKDgqnizELJhE8AqovASgKuWnf4bpkgRt5QS9VVA1UFhjwBVU5rWcn/dd0FVur3XgI0uTGfIYDSthMugLJ9oJjwtwEo8mIXQEUJjvTt6etpvPn8TVw4PocrZxdwi79zBFTVBoEf+42sHTImC6SIUvYQOEkxjlPmqJg2FdXnhtTn3H/q2wZwGQSwC+Szt1bKuMmgAUeV34asfSdyburvZ6E4hRl9zLf2hpJr88VCg22YgIY3EgTiA6NhjO/tZRsMQGuz620Qn12uIrNYQTZZQSFdZXuuo17XzJMA0qr1v4jXhyHyyz2JPjzAfvfY2DiOjYzifp4fGhjCgf5B7O3tx86eXozHezASiWIgRB7rp75FvUl9sbOjxT6kWbEySvUi05hHtpqzGalcNYNMhYEgK621Wvmc7fEjuSCTarknNwsA1SkrVXUrcutuK3y2g0v2m3/EA4ykKLX1vrufdX7ZA/aSfsniR0FroDW7WSXYTxUKuLWwhLOXr+LMtUnz7udYBgXgI3h/r4Mxekrt0k9Qpm2Tbi4uYaXCvkV+v73VwH7qIkoDRQlmGAoaHWA/jEW6MNTvRY79TgBKsmZ+sY7LkxWs+tYQH9caKAc0+XpX4SNg6o4SMPkAT2QNgcFV2/9ptUo5WSAA/KWcSFgpOkzW9cL3QQHU6mqHI2ApwBQUecDnsbVN8oik33UWgNZKSZlVOTtl7USs0xrvlymoNYMkxxIFgiQ5pRAwW6aAXsxR+OfqmGXBzWSquJWsESyVcXmxjIvzZZyfK+Eqz6cIpub5zLL2exBzo6IgJa/JipJvfDEVrZ3ZPxpn6KHCLy86TIelx6F3ye6nmqzKnVPWqdNR3Gy/W543vyfwpBG2fKVhgOjly4u2xsxP5bov6qNQkscU1TMFT3MNSzkC2/kcXr2yhJtLBewaipj5nTqb2oDAcabEulzM4/nzC3j16pIB336CpscPb8dQb4TxrGIxXbDNN7+wd8A8KQo0KVESXGqDc3znv7x2Cz89N0dAVzRgLKchek4KnUOOoqD2rOBc2Qi/LN0zHn5Ia6HUxvIlKi5LZDoyrQuHMTixC5GePhSTSSxfv4ipEy9h8uUf48ZrP0Vm9ha0z48Wfvo8QQrWEAKdYYQ7YujtGMBAxyiGO3ZgFNt5HEeiY9BM9TQT5SFIUu2umvGTG9r/OpzjBgmEriJdT+FmYRJnUiep1F43d5+xcAS98bjNLDlgVzXr9GHtL5HLFYy5yn25wJPPS6V1PVZl/W2lsUUfgDb30Y0Sdc5UH1Ke5KFPI4Kqdw1o1es1rExNophNYXDHHrazIcihxNK1cwRRZ8y+XRYG28MNhLupAK51IlntQqrWZRuYR4Oa3W2Ppjfl3Mfpz/J+qtkfASmBJs1KZQiMsnkBKmd2qkEZIMVTlCk45nuzy02U+ewRzUC9E4CS2bdM+HY7AGqNcuXiqXn8+NsXcObVaUxfSaKTACAuoEXlV7x8hXxe1g/EU7ZG9shYBDv6gmbu207CZ4Q21/6dLWHzb+fM6asiyVzJZpXRFJX+68uUk0slM7nXJrOyFhG4YhN6B3Lj3fjG3eQ+sRE+2aS8SGaopyjvWhO9SN1iKlVBtdywherhcAD5lTpunE3h+skkrryxhAuvLuH6qSSWpgq2/1jnaicBuxcxfwCJYBhj0Rj29TnA6YnxCTy7fSe+vH0XHiGIemhkDI+OjuHY8CgODwwakNrf14+9iQR29SSwI96LCQKqbbE4RiMxDBOE9Yei6AtGGHdoPfQGQujxB/nNIHydHtvaoFStGg+QqZXWssgKQA3AGcD85NfHFn1EZFW/uf7vbgv6rdBmlDy1fm58v0V+30StvY9UvlzBpekZ/PjEafzw+Cm8eukqppZXzGtfNCh+q8FqWay5ptPvTvqqlhvIgmU5l0OK8adLJUw0GtjLGHood+RU7BqfWaIcqFJ2DA14sWvCh2JJG0rXUSq1MEcAdWumirUA9ZWRLnSHNPvEfh2iXCSoko6pj3n4W+ufNPtUT3WikfkAM1AW2R2kEqNCXG+vgbpxmYKXAIpK50iMAMpPAEUG82590GFDa6hSWmkEsEjQQ33XppG1j9REr1xpCmTp424CrJosSLHUeiW5Oz87W8DpmQJO3M4z5HB8qogTMyVzeX5poYwrS1RAkxVMp2u2AW+aArxIgVpvOYhVcdlom0wCvVQoyBjRTXBHJlO1fXcInqiFD8f8OLitB3uGY2bCp0r/vJBK3kqfVSGQo7oS3ZPR6hqDKcL2X8paBxazFfzo1Ax+cmYWF6Yz2E5A8+Ujw0hE/Paa6qBQqeM6gdP3T07j22/cZgfz4Av7BrBrMAptXGwj2wS18pD45rUVAp8FnJ1KIVWsEtT68OxDe/APvv4wkpkinnvjCrKFMkZ6Q3h83xC29WkKmZ2cgq5AgTdPQC0wp3VTAmzK3Lb+MA6M9dgiRJlQaF2Wkx39lokFC4D/zaKd/z90UpyKmt/SyKSXTGY5X8WFWytUQlu2iHNw2wTW6hWc/4v/hKs/+3MssQ/KAYRtgis35ezt/s4gejr7MNqxE9s79mJH5z4DTL0d/Qh2BM3sTr1qAyzpl8I7Z8t5RmBYHjObyDcLOJ89i1eXX0K6lkTA60NfTw/i0ajZRDttg/ngQV6kSqWqefWpkXlqYWp/X4/j0ODtDGaLPgRqN6V1cn8719p3WPaaIQxQgTIARYBULZdQIwivFPJsg11IDI8hNXUN8xdP2cCDzUCFCEi8AjRryLe6sdz0otLoQiYHpPOr7He8XlwlaFozkKKmY/yDpL4kF+jWPjRISD5ckcfJYgupXJOBfTPZwGKqiaVUC81KC0d6HScS+p7rRMJ1Yy4A1dPvx8hOB0DpS4szeUxdT6GTjGp7rx9/8/5BfOv+fjy0PYYv7e3l7wH8kydH8c+eGsWX9iWwneBJJuHMHt9WSXzaSTlweVf7t9WB89suuX9liuPcJieADWYKGJyYyuNPTizh+2dXcHamiD2DIXzj8IA5XPKTP7ZfvyfplsLmklT9O21g85lz59NAJu3ZX1RGCQLI4agPFxeKOEP9o0jZllmoYuFqCZOn05i6lEFyvowSAacG4rQ/mYf6UVQmTQQ69w8N4xkCpV/fux/f3LMPT0/swFFeG4vEESa4Ermj+a7Jq8ygIwQ7vYEABsMRA00CUff1DeDI4BDB1ii+QND1xfEdBGG78JVdu/HlHTvx1Lbtdl0zWnpuNBLFYiaLmWzWSl6z0CEBKOpe6pvO4Peno0626K+frB+zvehYo26miYcKZbz2HRPJVFyDpGpnas83F5dxZWYeK9m8if6JwT4bbDXPwozknVoeRYbdk1l5uVLFVHIFc1mCqHwBO5oN7OcDPdQz6ozkSmc3MjIXpB6/cyKAPRN+lCoN2wcqm1vF3FIDM4sNIiTq9iEPylPdKN5w1jqtMjSynajMdaN820O9ao1AahW15U7U0ozzgzqRWCcVFoO5Mb96HsuTlwigGmYfrIW5Gpl5d1tpp7B1RyOOVSq0mXKTjJtX2HnFmHb3a12EHAM4zMOJrU08lRmG3js3V7YNdedzVSSLRLwspAqvN8nu5JpijfFZEHPwUakLEZjFA/D2RRAQEJpIILR7AJH9Q4geHEHs0CiiDJ7hKLKL2iMnZ4pzfyRg4EkzUMPy5EZAJVDg0r1y+VkgY6hsiHK8IHDz5vVlzKRK6Iv6Wd+OEr5OLA51AIELyVcVj0Cm6uSF8wv4/olpvM73ZUZzeKIHj+zux56RmJnvaW+NyzNZ27dJ3vOuyGyP7elLB4bx1H3DNuqpWSeZe16ezeGFSwtMywpuLObNTG9sKI7f+dpDeOLoDiE8HL80jTOTszZTqBlDfasn7EOOwEnfypbrOH4jideuLmMuVbQZESn9u1nvh8d7bQZKeZMwsdmuYg0nJpP4SwJAzVQprwEyhQDb1C9LjMoJ/CMwr7YtpiNz1SAF7xKF84W5Ioos/1alwM69jOzNS7YXUzGXJKOSs5MuhLsi5uRhvGM3xjp2YQjj6Okgc+qI2OySXIzLhlg1ZPV2z775LsT0qS8qjoXqPN5MvoKr2Uso1HMIBH3oiUagjRg9Hmc9kxPYh6nEaiAimyuY2UgkEkIsGna8PvG+FBKlZCt89OFepDqSbboUKJnY1tk/y8Ui0vMzVuc9QyPITF9Him1O/FgzUBPBBnq9qwiy+Ud8HegJ8EG2q0ylk4AfmEuvYTopL5IUmAuruD7bwtXpBiZnG7jBMLXQpABrYm65RUHq7NVXKFNI1R3T62yhhdkV7ddBIVxfxf0Jx4SP3eFt+0AZgJIJn2agCJbUrEuFGor5KpaWy6jm6wRJvXhmf6/NNB0aDWMXAdNo3GfraWWOZjb51h8UlJdPOzl5ULYcohzluX5q3Zv6nfiz3We+S/UmZrNVvDyZw3dOr+APXp/Hz6+l7f4D26IEn4N4eHsciZA8aFKe6r13IVdmG+gg6XvaH0xrWiUbNAAnMzhWLXldOx2fcHL6j5PQLibay7xoQFa6S66o/WVa6FzrRFPWNHzY19WNgWDQZo4e3zaBZwlmvrxzN760fYeBmT29CQwTCMX8fjMNFM9/V8sd3lA5Sh6vh7asUDC5wW96qGDq2z7KM383wRHlVJzf6POH7HsCaBfmF3B9ZcUGCSX3ZA2g95Q9Ddw5csLJ81bYCu8URGqukiEaYBVA0iC3rBZ81APkebc3HuVRLtBDZi4qYFUsV6hHJU0/fHD3DlvXpLFptf13N+ljH2Bf0cbwb03exLWlZdtg93CrgYfWWojyiQIjudLRjbQio8DYszOI/buCBHZNpNI1LKcbWFiumyOJNfIkv7/LvO81CuxblGWrjQ5UFjtRTxJDVDvgTTguzivz3aitUFZ8mABKM1DmRKJWt0W4DoCSCZ9TsPcuCud9kQq9RsAjU4EShaeuD8d82N4fZIdWadrT9qzIzvhH96oEXBfmSrjJQqnqWSr1PirkAkYhHqM7+xHdNYAQQVJ4O8OOPoQYgtt5nGDgteBELwJUmINjTvDzPW9vyEwYli/NITeb4vc6MN4fxmN7B80MTGtxpNzaCOpnlJQ1V8gK8FyazdhMzXSyZGBqguWhvV6cGULnebeerAOx/OSh6PpiDq9cXTIzu3PTGVtPtocg5esPjuEIy91PECYzutM3Uwae3ri2jKsLeXMb/ytHxljmAwSsIVsPNZcu4+ztNN4gcDpxcwVTK0U2j04c3j2MX3viPvzWVx9g2/Ph5ZOTeOPiFFZyRXNBfz/rXLNdEjICTsrD+eks3mI82i9KMztyCKIZrn3DcRwiUJa5ptIv0Hh7uch0reCly4s4SdCVIyCUvbjSqPVSasPKuykHbIcSgo5y0j7nd/lfpaTm/DZSqZnbUFKmWMd8pmyzddoIuJcaqtbuXVmqkOlUUS8V0VHJo1XMUNGt2hqlWFc/BrpGMNjprGlKEDpFO9iuO0KgOGUJtYVh2wxP/zZq672SzAk9aKzVMVchwM1dwoXsORSaBLr+AOIET9qIUQq407dVJo45V4npLhSoyJJHCFwleuMU2EGn/9iz7TLYCh95uBe5LUEzUQJRbIxoNhvm3ryhkURtKj53G418mrXaSQVsDdtDdSR8LQNQw6E17KGAmQivYTSwiiFe7+luIURo3EneXquuoVBaQ6YAm5lKEWAt5zqwnAWWcuT9OTCsYSmzxnYvs9tVTC0JQLXYdtYQ5Tce6m9id7Rp/coFUPOlLuSaBH3kQ3ECp5GdbIMERS1+U/xHfW92JoeF6RyiBH397KuHCaB6egIIqq+yW1DO2wDZnUJb/fSdSuvTQ6pXhy/bDyPlUn2ySt4mADObreHsbBGvEDg9dzmFn1xM4dSUNsJsYXsigGcMeCYInmKIhRzvn4pjc2ndi6SAm2lOmx9qvY/2c7y2WMKJqQImCWxl5ql1zSHqDXrmF8X5108bPFPpVbtxC/b6StnMQiN+L/b09+OLu3bhobExPDg0godGx/DA0DAOEkjtJmiSyV6vP4hA25uY4lkPKgX+fzfurK+uh83vtt+X7uIse3DiEvdXXQgghXw+axMnZ2YoU5bM3Ep9Xk4kJL9EGkxxdRv93Qpb4Z2CyDk6/dd0HrYjm9UM+gmagrYOWhYOGjCVyXhLa6OqVaRzBUR579ienegjwPKbVZfMyZ14LFjU7XMGkdrmXCqDn124RN1sBcHVFh5cbeJ+AijZH2jm6XJHF5LkLR2BLuzbE8SBXdo8uolkpoFkqmHgKZlpoisMRIbZ3j3sI37yo8QauoOWE/vtja/CP0Cp5wPKsw6o+sBe+FyyjPC/ASjNQLVN+LQQ1wFQUhiVYXvanr8z2FW7x8fMlG4x30Cx5iiyg1Ht5aRRGUfI2cfsr/OOSLNTWuNybbGMpVIDnQQ1/rG4zR4FdxAYjfeg5/AY4gzhPQRRuwcR3tVv4Ck4RgWZIMvXF4YnFkR32M/CIjOjMi+qFyrIT6ewdG4a5eU8K7/bFPHH9vTb7JNPZn6ORvyZJgnaTNlZZ/Tdt27jNQIh5V9loaNGbgWWVJ/u86rLEhtquljDFIHHT87O4oenZjCbKtmsnd59Yt8Antw/hBDLfIZg5oUL8/irc7MG0DIEOKO9AXzl8Ci++dAEEpEAsqUabhMsnb6dwvMXFnBhOk0Qw/ZGYXDfzkH8g197CL/xzFHs3taPq1NL+C8/PoXLPMr73mN7BnGEAFomeZoJWyQ4kcOIly4vmdmeK3gkXGJsQwJ3SqO4wUq+givzWbx+bQnPnZ/DtQUtfpSypfbXabNVo1TGdE0KgoCmZrd0tA2e+aC8AKqdNhhEErxO+28HnTOI6UihOD+TwatXlgkUU1QqK4iHfLbGbzFfM7v1apVCOhRiiFB5DSPRNYxtcFyJD2IUgbWwASaJUvl2ckSqvqXv6oubv+1c+0VBAtV5YY3KawonU2/iav4ySo2yMUWNLkkAe+SQgM9JqOs9FoktJpW3vWKZ9e/z2sxTNKJZKsdpiApzPT1b4WMJIqdNKLhXeM46M0WLQq6LfVttulDIY+n2JGrZlJlhyM19sHsNCW8Dng62MEYU83VgIgoc7FnFg4kmjvQ2eN7EvlgLE5E1DBFgDQYJYBgSDDGCmaCnA172he41jfgBlQpBlsCVANRKE6lMi8BtDXFvB3ZTiN3PeMdCLUt0igDqRsFja6AydbZPxhUmykqMkjcHu2w9iuSPx9eNpZk8Zm9lcIMKe5bXZYY2QNSnPqzI7NAm53yjPD7tpPwon+LR4lEylc/J+UGujpvJKi4tFPHqZBZ/cS6JH55P4vUbOfLfBiYSPvzdh4fw9x8bwdN7e8nj/DYraLzeYlar0dnm0nNKTv1f7UjflSwo6HvkXVp3fJLA7I1bObx5K2/OnDQDqD0cZbGi+nLq5JNL6y73eXCBpLu5/smpHGYyNZvteXrHTvzzRx7Fl3g8NDiEbQRMmmWSjNF7rvMIyQfxZ6cc23GTrBw3/b6TnEJyi8qpCedZ572NE+cqiQ/L06TeEVjSDMCFhXncSqWoc9XQ4oOSper7qgcDvqpIUjuqrbAV3jFs/HUGiwWe5BxK+0R1dXW37zo6ju5XKlVz0KZ2OBCPUW8bMSAlAKUe0dAsFvuGgtvOxVg048pLKNfquLqwSF3wCgrpNPawzT5AELVrbRXS4Ff43BnKqRVPF3zhbhzYG8LB3QGUygRQ6QaPLWRzLYKoJjoEoEYphwIETgqUV9rvSWui5DjCG1u1faDk5rwyR8yRYzp+WScSjmJFAFWrYokASq6SbV0DFVYxWzmRYJ6ch9+FrEOzQBtkzPNk6gUCKHXcPjLVITJXeeDTNLn4lp61Pt0+dwHUjWTFnETUWCEdVMj9g1Gz218jw/cGfejmNRW6JL2uSauT+1AnOFPtbrD9GXjMziSxfGmGeZtHR7mKHUNR7KNSPdEfYUX7mE+NsjuvfZKpXVwMSqnONl9zr2w+V6PlX4YahW2yUDVw86ev3sDF2ayVz87BiM0+9UUDTt3wYZWFhKtml2TqtpAum2ncd9+awiW+p5kcfWHXQAR/76mdBp7EpGUO+Gdv3GqbBZb5zTXcNxrH331iJx4hWJVXxhzB09X5PH5yZs4cSsxnywZStPhQs07/u19/FF95ZD9G+uJYSRXw4slJfP/Vi8gTbAz3hvDwrj5sZ3plonJxJmvxnL6VNGA42h/HGEOxqs3VVjEQC2AH86d9v+R18fx0xjbkPXEjyWeaVkLd7JwCQVpsfnR7D0YTIbb9lgFBmQSeIDi7wDzL01iBgG1yIW/7is1nK1ZOvRHtNSPzQM3oOIBKZaNRFY36vnp1BT89P48rcxnMJouYz1QYV82U1GKlgpUCz8NRjARHsafrCCY6diO21gufjb245IrVjX8u3evavchlXXpOdSUwtlBZwPX8NVzNXUK2kWb/JCCKtAFRN7mM2o7eYV6YI2OUmWyBgLpC5tmB/kSP7Qml2Tv7unXMdyc3PhXextNu+p3rm+9ZvFv0rtQuuXuUlVPrWqshxzlaK9hsNtFg/a02G3ZXZhlrlCizxQ5M5jsxVexCsuFFftVrs0HyytdY7QBZN/r9qzZr9EBfE4/21/HEYA1PMnxxsI4vDdXxJMMjAw08QHB0qLeF+3rWsE+hFxbu613DY7z/BYZtBE9yBqNhKzmRuFHoxkx+DSvFJppsRwJRngBlQq2BLHlJqVBHhUp6NllGkX0mLVOrImUMFXoJ8V2ycGCE5kq6TWpFTpl83K3IqY3N/1zafG3j39vfkNm0e105EmASDy/WVyEX7elSnQpz1dYK/4CA6dsnFvHnZ5fx/JUUriyWzbzuoYkI/vkXx/DfPjOOx3bGMBSVUk2AK1m5/k2HNkrNIbvHfuhh2WqtQonfvTRfwndPL+H3XpnDH7y+QOBWs02L/85DQ7YGTRvTRvyOWfF7YAV//bSpANzkBpn+Tv64slA1YCrlbqK3F49ObKce5HgY0zCWwNLbCs1oc6lunOlRtcbNr8iCQA/cye2cN5z63/i3+bfDIxUfFUTWp8ysUqUScuTPi4Uc5XaNfctjCq74uCm6emeddL759xZt0bsR26fTgEntNtgmzT7limWUKzXeX0NPlLpkbxxVypmlbN489uXK5N/VKirsS/VGA3KLrme1BlCgapbA//zMHM7MziDCZx/nhw6stZBQH+OnFth2X+vwYNnXjUTcgyP3RQxEFYoNZNhHfdSlqrVVTM03UExTXq10m8leZZlBx1mGBSeU57pQnmaYoX6WdwaFO37vRs3tge+ZlDaXHIUGqBayOPvnf4QLP/4OcvkCeoJdtkhXTiDMEuSOTriJFFf7lvZjylaaePNWwUZw9M7+4Qi+sLsHO/vlpcZjHzfFvv2ODpqdEuD62ZUMTk3nkaGy3zkSR8+xbUSQPltQH+HvYCJs++SYTW87E248m0m8STNQ8mN/6/lzmHzuHBavL6KHrz19eNjWxWgj1oTW/rTXvWwuk08Kbc7apmJeJzfJum73+Ef5EOqXyZiUeJW11hYJsFydy2GBoKVQrmOwJ4TffnKXebQbiFFlp6KlWRMJas065St13CRYePPaMq4ROCwRhMjNuDzsPXVgCE/sG8T923uRpTB/8eI8ztxO2XeSVHbCBLoP7+oncOrDgzsTpqgtZas4eWMFpwh4NJslMNVBRfzQrmGCpn14+tgePLBvDP39MWTTBfzwpYv47ovn8JPjVzAQ8TG+ARwcjxtIFwi6SEA0myqiJxay2artIwkqB6t44eR1KvsV3D/RZzNQ8gp4baFgAGo2WTDzwUjYWVtRZ3609mtbXwhfu38U/QSSJ244+VgpVGz2SYMAcn4hM88qgZuUGbm8H2dbFEDcP9aD3rAPSzmBwaYBRTMH5DWt73qV4PPlK4uYT5fQGyJIYfmpfFYKYjydeGjoYRzsPWROIgjnWYlMmP3nnw+JnJFRsj7mRTNQpUYRJ1Jv4kLmHNK1tNkK98d7zXuTzPb0rMpHXV6b6dnMU4FCmgzR9oMIBdBPRhnikVj1PaXVabuM1zlh3M47NprKjxl4b6ex/bButk+26IMR67utZJXZnzPZHJIpme5RWWRdy/xSC861ZlAbc3azTiLkh9qsXOZ8/m6CrK41+Mk3BaL8PNeMVcy7hrhcxnpWEfWuIky2rntqOnqe+IffkFmUsz6mpTrmN33UTgPdq7y/xn5lJu1mvveTOR9enevA5TTfpdwZGgti77F+gqhOTE9mUCrWzDlFIV1BaqmEhdk8auRhffzwgZEInqB8eWJXHEdGw86AH/O8uek4p5sufITUbtbrbXjjp1MGzuW2GsKH249Zu7fyYj41q+HMbKj8NOOk2aYmZtI1XF8q4/JCCXPZGnmIPNLWzIW7tiCY6A3YLNOxiSgOjoRt+5B+lpFbHi54csj5sq6oL4rPdapSNMBCvrfEuC8SNF2YK+DyYsnM9Bb4LW1L8iTL+zDLWh4PZV2izfadjTmd7zhf2fjSp4W8bDspgvM/fGMZf0FAepoy49Htu/DfPvUkjm0bw0g0pqF352FVluWU/9rZFQ8zFz48url3zvVL5e3W9ka9byaHN7Ie3JfvQZtjk+WEzPYmV5J48fp1/NvXXsXV5SXK6DDisYitWdEMgmNe7X5dwxYixbKRzi3aol9Iakc6sNFIZsj5w1IybdY0Auv9iTh2jI+YRz7paQJJts1EZ5cdpTtIv9Dsrcz/FE9REzfEGzfZhvsJtB5jf9lPWTTA0OTnrlNf+Qt4ke/x4tDOAL711T48/cUelMmLpmbLyBJE3V7RunLqX+UOeFse1MtAuUQ9trxq4EreZplc66dkhQhQoA0NeBCLMA3vF0ApkjuIhaJyMQD1F//ZAVC5/D0AlD1sr6zT5rh4S2uZNEImO+zpdJUKKAhUgji2I46DwyGMxOWlS4ycBz7vxiblVG5WX72ZxxkCqPlkCasEOPGjo+iOBdBJhTOYiCBApd8bDphJimVE/+9KkkiX5N2jVq7i0nfewLUfnEQxV8GO/jD+1qMTpvhGAo4i63VnoO4ul08AvS1rvGCCuJ1YN8kuS7SRSgpeAR3tz5QiEL29XDAveaduplg3TTOFU2MWuPjtJ3fjge0Jq1/FVqHglAfF5WzF1i5dmEnbOiXNRMkRw1giZA4jvsZ60WyN1hOdmFzBS5cWbHZFIwqalVH5fvnwyP+fvf+AkuzKrgPRnT7DR0ZmpPeZVVneAwVvutGN9oakRKcRqZH43ayRlrT+jLTWjPS5RjPz9cUZzeivWV8cSRQlURQ9m93NdkB3Aw3vUd5Xem8iw0dkpPt7nxsvM6tQAApAoRvNxqm6+Uy8d9+155x977nnsrxDtongxEIOZ8e07moBYwQxykVLLETw1IpHTuzCp+7Zi/72JgIbAoj6aly5OIF//u+/b2BoiYr7PsZ3hOkUIJTTizcJoArULjpaIjh5oBfHhrpMyb86sYDvv3LZzMwG26LsyHJWsWGAaDZVRJTxdzVHMNDVZJ79Tl2eUmma50DNxCn9p0aWzAFKA8GUFuBr3yaNnIhktqaGUuR1hO2nPRa0fcS0dkozdSp3zbS2EEB1xdjeGQRIv/n6BF4fXmQ8a1Z3cjWt3eRDNWE81v4ZHGo4wjp0tbhRYYjE6vlOkBORmwacFGt6NYWJ3DheW3wJI7lh1NXWIRwMIhYJm0mIG8V335ZiJUcRqXQO2VyewrpkziVi0QgVcHnW1Ozb7VI5R+XGKrCrcpVDCsVjJgJktEZe1svt/GN6/+QNfKkoU5ks5inwtOO77rfGY2iJN7A+gzYjnSuorW9iVWud2FbVXiV8NKOr9iP9upYAKcJuQL0ZsboNRAmmwgxaS+VnCDEIUAUIwATCtIm0QFc9q1aztAJp1dQQ5YHPx9/GCKC+PVmHZyaAC0u8H6xGe08Ae0+2mHL46g9HHGAiPxN/kzltNr2CfJ59kueRYC0OdoXxK3e34ueONqPB50zI1DC3W8+PT1GUUuDa71Yjdi3fuyR5gwa2vkV5YlC3M1MXnmiQR2uatA5HMz3zmRVbczSVLFHRKOAKQeQSf9OnZDbXS1Czm2DmGIHT/QMN2MVzrXHSt7Un2M3dSElRGZlizTqR9YZ9j6Bpmt/Rvooji3mcI4C6OJ3FdfJvyYV6AqW/80An/tHjfehoqHPvUjERyNsmcVRd3/TRnwKSbJSMfPF6Bt88M48/fm0KoboIHtu7C4cIoHobG82Zg2bmaqUElp076FyOHmp5X7LVTGf1O/mZZv1UzmoFqgcrm3LReOde69RRZ1vmhbcg7xmRmrnakGTca+Pj+B++8x28ODJCWS3lMGgbn9fVSX/ToML2PJajnTF9TB/TbRDbseSGvApLH1gm8ElS15KcCPj8aAsH0Uu9ToMxOckPyoxVtrt1BbVVRuFmb90AglQBtwxC/QOI8k87ZU2Mv/t51PMJPnmVT25SLvS21uHw3gD2DfqNV8rRiyyGiptrKFavoySwlIUBqE1+0K+Bb/ZpqT6ardWAQ01NBQJ+yb5a6pvU/f/ttfc+A3UDWaE4AHXmmwRQ3/sakskUBdFbAZTy/lbyOqQDUNoD5Mp8HuNLK1jKrZuHtwMUcMe7QxiM19tYOPs73/Iik6cyvkdF8/QkFe2JjG2mWgzWIbS7BbXNIdTIxCxQh7qwH/44Fb16SnChML29I02aFrcK5j/NPuUWCQIIoEa+f0ZbhmJvZwO+fKLTXJfXk7EIFDizq48+mVhiXuWsXQ3P6sPuqwxki71pZZjT3jxU+mXicm0mgx+dn7JNZaUA2ULf2irs64zi5GAcD+1tMyBUVFlRQRFQ0lqda7PyjDeH63MZ+5a8CjVH6vHZo514eH+rCQmtIfqTF0dxcTJp+2xJhjYQiDww1EzA3IhWgl2ZAep3zTydGVsyM80g67GZvwn4/LVPHcOhXR1oigSoQNeY8i5h/tRrV/Hf/Muv4/SVKSrs9ehnG9D3NYMmoKZ1a3v7W/HJk7txD+Npb4rgtbNj+OErV/DCWSpciTRq+YzKS2WkPMTYdg7v7jSwdWiwDW9cmsDvfv0lArS8Aw58WEKmjh2up70R+wc6sJQu4Prkos2+qAN2UNlUfDOLSaRzRWMcGnmVgJQpn9qeRoI1YizT0E8e7DAnFgKwF6aSmFvOG0h1G/uuIVJD4dz+WRxsOMx6vUnRueHiAxIbiWyOlbZLqfN4M/E6pvNTWKlYQSPBUNDv1sC5kert/iCQI2V7MZFiHa/aupnmphga+I5mLAwMCvRs9aFygd+K1GB14AOa+tcGvGLC2WwOwWAA8SYCeZa/4txKwp0sg585Kpedlbs4IgULAWuGZa76LBSLaGN7HurvwMnDuxEO+bGUzCCdLSCtdaM8ytGJnIZocEI8W0JLYErtQuxXM0vq91LEVK+OJ6kvVIDyDjGCrLYg0Oqnou/fRKNmrRgiNRs2i9VUv8F2WIWnZurwyswmriTYN/xsYx1+7D7WZC50X/z+dcyNp7Amcz3mobraySv1NfG05nAtDrQH8cVDcTy2r9GcGIi2m447+XG1JNd0LYF2pvasj6uMlAYPJIlfaxsFrWXSukitGXYWA+5cjpjkzOACAYy8dk4tF628yXpRTyVA/CVO8HRffwMeGWrAQ7uiaCGqdSOt/JYqZoucwrIzTapPpUEKTSK3avtCvTKaxo+uLuPybI7fl1kO65LvaCBFe0Vpxum/uKcdf+u+dquH1RI/ZnG6eD1yOf3pI/EfmahrDfd3zi3gf/3eCMYJJhsjfjTGIm5GhxXgryZAkbMdhgY71lsI11Fnqa2Dv5bKGYM85PkJZjQSbwNkLCYrLWu7Tk8R69y+587dszxj3ewk78rakWkC+sf2wG9dm5/HP//+9/HkpctYyudsXWqMICoQ9KGO+pKBKPYX94b7zk9vTX1MPwmy9iYdgW1PkywJypEM5QPZCPXpOgyFQ3iQulgjn1lfI6ihvpBnHyhUVSPP9pwj05F5n9Ob2PZ4z9qfjmyQurfGGxs65z21UZMrPOo5dQcNNonqaylj/FUIhWqoI1YhGqxEkfIiSf2VTR2NDXU4MBRBT1eAz7AvBqoRqK9kOok3CB+cFs3j+zHhE231TSWUKRSAOvvNP8D57/25mXpE3wKglI23oXJcYu4SCDLf0z5NUzxqMdlACwt2VwSHOgMsJLcJq0eKVQJXjOv6UpGKZg5vjqaQ4r1AF4FORwPqWiOopMAQiIpQua0luJIQd6S4XFFbdSidDCUqAMmxRZz7+quYef6SrYU52NeEB/a0oL8lbN73hEhVaR9F8kpb2VGjUblqXxcpn/IwJ5fbYof6TSOWmv3QOh2dL6aLePr8jM36ZKl4aIGfhKDqsCniwy/e24fHDrTZRsd6X+Z6eldmdvJO9xoBjza21W8ySbuPoOjLJ7oNbMl1+DdfHzMPe0kKXpn7KY37OyO21ml/l9yGV5sb83MTy7g4vUxQlre4mhuCBpi+9PBB3HuwD10tDQgH691oKBvZKsHf8MQCvvfiRfwff/yszSgFZcLJ+PkIiqVV9LTG8EuPn8BDxwZtJkmjfQvJHMamlvDKuTH88fffxPDYHKpUPhQYAb5/fG8X7jvUh2N7utDZEuX9CjzzxjX83rdexZXxebPPDfrqsau7GY+cGCTQakc30yZHFVMLVCoJsjRLuqsnborJxdE5A2tPvXYFRTIQCal9A62I8Jik8jm3lMGCNv1lnqLMX5wgUO1sbDFLIMKOX+MzIRmpoeLT8ggZzx4yDgfGtmv+zpHayeomgfVaGq8vvoI3Eq+YB75APRWDBm2S6+0g7r7NIrUp+iz7kBRuuSnVgEMsGmJ5EmxROOt59ThNyRvwsjdJb9Od1Pb0k5TiDEHTQiJp95obG8yLn/iEKtrSoQrXOx/RvvnTQFslVy5Lqy+VL/mmyn6RQYKsv7sFv/yF+7F3oFNP2XviMQLSUvTXN9ac+R8F03I6x2MWyXTeQoptXfbv4jmKX/3KFEOnK1qf1WikBsg0WKXZfvUjZzKmWSg9R169WWkzINo0XaZ6EoD1lDvaf2RqIoEagnXtV/TAYATHekIEDxSGdQIQNQjXV/OaSm1tle39VJYCO/KvP7zauvHByaJ0xWq0fbrjJj9IkWYgSQNHkm8CSLqW0wE9KxEuWZgqku8tFA24yBmErDeWss4EWw4f8nxX76k/9DaqHBxoOtkfMbNgH8tUZauyFsB1pLSozlUPrl6sQni/SIB2cS5LwJQyxxNa36QBtxwBkdYwK00G8vhdyWaBp4f5vb/zQJeZSUaoGyg+PnILUvnfUAM/NaTiUZ7U9p+8sIT/7i+u4eJs1nSFWCyKKPmftW8+I56n8naB3JxM04KuLS4+x1BTWWUe+sL11F3qHMhy5z537t2TJQDvB6jd6XmrOI//KU1eqfKeMxPkhaqU59Xkxxny6JdHxvCX587hj069jsVcjvUWQFND2Jz9KC1Kn220rbR5cX9MH9NtExucmqVaYon8iW1uhnJkmW1NYChQXY0O6otfpc7zSwwhtrdVvrDB/mFtlv80YLPKZ/M1dciyzWcp97PsI1nyxMyqnM+tEGxVIcc2na2rRY7gq0CWlifwypVKJh/U+J0+q0kb9gDKqNVCAWvUD7XkgLdtawKt/5UDDC01UNvf3NT2NpQV5F8NEW04/T5M+Dzy+o86k764BaCe+BqWlwWgKnGiJ4wWfuhdARRJHVuzOdqpXouBJygErs8XbJykPebHp/bFcLIvYgxKyrQ+6pLg3pOgkFmCNsp95nICszIZoNAMDMYRGIhbGqu10L2r0WaiHL0160LIMkdJTzGO06O4/P2zyFyewtG+RhxlXENtETOtElPUdz8KAMoTOTpTKXslLUGbV0MleJJQ0xocCTUp5DE2UP0uJwyaPZKw1YyPHD28OeLW8SxlVqw8JAz1jQPdMTy0rw0nCXS6mwIWd4blnMqVcGkqaY4TLvIoj3XaXFhmflrvtLcjYns3Ke4XL8/hvGZTCLZUdG1R7anl3IW3NwQwn16xmatLfFZrjtKFIuKNIRwcbMfJ/T24e183Du3utFkjrSWydqWIyNjVAabmkgagfuv3foBrwzOo9hOAEHgNdjW79/d348gQ39dMJPOWoBI3w+8UCL5klqdZq6mFJNsYgSYFUktDCJ2tTFucygbbjWavZPIwu5TGyNQiEqmcXTdGg2hjmnpatS6kjh1dJmbay4ZKDxVNNilEAs65Q5LlemGEAPXalI3UB9hJ9w20o4lxFNjJNWv15sUJnLk2y7SlbT2U1phlmcaKzWoKyzAGQruwm8Cp1ddKQBUyxdZYDMvD6v89Nku9W37TyGtRAmqaJZovzuFi6jwuJy9iqjBBpkIhHnQe98wUb0c/UDyardBMhcCTlDI5l9C6J7nHtif4KSkRzjxEipve2o5DZ0qNxzds1olAdTmZNlCmNing1BKPGThztCMGpmc7Nx/TByWVqynR/K9NxZOZDObYTzSA8dj9h3DXwUEM9LTARx4r8GxKVrktakZ1xfgQA9tw0UKJgfwjXzRQtVwGVcvJLOu3aH1KbF7NSmtW5QzIUzDVeFy7oPLHg9bOKn0aQLBZaF3xdzlamV9cRgUFZGdDHf7aiWY8vr/JMqPXQ/U1tsYnErIhRSa0/EHKWA9G6L417XL7dn/fnsrJ2iLv1KLlHxd4zg94Jnhb9+xazzIHCnqPQfdUHnI3Lu+BcpQkb3ZzPM6lS5SXJbuvmaD5zKqdr5GfKzEyQx5sDmBvWwD72wPY1eyztU7djT60KN9CYZYWVwRWvrpnGeF98rB5rZVaLkLe87QJ/SjDNPn3HNOgtKRXGIHkhPJBMCwTTvHWNsp+uYrXzN49fVHsbQ3YGjMDgELJJMc3dvKenQXoHUXe7zuItyy5/KNf7fuM+sb3XOw33/swSF9RqCZAf+laCv/jt0fw0kjCyvbhPXtw/65BpkKWHqvIMeTJ6wurBJ5S/Owe+8TaKstv3eSHUqz4xH9l5ldvJn88kofavk689s6dOaAzBaznsz4qkD7NYPE3zWLpXMBKa3YdyGI/pUKYKxWRKLIeM1mMJJbw5vg4nr98FYlsjqC6GkHyd3M/zaNM+1RvcgIknn1DkZbbi9dPROU7H9PH9BbSIII2y5WDiHQ+b84kJN+r2YGPU55/lnLlkz7qRWyv1o7YrraaGO+sEfissq2XKBNk6lfi/RXKnZV16ri6Zp8p8Rn9rv5XIoMt6XfGscLfVtgXBLwS5BfXqU+cpV7R09mAe/d12vdmljJ44wr1ryXXD4RDxIMFvDSgV08+JjD1wQAUv2Ssi/8NQP3lHzoARVQpAHW8J4RWA1CewLs1uT4nEyjNiIBK+brNQGlkS6NnWsj/mf1x3D/oRv/FKL3uKYakviwBJJMCga5vn1vE6FIB1bWVCOxpQZhKvx6qYmWE2hoIrPxEmDXGw3cqfqIKFrq8Ti1cmMTI0+cx8sp1YCmFTx3qwF0EDk0hBz5CHzEA5cpDQcJ4A6sUfDL3EkDSbNBCqmg/R/x16Gj0o5FKucwlswRPmn0S6JF78DeGF81kTIDLlSsVVSoaXY1BPHqgnaHNXM1qNkuzTjPLMtnL2BqdM6NLNpWqNTz7OxpwsCdG0NVgZoFv8vfnLs3h7HjCFCGlo1We7pqD2NUaMjOFZQIxueyWq/Q8067Zoz6Cl6N7OnHP4T7ctbcbAx2NqC3PNlBbUnZdUF2w8xWYnzNXp/BHT76B0ekE/OyEmqk6QIDywOEB9HUTTGuIj51JXroWl3NYTOV5g8QopdRJwRMAkHLYTAClBY5qJ8qzmRvyOwJvmvUwEEDBJXCkmTMp+ikqgAuMV89uKZKMWw1deVd8YhbpbJFKHuuFFOd3NIul9rxEUHZtYgHPvnkdL50dxeTcso3ia8ZTgCNQHcQDLQ/j3vgDlvXSBoFuuRl6sMH9vX3Sd50a4s4dWaItXE1fxnPzP8JCcZ5lvYkGpjdCUKRNez2yKuHjq6w7LRBdSqZ4vmbuzfVsJBQyQC5ApZFMeXjSDOB2am9UdbbSw0izZLKyl9b6NCnkWkcVjQTZRuotLimiXl/2YvOOH9OdJfEXzQROzS5Am6Z3tlFBPrIbjz94GA2sE7V71YX6idqC1kFpFlsCSL/ZtY68VrvWGrlEkv2QfWZpWWaAmnGWks3/bB6V7GtVtexnDNpNvqpsl27dn8HQjuw2XFMt369AJlPA7Lz6TpFgqRK/erIVnyaAkmWDHBrI9K2BAGMgXo+mYK2bjaqlEsrvyRRXIEA80FPQ9U2j7Qb6FrIWbO1Q7dElzY4qDx35R7xV7VVHDfzp3Nai8CgZpgEv8W3xQKVRzmjyBClZ3lsiWFLaZaUxQVCjNU65wprxP+29qIGqGPPUFKwmj68liKm39cOHOoM41KU+S9AkUhKlWVi6XFq1B6PWEss7YVIDYwRiAmdjiYK5fr80mzMANUuQpn6srSgk21U+4vuSOatsD1GWo9ZVnSRoenBXg+0f1RCpwwbTr/zr017h8et29Pr6jeSedM86Hqr60FHPK91yj17gd4uMu558OGCe/Pi4MlQmjydux/fhkL6ibwtAnZ/I4befmcaTF+ds/ewvHb8Lv3rXCTQEtCPaJjIrrDcCKIEnAaesgFSJbZLXK2trNiu7qpFx9Rn2BSl/kj+lDSmJDDJlkrLIc/2u9uMsENysrYCUTAEDBD1BHWvrzCRQrtVDdTzntYBsWovwCZbmclksFvJIU5nMZXJIElBpVkolprW7UZnz+bQ9RTXzp3ovD15avXjl60h93/3yMX1Mb0dsHWw3aiOrbPNJtrlltrk022IdeUQ3QdTnGsO4h3qD4Esl25SGXjVUake2dZ3XsIGKo7nfCG4sUFbwfg3fq+J7pmGU2+ga9Y0V9o1V9oUk9YYx8sBnqa/9BfWKXfs68OWTu5CnDnl5fAEvEwNML2bM0ipEXTQUKHsiZZ8UvzFAdSfXQJ0TgHrya0gIQFFgHe8No9VM+NwzO3jaDnIZE4k5suxs4arMEF4fzyFdpLIUrMEn9zXhvsEGExJ6zuOFO6Osp+Abp1D5i1MLuDqTJYNYh28XAdT+dlQSMVaxIHwNfvgiAdSGqfzxeXJ0xuGlgRUlpY4FPPHKNVz85quYvTSNIJmVnEfcNRg3JVle1eREQsrzRwNAeeRQcoFKq8CNzOOUvvHFLF6+soAmCtN7h1rQTgApc5UMG0o6T0WegvLUaAJPnZ+xzWVdXTkAJWasmafPH+s2hwfRQC2V/zVzMLGUXTGw9dT5adtHSWY2g61hHOtrspknmcVoPyd54nv92oKZeGgGR/d7moK2jkojYtoX6tJMCtfm0lSsNmxPqObGEI4TMH32vv02+9TRHCEDF2hVd2CZ7yj2nTWgjiIhLXM95cG8uWgUQ9OgLBuz7bfpWynyQDJbsFkkOXwwxm95dot4ta5KAEwdSKYUEjirEm4sX70rMKP8yAUyxQm/rripiNjI+oqBOSmKUjAEuDQlLMGjMtX7/MnSKacSyreml3U/GvIZQBeIeoYg6o+feBOnL09aHJsV60xLDR5q/SQean6UcVVRgMpJBV/UX3d4z7RTCHoqjkwYVzdKSJaSOJ88gxcXngfFO8Ei20GYApXgRWWmoLc8F8QCOXI4UKBwFljUmid5a5PpnnuO9VItV7mu3Nzbrhe6VJT/Mk2azShS2VhaTtvsk37SqGhrc5N58/OUhg0qzJp+VwIEzKTgWcQf0x0nDQIIBM0vJZBMaaPVNRzd14u//rn70Nbc4ECBhAzbv0YWk57pnq2NKhIMF810T+DJBhnMbZgUcQeM2NUgXE42jEpKx5oAFcJQBXk2+3KA/afO/U790vaN2iDIWC+xP62wi5f4bYbN1QrkUiUszGawRACwyf6tdU739kdxcSaP0xMZHrPmNKc5XI2+Jj92xeWoqN72HhQA0WyJTDwEqDTqqCBQZV1lR39Rm/Oamo5iMTqK12zPMClIXqjfa4bBXjNe5T2jcpOpnQDMIoGLPOVp5kezTfJOupRfI7/Qmkn3eQlzhTqCSlvTRMDU3+w3D3fHu8PY3eLyIzGnPqpv27fKCdU3ZR6omS2ZeGumSbNMl1k+F6fzuLqQxTSVfzncUVpVFjIr1lpGP5WJGoKVFfIu1aPcxFewLKO+ajxA0PS5gyrrCLpj7KPlPLpSscJzmdf1VjGWT3T/5ntlsjf4Oz9j6RbYW6Ts0oybBgs7oz5zgKH+r7zxw+4tNSojxfDhkuqlhrJ1dH4Ff/pGAt88PYM3xxN4bGgvfuXEcdzT14+OSIT9gzKEz29ZDJCcTBKIJs+jnMkSYAlQ5QWweJ4hwEopFItIWiggRR7rQBcVOvI/WU6YGSULSYMQBqz4JX1DrdSrf2ux/C/+q/4nOVlf5dZehQiYZKY7PDWHJQKrAtOqNbo+X51ZEtTxGfVVjczLosDrCtu15c62e8XH9DGRvIbylmahtlhhVg1Tc3MmGzTB0dbabFYrAkh1lPMaXlbwsU3LlsfH8yCPAb4e4O9BXof4W1DnPAbYDut4T66qLPA5zWcJXNUxKSXem2d/+BF5x++Rl1TFQhhqCWN6iXxvKaOeYXpYcyyAwY4GDHU2mlMV8Z4U5Zislu6oF75z3/pDXHiCAGo5hYgAVI8DUNSTTIl8O3IdTZ1cz1Ao8FnNQL14PW1mCRF/NR7a04R7B2Pm3U8boSod20lxDEIK/Gy6hB9dSeLCpFxJU4HrbkRkbxuqQ0SPVIirqRDXRwMINofNVbmmEbe7PkFDWfkaffYSzv/pi0hNLiFeX40vHu/Csf4mA1CBOi0oc7MPxqh/QuSl2gMNMsPTHkWaVWI2DBwJwFyaTtleRicGmvCVu3tsIWuKv8mufmQ+g2cuzGJ4LmOgywQd81Ui2Glimd2/p5XAsQn7utiQWZGKU8+NEpQ9e3HGnDxIgGmG6uSuJtyzq9lmls5OLuPU2BIujMukz5nrKb62Bgr1Bp8pAVNLecwTeCVyBBulNQMsckt+gsDp+L5u7OltQUdcu97LPTabvl56m/LeZtbbAsmdlK900CN837UW3XICRYLGRkb1O3/SZ9RezUxBRwb3hvu8Awwk+3nH94wUK4WU4tS3+KiesOe8aaIdbzjFhmmg0LQ08DcDWwwcSPVRAAD/9ElEQVQCGCNsf7/1u0/hm8+eZ73KiUTBhNmDLY8SRH0CNRW1FJLal6oct4aCSfreeyF92Uh5Uhy8rKVATZQSOLX8Oq6mLtveT/VUkBqpANRRyEp4bpWFYuCpFOIlCl+tU9I9P8FOPNZgzxuxDFSeqk8Hhu1T3tddOZUvVBbZXA7zi0tmCqhyikWjDGH4ywub1Xs1giXTMJkxqv/KI9+2R8CP6U6T8T2Wrfb2ElBeWEoiFPRjz0CHHdWIZKKnAQQNhpkyx3YhD3i29lRNU5VMiaaZpRo/wVGQwo4AqYYAqdrHPkCsrR3hK2vEk/m8QBWbi3iAa9sKanOMR9VcDtYcFfhcMbuG5ekiJi9mMHsph3iA/KUrhMf3NVoe/uyNBZybJtgnP1NLFAgxoERAIrNAmc1qrZRmpfy1lVQsqyxo0EeDgvIMpWxst1d3ov4uxdiICVIzLDHfWhMpM2mZqQssEbPYjJMUZu17p76jgRTtZaXF0DYrxd81M6ViU/SaGdMMU3u0Dv1xPwV+wNyNt4RrEWP+ZB2gwTH+N3Al01i9r1kaecJbzJXM7E7ATEHuxhezMv8rbaWvQGVCskF58PkIKBujaG2KsB+HzeXwyOQ8lgiKbf0aZU6E39zd4jczvU/scV78NKOnwU45kVC5WL2oXHQQqex4sGv+sTUJdsfdd/ySZ8yDbqwzPdpYXe7Qz01mzGGU9n2U578jBIt/+4EO7OF35QTEyWWLymj7dMfND4WUZgHNCsyl1vHc1QL+5PVJfPvcFOuoBZ8/sBe/eOwoDra3s57XDERTupTfdflWGpVK8TonP3jkHdW/BovsnPc8cGSB/UuzUQXGKeAlMyYd86VVpFdWkCTIEtiyY6GAZZ0TgGlGS8BJa6f6G2J4sKsHu5uabK2VBkimqMd99+J5/PDKFZb1IgFcydZPa3BRvD8aDpnzGBv4YNialSoXs9cfPqaPSeT1b69V6ErnOqrPyjR/Zl5uzXPWdpqbm9BE3UHbWlSwvWv/Qa29UxOzdYM8EXuwI2MxPY2/m7jguTdjVccg7UOzU7X8YC2P2vBFICzA83H2k6fy7Cf8hp99V/HL8cs9+7qwp6eJ7dxn+r76itKpPim9Ucf3ZcLH97ZJieYHtwHUXxBAuRkoLdg1Ez7yCGXu7T7k7ouBukLWSJfMLLQflEbFNAJ4D8HTyYEo2iJ1FGqVzIC9ZM9bDDyIcSXzazg7lcO5iQwuz2awQcU+SOBT3xJCNQtCJno+AqgwEWVVLYvUJBNfp6CR3ugp6cNPn8e5P3kRpcU02sPyINeBw71uTyIBKHPCwEd3MuofB5Vza6Ry14UqU2YeAjZSViSE55J5XJ1N44UrCzbdeLA7auu45EFP78v0TnsbnSfQ0XonzUap0YmpagSvtymIQz0xPLC31fY50m9a8zS7TAHG984wXJ5K2rN6Tm7Cd7VSwBa1/1MGZ8aWzQW6ZrSkkMRCFKgsO83kSDmRicr0cpZlXkmEH8aurriBJzlT2N3TbG7J1YjFlF1GVS1MuRqtSsHdegspb/bT9h97xxp7OR7Rdhnynm7rhvey95j3kL7rkf2244EdP72FvLhFb/fc1jPluLa+xZsECaV0Hl//4Xl845lzeOrNywSdSyzHGtzX8hBB1CPwVZEV2CtlcWV/XJ98L2RlW37HypeXsr2fyk/iBzPfw3h+zBTYSDhgLsv1m31Kz5ffW6HSLKAjr4MlCluZfmidkgStA1sEOGRCajMCgR5PsJTvSLDuC1DKg1synUEilbb0+LWeLRaFXOxuKViktNbPpDI2QqoFn5pxNHC2s94+pjtHqjcWrcCQhN60TPkIYkOsa80O+urqjD9rHUcFpVg1JVitv5KBvD1AwUb+TWxu4KmK0tGOfKaq3l1rt3ftKaSRcatiq2b1YZ7cqkrLTcfarfcAq3+DKGQlt4Gx02lcfXGZMmqd8qgOXz4ct7U5GqmXtzq53NaaW5nGLRFIyIsd2amR2I8Jacar1ipZVsebasMia4fuxNJaTopdGzE56lsCMeLDZprFwjFQZBo031N87A8aMBG/k4IsM+JVKsISMBoUkPMMub8WoIsSQMUIUDTjJE96jQROMl1TuvRZyQPndELOJ/RNfVszNm5wTc42BJhs5kZgzmRfpQ1yRNm/BZbam2Nobgrb7Lv6VyKZwWIig4Vl9keCJ6yvotFfhWMEL4dYlvKwN0hAJycV2opB5AantsvEcaitEtoitSXBBP2sWTrNCqoOlL651ApGl1g3PMotu9ZeKWh2bpmyXuutvnAojn/6lUEDbgL2qi8jHnWqr1p71Z/bIFePrj5FbmDr9kjvEXcz7Zu4MruG//TKJP79iyMI1vnxyK4B/FcPPYD7+/vN4uFW6fHu7Py+Ozhl0c7UZraOapVOoZOFhOfFVbNRMm8slsGU2oHWV+n81OwMvnf9KhbzOYLfOjzY3Yv7CZ6GGuNoDgQMICn+HBVLAacLfP7czDTenJw0d+dJ8niZr8uMWrJA7dOUWCZQfLeSbdnSfpvl/TH9LFK5MRs5Pl/aqEC6tInF+TnkMynsPnqXhYbmVtTUUhci+F9dYSjm3XlR13l3rfPVEtbZxuXBb4PtfpNHXqCCRwEwcWyKFZuFquEHtW2An21XZrQTcmjE5zRYtrurEb3tDfZ8nDrowYFWxIQdLMku3e6cxzvphe/ct/4IF54kgEosE0BV2L4SAlACNnrmnfqTfrLRPJ5JiGhx7KnJHIVaSTLE7LdP9EWNUUcpMDSaae/YG+5lLSjWSJtG2E6PZ/DScAo5cjN/WxgBzR41hywNvqjfnElUE1VqlNrKQpEYh6qg4F3D9afO4zwB1GYqh+7GAD51qN3W9NQTBGgEUovI9LjS9uMkSyvJ+6yEsWZvNGqoo0Y3M4WSecI7O5Zg+RVt09+fO9lNIBTk81Qa0kVcnUnhRYIrgRyna7oYtRBVa5geInDSJrZymCGaT1FoJbIGtl65tojJxRxBUR2G2iM4MdiEWKAOWQK452WuN7yIfJENmIUjphrwVSHIsLoqQe4UIc02NbIeulsbsK+31cz1Dmsj3IagTZtqYawVcDld9rd8rjovn9wGeXEo8FzvuGgcYHanW/fs8e3TW5P3TPnBG5/bEbnoXeJT0vIEnRNzSauH/o4mKpg1oARkT6/EGhWp8ekUnnjpEv73P/whLo9Oop5A4p74fbiv+SGEqkOg6sVvuK8oPq9zvxfy6l+J1Iji+uY6GUoOw5lreHr2B1haXWS/C5stfCioNsF+59WHvsdT2S/LA2eBglf1LjO/kN9PxayO12JHbu2TOY6wl7YT6hWXSKcy21tYWjYPhtrPR67SGxvCVNJ9ZkKkL2udi5TkhHYtZ4jFQvaMdeObyCsTTxly3/+Y3h+J5zqeni9SuZ1ftBnHTfKWKPlFvDWMumAN+auAkja3JV8JEATIDI9BZnmVZNYCSgLlRqwUG8oqK9xec7TKsqoqn1in1TnDjj5W/lNuk0wdDzZbxTA3nMfIGynMjhSwkd2wNU9390fw6QNNZuImYDNeXuejGZlUgcomeZXWrlxfoIBmmrSOT/vMaVBAo/OaWRPId2u7NLuma80OyNxNaeD3WUDeyLyZvlF2mNkThbSOupYiKrMQXdsmkeR75sEy51zBJ9n+NZAgt/1SDJQ3yTnlVt9xMxJODulan7avb8rc15WpAU+9wf+amZWjDx/5r6++1tn2k59ovanWrzU3htHV1oSe9jhamqO2z9oPXzyHZ1+5gDcvjJqzjzq+G/NXE7AE8DjL8K7eiMn5APOlL2nmyynTUvp5VDkoTRUqG9d2nJLvZtgE9mTenaHM0NorDYLKDbq2nJAp/7UFtjHqAynel/mMSXxG2Bioxb62oAGoX7u3A03aJ5L1wKjLM3fOCkBk6VB7sITcSLqluuLP9ruBEb4vgK33ZPGih8pRvSvJzFPtZya1jv/44iT+5Q9HmJZK3NPbhX/4qcfw2NAem21U3ZGJMWqlwNWb9wnvnkgca/tqm3a+J/KAletSfIsXuqM8iKdb5hieGr6Gf/nyCxhPLaMtFMKvHT6Gxwd2o77abZqrgRH7Js/lOELtcTadwvPDw/iD19/AmxMTSBB8yaOqAJT6hNqVvukGyMTfBaosIXeMLJ+sBKXrY/qrQKpHr/WSj1XVoURhMTM+huTCHI489nkcf/wr6N53GKFYE9ZLJayVVhxgymexks3wmMZKLmNhjSBKv6+trtiz6zrXO7omSNoJrjbEtwm4VgpZ5NJp5FMZNBBX9HU04NBAi+3j+drFaUvhI8f60BkPGw+XPHF8wPXJOw+gvv8XWE4kEKmrNDtseeHTDISeeVcGxN+VKPY/LGbXcHmuYJvyydlBT5OfICrizAKjdQYcbo5P35AgEUM+PZ7Fd88nsFRcRS2f1zoof3eMCtcG6lk40R4qqj5nVqRvGrHTSwitrxJA/eCsAajqXNE20P3EoQ7s72owsw7NPmkB7W3l6Q6Rl0aPKSqfGsXKU8HW7JEYvhjWeCKPMxMpvHltDovJPPpawjjS12guwiWstR/I85dm8Pq1eSq6Gq0SQ5LQ2DCzj4M9jbh3dwsO9TSY8w4JrUSmiFnGJVD2+vUlMxNsjvjw2KE2dDYFzPTjwoT2a1oyW3QJT1vWQDIhocbGj2h0KkhFRK7A9w+04b4jfRjsiqMxHLDZprAcMRCcmrKtDH5EyfSRm2irfspHI17Y/Vv9WG48MoG5NrmI//CNl0yJ+nu/8gjibQ1CEJSEBDJs5/n8Bn746hX84//zGzh7ZRQ+Kjwnmk6aE4lITRQ1FQIUd6a8FE81NduV9RVzHHE5dRFXeFyrKhHcxhCor4cWErvkb39T6VwmE0oQQEngSqg2NzUY8PEKQO8IPLlRSq9QvCOpHKccT2hmY25hyUzBamtr0RSLIt7YYEqQnpE+sLbCsknx2WIOxc0CAXkYsXDISsKUyXLU6i86lXKrjX0F7GXHr1mEnXn4mG6PvBJTP9XMk2YIk8mMeeeL9/jQeziKhu56+Bpkdluu4R3VbDHwv6uV7fjcTd1jKNeLZwrn1G67cePzJPeEo+1+4GSOtMlSYQOZhVWMvJbC5DkK25U1yqU63DMQw30DEfMWq5kdLcbXK+Kl2hPvR5cTVICnsVHjM8+fD588gKG+dgM2KQKbLGWDHF6orcq0TSBHHjdlBaCUqHxqqZSGyNeiYSqbUQJ8hYagmcPJRbSAixblC5TJU6F5SlUcDBoUGJtZxIWr07g+OmvXWlOmzbnVjvWOyy9TXc6218cMrJHfy0OlueL11fFb9VR4g2hhv2xvjaGdAElp0VpCKQde31Qk6hcyJZ5bTOHrT76K51+7hInpRfL+Fes3khVy/y4X5ZoFk5dDOaxoDdfaPa0f02iu1iXLgoT/LW1i6wKkbv8qrfNZRyK3ZjNMI4sFc1KRyJYIzDWDon5OAEN5K6V+hXJGAyDyAic5fLgrhN94sJN12GBmjZr5kYOFbFHmkg6QaeZFdSqTwjaCZQ3mWjmVC8xalU7V3ngqUCfnGcsMifw681GNvka2ZebFItqicoHfgsSjNDOmGbJ/z/bzvz45yvSs4VhXG/7x45/FZ/btMw94W591n/5QyeK3DlGBH45ex//v1ZcwQZ2tLRjC3zh0FJ/u32UOJ6rZYXfOjKl96TV5+ZvLZPDK2Di+duY0vn76tM1uNQQDBN5hM9W2tywvlPVsI3IFbYMY+no5yu18bn/jLaT2552Wj0qT2qTagYEztdPyU9txfkw/rSR1YI01mVurwPzsLNKpJHYduwf7730UvQePoqGtE1U1BOr1flTXyXGUdBDVvOR8uQWo3WoAi23EBgEYeML/BEsrRZQEtAi6itkUZUIOqflpTJ5+FTMjV5FJJnCcOvLjJ9kP6uXWv4Tx2ZTxwEODLdRR/RQlTqao1ZVb9R12IlEGUMlEEhHNQBmAEmNzH3u7KfRy9i0ukUasZGagzXQ1AiW35pp12tMWxKN7GglofDYSdSsdW1EoFnnwe+LiMgEDUSk5a+hgBwIEEuqEtaF6hFqjqAv5bH8or1RUIfp9naDk2vcFoF5AdWEF/a1hfPJgO/Z3EkBRwTfBUGaob5OlO07Kk5c38zxE8CNzDDmMkN2nFgInsisEOUt46bL2WCra5rGfO9qNfV0xMrIqczX+3KVZm0nSbJHYlASSAGdHzI9jLB+t89rVTrRNBiiTj9lkARemlhnvIqaX8hTamwRA2sy2jlpzNRWHVQNXEooy3zk61Ime9pjtZeScM2iX6Tq0NkbQx/sCT7qWh7sWzRhEyYCDFOCsB5W/8mf0YyrX90M3Ayhdvl1y7dFb/SiOIWHNenrtwjj+6e9810aq/z//9ZdwdE+XKws+IyZQQcXm2dev4e//iz/D6xdGzHnD0dhduDt+L2I1MdRVaqmkU6XeNyBQehiD2lJtVT2yaxk8PftDnEuepjKZp4Cso+LVaCDPkZ5X39fajTWCvBWbgZLraOVDTiO0VslHwKU0SSnUWiVt0OjWTzllbSu9zK9GPzWqL4cRMhnKM64a9jdt1iuzPbmV9wq7upJMjkrs5NwC720gTEAfDgTse/YI45VypD6jF7SZa57KX47KrsBbrIH9n+kQo/2Y3ht56o1mVwRKi6srWGZ9LSwmyVMr0dIXQM/xMOK9PmyU2MypCLtZI9e/3du659qQRxYvL7efEZVv8I47eF8Xlc/shzJt/ej9pjbAdrW6icWxPGau5DB1PotCYg3BYDW6qRzLnO+e/qgp5A3+aqTJV0/NZPGDi4t44swiGhsb8Yl79uOXv/gA7j82hJVVAiW2J5vhIC/WzJPNQLE/y0zVfdlanyl6UqgNnAhIGFDRrJTWW1U5U0WmT91Ag1jqJznKHJnN2UbEcrZBYCbApG9q5sJmvPis+6YUBH3XATYJfM9WX/3LQvl7diwDJQ2C2CyYABaBlsxe6wkW/OwTKjM5BtHsrxyAZLJFTM4s4fSlUZy9PIbLI9NmzifAp7VgMi/09ugyhxuWBuXZzfrwvykfVirMp/QArfPSIKjM9WyrBwbb6Jf8Id4YRU9HHAeHegyAv3ruKobH55BYztvgR0e0Dl883Iz7+iNWX5q9GlkqYnghj9GFgplh5hUf60DKdoBp+9KROH79/nYDWnI4o3S5hFUQCJdweS6PV0ZSeG2cIHtJ63LlIW/TZri+fKTZPAoONPlZNG5m651IcTNbSBNA/ceXZvC/PDGKmXQB+9vi+B8+93l88eBBpo2kwlCwlvLhksVf7m/vDUC5d12enNe+P3z9DfzvT/+IeUqxDYvX+818N0R9Sm1Lvnz0kj5ng6nWHmVeyhsWdbkv30DlO+WDlwIPJilNkg1q87ojWSGzcMXrPfu+Zd/H9BMlVbnqUWbLy+ZpN23rawOhECINDQiFo6j3+RwYJ3CqqqlDfZCgPRSFL0wdIxxBfbiBRz7H+7V+P2oItOoYan0B1AZCtlzHmh+bj2ahxP8WCJx+8K9/C+NvPo+grxYPHerG5+4fssEZ88RMXqt0yWmcHIDpfTNLpg7stbUPB0CV10Ad7Q7ZRrrvBqC2ycUlACUPOzLjG1mUu9YSmXMF+pt9+PzhFgy1Bkzpv1V0LGNj3pr2f/ZaCtdnMkjx2cD+NjPjqxCDD9TBT+W9PsKCDkop40uMywQZC2iNAuva9884AMXz/tYIAVSbueTWyJ7NQJUL9MfRZ1V2SpsDO9oPRwtEZc5AYcoGISY1sZjHi1fncW4sgQUCmiGCIIGhg71NZNaV5kziwsQyRmeTJoTVGPW+NrrtjAVsHdNdA3F0NgZMAM6l8hieS+P8ZNLM9qYTebOpl4BsJCiuq63EYnKFKas2W/m9vS04srvDZpQayEjlpUTCX6OxEtQRAibtc9QkBx5UxmVGIqcfmnGSC3PLJAvTK07Ttz5KpMpW42KH2j6W71vaGVg/LqiXUoro/O3yoTj4e5oA6qVzY/hH/8fXCUaL+G//5mP4xF270dfR5MA964iFjpffuIb/+p//GV49f93AydFGAqim+xCrE4AiEFDZWWP0EvPu5Hol31MedG2X7t2l0hKenPkuLqbPo66qlvXHuiPokALmQId7RwxGzE4zT3LJLuVOI9qRYMDSKZMkMR3NTmQJXuRkIBIJOuGnD3pJJuk57QY+t7hszgn0o9yft8abbBTdlDC9wu+vUTGXW/PpxXkCyjq0tfAZeYdSvZAsSioDUmgF3OQFTjMFUii1lkqjpjIF/BhAvU9iB6VqZNVHjmnlOz23ZAAgEq/D8a80Y9e9UfOSt0a+YSbXFtQ9NHCjeuS1BQGI8rlFqKN3vgMwueo32tFsdpw40OLO3Fu6Fq/T7VJxHblECYujRSyMFrAwUcAmxZ+cL/Q1+cwRgpwySFl8YyqNN0aTuDabw4lDu/ErX7gfn3n4KHp3d7n+rWCf0p9ysGt3egOV82QnOqrJ6ahb7keG8kssI5WhtjnwgJL6tsrMUyBd+fGabVsAzkZbGYVkhNq/Y0k651/d47Xu27UdxX7cs27tlQeynKmhykszKLZtAEGUvpUjb5pbSmJ6fhlTcwkDUEvJrA10CGQls3ny+xLkVdTNwq1b2qwelTt+Twu/9Q0pIzaQohky9usw+YUG0uINYbQ0RshnQmiifO7vasHk7CL+1R98D2cujbNcnAdCbf4rsNsRrTVPs3LtLm+BSznta1SBerkbZj60r5gcmcipxt95oAO/+cUBNDb42CAJptNuxuvCTM7MNHV+aTZr25/YzJVGBFkXe/mdXzzRik/va8KxrjD5lgMS70QegNJM2H96eQa/9cQYJhNpDLY04n/6/BfxlUOHrAlYvbN8VFdvbTR3lix2NQyevVcAZcRXpZep3bw6Po4/O3UaT1y6iPMz0zY7FaSCK/NqOR0RKFe70gCLYtBnVf8KisgOO+jGSz3szjwlVe1bJrPmeIPycGsggEHmgu5bjofsSPHH9FNE4kW5fAFzC8smpzVr1MT21EBZrT6vPqc1fBpwYfelbqTZKB9qCZJq2Paq63hOIC/gVFtHvaOuzo61spjRPS0l8ActVBOAiRcmZyZx+slvoDg/hv6ORtx3sBsPHek1HVc6skyqtUfq9EKaOnXOzpsbguiIa22oGwj7wE4krFPw/04AlaIyJQB1pCuIlhA7pezd+czO924m1/gdKyHeIlAgA8+vGRC6Oq/NODfRQyH3paMt2NcRMmXrVvEpOQJQ06lVnJrI4fx4EpNklnXaULevEVUETAJQdersBAv1DX4TKkKm1glZUasCUE86AFVJoSAzuE8dbsfBbiqrNgPlZqH0rXfK050glYc+ofx6XvZMSImRMN0qp7m03JAv4elzUzZS2dXkx8P72giiGrBcWMOFqRReuDyLRLpgHk0k0iQkxejlPU+OIvZ3RtEW9ZsziqlEDldmUrYprrzspXPOkYcSY7Mv/CPQE2Y5DhAw3XuwFyf2dWNvX6sxNykAIpWPJ9BFYr4CoJGgj8q1ZzdNYt6MLG3l0w+5XG+blHYJAla0PL3JdaXMbGwzUJa11kCobSovtqaBwFCjGUHtE8ay2MrUzQ2l3HjUUV+7OI5/8L99DZfH5vHFBw/g5z5xGJ/n0UxM2WlZUXiWAOrv/4s/x+vnhw0AHG88iXvi9yNaKy811WWhJ2FVLuz3SHpb9aO8ZFbTmMyP4/mF5zBRGEPEFzQApbVPanOe63ARezYy+bx5ypO5nQSazRgRJIkBSflaYR40O5XnczLFa25ssHbhlYiXZo24ywV6Ip02JxSacRLQaWosAzcyTzE+ta/EctlVerGAhmgI7S3NpjRJ2Fps/CNuojSlGaf2pJJSqu+bFz8yWNWP4zsf03siNV07uHpT9aVYvzPzS8hoOwN/Je79pTYcejyO+pCbqV8tUdFfpeJPfmVrheQfgXWl2SkDVQwCUDYQwOblgSsDUDpYNYlzlevL7pUTUv7N3Syf2T2d6NxdVJL5afQwu1TC3PUCRl9LITW/YrxVFg1a67KnNWhOGqaSMlsumKnZLxE8/d1f+6x5GQxqE3alj3G63JMU/dbF25OXJPco/0ooWtv3fiEpT+4BEu8zbWtUHGWuraPM9gxE8fvqW0qH5c/93/ENKaoCSeLBkr9lkMQ+Uk1AIf6t2YKtNHgvWlm5a/UdKTVyPS+5ose8vqrBMYGnaYIp7bW1yHOBLQNRfE8gSnuAWR3zeaXBtpQQjzTTwlqbSY+GtMF2CG2tDWiLN7B/ho1vKB0aZDl/dRz/5g+/j3NXCKCkRDNe5VvmlmoeclggQKZBzUjQT34RYBxBe+71c6NYWEojQoD880ebCaI6zSRPjqkuEyy9NprCj64smxMRrZ2WuaO2rdjkd1TOcriwry2ALx1uxieGYtRnxDc8ue8V2FtJQMMAFFWr33/FAagJAqh+5u9//sKXDEDZ+yrKcnl7fenDIovd6m4HgEoTQIXeGUCJdKVmaaCb7+dWVjC6vIQ/e/MUvnnuHPtKkuW3ihoCKTny0VrBWiq4MrPSO/qsCzrf1gdczK4IvHbsgpq92rc3yyowLlnpAJRmD7R+Tyaqti9VlfOIbP8+ciOvH9O7kbVK1p/2HdPm7OlczgRCV4w8gbJaznFc/Ro7tBlgOdhRsLWO1MHUNnYOOG21Jf7TtQBXjUBUIGygy61/Yr+nDqG1T/v7m3HX3g4c291G3ljJuDZMn5tbzuGVi1M4NzyP+UQWx4c68MDhbjSGte8necEHWgPldQqeFrYA1NeRTglAVeBwZxDNBFCeE4m3Jy8J7iGpVmJAhdKmTa3L1WyJArYz5sMXD7fgIOO1AuXjlo4dpHvqtFoILO89r4+kcG4uh4qmAHwECb72KGrCRKzMvD8eQkDuzKXMicvzPRX6GhW+698/g3N//DzWMwV0N4fwmSOdZS98cm3rZqGYBKvQO0VeEZWL1hHTJLCUzmktmEw41CR0n4Hploni987M4uLEMkorRRzoiuC+PS0UGn4ksmt4+sI0rs+mqKSwAPUa31N8ysPBrgbznnegpwFhCg6tpbo8vYzT40u4Mpkh6i6aC2FPaFpD5Dc1eyTE/pn79tomty0UegJEnqCWYqMGrbLU+jcJzACVYZnuWbmp4HbQDbV/B8vztshLyq2+q9/KDUymdhdHZg3kXJ9cxNWJRQzzOJfImLIQjwbR09aAod4WHNvThbv391AhiBijd/liPDu/YXEzsJNevjaF//s/+xM89fpV7Opqwq9/8ST+/q8+avuVbWo/Kda71kD99//qL3H6yqgBqLsb78N98YcQrAlRYBM4MDK23q3sbGfs1rTpCRpJRhEPikczNuPZUVxKX8TF5AWkNpbRFImaMwgJLClkqlcz32LjXyMTy2Tztj5DU+MaVZbr0Ug4yDgr3OzUcprgc8XaTjPBUGNDxH5zDE6nPGf/W1xatr2FtC+WvhVviNq+I1K2tO5BzyuhMsWbmJknICvCx+dijC/e5ECZA1BuIbRG7LU+RzNa8hAoYdveHHdeBMmUmQWrFpFXHY7cmeNs70LqG14kt6Cbf9mKUXnW0crS7vDUnZR/+ciSS6bybZdW7rlCAUuJZSwT2FL9RP/dUQw9EEP3kTDC8VqbhXprtrzSeJtS0m21Eb6qtmaAQeDLziVjde1+M9DFZ92MTPnae0ZH8U3+rjVzUxcymLmcQ2J8BSv5dfOCp4/pq06usAaUPT4vk7bf+KXH8A/+9hcQZR83NOAld2cfurk/eQ9517dS7PQTb/MzW2SzZSK7eVNc3gtb12WyNuidM+z82YtCtJU2UfmhnbduQSo7KbAaMNLaqwKBk/qS7VunSnBPbX9yR7Q6dZdeT9p6yhFvep9XmZuDGYImA1iyTKBCXyDfmJxbxKXhaZy9PGkKljZGVo1pKwMNnrTEo+b4orMtZrMgs+zvr569jj/4xvNY4LtHeuVaPWAzjRdnMjg3lTUPfxp8dP9gwHJXTyvaCXImpxdtpi3F/O5t8+Orx1px/0DUzPkiPpleihe9JTdbpCqU/pKjavWfXiKAenIUk+wXu5ub8D9+4Yv4sgegSJKpKgOvHD4ssvjLjEYA6l+9+jIBVAqtwRD+i0NH8OkBB6A0S6g0vR2ptNRH9MxCNofTU9P4j6+8gueHryNHvizlVkBZvFayQA6EtIZV5qrGc5UG/rf86z+PZgbL9wSK1yhDVrXwn7xbIHZ1zW0xoPagfq0BXg3iyamL6t7WXjEeaz9UVkwHUR92yb1lHXm/vZVu9dY7xfQx3SmSzq4B6VSWfTOVNYsV6doN1GPbWc+9MZnQNqI9HCK20Ho7LVtZM0+RctdvgXqD9kzTUY6sZKWlJS4C95q90n5mzrGM+6bajXThaLAeu7tiOLmvA3czaBZeA2rSOWaWsnj5ggDUHBYIpu7Z34VHj/WalZXN1n8YM1BpKlMRXwWO3DaAupG8R8WELs3mcWo8w4LaRGukHl84EsehLqJSokTJPa8wPNK7+paQaZLC8flrKbwwkkaptgJ1rUEEh1pR2xCwZ4LNEYTkrtBTvEz5J3ijsLj+w7MEUC+gQNTZFvPjS8e7cVSe/AxACRDcOQDl5VdRWfp1zj/Kg9Y5yaOdKlpMRs/ILKpIxeGUnEWMEOyML6COZXGgpxEdjSEbSbs6nWJI2loojV46swKnrDUF6zDQGsYDBFo9zUEzC5Tr8TeGlzA2n+Y7JdtLR4uMD+9qN/MKfVvgSKi8hd9obQqb8wdt+qr1TPLmJGVDzE1p9AST8qLOoelOpWGbgfKgBz4KpES6P5ZqU2LI8NdZ9pMU2N974SJ++NoVjM8uEyjkkKESoc4uBq+RChYNtN+J1gHIfEGLxtuaQnjg6AAeu3s3Dg12oLEx7Br0zQ2GwHN0eBb/DwKo7zx3nkIhgL/x2RP4h7/+KXRQIdjgd+Sh73svXcS/+M9P4fLwJPy+ejzQ8ojtA6X1T+b5qxydyOXk1mT1woK3Z9jIKHYY3BsSfNpT6o2l1/Da0itYKMyhomYTLU1xM8dT1SkGkfqKRge1TskW0RNESUDKM5Pclmst0to6lS7+tpRIWb3LfC8WCdlMlotF7VF7jq0haxsap4yBSlAGKBg7WuLmBl31waTZ/ZVCydZmzC0nWJxifkH7ngCbE+zqx1VmCiiFXov8pfxJIKtuutpbbFbL6kH5USN0/608dHT5dKQ1YTtJVzbixXqpZBvROipXLDc+t5Psl3Kk2/HxWvfsNtsF729uSlXQLV6Xzz6qtDNPGpUuUXCl86rrNHI8CjT1HA7jxFeb0bIrgNWizLm8/Dp6+9zt/MWVlxUbg12prOy4857+6Cd301PQVKfy+CfnQWOn0rj2UhJTl3JYniFfZLsIs032dDbb7NJQfzv7rWYoQ7zvs8EPKYFt5IPtzZQTEjgWL49K4jsxsJ0/qfEqaGZFP7C9Ly4mcXVsBpeuT2GcCrvatr4XCfltM+KB7lZ0tjaiIca2Sr5i7dX4h9rGTd/d2WDfiW547aY43oWUPmc+KGVXANadb18zqF6UTh11KH/D+AvTaEWmU+vPblTZZjV4dMq1m52QnPHuK07NfqnPLxGEaOZLs/b6gN6xWX+Wm/iFyk5rwCZmF/Hsqxfx27//BM5cHEEkUGuzi4ozK8czJZYhz+XYo78zjj39HdhLHq36V3v5g68/h6dfvoA0eciBjgB+/ngr7uoJY7DJjybqM9rfyuXvRvJqQXlQVWWLm/g9AagnRsyr4IH2ZvyTz30Wn9+/38pLEbgy8jjwh0cWvxJGEoD67TKAagkE8TcMQA0SQNWZDHgnACVSNEqxTEhzpRVzLvHSyCh+75VXcW5mxpRW/Wb1y/ikE+gdlb/758rOAr/lBZGVC3+RFZH29GoO1ZrDl+ZwHWZTqzgzkTGdSPWsgTPJFM2kml5hxPjtO3bqjqSdOXL3tkvee1d3dGpv88TaINuiLpW8j/rA1k87qYw1w7hAuT23uIQ6ln8T9Yg+fxC1lN1LZIPtDdRJ21rQFQ0jwt9sHSXfWaUuoDbkqtKrKdeuxJ8EnKSryb2/ztUmlwtFvDg6gRnqHNJhHznagy/ct8smA6YXs3jqjVFcHF1AbqVkTiXEd3paojg00Irje9rMlK/qS3/3H/+mfetdSAkrt/EbiT/ot7VSEfNXz2Fh+DKVlyLqKbTMtWmdbFTdM8qQ/X1LPPajkXvOHSWv5NZ0IeNskmXL3N3kQ2OQDNEAlFPWb0X6Jn/GfGbVzPlKZMKKUK7Mq/xumr5a7rIpKL1RP+/bijQ5toCFS5PIZ4rmUGF3WxhtDX77pi2aFfrkC2/3/fdC3me972tzPLnWzTDvMtlT3sXUnNCpwmx2DeemMnj16jyGZ6mcVtc6z04Rn+0FdXUqhWszKSzxfX+0AfWBgNVPFQV+jA1FXvm0J5RcictV7KvXFxjXAi7zvTo2yn0D7ab8P3x8EHft7zXTPM04DXQ2McQx1NOC3vZGm3WJsvwEGGS2JgWgmgJNO7Fr8b/MNQT2BJ6U9h3Fa+Rd/8TJEsI/rACtkdPMRZJA6YUzI/jDJ9/AXzx9Bs+duo7hiUUbedWeVXft67byeeTYLtx/uN9m4rrbHBifT2Rw7vosRqaWDHDJWUY3lTCZdmw3sjKxnLLpPH746jVcY/wCBb3tMRwZ6kAr3xNwff7UCAHcVVwcmTHhEagNYiC0C32h/vKIYdlszf6WS5cHCQInJvTZ8nftwL5h87wUgJsZEBJipSJvz0qAXctcMQ98q5ur0J4+YQIezQht91snGMWQBJDy+YKBSYFuAZl6viOS+Y82xSuWnCe9aEjAyq1PUDosOv6Rm+bF5SSVo6LlRQJRM5YRAiMpsHpOeVHaUmkqv6m0xam2pbTJ7l7tTgJPClyBio/M+7Q3lMyJ9C3xA3neU/qUBiNmSGBISpncRotuFMbuuxYBg5i19rjSzJcYs9q1Rq7fnQ+U4/OAK0lnUkhtPSJvmqC+gbwnP8JULif7y3PxUfFZgdcCeZTqo2N/EJFmOesoP/jOBVUmPeSFHSRdRmXFo4LpNmxKrLKyW3Qq4tW81pE8yNyF17OdErwlJou2F9TwaynkF9fQHI3i0fsP4HOPHsNnHz6Kx+4/iPuPD+H4gX4c3tuLwV3sz1SsO8jrwuEAKqTYWXLK9VI+vGM1KZFMnLYikIONM+eG8fzL5/HDF87iu8+ewveeO23nz712CW9cGMHpS2M4w3Du8jjOXhnHuasTuMY+n1xKY5NKqdyNV5HPbuFrAdIfEwncCLA4/i4Pf5ph0NGtZbJjeV2TgmaRNLigwTxzVLF15D3KCfMOaM+432p5v4bXJi/Yp8wVNtuTvqm4QwRIWhclINvRGiO4bEJ7Swwt8QhlnzZ09dnMvNLmuYNX/HJIEWOIsL4b4zEM9rbj6L4+nDwyiPuP7eZxF04cHMShPT3Y3dduZsNvsJ4uD0/bKHQLFfeDHRoIrjXzP5nwaauPtyPViNr9OtuKHD29MZ7Cc9eWyccr0NcYw6O7d2FXPG7yfIs3v2MjujNkX1Af5WE0uYzXpqeQWllBkDzxYEsLBmKNtpbJeKiefRfSM9KF6lnOLeGwjfA/ffUqJpaXyRcr0OCvQQvLrE79kk9r4GiTsk3uoxU2N8n3yOu1AUdt5aaBpaivGk2BGvPkKGuj3kY/epsC6OK56kHgTrOGAmg59ikHtpwzCbUTj8yRC38yYKZ/POpZu9a5/a5fNBi2QRmhtdriwywdvcf74mUWymXm6MOvp59lUn9X39XgZIkyVtsIBNl6Hqn2oWOzEpcKecxTj02tFDGXzbGtpXF5PoFrCwmMJ5OYol4wQzA/Q9m/QL1Em0hriYX2zWzUTFYkhOZgEDG/n+0piBD1FDmaybM9zVJX0LmfPEMWVgLos0tZW6OuepdnPg2Kd7VE0B4PoaUhQF5Rc/sA6m1JDYztygGo8wRQl1CkQlJPQeY2vd0GUGyzt01qqnonXVzHcl77ckixqrDRCNksasd1jSpZH3oLEWyU0yUPftrbo0ggssEOWNdM1OirscRoH6ganldohoxpdCPy7r3UxBIWL00hny7YaEh/S5hC12cVrFkoMdF3V5xuj5RXkTq17eu0uo50ftUAlGah9IDyo4EzLZR9YyyJ5y4vYGJmydzdRhsbUVNXbx5MxuaSRM8ZKop+dLbHUR+OsWFUoZjjvbpK9DIfg61yn1uLcxPaC2oep0eW2NjW0NnSgIeODeILDx3Ao8d34dCuDsbj1itFAnIMoFE+CioJQTa0hlA979WbUJTAswq2YJnZDpY5/i9nVAcvzx8JssRsJ256PmUmc//5u6/hP3/nNYzNJggQ68yxw8PHB/Crn7kLv/jpY/jKI4fx+H178ehdu1luA+Y9T54GGyMB1hc7IOthbCZhgEjgU5tSVmk02SsTEdtRNlMwsHadgEszW87Ne6sBrzwB0x//gMrWixeRYP3WVtSh2ddC8DSANl+HpXdDwsj+iby4y/nZSbrFoCcFoNaxiqXNOSxiBoTbWNnUHgqbGMmMYDI/ZnXqr/ebkwadu2R7kVSYuUWagEJmNgIE8sIogCIQojUIKTIzzUYIBGoGKxoJmzKk/mV9h51Xs0MCJXKBrv2ebICCDM9PIB9ke5NCpA/LBKvEPrxEJpnKaZZqwxS1MBmigJsJUDYwjVZrvZMWwOtcioq+JRMSMUbNfglISYiWVldtcXyC306T6QrwyyzIRsKVVb3Lf8q2nhXIkpmh0qyZNs+0UA/vqNGb6MZ60bm+LeAkgKmNhwVGpQRsk3vjo0pKnSkbHjFrulY+tHYtXyygKADFsmnu9yMYYzlpg1yV1c62/wHJovKi0wVD+cA/LPfy52Sud/6HCQNPK8swRfkz7LsyzfuFz96L4yf2ooeKdSwqcO1MkU2wsA1rtghUpBkTg+V8Bx/TPZ2Ub+wk3tNoapqAX0BIQOmPv/0C/vBbL+AbP3wNz752EVfHZiGX6Oovtvkz27Btgr6YwumLo3jxjct46c0rGJ6YR5J9RIDRJ/ljCmO5vdzq2x8WKeNWtuV8swTMKYWAFfMg4GMARsHAlQNYOrr75TUrfM4AEtuDk9PlPFjc5XAD8Qbzrvalb2kAZjuUr3lfsai3qZ9rXdXewU4c3d+HA7u6cIzHe4/sxqP37Mdj9x3Ep+4/hPsImPf0d5oJoHiCTMzFM156/TKuELjK260GgQ90hsxVu8CTTN+1JsM+9jYkHqb9FuXG/NXRJF4cXib/qcHuljgeGhggkGoynui4i/59+GTfUFnzMEIA9aoHoFhWh1pbMdDw3gCUSLHJ7E4j+aenpvCt8+ep2KYQp04gj8kHOsNm7RKh/hCjDIlS54gwRAO8DtaiifqDgJHcywsk9TUGMNAcxK6WAEMQPQRQTaE6c9glAKRmorXnRfarZGEV8hSpgTuVt0j6kyMe+ezblavi0ZPatFm8XLxfg1l1NdrWxr2ltuYNrO+M6XbL5mO6PbqhjlQxrMoN8twN6qMZgh/VyMPUQVrZPyeqNrFEED6Xy2E4kcSVxUWMppYwmlzClYVFXJpfwqWFJQwvElDx9+HFZUwm01iiDpKjXDKnO2wj1sZdE0HY59zvTywnsZTJU4cu8n4FQuQFjdR925u0NYqPwCmKvT1NONDfjF1dMfICOaDaRNWX/94//k2l+72GLeKFrrcBlGagCmTyAlAatSnbpeode/b2ghRQ/jVvfGkqTlrkyQhsOl6dULuv19Vo9N1ScQMxhvI3K4yJLeZWkScgWWUaatlJBaBk9y4vZ/Ycj1Vk7HpPCZVQSE0uYsEAVB41vNdGxNlAxqBNdLWOR+Za74XZ3ExWHF5gPJp1Ktis06rZZ8tkT6Rv2HcqqjC8UMATZ2dwZmTezKK8RfUrROQp7cGznDVwN9jViIfv2oN9/a24fm0ME2OTqKfe3s68dzAfw/MZPHN+BucJErXpbjwawKMnduNvfekePETg1NUco6CTENBIkRMIGm2Ut6SmiMywAmbiYot9mTblwSOvPLx7W9e84eX3I0dKFMtRM08p1vdTr13FP/+9H+K5U8OW9waC0UNDHfi7v/QwfuOr9+H4vm5b3yRFwCMpBHLHvqe3BXcf6LUZPAFOrY/qbmtEc4wdMSQPMQTvOxst6ytPJerVi2MYnV2yRdjNFP59HQTFVJSmFlL42tNn8BoVKgndpvpGDIZYR8EuAuIIC9i1QZnlSb9xtcG/qpebgn6yL/OPANQGIVSO0ClVsYi5zUmk1pPIlnKYyU4jWUqyzuvMXNCAAsvBpdrFr4ahvGW0I7gYHdMqACWgJEAnUCXAIVfH+rYWjMtcytoM31f/luneItuxQJjWUilOPavFyJ5ZjsqA2TagI1fZckSxJg8ETI2UnlDArZGSwNPMk/McRlDHc6XXUqs4GY+AljwEqt4kOAXaZCogM0TVn8CVgJt7S39d2Wqx6sJS0jb2XVtbNZAVi0RshN2jcqm8JYi8dIgklKWkpQgENeum9Nq6jzq32bDje3pe/7bj+SgFj7xr48wsY6tTsz933jel3NaS8dRQBoSaa1HrkyOQnTF90CBS25YC5e6p9PRPPFPrnwqZdVx/LYlzTyyhlAL2DXXi//kbX8Tf/uufRHd73JR77VhfIX6rfimGpwrbou3vePfdF3htP3nHHcR6ZIPC1PQCnnjuNP7tHz6J3/njH9iskhyl+CmcO8hj9w104hP3HMDPf+Ye/MoXHzQ36V/99N04cbDf+oqUw7lFKgITczhF/vDc65cwObtsm9xqPye1F/GtmxL8YyJ9d8e3VW4631kWW/fKN71rI+/ovXDDi+WjRze9Y0CO51SI3Lnu7XxHJuMEO1Tamxsj5s1vqL+DYKkdvZ3NZiIpZxPaF0uAWY4jgoF6xOMNBiJeePUSzl+dNNOgZuow+9uDVORrbDBYwS1qL3/qBnLtQgOuuZUNjCUEoAiGJ9Jo8AVwqKMV9/T2UQbHygBKbwhGuXc/TLLYy/UgAOXNQAUIGg61tGLwfQAogdkSef90KoUzU9N4cWQMa5urBD8h7GOZ7W0NoJlASSCpK1aH3rgP/XE/BpsFlAJ23tvoQzeBUgdBlGb5ZF0UZX1oRspXQzBMwKQlIBpHlrWFj/JSpsBr5CNF3sxRBsniSVYQsjbQTJJXD16z01H8yQv6XfFpTXmaMipDeaFZK+k4knPqVzZDVZbTmquyd3m+zWk+DncyiFzdaJ+4ddvPTQOqRZ5PVm3gfOUaZqjjrLBOxNf1aCRYjWN7QxjspJ61wjrdqDTdoSMQRF8wRJ2XuhWB00gyiatLCfbHlLGMJr/MPjW7XYEwdQjVabpYMi978rZ3bSqB69MJYykCTz2tEfS2RdBM3TlE7CETbtvHjsEAlKX6FuTxpHK+tql836jcsLRR1cK181gcuYQVKi9q/O1RjT64mSIxFSn76gQyZarmSzpqdmorKFN2T4qE+772eBCAEkOiTKaiUYMwM9FBxhYqgzMBHL66VQH6650X1rRPyQZSOcZBvatS4EnvlWeeJDSrqVi5TXX5QZZmBRWs7PQyEtfmUEgXUMlnYkE3gqLRk1B9TdmN+e0zm22y1NlfyyOPAk4yzcrKgxHPzX6YTyhvMhdMEAA+cyWBl64uUMleRqZsQqRINHIiEyg/Qd3+/jZ87sED5sFNzg2eff0qpmYTZlYjHUNxz6cKts5Jm99qjdNJKvtffeQwPnn3kLki7yQwaCagCgW0Q30dlX4fGqj4CwzITE825+a+sZyHm5cBuNxt083XH0lSJmprkM0U8Z3nz+MvnjqNl86Osb1tskxb8SufPWHASWXV0hg2MxZr964KyoH/WF8C5pqda2S59bc34p79PbY3lkYyNMIpAXUDsR0V8it48/IkRqaXkCKY0gxWG5+/ODKHJ1+6jDeoeMktvEaee4N9ON50F5p9rYxLs1nleCwF5XTY2VvJ7vKPlwQJBim96xVrSILfXl3Gcn4ZC/lFFNcoXAmGBKA0aqxBBfcx97KEi5uVkctRebCqt+eVdwNPzMcKmZJ+0we1Jkp7hQgsKH1yKuBmf9KMp2QDEsp3nIqh2SszyGxHTEAAazmdQTKbYV8pGdBV35P5j0CWFg+vkdkmGZfnTl2zpEOdrRaHlFYBJJnuSXmVmeT84rKBF3kKU67kVEbp0zOK2wLrUzNEAk9pfl/fsJFqgjYDYqxrb4ZLwcqlXEb6J/L+6mf3SAUBW8nSmS8Q5PFxATvlxdzxiilslbMXiyPd3Sb3u3uGfIgRCbToaIr19gfvOHlfduTSaGXAf+JH5m6bio3Keb20gdpAFVqHCHRD1bwvuOXIxfP+07iz3HeSblXVUHYsr2LsVAZXXkpgYbiIh07sw9/8+Yfx4F170NQSc+XEQt3i4i5B7xxEt7q3k1SHbG/XR6fwg1fOYH4phbZ4FI/dfxi/8Jl78YtfuB9/7XP34oufOIGHT+7Hkf29GOhpNdO0Vir3vR3NOLq3D/t2ddm11v6MjM3aLNRCIo3r43M2+rm7tw1VlEU2wvDjoJvzreCRCv3murj5nnetWzecv1vgn1s+f/P1zsC2UebHlZShW0GyS4G/ifcJaGlwRXKtgrxC616fefkCLlydsEXqAk6aTWkyE76aLfAkczLpLO5j3l/7rN1PFtZxfrpgM1BX53IECo042dtDENWBeFBrisUp1O5MPdeb9r6RJ1iMeKLH7HrrhOTedrTjXYtt57Uju6PEkXYCqBD55OGWNgwQ1Nm+ZHzGi3k7/pvJxaPnVygDtO7plfExnJ6eJv/fxOHOCLoa6hGRlRDLXJsp+wmEAgxBAqOgHRWq7Z6CftcSDdtHzNMXmRYVsfq4rpV88Vs9qwF05wmZYJX6oRwGaFZfg1OSPzIHl16kfQl1rr3U5HwoS56boWySZ1bNPBUKeRu8k/dlgVpnqkogad9zZuPi0eKrOpc8U/l4ZXNzHThs797h4/a84rWjeKNdr1s+RHrLDQD9bNNOPi5z6UqWk8z0zTEE75XY38LUMbTWfIX15auvREe8Fif2BXFgIIDOlnrr37OLq4jX+nE83oTPdXbjk22d6PAHrLxHZN6XyyJVLJh+0Kx9I6triDFWMZlO8z7bDM9lHrrMNjK5kMaVySVcGlvEmevzOHV1Fm9cnsVrF6fx8oVJ8873jgBqJ23lb7vFWMVrTY4anLy8zV05i7mr580Gnnkh0KBiw0ajTXFlhpfIbZhjh2Uyl0R+DUt2b812/LaQW8cSrxezqwzu/mJ2ne9rwz1+0BSMKputEfqTad50ssS45XFDyoNjbOqAwkYaZVCCVXjzGcbHdGzwfiU7Xk3ELU7X4uJagoUaggWvMet+ngAkQxRaSFJBpMITYGcX+oxHyBgIojTTo869ozjelSx+++fek7meRkEEnlRptrcV79eIQ/MprX+6MpPGq8NLePUawdNc0kZaNPIvJC1qIELW/ksPHxvAJ+4ashmk/s4mnL48hRdPD1Poav8mmQLK9SNjp9ItO/Lje7v4ziA+cULmZ4O2rimqDYZZDoF6mejJ3lumVG4htRRcAVul/a8WqUx4YB5zmQKefu0qrozNG9i573Af/vqnjuCLDx3AYQIhKd/WyFSOOt5MuiWuyRMJanntapdJX9RvtrViym8hlusKAdTZazMYJYBaTuXJaDcpBEo4fXWSYco8MMpd+d7IXoYD6CaIqq/y8VPvXRm1J9SZKaT1PFUCpnYTuYoU0itp9j8C9GLOAJIcOAgUbe/67V4VSRiYuRbbo24JaGktkkxpsnnnVEImTComCRW1Ife7czWuWSKZzskFuoD5IMFmT2sDYuEAllkP2sNF35LQSxK86DktAI2zLLWfmEaHZd4qECObac12aUZJ9uzqp7uohD54oJ9CthYjc8tMQ4UNvqiOtIZJs1kqY33DBmGqKdANQMlZhkazNlAgQ9W39azAohQurdXQOgm56/Xs7p23KApfxmNKuZXsNtk5/1jT4XMCjkkKb/VjxSHQpj2sbB2Xva9yZhxKXDkitaobyfuCAJNGVBmv1pAx3VII3wLUPxTa8Q373rbyJUVG3tqKmXX4wzXoOhSCjwBKppjuNac2btMdTC+jqqwGktNFXHomgdkrefiq6m125xe/cC9amqKubNVXvYK93c/rOS+8Hek3NnrlX9+RkwKBt0/eewgPnthr66z6d3WivbMFsXiEgNxnM9OaGVXwBX2IkUcPtMfR3S7HRdXGvxOpLKbmljBOPiFe3EnAFSa/rhNfsm/a1z+mnWQM6FbB/Wz9jP3HBohYB2vsQ6+euopro7M2Kh31VWFXix/NIQ0G1/A5956UfSent5uCHflHM68L6RJeuJ7Ca2PLmEmv4FA7ZfSuQQzG4wiTx9gAaPl5a4tl8uIo/0rSAzre2F+2VXjdFb/Z+cbOJx3ZnfJ3tgFUkXpNnc1ACUDVkjfvTItH7g7/8jfxFT2iMtNgmEb4tfbpuevDGF9Oopl9/e6eKEGiM4XVPxWTN0iu971zgaKd9y1sfW+bdC0+ycfsQmUvc0oBKa1Lk5WTwJSUa/E/8WqZwufZ/7QPmKwNijwKREk+SG5VbKyBmNgAnTcQJs9t4uXrVNAFxrT3lO5LFipeC7ouB3fPOSkwYMQ+qntuEKl8zt9UM5o107uO5bAulVdmyPRNy+HNuf5ZI+bfikAF5Mpca5NVJ5RwiPv8ONrUhFrqr/MExaFQJXrb6rGr228zUHv7/ey+lZieL1HGAoGqGjzQ0ob7mlvRQbkeqqm1PaSW+O4kgZTW7vkYZNo3mUzh4sKimfpJA5elWWPYb+dmFca2o618UsQZKR4z8kZKwG7y+3YB1I2kxu6U6Y31VZQKOWQX5zF5/k3MX79MhUYjq5vmelyAaDK5gsnUGqYZZuTUgWEytYophum07rvzyWVlpoQJBt2fy1JoFJiJdTYxAicJFw1gCjBdX6RwnM3j2lwBU4xfgEwLDFlGVgdsnxYEptTxppKrBqLW5RZTdszxkI1EmTMJKnA1BAqeAqT3VqlklajIZYlCi0tZ6+RSzLqaAogKcGlxpMdN34GMQSvooszjBABLVP5krpfOs1PbaC07lRLKxqLFq0uZFVydTePJM9N47doitBmon8q2BKYWE8usrKs5au6yf+0Ld+PLjx7CIQKpGO9nqXAvJnOm1AlpaWNcPd8ZjxKtt+Pxe/fgyw8fxANH+m3WqjkWtDVRtkbHlMJympUeSzipnPa/iiQFX3ldY6eQ0wet81K5fvWRg/jyJw47D3qsI2tct1sOeo4M1N4R13w7Yp2WyCgujc5hfGYZC8tZzC9nMEmlX+eb61VorG3C7sgQ7mm638CTGqhjy++VVJnlOrXXKcQIoURk9WQmeSxklww4qMWaSRtBz84RMk/A2mgfBZNM5SQINBMkcyiRvPLJLE5x6Hk2d7dWgX1LI30SaAsy3ctmLS39bTHcd6AHfQRRaoPKt0KW6dAMkASi7nc0hXFyfzeGupswz3rSvmYbTIdmnASgJLAEwA7vasW9rL8Tu7uN0Z0enrbBCgnKHJmfRib1rNIt4e6EukwQ3QyUikb5kpmsZr/0fakv4g3Kg/Kp/KrNiIlqhkvgRb9LqdhRWvbXBCZ/k8ltnn1T5aP9qzTLpncMkDEIQHmDFBK2UprVOK3MdXP7YPfUCiyw2EtUCLTeRt8QUBVvUrl/eKTvO1IqPFI+lTaNAhcKJZRyGwRQ1Wgb8qM+yLIhP34r29x+/wOTolK+eVwcLeDC00tYT1Vid387PvPQUdx1bMgsDFi45Yd30J1Khr7Puo1GQtg/1IdD+wewm4CphfxagzBWnzI1Ek9ROjweoQrT4Iyu19Yop2rRJBO0zma08t3ZxaSFgmZ2rW0AzU0RtHfEmXbG+U585mO6Ne0sMraLNSrdV65P2friBQJWmb73NWnRuZYNVJu5qqpJyrssa1wn41Hlz6PqVoNnU8tFPHFhEaemUsiWNnC8uxv39fcxDreXngaDpAeYQq5v86+icLE4snPetPsWv8g97Z5zfz3yQNR2z9wmu2NxVJTXQE3aiHugVk4k3BqoOgIoWQC5/uzF7l0rqwIE8mK2bmbbSvksldFvnj1rXvhWqFv1NvlwvDdia9Rt82x78w4Q0yUdTA69lBzFK9DU6KdcaKhHnABX+3PKMkgOvjSTpdkvKdWaNVTetC7fXysHF+RH0Trsbg2hI0aeb3KrwiyVZAaorTcEtmR+LjClGfU19kfl2QErnrPvSi5ocNoGiyzoHXeu3/SMTAodmGJZMN2SNXJQID1rawNgy+DPNllrK9erliOssby0L5QGoWrZX/pCITzY1mbd7Wo6jXC4gvpCPbpa6tHNsLurnjpCFd+R6Wwew4s5dPoD1JcCaKn3oZ2yvZUgTCafw2yzRerGKdbzRCqF60sJhmXIBbomD/Z0N+JAXwva42ELWpPe1dpgHvg6WyLobo2a2/PdnbHbcyKhfqdg5/wnxUNrhtZKBaSmxjD88tM4/e0/wcT515FLJ5lJAhm2FpndyW1okXJile+tU3Ku8b5AkHR78x3GRiRfLOL98rqhAcqqGi22r8YmG700HAnlTX5zQ0oB39F7So6QqZbPazZKs1baUfzqAgEVwdgKO2/M56aHlfgpgrKFTMkadYWvBrUtYVTwN82W61tSZLQWSl7YVIsa3FdlpScTDEuWPgGoQXY67YRuz0sB8wrmbch1D4ZyR5HSlNUUYaZo6FpMRp1ITFVT4stUsLSB7dMXZ/D0+WnMJLLmAWRfb6sp9Y+c2I3P3L8XP/eJQ/iNr96LX/rscRwYbDcTO9mGasRenVqVrs1tT+zrtfVNn39gP9/bZ+8f2tVuDaKNwjcacutSLB87svLOufqrRVaFrGCt4xnsajbPg9rLSU41VC4VrDO1BY/uaNmwva2yPVwbX8LIdAIT8+zIrEO1hVBtGD3BXjzQ8iCONB4jgA7Yt50rbDLkHWl6b6QXXS4k4qorahCpjJnSO5EdR2G1wPZYbQCq3tYEbZMnyNdXN60v5VcEHOSlhko745S5qEzT1tiRg2y3csygPq3ZopXSCgFJHvKQpzyqvMWg5Bb0rr2d6GwOMZ5q/qZ4BYxWTPiojWr/ha88uBefOjFgZqajMynMLWWtrWtzY7GKXZ1NeOBIL770wB7ctaeTRVuL61MJnBmZstEsCT6ZAKrTa++HMEGQeQxk+gSogkHtdVVtNvVKo2bIJAxN32e2lU/lX5tEBqkIaYPghYVlW8skb4MChyoebeypmTYrZr5o/3hf5i6LCbdR4BorT/UnhUXew6RY28wR39M3tA9GIpGyKJQmB2IZiYpfQdJYgXlZr6Ew3yRgySmtVQ5AMa1bo9wfEllbUFo84rn4ou7nC3IfX7SRxLoA0xShckMFNNhQYyBqx+QpaWckH4yUJBWslsnNDudx8dklxGojeOjkXpw8shtdBCNWqGLoroLc0ZJw59Jhcdl3CJAUBHjYB27K+C2I71kmGNie9F4oEmA/iZpjBPWn0clFM+uTMivX2/uGut07ev5jev8kPYNK8/xSGvPLaYxMzWNjdcUcV8khlrZRcbMPDkDVUAn2eILqS/8sGl5LF/nOuUVcnc/pDgaa4uiIRpEh/1lk/08XC8iTH0opX990Jl2KV01G0SkORm28x8Xu7mv0Qd9zgddbbVjPuCe9dOwku6N3eBhJJsyJRFIzUNS1DsmEL9ZoMsf0ACVEB35c1/qCwFGG8kGj9LPkjRPJFMYTyzg3PY3vX76M0cSi7bM1QLDZy6BBWwFE++AdCNLTREqeBsIEklT+5sSHJKdeMrPsjtVjMO7HUGvQwq7mIIFSEHvaAraW7VBnGMd6IjxGCIx9aCMwjgdrbCZLvEuOumTNZDNLzLNmrLTHnZR5DdLJssJt25Fz5zqyPjO5rN2XU5iMnmNI8zqb5X0GOQxSncmpitbp2ECZMuOR5XPH9c8YmTjj0YqB/8TKZMmiwSLdbKB+0RMKI0G9YTibRiRcZQDqyO4gdTbKceny7C1qG9NLJYxNF+GvrLE1c9GaOjQRRDUzFNnXptj35IhihHJ7jGFO1jKsb+kDbY0hxtuADuoi0l9aGoLY3xvHwd4m7O+OYYhhV2cD+qg/yyPfbTmRUD+oonBXUC5z7Cxjrz2Dy09/G5effQKjb76MhYkRZNixBIzUMLQBfU/dOgZ9m9gTAPb7N3HYt4ajvlUc86/iqH8Nx3h+3FeycIL37gqUcE9wDScDq7jbX8JJ/wruql/B8foSjjAcrCthT90qBmpX0VG9jsaqdfgqN6g8VCCzRqVjXWBKeyetYYmAaipVMqRZQ0agWR2NQmepZKyysOtagqgsKyYaMarUlHzArYXS2iiZ+QlQyZ15YmTelDQpd3s6omjgcyKbhua7LKJbku6rU6phyBW50qUZJ9sQl2kRGNTvMo/Tbxcmks6l+LUFnB9P8N4qDvS34YsPHsDf/sq9+Mojh3CCiqQA0O6eFir4Mfio9Gk0Q9PhSouNXLMxqIPK9EPOHpobQg5JUwh3Nkdsxkle9eQMw0aEy2m1+mZi7Y4upASSMd0Q+A0JGnvhp528TNsJa0NlyDZRU0cmx/o3JqfGX37CozuadZapANQIgbrcnmsdlDYk9NfUY290P4433o12fxd8VX573CnFLs3bgvTdQ/mVctCfbdJsRV1FHZLFFKZz0xQiJcgNtK0JqpNXOglzMXz3vMwVVktuBqpIBUNxyqGCwE6RDE/p1wztUE/cwI64o0bz5BJUMzV6X94bd3c14sEjPTg21I4OPhcKyBU+wRx/6yZz2kvGJWD14KEenNzbxefjtoGdzEtbG4NkdFG0xAI4sqsNn757Fx452ofjjKuTbV2eIzUCOTqXwOuXqSyk87bguZINXO/9/CMHcHSwA5Ub1QRqJSQp7LTWS2mVyd5yKmuzUC3sK0PdceOBmfwqy6DsvryyyoSkPP7JVtspVux3LCebTTIApcERtSzyHwHC7AoS6QyfXyNo5e8idiWtp9JMn+eJTyA0lc5iOZ02UKU1UluKmiSNCpzpMFBVuYkiKGhKBawWNlFDMCwwpueFEbbagHvLgg0KlINo52/vJXh/NwQQmFcXL9PE72pdmzyE2gAR0yLX4oFYLRq7fXZu92+I7c4E8bN1Ivbc8pp53xs9lURrOIaTR3ejl+0nGqg30yubXbd3ymSn5WsdxOvE53Y+80FoKxqe3E6ULEMNbtjjbG9aWyjHE13tTYg3hREnT5fjgyP7erF7sNO989MKoFQeaouSLZSFbPTbwauHclu986TeaQmw78ukP0WFam4phfNae5rOWdnLS9xAs8/4oFmL6A3+EY+RHmCxsE/qn/rBpbk8vn5qAROJIsLsvwfb2zHU0szuXkE+tIYClXMNpGoWaJnK9RL5zzyV8Xkq23MZArhMhkArb4BluZAnb14h6KIyr5ldzXxoJkQdnKTvid/o6K0xV9+2/qgHytd2TjITvpkpWwuiGSgBqMHGRjNrqtGsCMtbs98Zfm+WPGiSSuYM06SNc5VWASnt/yQQKPOn18cnkSxk0dMYQF88YG7IpY+oOVo53YHgnTiu4fKm5qLvaFZKM08CtVKYZeInhVoOv6SzhRlkitlA+aLBb63NkpMKvad41Gs0Y9UQqEY7gbJmtBrLoGp7/b4+z9plmdtyCPIYLYnQwKCZ6TGz0hUYHeNkuyBf1rYxmjBQPcncXs6O5KTI8d5tPrydPS93+reV5Z+JoL8qNysDlon0WGepUbTrKNtpK/WRpZUSJgo5xGM1GOryUxcOoatZJszqA9qqpBJXxgu4cL2AerblRva9gXCEAMxnJp6j7F+XUsuMh7oI+6B6kJU6f+tqDuNQf7M5i5BOXk2gK4uvVuoAYbYbDYxqskFBs4jSA97BhK9ckUxEJTuWzPQys5OYu3wGY288j+EXf0jh9DJmrl9GPrGA+s1VxAhoumrXMeTbwNHAOu4NreNEcAMHAxs4QPC0t15h1Y5DdWvYbWEVu3mt8z31fJdB93YRJO1mGGQYqF3DQM0q+nns53VfzRp6eezmdbeONevo5HfjNZssNArPNWCpsGF7QGU0ml1ys2AyKUwRWK0p8+woAlCVLAx1CvYEY24bhVWUlrJYTeRQWswicW0WqamEKYDqmO1U2OT/XaMftlu6GLxrAUY6VUMQKVq5Qi1QecoRNOWlcDIRahw2Qsxn5GVwcimH8xPLeOXqvAGnuVSBDSSMBw734ec/cdiAk9YpNVGR05qnEEGROqN1M8bvCU6rUNaXLYxlZdeRiYT99W60naBPpn/yTKR0y/Ur24yTH0qwOISUPsahHzZWqfBR4V1cymBhIcVj2rz8yeV2iY1YZaZGZgLvQxVwHyJtJdk7YWGoPFSeqjzW063ojuaUZS4ANTqVxPXJJVyfmkeRbSXmi2J/9BD2RQ+QGROcbDqTCe/r7zUN1lY8uullMQ8pBtnVLJIrSZQ2CXIq3WaFKgKtFRKYKBQoOMnQzE01zzU7Y97zSEqbZqTMrI/PB/w1uJvgZy/brJRWTY1r3WBTlEK2rQH7+ppxlMDn6O42gqWo/a72pGfkuKSTzGywM4Y9fH93Z6MBGSkyAinqO62NYpwRGzHa39diIKqX8cprjrKnPkb+RyG3ZgpBvCFo3nQO9Lfi3oPd+OTxfvS0xFC1WY35VA5jBFoyx5PJQJJKk5xLyKz15L5OPHKkj3yjZFsEuDbiPBDKZEMmHkqPARa2Gx3lGVAzBUqrCQO2JXl3lDK2ur7KLqaF1drfyv3TzJfMBwXgVIYCT1rgrPglcLUOzQZ5tvoY08BTAZHNyg2CvTQy5BkV6yo/mQPWbj1r9e69ZkeBF2d+onS5x/iU98x7IIEl5VntQuBZJtaOr7n1AQLK2sRb6wrWSpuIttahfW/AwLlmyy0OS9T7+PjbkAGo1U2kF0qYvZbD1MUs2hoacfxQP9tAmDzR7V9kjmDeQkwH0y9wl2FdybmLKUb8RQNd75u2slfO69b1Lcj7TY+pUnRt9VSJurAf7Y1h9HTGMdDdgr7OFtsAuIn5so6q8FNBzJTJm7LMKZet1oIuEbhMTy1ianIeC/MJpJYzKOaLVgYaEGQjK8soe4W0dfI+yXvfHaUEa62kzHJffPMKpueTTGI1epvqCYBkfiflTnzF9W0p7bqn93WUMi2nV2cmM/juuUVbyx0j/+trIg8Lh61fyApFz+kob7tyViEnCFpPlCUwyZIHZQlSdMzYuXe9Ur7muT1bov6w/ZvWc8gMSXsyrZjJ2RrlhnQD189dqMBIKulM+PiO9oE60tqOwViMCqbzqpcsCNDlCJiyBuSW8jnbU0fAzQ388h/LSc9NJJZxfmYWK+sr2N8RMo96AizSpe5oc/SqiSdOc2KzUWB+bPCYQeXvBV1r+YaAkQW2GWfWJ6BprxuVS8eUbz/5UoxyqylIkOWrQYTnAlyNwTozEWwOM/Aor4KajVRo80LUHVt5bOdRXgdlxpiX3qlZBZLW10pv8zKjdFgf384cyZ3fquh2PiXa+czNv/200baccuC4QpMiBqBWrIwidXVoCwSRps4xQywSi7BPtvmxvz+AlkYN3mq8pYI6QgXOXc/h9JU846lEI2Xn3miU7XYdz87N4sWFOVxNpZAReCLAVTvV+vQ4QdNAe5ShwXQQpSNIXTlKXSTkc16IBYTV7t1ssQsV/+4aJRtJnUK03TwdaXRxdSWPpeFLmDrzCsZPv4SlsWs2yqf8yoguQiHeWrOBHgIbgZ0h/wa66oka2WDlIc+pfvrgjXHfit7u950NROca7SmXNyQKixsVGF6txtmVWrxcqMdYqcZmpIpqu3xGSFIjDplsEat1VEZagqhmZ68O1aOCzzALNr1aQQaxli5gPVfCamYF8xMLmJ9ZQCqTJ2OowsGeRhzqieFAVwM7i5+KXw0ryhWmRzoVg5RTCLlG1EI0jVqo4EU62hqo/ComCdReu7qAkXlnlynh3tEUweP37sXnHtxvG6qGGkKawnImIDsL4u1InVLP7XzWS175qPqwzmtp1ezcOuRWeoUKj0ywlqhUThE4XZ+kECBwEoA0V88EYnKz3UHltac1ZoqpRvul3Lr1U8o/Iy1/53aS+9NMXrEaHyRtXXsnopsKwWsqdruOTDZZwPdfHMY3nzuHv3zxTYLUdfRGunBX0z3YHznEh2QSSw7xAUl1vk1eojRiyv7AfzOFaVxMncdI/hoWS3M2E0t2Zkq97MAFmsV0yq+VySnM+qt2bW+Q2WjfhJ9/aB/29jajyDaVIIBYWM7brKcGAbSHmLxpaoZLbV4jua49MmIedxaZPrWzf3mk5x1Q0Lff/hmlO5VzJrNaIxWgcDRFhop2KrOKb75wCV9/7rytuZIuJ++G8jw50BHF5+4Zwt0EUb/7l2/iD79/FquqhzLvaWJcAnIFAt5kpoh0vmA8pLujhczXx+/yISZJdvVTc4vQnlgCeGbWSMEqEw+ZFLa1xBFvbDAAIpOQqel59kF5DqxESzyGpliUwEBMXaSMurPKWvGRFYyOLCCbLqIhErR1N+GQW2dxA09igr1S1TfSDBLmAZ/S4/rurcrvnUjAVLNlS8spllsFGhsiBkxUtlqoLROXuUQKOfJcOfc58rkmPPhr7fBFakx+sNYUC/85vnEnSPtNlfLrmKMQvfx8Am9+ex4Hu/vwyz93P/ZqY1yCZq0nCmnmfqcm5eWd9ZdOZfHKqauWN7nA1j5BcnvNhmGK/FvohlveRTlu7xM7n9nx2fdMau9O83KBZU0GXv7xI0o2a6r6dvxBBWBthHxBZsOatZapjtYdXR6esv2xtEZSpqsN4SDam2PmfnyAdRGjLJS80Uy1RoIrNJPLKF1b0qnifw9kabOTciAFA7h0+ir+7j/9HfzolYvQXkmfO9SEv3aiFc1BDZ5qVgHm0lzKtJYJSM/RoKoGSi/N5fDtcwv4N89MYja9RgAfwoGOduxpbUVIW0OwvynOegIz583PzR4Z7+Hnja8pJ6rfd8iR16TUb/Wsvi9PrRbIL3TUJqL1DFowL/Cgb/1obAT/5xuvYoJAqplK6S8fPIxHe/tRQzkgHqjNSAXapBPoK0qbnPBYavhRp0xu4DIV0jfGx/Hc9THypxV88XCLuSg3kFJO10+C3q28rN8YuTsaIpGMkum4Kclbv6gOXHxbcfJEdWNyxzKpfEq3245fz0rXHF8u2ibK08vUJ9leQuTLUbZn8X8zl+QzkpWKS/XnvuH+CqbeTK49bNPO8vV+2X7CO3trPB9F2uqGTHet+gPb1+jMHGaXlu1ufySChzs6MUe5+Epinjy8FvcfjOCvf7oJh3cFyEs0wOJmh3/7z2fxb782h9rNGhxqjOErXT1YJp/5/ZGrmC7Ip58rXxWfBsi0Ke6BgRa0U5ZrmY7Yq+qoIx42AKWJCd27VXOu+J1rK+62/ioTDJp1ktKxQZQm1+RXn/0uFq9fQpYJz+VyFH4lBDbJGKpWMVRfQkvVBkHUJuIE1y0KdeRBGh21pqa4mVg7cZ/5oFSOypFpBi5WsdAVAqnMRiVOFevwvawPYwRVOd4jb4CpIEyL2MIaXxOo0SI/TXm7WRt52WG61doZpaZdiwUpAjkqfykqkquI1NfirsEmfPYohXEsYAsZd64h0miDgSYyUnVKr5Grg2nUSrNQE0s5XJlOY2whgzkqz+n8ChWuegz1tuCxu4fwpYcOoKc9xsok6GPc1osVwfshvrqTvFisMxJpa8OyGQKl1y9O4OnXr+Ly2BxmltKQO21tPqxFkwJYJvz4ihQlG0FnA9PI+N7eVnzy5G5zSHFwVzsLmXCW7zg2tFU1f7WonCmnRjtS2ehSgwRv6Wn2GJ+23/hf1zzabQGoVAE/eGEU33z2LL754utYyVVhKLYLhxuO2Z5PojsBoDwG7NWNSGzbzFj523D2Gl5fegWTuQmkSimrd72jkUl5ZAwGKPRZ74pBpqgZzUKxjasfqbfLrEGM58judluzdHx3K7RvmPqDvM+J1FfqmGct3FXbVn/bFh7vnbz3bipxI69+lDb1Qz3jhJV+dIqBuvrliUWcHSazTmTsObmc14JRzZRp5kujrn/8/Qv4y+cuYy6VshFerd+SyeAX7h3C+GQBL5+bwYWpCRTWS+hua0EkFLR+kpPHvWX2c77nq6u0GS0pTVcmljDP78mBTEdbM+KxiCmUqTSfXUiwLNfMdK+VACoWjbhcWLtyypIyk1/NI5XPILGYxVppw4SzNjIOUwG8GUCJ1O60bsbtaZUy5bTRZmW0IbD2V7lVKb6VrFT5R7M9xdIK5hmfFLOmaNRm0aysya/kSGRybgGpVJ6SgG36gShO/Fwzmnp85lBCebjNT942GYDKbRBA5XHlBQKo785hIN6OLz5+Asf395u78CgVmWBAe4K5DaJNcFimSGzn169O4P/9r75mnrx+/vF7cOxAv836mBRVg7mZLA83Z4TPenF65D1y8/33SvZ+OZI7XYAfBlkalV4GybP1NVwZnsFrZ6/bhsIXrk2yPabN4kHtXrO73n4+kjdSYMQ3JG+6O+I4tKcHn3rgEE4cGEC8MYIK8SSNSHgFfHOZWIe/DfLe43dmx2fxu1//Ib711CmcPT+BoaY6PH4ojrt7I7bORuu1xT9kOhbzV6ORQfudJTOr+Pb5RXzrzAJ+cHERmRWgUX0y4LfZZHYZS46CdA7nDazGQJWCTOpCdXUIKwhs8VpASDzYzPNYHqZrlEl9TS1SR4+/q9x0puZqd3jf+Dh5goDU6bkZfO3yBczl8mjw+fB4/y4ca2uzZzUr7Y20qzwV5U7+rEEyBc2EPXftOl4YHsZkMonWSDV+/ngby8bPunPluFPOfBRpO1fKr2SsG/SWMwnxfOvq249snRrxYit3VlYi94T+CmRrXf656RzGFnNYyq6gRnUb9FM2BMhznTWFnma1sIwdmLKy3lHeO2mrfrc/XD5KwnlUPtt6dvuXjzaV80Ddyk8dsoYX16dmMbWYMLCzNxbD53v7MEuA//TcNOoDFTiyK4T/8svNOHkgRN1cuocsIjbx774xj9/5iznqrxvws72rH8nkdbFYQFiDt+GA7fekiYJoqI5yPoqDfXFb8yQA5s08NUV8CFAe8NbbUtWX/u4/MRM+FbfbH4GJIFBIz07g+rPfw/Xnn8Ts5dNIMNHFXBZNmyvYXVPCwdoShhjaq9fRXruJ7nqgs74C8ToyFcVTrkB92xTGO06WYncof4CYDUwCQgRzMidsrVnjTxVYWq82YKXCUbo0cCCus0mFRR4tqvl+Le/X84cQI2nyVaEtVIOehjrsawvaokh575J7ZQEgId2mkNwmCjxpPUQl5O1rbD6D06NLeOHSPN4YWTJnEHJDfmUmhYuTSZwdp0AfWcRp/nZtOoVpAimZ0t1/uA8/9+ghoumj+NTJIezpaUEg6LthRsfl8D1S+SXXMPlfQQorG5WA4QtvXsOfU0D80RNv4hvPnMULp0dwYXQWM4tpCjLtw1NvG7ru6m7GQHecymSIea5Bju/OJbKYJfDS5q9XxxeQJODSb3JJHQiWXcK/Q8P7qSYrSJajqx4Hbgke5Gt/s8A2V+SRwHSTSq2CfhN4MrboSTUFHdh+SgSq18cSuDQ2i8uT06jbDGAgMoA2XxtCNeHyg/okY/gAodwSdpATxto093zyLC4kz2EiN47lYprPs08TRBwhKH7kaD8eOdaH+w924+T+Thwf6jBPdzKH07okgQ0ttpTJ3Qn+9vCRXhzf047mqDO7kz26Ro01IKD2IRMZc4uvGS6lzVJSLpA7SMqyy7dTxKSA6DNOptiPVh2akZIpYD8B0+7uJuzqajIPl5otUv+WMJXiotlXDaoIFGpdlvIpbz21lXVk1puYWlomoClY/vRdKRLaa0p7WK2sltDWFMJnTu6y9y+PL9peE3pOwEduzLUYWe7dNWMl5Upu1TWTtWWu6/5butfJwAS2Eom0mU0KwJgreSpetYxLs4o761sCWsqpLXTOZG3UXwDN1l7xW+/LRI3p0ABLJq+F8izHevIspkOfNUDGfqGFwCX2Bd3zR2sQjpM/8OgLC4irLsTbLFd3hFTPmt1aya0hObuC2at5bKyQt7OObQ1RW5NTXPjfx7Yo/mvEvLjS3cTwxCz+8zefM493g92tNmslRd00nZ3S1Du1V/nHC15+djy69Ywa3M8clfPNsMgyfeXUNfzHrz2N3/vaj/Ayz0cn5m3NofqWBhI7Wxttjys5yJCZYiwasj47t5iyWapr5JPnCXIvDU8ikczY7I/VD/uJ2fLsrAurj9sg6RB6VM/zWzIBa6S8kznym+dGTN7lVoGGQI05K5A5v8y+BCZkGqZ9GLWXnNYyf+dyAi+OJrGYKiFIsNW1KwJ/hApz1SZW+byUOVmlaF11Nk9di4pcslBEolDAAvvSXDZj+9KMEpgMLycsjCaXMZZKYjxJvSGTwTyf0/qpAvu0Brpc4vWX/3gqvq6g3qU0ypTPszSZTKdwaYHgju8LmLUFQ7ZGRM1V/EhrRTSorGstQZD53nQmjZHEMq4sLeJSgmFpwfZ/mmbaNjepa4XrsLc9bKZv0rMsLTxYkX5Eg/vjiNm18tLAk8CPZvNs/ROPbk2ZnrHS3XpPHFPNWvqfefwjL3Hu7Z2uqXIX8M9Tz5wnkhb/1auyUtD6GsWgOFV94kk2k8ULC3augSidO0DrHUX2t5wOS1yZXAotlT9VtDO9dZQhNczTEmVnkjJRv3YEg7i7udnKa7JAGUn9VF73jg4F0NNaz/J2oFX9+I2LWbxyQVZTG+addol9q5K4RBYlkumyptG+mpIV+/uo21LHdWZ6rH/q/42Uz/FogHXp5Pg7kXnhk3B1D26iRJA0f+08xl57FtdeeBJzPF8rZhHYKKGjag17CJr2MmgNUlvNBmICHExcC9FHhI2nXpmwmFyhvPPnPwi9NWbxQH1XIVi5gY7adVsTpdVNWQKo7KbyqSelUFWaTetgaxA9zX50ESR1N9abrbMWiyoM8v7e9iC6CKRkG62dkRMseDmEUBxBMoswGepydsVmlF6+Os+wgDeGl3B5OmlmeSNzZDw8jhMsTS7lMZssErNVUCgEsZcK6KMnBvELjx3FFx7cj7sO9KKhKWIbiZV7leso9rX3QeWXdLB884/MsYbH5vHDV6/gT77/Jr7+9Fk888Z1A00xNhzNgt1zsA8PHtEeUbtsg12tv7rnYC+O7O7Cvr5W81TX295knv40mzC/LCWxYGZ+LVQSu9ti7oM7lY2PAilN4njvrzS3SO1MFVOhkbYVgiQBpgKDAScF1p0HnthW5CrfAJZVaVlhtLTwQAZbIiA9f30W50amcH16HqHKGPZG96CpPo66qnr3va2WcGeoqqKKSSIQLs7iauYyTiXexGh2FIWNPFobAzg80E7A1IP7CRQ0myRPebs6G9HXHrP9mvo7GHjey/PelgZz7SlmdJSAS27GNS3uFPMKm2nSmjybCi/f2yZXHuI/O4PKx44fhLZedyfbvcmVpneltRWRQL0BGwXtAaa0SuFwyol2Pa9DS2MQUR53E2Ddx7IZZHloZq660u3Tc2VqAdOJFCPWGintO7LCfqH9nkrmFOPEng48dLjX4nv98jQSmbwNWEUoHDRzo02FBaL0TYGbcCjovPOxzDxSmWjdmTxDCZxp82e5tJazCdtPSgCKjF/KwM4ca+BEyqA28JUbd/EXuWKXx773C6CE0UprcnhBIccPBX3a4d2lVfFJCZANu8pCCoUvRFDYVIdoSx1CjW7/MekDrGl7506QysdMTXmeWVzF9MUcMssrkOvlno44+rtbXB9k2gOsc3PcoYd5Q/fXyeOloH/j+69DG25qDye9104QRQnr+LJHSraXdPKCTYYKKsey73J93p27wN+UWX3M3rtzef6pILUv5nlufhnnr0zgzQvDmE+kCJDIM/b34e7Dg7jv+BAeOLEXj5zcj4fu3ocHeK37R/b1Ye9AJ3o744iEA5Qzq7bR7amLo5hmfJrl1cy3Nrr1EYAZj7eyvk2yR/mOVyW8VrvQfmFavzc+M4+55ZwNeApQiO0LPElpSxfcGlA5JpHCPU1F+Wun5/HGRMYGxzr3BrHnoQbE++oRbqlBpJWhrQbR1lqEeB2IU+luIF8MsF9XaK32OjIEVstU+hYLeQNKc9msgaZpgqopBp3rnn4T4JIDisW8As/5ToLvJosFW+OkdVHF9VU2QaeISzmf4btXCYRkpienEd2RKFrIg5R9bVIqpxWKd5a64DTB3DgB1/DyMq4nBeaWec10EFDNkpdokb/WgWndzwD1pQD1AQNQ76X8f5J0UzeU+urWTzknEw5MCUi5GTzJBV3rN4EmHd06KweeNLiu35V7HuyelmukVtbMOkkDTsbv2Bc0yKSBLunfanQCUOJBCmIzdmREBqTsnju6+zpKxXLXrg2TGK+XpfKczk8FbadZahH7FkHOIuVbhnJOd5t81MkjEawxT8tyYMLy1PYdx/cE0dchPs46YVnL++8r57N46VzGylsgS+ubeqmfKIh3TFPXVYG1NgSxr9fpKipb8RDNPDUSZIUJqEyWqGzfgSp+51ppUxXIakCBHWRp5DIuP/0NTJ19xYRJFQWPj4rWnuoVHKwtIlyxzk7n6kuAqdNXiWiNZm9cEbjP6a+CVyx3nryY7XtOw+RN77uqAj2jkRdgZq0af5oJ4Jl8PYp8VoxPjft4dwgP7Y6ahxZDn3qL/zcUj6Lhc1I8VBGJ3IoBoz99YQQTS1k0BGvxiYNtuGugCRcmUjg1mjCgpBEojVrbiDeDFBlVjEbfFcIU2l1UOPcQPN13qM886umeZv9cr+F3jcp58m5s3X+PZMNAyleFzaINTy/h9/7yZfzZD07bNKaibQj6sJ/pEVC6jwqeTPEaggFT7t13vY+78lGvlnIoE6TzwzN47vQIhieXhAfwS585ji8+fMApZCro95vuD4HEbJQeVxxe+b53IpszgIS8QBO7tJlq3hyfrndkXpesiwr2mcr6GlTUs7Wxc1P6ILWQxu9/+1WbBXz10hg6qwleOz6BprpmcyAhUv+8M+TSpfwnVhbxwsJzuJy+REGbZVvfRDwSxOMnd+PTdw0gHpOpQbUt+BeD2SaXVy/HrjyVQjEcF7+4+61T7N5yv+oN71qv6D2eKD67KxBlJ2Uq/2hB5++Fys/fwCvKcdktXm9FWX7Gbng3lRb26fIrGxviLvxnaa7ExGwG//47r+OF82P83Y0e6l0dxJA/f98ePHi4x2a2Tl2bwb/5xqvsi8sWZ0dLE8FMPSZntdaS9cB7YSo0TQ0RG5E3c49yGkQCWQsJKo4EQqWS2t6mPROLhm39k+JS/xOQ2CK+qrin+A2tr5IyoHVXjQ1Re/dWJn9vT040V9Ro8948xscX+H41utuabbZMpO8LOC1SyUoms6bkRjtq0X8igj0PN6LrQMjS55xJeOX9wUntRflQ+Y+8lsIz/3YSM9ezCEbr8ZVPncSXP3kXFeMwGqNBW9tkG0WLV5H/ajP4fKGEH71yAf/tP/uP5pL4l7/4AL702Ancf9deac2gBlT+UpnIBsTnjAewLgxAmbKqPAk02VOm1EuWULti36fkV1y6vnNZ/+iS2pUqhmGRysvY9AIWl9NWTwKnzY0RGyiwmVvKSisUlav90busH73Psr82NocX3ryCP/7WC3jhjcvm1VPu3e860I+//rn78NXHT6Ke8vSWsudWZe21ecXvkW7pmiBqluDp2Tcu4M++8zKe+NEZ5IoltLMtPbArhs4GbfGwiY5wHXpi9YhGazGeWsG//PYIzi5k0bsnhH2PxLD/sUbUBQgsKDOMl65SL1mlHlLaxBr1w8Iy+9HcOlKj68jOEkRl9Lva0LZCvZO89u0BIl2Lj0rfMCWffVGDVjLXC7M/Ruvr0VDvN7NAmQSOp5J4aXKcQKmAYG097u3qwlBjE1ap62kWbJLgaInAKLtaIqDSXLczVzQdSXoKv6WB2ImZRSwnk+YGXJY697NM5IBBZnAuoe7w0aVynW91UtJNab65WXjk3d6+5+7or+SCSkBWPHISNpsuYWR5Bddms5hZLtjvcvQTDYfMsYTtHcgXBaDc9/THC+9ETnrqHQXxXAfKdPedU/tRI7e2mvkh31Q5aMuTmfmEzTArc+2Uh0dbKF/IH5JrJYxSd63yb+LXv9SMT1CmRNkG5UAiQ53sP3xzDv/pO/MG5DubgzixR9v81CORLuL8yAJGZpaxp6vR3JPHG+Rp2JmdxyJa00xeVFtl1mxi4a7EvPJ7K1X87vDqphxFrGTTGH7xB7jyo+8gvTCDdQrGms1VdFWu4EhNHs1V66izTFJYsw911FeiiQkO1JDPqML0NfvOR6CSmARLCv+oIPIblThdrDHnEi8yzKxWopZ5GWiqx9FO7RfgRzxUgyIZXM7CuiHcTFHe88jUyOjypQrMJgu4OD6PmaVlFMhomsJyd+nDYqqA5WzJnGXIqcJQTwv29LWYq3GNPDeyYpwpU7WZudWzwuooLDR6bWtKrMGTbmKUd4QUtTE94PsvXsS//vPn8eqFcdto16/1XPu68be+dA+O7uk09G3e0NihDWCUk3VDlW7dI5OnkJK9uvMuKFOCTWuocthh79tz7vATJaZFo/pziTS0iascBEgxrWE9GEnYGinNLsFesr3seiebEmy5VQInvqOZSNWZ/usFCkcbeWY5WAR6h5zR9hYzzZs3ebAZX3aiCgL3ypgfC4sp/Mvf/xH+8plztg/UoH8vHm3/JKK1DQT1bkRfTPeDkroo4ZsJ5mQpgbHcCF5behnjmQkqs8CxoQ588f69xlhkkqc1LsrKO7VLKxb7I3InNwt8p24rDywLy7+apASyZj6qzKRFLsFlBporOC91YmpyHar2qKl0xWCjqEzQzfH/uMh1iXIeFcrp0KikXKGfuTZnpnky95HTDHnCam8KYU9P3Gbw5FhDayZeOj+B3/nm67g2tWR9RiBGAnWJoEgbB6s1akZK5nvxWBQNFLQSjjIBEfiRSWAimTanL5YQ8jI541A8AlD1jMsBIpdeiXPNUiUzGczMLdnghxxWtDY1oinWYGYmfPydqvkmYpz85mbtGvOdx+TYEvlsDbraWsoAigoX61frWGQymKQQTKSy8Meq0L0/hIOPx9F3PGLlt6GZ2XKZ3jFi2mSKMXkugxd+fwaTFzJUVmHOCI4f7MNXP30Sx/b3s4wrbW1KJOw3ZXmTgE8C+6mXzuOf/G9/xHLO48ufugu/8Pg9eOzBw5pmABke42d6lWyBP8qJjSL5QXnwy2vr1tl08K5J7o7KjrUiIMU2rr0ITUiJ9OgdLoqPGklmqF14AzJqe1LKnbwpB9HNjdHKnPf4P5nK4ZUz1/HEc2cIbF7E6OQclZ8gHnvgEP7a5+7FfUeH3ObCYmqOgbk43jNJbm5Ce/h879nT+JPvELS9fgXTswlEyZs0cy2epmZRxzqU11tV+1x6BQ0DPpz8hVZ07A2iPlxtnictS0zT2gqbTYo6xcIGsjPsI1PUMeYInNIbWKVcMZClwBfWKE9URrt6qUu0E4jxm7L00EbjcrcuAJnNFg34SxarHarvqTy9NVNu5oRpYDnLs6rWQWpPOjVfKdxac6W1WCXet1kS1o9tGMtr8SfNaDdGA+ji9wd7Wk2PWaQsffL50zh17pq5Lj/UFcGRrjCifsbjgdf3W+w/zVRuvjqqvmXGnac+uUid4fJsHtfmc5gnoNLaYS0BER+u9nRClqvqSbxeOoKAkOrRgqIs1+tW5AZt3bXqVsFMt3WrTKayl6nMkraJcdx86ydF4okebap9lkqY3QGgtJF+hPJQfUE8VU1MSwDiDTXUW93sn4+YRLJ4dKaA6YUSmqnD9LZGMNDRYGu2T12ewXwyb++dJKjaRz1Hslb9VrqvtkjR9j5OFnplo787S8lr2OVf/8P45mZifBgjLz+FidMvY3H4oq2BilZtYqiqgN7qFXMWIVahj4UJmBoJnFr4Ua0D3pFvi/ajRlI/le78RgUulGrxB6kgzq9oTcGmedVrIXBqC1FRq61EmoJQXnTEROQAQqFEAW/+/tn6tMhbjEres1IMWmQsJqfm3dMWw2fv34eDgx22Vkj71Ag4RYJEuFRobIhBwSsva//8Y4JXSuGN1XRHSBGSQeapnA5PLeKPnnwTv/P1lzC7mDYver/4qWP4woMHcHxPF0KxoKXD0iQQoPN3IsWtyldrY6O1a72jls3gvb2zA//EiIxKQvffffMVvHhmxNxqH97Vjk/evZv11mCjn5YBpf9W+S7/ZACpSIUpQ4XJA0+SQlICWWabOqr87D//6EX9V71TwBqQUlBx2T12+JYg62MZ/92/+g6+9dx5W7+xL3wID7U9glC13BNbCsrxfRByaZHp3vrmGi6lL9i6p5HMMIqbWcRDYXzi+AB+/pH9iEf9ZGLq706IO/b9Pqn8qg4KKrL8SgmTbIPTixnML1PBzhRs01yBkBVNzbNdmU05mabqSlPs2r9Mbss1Ha/1VE7As1RU3j9hkqCTQpgtlpDJMx+215tcvK+TIdc5PsCjhKSAzemrc/jzpy7i9HUy9FTGZoBkgqfNGpVv7dMmJSmZXaFiGDLvdioLmR/ME2TJZE7gqY08JhbxYWo+bWsqWhobzcRJIEZKlNcG5cBDG0JqzdTCctLWTMlbXltzEwEaQbra4nsgq0f+W61UfnOYnUqitqoWHW1xCjq3J4dYg4D6KpFLkuBpZjaJat8mWgcDOPalZgzd3yBd0tLmYryDxOjkTGJ5qoirzydx9aUkwVTWwFp7WxSP3HMAD5zYY3sodbSw/zPNMufTe0vJLJ568Rz+XwRQswtJPHb/Qfzylx7AVwiixEdYCe4D6u9sr5p1skETlod4nTkgEp8wPlBum8YnWSbikwq65V1rNkoz0qoD/r/TRfGRo3JZ2FG0s5y84zsRFSgJdG2j8CpB1P/3d7+FZ169YF5ymxvDuOfoLvzffvUz+MRDR/ncOuuCQdG+n3LVezJJ5buJpRTOXRnHE8+ewY9eJu+8OoE0AYxMYL31fgIzstpRX+05GMHxL8fRviuEWl6XslSkF9dRSGxgJa01epppoo6R4j2GdYKqoM+HcLAeWsSuveFCDBoV15YmvR1NaG4KswlWuZkNfksmueIJ4pk619pkOeLQZuVKmxxBZfJFszzJkzdJd9HgidIqfqN+b7yL5S4HCuJXSrucXsRZli1NEbQ3N5CvRBAN+8h7Q2bWKBNXgafvPnMa14YncJjA6Uh3FP1xv+2dJAcbqsvbqM2/MmR6TrmN2anX3nghllBgnS1mVjC5vILRxSKmkkWzatL6WjMLZLu2DdgpHzzgZBG6/3atYL/xGZlKO9N4yg4LbiDCPV3+axWwnTC7ZELtDvVZ3b2hlvRNrw/uPP9xkfKmFLH9aKucyblFtuMsGgMB9DXFsLe9BVTjbSNnc90veUs+kCNeEeivZFcVKLXBGeZP660jgVqz8JJTt5klygCWt8zxNUg80B5je69GI/UdreOWjFa5qky8gVoVgQuupNygqYKjqod/4W/+5vSFN3Dph9/A0uQwKjfXEa9cxUBVEYdqCmivXnMjZgw+KoFtRHkKPgp6dcC3w2kfFVJWZXseqtoAZSqW1wkoWAu5zUrkKehkcjedXMFIokRlsgLTKzVY3vQhXeFHvjKAUk0IG74IEAijNtKIcHMHagMhs4220WIyaZnhfenhg/g7X7kPD9y7F/09cTTHnfmNOka55F0QQy8LWZc4d9DxjpafIlMnoKKkGY4nX76IH7x6BZdHFwjuwvjkXbvxG1+9D/ee3GONjtxzS/jfdjqUcDVW5UXvCgzqegfd0Ty9X2L+cmRW33r+koXn37yOEQJKTRVrnyxtMmzg5sakb5GN3KhDyVxPTiK0xsnqj/cEpIqs0xUGnfO/lcHWkWFHfRvbYnFbyfBeFb87n0jjz585g3PDs9Sn6tAZ6ERfqB91lfV8XRHdCXI1oVHJ1c2SrXu6kr6MdClr+4QdHWzHsd1t6OtwMxIaKRY5Rv4+6aZXV1bXcH0qgVcvTuGFcxN47swYnj01wutJnBuZN5O2qYU0pgiuxudSuDaRwNXJJZupmUlkzBW55/lPgkbKhCdYfpKkbq161axZNETA1xQ0wCemHI8GbaZZSbT1VDwRC9AbMgeal3kb86RRNzHyPT3NuGtvhwnV8dllaJ8YjRjLHM5t3Ju2zSJ3dTSS77Sipz1KEJqzfao0+yQwpnJXu5EQ0IikFCTxqiyVLtu7iunQ7J88BWqWyxKnfNjfdydX3pu2vkkKWyHnnF7I+5/MUaxO7Em279qyo4l0wRS02voqtA8F0Nxf3hha/eNDIikU/ggVuuIGZRuVyNwqlcgV80CoGTEzc2TZqHzMrTCvVQgyHXnqpXNmZhaLBrB3sBOH9/S6wQ+2PQNP5ZknG2xS7TMfnhkfBKr0HEOFfvd4o7UTkgCELnjPG2AyAGWz1D8DpA7j8UadvweydWZ8pzrkR7ReAylu77bZhWXMzi0jSeBwcKgHB1lnWstyA72f4rW0bsAXDaGnoxltBBUCEQ1hP/o64zhxoA9H9/biwO4uNDYEjJ8XKCdk6bBRIlBKsjkkKrF8bQ3zF1Yxe6aExBWmeb4CVXkqd9UhtMUaMNDdigO7OnBoqJvp78LhvT04tr8P9xwZxH0EhbvJn1vam9AUj6KFoL+zK46+3hYM9rdhD7+t7x/a1Ym9A+0Y7Gkx9/tKn9aN9XYw8N2u1hhaYxHymRCCQZ+Z+gqsafuDNsard/YPdNi3lS+B0Yfu3mPHXYy7vacVEeZ/cmwG336KOuPwDAHjKna3BKngEvDZAFHZauFnjdi21Ly8rO9sagI9mgUM1lUh6nOb+/pqy8tGGMiFjDfKikdAWHzVufYX8NW+izrqHmUff19dVVizoO/ZzCLj13e2yePBIu/Mpc6u+Kw97/10w7sk+036/YdLN3zVksM/7G9rLItlAiXNqA61xPHwYB9+/vA+HO9sQ1s4hO5ohCGMTrblzgjBfjiMJn/APO5pRlUeLTU4l6LeN7ucxRLlj2SpwSAyXU2MZKnL5dhPNTEiU3g9m+BzaR7lOVj14bwxkucwWa6+WM4WmFLerPgv//v/eTM9N435q2dRyucQrtzEydoc9tUUUcNzyyDBRoToo6XOOYwwD7TUKl3h7qgU0odd4LdDSovSIeBn12K4vFPcqMTMahVeKNbj69kAFtYqUENNVzNOqPMj1N6LUEsHgrFG1Pr8qKym4sNQWVOL6lqCoXo/av1BTF44g9NPfB0TVy4gUr2O/+ZvPoZf/PRxW4BeVcsvmfK5/W1H5WM5Tbo0xXwHecL0zhAj17eIwq9dncRv/+mP8MRLlzA9nzGnFb/+pZPmECIcCVDAU9gzne7zbBTvJx3Ki4LeVfDydkfz9D6JCucaO8Rrl2fwvZcv4w+++7KNomnK9v9CEPkPfvUTFH5Be9SrLi/5HmmUeYNA2wCUbrADmpMIASce7V75Ja8oRLrvFYG1BYFVv0w6nLnHOnWyN0en8Q81knpmFC3BGI7HT+CB5odRX+UjJqOSdofImBPbRG4ti+fnn8HrS68iV8pjkMr4Vx/cj4MDrRSuPvMo5ZgxE2fk5eB2aSvH5eYuc64NLKRy+JOnzuHbL10h83fbB9hXyIwE2uTlTqNAMi2Vgi/FO50tmrlpzkynWHQEI4MdMXz+niEcHqRApyKg0TetBfhJ01YPcpnmjfKR5H4jP5WOzvtFtqMfnRrFd1kW4/NJyCHNJ44N4O59HeaQ40cElr/77TeQyBSMYatPqrRkfnDv/m586f4h1BOMjPDdr//oIoFmiu/Fof1xSutso2T6KkO5zRXNLVK5zGRsZE+CRSPQnXw+3hh1KdviU+9OSo9A2FIyieVUBlqLJSDW0ao1UJrNFUnoEMDVVCJFsDI2MWveBcPN9bj/Vztw5LNx+6Y2vbWKvWO0nQ+b5WHUY6cyOPPEAqYvZpGa06a/myy7GjRR+B4/OIBPP3AYu/vabYQ9SsX49OUR/KP/5T/jAvnmvoFO/J1ffAz/11/+NKqobCJPHpBlIIAy8Mc8yJnMpsz4BJ5uohvahMqYZQf2L/EBDdoo55bOIONmmra63Md0a/KqV22Q4EmzLX/x5Kv4Z7/9NVy5OoFIQxh/79c+i7/5c4+gs60JdbIuYH8w8vrl7dJWU/Le441yHF53sSvxdPKzC8MTBN5n8R/+9BmcPj/qeBr7X2NM+475zNOmwLqc1LS3RA3Y7O5ttc2Q5UwjoD1oDETvTCc/ZN/akYabybt186tlE0QXCGzIgzWAoM2Br4/PYX4pbVY0EcrBToKyXewD2pRZiqLF470q0rXSxus/+9YL+K1//XWcG56mjAI+eyCOI10RM6PSJIiVDYP36l95csXind5w1AYfIsl+NR2No2qNmMz6MgTas6kVTCwVMJcpIVmg0s52JIX9BuKl3pWDCs06SYmXzqoZmLq6etu6QoP1zvLAmcN6MsiOurZ4tlMpvqRLr6p/0mQps3RWoESgmM1mzYW5Jj0eG9qFz+0fwqf37EKc/UkbT2/p1fxdM57ydChnKlOUSdNpOVyRo5Uc5i1kkcwXDCxppkp9UC+qrNTWXRlRJtTWUP+oRzziMyscuTtvCNeb4yjpilHyf5lZSgaLFEtVo6/2N5MLcyjk8+ioWMGRWpntrRFIuYKVIuUTeKqtRGd9pbn69pqLi+ZDJH7GpcEdve+923ddNehfuZBJgoLKd6ya6Jbn42vVyBMY6nyFKB8VZHYd/RYCLV12jHQPIshzf6wF9Y0tqA01oIIId+bqRVx+9glUFFIY6mszF+SHD/QynSwcoVV+z4L3ebvgH4XtJLlbOpbDHSdFysIrUbgXGKSYdrU24LP378fDx3YZI/dGRl3jdQL9fZPFUw4fJWK6pKS3N0fQSAVpYTmHpXQeiXQO4YDPTBS0divITmJtRsyunAmrLv0RgJKnvVWNGvM3zTbJiQTv78zzrbLu/exaBs8Zn0YqNyl8ZpYzOD08g2fPDdtauqZAAzqDXWj3d6G6oprN6c4BA8sT/8us6nr2GqYKE8YMtHHzYYKnZo2gUuk2e+qbO917ohtftCu2L33LRybVy3o4NtSOew9047ETg/jsvUP44gN78Pjdu/Dw4T7cd7CbIKGTxy48eKQXDx/tszRqrwetk5pcSOP86BymqQDILamm6uUFSaYNWzLCKu19Jf59kPuo4znGIN9CXu8y0wmVBetf3g412/TYiQF8kuVwaLANbU1htw6RjFrgMJdfxSLbq1zBay3Vzz28H5++exADBJFrzOx0IoNLY0tYThfhJ4OXV7yl5aTtXSdTPe3xpG8nUikUCsUd36+yGSs/Ba/ISuvGantb0nMCrNlCwUyDtE6jtqaWANhvNv36nouM/Y7/NFKaXykaiFa+O/ZqBkozX/YI6TY+etukuFx83l+5T9eMVw1l2EpW633XUMi40d6puQReY9975fQ1vHlhBFfHZnBpeArnr02a6ZPWJBzc3YMThwZMIdaaJ0pwN/PEPmKzTgJPMt812mqAtybxFhtgY8oMQDGVSqg0T8ZnM1EKH9M7E8tRYMMX8mOVdTI5nzGnSGrjQwQkAgMaFKs1GVfmBe+1WPX8VtD75Qh0ym+7utpSlAjAw+iIxxBlmpQ2OVlYIn8XLz2ypwdf+ORxfPXTJ/Bzj58gaD9kMzt7BtrRGndONMyk0/uO4hTZIMzWBcPO6zLtvGXn/KOg9G3Fp/RSASfYM8DUFsNgXyv27uqgDtOKrrZGW25QqTYuFmbvlOMT6cjPi6e8cvY6vv/8GfKUHCL11TjQHkJnrN5eEW3z4J8d8opri8ploHtesDpg0MxoPfu+NmKO+mvQEqm3GbzdzX4MxP0896Mr5rc9tfobeb81iH0s48MdYQzGybPZVmRymS6UzJxT3xafl3t0WR3IesQLspASILMBMj4oq5vSygoyGepAyymrT+NBCorIo53nXl70iP7xROEtz++8fq9kr7t4bZ1vSg7ZVmygrz1CvY1tU5tDG/jhs7ZZNPMr/lzLEKC8jPnq0RFmGTXFcLCtBXd3d+Dh/h58ZmgQnyYIe3RXP+7q6sCe5mYMNDWgjcAzRFkrLlygjBLASpHnL6SymFhI4dp0AhdHF3Dq+uyW1cxrl6Zx5vocrk8tY5i/V8Ubm36zslREBCUM1axgX+0qwlWqFFYEo/azotttfydWuBa78n+Z/ev0w6XyB1R/JV6oqsmXysvq35lulTbdq9X7ZBByiFEkgJpcrUaJyrCmUdUANOtUE2lEfbQB9aEIqut8bgaq3odVltPi2HWMvvkKps69gdYGH+45NGje61rbY9umGjtI/G8rLeWG+OOlTTayCiqaAQx2x3FkdycOkmk3RMtrnozbeSncSukHIy+an0h+34ZUD1S0gzXOzCCTL+HaxAKZUS16WmPmGTGmWSilmWVyQ+vWCDPbiNyU23onkl1r9mln8ZHesQSVBh3ZRKqpEG+wP12dXsKrVyfxxsgkFdINtAXa0Enw1FzfyrYuhnFje/og5OWptLGCkewwZgpTZFAVaI2FsLcvjhgFqwZMNMolRdjI2scOKjM5Y6DvnNstsif5R8AsQoVdzhTkDl0goI+CvLs1QoAUtlGfGAGuRnsaQvV2bIpS2Wa9tDaEbG8Gmbtpw1vNZsmrjvZzkGKrXcOVbje65NHtpe+Dk/cdy6k7vQV55a/RP5WHgJJmreWwo4l5dzNvembTNhpujQWtXPaw3969rwsntTnxUIetBZNnT5k0yuTx+vgSFpN5vuVGmPP5os3wSZjKtE57wGRzeVtkru9K8ZPdfChIYVzvAJSlrlynNzXpt5Ce0wyU9niSmYlmdCTANdruTPhcLC4OPru5jtXKFQItzdoArUMBxPv8BFPue+/8tfdL5XiZmWrKLu3DE2ioQUNbHRo76xGIaYPEDSoSRSwspm1Pu4nZBK6Mz+HK2BzLM4NSya1jOzTUg5OHd1HpYZ9gGWq2wYaS1dZkFqKZp53N7l3IDayxvKWEWzL5R/95rGB9mVL+Md2aVF5GKkSWE+tEDhCikQBSae1NmMS9R3czDNn6oS039aKtd98vKQJFxqC6t1P+EUDTkX1WJuGdLTHIo+DoNAFUMsv+sYZ9uzpx/4kh3HWwHz2UvxHyM+31WKc+L4VEZPEpKD67Q3JtYzvt3okeuOGHt5LFsyPoHT5eSRBVy+/K5bs/UI96KuRyWmNt8YbndV2OnzxDCrnWmr186iqefvGcKbpypLWnLYiWsPO++THdmqxoy2eqbQ3oyuxOgNaAlK8ajYEaAgXKhFAd4uE6tEbq0MbQFKol0FKoMdM/vas1r/OUf3J7b7GKdzBIfGhmZat58Ggm4ORl+XzB9hnU1hrJbM7Mr4slgTDyZa++SapyXeuWZwquoAEwFwTKeJ8P2HfvBL/iN825Fr8px0Pa0kMyTPe07klu+i/OL+L1qWm8MjGFl8en8NrEDM5Oz+Ey7w8vJTAl50oFOW9aN7knr5PxgB/NkRBBWNjM/npjUYLQGPa1NONAawsOtbfgaEcbTnS141hnG+/H0R+LoTUYQrimDtWsrTWZ92VXMJ/MYZ56h9vSIIPx+TSq2js6f7Ohch1D1UUM1qyiuYZgQm54mSdtCBarqUC3r9LM9nTPFTMLzY4fHil+BbkdX1yvwvVSDSbWalBXuQk/w/sleeGvZy1pbZcAlOLUN7QgfSW9jLWVgoGlqto6VBE4VZa9olRR4cguzOHa8z8wAJVLLGJfXwseOrEbBwbazCbawNOOpHm8R+SE5k+A+F0tGI9SSWunstqlTcNkiqIRVEvTh12TP3ly2WRnZz3KVXGRHULrS968NGVrVI7t7cRAZxNBZYAP82kxBpWLVzQCxjLT06yTwJQeYfkpqF5N8JTpnUrT+03HqnoqcFSgXh+exgsXR3Fldh4bbItdgS60+9oRq4ux6wrWW+rvGInhySxwLDuK2eIsrzdNeR/qbrb1O2LAUs4FRkT6utijl3blXaNf+kFxvRdSmcqRgrehrjzraK2P4pK5nkbTtpm0C7on05OGsI9gIsSq2IQ2oMwX5SI7j8m5FLQR7lBPs61BUpI+fO50K3rv3/SEkvKoIKHkBJcDPjJn1N5bR4fazbyypzVqZaZy17vy9Kc9La6OL2I+IUVtnWVba2uvVIfOkcUGtImvFpsrfiVTCps8awUD8tjn9mPS3lIrLFM9s2UGUk7nW0kAahPpnHZzL5j+KPMRzWh5wNveVRvhvw3Kl/Wqkm0YvcZ+pNmgpl6fzQiZyRKfez/ld7sk0KZPhJpq+F0C9I561PqqkJoroZimRNjQGgKCyop1VK6XsFFye2vJNl7OPPYMdOLYvn4EZb6hti/nhwJQfMb4KI9K/e12B4+32OMqa0+B1j2V351QSP7KU7mw2fg0It/T1mhtVv1G+0gd29drDhHKT/HxrbM7QIrrFvGx/+l2oDGKKPuVnDokqbDOLSURJljSOqPeLvLZaIgMT+vn+LzpDNYBXBoVrZiwrFl2plmndq98337SsXxu12XaeX4r0ufUafVtteGdabglMUKWa6noZmxfevOKhQ3mtzlaj10tAcSp9Lt+7B5/1zR8TNQPXSGpu2vgTDxIcleeWgWq5JAjWF8F7Uklko4qh2Z6TqZ+CxnyL8kN1p3Ardbli5ebXOG5gsCRBrnkSTLNtiiHYhtrq5Tpcl7BOBmP2qmBIgZ9Q+/JSZFAl/ifO5aQ03qswoqZYsspkQbkNOBqPL+cl/dd7Xxf/7TmSXJFQE9xhdiPWqNhM51b4P3x5SSuLi7i3Mw8Ts/M4ezsHM5Td7o4v4RL8wu4tLDA3xMYTixjbDmFiWQKU8k05ggaF/m+Np5Wmv21BKt+P7oaItjT3EQQ1Yoj7W0GqA60tRqQ0v3BeCN6G6LoYhraGVpDQcT8PtRXVqOGpVjV09r8m13VJZz0FdFc7YDTOjV/7QQsN+WaeQoRRKmCy2qlsml/P0xSk5FsnSN4OrVSi29mA3guX49I1SYaqzZsBkn2ke/U7d+OJOIFojQAKkCWIZBaXCeIYsPaVCituOd8IdRoc0gCqpraeiQnx3H6O3+CiQunqDhv4vjeLjx6Yhf62hudJzcxpbchKaqu8PhH6bbzG4MOd4y8ePVHyZIWwQ4iAKF0upr82SDXt5ljMqLlRA5PvnoVP3rjGsanFnFkdxs+/8B+9LTHnLfEMnlFZ2Sdgsqt1jyRgVnZSYESoCLpMS+8M5XbB4VgFZX+tcoN/PDMNXz/zHXMJTPwVwTMeUSLrxWBmhD7gHM5fseICRTzWNtcxVRhCvPFOTP5kpea3QSQMhmTEiJmpU3pvN5ur/K+3hVwSWsjVuZFjFz33wtJTmvkSsEb5bod0vMSFJqFkhv6kZkk5hIZYxTyetlN0BBk/cnUTXSb0X5EyZWp8iw3uAKX2sRbYEj3VA8iedmaWcrg8kTCNvOWOaPMHn/504fg91djZHaZAo/AhUJQxOqygpHZQx0BT4iCQGYQGqHUbNLc4pIJXPMspsEG9/hbgjqUBK428pWZWyWZmTbx1YyWA8R8SmlksBFEpltCuJBZxWppHU3dPjR2UQgFqlBNECWh/9av3Pmg7K8W15GaKWHuah4TpzNIEkRpRq63yYd7Bxvw1WOtuG8g5ja/LFD5YJ9vb2lEX0fc9ssL1Lk9hmTCqLVPZo7Ho75QrrZ3JZWJPav+o1kolpmNvupc62kk+D6mtyGVzc3lowGHSuwb7MTnHj2GvQMdZgJr5axfy49/6KWqD6khUL5qPYU2lNf6QJmGTs8nzLHEwaFu9HS38hm2G3teqWKwxNkfI/HGdfb7YlEKMEG92ht/Vl9zD7jDjpMddKt7ZSrzjvdEeodKciadw/krY3iFMuvCtUlrps0RHwbiQdv/SbzJIzvTpz4Obx9uIpWZVEhXjGq77iGtFZYVkWSB2I027lW7kbt4G/inHmJgiaBc7S1LkCTAJKuDdDZnMzoCURXUJSK+KvTHA2Yi2Bio41fcbJYcPJmzCr2n9UIW8hYUTyaroFkrHu2aYIzPaIZX22Y4mbSdKWXhdsIW6X1mfIPpUPwCa8G6OhwisPmvHjyJv3HiMO7qbMfhjhbsbm40xxENklN8T5s/ZwjwtNZpJJHCxblFvDE5g+dGx/HUtRH88Noonr4+gudGxvEC770yPok3p2YJuhYwSpA1n8mS1zPvLD9BUG2b0hTwo4/ASUDqOL/7YH8PHts1gEcH+/BgXw/u6e3Efb1dqPp8bwMB1Bo6atbNvE3qmjLGckYn/8hleXV5xofs3Y5OFH245H1hlQ0lt1mFK6UaDJeqkV6vtFmkrpo1yLOezt8PbRI06f02xiNGW9ioQlqeOahsrOdSLIh1VNdQIQtHUReKmGv3xdGruPbCD5CYmkBVdQ0eOjqIz9y3jwpceHsafge52QlXWipBY+iG1tls9ZuC7pfDHSUvQjXMrchVg+7fzwQp76oXjUSS0Zy9Mo1vPncef/rkGzh1eYKdv9JcmX/poYNmKrZF5XoRbS1WlLwjozETPkap+Ng4tWfq9sPvQq4lsPTJDDUDVWAb+8Yrl/DkqavIlYpoqI9hV3g34vXNZJLbe2npeEcC46qskJtOYKE4bxvp5vndWiqxzdEglUPtTVbNUGszFNsZY3pZjiqKVy5OEYBeZ3yViEX8NjrmKdsfJunbSk2A5SbzGDH+zY0KMtsV2+vh7n1uH7MfR1p+fOSVvztzoXzGApF9uMz+JLy039ynTgzggYM96G+PIUxw1BQJoCUaQntTGAcGWsxEU7N2EroCPEG/3+pVtvAKWs8k076ABo1YjgJcW9/VebkNmR09BZaE6grf0YyVZrK210CVibxb51L+tA5K3vokqKMddYh11JtZnWaC3ObLdyKIxIdvuq/El3/PLJZw5rsLOP8UQedCCfXMf3/ch0/ta8LPHW3GY3sa0dXow1xxFbMEpYnsKoLMl1xJdzY32CJ7bZa7qaCGJj4gZfg9tDrxfStcASaWV6X6lpLNYwUVf+NZH5SUXckambCJPD72USSvelwjK4fyvbeQd9N7YPtBmT9qvyW1U1cd5ftlGfxjI35b/UADU5NzCZy6MIa5hSRvb+K+Y0PY29/B+mfd1MiZiOqbqWM7knnyDJ87d5mK3utX8cRz5/CDF87Zxs4vvnEVr54ZxplL4+YAaXYxSeW4YLOkmn3QN9WOKhUf+bfMCa0dKbB/us7MoxWEzi2l7056TuXJdpRaTuO1s9cJCEcxMrlg+1+1hOvNfXksIJNYJcNFbK/x2o4fh1sH/dlB4pY2kGI/qAErlKvO7tkTBFEb5NsVBlpl2ievrHrPvMXZU3pH66wqzDSwI1qPwWY/9rSFsLstiO6Yz8wDm8umgjIRlCmhSAO2tnaKYM0cM/FaEyba56w56Le1RnnqyBrMk+yQu/0AZY2zWnDfVhB557cV+LJmwHKFApIENKv8hoDSAwO9eISgZXe8EY38TlckgqGmJhxub8Xd3Z0GbB7q78UD/d24v4+hp9sAz97mODoIsqL+emifWg0S5ldLWCIgnEqncW0xgQtzCzg9PUtANYVnRwiyhkfx7PUxAq0xvDg2idcmpwxkTTM92ZKceVWgVqaBmhULy/tfFFW/Phj+zaaqdfjZGbzi1yCued2rr7B1T64aXeW58x8P6VsC22oMY6vVGGVIrLuKHqxdRaSyPCpjz3pVcXuk52sJDIOMI1q9iRCPqbVKpKgUr8oudKWIjWIBdcEIagmi1koUplOjGH3jBWQW5lFDdCxX4Nr7SbbETkC5kUhLhRUU/1irYsmx4FPpAi5dm7FRYSl7tgjVnvuQ6HaLQ895wfVW3X0r2TP63TvXzW3ayvtPjMpft7S5UfJUpoCzlyZsj6W/ePqMeSJ8k0JIiuen792DzxIAa12Y7YBPBnSrPDjmxfyZ+3IG1+B47o6m3N9OxvUcG3QlmdAqLyaTGXz39ct49dokrzbQ5I+hN9yHhroYaivqWBXe6PydI3N0Qsqt51BYLyC9mrajRre0SaPWQ5lSznagfKvvWf6ZDNlLP3t6DE+/OWrrk7Q+x09AozVIGjH9cZBMvmpYhuo/bY0hdDSHcbC/BYOdjdAGjz+eVPwkyBq1Oy2Tyl2OYBrDPltPtr+vGa0sE9Wj1lfpvKe1Ab1tUXS0hKCNfa9NyjX6hrkwFgDTjFOC4ClDZUxe5erI1wJlIORGFdW+2QrZ7O2Sf9SvZMahd+ReXYLU76unwqgZKPFncle1dfc439/A2uY6CuR7ei/UVItICwFXvJb8Vf1OX/HIq8Eb8/r2tPP5W7/jPJsB6YVV88R38ZllLFzLm6nMgc4gPn+wCQ8MNmBPawBdDfWmLCSKa5hLlzA2X8BGpXNPP9Tbjs72OLQGSp5WrTykZLA8t7986zTsJHtCaZLiw7YsOWDbKOhawldK7/sixcxghQ7MzycxObVgZkHmjU5FpWAJ+AmTa0wuPeQ9FsrmkC7w2gPWO9Or5+2GnZB2nKuR3syHdr774yT2g0ryxtnZBC5en7I1dlJwtfdYW7zB3FQvsH4uX5nAWQKs1wiOXj07bMfXCVJOXRjBhSvjGB6dxsTkHCanFzAxvYhxHsdYp6OT87g+Po+rIzO4dH2a35i245XhGYyMzmB6ahFL/GYmnbc9s2Sq5W32rEEmaIBMMo9tw9qbgSuVdTkYlY+6Jq9Y+v+z999Rlh9XmiD2vfTP5XsvvavM8t4XCt4DBIGmaTZ7ms12Y3ZmNLNHs1rt6h+ZIw3Pas/u0Wp1pNVOz6yk6e5pM9PdbJJNAxI0AAnLqgIK5b3LSu8znzf5MvPp+278fllZBmBVoQAU2X0z4/18+Lhxv4gbNwjuDrC/Osk4TxDAhYigOmJB9DXLQpmbgbq5v/L9Wkm3uvd3k/ysdoeV+XJ9Puo98WNpfUhE08BliLxCLsp6lmD+C1DZuikCJrlu8rJVCYKOpgb08NjF6zaCpcZgLUGXLPo5PxoJsnSvKVyHVj5v0/orOq2/6qLrTtSjh6CrtylivGQio7VXS3YeDoWM9y/LCR7p7HacT1peITXBuVQas5mcteMnCZxe3LIB61tbTJVPfYtU7xobGtDEcFujEQ/IUA6Ix9CXiGFNU8Lc2pYmbCDo2sRvt7S3YGtHK49tvG41IxOr+U5HJIKIBhsYE1n5ncvLGmIWw4xD/9wcLkzN4Pwk3dS0ASmpCp6iE/C6OD1jz6v/+YbY14I2QkOUxjJT4TQSPDXXBwxEaR2UAyefDjEapmY3scCCo5tbciPMrdVLiFRXzOCFVPFcCpQVtxlXvkZ2QkdkXbOIdjqNoEg7NLlYZaNBC+kkOzZ2aiw4MYfM9CSGT76PzNwsGliIMh7x5L4NZpJazHu5ynsnion0XG3mie+Mk2G++u55TKdypi4lgU/GBJZb0SdNCtfC9iJsGUIWqA5MRhLYSHRuTpmj58wHF1t96w7LpFve9a36vo+fWFctDvwhc5iey+LQ6UH8xSvv4d9/5wAOHL/Cexnb2PS5BzfhH3/hIezf1uesESoLltNG4onlivxSoxBp9kn5YE94T+XKb6777sOI/lSzvKtCtZjI5XCcHd3bZ6/iysSsCaGxYBStjU2I1kURRJg18d4CKPPJ0lWh/Ma4k2bmpzFbkInrIqOnWSXtJaQd0avp3OySmKN0ocdnlZ/DOH1lwsBLD8GL9pDS+yvVN+41KW/9/JV+t+IjIxO9BAYCT6s7EwYa/Lr3d4kEolpjITO0IX6iTFBZCABpDVVXi4xvhFCpWrL9tc70T1H+J4BinZeFJi0El7qGgJQaj2amtKmsvlc9KZRKpv6hfTJEui+VQm3kKXURgSndkzGKxkjI6stKMC1+LH+WAksGoORXqJEdNkGU1iJpnybJvY703Yp65Be83A3ynW4tP1v+RhfufOWdKg0CMoyR01lcOjiHscs51C0GsJXg6ZnNTXhpewt6m5lm1neZYlb+qZ5NpuZxYihnJocjbLO7t63B+jVdIAJ16x/ZnjVD7batUFgWGTv7MHL8iXy/Xn2LA1CaMQhoDR+vbYDmTskYLol+S51nOpnGzw6exms/P8myrkN7U8x4jPVFv7Ctrsw9/0jnX94hLfu2MljxUetnWK8k3Kt++U73DEzxHb5nWgDLnviRWOmZiNf2yHuuw13G965pZXgqR5bx5DgFMIKasck5W7vZQiFP7WdwdIYg6Sp+euAM3jh0Fu8cPm/A6QzB1tBkGsn8AuaralFpiIINBos1QcyjGjn2y7Pk1aNTaVwZnMLZiyM4dX4IJ84N4Dj7Es0OSWXw7KURPp/E4NgMw05icjqFqZk0pmYzmEvmkE0XUMgWUMwVUWK7LDNui+UFm3mwslF2Kj0CW5otY/2cYT/1xuGzZqUySWDWqD3dTEAPmRDOD122s45ZHadzB931PDRnL3nHlU73dPJ3i243xRpzkSqfgI80BDRzr/MYeZMAzyqCHAeY6AhqewiYBKiawrWINNQQ8GrzXe2f6MpHEqtYj1QC46EaMwRiwCvuvpVlRTvSL91vidRDJtivzuVN7a+O9SLIfkSDblri81GKTp+qT5meS5nsHWY/9MXtW/Di1o2sW+yr+Fwq/OLNOi4sSX3Rc+IPDFwyjQNZdYgT1Gm/qLXNCYKnNuzq7sTe7i4zFrG/twcPrerBPp5v4bONLc0GulYRhOmb1kgYcfZnwRpp4TBeBHZj6YyBprOatRobx/vDo6YKWP3baxNfk/hnnRxdNcFKR0OVmS2vU6aYF58OKewqj+uqaep0iuBGAKdQYeHxhTV1ZVsPRZZLurvYLlWY8Tyuq19EnIBssFSFNIHaIv0tJKeRnxghSKpHMZ/H6LkTKGTSNm25c0M3tqzpsGnNKhacQrcYWE3y8o4/7jKAbKaA/vGkbRKqKXBtYtfRnnAvuWR+InQjuDHxX4CpSAaaLWMpQ8djJS9HYUHmugt8pj2QNAtjFZYfKmF0XnLt1kq/r+swP25SYHSW6+q86mrZsYzgT757EG8dvWwdh9Z7aNPjf/rrj+Crn92HfZt70RgNeh3G9ZFdvvLSs+KEeeXeD1AwMyFKt2/2wsi+0H32QVUUmGrIqKoIoi6MTeNnJ6/gGDvX6XQO2suons9qGpfQUNOAKBKsk6qV944sbywZFYRqQqitqsNMaQrpcooyy6KtbZows7sEUo0hx6g148P8nEkVCZzIPC5NYCqZxar2GHplFp6AS4YNJHDeSDfWM5+sqHS8wbmfa+R/fysSI/2kZr3ud/IF/huzQ/dV9wSOMqV58p0kTvdPGIDSflEy4+1AENu+yoQFYwBKqn2s19q0cWJqBpMzSWQIstTpar8n6dpns3mbTRIwUbvSKKRmtaTKcV258BtdKi75nANQ9SH601yLlr6QWcMzgwwiK3CSlbvVVouTtS+dr6wMPPWvlvf7s4Z27dx/Lmt/SwsVXHk3hQvvJDE7XbLR2a8+2IEH18QQZF9nI7EUMrSpuAC6VFpGUyUcuprEXH7eZvQe2r3RrKk5Ad/1OApJPEADTAak/EA90qXyzQmR3g36rRlvU7fi/Yp4CMsjwHw0KelOaGVeS9hlm52YmsU775/Fn//tm/jOTw6bUNEcj6ApHkWdDAgZ4PO/88OzmN5w27vn04rTOyG/vRvJf4a/VGAfw3wNyCS8NiUWiFI9VNzotAGxbUZMsKrnBqiUj8wrk/osP69FyNWB62rIp0OKgNLoAY+hoSkDNaMTM0iRz88QvJy/Mo5j5wZxoX/UNrnXZqlqH5IhahrCqIm3oLp9Dar6diGw+VEEtjyOQM8mVLX0INDYjCoCqppgGNXkuzWsSxrqqLJ6oDUyzgCArY+cThrIOnVh2Ez1//zoRbx5+AJeP3gWrx04xTpyweJ2oX8cw+OzZjEwndPWBLKsaRIX+wB2XNLV43GKYPCNd0/j0tVxW2cjq3DdFNY7Y3WIEkxZFFRGKguvINzB65eXaeX5NdLdWz/5ezLyMkfZqz5aPErm0DXoY47n2itK55phktMsu5xAktTPnMq9Bt4C7j4vNKulMrL+wkhowCsPlafHl/VdmkB7dK5khrgUD6l8awsL1UNTRfa9uE2SH/pGA3EayJPxiCDr2oaWFry0bSMeXL3K+hQzgPQLSEGbo4dKy41Ay0+f8k7aF5p9aiNYEsja1dWGh3q7bX3Ts+vX4oWN6/BrWzbguQ3rTFVwO4GW3pMRiVh9A9tFDfOyBtVfWRv/mvlKUsdRTwYuwxFxGY5g4lzWfTrkwna/Wq/UQHA3MF+L0cUa5AhwWmsWsa1+HkHet7VQzCArepXKHZCyVZ9ojysZl2isWoI0Hofmq1AiEw+UCigmZ5EcuYq5iTHbEVqFumN9F3Zt1IJVZxlLCNgEavq4HAOeWHT4o/KTnHnswhBefuukrVHYvqaThcmARa58P3ayRmGxZJDquNIESll2UkV1WszBZWHYIu7O2IjUESoBlXk5Vmh1aiI2VDdqqhe89z5xcnFVWzcGzsyuYxlpXx1ZSdR6td97ab8Bp0d3rTXT5VpLY3SL+Popl1f+UcKJdd7q5JkPlk49YIM3FRwfUJljXVADUt6wcwkENcLMzk5CEt9/7/wQvv7OSVxhx6rGrRF86RMLRDVUhxCsRAifatk5OhBl9fqekeoqG39ADFQGA2owNz+HdFFGARYwncrbWhmNWGv0WguitUfVMYKnixQI0mR0Mj3e15mwtVMfBKAs3+gsm/jDZgU2Y3P+uY7Lju+4PHXO//7v6e5JbUEdyTwWMDydxslLk8hkSxrOM/CkNUl1rJduM2LYiGKU9VBC3WwybXs9aUZDhShwpVkmASdtYCrLfvJf4ElOm+hK9dPrp4zYEqzuqvPSHj3yt7ougHC8Dp0bQ4i21RkIU5uprqUgqCZJP8s5vj9TQWakglT/ImYvyi1g7soS0kOLyE8uYT5Lfxm1qpoKaogLaurV7rxwGZ7Cll86K+UWcfVoGiOncgamtG7jha0t6GtusLhFCZ7iYQqkarv8RuaCBaDe7U9hYi5vdfOxfZuxe+saJYrEVIkPiKytO95gayKtLbhM0KuWH/TT1jupr2BYVeQXvOW+Y1g2+yRecadknigU70j/5mbSOKutEU5JOB4lAE6ZUL1zcx/ibU2MkCLJdy2aFjlLg800KA4UDuxc/vnvirzDHZP/nbyiAFYhkA5opsnjGcbbBKJt9oMv8V9CkCWLHy/3OwJUBrZdGRkv9shK2X1wHxDjoXIl/790eQRvvnvW9oTS4IEGpdnSLF+XaoNYjLWj0rkBWLcXVdufRmDHs8DmR4D1+wiatgBtq4FEu3MtqxDoXI/Aqm0IrNnFb/jOhgeBjfuBtbuBro32DhpbUQlq1qrBsmuhXMZ8Po/5XBYlHot5WWMrmlGImVm2CYKnywPjOH1pBEfPDuC9E5fxzpELBFvn8dZ7Z/EegdcVPWN9ep9AbGxqzgZXmiO1aA7XmaGVwdkCjg+ncWIkgzOjOVyczGForog5lrW2idGMifbqkwAvHqGq4JMrUZF+XR/unf69W+mWifWfv+IWrhm49qCjRA47Mo91VBPhYdmJdJDTMzOnzo9MzZd9gANeTjXQHPuGUJ2AmTxQ812y8pYaeJ7nkl3UYCVLSRPF2MkdkOKttVYl9g2yEijZQmbEn9u8Ho+u6UV3vNH48+0AqNsh5ZzLBzf7JhlIA0y15HcCRAJGQa0DrqtDhE6zXy3s82QCfSNB3c7ODuxf1YVHCOyeWNurGSgHoOSnMj9IX2U4Qmp8uneH+fGxUYS1pZacdILgSeugkkvViLJXW123aADKypc5o87SIn6XxLpiptwpCyPLMMoUNGXmfLGQRSE1i0wmS/QtwxMBbF7dgU2r253QwD+NCGijSMs0Lw6usNyFKqlMOJ+6PIofvHPW1KL0jUxpR+Ihr3P4BEiRUoekGaccgZNmmNgY7J54uwQDgSOprPlOcVPr4L91fHLW4fle0k/mg6VU7+jEJfuTJcbDgmX8tJZHal4beluxnWD3ga296Olro4Do1HWW0/NhtCINbvRTRwXDMheotAd0SjsbkM1KSTiSkzDCChVQpWLZG7BiuOWlBbx++gq+ffAMZiiIajREo/ey5FhLJlTDxiz1vQYETZVPoZiQcS/IKqRjrkq81PaKS0WM5oeRK1O4XAwglSvZppRzWTI1doASZibnsjg/OIWhySQZaNn2b9JeTtrD6IMAlMgHTisBkt1bcS6n5FnM/Hv2tUfXXfw93QlZ1vFHqn6zBMHnB2aQZrmqTKXeJ4MTZr6e9bJYWuB7tQRKdWZtSfvqaJNc1T/9hwmSGiMREwRTWui7sECQTZ4WDtmGvDKdbnxgBfnhK7xCoWRqGnolHK/Fqp1RxDvrsVDUFhJLyIwtIrkMlhYxd4nuCu/RpQYWDDilRxaRHV9CTm7KO9IJUBVT7GjnXZgCaVWyisTAVDeLmQUMnsxg8mIe9RTm1hBAPbo+Zguoxe6iQenWM/78lq2VgLIK0/kyzs8VMMl8K5aWsH1jL9b1tRvIrGY7dTxRCSR5bdt31t5tUMUdZV3P1jfpqOdyAl7SXtDsE+/Lj7snfevSK/6tWUXNFJy+MIRJCskCy+IrDQxD6wdrQ0FNHapTsjjquzKF4pmZJKamkpibS1s71Oyi8b2PEjUR86rC+mWbDmtWyeO9piauQUr1PwTqurZ3GX9ZObT3PLKBPd6TAR/LQ4E+L9lGN9S9e0Ly03e3S/77jPvJM/34ydsnMTo2hUpVLeLrtyO69UHUrt+D6nV7EFi9k24HAr0ERau2ItCxDoGmLgQaWyiMNbJ+NLB8VE48BiMUhBIIRPks3o5AohPQuy09qGrucedN3XYdaOtDVftqVHWsRRVBV3XXBlTrvK0XVU2d5sdSMIr5KrZ1glltUD4zM4eJiWmMEexp7dzA8ATdpLmhkRkDWVp/JeMVmjGQkF5geY0ki7g8lcclgqaBmQKG2WbG0vOYpJvKsi/JuPM5tiepgOk7CefKopXdhvGZe9XP/UqTkwiu5ZbOHH1QVdV7t7htvM4BLzcTVcs2pdkpyUcCu74GipulclRLnq81ULM5lmdZbXmJfKLO5BhnTGJFfLzjB5GAtaxNJlMZzBFAzfP80TV9+J29O7GxrYWgu4ZNnjzCe/+j0rX4OB/1689YqS765zrqmfJG+8zJwm88GLIZK1t3RWDXm4g5AOVHTvJemBnWpBFCZqJ//9MiP3xVFwEadeUsLpT4YGSBGcvrCCUxzRjJtLnKTe98FBKIjDCwKE8S5FslMr25QB0ZdrUxDU1da18VLUzubI3Z2gON3qrDlZDirxmxOmSSoZ1YgWgDu2C4HiNjSRy9MIoLg2ROYzPo7WhCL/2y0U91DB9zxlvlINNc0swTwZN3Vw/czBKFBdskVqoTOlrnRmfcjk79lmW2Ojpe85mupZaisjLf3OEjlsYdkCd1u/C8Xx4kGMrMZojA1e6qwUtiYlqN3KsfSDaj5b0qcumkwKFy0jN9T78sP8RkVIFUWYXoebRZKJUrXTXrR57gaSCZJoDqxzunrtraEo12xBqCCNXXm4daL7JYVUY40IhogB2mITYv7I/qLBVuDZQ2OJ2dn8F4YQRjhVGUK/M2HS/WIfWugbE5DIwnkZNFMgKosZkUplJ5aC8K7U+0obvZ9pDSDNUtZ6CYzQJO/kzTMjBakfUuPj4pfhR8V77LH78u/T3dOSmrBZJDLNcFtmNZLdSgTTPL7clda/Dwth7L30zOgWUVo0bktDZK5pPNB9YbkcybNxIsCQQJQMlqkjbgjEejBFe+JSZXx3wn0j3xRO0hImCm9hKK1qBrUxTBUB0yIwuYvVTGxIkFjB1ewPj7ZV47wJQTMEpXUM6zvs4HsFiioJ8PoJisIDdBYDXIOnzBAS8BsPkMa686CYWuf/E0Jmo+t4ih01lMXS6wQ6xGX0sQe3qjSIRr+Zz8XnuuaBbIi7kbWFhCmr3MRFqbKJbR3BRDK/l9W2sCwWjY1VFlsDJNn6mdCyxJOBQvFGASQKKzcwEq/lt+kn9IZS9A4BbQTLi+F/nHOyZ+qLiQGtjHdDTHbOapn8KvZgqTmbyZnh6fnEMk3MC2uYT5fAkF3k8SYEloPn1pCAeOXsDhU5dxYWDU1DVlwt0AlO/53ZD6CYKmCuuerBda+uUdz5ekwifn9TEOJOlc/Q4dz8WPZKUwoFkx8W3Lb+Y187Bi/FWpv+uM+1Cy4LzRb9Xj2yK9xzhqzd+h45cIoI5hZjaF2lgrEk/9BiJP/iaqtj3lZpA6PcAUirNOEMwqrEX1UXQ6p/Bos6k68lrOpl0Xy947cnzOvAnUhxAgwIKAFQFUgKDJZqtW70Zg/QMIrNuLQA9BGgEVCKQCzV2oSnSgKt6CmsY4akKNBNZ04SiPEdTRVbFfWqyqQba4iJmUVBDTKJVKDJLtj7LCDIXoNOUEbV6qPqWW5eFmcaV9uWSgaSRVIrjKY4jAKsW+RLkYZnswq4GqW5avKkFmtorWrv7efZgzWj65Rsu3mI9GdkN5e4uXSf5d1XM78oadLj/Qjy7IE1lWmgSQimBpwW3zIMAjq64qQvF4We+VDOx/5R8/yEn1VHtKTbB9yEhVcziIl7ZswG/t3k7eHMS86rrepd/3wvHH+ef9KYErs0r3dO1DNv0qb2QAZoFtsMz2p8EpGd0yS4S/vTb2Nf/TICt/jLw8zgxq4Lnv8adFLqkiLy7srTTrpCZ4oVSL2aUqAqoAOmoWscbMkSvhd08uO+UHgVl1BV11SwYqFUYhUIv0Ajtu0w9WobrcUcZ2EfyoY83mNV29YFOZbsEufbyWiOXrdDqHOTKjsekUhiikpii8aCPNvq5mdsyaiXKVxkjfr/Djtsn7zoRPOvPCflhhbK0TOzSBJSVDUoBU+TQb5QEmG+XjbfvcMoU/moniM9YjfsaqxjqiNFV0X2Gwf7POzNoPb3jffzJkMXWnK0lxl1P8dbxD+qD4W9q1CFzqOBS8JBzZDJPXIVhRqw7wvgSomhAFpaYgZosFvH2mHz8neLo8MoMaxqmltgFr6inMVdcjS9Qxrw09eQwHKJjSScud7Ota9P2CMdJdOf+GSka0/MINpOfaN6WWAuI8Lmcu4mrmCubKSQJ8rXEJW9219+iF6vPwZBpXCfqnkzlkWMclNG9d3YaNvc1mjU8CuY3aKEg6OzBK1axKAk8WE0WZzmai6Gro/Oc2G+W9J6c1ITqz+/rWflYcf2WICTS6MWHKe68OyXl3ryeWovfw1s+vJwmBMqu8e0Mnnt27Ds8/sA4PbulBiAL84UsjODc0TTDvhNWFpTI7s/LyOgiRBl2CBPoaiNAO9lLh07sCz/GoZiGd+t6tSINNmhGSQYqMfcdyJ0irWwwic6UKg2/PY+rMAnLTDDvPpwwrQP6r7zRwVdtQj4YIwVY0hvpII/3SBudqa8onOh7NtDq/zYy6mauZcwRfY3xW48JW/EfPZTF5KW/jG7Istbe3EYlQjQ0IaMNKgSiR3lW6ZSq4MViN0ZkizozkWcer+F49Nq/tRqJNa1flv8CS2ic9FY9xHiyzG8sRP1t0FE9oYPyDdOIJ/N696X2rMr0b0mf2Kf2hH9qioZf9yY7NvbZ+TSpkKrNzV0bxyutH8a0fHcI36f7ye2/jz/72Dfz7b/zUzl99+wSOnLxiVuM2r+/Gtq2rXZwkuN9p1PS+MsJb52SzS4qekqqZKDoDS6Ll+F8j6y/5rgbpjOWpfvmOeSxngFUCm/y0j7zjbZK8Ean8/IEaK0teSG1IAwmpNOss36uX5TovTsvOyD+RB3QsY83m9k9k8Nbh83jz3TMokYdH+9Yjvv8FNKzZxk/4DUGQ7csocHTNs2Va6atPqpkii+Oyc+SMbSiP6SR4yl8DXMpjOb5bW2czWyCYM/XAns2mDhjY8BACBHWBrU+gatMjvLebjWQTAh1rCLS6DWSV2bHnk7OYZx+mYlXIWvukjXR39jRi96pGbOuOYl17xKy3aUZX+aViV8w1azGdLWOcgGoyM8/2Vo3WiKyg6anib6f3N6n8l52ub7inrlP3RPbswxx/lt0Nzz5t8srCj4qO/sSAzuvIG6V5UqQ8mMzJuirrMutbQ9AZIFJ9Vl113ugLfauP3T0Ntony0nRIZTCTzZvxhuc3rcPTG9ZgQ1uzvSP52j6/l+TFw3eur/Wv9Vyn/vWKe+5w7YTP3AyUF0fNvCTY2ego4PBpk0VW5J1oHU6EEleBx/PzdZhcrEZ2KYAegqe1tWUb/LfSWf7wzsgVrT52I6aaREgwvL6aBfTUycDEolnC0aRNhgxSwEfCRJygR07qDvpOOztL8FS+2oyUOk2f8ctv3tcIZ//oLM4NTpqBA728qbcNrY3OkpXe1fd+WrzDHdO1PTDcr3grZAyiIAbLc1ZQN9tEp1FAj8/ekvi+xck6NDo/Te6fD1kRJdiw8vD3A735ZSfraJVmFpOBJnXidFrLUMUOpUqqQFrzROG0yo506kzCtbg8MIE/f/ldHDo7YAJldyCIzVURbCZQClXVYrymjBJRVR3rzBKBVDkwj3q+EwyEyJvdn+WrHwfv7yZSOd2KvI+l+1tYzONi6jyG8kMoLBUNGGn/INvbIahNVuuMkchqlJyYmUactFmtBPEtq1v5vjMv6oROL1qsQ8vASI73dO7fs/uKxgqyd3S0Z7wyj7xrOuW57ZXzK0UukapHUmWQCpzyUqQZPTm1N9NTZ6ck1QkJxto80B5YYxT5R/n3wSS+Il31EJ06Px0zhRIOnh3GlbFZynMEMBRybB8QCl0KV0GpAASQNbpYTwFM65gkWKqDCxFQxBujVlf8ePix8UltRIBH32gDRslzTA1qF+uxkOL92RLK5KeBqhrEOnvRtW0vevc8itX7n8KaB+keeharH3oKffueQO/uR/nsMXu+atdD6NyyB61rNiIcb0Y1K8h8roBCOodyfgmlTAXZ8QoK05rFWsQEwVNyvGjjUzLXu391DE0U4MyoBuu0nCsREhMhIypaG3VltohjY1nMpvKmzvL4vs1oXyVz5gQGelk8T0BI32sWS7NOmoESsBJP0H3xBKnqCTzpHfELy1w/z3jOawv7I5P8ZF9JYaajJU7A14M9W9dgdU+rqWemKLTMJDM2QzUxncL0bBrJVNbqW1Msgsce2Izf/txjeHDXRjTFI87LuyElhn4agNKaJ0VL16xjtvbWB0+3IPEd47NG/Ebf8d8G59Sfit8ov6QNoD5IdBeZp0/8z+xcP8F6TE/O4s++8QYOHb1ofFFq31ENbuqF5XZHso/tS/dMcWG7Ghyewp9+5x28+vphTIxPIUTQ1Lz/eYQ37EZNrJnpYfqVBueB0fKZdSyef1YzFJ5+9bbVFJeXJHtNR++iwjYZYD8SqGYdkxxRYb4XMqiMX0Fl8CQql4+gcuEQKufp+o8BkwNiMAhEmumaEIg2mdU/ROIIEGQJPAVaHdCarw0jM8Z+Kz1ng7xrmhuwry9B8BTD+rYw2tmmtC5KoKitUeavtUdUGOtaQuiKM//YBlTH0pQ/NDMVJICSdTj1dZq5siQxIX7/er85K46VtFxGjnSq3lkyoGbhpAano1uPpOcqP514H7gez52S/DM/Hz51dwtSOjSwJN6ochPvLLLfKJIXasZRn6mfUZtR/bOaa/nEE6/O+qS9AWcJnmbJewrlMnZ0teM/e3gfHujrJi+u5evq//R7/5KzwuclsJGZ0qTZJ8p6zKNPnZaj4J2o8sms+TyPMmeeJICaoZMZdpkz115OUulzxXh35H/pjwnJzzYCJ81yddYu2d5YMjRhAIpASYygyMIvFgngWGHkrOD5rU37sYJpxsoWwbEyqMlIiNHifM1ASI1PHbMEFFk0k2W+WER7tLjO3Ke7TpH/ocpYjF+dV1GAyeu8CIYEqAw8KdIfFpCeyckf73NrHH5l4W0DTxQY7j7CvwTkpW05idapk0my/RiYUh5IeNLRrgkwWGcWWV/ePTmAv/zR+7g4Om3T4TsDMexHHKsrQWO8o3UEUETuEqTnAyWUoBF7AhjWeoqtWKiUGbA6UUIpdrRkzzpjBPzY8Khy/CBSefEdlVtuIYuLmfMYL4zR3wUzhqL1LEGZ8KyvN51m3dMsg5m19uqzD6A2rWoxQVx60qoSPhlQomM0LVY6r+a5jn5M/dj65N/z79vmqt4N+aMPlzvWXxEygEJX1ihetmjmiy+PaFBlCmeuTtJN4eLwNPrH5vgshfG5HNI5Zzpcgrx4hDpp8cWV+f9BpFckwIgXyam+aRDo6OUxC7tckgUvCnYsp7VdCWzqazH98wJ5neTXKq3NY/4L+Kvza6ivM7CtOqO4fFBn5wsO+XzRdsZXHATgg9VBhIJRRNs60bJ2g4GhVbsfJjB6GJ1b96J90w60rtuC5jUb0NTbi3hXDwFWNxI9PUis6uNxHeLdqxHr6kWsrRvR1naEW9pQH6UASMFxnnman2J7SglAAbNjBWRSvMc0xoK12LVKGy2yo2akpZYii1QONDrery08ZL1qrDiPAQLN0ckM8yhAMLIaa9oS7l0P8JpQL57t8wCd008WlPFDxw/03BP4rR3ekFu67Z3eE2I4dQS4XT1t2L62G308ru1rx4a+Dmxe140tdLIqKOMS+7evNWD47KM78PlnH8BnHtuJ9ta4GqJzd0vkF7LgamBJiVP/w3r2YeBJZP2KnbiDyDYvV54rf+0Gz5mnynu7seLduyIKfQIGV6+O4cdvHccf/81PDWDuYnl3tzdZXbeyW5kfFi5/VA8Yl8X5Mi5eGsUP3zyGv/neWzh/eRi14RgSDzyHxEMvoK6pw9qRkzD0LdNCmcGOBpzE6JQ3DEPp0zO+72CTC9e+EylcfcewfWEVC5SOsgQ4s6OojF1CZfgclgZOYvHS+1gkeFrqP4EA79VM9aOK4KkyPYTF5BQWkpOopGeAXAqBUtGF20DAyLijkeCqqQvzbPfZi8dQmJ5gPpWxsTWE3b0x22MoFtTgjwRrtZlqhOtrrI1p36F2gqnmiBwBVrjW9hySE9ASqJIVYxnSEv+438nPe2W9+l/xUA1oqb6qekqdTUYWkoVFTGXnMZ6et7VCuqcqr+ojVUffyIP881Pt+32/kvXnSjfjLmAo/mh1lpQuLiDPdr3E9iPtglAoaGm8Ru5c3yuvtBG71LmnU2kssC/piTXiqfWr8eVdWwm2Y6Yq51eH+zlfHIDyotjozUDVM08kE9931VnRVAHwEKI0ppmowXIt5hYDdt5du4h2OqXn7uLuBWBfOx+0zkqOuMlA1N7wAroYhhpLsVKFGTYMrRO5OjqLTL5kwo0ETIGnLAVmrS2Qap9UYoTW5a2ea98a7eUwMZMx89F5dtJZOqlPdbfFyIDqDIz5HYn7vXMycMyvddBglNT2rAOT2p1qaJm5RTBlndNtBGKv0DO+bWnRuQkKaizyQsKCDCfcdYzvf1JeKnWWBx4tp1Y3b3Qs0yLrwqmLY3jz6CW8c/Iq60oRsdp6PBJoIoBKIM66tBBYQppIY4GNr0yntVALBE6pyixmMIHk0iwKyPKe/lgH6bmGC+SWDFSxGNgO7E/lcpNTPFV2LmK5cgaXM5cwXZowAF8nYB+WCp86eHYMjLdmHWSyv5qduITrhYUFAqxqbFvbbgYIHIBS58dP9BWPpo6no/nC5LPeGQhaQf4z3/mPde6T6q6liv/XgaeVL/0Sk2bzUgJOEymcuDJpGxS/duQy3jjWj7dOXMU7p4Zw+NyIrZc8yrpzZmDSgFSa/MTaNTPdssUr3zslzXrJHO3gTNIWkRfZCUp2SzSG8OJDG/HsvnVIsp5OJrM2O6WZKQGvefIyFUJjNIwYXT15lYSBG4p4BSmuBFDkhVLhkz/1oQa0d3eja+N29O17HOsf+yw2PPESurbsRWNHD+ojUVQRwKvSSs1JZq4X5TQT6h21MajeqQsThPGb1vXbCLp2omnVGuJtton5Ejv0MhYFDNPkx8mS8dk8AWGwNmAbTJoAxw5P66IkGGgkXNVfabG85UmploJRKICBkRwmZ8pIxEI2I6HZnZqgbxZ8Baks1IGagKFr8kc7ka90OhX5R5JX07337hGp0ahhMv+kBdHSHMPG9avw8INb8fyjO/HZx3fhhcd34oUnduNzz+zDi0/txaMPb8ea3nYb3HGNWs6jO42aPl0kt5HRCAlESpsG6mw2aoW/v4CsfvOoTww8MS12R/2jQI/yWi98hLxTbAQapqfT+NNvvYE///abOHtlBH2r2vDF5x5Ab1cralQf7WVFROErXIWpmdsFFNj/a0PbP/nmm/jWKwcxcJUgJpxA47b9iO97FpGNe1ClNaYsj+W8VINbWkCAwKdSzKOSTxHITKGSS7JfzvK+2pq9SOeFtyKdpqKn9VClHCDgREAEAiacPwiceh2B8wdQPXAcdclhhBdyaCRYaWluQmd3D5qbmw3I1GenUDtx2YGqmWEgQyBVyLLcCiwr5wKLCyhPDSJ3/jCKMw5A9cQbbM+hBrYlZYVECDkNfumosVkBCsVcJrObIrW26a5mq9a3h22PIq2Fknltr4RdmnjQ1f3o1KTsSLfIBJo1OspUMsSRIv8UaBohn7kwWTBrhCdH0rg6XcBMtmx8RzKg9i1S/ois3cvDFaHY332SB9d+XAn5pDYp+UCyrPoRqWam8lL7XjRDWLYUQO2TafW/tHR5dVeaCDNzKZsNTwSD+OyWDXh+4zpsMMMRtZSjvb5NL/Mbv4+731z1Vwmg/LYZtfVPAVZoh6rvF1oZE0W1hrUrXlVBaqkaF+ZrMGlmzattM9ym6iXU8RmT4jXHu6HloruO5J/WQzURIOyI1WgfRMxRsMgQwE2z8YxMzOI0GejhM4M2cqxRZanEiIXMs9OX9b5CUaMRPFIIcRWwht8lKUTNYWouw0KpQntTo81QyfkjzHdN3qd2EGhiQ5epcuvY1O+LyzFuljgr89sLy97iN1LZMxUV60z4r3ONtOr6V5yUQt9Z3tEpG/2bdl/UUIfkbAZ//cP38aMDZzFCxtFYqcHmqih2BqLoDjTw5SrUEES1lAVe2A+yLhcoBMpMqIw9lJfKmK8UkKmkMF0ZxxRGMEmX5Fk+kGG4S5DJ85oqAm9bjHarWqN77r7qZHohbWugpovssHkvWE+BMhK2OudVCO9tTbdTCC2QQS4tIkShc9vqNqzpSBBMXQNQztQ96wPrlRaH6ltT15MzX+6C+KHfackxiz6CZ/cHSVBXfh27OI5vvXEGL//8vIGmSyMz5AE5UwHWO7LYKafBFlnsnCX4uDqexMnLE3jv7BDO9E9iYjZnfCLRSJArXqE6qKK7HfLyMU4wECYQlnlzWVd88eFNeHznarPSN53NY5bgKpMpOYBFpiEQpRnSRLzRAJQ6ypXkl9Wy8/iKjE9oPY7UAxMdq/DIb/0T7P3i76Bjy26Cpi7U1MmICstYQqElwglfK/3S77Vzj/iS4iUhXapLDdE4WtZvR6xrNeW8EhaKBcznM+TFsihJNkhhcInvl8kPNfO0ukWbmhNyUaoRkDLwQFK0VfeC5NFh+ntuKIfzFIrm0nlT196/ax0aYhEhYRcJIy9mfgSNL+jon9P5ry4/WEGWVx8XMWCTbMX4nQVOzTLL2boFFaOey1n++/Hz3N1EjWUig0WavbZ6oP6Qzvl/a1oOke+7+qz42CMbrKtS+civZQDFiHv9z50TP5K6Gw/9/WN47Z0T+AbBz7GzV82oz2P7NuFLL+xHtDmuiuM+UX2XE6Bif6fNaLW27D9842f4wz/7Id559yTGpwiAQo1o2v8c2l/6hwj1bbk2W2nfU0JhuipFAp+ZEVSunsTS8dewcOQVLJ54HYun38TSuUOojF5AhYAmQKEyEG5keuvpD8+VN+UiKkmCGaninXwdS8d+zG9/ivKlI1iavIqqeQKmUBDdBEu79uzFk888jS988dfxhS98ES+88AKeffZZPP7EE3jk0cewfds2NDeGUFtMoTx8AcUL76J4+m0sEYhVNGs1PYDyyGXkhq+gmE4R2JXQSQCkjXQ1AKEZcb/GGPnFu+KGzVDTKe42OEfZQX2HYx8q45s+uq/I5zyKv2axB2byBEgZHLqSxHsDaRwdohtM4xTv9U/nMJ6SGfcyZvPzdn5lqoBzE3mcG8tSBiigSP6jmZwI65BTYXQh3E+kduHT8qmdCDRTfpWsx+uxVAlJplMzRzU26CpLx3rmya/6Rk79R5lgK5NFkk4aLetam/BPHmb9XL8GDWyLjuvzlx7LWXD3KQW++fxqM3yjCHcGq9AbqjJLfFr/41fn+43U3qoplZ2Zr8er+TAO5eswUa7CxroyHgsV8WK4gM6aBeTZ+ykNrgi8QrkHxaFFyKo0I4UKTqUX8fb0Ag7OLuJEagEZghOps2hxvcyTN0UplIa1l06NrXGoYwXROgYJSBJGZ5M5HL8witGplHna1RrHvi2r8KWnduAzD21Cc5wCrdQUXCF56bn+zE4/gCQAiHSQqXLbDLfADq1I54MnqfB5hiBuh1xw5qMzpBBhZ8A6o1tV0TpU8frvAoC6jlYk1y8OMVq/Uzh2bhj/zf/3h3jtyEWUCIh2LEXwbFULNiCM5kC9ctLmkrRnz1ztIkbrCcjpJmoXkOJ1rkbGJRxr0eAGc51wiZ1QoA71VW6NVKgqgjBBWbyqGTE0IUS/WeP4Dcudv1IjtLbAMATKJorj+NnYT3Apc4HMsBqxxijamhJOXc/i7eIuRpnPlZBKZpEvFdEYrcGvP74FT+1ZA+1lVs8OQEL1MnjynD7XjFi16pnz6o5okXVoiY29QhSmeuzO3dGSocOH+svUKq+W6yJzgu1Is22fBikWahcCQzIT/713zuHbb501NTpt1Nrd3Gh7a0l9rjkmq4xSi3F7a8wvCEAVMDieMqDVPz5naZfQo02Nt69tJ+jpw6q2mKnDKN1i7Nf43c1p1jvKj3kCirlMEWNTaeNR7U0RtJHvqHM7cG7IZsMOnRzCNMGdDIZIxVOzT80EUForZ+DFechgbh2Owp+eS2N8Jon50jw61m7AF/7V/wHbn3yBeaL4slwWyZM+YtlYWHRVVQSdubTt3Td89OfoP/Q6ZsdGkEolMT49B+1lFSFPfnZzE/7g0U7byV96/TpKHWk5u+hdDYX2SQoH//2P+/EXh8aRy8zjuYd34P/6v/0qdm3u88LkBxZ3pfXa4b4mKxePLL0fLe9vRdbnsG5p4E7NcEnqoJ7xCL/t3jpUP27XXrI7MrwRrOO3vEEBrSpC0C3jHzZSczeZzm/oz0KxhL/49lv4E4Kg4+eumvD3xP4t+MrnHsHv/ObTQDwK5ArsK+eRk8nvVBZXhyfNTPzlwQn0D0/g7PkBDI/PkLcGEOxj3/3o5xDb+RjPtxoAqhSz9CNJ0DNOgDOIxdkxLKWnUckmUVsuoKk+gHby0672dpMh0tmsbXMxzf45VxNCORi3dUoggEIpj8V8CovpGZRnJ1DFc7JltDbF0Nfbi1V0mmWKxeKIRNknxOPmYvEY22/QS7sjzebm8znMzs5gbnYWSbqZmWmMT0zgSv8ABkfHMZMvsv2mMDM+zn6AAIo844HVMTy4Jm4qemENQDDdy2X5Ye3Yikk9kXvnIzb5T4w0UFRgfT43nsGlqRymMyXM5tg/U5bSzJL65QjlIfEPra3UudTcpI2UY/1P5svmMnxfVTVBuVAqjR2Umda3hdDbLIu2Tk3ajSGpTnuBr6T7IL9cUyNOIM+czc3j1TPTBI5pZIsLiLK+dXdovWW95YkNupG3K4+0f1i+UMAU65Ksg27vbMPzm9fj9x/YjU3tLWbN0W/r0qpRUu9nCOWMSHglEiVqkhqfbfZ2/8bZslMylFQN48QWaUpUQws1mKArLAXQ5q2H0kyUwM71oOmjJ0zigvBMMyOwJlSNDh7b6ZoaqtFIRqINeYvFeUzOZnB5bBYXB6dxdmgSZwcmcaZ/AqeujOE03cXBKYxOJk29TwvzFM9svoSJ6bQxUFnNioTJnNhhCHCtjLo7vY20eK9YhVcxq2GSCZgKn0iJkVqFjrfhncgP20AS64zpoXvxqwqSAahDu02/fuXIZYM7Zb4IpJ67Mo7XD1/ET967gBEC5Rg7wD1VMTxKkENx17JeAEEkYBRZDKC1zPJfqEKErnGRrsxzuhCvaxdYV+jvPLlssUKGtJS3man00py53FKWIK2IEgpYCJToP2sWQZCs+elXEVT9zZYzuJK9bKbMpbandU/aENW3kOOTBEQZkRDz0+h9AzuGDb0t6GuPmxU3jSbayKL+6K/v3B2eM4F+ntwJuREoecYLOssjRk1HP7+8wy3JxXvJVGmluqVNsaVqZmu2vHc+SbLoM3zNRmsvpvFZAlIKk+u7m/HA5m7s39KDR7atwqM7e7FrfQc2rmrBuu4mrOXzjauaDVh1tzUawIlFgja7LT+0bmqE4MfNDFU5y4jkHypjF+oHp5bRgYxTxOlfX0cCXQRxYZapOsY0eZGtwxqaxQTDkVqF6kc8FkVTrNHWQCk95onvGem60Fgvquh/TV2DWWzKFko2cBRNME0PPYHWvrU242TCwr2SpOiP/FSY0dYO1IUbrU4vUugspgngyG9VBhkNHDG2toEkBRcJNBJ6tAG3S4pLj+p3LfuVwdQ8RtMCmhmmIUAAGbGNhdta4kRZ1wa5jLws+TtNzETjAxKKmDeWJX4504kv6ObNWeXf8fJTB/mlgQHNOOmoP7bjQAPBBK/tE78e3i7pfQGVZBZHT1/FN354wNYuSdW0pSmKTWu70JKIosDrkSujOH3mCo6e6seh4xfx8/fP4dV3TuB7rx3B6wdP4cS5AbB6oKF9FWLbH0bzQ59B0wPPoEEGI+ZGsTR2EYuDZ7DQfxyBq8dRP3wKidQQeqry2EjBede6VXhwzy48+OBD2P/gfqxeu87UqUvZNOaGriA/chnzIxewNHEVS6PngeGzaJgdQjN5fR/5wZZ1q7Fz1w7sf+hhPPqYm1XaT7/WrVuHnp4etLS0IBKJsF1LN+d6UtuoJ++PxxPo6OyysDdt2WrHtrY2tDaT7xCYhZjN6eQcstmcteH2xjozDmFthvnoldavHKmayOXIM7Tn1aH+pM00jbPAS+SJskSo2bi1LSGCgDA2d4axpTOKDW0R27B7VaLB8qktWm8bD2vPOfVN05l5jKWKmEjPI1tatAEr9U1ad2nilH7uV1L8eFB8ZUSifzqPyXSJIIkyd00NgWAt+94FMzikPeiy+YLbKiOb97ayWEIX+5Ev7diKL2zfjN6mOOtQjckq15GFc//mgwegXAT9/Y/udwClLFactQ6qqXoBmaVqTC/V8lhlVvl0VJK6aynskYOLT4v8dN4rEgaR320ET9tj1XiqpQp7iOgErGJ1AdOzt9232SCCcszXemas8lagVcKd9iBpYsNqDMmKlTOdqgXa2pF5LlNAvDFkHbU6eVPRYZhKhdJyW6nxXtLB/0IqfAJRxhh0QyoV7OD8qut98sGkOEjGptAhc43q2NTiTTedAEqzUrcj4P5K0ooEB8gQCrkS/vbV4/jGT47h8sQMggRDm2ukuhfDmkCY8Elr7LxCNRJocGcR1uvOhRqsLdVjQ7Ee63jsKNfwPgU6Ign3Gt/n51X0V6pR8wvzyCykMLU0gWmMIxWYJYhasAEHZw5da6u0fmqRACpNAHUJc/OzlEE0syC10XobaXN1wQuBH4sZ2jq+JZnpJ4DqaUJvR9yp8El41AdeT+Or7fnk19k7IQNJDNep7NEDO/fyRsG4wweSoqJBh6m5LM70T5nqm9pThJ2X1OJWRO+TJeUF4xUi+Ohti+PhrT34zIMb8OTuNTaLJLU5zfKoTNmf0vlGHzSzXWX7bm0keN27scvSUSiVUZpftNmp80PTpiK8pjPBdLpy1MyOBfoLSkAzUc7gjQtLHdlEKouXD5zHgdNDpsKpOMtkeTwato1zDTj7fivDGWk/NJ8EjGrqGxAiYNLoYjKZwuJCGZFEEzY9KAC1xvxQvVSa7xWxFlrYAlLBWAKJ3nVYKOaQnRwlvyszYkrnohkB6p/RDGA11rcGEWLeS6dfabNBK5JGUcUiM8UFCgMLGJktYYrCgizZxWMhMypRVU/BVC9ZPis/7NO/2+TVCbclhspC9+iUr3bt92LXMstm85ZrkHume9bHeNYL7ZplJKMNZt1Uz/zX74RYxnJHT17GH3/jdRw6dsEEPA0mKRrJdA4nzw/iB28cxV+9/I65v331XYKs43j73bM4e2kEqUye6VtEMBREbO1WNO19Fu3P/RZiG3YjkJoErh4Dzr2F6tNvoO7CATSMX0BiMY21Hc3Ys3Mnnn7mObz0hV/HS5//PPY9sB+9vb2oq6sjSMlienoag8PDGB4ds/WSEkxriTpD5LexWCPB0XoCpkfxuS98EV/68pfx7HPPYfeu3ehZtcpmAVxe3h0JVAlw9fb1YffuPXj08Sewes0aDI6MYmJyBjmCqCYNHhMYxNgHSOh3rZ/kH1zx/dI7xwcCGCV4OjeRweBMwQwmSEOgOxHEjq4oHlqbwCPrE9jUETawlGA/EzKto2rbNDhOuUh5tboljE2dEXQQfGpTYbkcZbHhZAkDs0VrGkHKVJrRk0EONpGb6H7IVx1EMoghAxna50v75WnNm9SjZRgimWYdJr9PsS5ncjnkZCG1yHeY5nb2I3tXdeFLO7faxrnawFfLFZbrEENYPvPqsQ2y3WfkASgXSe391MBC05Hld1/TtYymUFG9hM6aRYwtVONquRZTPOppG++FKUA06C2Wgdj1vSUXB/kqOaWWlSnByr85Wo1Hm2rwUnstvtxF11mHF9pr8Byvn2+rtRmr7AI7ZDacOnYAT2/txmObOtDLxiVEP5Fyo9Ni4I0UVGJaoxCUZTRnJt24uxfuL6LrzJjrX+UqnXQ680cPPUFBO7+baoTn/weSEst6EpA6BZmEecJrM+Htd3Lu7v1JK/Lw3hPzhvkpIblI8KRZxm/+9Bh+dvQSgQ2F2+owXqxqw0aEUcdX3SwL84vnIk1bWznZnyM90u06AqcogVJ7uRrrirXYRFDVV6pFE0GWyrnEsi3SaVxdH8mgSXExj+TSDCaWRjCyNICpyhiylRRKlQJyi1kMZ4eQmU+z3lWbMQDNMJhwYqG7GMhvA1CleQP3EuTXdTejp82t1ZPq0zLx3cAS465kWDpILknL6flFpPT6AMqQH78UeCKedJ3HbZA6Pakevn9uDP/xx8fx3rkhW0MkFbmetpgBhk+LH4vXCtw0sK3IGIHUe3VPHYRkTFfgvnOZd413uQfSndcM4MZVrUixY5okUCzKOIwSRSeVwI7mCMNxYOx2ye+spMsu4xEHTw7iyvCsgWKpPkqVUIBOMZJ64fLCepIfx+tqDzvTuoYggvEmgo8C5iYmCaAWEG1qxcaHn0Bb3zp9aHVFZHXmozj6sTJ89RPaZLSquha1wbDtI1XOzqGYmjXAKFCXLy4ix7zLFJfQFK5De0wWKP2BLh2dGs4gQeqluQIujhcwPpPHbDKN1qZGs2TXyPyWFU6RhanA/55IjheKlljuqouaDVc/Znmkdsj6ZPzO8tsjO9HL/NcgHdtItTQb2G7EMw1MyfGZ4xEe3W7G058llv3cbBqvvnMS/+m7b9leWdIEEe8QuMsVi9YHSxDUdiWawdYIu6IVRDUitXVoDAdtgLOtvRVNW/ci3NYBXDiE8qHvYv74a6gePoPEUgFbervx5OOP4yu//RX8zu/+Hj5HwLRnzx40NkYwNzeLo0eP4Qc/+AG+8Y1v4Jvf/CZ+9KMf4fDhw+i/cgUlxqO5uQWbNm/Bk08+iS984Qv47a/8Nj774mexZ+8egpxeAibX1j9OKjIeVwcGMTo2gcmpSQIn9kXxkFmy1BpCZY3ILwIdfiWcVUzWh9ISCuWK9Xd9zSE8tbGJwEkm3ENmvl08WV847mifePVZvwIEei7QAdt3blVTyOS9MQIzDabrvbH0vFnw6xYwZd/Kakhy/vrO6xI+Ved+1IzcerCLBqAoH1CsnCdflWVqqe01VFfZnmDtUfJUyhhKT3Fp0Qxp1LPv2NzWwrSSJ/Mbwaca5rX6RvFcxyNcQPq1a/5ZbnrPPm1nAMrPDM08CTyF6CjjW0TvV9J6C2OkpEjVEhrpJDiWeX9qoQqzlLayFDiDTIdmorRmyoSTuyAve25BzET+WsPQCZ10XsPsfON1ATSTqWh2Sup9HcFqrA5R8A1rpCaAETbGSTaU+UA11rc3YnVLBF1NFDTYKahTzxXLFIzmMZsqmJqPNutt0iLPGgoDDGM5Tr+wkLyILZ/yRy1b5LV0dXDmfE/1+Fb+6jnf08yTjfzVkmHrWo/qGS+tfdKslOeR753RdRfO+xtu3eLGL6Ab/eT1dbd0ofhphqSulvFlnNmI2bJNBU4N4F6TytY3VXzk1AC+8eMjeP34ZVPnbK9qwI6qRjwQiKNZa5MseP0o713+89f+vAuXle7U5ASKDAReVQixbofpNEuVWKhGG0FV1zzB+UItYouaawJKgSXkAgQ+SyUUFgmYlnJmujy7kEZycRbT85OYzE2yvpVs1PWaCp8vdPuVgAIkGbzAU4mMUQO3a7ubsKotbgBKgErxsx/FVQnjp3aPZO2U/yvlnA8jf52TzUDJEzpdy/nk3b4lidFK4NVswTFZPjzeb2sJNCujmZvVHQlWAY2U0Q/Fi2VlTFvCE2/4qf7AAO4BLYer3pTkN8mbSC8yE1ZGxR+JC1FojzD/NXOo+A9OJJHMFM3iWmdrI9Z1Ndm5Azy3R344Fj8Kusqzjqaoba+gEUKz1kcgbdbwPCCluqMRaz8NK+Oqm1Klq4/EkEmlMDk+Zh1rrLUNmx96Eu19a/WSe/dekAK/wemgBMm4RH0oarNQxeQMasm/NGurUdFkroyZfNlYogxLSCVH6qkSpGW0QEL+G/1J/PTCLIanZc2PQJKAQOvrlO7WRCNaO1sUkoEC5d9d0U1ZoRueZ3fr56dJirN4sE6VUUoOnfE7MRI6WwOnd+RcxXPaDJph0uCCBukMKMnxe/KbKqlBCVAtZ7SO+t5d3ZIUvt6XY7uZnpzDt3/yHn7w+hGcuThkxlvM6i4rgdaiasBAoKSBfLGxPoSWYAS9IfbV4RhBtjOgUkN/ahiPagqDVRQMG+az6KouYgt5zCO7tuGZxx7GM089iUceeQQCQFKVm5icxPHjx3Ho0CG8a+5dAqijuHTpEmZnZ60tSeVuw4YNeOihh/H888/jyaeewsMPP4zdu3dj48ZN6OjoQCgURkODNi51AzAfNxXZTsbGxjEwNIRBukaWSZfAY6QB0XqWh9cB+3LZrwypzpLEY7XZdmesDr1NDeihSxA8avbN1vroJf7YFhyqayvIfyan3NGMi+2BpW9Z3zUTNZdbMLlP17aujDKVWQXltZswuF/y9VpclG5ZIhyaK9oMvWbNWigHrm8NYXt3o5m539IZwTpeS51RYFsgKz+/wPcJsphPecoU6lsKlC+mZJ0vVyCILCKt9VLz88ybBXuu9qieUP2m+ia1E546vRrGwwdY+lMb/6i5pe9X+nEr/xyA8kjoT3wqQr4kIGWFfp/ScuL4I3Aky3xN1Yu2D9RMpQaTCzUYpWApilUv2V5RDbayXXSrrLg1ffCbrjBvfEN5ppEYqffJyeCdQtXoBPGTgasSO9gkHwzmCaLmte+eW3zY0xI2dT6NTMtC1Fy2hJFpCrsUWuJkUhJmNOIlq1wsqjsn/xt1RBLcFDGTInWPPxSE3GghnY7qrOyoZ7xgY9fUpIEnHyjxlkYBq8JkoGwc5q98cAfn98pzki8U+7eNbnjntsjzR2R+kixcP748SgDSTvKjY3O41D+BS1cnMDg2axYRtflxlUDgDczutsgP2wvXiIGr49fI5sxMBt974yT+8pXDuDqVRGOgFvsDCewOxNAZqDcVPGW/apF96v36f/6VO/o/SqdU8FhsnhPzCBNEtZVrTL2vo1yLBAGUwFWI94M6LmoNB/ODyZyvlG3NVHopjdRCCtliDkuUGJygQGHcWwO1crpczGmJlVpqXEUyNFWc1Z1N6CGo13oZqSk4Bubet5jzXCNldmUX3sPld647Xa4TpqanqMrp2u5du/ZpxelNpDqsGaZ8qYyLQzM40T9uhhtibDvbVjs1OZEYrkjqMRqkUOdVIhNXhyVn9GEB3QNy+ewHouONAd54zy8XBxL1194ctQ1tr47P2ii5LPJphlDrp9TZ6L07JalmaMZb66LkV0ssZCBKBhWURynyJK0l0gLhulpZC3W89sbYq23Jul59KILkXBJTE2OW5nhbBzY//BTa/DVQ3uv3iq7lkkhXFdsTSWBuPs86LxPnpRwqsmTGx1LJ0QJv7dmi2SgJRo3kybIypU2AZ7NlfPv4JH5yZsZmrNRXar2Z9Pu1V1BPZzO29HWShZI/3pQJH5XooXl6zz3+RMi1bQk+zBv+qfyNt/GeASXj1d5R1+pnCFrdhsQ88lptWrxBoMq0HASe9J4F4Pz/0OzxK4T6Poa/WFrAkdNX8e+//lMcOHrRBoe08avWrTRHZfSpGvMaZKvW5uIhJCIRtEajaAuG0BQKoiESQgPBQ7Q5hpb2dvR092BNWxO2drdi355dpvL25DPP4ZHHH8f6DRvR2dWFUDiE999/32aXXnnlB3jrrbdw7sw5gqY51LNurlmzBrt2aR3Ugwa4HnvsMTzx5BPYu2+frWXqoh8yBCEVv0+DNGCSTqVxZWAA586ftzVRnY0hdJHfxDQDy4Je/rOy8DOdZHXAnf6yUj1lt0bKPsYbgqybrEsGtNmRi4f45Cf1xuTeKvlS19Osd5k8Ok2+Iv7dwHqtvbUUjuqhAahl/++HTLwWB3WTAjZS3ZMatEzTa0ZuG8HT1q4oNraHba1cC9uU2pf2BhMQFY+dyBQwns4SMOUQ8ur0LPlpqkjwRJcplZCjvJEnkMqxr8mzjWrDXc1uFQiqigvsr3lU/y2NCdVPxcWBTZKrhI410CmudktHe/LhdDvvVH91BYDSB2JJjRToJeivqBP3HV3LCDdlqti2EEDFqinoVdWiRNFydiGAyXK1GZcQuJKan2ve7jv/3Dzyzm6k64Q/klvU7sRe55Rj7uzaWzeT8lJODU6ovYGleSW3hIs5qY+4NSrdTWG0kRk1EyzpPS0s1A7PEuwmZjO28Lm7NU5BhgILG5n1BfxuOWQvUuqwPiwuNuJnnZZ715CePNI9dVgUHExtQmhaTtdsHOY0Nan3LF/431CF6hiZJxmLv6maPPPDl7eilXHUmZybmfBueGSnK66vJz1gSVsZ8NSTqK/3QiG69MiQx/hMGm8euYS//NFh/Lu/eRtf/8lRXBiaZCdUje3rO1EbbpCum/v0dskLzI+Hpc1PC/NmhGDttQPn8cqBMzh6ccTyd111BJ8JtGIrpJvOeqDv6Xjqeed+fbp25b9Bpw+9q5WkbFikM0DFi9hCNbpKNdhYqLO1U+2s/5EKy47fm+OfrO5ppEyzCVL1U9mpY5aFNavzyyXngtV6ERmQkDEGMSpZe+ug4B5hxylArzVU9p0lSsIODy57XHz5s6SOgCeu3N09xd0c31+ioCqn6+XnvE88aMfbJwlrqspVGGX5a1PaVFbGNGBAQGbYhfOtjRXmbZBClu20sfVM2g1WaC3YsnU5i8zHRTf77af/1qF6D42U2RVbsKt1O5rbltre6o64zT61JyL2ljqVOyX/C4FMDdys6Upg29o2bFnTZp3l8GQaBebdAuu2VNfUKWo/FwPf3rdGDFsASns1pdNpzExOMPpVSLR3GYBq7e0zcH6dBHIPaGUu+WRB8CeUaEEV4zR75Rzms2mEKRyrSspIykSqZOsRtMBbgn53vI6d9iKOjWTwo5MzOD2YQ5g8MhaupcBQY+1hJplDrDGMBAXquARr8ZS7TY/faPTjVQTzif7dmB575+ab9x1ZkiS9qE8xMOQ1ZqbJ0qZn6lP0TMDJnPo3x6+M+LyqoRZVwToEZCVR3/i0Mg/891fSMkMhERCVWG/fOz2AH719Aj995zjGJmfRGK7Hl/d24J8/uQp7++K20F8L42ez8wya/XWoHsF4GCWGnQ+Sd0aCaOrswNbt2wzovPTSi/j13/gNvPSFL2D3nr3o6+tDY+P165Dy+bwBqLNnz1pb0MBBmOBs06ZNZk78xRdfNNPiO3bswNq1a9Ha2mozVvcLlSnM5vJZXLh4yWbQqtmLtRBAdVNmSbBcyAl4rwq1TLM/OGW19loWuPOV179EpLqqsSjf3U4T95N7qyTre/VRmmkKkodrwEoW+nRvV0+UYMStM73vsktla87JMdKiUFy1v9cGOu0NJqCkSQPNHKm/0CCexKx68gBZOhVgFI/VNhl5gqNm8s3GYAMilEGk0WJbt0jFmrxXIEqgaraQtxmqCYKuKa0R1BYbmq0qlgxsaSarRBnFn61S/64iWh4MVqGR7Nd+JGu4e7Zu285uJveGo+X27PlZ/ZW1MQNQui0+I8EixgTIoMT9TBICTRhT8hhxd80KyQxZVV1GPcWl4XINZhZrzEofk4R6PtP+UREe3eg/81R++Tn0IUnWO3psIfFE1VpjruoK9Lmc/7lNZevKv+GRCyaAEPM2SjdeqmCkWGHFWECJEYmyg9CIZ4THliiBVLQeM5kSxmbd3iMa+dUIsEwNy0KfjrJw5Xm7TDcEezPxBUWxinEwNQk5FTwrnqsYSqxe4EENWJ2V12B01LvVbPRVjezQIuzQtGCO78hPvatKpoWCBhbZWZrlJC2yViEIZMkf5xXdrQSD5VduJn2jg47ym/Gzzlezcup4+UxWDF9/7wL+8ocETd94G99+/QSOnhvG0EQSbU1R/O5L+/D8Q5vQEo86Ru81rDsii4f7M1Ie0ZsFMoO3jlzGv/n6mzh4ftD83leVwONVzVhbofBu3Y5L8zXWyA+V7x/ZubzxSUyhhoUSWSTTYltYW6zDeoKqNcVadJUpAC4EkCoXkV1a0Ke2ka5T4VsRL5LKU0xIZqZltECGBppi7DSjDSZ4hFlfNQulaXX3hYuH6oNrCv5dj3SfRbbS2T0efFCqe1rzJGd+3CEpDVJ3XdJ6LOZ5joLuGOuFNr0+cWkcRy6M4a0TA/jJe5fx0/cv48CpQRy/NIFUroT13S1oI/hQc3Ap+WRJIX5wqF6ZWGNzTot21elqbdeWvjaz2Cfw5PbnuiHv74a8yMjSVpRgSmqDmo2SUQ6ZY5dKnoRMm70kP3KjgF558qe6th7VDWGkUinMTk2yw61BU0cPNj/yNAHUKlMPvSfx/EXEINTeGxrjth5n+soFlHMZG4xa0gABC1yDA9qnb3CuiIEZ594bTuPgYBrHBtK2mfS+vhie29qMz+5qIVurxhmCq2HylrlkBhvXdKCzq8Xx0ruiFaWvdsj2kMrkzFiBhKla8VLxfJW9n2fe6/c9KbqMt4GoOvJqqedpgI7pMrCkP6VF58bT+Q5BqqnryfmzTsoXn/SBfeS5FY+uI/898ihpIPz//vo12+9pdCpp6lgvbW/FF3e14smNCezqjpga588vJzE8W9DyXiQScWxYvx5PEOh84YtfxJd/88v4whc+j8cffxw7tm+32aFoY6MX2K2ptrbWgNWWLVvQ3d1t6ndJtomJiQlcvHDB1jxJre/cuXOYnJxgH7poAxL6TmqynwapXc7MzODkyZN4++238cYbb+Dw+0dNDVHWKuPkB2ubI2ihPCLVR7/lq2/TLLbK1PF/r6565PqFv9vOqq2dACHKUK0R9stxAZEQ62TQ7t1Ilove95+Wc5K2Stq/yfZr93Xmk97xn18j9RM2c0e5SPKh1P4y3kSBBgF7m2Jo1CAufbL6w0xyfyLPP/6L9YlXC2QVyctzpXn6VcJcvuhAVkYgK+dUAgm05vIFgjDNaJVtxkrfO98Ud6+uiu/Ie/fDZ9eHrNrsXS7TdSp8Yvl6HvNmoOTP/Uouaa4gXTwpSPBYzWuth2oIyAFZttTRxWqkKESWeC6DE1G6GkqXdXzOpBpotMVrbOg6d9fOCZBJPdB/T+Es0J9ipRpJSncpgjNVHj135E4sbsv3rif5q/VmQXqo9WbD+UWM0uVYmfRJc6QesRCFFI248Yb64ul0ATMEUXOpnKVai8818i+njtVe1AORf/wgsngx3/QNXcBLrI36WcdGp2uNGLITs45MgEmzTOrQQjwGda5najJ8V/4w3LlkHucuTxC0HMfLb53G4bODOHlxBJevTmB6Jm2zQqpoEu6q1Rmyc6D07cAP88JAkVeBLU1ySp86EIsLO1E5LZhl48kX5jE1m8G5i6M4cOQSXj14Ht9juD94+zR+9t5FHDk/jCQFvUQshKf3bcA/eH4XPvvoFqzrabXGbLz9bojRWiadN9SZOdyXXz+Fb/70ON4+1U/hrIw1NRE8QgC1M9CIsEFuve8+1q9z/OO9Gx1/7tCZt+5Ip6TplCWFBjYOmUeXEQqtkWpdJFjSDO1CAbNL86zTFMJZDjJWcuNiZIuLl08apS+XyzaDJ0MFEtRlAtsAFMvOLQd34S53kiw+m3USuepyXQeqc3N6j+1SM1WmcWjf6aO7IRcPGWhoTYQRI9DT6Fc6V7RZqTHWGQFqzaRMs86Koa/upPC0vtOs3MkqpoCA/LjrKNwFqT4q5jYiJse2YnHwro1uKGsJOcp7zRTJMl+IfEOLk93Mk31tr94pLX9Fb0wwYrgaEJFRGwHnocmUzd5pPZSAk9UdtlU/RPtecWMbr6prYPtIIjkzjbqGEIHTamx88Ak0d3d9YgDK4qQ0sK6a1cFSAcU8O9rRIVMvlAVDzcbKXLsWRicLCxhOztsC6avTBYwmS2aG+Lf3d+BLu9uwt7fRZt/G2M5HmQ+TM1nEItLzb0BTnK29od541J2QX2L2W19rJsC/8+p7+LNvv4n3jl/CBAX+RGPYAKxtzCr++Ank3b0hL56qv+pMVVd8J/7vgyo6W2drAItp5LkBJ33Df0c6WXHtXX4gqc9g8O+dvIxv/fhdfO+1wxgcGqPAWo/PbG3B7z7UaeUZD7OuRmsxn1/AD07NmMU1Wc6NqlwbI2Ztz/Zm45/qkmaIGoJBA0O/iNRGQ6EQ2tvbzcnintT2dIwnEuStJUxNTWFkZBiXLl3GubNncfr0aZuxukCANTg4aM9loW+BQqPIX394L0htUDNjw8PDFqYA3YEDB3Dg5z/HwYMHbdbpypUrGBubQI58VJo0Wvu0oTmKDvYBYtaO6zoSvxI30J9awUeqpR/28YeV+ydJt4qjH7cbnqkJXCO3tYbU+aKUqxLse2S5z5/Fu5/I9U860a+Ln/tdMWjmueufO/JriAEp+jGdpfxGZyp6C2UDQwI/mmVKFUp2rfFttTW9r3ySMQr1Q37+qJ+TErhmusrk31qTJdU+2RIQMCuWF031T2FkBbTYztIEUwJUqYKvMlhCdn7e3pehGL8/8sO1iQDvXEefCKASBFC6oQ5XH2gNlDO5LX4l/nw/kh8td+Svlyi/8MKUQLprFsywxPhCNSYXNRtFpszrAiWzlByltDTvyQx6hgJmlvdkAl0uTUFTAGmuUmMm0sf5/ehCDUbK1RjmcbBci4FyDab4vQBbvFqhOkin3w8T/PSOXuhoqEInUV56EZgpLmKQHXSGHXeQnYZGNrXIsCVKoShYx868TBBF4W8qhWx+3gQAjUaGyMDMvKknuNwWsRXoXfera5Yzy9ysGqnjkjDsgSddVxl44rlMlPOoa+vYVgRoahmsdFpvdPrSGP7iB+/hGz89hoOnBvDu6QGcuDCCS8PTFFiTNhMwRiFWM0Vzs1lkUnljyEU2mHJpAYvzLDc2Ao3ALbDyS2jX8zTfm53JYJyC7yD9Otc/juPnR3Ho5FUDTN/+2Qm8/PYZHOC1BBoJ9etXtWLfll48s38Dfv+l/fjc49vQ0ULBh41weVHzndLKjGa+y48s43bwxFX8L994G68fvWSC2LqqCB4MxLGd4Kk9IFUMB/KNVF91bgf93OzUUO/UmZ8e6VLXqosKV0xGyWXK0ci6XctebWypiJlKCbnKopWpdt93zEKdsp85zm8xj/lS2VQ5xLTqCbh62+OmxuEAlGo+31WgPln4vK9skvPiY6945xY/77mOpurnv/MRSMUroywtsSA6myPoam00wV+zKPEohVzGu5Odf18Hy2htO55/YD0e2b6K94NMi7536b8uPR8TmbDB8hBwqmJhyZLhtWt3dFmyIjbeiX9H/Nv0wOV4rjx0z5a/uG1a/oL+GPGGNRc6AWfxpyHyoom5HArsmPSC1tBpLZRAlN+5WY2QwFlVawAqPTeHUCyBjrUbsW7PQ0i0d9iMpgLSJx+nc6STalTYPnVvZnIc54+9T74yY080Aqz9XCRYq5MfTclkOfmPrU+o2GzFVx7owGPr47YgOkReKEuqE8kirk5kMZPKmXC7tredAnfYZdi1wG+brNyYn7KY+vXvv4M/+9brePu98+gfmiK/l8GXWgNStsm6fXDnYXy65MVXAoZ4KNNkA2QCSzxa3+OBJl/ldzmFfp0ULd/8ANK3bMxlgmPl3V++/HP81ctvsw+Zxqp4HX5tZyu+SDD89MYmRFmesoYm/jhIwPzySfZXcyXL61CYeV1Xh+mpSVy5dAnnz53F5cuXCCZGMTU5YcYfBGwEglSfjV96QteNpHsyEd7Z2WmzUTt37jSDEbpOEEgJlM2Tx87IjPnQIMHTRZsBOkMwdfXqVQKsEUxOTJibmpy0GaJUOsU+Mk/+XLK+R7zLj8MHkfiE1Ao1eDA6OopLTM/JEycMLL315ht4/fWf4SAB1AneG2KYKYIr1W2pfReKBVtfLLP/m1pj6IgGmWsMT7/iE/TfQKb3p4E1d8c91NXfZWdkJ+5K5SVWIbU3DS7bPTo91dEn+/5TzD+Rlahd6Gxl7BTXlW+K9M71pHfq2K4FwIfJN8czJbK5Rcq+8zzP4uos5Tv2FROZHGbyMihRQpIgRy7N+m3qeuxzBIx8dT3r6+ifZpIkvwhoWR9EZ/0i3xG4stkqginNVkn1T34KQOmoe5rJ0hor+V3y1lj5YEyzXcvhWUqYtm8+v3o5BxSQEtVCWa+tnse6KjMmocBFygiXQaLlz+47UgwF/pSeywQ6hwv1eCNfj4vztbbvTgOlkSClksYaIEF+HQuUEcGizSKp6kqvU3NB82Sluao6ZFGDFIX6Ipmr+U1XH1hCjH701i7guXARW+o1iu+PtHxY3vjPiKSZ10V+MFxYws+myvj/9M/jSr6CllAdntjajsc2t9lMVJrg6cxICicGZnFqcBZ5goyORBSff3IbPvPQJmzq60AnQYFGJSW8+ILfSlKjE6miifzre0Lyk2kxps3TgdFZ/PF3DuCHB87hyuiMbZ4pNRklXXVaFVzqhxop13qTNqalr7MZfV3NJuQ2x8K2BkW6sNITT+eLZqZZajJSv7hC/ycJvAr0V4v/pXIjwVF9cZ3NOESxgcDpkR2r8QyF4rVdLRQ2QjZyYRH8qOT5oXIOsFPNETz9zY+P4LtvnsSBMwNI8bqjtgHPoBlPowUh1h/L7hXfXaMbCmYF3arz/UjkNXwFVc+anq4s4EBlFu8jhYvIARQEtVBaqlgC5wrer0rGKtmgksk0O9IMAVkFq7ua8IXHNmPHunablQgy76+p/31cdEN+LVfk2wtXM03GSNmGZMZaCZSqXz3jrqOE5k+aqshwDCSJeayglTHxU+mTkr/I6iwVxxvb9kelX+Sf2q5UIl8/2o83j1/FiUtjbIOLaEnEbJ+oSJjC1DI/oGc1dVioDmKCwuYkXdvqddjy6DN49Df+AKu2bCYgX7B2/rGTl66aWrXZWQyfPYEjP3kZh773dSzkM1jdEcOX9riZpdJCBe9fTeFvj05gnCDKr9faKPM/e6wLz25qRmeiAWEC9MnMPP7tG0P484OjGJ/LY/vGXvxv/vHn8NSDW7Gqo4lAgB0NO+DlAr2dclJcCaAqpTK+/9N38a0fHcLrB8/Yxutaa/Wl5/fjX3z1M9i4tpPCfdB9ow7PeiAFwJy3cFgGywXpZcAyX/Gub0Uf8sjRjX66w6dOFh0/MswL8Xy6945dxl+/cgg/euMIrvYPoa+5AS9sa8W/eLIHG9vCNnotuVXH3PwS3jg/h//Ldwlcxopoak6gffVatHX3ANlZLKVn2fgWGJaAkryvsRko7c2kTWt37tqDTZs287wLTQREDQ0sn5vyx8/g6x9oralm+HNa3zE7g3Pnz+H48WMEUKcwMjziJvDVtnjU7FO91ozQadPd1pYWUw1cs3atxaOtvR0tzc22J1SNND1WkMKQ6qBmtt579z2cOXMGMwwvLwMrFBg1QGtxY1jV/FZrGGvrtT4WBG1TGBocRCGXQ0e4Dl/Z2Yt9PU3KDiObDeBFuSJldc0OSJ3fXcv5NfSO6JYfeDf9TurTplvE8da81L/wj3rpg9PgP1n24tNO7i3SuUwr4uazmeXi8W6oV1A/m6Fc+5Oz03h/IGnLU+rqapGIhvms2gxb6W3fD70v+U0TBfU8xoNBNIdCaIuEzahLtL4eYbaDEOuq9l4VgLLeh2G71uIR/dOVDZ7btQOr7hXVVn0lEkh0IEyYSGHL3xDjGCFfVngyw04A1WdByMkPrWIIkuck6gLo44kMSjgA5Yt97l0vxPuSJOy5THBgaHKhCq/kQng734Dxcg2KrM11rNma/emlC1fKqF6SKUXpZfIDZRqFfJkkDxIoRegaAwtopKQjK38CT1IV1JoqWaKJ837IaymWU37gtyQ/3zyE7F3KoMQPJ8r4Md17yUXEGoPYuSqGxze3o68lgmxxARfHMzh8aQrnR1OYzZYINELYvbELX3xqJx7Y2ouOFpk6D5rakpWRHxRpZemtvH9PaDm9POH/PAUibWB6fmASB0724+DpARw7P4yJqTTKhXm2Br5EcGQ6/ayU2oFawndDPSt/ra41isA0MH8kWGl0wqZiKbRJzSbLo0pYswlNUTai5kZs6G3B5tXt2Njbhu62OBojWqMTpEDn5YdG4lSPlfblFn23xPjXs5Gwfly5MIrX372Ir//0GN49N4gsO6b1lRCer27DpkAYbXDWiZbFQ8si/hh58fCitZKWwdNHjusKUn5aYAQNbOl5to4zyOJoJYn36ArsY5vIlKKRiG2Uqpj6YNziw9NUKoO5VMoE6O62Rnz56W3Yta4DUamc0smggWLuvvPT+dFJwau9yF957eenx/5uyr8bSd8bX/DywPfHPdN9nvBat/w03ysSP/A70pWkew48Sci1O8v37Zof+ulTeuWPVBxFFl3+aMZOQErnd0/mG3+d334X8kGkNqsRutNXJtm2B/Hq+5dtLZQ6v+ZEIxIUJFVWGqnTUaZ7Ckzn5Pik7Xmzesde7HzqBez5zBfRvnadA1ASRj3/PzZSvjI+daFajF+5ijf+8o9w4q2fYmrgMh5dHcLndndicwfTQKFQdUTA6MxYFj87N4t3LrKTZzlpcXRXrA6Pr4/jq/vbsbOnkXW+GmdG8/jJmVn8ydsD6E+WsWNtF77yuUfxz776POJNUQegVK+UxX6h3oqWC5IvimeR/2VzBRw5dQX/jz96GT89eMqsYbYkoti5uRdfeO4BvPDEbqzrbQfCITLfMisEwzJA6srTle/KI8lO/ecraPnWym+975bbBa+XK7T3bPn60yUzIc24G78iuC2kCzh6cRzfJgD95vffxNjELFbFa/Evn+rFr+1osxnFIMtPfUxdbRVKpUX87GIa3z85he8eHsZUdRPadu5H0+4n0LhhJwIL81hMz6CSnkJlbhyYm0AlM4tAMYvacp4yAWWBBgpzBDThSCNaWlvR3dONtaznvavXmGGIWCLONnQ9oLmRNJOlmaajR47g0MEDuHDuLKYIeAJCKXVBVMJxNsR6dUGoms+jer5AmUQWMWvRIPPm5ONBOoG35pZW7HvgAWzcuNEMWwwMDODNt97GEI+aeZ2dnUaOYEhm+YOxZjT1rke8ezUa27ttA+z6cMTWMWrgQZobg+dO4sSbr+LCscOoTk7g9/euxsN9bVY9lO1qO5IZBaJkDECQSbVR4GmecpYA1rU+8DZJHpPkt6MVPizXy0+JbpEUywvvz4RwFlQV/258VTxSMFPrWE1DhNf2jv8i/bmRt98nTc3RctxWRPgD6do7AkKyxPcqAdR7/UnMZQvYtLYbv/HCg1jd02Yzp+NTcxgcnTa15ZnZtK0DzZAXlkpuvVRDrVvCIvlR63Plp4COQJRATiKoDY1l4ERm9uvN0p8AkICQL0souqqbNqtEZ+MGlul+SlwfJtJB5eiwgfxgeV6bgdJLrvDktA5qQ6TagJQ8F7nK67/hfXYfkmLn/2oNU5k5dGmhFkeK9Xgr14Ar87WQCN5YE0B7HflsZQH1rMYxMr9E9SKaqytoqlkyF+E9OakECiQJNGmtlCN3LFeqvIxfkTMu+FuQnvIhW4UKRK9pGVGRyG20WMF3x8r4kwEyT57HI/V4kgBqz5pmtMaC7BuXMDiVxfGBGZwcnMP4XI4Msg57Nq+y2ZbHdq0lkGi1BfBhmezVkJoXD18otEsvrveMvDB0ojpia6tYURcLJVwdncWloSlcpBufSmGawEobdM6xMUgVUTNIZuefQoFUH8RI5J32IlL81SAEgGSoQKAoLos/snjFo9beyBR5E4GkrBN2t8VsJs4s6ylzlWYJLiocv4DukFbKMyJ/cXOZALZ/cMpMlX/nrVM4MjiKxWwZD9Q24+HqBPYjhnCgBiXWK5locG3IMX371clymfiBOLIrL/53F+ubyYXAX9Zd1QWpqcgu3Th/jyOFn1SmMFO1gFgdmQ4F4Maos+C2XG+MiVSQY7mlCaJm2eGqLF7YvwG71neYilxLLGzrcPSqytEP9aOQD27KmkKnE0ATw9QskvL0bkNw6fGJaXT/95z8+rPMMjzStcBTtbLJnjEtUt3TfV3TqV74sbRbKjveMFVH5Qvv6r4/E3VjR3s7pGwwVSOea/TbK27SB3umgQ+pOk3MZvH++VH81WsnMDCRJIAKoaUpRuE+bn6qfBhVCk0VsygqdaNsJoOtjz2DfQRPGx96Ek1dPWz7ZZcSS7NL6z0lz1Mrch5ryTMvH3sff/t//9e4cvwwog3V+K19bfjqg52mlqfXNJimDSEV7+NDGbxNAHV4MIPB2YKla21LEM9uasKL25vN8ECkXlbbSvjz9ybxo9NTuDA8h62bVuP3f/0JfPaJndiwqdfxIILFDwdQcoyBIiFShWDHn5vL4CfvnMCP3zqGnx08jf6hCZsl2Lm5D4/u24Qdm/qwmQLIut4OdJAXVoXrnR8+/1PB2tF5a3RjpRTdeMtVEDodFS+e6578ln9lcje2RcvbaMdRYQAA//RJREFUT5lc3WW7EI8m/9Fg26ET/fiL776DNw+dxuDQCFY31eO5ra3454+vwu7VjQQNqnn6sML+phojyRL+p58N4TtHxiHz9LXr9qDrpd9HePN+1LWtku+oELBUCmkglwKyc0A+g0opS6f7OSzlkryXQqCQRRBlNBKgtZM3trNtaK1TpDGOUCSCoDZ2Zj8tIxHiRwtSGSoWkc9mkU2lkEzOYXRyBsMzKaTKFRRrg0BjCwLRJgSCMVRqCPSZ6EC5ADCsJcZHYS8R0FXyaYsPyiWEKUyuX7cWXV2dxNhhTIyPmapeMpk09dpIawcSnavoehHrWIVIexfCze0IxZts5klWNG3zY40Z0o1d7seZt1/DO9/7JubOHsZXd/fhsbUdnhVOVxHURjTrtEDZasGDTAJQpQoBlArqduuLXrV3mfM8yuiUE2hl+MXvV1mCOtyun/eKluN2MzEn7E8qZYqvi7H/sn90NU9pUA6ZE5CS89vmysOKsPT4bvj9PSGGvRy0d2Ip5L8vL+j35ujpjp5oM+Jq5OeX8BoB1LtX5jCdymPfjvX4V//wRTy4e4NpESXTeWuDc6ks0h54ShNopTIFzKUpQ0oOSeW8ZyXKkwW2eUr2DELgqpFtK0YX0YAGeWhQgwu830D5QSBLYErHIO/JNdQIXEm+ULm54USVjdJkZXNjfSMRQK3xTr0DaYklIytx6yPaDFZTWO7+tTfub/ILzsQrL6X1lEomFmvwk2wDjhJIDRNQybCEdkTW+9GqJfTVLWJ17QJW1Sygk66Zzs04wQw/kHegjllp/QjPVf3lu/PBAw88s5s62MWtiNXNHvJFr6HIf+mFvjOzgD8bLOOtqTJGSkBvSwQ7exN4eGMrOhNkxxRcBgiiBKBODSUxOJ01U7prupvx2Yc2Y9/WXmxe04HejgSapbYmtG1MTXHzIuTF757RB3hrQqo6MzmeLhXmTRXv8vAUhsbnMDWbQypXREGGCZguv3IqvurMVNlDZP6NFMoTkQa0NkfR3tqInrYEohTe+ZICsW+IU1RxeUqJlM6v4HrmstiL5B3SyjI0YEi/5ik0HDs9jO+/fgrff/cMjl4aQQOFjL11CfxeYBV2QQYjKGTy5SwjVvRAlBqiouKYpTuKXK3xzx35R9Hdxfxm8v1Rmlgi1rFp7dNJZPBtQqkRxjRcVYumRAxN8SjfZ51WRPi+/205X2IHn8dkOo1qIv8d7Dh3E0Dt2tCBrpaYGTFQ+fmM9KOSwpXanTaJ1ZqbpmgYHU0RxCL1xOjV9sx/734l5bffH4p0rnVOTm3P1Qn9VLMO657SsjI9Kz51+cHCW1Qe24v83hzvkYmsrK+/iNR01OZK807VRrO/xisswA/2SO9osCNLAVUbFf/Ry4dxaXjWBjYMQNG5zZgdgCpSiE8WFsyEealYwL4XfwMPfu4r6N2yE5GmFvql/aRWpvLjIbVfCfsK6/zBt/CN/+H/jNn+M1i/qg1f3tOGL+xqRSKk2XvhAgegtMGlVLfHUvN4+cQU3rhAvpUpmopfuK4GLxFA/aNHOrG3j22ewOzC7CIB1Az+6PVLGJotmmryP/7Np/H7X3oC7c0JVGk2XLNDH5ReMQaRqZbwHVUWFZQKlnz03PkB/MV33sSBI+dxZXASY9NJawNSFdy1eTWeeXg7wVQvunmtASepNNdTSFBbMQt+AkPyz4r3g/Jc4fHAOCq/5glwtY9aab5sW2lobarqTS0Fkea4DCsQrH0C5feLyRJl6ZshuD9w8gq+/9P38Y2X38T0xBwaExH8JoHyb+3twD6WV1u03gZiNKosHjzEMj5wJY1/8+oV/PxSChHympaHPoPO3/iXqGvtNm2I5a06loGky0tLPe8F6F8VwVV1dhqBuVEsTI9ifnoMi7NjWEpPAx6oqVoq22BQJBwxEKXNmpXH6gu1bUmZ5R2oa0BVYzOqmrpQTfBW1daHSvsaIJJgUJJGpC/k1Y/FBYabQSDDcGdGbHZsaZZuZghLc2MoZ5NYKGnPsyrU0t9IYxTBxgTCBE+tazejfcM2tK3fgVAi7rpRlSfTK6HRwuC1W9NVjVxyBiMXTuPHf/HvceWtV/BrmzvxKPuBVhm2Yp3w+3Ed55cBFJNtAEpXfiW/PVKpqi+ydSyMj1Sv1c2LX2mjWYvfp0iKn0+Kp4BSLfOpRjCKZbPyuaNrd/y89W9p1s4cZQZfPjDSazd79KnSh0VHMfef+6lY+b4DUIvLAGqKQOiBnRvwX/7jz+GJ/VvQ093q5DvLG34pJ5ImEmWQ0clZDI1NYWR8FuOTSUzNpDE9S0CVzNiSkaLxKvItvq/9CsW3NHOv9YHq4hrrKVMGg2hinZU6YLyhwQBXtL7B+LptzcL2rNkmmWl358JCDhD7qQp8y5uBcpVQD2Rlzqnx9TRUoZXoQWBKHwtYqbr6b9+35EXOy3JX8bwLlcdguQaHCvUEUg04P19n65D0kfJFbEn2IDTSIUt9ndUEVrUEVnULdGX01ZRNZU8qgCoIMSRVdBfkcogrfm9NetOpG7iw5JdY82y5grOZJfyHgXl8a1SbhC1hU2cU/+CR1VjXHrXOUoWqvaNOXJ21dVGXxtNI5udtanL7hk48tW8DHtu5BlvJ1LTxbigo1aoaV/DKgA+L2N2QVXDlgfxWGC5NN5Ee+84u+ceL69+8dqXa5tqNx4QsHOWTu38NErpv9OuuV9D1nt89KUDmYYpC/JuHL5mlv5cPnMFYNoNYTS2+iE68hDY8jARaoH3IliUhRoGMn9elgMAUBTKd02nfe21LK6BVNqZZsf2cbpkOjz7o/p2RA5Wqt4rXGQKobxJAXa0UGPNqJBJRCkZR1jO1BpEfKuNH4UlGPaZmk2RI82iKhbGbdU4GGFZ3xm1jXc0aXj/Dc+ekryXwarpe691efuc8Xnn3IoFTA/Zt7sKXn9qCDT3NtiGy6tO9yplPgmRZr2aBR69u+uufdN/S7W5bPbgV6b6amWadzPiGd12RbO5dfxhZ0fAlvacBjFNXJnUXOwmEZa1Qi8s/jNQXSIhJ8tujF8bwp68cweWROTOa0KqNRQnAJWxpzZzGTrSh8WQqj7mZGQv0sd/8Azz8pd9B66o1aIhEsaT1JL8w1h+dJHQuqlPNpnHu4Jv49r/5v6E0ehG717Xis9ta8NyWZrREpEevwZsq5MtLZiGqyKP48Fx+EadGM/jLQ6M4NZxh/1CNnkQDHljTaJb59L32hjo5nMMfvjGKn52dMi2BVRQGnnl4K/5XX30BO/ZsBHt0jQp4sbqB/GzwjysrhG7yf4F9xOlLQ/jpgZN45Y0jePfEJTOvLv6utaZBCgICNls39GLvtjXYtKbTjFr0dbUhzvZqo3XWeXne3kjGXNnWKchPz2VwaWAcF/pHzV0ZmjBNAs1Wru1tw7/6g5fw4EPbnergL6g3HzuR7yhfR6bSeOv9C/jDP/0B3jt+wauvi2gK1eI/f3oV/uCRLtvcUxuWCiBosC7LKvjHPx/FH78zjMHRWSwEE4jvfASJB55FbM+zqA5FbdPl6wvGp5Xn3nM7ePnBfKmojmdngaHTFEBOozJywa4DBBVsACyPWiAcAxKdQMc659pX816C6apj3RVgo18CbivCc72nu3aymU54rdkwqReeP4ilC4dQnBzGQiGLqupatK7egHUPPonuHQ+gefVGAioZOCIpDI+s77Wza/2z8XS6hVIJc2NDeOU//DucfOVvsJfyyYN9rdgm1fmGOgOlIhuc8QCUaBlAsa+7loJfTApWfGQ6v4T+uQWMzOZs1lprFVc3h1hVmb9+JD8lslJgRAWcaiVsUy5UGv37Jnjzjsku/NN95Y/ApP5W5LKdly3fKPDfKmG3uPVJk0WB6TI2wjhKpVttyYxD8Kb4v723Mq5eoUtuk4wgFb7Xzs0QQM0SQGXx5INb8a//i9/C/h3rEJVVR/lxHU/xaw1ziP6a7MjHyi8D5byW8bEZ8qyRiVm24xkMjU5jeJyAn250cg7JdNZZgib5mhcqHxPF6afKppb3QwRQiWAILZSfm8M8RkJoDkkdMGizWU6W5vt/uwygnJOPzAfjsTKy0FZfhe5gFbR/6uISb5qg/MtJyhyZJJc58zlKqqnFah6rMLZQQ1dtzlnsI0OlJFJmeqUCKIMTQanw0YV5rU1522vcxrwdtUtoJqBK0MUItqTip/xTPt5JPvF1i59m+1ILFfxPl0v4d1dkanGRnXQIz+/oxJaeOJobZb68mh1CxYwnjM3lbTbq3PAcrk5mbGFpd2sjNq5uM9W+J/dssHVBEmw1Qqp9ppYZpSJocV0RU+/Uv6N6YrTilQ8kvfth75lf/JGn5uzuteOtyPfPb4nWcuzk2rOPSG4zNReJm6PCOw3s3NjoTpwbweuHL+I7b53E0atjJnxuQwTP1VAAq7Rih2aeyEAFOzSmr2/ln85cI5e+M9uXdy7W4LNOnZsutB2XDNjItpmBK52LOfB83nu2SGlb71oW8McYAEkzm67MFLYe6NR76OchyY+X6ts5ZPHXlTFcXsoZY3Ame8Oor5dVtRp+tuw5/xkf1jsBqHROJvUrJnj/5lPbzQy4rN65zXU1A+HCuHPSgALbXk0NBsaSeOdoP946OYAT/RNsk0tY25XAbzyxFQ9vW4XOlqiNZmmkyaVK5IfqX99fJLBU7QEoOX/m6U5JM1HaeFjpNbU+D1CJTd9IKid1FNLbVqeXyZfw0yNXcOjMMGYJbjb1tuB3X9htvEOjd8tZeAuSrrlG9C6Nztn33//5WYxMZxyAIngSgFJYEhA0E5XO5tiJTZn6XoiA6enf+xd49Dd/D9GmVrNsVpEA+QmQ4iLBq5BO4uzBN/C9f/s/ID9yCVv7WvD5na14cXurrX+SCWHtwaIWpBkobaSrzj7HowxKnCB40h5Br5+fQ6qwiFUEUf/gATeLtbPLDTycnsjj6++N4U/eGjILqr1sGy8+uQcvPb0Hzz2yAw3NjUSWFMits1hBv6gKq/CUjmLJwM3Y1Jyp8x07fRXHzlwljxrE+EzSAENIM/fRsM1EyYVDDYhSIJCp9Ui4wQbWNEOlATkFZ/uqsB3lWDdSmSIyOac2ozVYWn+QTOcgNdoY/Xzxqd349ef3Y9+2tWhujTMdrMAr+MvHSjcGI+ma/V6J8b4wMIm/evkdfP+nh3F5YAw5xl1W9PRJU7gW//Vn+vBPHutGhOnW7AUo41wYK+G7p1L4wYlRHL46R75ajcb1O9H++X+C8IbdtoeZ6o4BoZsCvxXRX/FcKzvGjUf7aoHtqpgxlT9zuTlU5PSsLoRAJI5AmK6eIFdOxie8tcD2kqRFndgH9sNf90ztjUiIQJY8eXKQIO0UKv3HUBwfwEImZbw00tyGlnVb0LlxB7o3bbM1TvUR1kN5obSZNOr8vYm82wpHYC6XmsMrf/T/xrvf/HP0hALYQ5781Np2m4UqEcTqz6nwSfvC5ZsGCeeX3BWDvJluuinAwe/I0DLkl6fHsniPwnYyN48myjMvbm/B9q6IyUJu1uvjJ2XzrUi8Qn1WXaDGZp5cyVCeYwrMMpygk/JOT7yo+nVJ+aE+3+aceEv3JQlYfin3bkzbJ5PUDyZLh4tlhYB8hsD25xemkWb729yuPawa0BatM75CUdbetXS7r0kOYKWKC/jx6Wm8fzWJLPnZ58gb/8f//e9jw/oethXWxeXMvjHBvK9Hem7OO/dJs1RmKZK8nnKbnK6LpbLxs7lkFpPTKeOd41PJ5WMylTNtLg0g2jon8hXNqGqTY6n96Vyyho7aq0r3qr+0JvE1K2ovLiupzHjXsP3HaumZPWSG3fDOLxe5opRNtEaCHYEgU9erJRiS6h6dZprW0a3n+dq6Mrp4TNQIGLGDYX5oU945Aqxpgi6pBMqk+dX5agzYdTXzLIA4/dYM1Z0ui1bctLWS9qe6mFsyV5CgxYKUtacIBfkWAiitDVKjkgnzRjISWeprVGfIctJGpyNT7Fin0+xIM5hhZUlmC55pVZWnQ92qk1JH4L8r+BuiapfevZXn94SMS9BJeLhd53/D/3tJ5t2Kiu/O+GuZ5RjhKAXFt49exjdfO4aXf34ahy8Noya7iEdqm/Gl6k58Hu3YgihiZJ6OGV6jldFVztfQyYCDrODJNZC1anNdOe0TJXftusauIxU6HXkd9Vwjw9K1nsnKX5DArYH+1cl/FqrCUVosPX7b9WLjfu0JtP9ZijG+jDyPbrRQMz9iIFprJAtTy8RPJICL3LS4zH0umAU7mQS3fcl4LoYjC4peEHdBjDvjIPVTbXz7syP9uDI2R2FWpkUXTHjPUSjVLuWyPCnQprCvqQ4q4LsO/GMlAaYqz/mx9IHUnZC+M17st106XfvuRlJt0MigOvGrzMs3j/fjlUMXbFPhMHnH+p5mbFvTZlsmmHXCDyGpg0mQPtU/ieOXxmw/qEUyxwgF9HBIe+LUW3gWKQqeUkuSqeQy60ww2ogtjzyN9XsfQm19vVdenxQpc1wrmBsfwYV330RyahKBmjqsaw1hS2fE6q3ySLMT0oWvI6+VoK37DTUBWy/VQwEhxnzKUx5OFxdNpa8wT5GRHrdH680EelecLZFhTWXLmMuVzDqfRkWnZlJsU1WIso3ECUS0VvS6UVa/7Lzsu4kUeb5fxfoeiUfQ2d2KLau70NvVgrWryIcofGylW7+6A61NjTagliL/HxqbwbkrIzh7aQTnr4zizKUhnLowhBNnB3Ds7FUcPd1vhirkDutIQHb2wgD6B8cxS+AkAbyvqxUP7FiHzzy+y8DTY/s2I6KRYhPsPyFaWV1U98lvtFfWlDQD3juHr79yEN/5ybs4e3EA7bF6NEeDNjouIVvbgjy5IYGH1sRRX896SQHnzHgZ3z81a2BXg5AsRgTbV6Fxy37E9z+PBp5XyvNeGm9VIB9EjKj1V/yOzow/kKcSsQDRZgSaOxFo6iKq47FtLQIda1HVthqBeDsjEHVgyKuvvh/8MZ+vJ77DMg6oDmmGa+Q8cOZtLJ59B/P9JxEo5RFMtKBl7WZ0bN5lqnqtazahuWc16oIhm/11MzhOyF1JCu36e2rVFWfRj/3A6OXzZoBlvlCwweWNrY2INdQRiLMPpJ++Gpr8kbwiFTz/+qac/IAbMuudLi3hzNQ8To5kMTCRsna4uiVkbTYRqjW57OOk5fjy58Zo+kELJPlqewaW+Fdts1GeKp/d4Z/qLEm/Ohfo0tyUe+5UMvWnK/37/rtc8+jGSHySZGErbaoJsH3yTo5mcbg/idnsPDrJ95ojdYho6xuWnXiipVWfkZRepTtbXsJoah7nRtOYJSOVUZyHdm/Ai0/sRihBUK8BUb73oWRtg85kRNZ/3zHcGvLVYDiIKHlkU2sMbeSPXavasJo8cuOqDjNUoVn59as7zXiFeObWDT3YvLYLG/o60dPZjCbGqV79IVMq8+m2QS95oUytT6azjH8a1Y+tavnaIiMarK6w+Fx8FG0eDAyo05WlOc1IWQesiP8Sk582WYaSqfLFCjtJNv4mgSkCqc0ETXsaytjdUMKO4Dx28Hxr/YLd32BqfFoftYSoJCD+ZxcDBE5V5mYJqDQD1cd3NWOlMO6UmMVkMsBYkZ1vqYKZ+QoKLIcwK2QiUo/OhMxxSyWB/rPiqEI2scK2xYj6Y06ItVFTAikZbDjTP47+kWlTddI9CbxOQGJZMjCFp/xQyVps/Sjz6J+Krnv2K0QuSdcS69dwdSiFfAkDozP49usnbF+rn7x3HkMjs+isDuH5ujb8flUPnkUL1lUIc1gOmh36RaS8vtHpKzk71w9J/pnJfbZKgSkBKIGmeKAWTQEyKUIluQTfitPFeL+RrFozYHo/SGeAioxd4qyAlXPunkCWjg0EYDJ0McXfNFtEJsBuj3VYQFsmcmXVySLmx1ZMjW6JQotGLTUjJJ4l/WKtWWslw5LBD6nFfBQSk5Up0qsEUO+cGrT9htQJayGoQN+wNi5NZm1gQCQVVYE+jWypM1ou0PuMFKtllT2vrA1Meee3QytTZmBpZXJ51GzUStIj8W4Bz8nZDF47fBlf/9kpE0ZaYxE898A6PLqjl2XHmsP3pIpxfSjXk6qAZrAOnB7C0QujtlG1FsLHGqMIaaNRCtt+O1pkeRSKJWTSGX5YjVhrO7Y++jTW7HqAvKeKAty14YY7yIK7JsWqrr6BsuYULr77FqbHJ1Ak7xbo6WsOmuVV8VdtainhTVlhI8sEULLWFiFYj7F+J8J16IgHjU8MzRbM+MBsln0DBYi2xloCLalMayCVPDy/aOuhpFoyNj2Hq8OTtgF4Z2uC72mkli8qU/32dTukjlp1n+1QqWpqjmHDhlV48KEteP6hbRRGNtns0Dbe66PQ0N3RjK6WJnS0xNHcFLWZKK3B0Z5SAnRSRxRIkvqfZhI72+JY1d2CjRQo9tAfra36rZcewVe/8Di+9NkHsaqvnRyGcWU8TOC73Xh/VLJw6Fh3FLZmwy8S5P3knZP4T995C9/8/jtIUrBZ3RbFM1vaWK5BDM0VkJtfRDxYi2c3N2Nfb6OV6/GxIv7Du7N4+eQUzg/PsEyKBFYNaGjtQUNHL2rjraiqIRfW7BOdE2wt9Lsi+5ZxDshYy5JTIwrUNBiANxU9zcRqPaCOBCC3HY7ypJACLr9v4Kly8V0saP1TbRCxVevRvnk3OrbsQXPfegQjjTaIEWpMkFdKS8DxT4V1q/Z3LQ7uTL+yxKez9NQ4sjNTmJmaMiuA27sSZqXS9ssxAOX8lr+aTTE4JUYnT250dlhxQdJ1LQXP6dwCDlxN48pkjvmziC0dYexbHUNHY721Sx+ULX/+cbkPJGk2VbM/VYtwfw5QudknFc+t8nYlGZC6RRuSX8ozpdGnTyStH+T8A+NaoGx6+GoS716aQTJXQkukBtu7o+ikLKrBT/f69SkXn1Db056np8dyuDyeYn2qwSN7NuCZh7Zjx+bVtiZQ5eza+l2QghR/lGDi80gBMvIKXUtGCEeCaCX/7evrwObNfdi7dyMe3buJ8dhoas/byTc3rukytWfxzBaCOq0Lb2tqRAuPslLcQHAV+L0Ht1dW1RI0BItmZU4W5Sx8Lw7sM8wiX6c2fa13AvfHjfg/XvIL5eZELJeX98gfk9Gl1n+ps/TVY3TP3Wf5UGRTXulRbWAJDZSODIwuh3X7pJk++XlwbhGvTJbx/dF5jM5XYV17GLv6mrB3TYsxDW0IJqFR654sJvxXHKVuMpUq4L3Lk6bal8w58+wytdvZEsNmVpjH96zBA1tXmdU0daSRYION4msGyzpC+nWNvAuT1H4FScmSU/p0ZN6qsU0nc/jxO2fxlz88glMDY5hJk3kzH6Wm97uBHjxE2MJuFg1kmsohlb/olmu/7obkjV8hl4vAP1HNcs8UbXuVP06UsSuvuLx3+KeuTExYTiKX/6ZAmoxHvLE0g59hBgeRRIn1V4spZQwgQoFYfawLmb9e/VhkPcsXCsynFMH5POtPHZ7ctRq/9shGswIZYn1qoLP9GNzHJBefX0hMjOqhBLpDFNL/+Pvv4wIFnAoZz6ZYHHGGdWp2BrOlEkK1dVjV1ojt69rxBMPfua6D7cO1CQGua2HfH6RyksqenF+cdu5kjdsiPxelric1PqsD3tHuKfkrSHmpWaOzVyfxnTfP4ghBjwCp1pPJguI/eHobtq1ts1mkDyMzMEHKEjxdHpnBX716EgdPDVmViDVG0NHWYmpj/iijNh0ssC1JoJ2enDYTyWt27sUTv/WPsOPpFwyoSaVO338SpNSp3TSEajF4+iy++z//dzj33s8xX8hhQ0sdHlnfRAG7Cbt6ojayLVU+U/Na8a3Ij67Mmr92Pon/eGgcBy7PmvrHU5ua8IWdrfjSrjZMUvD7+tEp/JAC+vv9SdbFJQNo+pORh3071+E3X3wYn3t6H+rYGVuHf6cVduXrFjH+0A+r+4yf21jZHWXpVGosOds/z6m1yCCOGYWQUM+vJVxony+Bq3Co3tT+tCefNs22xdQUnvXOtVzwyK/MnwgxbMYnS0D6xuFz+OGbx/DD14/YWgdpqG9oi+CRdQl8eXcrRtML+G9/PIyr0yzjphr868+twRf3dOBHF7L47vEpvHZqDOMEWEqbDRzwXxJQbWMTQmu3Ir7vWTQ/+nlUhwm65rUGyk/3naXX8WN97Z0sfy5e7i7c2fIbPHf3/evric/Y9+hQyUwDo+eAIz/E4uAZ0w6ojyYQ71mHlvVMw6o1fKmC+mAIzd19CDc1o64h5MpR9WQ5bjeTXx2vxYldJPmyZv2GL541Vdg3v/WXaJi6gn/8yAasJy/W7JM+cBbl1N8sYb7izJkvk+fvdWSBXAtJZ6qL/TNFgtwJXJrIWht5cE0Cj7GttkalWlXFuv0J8Xk/ajeQBoIEnuogxutmlOp5rYE+lwrSh8RP+W9v8R31zwKebr8sBw2Vd3K3miX8pEm8Wrw9W1rAaKqIdy4lbWZQcdvYFrKtATRDr3iqH3Dl4hKvaxkB0bKUd8kP372SNOMRm9Z14f/4L38Tn3l8p63drKZca8Dn40rscmVRAEqQu9J9A6pefVLdlTqf+PbCQsU0XgqFInL5gvWB2q6nOtzW/TWtC5I6m2ZPxBqXfeRBPEXT2hLsw0yXIWX39JeSXPe1kpSZ/j390rlbdqW0iqFqBk5Oa8GkYqe8khNYcuuj3FHPXDWXuzNSHyQZRSAtwwKbKQHnM4sYL5Ohk9lp47HLExkcuzqDi2MpM73YFHFmo1Wpq9SI2YNIVaE9FkRnXDNSTt1mNlOko8CbyuLy0DTOXpnA6FSaQnAZNQROClxWgDSzpRSIuZo5WD8jdPtXkZQ2ZXqw1kYGrlDI/NHPz+Hff+cAvvHmCRzvH0MuU0LvYgO+UtWN3yF4ejgQR3egwWZwlC+uo3P5JO/uhOxb/vs1cJmZXvtxB923MrAfRyxz79FyHbDFqjrynsaA5JzaoHM1rM2ahdKsVD2lbs1W6R3VOZk0PxvIoEBmrQ4hTGDdoDUqFpZ+fKK/rBuKe7HoGIkWDtdS4KynExDXugNtjGczUTd78CGkl91onHSQx6YyOHVxHJNktErtM93deHZVD7q0NwnfGUxlME5wq3U8MqUtdbIFCoMmADbUmTqh6rKEfxcD//jpkMI25xcjL8g6nOnyOySBJgEmv05UmEYfSPkkMDnP9n95ZBYHTw/jrWNXzZqhBkw08/T5RzdhTWfCBmPUYdyKVK+kwqYZPq01O3BqEN95+xzODUzZjHZDfT2i0bCtjdHIo5Ug35XKTj5fRCabRaFYRKJrFdbveRCrtu1GvK3L9WPqYD6hAnF5zrrFOikwIfBWIniaHRnADOtPep5AkHxAatGafZJBhjoyfaV7ZSR1plkjLZiOBcVr621t1PnxHCbpiWrY1q4Irs4U8M33JfjlTI1MWEzfmgVDghjp3Q+MTGFwdApRghTNSDFAx48+oCxuTdfi5pNpFzCd1WqDaosN9QSODaZyp03FpTLT1tKIrrYEugjmNEPV47lu3utoi6O1KYbGWAQN4QbUNhBAaVSZdeHm9vwxlqHCkt9yyhfWNY1Ov3v0Ev7mR4fw9e+/jbffO4NJGbZgvsoIiAyCvEi3qqmegqjbGLcnVofNbQ02aziSKuMvD43hJ6cmMTqXx+aOIH7voS7bWHdrd9T6ylH6t5SaRg1BR7BvC6qDYcWG8ZBQfOeCrJ8ER9fOXCm7pzeWuOqrvXnt9RXEmyzfygKFhIuHUDnxU1QmLkMW/gT2En0b0bl9H6JtnWYkorqWvDAaQ7y9C8GILKzKC9ZUlafz7Zak++5d51S39SeBuZpASkZZ+k8fQ3Zi2NQltcY6XCde4azmOTDgoICjDwrJoxWPFY780frDkbT2f5RRLalxLyFfcmDMX5LgZo6rbMDOS9JN+XkvSH7Lez+aOioG6ldttol/dl0ltT1jzr+Q/PjKM8tbnvrgSdc607Wem/sUyeR/5vU4+dyZsQwGpgtmTS8eqsHqliA2d0aMJwrUqoTExjQ44YOngdkiDvSnbHA/lZ838PTCY7vw+WcfwOq+Dr7HD3zet7KTvKd0q4x0Yak9SO6VVUzVb6kC1tTX2QCXZp20lrSJPFHGkjrIr6uj7V1f04cCBw10MuftClG/LhBnCUQFSf7OzGug+2UlP03Xk3/32jNfCFElVuqVH/5RqnkaxfePVlGW37n7vNGXakwKsbAYMBW+I6lFDOZlBaoC6ZgOzuRsL6gZMnnNKsnqU8ibiRLDUuUT04mH6229lNZHyUmtSuoDyWwRIxQyB8bmbB8XrZManU6aao/Ucnwrf9YADH0zRfRWDcBxj7tP3ydKlpnudJn8e3ICh8wzUYEN+Ur/BN5+/xK+//YZCoen8Mq75zAxlkR3pQGPBprwuaoOfDHQgX2Io5HgQkxSY7bLwqodb127Poyu1TzvSx6u9+PGK/89d/Sfqv450p1rV/6Zf9RT5xyjdxPtuiIYCRRwFCnkCUCkfhAOB82QhPtC5H/N+uDxAM1EaXRbTsJ1jp1cPNKAtkTYwLwP6Hwfbo/4Pr/TWr9ZCjgDA7OYTudts8tNiSZsb27BnpYWrI05a28aIJjIsF1MpzA4mUaSbUMCser3XIYMvlR2aquMhDpcCcbqbAUCJehb/PjMmKeFbRfu+jpnt53zYnrH5H3r9w0r/bldP/XpMniis2t+LIMSum9hrPBM+fDa+1fwzskB5k/KymfvJnZcD27A/s3dBrLU3plCl06WrfJV+aN8ErDK5ObRT57x7tlhMz7x/vkRaA+3EEFqIq59w5zREdULsSH5od3kM7kicjmW3XwJnes2Ycujz6BjzQYT5sRb3MteRD8RUvyUxipEmppt9mnk3Cmk0hnkyxUzWS4T5Q0UAiUMauBK/FCAamU0mV2W740CUJFaU+Hrny5iKlMygU/5YPtHXUhihnxbafUBqtYlibdKZWx0Yhb9Q+O2t4ksTipM7aUm4CO1MY24L5P7/Bb5dasM9CKoiMoP1X8dbXbAlbEAUXUthQS6WoYnNcwatVleV7HcrRIpzvrOvvUj4JPC9e7dKgp3SyuDkb/Mf+PXTMvw0CTePHQWf/PDA/j+zw7jxJl+TM+mLS2t0Xpsag/j6c0J7OyJmDfqC9c0N2BLR8ieX2YZ/fjMDN46P4VZ9oVrKPR9bmcr/uDhLn7XRNAVxNmpMi5RMFwqZtxM1OqtqAmT19i6JEcfPbnX8s7360Y/7dr78bPEXTIvlCf5NBv3FeDsO6hcOYaFYh61kTia1241YxGxrj7WNalgVxBJNJv6bKgxxrySUQ2Wp/l3Y6g3kP/YO/rvSxuiriFoa6guH3sPs8P9DEuySBXaG+ut6s6zH9FMipvbvC4FH07Lr6iPqmhck1Wxynj4XL6MZH4Bs+RHEtxloEUbXk+y3U2ynWXY9jSTLv4lMHUvyXxb4aVO5awfZfx8AKU/mb3W1W3RDa9J/tP8k3JMj3wA5efgJ0vXR058Q3yhn+3j2GDK8l35vEZr0trUxpyFOhkSUXkJ7Gbnl9g/l3FxMk+emMbJkRRy827rhS+98CDdQ2YptE7bIYhf+ST+406848dNK8IRr1NUfP7p806+I5XeavJJrQWs7mnv/JrWOs0ussNgm2ytWWJF8JuJ81LttUQP8wsB1PNZyFC+Q5X+3y8v3SLu192yHHCntyT/+Ye9c5tEL6zOsDxUJukycC67iMmSZreAWHUFrXUsA54LvMnMripoRzyMWLjWhFjX/JzuvTrxlmgDeprD6G0Jm3U0zTCZkMPn06kcLg1P4cjZIVwemqKwU7J1UpqqlEWVbGHeRvUknPkCpGi5vHWg86u8LvWuTvT+8gefAF3TrVa4XtAWvLtf4Q27x7wTSbgrUQCcmEnjxMVR/Pn33sMfffsAXj18HldHZhAN1GJvbQK/VtWG3w104/OBNltzpNzVJndKsx+EF6QL7i7I5ZVOfoEf/jtKi3fp043XPt3q3jLZR/xReni4HMjjMAFUrqKdvgMIBwmgJMgt+36j468YKqlcLiPN+pOi0/5jrayTAkBuM2QHVFbWkw8mz18e1Anm1SnOFjCbyWM6V0CR5dZAxvVsdzce6+jE+ngc0bo6ZBa0Ai3A+rtggwMnLo/hCMv14vAMZtIFi5us8mgtoIBeyUxTL5qTxTKbrieDNEFXEeBR59ecbvGoR+b8MvDP7pDoiQ+i5IPqp6rmjT65MK4nldWS2rDyXg+9c9tMl54oPmrjEtKlqidDEa8cPI/T/ZP2vqwmfmb/eqztajKjH+IVS+QLLg/YeTOPtY5Ba6YEPgXATl+dMhD2t2+exRW2D/H+IPmJgFNzImbGI6zQXGosfHWg6WzeAJQErb5te7DzmZeQ6OxhB0QhzvKT7+uze0wqrxvJD0YqGbL+FyMIl1n+5OQYlgjw5otFDM7mTTWl3gPZyksdda00OdLRnUtA1+CjjElopmOa9XWYYOrseM6cVF1kEl1aAZqZFRhTupVoN4sbQIZ89vhZWdC7an5q36Zwfb1ZexIZf3CVziP/hPf9qNzk+HPjvRvJ/OTPLZ175ZZ0o7+38vtuSeH6YXv5LV6dI9i5yj7q6z/4Of6X//QTvPP+OQOfWsdTI0DAxrSmpQEPro5hU0fYVDDZNaIlXIcHVkUR4/VwqoxXTk7hRycnbTZjI8HWl/e049d2tGI334kk6hFl+bw7Oo/zMwtYLBdR09SO8JqtBFLNqGoIWVmYQYh7lOgbffGzU871pQxPZclMcdyH14yjvTF6ETj5OirD52wjXVZqhDv6sGr3I7Yhrgl/LMt6Ap3mrlVobG0zYOyve7ptUvA+2bkroPpQnfGNodPHMTM6bNbOwrUByhrMJ8oqhaUFL84kv0xX+nUbpKooNdr2SA3lUhA8OYMgknsm0hq0yOPSVB7nxrNuBphgap7PtVZR6xAt6+4V0a9bead7DkC5AVm7JjcXj7xtsnfFOVls/HUAymWaAKipP/p5+EmR4mSOAdNZH87TAvP+4gT7leG0gSO1rZ3dUfQ2hWwgTgNIGfLDtLZBID/snyng1EgWh64kTZVWKo+b1nbhucd34iufewwP7d+CujrmHXnxMi1n3R3k4e2Sy+obHH/885V0q3sqCI9PVj+c6P2aOokk22SRRwnu4aolNJpiPt+hc5u+skPmBwVlECuoLKEErSE7uimMv6c7Jtd89CuQFECMYKmrIYAHE9V4qb0Wv72qDn/QW4dEXRUG8xVD9WIWa9oiSITr7TsxWzvyT6VjPrJwpO4nAxQyhS5AFQnWkglRQJonQ2K5SvC9MjqNw6cHcPBkP0amkmbOWCo5ipM29yvqXQplEiQkGPsNzGqH/bj4r6Trrz5OcnFxkaFTVLxT/VonxDxg5G0tjczdfuunx/Dvv/1zcwcowMxQSK9iXd9dHcc/C/Thd9GNZwPN6AlIOJSXjqm5Du1Xg/z80XjZxUoWBypzyFZY7hRMQhQYBKDcuq4bHeGKsrSW9YM8Qap8EnRUGwRSJHg3RYOIR4KsK84ij8L6sJzzO4xrdcndqSJznWTZaAZkulAguAMebG/H2lgjorV12N7SjGd7erAhHkOIQmeWYC4pM6YLC6a26gDVBA6eGcLrx/rx+tF+W1t1+sqkqfxNJXNIUUDLU9iVSppmAjSIoPpu10yPgJY2V9WGzxrhtLEKxlMg70MTdQN5rNTS6H9mt/ijZ/bcI/9UeaBzPVve+8kGsewx7zE+vG+zT0Zup3fNBr5y6CJePngBozNZAzQS+CNBqTa6WacC06iy0tqYfKGEZLZE0JXH5dE5vH9+FN975zy++85ZvHn8Ki4MTdugg9p+MNiAtpYmNDfFLSzXJlTG7qhRN1lMnJlNIZtjp8l8Wv/AI9j7whcRJuhVXVE8Ld2u2D9WsnC8c0eKZxVibZ1Yt+8Rm3WZHR1CuVRALj+PSxMEUgRCTo3PzUZJnc+tiVK99LmsVX+biQqRX5+moCDVPVYR463qMyXUv7SzFdt7Gils1JjgJwHDZn4icdRGE1haYJ2dnTULeO/TjU7N2fqPvq4WBOo1iCFSCuS8gvYzzq8Iv4x0qzRY0fBH6WYdujI8jW/88BD+mz/8Bn74xvuYmp7FYoB5F46iKhhme2B+sM2vawli75o4uuMNZnRJuaRNMaMU9F87P4f/56uDODGUptcVM0Dw+IYE/unjPbaprkpSRVug8PfWQAnnJ4uYz+dQ29yFxs0PoJZAqqpe/YAan4vix03XwmBdszB5R2llngXmC6hcOYLKydewODvBuIXQpJmn9dsRaekggJFK7qLNOMXaOtjmmlFb3+B887L8o5KvCqttAQq5LEZHR1BXKWBtu6xZSl70XiSpeP0itts6vw0nnqfvBEYS4VqzvBdlW2OwtkG39mgTHpTNARk0ShcWzDx2U6TW1Dmt33FFdpPfd+xI8udGp4eKn2adxBV0fVszUCsyxX1FXkIffMDk/GYT4LkBKO8lvw/52B1/7ODdYHHbVg5Dc242aWSuYHvm9bC9rW8Lmepemnk/RRA7aKAph2NDOVyezGGM72oQsykWxf5d6/AHX3oS/+y3nsPa3g7HzVZWll8iqv6ndRu/Vs0SGa9dRJI3MotCzlrjA7O+p0lriUU+aW8am41iD6FFtFIBMv1TOn33y5kN9wf51VWNUEy+oapi+3CtC1djA936SBW6WChak5acB0bzZaR4LlU9jbjIrHkDhRmNiEpQUkPTaI0YpgQBrYeSup86lLZYkMArSmbXiK7GkK3BmKQgOZMtYC5fsFHnK8MzOH5xBGeujGN8Ok1hq+wERnqoBbdyYhzSF7XCJzn45tJiMvAnRS54O0qYkx5rQMK9OmGelwvzOH1xFK8eOIu/fOUwvv6TI3jtyEW8d3kYIzNptM/X4FE04atV3fgHVZ14GHH0EThpJkpeu/btpcwP61eEXKrcflA/hwDUIuqqWJ8oJMsSnxt5F5vz35QTqZ4yn+3SCZWazdHspfYoE4CKsK5JZUkqNk4/3f/2ZrI6Y357jhVY9bahoQbDUymcJejNEBhpFL81xI6UcWtuCKKJgkEjzzt4byNBlMDVvrY29EaiiFTX2voTzV7NpLOYS+fJ4AuY5HGMdXxwMklgMIPTVydx/PK4GViQmpr2NxLgkqW5g3SH7N6QrSE6PzhtaoOavYmG6g1Q2KzCbZCfeusEPfJzVvdWOgElA0srjitV9OwdA1QUVqyMNLDh8lqqelrzJOBzfnDKykWv6C2zxse2fmlkzjbRPcp28f75ERxmGg+fGzbgdOzCGE71T/CdGVPzzRBgiqLhkKnsNTGfZYBGapqKzLW9wpxTbpQIyuZSKSyxjjR3dWPj/sexYf9jqCGvWiQw9Ulp+dgcE61ZCqkXyfS3VC/kZEUyPzOJ9Pgw0iP9SA5cQGF6DPOFPOMt9aAK+eACBmeLGE0R8FCwbgxKTUzr+tzosj+DJo4nQEpZDocHM7jKb/RM4TdT6Htpeyu+8kA7nlifMMH9ynTRVLBlbS24eiviu55EQ0cfKrUNSI2PYGp0DCPjczhzeQSnLg5jkfmogYhQIwV4tknxX8tgIyXSO/2lJEXeS4AqqLZNaKDUsbCEYwSS3371MP7i22/g+z85iDPnrpjp+IbO1Wh64otoeuizqGvusJnWMkFERwg2mKhNcjUqbpshLwZwYWYRPzozi9dOT7L9F83M8m+xPP7Bvg6zGhYi2JIfajcldq4/vJDG0cEUFot5lstqxHY9jvoEAZQs8llsb6+tf3S6xg2tealC1dQgkKekNngKIIAKjF+x2d26WDPaNu1CYtVa1u86vireyXxo7UC8owu1Daw38kO1lcd74tiuZHxEYRXZbgbOnSYCTaNZ1oCZl8p/Y0se+bmmWw4Q3p7zfzQTLGAcZ9l2xeqw1jNl3tMUQm9z0IR4rcHZ2hU1VUy9u9yj3EF4H+j4c9M9OpHNQDkosHxPH5gssnzjw8jJawJKizIYwT8DU4y37l2DU1649yI9v8jpx4gn/NfyHYGj92QRcSrHtiLLu1Wm5ixeeXU6b8Cqn8+GNJM/lzftj0yG7SjUgMf2bsaXP/sQfvfXn8ATD25FW3uzkyc1Grkc1i8XVf/ntRu/JkWBEiXoLBMxS5dnLz1focDD+9rPqJb3NDqjIpRb4E+eiL9Ap3PfMRssH9Ro5HT+93T7pPxS/vo5pzwPEw1FWUnDvFAFVsPS4C2zHpdyixglkLLp6mCtGZTQCPlYMs/KTAA0SQFxKmvGJ7RWSgxIIQQp+GnGqisRJjOqtxmD2VwJU3TaU6ipqt5MeI9Mp3B+aBKXx2ZM1W2cbmw6g+FJrZ9ya6YUnlQ+tbbEzJvKqeX5rc8/9y7vGck/c/xh2AaYyLRNvYFoJ5srYopxHRiaxikKhW8dvYxX3jmDl98+bXs5naDAOJ8soWuhDg/XNOEz1W14qaoNvxZowy5tiKuhAXptSgjLwrEL1E/arwL5SVESz1SyeAdJZCoLxhS1aLKewoyMkzgxX+TyYPlLHlxnrQ13ZYhk3oC2VMBMtOSzxnCDGXOQWqBTa/C+vSX5z52YYvvvUPCdYZ0eZ3nm6bcAUVoCOF9bF2NZMWzNogpErSJo2tbUhC2JBPqijehtZGcajWK1jo2N6Oa9tnAYjbUEPuyxShqEoDA7STAlgxXDE2kMjicxOJHkeQpTbEMzbEOXRmZxhkDkysAUcmwv2jepszmKRrYfdQK3C6BWkn2xMiv8pJPUmd7K2XMVBY+ywCeLez6o0qCJ1PG0CF7g6cfvXTJreZpFi2hPDAJMrVMqs1eeSRVsr7jBiTlcpbCu2T05mY1X2sdn0zYrJ8ueMiTSyO/jjRE0xqKIRSPmn6mgMRHL4Inktw2FkS+WkCKAqmeZrN6+G+v2PITOdVuMT6w0X35v2pMnrIgPUbALMAyn6sQ2XCyikEoiOz2B1OgQZq9exuSFkxg/exQjp97FyMlDyBBEsTIwMerFlKYlU78bSxbpSphIz9u1ZvylWifhTAMC4n0qR6n4SYXvMIWLqzNFq/8S9LTR53Obm/D4+jg62sJoI5+W/r/UoydSBKVNPWhcvwMRulDvRtTV15sK5dTkNC5dHsLpC0O2xiedLSBPnlZFfiuDHzV0Ghi6lnn3JBM/eVK0VU7k3ca3mc6r/eN4670z+NaPD+E7r76HNw6exFi6jMbVm9G0/SEk9j2Dpkc/h8imfaiNxrGQy6AwdB61C3lTK9UMVHfC7Q83lCrjb08m8eaFWUzOZdkGamzG6Q8e7sZTG5vcjCIrscpQ9TmVW8L3Tkzg6NU5VLMORPo2myW+2niLvffJZrMCuxagqfkKYM4MoXLyp6gMnUVgvoi6xiZEO9egefVGBOPNBsy1x1o00YJYSxtCsbi1DQP1nl/3hqzxm1EKGWO5fPQQ8nPTqCWAiwar3QwQw3WDjx+NlHZ5o/iH6zSQ4cq5JxE0Iy49iQasbg4RRIWxWssVDDzdW7LS4I8dVziRnfOhf89Psu64vw8nf+ZJGw/7cEmcqCz4ZPVzRSbeg/y8bWLE1TwF5FKFBVyeLODoYJr8kH0DebjqVJ79sWajhmbYR5OnaRZwkYAy1siyWNWKHZt78czD2/AbBE8vPbUXe/dsRJj9iGaNDTx54fwyUvVXguu+1sAeuHWh2jro2dpFzLBnnqbLM21KXqRqyWY11Pw0LelcNQs7gCQZ+ly5ggyPEmLUYKySWYb8kubKfULKb+W/Kq+OajfMYgq3Ln+PJ5fQzz5fnbf2LREwGiRw+vnFKbx9dhIHzk+yI5i2nbvbYiGCKAnCbuaoWFrEXK6MKxNZvNs/jX4Kp9Jn3haI4uFAAm0EUWF2apoB0Gi7jEycvjKOg6eu4viFYVwcnCSoyiCZzjuTjmxExkAUQfqvhqVT1QBjH+7E0mB1w3d3Qb68plEYhSN1IJnilepVkYLJ2FQax88P49VD5/FXPz6CP/neQfzHHx7Gu2eHMDmTNetza+oieIjA6beru/DPA714PtCKjUy7LNaRNdheSBZXc94f77l6/atDEjGVzjJ/TwUyBFCzBqBkRUgWu7QvjJXfLUn3td5FhhkkFMtUsnZXC5ia28RszsBUR8LtDaVBFZuN8gRbrza4UyNdy/nE/OZH1RKIWejalFBqAKPJLPozWcxTwFkvgZ6gQCqHCldqHFrAqhHB9lAQWwmmHu/sxK/1rcav9fbhoY4O7GhpxsZ4AmsIqHoIrroJCHroujzXHQ0b8FoTi9kaq16+I0tSRTrt/aANZ198aANWdyZuivEdkZJOp/psIMjzyfLb/S87++E7/rsCT1Ldc+BJdVOPAxhn/X7v3CjePHYVxy6OmGpelPnQ0dqClqaEmRuvp3ClfDVLcxqYIUCtp9BTR6BURx6imWpZMVTZN0bCSBCkas+MOI/BBm3kLdTm2rfI2j3Dl4ijcz2QWmBGFvgIXBpbO7D98ecIovbYQnYtCNceYn7idFgma9w33iTd6v4NGa91nRWW/RI75nJ53lSwiqk5JIevYuLccQweeRtX3vkxzv/sZVx+5ycYO3sEMwOXbCaqXCoxCJnwlrlut3eVRvbryVdlwEcA6v2BjJns1T0BqHrmg6kyk6p5Tzz1vf6kjc7mCaZ64vV4ckMc2wiiNOuhlqT3td8Uu0u8S7Al1WkNUEa3PWiCenjtdtQ1tdtIftXivFkKPHNxCO8cPm/rpLSDfsQGJOpsgM1CZ95Yvt+YaX7++Lc/KG/vBS2HtRyYd/TCXBnoTeVGfju/iNHJORw+eQV/9Dc/xR/+xY9w4PBZG9iojzWjZffjaHvhd9D81G8gtvtJ1EQTtp9SdTCKhWwSucsnkEmmkCU47SF46kmEDKifGMnhT38+jDNDKQQpxDxJ0PTruzvw8Jo4miiEr6zD7D7MEMgrx0ZwfjSDhnAE0Y27EdvzNGoicVQWpH9zQ1o+EWJ4rJu2h5TiMHoBlWOvYml6CIHaesQJLFs27EQw1uS0Qfi+jEY09/SigeDGSN/qeC+jbn6yLcTCbGtF9B9/D3NTk6Z90EygqpkhRtsA1E3Brryh8+uueWFO5875p6o7kofYzCnHiFNq0+uAqZJpNkSDSDKmdW1Ay766Z7RcvW8ghSaneuQGCd21T659KjYrPOCpmqTgkoBT2ZT13Ff61eCtAJSTRLybnyRZVJ1RsWxpCcdHc7Zp7lSyYH1AnOUeDNXbIKvWwEYpL8Sj6mti2NDXjkf2bsIXntuPf/m7L+D3v/Qkdmxbg0SC9ZGyolRzzX8rZwvol5ICf930gvXBEtDH6ogwg/M4HSphnOdaMh+rqqC9ehEbtJFsfRmNAQknrtD1jVk04tFn5pS32bGwAdNp/6hoDRBim7bRZ76pyuDXbXdwIwuffO34ZSOXzwINOhkuLOF/vFjEd8YWTCWl1piH9odaRJ6dbmCB77OASuxkYuE6bOyMoa+FHXm03kZSx5N5s+g3kaGQQyG3dbEO+ypxfB5teCpARsxgZth8+1HA6UoG71eSOF/JYlQr5ViWGoXVomitf5DQ0UIhua+zCetXtWJ9TwtWdzWjRztAN0cRptCpUWFXSej8RqOKYMXuH29FXoJXfiPha1FmiJkOdrCXh2dw7uokzl+dwKWhSYxSyEjL+hfBlARIrcXQKI5E7A0I47cDXdhPkNgRqEeMkImxM+C0XD9dwH8nSGkWo87w9xuVMfy/KlcwsVRChB1ze2uTmaa2Yrplpuim71gs7NWU31LbkvEAdZyJaAgbVzVj76ZuPLC52zZrtRF0CpIsTX7pvnW/KmndvUaOtwboN4VYgoO/fvUEXj18ydY5RSnka93Tl9eux+9t3Iwmjd4zom7EzpFVGx3pdF9mjWXmXGv5ZFZVgz72vn3jvrLZVH4hK1IHx8bx/f6r+PnYGFLMo70bO/D4jj48uWuNqapo4OCjksm1JLVt3xn5R5Iv+8q52+5X+aVBDq3Zmk7l8fNTQ/ju22cxMpW2NU4hgkvNHCUSMdurSyBD6ZXBmXkDGm4fILewnG2A7dOs77F9a1ZRwoDuCSS7slkRqVuQ3pPfMlCj9U/JqQms2/sQvvhf/p+wesde1AUlVHkAyif/dDltLqlGKzNHB8bH/hQf+cN7Ak0L5RKKWQKSsUEkR64iNTqIzOQocrMTBqS0xmhxnqCIwGqR72qU3lRTq2pQqaWw3dyFRQrjAlRzIwPIpTOoriwgSuCvgSmlazrjVFMjDVU20v3ImoRZbntsfYzCRD1Sc0X8dz8awDePTNjMldbk/NqOFgrtCdtbSup84pea1fvW8Sn86x9cxWCSYXT1ovPX/wUS+18w0LZYyGIhPYPshWNIHX8b6fNHMD81ZHw2FA6ikeW5eW03Ht61Ho8/sAW7t/YhEou4WRwhMzU8lvFNjVbXyk7XqD4euiHIm8gaJJ0J+nyd/OLclVH88K3jOHDkPE6dH8D0TMrqc0UzfWt3oP0zv4vQuh2oDkVsHZLNLHrhVNXVI338LYx8698i238WtUvz2NkTwtbuGNrZPgdmivj+8TGW3TxWJRrwr55ZhT94pMs21VU7V1uQzCJ55vxUEW9cTOFPX7+Co5NLSKzfiuaHXkDzk79BwBbHUsmpsTr6RQm9t1SRNb1SHoHxy8DFd7F08mdYSs+iprEJ3bsfRduWPayjUt9lHSPw00CFVPfMwIba2sdR5MoClmUd28jU4CAOffevceLN1zBy/gT2dzfgma0dtiWAzFjbwCo/cLlmldDOrifdc+9de8e7dh9+IPlvflpkMWYktKEuU3zDGijHOW1ywc7cr9qjgScnSeuOPVGPUibvEajSfNQyfcIJVHwVZIl97+BcAa+dmcKF0QyjXcGXPvMg/td/8KLtZyfDJIvkp7pvqoxsV1KZlnp3fT35J+W/2lrps3lkdeFXgwLfTLzA1LA42UGVeZgjWDodLuICgdRYLVExAZQMgjZXLaGjZhFtdNozqr2GjJ/3/G7VOmUeBajUL2lNlCY8ZDGu3o7O/LnAlACW9kuS+oPeFakiKV+vZa3z129yf0/MKzsyR1hJh0vA/9y/gL8dKyMnlSkKQTKA0I0GbA6Esa1KsylV+OnSNC5UZbFUL0anNVDVFJhkgY5lSxDWtFCLXdUx7Ak0Yg/hxKZABF2otz2DNCuRZanOgHWhUsAISrgQyOHVpSkcXUqZoGRrodjAJBBr758mdlqt8Ygdtd+IdPel/hPRhowhCgANdfaeBDvNSgTptF+Q1As1eqQZCjEi6aQrnhJQiwR8svCTM1dClkeptGj2S+aqJ+dypl4oNcOpuaztS1RbX4M2ChWd8Simc3lMJbOmlvcwweH/LrAWDyBu1V71S+n8u1rPBCopVmKauSAA9YeVfswFyojVNaC1OWGzUDay/4HZoweuEUu4Vbll0jmWT45lJRWwCsu5DltXt+HhbauwsbcFXc2NBNVaSyIhSt+73Pd8sd8bScZMZMzh5OUJHDg5hDeOXzEDEA2sS9ubm/Fc9yrbI2p3S4up8on52/4jDN/FnT/0WvzKQAGPqmeKs1kd1VAp61+FwHyU4O98cg5HKPy/Oz6BkzMzmFuYR3t7FL/xxBbs39xj67tq2Uk48+gWwEci4YSbvFl57WeLf2Si1F50Q+scr46nDFi+f34El0dnrO1oE+TmeKOpUmh2SSBA3zkQ4ni2ysuc7stf5Y06QbZH14F6+WdxcRG6MZoryRaWs76Mjk9hdi7Nl5ew/cnn8ev/9b9Gx5p1mGfbpbfL9clPjkjny0FZHBUX1lD2F17Ubd+ZciFvC9ez0+MESFMoJGdRyMyhmPZcatZcKZPiu+R9SltNHQL1BEqhRlC6RKCxBQjHEYgkgIaoxbkwM47Jgz9G8uIJU6Nb3x7C05uaTU1IYGuYAOnsWBbvD6SRKS6gs7EeG/nOnt6oqenJ8tufH5rAj8/OmDrLWpnI3t6KxzfGCaDcLJSM+QgA/OD0LP6bHw3hwhiBWrwVHQRQzY98julWPWTtZPoXUtMojl5Ffug88v1nkCGgyo0NmOn1GNtlb1e7qcis6W3DmlVt2LC6k8Bqle3tVB9uYOP2M42OZcyM8HKXOX0P6uxNdKOXKmg5FZ7iogE09T3k3ZcGJ3D28ijOXR62GbbTdNoIN53J8515hBLNSDzwLOJ7n0V028OoYR7pvg10MC1af6PrBYKI1Im3MPna15Eeuoz5Ugkx9nPxcB0a2bdoJlBrMbT27LH1CYKnDjy/pdmyhV2mZYUMHojH/dX7U/jTg+NmlTUbbEHbU19CfM+TCBO8yUhDheDbPjD6GPLvA8hKrC4IpKdQef8VVAigKjPDjHcdQh29aN+yF01969kPL9pmudpvTTNQdaGwtWGVvfy41zH2c6Kmtg55tsfRS2dx6JVv451v/Dl6ggt4cCPrY2fE1O2E692skKXGvnMkfiTW6/iyXnHWUJ3w7sj1D78MJJ4lECHZS0frb+yuRzyxKy9BOvilo/zRfJNA04L6Lv7dSJ9UPii+6l9k7fD0qCzuZXBulDIfU7O+tx3/6MtP47/4hy+iqon81KYDTfqnYzs34rn4jXiP1LVtgO5XjwJ/1vKZirBhLSts7ZJDvxN1ZfQ3lHEmVMIEQVQxwAJllkrcaSbA6uS91bULaOG5jE3U8blmq7ReSqp+4pMqAH/UQZ1BLfNVgCpMRqoNeQWm6njPDFB438hJJrAKpn99bj788jSgj4tMmPByYXSxBseLtfj2VAAH5xaRLRQRnw9gc7kBu5aiBEKN2Ekn+m5lHIcqcxhfmkemQqjAMtEGsI2BWrRU1WEDAdOjgQQ2Eia3VqRmFSBcck3XTSHLAozfuIGRQAn/lkL2d+ivhI6WWNhmnFhcmEsXCHbmDexoBkjqW1LlknqXgJIE6VBDvYEoGRfQ+pEInVSFNJtlIIpO9cVMKQs8UWjWTJLWNMlPUwui/1p/lctJzaZis2+a5dImZ/FoCC3xMNpbGtEWCSNEAeydcwM4dHYALZU6PFPdgv+KAGobokgHlELl7d/d2qWZN4HkwUoR3yKA+mMMIldNYK2OmMK31kHdGkD5N1TycvzlweoJy00qUMl0hnWzYOthmhuDrCdN2LOxGzvWtqO9KUJg7Qww2EyABeD8uRWpTihMyYFDEym8/M45vHtuGGMEzAJWMiTx/KpVeK6nB+tjMXSEQwSB9eQ5TmXQPuf3zqKoyIEDdVTaXypbXsCczFhnswRMs3hvYhwHx8cwR4EsSmF0S18r9m/pxtN71qC3LW5hXpNHb8qcj5VcWtwxWyjj/BDje24Er717EWMzaYJKZwAkFonY7JMs5qlcVpaY5TdPxFduGXuvwG/17Fb3/FytsL3Juufw8AjbbQltq9Zg17Mv4Zk/+BeId7SgmJUQej0pHcsihgAEb2hGTLMxS/PzBpjm8xmU8izrbAYFgiOtZ9JMk2aZ8nNTBEtzfK9g4ESzElJtCjSEEQhG2dmEQUQBCDxFm4GmTiDeDkTIt2J0FE4zF44geehHmHn3NSyNX7b6+jjB02/v70Rfs7Nelist2fqmg/0pHBtM4+JEFjNZWSqtItAiD+2I4NRwFufGc7ZGYEdXBL+5twMPrG7E+ragmdTWAJbWawpA/bc/GsZ5AqhAY7MHoH6NSfcFEGZDba2lZzGfQ2liEJlTB5FlPIsEVMWZCZSY3hIBZV19LXo7m7F1XQ8e2LHegFR3ewItFG7iBM+NkZDxXK0RtQ7WCpA/VsY66lq08vxOyS8/HhWGiH7JWIf6g0yugNlkBtN0I+OzeP90P94/2Y+T568ilc7aIJtqqNbUVsolNLT3ovu3/yvEH/wMBQNxKfqpxm/eSqaoQnl6DMmjP0Pq1AFkL51AeDFnhj6yZkJZG64uYmFBo+LA/5+9/wBzNLvOA+EXVQAKKACFyjl1dXXOaXpmenLmMEdZgaKybGvXQV4/3rX97/L/11p7vV6vw8qWJVkiKTGKFMMMZ4aTc+ycc1dOqAIKKGSggP99zwdUVw+b1JAckkNqTvet78MX7nfDueee995zz713cys+dXM39g+F0d/ks7ZrwJrp1UytTDT/8zMT+JMXyU/JOBqGNqHnY/8Aoc03oNZXzzyx7Oz7lbwpcz8h0pdcbipNkVGUn/4cSpcOmUwOdQ2gRSaGXf3wEzCJVwLhJnQMrDXTveqgiPQwxfF2p7haEmaSy/ZayOdw8NGv49H/+u+Qj82ivy1os68b2S6WBYgsAVdT4Uhg6d/aUsJxTV51FGEsxJvKgZ65Kr3e+WRlTm3NAVIOMHRgVDUP1ZJzSkN5k3yW1uXMOl0/rz+pEqjq4FrrK0+kL11cxKlJyl3qdpvW9uATD96EB27fiX07h4WewcrjW5XUVUcCFayvVajcu5rtnxty/cu+28oNyzVoL7hRV1IlO2AqVVPCRX8Ol3x5jNQVkaRS5TC809UJKNWxkOTyvLFmmcCqiBZ3CU18LlBTho/3dF/gzHGDfJX0fi2vGahiow8ysiBRVMB+M24pVXxIgEHPvktOmSlkyjV4KuXHt5P1mCrWgP2ECfZ9ST9+daEJAzmvedRTTUrcF1xUDtkkF8pFZKxpllgvtYQPHjSyduo1B1GpHu1vpNoVrIjz+TnkqE5nMMNjnLDKy2cV5xPlCN4gKJMSefP2NfiHv3gHWgikJuYWbUNIrZe6PDmPyUjcNjJdZOeZJPDRqLgGIkxg6J9poPrNr66wiO6QmFmlxfK98qds+dLoo9ZqyB2zPApqNmCACsSGwU5sG+7C+v52KhBhxKNpvHF4BJ996iAee+00+papZHva8ds1A9hIwJgybzeKeuXjf6tIJUrIjHnW7ZFyHA+VZ/F11nahrgYt9UEz3/PV1V0FCtdQ9YJiEVV/a00UeYjKSzKRIvBl3ROEyA24pvQ3r2nH7vXdBCSt6G2nghf0oU6j8ivxfH+S2Y2AdYxg+uC5SXzzhTPmplwzQQJDTQTjO1vacENHJ27s6MBAKIQQFVGtV9HMikPkMXZYMtFLUAGdSqZwbjGO56cmcXh+DrPpjJnB6lvtBOMCTw/sX28miBqV04ihowyI3lwOPzxVsd1KTN9V5s49NQUpR4lUAecnovjqsydx6NyEyQGBRdmka28mecrTb+W1Sg4QJV0T95s/5Eh6Xa2mZfUTlgbndIWqv7MEy9rXaGZyggDAZ+Bp2x0PYOONtyHA9BTYCX8XMXKLX+lk+jQLKHfimk1KEiBFxy9h7tJZgqVJZBZjyGco0Vg/qk4nP3bC3+xtNFJfH0Y53Aa09sHVyU6+iWCJ1wxIueVXVl9ToFrj8dr3It/5S8w++lksRWbRVl+D2zfINK/J9gfye2tYtGV0hf1o8ntMTmpE9itvzJhyIc9TMnOxHfeZB9WNBoDu2tSC37i1F0MtfjT43GgPan8nrTV24a+PzuP/8/CouTwPtneZCV/zje9RipgucZgzLq00VuvMVetBbuI84i9+HclTryE9cQlFAswS5aHS54Bk9sn1PnS0NGHbhn7s2TqEHRsHMESZ2NQYJLB2Bi2q+7dV/1Y+8UOTsRiDk2blf9kA9HxsCSMTERw9M4oXD53F+SvTto4rn83ZN2sIPrWj/5bhPnOWcfTsqLnGDvavQ9cn/iHCu++0+lGZ6CNmvkdgXVyKY+nsIUx964+RunLK5NTtVNYPMFxZyOMYgexFAtxoMmcWLwJP//zBIdvktSrPpNiqPWsfoWfORfG1QzN47mLcAHjztv0EcP8EgcHNBLBJe8F0w0qJVXP64yare8q1cjaF8sQ54KUvoTR2GiW3D60bdqJn922oCwRtXzNfQyNCza1oau80l+WrHbWs0I9Yz9fQqiLQzLOHvH32lZfwzF/8N1w8dhil1ALu3tiCPQONbEMayJLc0tNOIsSCAq8CvPJ0eXk+ZY5XtBmy2otXyJdk1fWTKe63jyrlLH7RP9NbeK36W6S2ai1d9Wv/rk/V65Uoryn3HwepXUiGnZpO4o3RBEZZL8ncsnlWfPD2Xfj0P/oEhod7nSlcZUoJeitpWsnAzw+5btmyp6xF9eHlWvTm3VTAPebSOUAwlXOVkCAgmvcsY8JbwBiBlJxMCFzJtE9l5mZBC0xpFsnDK85MlOO9r47PtBJU9bqLaKtdRpjvCVgJPEkR1/tSntWQZEaj9qJZLg/PZfrnZ38ocBXgRXmg03fcvKc6c95luKZlVc/VCemX85uPr9z5QeiHfe/tour3lRuB0fGiB6/k6vFqug4nM24kea2J4HdX0of9S37cSBAVJqgq8rreU6jGIVDkXHNAiILc1+ufNiGUyZ7q4hSW8FI5itcRwyWkDWRoRkpQwylVFxKMTbOSkmq37x7GP/6Vu9DTRsDCzkpunet9jI338kUC72zeZpA0ezTHDlKevyKxNKKJNJ/P2OikTO5sM1MKU1vczoYqZVsL2TWzpDjDASovDfW27qS1KWQmLPKyJNftZhaowHML/H4Nj7NULl967TwB1GE8dfA8NpQCeMDTgV9x9WAYAaQkvir8o85RZ1KAjFRwP5dUqXOrbbZRtrhRguSHSrMOMMYiaoN1aAlK2fJBa2FWe1l7K2Ttk+Wo+sxksrYmSh7ZNNKouu1oCuKmrX3YQbDb105Fv4F1aetMmKJK8Tt0zQ+SUu6Q7siTmbxCHj43hZdPjpm3yEXymdZvNVKhaiZPyJwvSADVwN/aM0pASulIUPFcUqAiHs/nsEiQt8g0pgtFszroag3Zeqdd67qwZbDdZjVlLqj0XStz3n5aXdqrv2QKH4Vk1Q25NrZ95vBlTC0ssR0VTOGQ04cWKs+Oswe2WEXGSH6wGvz+tCJXVdGKmeWhtIliBM2zsbgtJm/u6sP7fu+fYdvt98FP5U6b50qp03satZbSVY0in04jSfCyMHoBCyPnEJ8ZN49ehXQKhWyaIYNSPosy66tUKrIwCLo1o9TQYgDJ1TpAwDQAV0BAqd4BUgoCTBolJcgQcNEHq7OQZZNhVOKSlEsP/RnmHv1z5Anw1nU34pM3dZm3NilyldfQE6bSWtlbJl8oIZrK49UrCTxyagEvXozh4lzK+jDNMmlPlHs3t+CX93eZW+061oWUd81WxVJFfJXK+r9+7DLBOtAySLDwod9B0w33SaOkvuwMdKlgjOMJGuRVsMYfRHHqMlIvfR35Uy8DBFPtmq2hZD6bK2KafKE2rVmfUrFsaw8aQgRvwXpb3N3QEEB3RxPW9nVgTX8H+rtbydchuy9LAIErF9sMGce+6TC7Uz9GxvcqDB34R7/zBRQ1w5TMIhpPYnrOcb8uk7zJqXmCJQ2qpbGYdOS9BlS0Zq21qQGbCZruu2079u1g/jva8PiLx/CfPvsoZmdn4e/oR+8n/hHL5H642Ib1PdW9ZmKW00tIHH0esYNPY/7YC2gsxLBrTRs+uKsddxO0Jgq1eOVyAn/09CWcm05gTXM9fu1AN/7h3QO2JUI+75ST6lH/vnUsgn//xChOTywgU1OHhk03oJnArWnfvfC2dJHvMpb91bTSBqwwrk/OEw5dfco50/dFV5/R9Wuv2ZO1VIK04H5uBOUrR1A+9hQQnURNsAntm3ajd+fN5A03H3OjpbsfDa1tZHu/ta0ft5yy2PlH7UnAVm7go9PjuHjoVbz8ra/g/MtPEgwFsXOwBZu7g+ZaPi9bvkoZqK3Iq2UsWzLT2JfOz9usYV+TH/sGw+Z8RU5uqt/RUb2W+M5icKJxbrzDyUlqNcGrqcpJPx1yytEpY53LV4H20RpdSOPERBKnppKYZ7tubw3jE++9Ge+/ay9u2bMB9Vpzyfb4t51cm3bsNFlNnIMmgqb2ZQ+V8lq0FGvRSSDVxKOP1zUDFXEvY4khWVtGmr9l6pPgeZLAKM3OKE3AlLcaoaLEKmG3hSCvNfO5Bh5DVNSDBFIN/N3Ed7SGys/3PLzOerNKVNOQ8i1AJRejMvOTmaBM/aoAyq7ZPcfFuhaB6p7Wc1yNpxL0x1jDToycM/3V9euR8/y1b/1kyEmRGLqi4LJscgS4U8teHMr68FTaj9F8jbmQZ9FjOOfFB6MN2JGi4C+yjCjMlhmJpVuChueK0+kqHNI9lYtEmcpLThQ00/QaledXyzFzGDFC8LRoq4NWv8XnGSQwfVRKNHtw2661+M0P30yFM2xrlTQTJWWzjp23VYxGwSrmeDK/S7CjXUpRUWWnm8kV2P8KPBGgUalVmpQe8+rG+tW6F3kIE5CS8iowpVknraeSa2t7WEoiOwsjTW85Q1x2b2p0Hi+8eh6fe+Ywnjt8EdvLIdzn7sCH0Ym1rnrLv8pLfCOve1rMqWsqe+PDSp5/XqiaK4cjeM7s1bvcOEHQ/F/LI3ihFLXZxgDrry0ctvJfUZItvFVyyk2vaiQ6k5G5ZZr1nmadF6nP1hhA2dDfhr3re7C2pxntzQFbE2cmnCtRrO5crv2+lB8p7eIZ7VN0nsqP3G+PzsYxMh0z5yIC7Tnyl970UcnwU8lQB6HRtTSVkhzTJjPUWgoPgfD2xnr0tDRgoLPZPOwNdobR2xayGU6VnK13+onQtdyn9Ks9OKO1RZwZiRAwjtqeVXI9rucDVH6bGqQMsxzrtWaH7WKl8K6W4tWz70/Xlva1ZHHwgasSxSGlL7IQwxxDkeXbt2k7Pvz7/xs23niLKfRay2TPUYnKp5PIRCNIzk8jPjuJVHTO1jLJJC8ZmUE2voBCJsX6LZk5Xk1lvZJLJngNbUComZUackAUQVNZ13Xfo7U/lAfV2UbZ5otJlGoedbbSBvhIieA5zzTMPPpZRJ78kj2zdaAVf++OXmzvDVqe9LpETTsBUGtA6zXVN/FlXlxMFnBiKoW/OjyD75yax0xcAwVlcxjxwNZW/Or+boIu8jWf7W/x2ZqcZ8/H8K3D0/jmsTlkg51o27YPrXd+DKHN+yuzLSortgMX88GPFwkYComohdzoGWROvIDixAXUsIwaCCa9bAeT2hCZ+W5uIA93NKO7vRmRWAIjE3MGbNKZrJnHCSh1tTWho6WxYuIn8OQz8CQZq73NtHm2jnJf73glZInxGzazRjmt2eQ8ZXeWoF0mhDLtSbKNa/2SZpwmZqK2nmkhmjBw5aKsbgw76VpL4LZhTRf6Otsw2NuOrRv60N/Thhry7CNPHcW/+bPHcOb0WWiPmdCGPQgOb0ddJ4FPxwDq2nvhbe5knEnMPvTfMf/SQ8jMTWJLmxsf29eNezY22x5AadThhctJ/O9fP4Fzk3Hs6w/jlwhkNQvlofJQYB1o3ZPcLZ+ZThHMzuIzL09iIb5kHiM73/cbaNIeU41Ml7euUidvJvGQw1M6tRZrspJ8oaMzPeo8RnLukap9lN7TzIN+23U9u1re6VVe0wBAIeusezr7Msojx+Eu5uHvGkDr2i1oW7eVbb0W7ro6dAwOI9TS6nxLn1sd2Y+DLP5KvvRJflf7QiWjUTz7hT/Bi1/5M9Qw7UPtQQLbVnM1rtmWqtzQIIoGq7R/2qmpJXz72AzmElkECXLXtwewtacBG7sC1pa0zlPFptKqfLFCvPjjzufPNaniHPkmlpQp5aX5NF4fieHSTNLWena2NeLmXevxW3/nXty4a531lc504k+qP3znkutjH3hPWYqsRohSFIRSOIhLEC7V2mxUb96DzoLHZjbqSy7UMYiy1N7jRF3z3hIWCYriNUWCK3bwvJ5xUTkhMBKYyjHkpalRQMicr56gSWZ+PQRirTyG+Z5Alt/A0NWgWSpWkTUOeS3SiRQmVbQcUmhWys8gkz+ZAmqGqgqy9IwFcsbV82sbXrUrXU264lD1+tUrPwlyvirxohkiKfNag1RjM08vZetxOOPFuWwt0kxWA8Nw1os9ST/uXgygh2A3x7J1Uuwolnamsn8TVWcUVC6CSJpRero8j89hHGdLVDztqypLqwErO5l6KXbNZKkDVae7ZajTANT9N2+2jlsj4xrp1LlmocxJQLUodVR8+mhVwK8+iq5JKn9UM6GDdTiV40oHZHd5UPe1ivQNfnt6bB4vvnoBf0kApU1z15T82ONpMgcSXRVHGUFyZQPPmggk5HZDYFLl7xj3vSnen3Fa3T1XR+F9VNJeQwx/UL6IgwTO2pBVa5/aGsNWXdUqcCrqrVL1JZaf1S0Bv9auJajIZXPIFQu2n1NTyIeda7vIR1Sq+lvR0+aY9GmUXjxXLf2rqf5uUvxmksSjZjqn55M4dWUGlyejVCBTiGutnJyskDel/EkJVLQCYB7yiM9TixB5uYU829cRxlB3EzYOtNnaPn1XDhZkjvWTpWqOKQeYTo0kyyRybjGN02MLePn4KF46NmKuwjXj6mNbs5mnpkYqwV5Lc1VJqdK1qtmPRk6dkipR6qc8GmrNYySygPhSEk1dvdiw/1bc9cu/g971G5GOS5lOmwOETCKGpflZJCauIDp6AfNXzvF+lPlkOdd64fLWo6aOQMhCvZnfuUJUDJs6gZYeoLUf5Qb+lmcyAUXlVbM2ZQcsOSLve+fXeJqJlilwOZdBLjKBmcc+h4Vn/orvlrF9sBV/nwBqGwFUlgqFyl85bg54zVFEPTscAVqJIa3d1IzKMwRFDx2P4DGCqCuRjJn9yXzpk1Tc+5v9CFEp1Fqq0YUM/p+nRvD0qTlMxwuoW7cbbTfdj4adt6Oue8gcFZSYpmWChJK88S0tIh+dQW52HNmJy8hOXUJuZgTLmTTz7l7ZboHMTV7wEhSFsG/7MO7YvxXZfB7jU/MGDKKLSUQIaBbjKSylskizXWidoqwExN+WQ/4X0HNm/52BKs3sG1hkeantaH8redpM8X3FYZYDqjd7V94btd61jiCegcew1qS2hAieWmzma/fWNdi1eQ2atPhcg2BqWypcfvfwiXF84fGjePrZ13Dm1FmAcsIbbIC/ew3qB7eYMwd/3zpL6+wTX0DiyLOoKeZwy9oG/PZtfdjTH2L9eKl/1OGV0SQ+/dUTOE8AdeNQI/7ODV34FdaFAFSR4MzNPJ4nePrsK1N48nQEp6ksLrv9CK/ZhO6P/h7CrI+yZjwFwK9D6qFFVvriQTUCKZQqj2X2qnI3zqMNIIovRRSoZoKoNV1uH4GlFFH2kSIxk8VmtWlkbdhTRyUqhfLBh1E+8QyWF6bgZ5m0bNyNcO8QQq2OuZ5crrf2DyHQ2MQ0S15djefHRvyE0ljpSkjU3ciDun7wka/jpa9+DpdPn4S/uITbN7YRDIXYhrQfpYCWHuPbLDdtw6IZj2fPL9gsbjztmE93E3Cp7tYRTGmvS/FhdWbW2nCVrvnxLv1AxPJX6amJa3BuZD6DkwSzR8cT/F1AR1MI77trDz5wzz7cum8TGtqayI+5d8u8Qq5vfeZflbVm5dzlGVwam7Md0HPsCKsjI2redWwh3QRTa6mw9+XcaCnUVsy/Kg2IRzUiNf5szTJmCaom65YZioh4ikjwmkS0gNlVAeG0uhp2AAJPcpcuL38dBGMt7qKBLM1QaRbr2qpyfjlfr5Lzq4bPa3YqQG6ot6CRZ5kSCnSx01Onye85bzp/ndj0V2F1nD9FYmHKBFIbGh8q1OPVrA9vLNViriiQSHDJ+x0Eth9dCOKWeL2tXWMWnT1hKlmxErHsODlcTSa4ePSzdjXT9PXyDJ5CBIcQR453fby+zPqvdKsGLFrYKWktVaTseMLTJqIfvXsnbtm5FoPdzeaaWh1sazjo7ETOzrGGgrLazlYnRbwiqhycy9Xn1BGJrnnRuX21zp17lSfsapWv7Al2xlIuIhMxvPHGJfzFU4fxrTdOm6KjdOm+nhNvh8tuDKIed7racMDVjGGey7W541r055GckhLHqFtXy3yhHMW/IYA67Uqh3kswSQDVGAryrupPT1dL+q1StZ6qZajyZqe5XDYQtbS0RMWUoIa9qHhGZny7NnRjB8HUhr5WA1biJ0c5JlVk0dV4r0dKo3Nfaa4GmVqlc0Vbi6cZKYEozXIp/lCgDk0EbJrllPKnAZoq+11LvOho5T94UfwIpKQIHKaosF6YcBxFPEl+nppPmKKrAQqtd2mXt8QAgcZK4pTeypnV39ubbKeMrrZtNTcNwkUTKSwszNus3pZb7sGOOx7Aul03EAfVITJCoHT5NBYY4jNT5kXPwCyDitZM1KgIlgmU0NyD2o5BoG0AxRaCJc0yiRcYKtm6hsw0jzl0FsvrXNx2vRw79xwlTKeMk+8UkzHMfOtPEXn0szbbsGWwBX/3jj5s7w2RX5w0Kv4AwarcMjf53bb3jNKvT+u2HjtNhfxfP3IJj55asDVRW7oCeHBrK24ebsSGzgAC5LmDVxL4X791HkdHogQoXjTvvgNtt34Q9ev2oCbcYl7lspMXsXT+EFLnjyAzcgZFzcQxXcaC1Tz6/BTgBPkFKjMEptoTSeaRcs8/1Nth7s2l8OzdNmSuhuVGWODp0tgsjpy6ggsjUxidimB8egFzC1SW2DbkyVUm1PaP33K52ANU8ueUnVO66mhk9q1/KkqBJnnrlGl1NxUszSitHejAlnV9GB7otBFsASqR5Lv+XSWeqxBZFfFEGqcuTuO/fP4x/NW3X0QNC1V7kjljtkpQre2RpT2gctE5ILWIABWE29Y34tcO9GB7dwiNPg+LxmNroP7xF0/j1UsxrGfZf+qmbvzenf3wEsjmMtqMW6A3ij945AqOj8YMNAY37EbT3rvRuPMO+LrXGhC6KnuuTyoRc/yhesksobQURXFxFsuLEZQS8yilEzaDJICvwQF5gaxpbIe7tRe1LV08b+N1ZoL1pmwqWLnqqB+agUoxjuc+j/KRxxlVEqGeIQzceC8CbV3EYgT04Ubzuhdu7YKvPkBeVJqrsfz4yKplFaleZTqo789PjJop3/Nf+Qwmj7+OrrYG7OhvtP23NJggx0JKo0hyVw4k5pN5HB6N49XLMaQIcjW41ci2trY9iP1DTeb1slZKJJ8XT1bbuPP3XfphSLJbskvtYYQg9pmzC7gSobzhvc7WJuzbtha//Yv34J7bdjgvqN6qBV7tE/8Wk+s7X/i3ZQnOdEYjUnksUtGQUB2ZjFDAzpu7aC2+lp11kCqnn8p643It+rNu9FGJ72LQNS2sVXEWyeCaccoxZAloMjLxoy40RyClvaVmvcs2Y6VNMKXgSEXSzJSAUh0bhsSsm4JbAMLHuBpsxmrZzAAFqhp5HuA9zVJVu0I7o7SxFJAhFKcaJfV3E9jOb8XL93gikweBKoGt6qyVnpXF2cpaLAa9IyWbl4ycjuRaevOl6m87Vn5c57XvIn1C3/QwR/JpcjLnw+vZevO2N0bAmmYvkmVMSusNSz6bddqYrkMb7yl+B5Q4X2I2HaVC/6/zcakhtl8Oj/LQ929xAYdr2GjqCHw618IXbkNy7CQ8kUmsqQ2izeVjumoxWkrjIlKW0C2DnfidD9+MvZv6GY/zESmmnc0hG73XyLlR9fuV9OnntR3o9cgy4JytPLo6IudiVYCKrt7lmfLOtCzNJXHm5CT++JFX8ZfPH7E8yzTFdCL+s8f4Rh1LpL5ca3tEfaCmEzejCWvKfgOSBfLizws56o8yLz6qQZ7ncl/+THkB/6F0CaOeHNr8QTSEAlTuqKDpaSurH5AqTOe0F6e2nboizxHE5nJ587y1lM7YCLj4JhTwY01XI/mqDXs29mItQblmMWU+ZGlwIrsOVfJUOVOlVllP53pPa7HMyQSDnhT/Sx83ELJipigiVzjM4XzT8uGkvPrET4KUHimOogsTCzh8fhqvnhrH+fF5W0ei1Gh2oDHsOPrwerQuR84i7BVLceW0knrn7O2jq7FaYTG92vdrJhJFMplkndVi47Yd6Fuzlr2z9l/KmCe9QmrJcSvOeihpfVJTF1wtPXC19cHFcxA8lXVdHvS8Ph59KMkkr0attPJFO7BNMrPXz9n1r4qcO1elj37XeDw2WzD7yGcx8+0/NzPCde31+M1be7F7oMGUOMllgSWZfwbq3OgK1xEMaS2dE6P+etmZzMVz+NMXxvHQsQjOzKRtxFyzWDLju4Ug6oWLi3iM4OqF8wumLAY1c9jRjVDvELWVYfabbqQunUB+dgyl5KKt9dE+ZeWWbpQ612C5cxCljgECy16U5T2QSrnnxW/A/fq3UZPPmblsln14LTuy1uYw7rxxK95/1x7cc2AbmvvaAc06pbO28bn6e3lMzecLPGe/T/ArU7+FxSQSSykzu5UHVMd0yjGx13pImfdpVkqeKRsa6tFE/tMGmgG/z2ZCbfaqTutRNQvltXN3ZdDKaVSVAtO5EY8r7c9lDoj+/Z9+C3/6pceRTaUBAozl9bvgIt+4Lx6FK58ljqIM57PqY+rYIcrT22+xvuT1UPs71QfcGJvL4J8/PIZHTswbyPzE7nb80wfWYJhgKpdbtpnCh4/P47GTEUzzm1o320jw1HLLBxDatN9MBUu5NIGr1nlU0qcZJK1JkvAgLRMgFSfOozBxAYWpywacypkEXMvswRlsvV4xT37nb+WX+awhINLMk0wDZZZaS/73rtsF79qdqG3sML4vy127pmj03TJBreJ98cson3re+rDGwU1Yc+AB+Bqa+VwR4fYuNLZ3wh9qYFlrFfpPuM+qViVJsks/1coWpsbx6J/83zjyxEMoZXPWru7a3Iauxjp4WW/SzKpyXSUs3Xx6MYOzM0lz0jIWy1rbC7HNNQe9GGzxYX1HAH3NfpsN1qtqg5LvJtmdqH404veUFgfoXyW1AYv+7fjGO4TU7NT3Cqy+fmURx8cTmIw6DnFa2Ld8/MGb8OsfuwvrBjvgZxs3tpLMu55S+beUan/pg3d/Wp2vbOg13d5M5Vd20Tp2tITRWvHcU2ChRZfzWHAVEaspIuEuYdG9jAVvCXEecwQ7Ai0y8dOMiMz9QssuA1tNRbcdmxnk7a+ToZWKf+OyFFepMy52HjXIsF6WqDEv8lqMcUT5fMxCDeZ5nFt2Y5pxTTHoGOG1OO+lqPzmDEBVmF854w+Zm2nNYt4Cgd2ysykY5Sey/J3heYohTfmWLJaxVAlxyszFQhmLeQYeYzzGeVRI8F5CzzOOJI/2Ps8z/IY84smet8C0iM9MZjIp6jsUxLDWMBn0W8JBQWBQym2Seb5U8OCVrA/Pp+txMFuHkUINEoxXQKKLeb5hyY/bEwHsSfrM8Yc+sAIyKt8zso85vx1RpbU+jltNOQ6Q6d45JPEClednSjOYb2lB7Yb98PVuZEfYgEJ0Ei52EE01hLSMK1rKY66YRZFId++WAdy3fxN2bughr/hNMdVIuTl7oGKnhbr24dVkv52L14qm65AqcvUz13n8zXHYL+Vf+TYqw0tFzkvhe/TSFF4/NWpC0EslQN2fykN/1SkWeRpdzmK2lMGMK29ryIZQD3ZHldHPSpIsfvv5M0lXy8xFnqshIC/hWDmBVwiij8uQs66GHVXIlB7b+HiFlPvVGV/920qmQlfjdwrK+b1a3ZbAljMBtxY+s370vtbBLVFhi8vVcUILznNIZR330Jox1H5LAjvXUjUNb77OO7zlBLYrHpUU8admmqTgacRcvyWvFIt1jgpsu9ZNqkGtROucfPdX3g7S10WOTFDZyDRMNL2QxBvnpvDskSt46fgozozOmYOMgM9na52amxoor4OmqCqDjiKiGnbiVCzXpvztzEElZh70NSnhWt+WWBI4WjaHCSEPyzeXRDwyRXCVRM5NORHuRLl7IxvXLtSs2wfX0G64BrfB1bcZZXnLa+239U024yTTPY3M6ztWMQrV8qoer5er753fa+/oL6UueVAzCMVU3Lyt5RKLVNaXbMNbH0GS9g/yMS9S1CjmjPziIeZR+a9GKv5UEouU1VrndDmSRmQpbyPtGzrqzZHEN47O4Ymz86awiPcli5DLIhedRXryMlKjZ5GiIp5l9oo961HcdBOKe+7B8q67sLztVixvvhGl9XtQGtrG8loD+IKouXgEnkvHECKA6enrw85dO+Dz1+PC5RHMRmKsk6wBnjYqQJol8hDwBAJ+NDY3oLW9GR09bejtbcNwXwfW93dieLATG9f2YMv6PmzfOIgdmwexy8IQdm9Zg11mgjeInQzy7idPf2uGe9HD9zrklKK9EY3kzSB1Ccle83ypzlCFp2qzOqzWX6XwrBz5nF97A3pxaWIeF8cXkE4kkCPIWN57L0qbbkBpgHziD6JMYGmzOgQayxTQZobLPifoq0ULFWuZT8pqLsW+XJvGX55NIpYqmCcxDZAu8fiNoxFbiyYgK8cGNv+jdp9No7gUM/DkCYZRq++poiUPCYRkQlcYOYnc6VdsLVr21CtIn3kDGdZBlmAqNzeGYmwOy4ojnTBztUBAWwn4TZa5ijmUlhZRmJ9APjKB4vwUStFplAWSso63Pxfr1VUXcIolm2LnNIXy2AkgNg1PfRjBzj40EnR72PbV3jX7FGxuJXjymBz5iVP1kyufdplrfTfBYNE2ri4iOjeLZFxbkddYfWlPNNWFs5zAGcyU2Z689TXVu222V6Z9Mg2WUwNthBxlHS5mCljgUedJtiPbJoVtT+1RVgQacFO8wri2TpbB0beuBuc+j28K9iz/iVU1IyN+kTv8TEFmqtLhnPd/CiX8thKzYPnVyXQ8jxOTSzgyFjczSuV9y3APfuF9B/CR+/dj98518Gg9uwSb2q5efpdWqPY3/857CKAccwTH1l8Lkn3oaA1jqK8dPZ0tFY9nXngoRHxSQMnYS7UlTHsKGK2jYu3RAlbHMx+L2Y6aiVJs4jaeIkCtVLMl/Tk3BrJudPGo3w0EAQECID8blkBXgM/Ws1H5+KLUK7YPJAmoogRKAk0jDJcJMsYIwgSkIgwLjGOxVIslAhCZvWUYn9x95xhfjvHmGVdBv+2egIoL8SJBGjXnhYILEQtAhEApkgfmCZTmeb7AUD1GGWIVUGUAS0CLgjfOhrZEIKWQMkBFMMVEKwisGXhjHnI8Kui3jgJwaZaJwFGUaZnI1+J01oPnUj48slSPMzmPgUMp+mGmu4tlJfD0vmgQmzLsJJgHMTOjVpWtIkcI6L/+6H3d1mzDEsVXhGezLJUL2hCXv14qzWN6OYVs9xCw4064w22ozaRQnLuC5QSfZjzzfG+mNgd3yIMNA+344G3bcPcNGwx0yyRKwkqLk1saBLblTY0Xvge9NfFz9RmdOWH1v+vTNdfJzy7Z4Yf8OH9lBsfPTLA+tA2cC80uDwI278m4mNYadx3qpLixwxwpLrIesxh0yZTPa/tI1bD8WWUr8f8syxArPWZAa71i5IXHy3N4AVHMuXLw+urQTOVcI83XUpXBlHGdV4OoeqzS1cIR51U4tEJXf3kpTwRoRCpPyXPNRsVTOUzOxTETJbdSHgkY6J51jqordXJXP/GWSbLfAVTV8N0pd4iRr8TvnPwQn1tF1a+8ORbnuuWd+RJw0xrCxWTWNgh+6cQYHn75PA6encDkfJzAiooFAVNzuAFN8pxGRVjAUqOv3+sLV+lHy8GbSbUqUl1oDYxmLJYIkrI5yghfPYItHahncMtEiYq+e3Araod3o3bDjajZdADgsUwQ5eogCAh3ECwFGJkUVApWBs2smMkTEcm1/HMt/TD5XX1H5woa7Zc781p/AIXIJDJzU5hPMy2k/hY/6qnwqZ4kA0QCBVKk5IjAFBEmURJPSpZc/UrpOjgax3wiZ8/Lc59mDqSwn5tJ2TerAL5I5VJOGLI8FqisLxMclXbfjeVbPoziLR9Ccf97UdpA0KT1UVoDxmf4UbgSC3CPnwOOPgvf5Hl0dXVi3w034BO/8DH0D/RhenoaU9MRXBmbMSsSbTmhgdAg25w857qUWH7TPGnpyFRppiggj30EQK2tjWjvaEIHQyd1gI7OJrQRHLW0hHk/yOf8piRbZqQ3EEQ78bHepGyRL6xAqvWn55w/JF3juX6q/FgOZfaVy9kc5hfiOHZ+ypltnZ9H1utHed1uLG894JRFa6/xRw0BL7Q+jP2wPqM23Rzw2OxEvQ2QuNAeJEil8jEyn8WV+TROUlGU8i2l8fmLMV7L2HNNrJ/2Bh9KBD6Ll04jTSC7nFyEr2sQ7kADSgQxpTh7wckLDnA6/CRSrz+KDMFTfmaUQGmJ7OuGh0DJ19iGUHs3wgI5PYPo3LANfdv2onP9FrQOrke4ux+htk74G1tRFwxZ9pcj48iNnMJydIbKQca8LdpeZiWWKUETJs6gNHkWNdkl1Ld2I9jVb21Ms6eSHXJdHmhstr7MBFu1mH+S9KZvmnzln4aWdvjqg5i9fBaR2WmW/7IBHgEoL/lYVj/2fOWd6iyvHLZ0hK/uE6jBtBx1rVkCqdFoBmMLGQPFGozIUS/LUhfL8L6Aj87z5Ek5TdEAhkAYT+0or3+6J90sw4tpvi+gJGcJ8cyy8ccs2+3EIvuheA5z/J7e0WCKZs2UPsmCnylSei1I3+EJjyqjSLJgJpOvXYlhjnmWOfgmgqcP3bsPf/eX7sP6DX1O27Z2XInjXbqGXJde/lxZ0/4SslkKQe3VI08q1jFXys1pDGQ63p+ZT2B0cgHnR6YwE1lEloynRcuG4glOAlT6pez3EQAMZr3mxU/jiFLcriqh6vSdjt86Y55o1D9TQzDi1owWQYt7GfMEaFEeE/xtG7q6HICmNxWPE5wYnb+OPJb5n9ZVBe0oc0B5Bax0cgz6brVrVtC7Mu+Ti3WZB4Yq669CjEMCWA4tBObk4tqOfEHvKOh9I/3gHztcvVohNbqraVYa8iyrBIHfLMtnhIBwiueabcupc6Yg1KaHdS43mggMN6a9uC8WwLCAE5V5eUy0UrCW7HxxhSqVtnokKkkANFnO2izD64jjPKHUBLJIyEW5FBUqLct9G1DccQdqOwbMyw9e+iZw/iDKtRpJ8lBh8+GOvevx3gNb0dseJnjSYvUy3BRsGjWU84jGYMD0IMt/tQjeXBQ/Lqpmt/o9ljelrjX+p549ja88ehBPnLyExHwSB2pb4ScwGimnMV1bRDQcQumGB1HT1IHCs19C59hl7PF24gOuTrzf1QGfwLdqTXH+DJNSLw4Vi6iaLiGF/xuXCaQXQAxPsFmPtqZGmwlR53e1UKtUyT8PUghFVWXSeZQ8WbnuUPW80ktWUuCQzhn4X5685CUslc7awnbJE0dBrTVe2zHciR3rusy5gzZftsXE/E419nc2VVP53WVpbZT/lVe5ZL88FTOX7M8fGzH37LapKOWuzKaam8LmKEIeKWuUf8Zg0mZVIfzESqQiWyQHVV9TcwtYSiRs9im0dhtadt+JwIZd5hSBWiKFK3sATc/wPZOClferdO2vnw65mMZCLILZRz6D6KuPIRubx2BjLW7f2GIL2Td3BayPM6+NPMpNeReVbo2SS79glZiDBXl2e+rsAv7g0RGcnkoi4K1BG5XFEJ+XMqb7ll8Vg/5Q9pbrQyjuuhNFAaf1+xygVCkv50F7wyEJWH6sdvwsvEeewfIL30LD1Fns2r0LD77vffjVX/llSqoSHn3yCXztq1/HU088TWxTQHdnK27atR733bId77ljFzq0GFxxq71e02YrtOqTPzKtRF89qUSufBHAFHMFRKJJvHH8krkyf+3YRVwcmUZR+y81tTvgae/9KOy9l0KqATUzV+B9+E9Q+9ojKMRj6K4H9g424k7W1a3rm9DT6EPIp1lCly2Kf+xkFE+wTrS2Rsqyvl4g8ArW1Zpjj5vWNmJ3f4Ot/3jo2BxlUQb+7kG03flxBHuG4M5nUbhyFFn2h6Wkw+cacJZLdTlwkIv+INMpYNTc3YeOoXU89iPQ3Ia6evINn3M2m1WeCfiKReQzaUQnrmDi1CFcOfQyps4eRzGbRW1DM7xrt6NuYAvq2vtRM3sJ5QuvoRibgYegqo1gumlgPQKtHfD46837XlvfIBrbu6x0HdO/dw55vF7MXDyHJ//8P+HMK88hEV1A2OfCcGcDbhhowNo2v5WlHIU5CzosFwxOPyWZJucGU4tZXCYQvsT6XEw5zs7UB+lJyc/q1gFao9jAupfTCc0UC4AJJPO/PSs8wKq3tpoheNL62BR5QnyR4rkAlYCantGMZl9jHTZ1BbGtt8Ex27VK/NkkKwMmv1hy4dxsCi9dimIimjYw5Sdvab3T//Cp9+Cm3RtsfbDc0l9XNrxLK1T7f/7z3/p0uEEenIJo07Q+Q0tTCI1h7WDus1mGOs0+URn1svPWTIM8/fR3t9g+Em3NQSvopFyZal8VdgjxmmVEPMsY81FxZxAYUrOWO3QvG4qbCqk6D/2VdbvMyjy8pnsy6ZPHv3aCsJ68F2tyXgxnPRgiGOsnKJP5n0wCtXeV3hcQEqiqevyTE4Qsf2d5XyZxi2YKWGOzVPMlt5kCLhC0LCy77brMBKMEKbof4fVpXh/nN64Q1FzIe3A+X8djHS7m3bjE35cLXgM8o0zDxDKFw7IHc4xnnuldWImPcZfdWCjzXpnPlLwY57OX+f6ZrBsnmJ+jzM9xHs8yT+P87jzTmWC6lwmeAjUebMz5cdtSAPcuBnBLot5m7rQ3lxRfdQD6KwXM/rHcdE0iSOt5vBTWaZbMpXIGD2EWX8YUvoEZPF2ax8nlReZhiWWQRZmdv5Rl66yl5FDYyca+2DmAmvlJuKIzWGZ9alq9u70RN24bxE3b1hgPqFnJBKWh3ofWJq2Z0QJPxqWE/DTa3Aq4cUrHOTrnLQ1+tLeEMDoTw8hUFEuuZUKGHDIEllkWaDbUhMKBD2F5eBe85w9jefYKIrXL6HP5cTNabLNhh4MrVP3Ezxgp2WozZBfztHieAOqJUgSXa7I266x1T3Xkgavgu3qUsu+cae2E3BXL7E7dl0yRNEIoQGP8SN7Ts1WOdMipG+NV3tTz9lvP8Xln3y9KgUo8ywT1ij+dlXfQLGaiCVyZXsQIg5wVeNgxBimX5IHOieidK+cNMFjOLZmmfAsAChxqfYk8Bb58chyPvnoBTx+6bK7J5ZZdni61Xs88IrY0G3hS3Tizu45y4UTKP9XIf1Kkb/H7MmvT7MlifMlmn2o9dWjYfgBNt34Y3p51cGnzWo8PZW1wK8V/hTeuDT99Ik9S/rlkWhoIo8ZXj+zsKBLzc5heKlGxqpgo+9y2l41AlJQ+MwViqJrzqU5kEjiZKOCli3EsJPNW3zI1WiQvS2lf0+LHL97QRcWx3sz8tO64lqCguO8BFHbf42z6S2VmpaAsddVT/jUA5TEA5T70JBX7U6h3lXDLgQMMN2N4eC3CDSEM9FKR72hHQziE2bkIrlwZw3RkERcITI6dHcVCdGnFS15tkAhEbVLf/LFQJQfiXZYxbObKhSjb9XOvnsJXHnkVn/3r5/DVR1/CoRMX0dndix07dyCTTmNxKcks16LU0oXloe0a5SHrMR5eM1kSGYdrKYaCy2Nra9a1Oy78pSRqqxMp0wPNfmzsDGJNWwALVL4vzKZRoJI81F6PT97UjQ/v6sAuAiiZoGuNUyxdQCyeQTkRwTLLuXTlGLJjZ5BPLMAnD3j9Q+jdvg8DO25E39bd6LfzfVi752Ye96JtcJ25Q/eHwgaw5Oihhn2lgFStxwtteuslj9U3tqC5dw3a12xAc88gsvEoEtOjWE5EgcgYaqbOwzV3hUJ3EcsEdZrdbR3eilBn31XwxvQEwo3wEkxVhaCxzjshKC2spyxB7vzZI7YRdkr7vbEPkRmlHjBHOJRz5oTqTdhP/YRmfGROGyIw6gzXYYiAa2271kHV2yyWT+aazLZmnpayy7Y3m7YSmIhlbZPqKwtpXIqkGHic03naZiNHGMYWspgkMJtJZLHIOpcjC8nltlAdtnQHsKuvgccG9Df5DaApP5J7lq+foSAVT81bfdGsZNOlGA6OLNosngBjR3MYv/rh2/Gbn7gbe7YP2Qyz9IR36W+m2n/1z3790x4yr3av92uKn0FTeVqkrKA9RZxzPxoCPjQ3hsyrzmCP9nFoQ39PC3o7W6hgN6GzNWwLS4usrcVyAbOlHCIuAipPCXEqpAkGuT7P1FAECkhRyEkdENkiQLY6XffwuhxTyLyvkeCimWCluXLU/lRaP9XK83YGAarOyrFD1/lOAwGRAJaLYZnxaU1SlgyhkK4ELcXOrBwpoxiS/J3gs4v8/gK/L1AjwOUcaxCxUItZhkjJg3mCowV4eeQ5f0f4e45gaY6/ZwScGKYJnKYIshQmCc4mmf5JPjvNZ6IU+hl2hh4CplZCn/VlP3bmA9ibrsdNqXrsTfqwKV1nedOeTyZfVvhairCjmAlUCYTqfNqVwyGqx8+VF/B4OYInyrN4ZXkBpwuLmK8twsMOc2h4CLu2b8eOLZsJLFoQiUaRWkrAs5xHqXcYy2t3AvUNFNJe1C7OwZ1JUMl1m6KrNEjZldvnDjmMYGPz+anYGRBzBLiq8mo6f8wkSS3poKA0yCaA6aTUda5R2ZFZjTy+HT03ifMTEcSWs0gU01RgKTQ7+lDYcpONbpbDbQicfg2YG0PCVUS9eJB1JKCglVMCp3LnThb5mSXlQ3V4juDp1fIi3kAMMbbPZm2cq81XWX4qUod4UjkvENCk0hlbz6JZB5n5afd/czle6S2lUOs5zSbJhbLWOYlvnPgcM+Ecr8uJhCmbFrNIZy6b4U5TEZcpcT2Vu8G+DgQpcyJU9mYWkjYrMx9PY34xaRvJpqh8qgPW2oI6dnAG4FfF+k4glY0UOisnHuVOPbKYxtmxeRy5MI3XTo+buZ7ORwjwNROlemhsCKCRyq9CoL7eOnblzWliDiwzWqmsStv7CZDypHRI+dfGqMlkykBSXUsnQttvQcPO28wMyTQihYp7cUmwd0btMBWsCynLFnhelhOGxDzKVMhLsyMoTl9BNplAPFc25SqaKhp/Cyz56ygLWB/5gjOwUEclTqxXzaEWv79wPorZpdxKWWldx50bmvGxPZ344M52dDf6EM2wL8wWkWS/UugcBFq7UTbQSQAlxwOryJHuOuGxXELtpWMEUE8gNz2CMMH1+9/7Xtx6yy0IhxtsUMNHHuru6kJvTw/bEBUigte5yAIuj03Z7M74zAJmInGMT89jcSFuQ/NyXOIRuPEymNbFoM/ap/mnkoTvS0qfyWO+a/KYcliWALxeZF6nZ+Zx8tQVvPTGWXzn+WN46KmDeOKFo3jlyFnkCi5s3boVH/rgB3DzzTfiyuXLGBm5AleB8qK9H8ubb2JhEygUcyhrHzCWk3vqIkqL8zaTYAXNbwvs+uVensnRDGFjyNnIeJHlrY1Bx6NpAmE39q8J45f3d2PXQIPNWMjUsoHXz0yncXE2iXJqEYhHUJuJE7eF0bp2E7o2bDezvPa1Gw34dK7bhE6dD6xFc/eArUUSsKma02lGSBY9OjrBORfVEij7GxoQbutBqL3Lyne5kENmYRa5yBRcyZjto6QB6uXiMtx+9rfrt6K+tcOyWuf3Ezw1wU9QKVBWJVXBT5/I9/wr75HJuWlMn3iNAGqC+pisPZ2ZHw0sCPjIZM/ZGkDVp/euZkAzU/rlZT2G6qgDBjwGnFRXbazXdoIdeecTuGrnsSVYZ1sNKE6tXVR7rZrdKW7NRmlm0qf4fNRjAl50hX0EZD4Mtdaby/QNXUFsIuDWb8Vfz++axYMy9DNE1gwr5bmUK+HCXAZHxhM4OrqI6XgWdWzrmnX6+HtuxMfecxP27hym3BAfMaM/a5n9KVHtp//xr3zaCkuzEJUyM+RPwacZJ389QVWwHpqlamoMEkDJDj/IDj5oM1G9XS1Yv6YL2zYOYOPabvR3tSJEsKWNVn1sES43gQvlsbzvjXrzmKlzQJS5QWXllsTZVtFMDE8M+arSeSCOcUCC7vOfl/c0CyOzwC6Cit6cx2alBnJeJ+Q96GFo431tBhyUAswQYgcVZGRaY+VnxFpjFSS4Cijwmp4LEnTpWQu8HtI9fk/Pa2ZMaRMg06LHEtNSdLlt1CvHkGJYcnmxyBQqxAiOYgRSMQKlRaZjiSHNeItljZoRqNZ40cjQUVOHfpcPa0s+7CwGcEemAXcmQ7gl7sd6mT/yPZUH+xVTeq+SU0b8aySX25pRGEMOTxPSfck1ia+Xp81BxHwNlUxN8zc2YW1vP7Zt3oz7774bD95/P26+aT8amxpx9vxFRGcmUZvPmI15eWAzSmu320Jlz2KEisUiFhNLGJuK4CIBCLsGNBGINVBYaZRc7sF1zToNq89VwdLqHN4yVZ9fCfyzOohZqnGTd7WQVB1MPl9ENpNDmkpdaimDaDSJyZkozo7M4si5CYZxTFNZsAXhHi8Kja3I77wDxVs/jNLgZtTkswidPQjP3CQ78xwSBFojriwWCaZkYqo60Fdt5NnOftaInQdTXmBbf6Ecw+OIYNSVYU/MjinkOI94M8lMs8BylaIcW0wYALLReCptUuzFhQJGWguTJbBaSqcJslI2I+EjCNLMdYl1I0+fmq1YSqYtLsdMWJ7xirxXJKgqIJFKI0XwxVsE5g3YT4GugRrHUx7s3sRcwtZHnB2NGKgSOQv8tRmzOjlHqZUMc2bEFOyxnwjpW1e/y7Jh25DCkCTYEPgbm1nEofNTePyNi3j68GW8fmbSNv1VGapDk1c95b2JirBmEjTLKwCvfFUFtLLz0wwqW6VXM5FyHJHLpeEOt5ob6NDGvfB1DzmywEDAanXIef+nRVWVwNLAtJWzaZRSCSrgERRnriB/+Rhyhx5H4ezrcC/nqGh5TNnVjMQ4QZHWDKTyJTMPk3KmGUQtWpdCJiVNla9rmll65twCphdzvF5jjihkBvh7d/TjY/s60N5YR2XQYzMe0WTOlPUiy9DmubuHQY2aDW81gKqUmphLXtn07IXDcB97DssED23tHfjoRz6EmyjPzeymQtoEt6uzE5s2bsCawUEUCwXKSs0cw2T568cu4rVjF3D64gSS6aw5A8ll5TXRCZLrpuzzBXKz8bMje6tynhGtnOsHiXyh7Qq0b1mB7T2TymIpvoTp6SjOXJrAky+dwJe//TK++NBL+PYzh3FxdNrWqXR3deL+e+/Cr33qV/CB978Xvb3deP2NN3D21Gki9RRKHf0obT3guG/X+qpgI8EZNQLWn+qxyD5qPpbEaCyvRJhCzmhNgfSxfk7OZPDI6RgOU3mU+dfegbBt7nrzUBOCVLg1IxUKsv15XXjxQsz2wlGfpv2VWnoH0L9tH4b23krAtAVNMs9r4HtNzWjs6ESoqdVAjAZI5HHPKTOVcpXjrpIVGYP0GpnnSjZqlkYzUqGOLvgawohOjiEZj1H/odzjPeliFG3wBsNoGdoEf2MLv1G0tUVyIOGlHNbsVpWqVfFTJfKFykGbYccnRzBx7BWkCAzrBC6ZQPUXiynHKYRKhHiGINYBPFdLSVQ5Mv8qA7KkXdH4aIPPYwBHG1SvbQ1gbVvAANC6Dp4T/Ay2KPhtH7b+5nr0t/rt2hreG26vx8bOALb0hLC1N4yt3Q3YqPcYRzfbpwB1dfBDfMT/Ru+Eon0rJB5Q2uU8bT5VxIVIhny9gFOTcZtB12SHtjj41EfuxG984i709LSKKZ2XqorOu/Q3kqs88Z0qb/zQ5HTujrJlwpNcvpTMYCoSw/FzY3jlyEWMaOR/Mc2HS2aLWcNXtF6qPe/G2owXwxkCn5wb9dRUiy4qVgRY2sy0mjirWx35R1c1Y6V61pHi1I4rz1QDuUju1avPaA2V4hZzCJpotkvNVbM31aB/+kamlqBEs2YEewmeJ3merimZe/YiQWHJW4sSG7s2HrW1WYzT2XxVeavEy5/qzgTAiBvNcUEDQVNHgUAvSxCYqUFLTs4zqMMSyLn5nJ5X2byZKkVM4ocqB82IpPnV0XLaHAH8dXkGl5FCplxEplgwodrc1IQtmzfhjttvw/p169Da2mIegSTs/X4fLl64gM9/7gs4dPAg5hbZufRuAHbdiYJARc8waufG4T7yLNzPfgU1UxdRU8yaUtzW0ohtazuxd3M/9m8dxPqBDpuRckmyiayiKom2g35XzitZqBTXtVS9Vz3qZOVa5Vydtt5l56N1M5qRmF9MERwlMDq1gCuT8wwxzEaXENcG0XLJSwU9n80SbLLuAo0ortuNvBYlD+9Eub2PSksTaqfH0fHFf4uaNx7HQjLKzq0Ar9aAsZ6bCHjl5vxGNONBtGMN6uFhelj1Di8qbSRn3POnT1b0lXJTGqtFKL6PEmz/YXkEn8ckUjXLqK/3o725iWDYw06qZB2cjbgVS8gQtMTiCWdmiJEEyDsa8Q4ENFvlNkUpzTrQ5qm5vNYvlVletewo2QkFHFfoKQImrXOS3blAkxJn1VitTyOWoXpIlSeP2lNm5+Y15u1r/ZpuKnnjVL6OY4x1G6firndlfqqZJ82MdzU3YMdwB7YNddiGuE0hfwV4MS/8phO1CqVCEhbOSeV49b5kQOXEIbtcfW4lwdcSL+s96ZeSb8qhFivPU+bJdPToxWkH9M0vIZHO8Z48SDk9lcpdM/2NBE31bJPiN8mPdyrJ7FIOP2bmFhCNLZryHyRw6njw1xBctwOexnZ7xkbbVTB6Z6X8fopkcoO1vJzH8sI08gQhhZHTKE5fJJCKm7vrUj7rDBCEGmymdXJmhkdHyVN/0uB3Y7jVh/1DYdy7pQU9YWcdVHvIa2sulnJFPHkmij949BJOjC6h3ufGx/Z04JM3dtu+Um0hgjIWhRa0ywPcf3tuHH/0whSWSh64Nu5B7mP/2DztoSAgoLLjw9aYGWS+RwW9JrUI9zNfQt23/ivc6QQ2bt+FT/9v/wL33XsPn7s+Fdj+Uqk0zp49h2eefQ5PPv0MXqfMV/uVib5mi+sNwPuxdqDTPPBpH6eh/k4z65dnXplr12qGSiBNQkXpUhtWW9IArA20ZG1T/nnK3smZBZy/MoU3TlzCpdEZLMQStomvHGZk0hkDeJolu+mmG/Hxj34EO3dsQ1tbq8mORGIJ/9v/8X/ia3/1VSzNsQ523IHCL/xPKPWuZ4dKuSKzUNaXi2XhOfYMvN/5DFxTl1C7XLDZBZl5vXdHGwFSGL1NPjx1MYk/ejmC8+NRtPlK+Ad3D+L929tsJlAm6lIqPQTGMYLe/+mvzuFLb0wze2UMbt2JfQ98CE0d3Y6jEaZZZnOtPX229sm8OLIvdbj8RyB+S+Z9C6OX8PrXP4eRQy8jwXwLSPsoGzRb1dDVj7UH7kO4Z4BtLo9wa4etf9I6K5kIVvUwVclPm+RUo5jPIzZ+BZMnXsf5Z76JGIFUqYZglTynwTTJDvFkLfl6TVs9blnXZGvS5LZcslTAZYVWn/8NVCkGvsJ/K+dXaXXxqKz0rXdCmf3NVEnkSlqVK0fCOvnTmdMHKcQy1A2jOZyYSOD8LPudVM48cmqfOG2O+2sfuxN93S3WjzrteHUpvUtvhX50AKU6q9ZolQtt9LFsI1DaX2KGiu3cfBxjVG6PEVCdH51GhMJ0Ob+MoNuLcImK/rJM8Nw2oySnCb0EUw1FMgNTl1d0PJECJ9RkbGOfsiaiS44S69yucpORKTU86pJekYKroxSr6j0H8IjxKuknaZxO3gS1p5VcuAvQOYHfYCjzRR3tm/qt4LxaUX6Udn2BgpG/5PhBo/91rlpbCyag6GdkXl6vJePydXu/mrdVWTCyJ3hRz2l/Is06nXOl8EY5TvDEcl1exOhyEikK3IDPj80b12P71q3YuGEDBgb60dHejmAoCI9bHThjYwtrbmpEjgry2VNn8a2HH8bnv/xlJNkJBtZuQf7uX0Jx9z0ot3TZHhw1V07Aff4Qas8eROnySbgXZ6m4etHSGEJ7axMaG4NoCgfQ1RZGN0NXKzsZ/pYHRzmckJJoLqnZuUmx1doAU6CVN+ZLI9pSKJ1ZiZKZgmmkMEOFROteUpk8FWe5uU4hQrAUIWhaiDuzGVLytTZHYEodeJLgXfvRaJFogQJ7ub4JpZZuuPqGgb71KPeswzLBoe2pwu/WxmZQHjnFvL0B7+FnsZb988233WzpHBufxNGTJzA2Oma82uMJYl1NELe7WnEf2AGzNgRkHZCuWnpzzf0UqJIEZ7NLpw3IwYv4cg55HMMSPlciIHEtsPP1ojEQQGMwZKaZAlCFfMFmk1SeaYJOmdaJX3z+OjSGQggF6m0EUQqmzPpyBFeaRTIAxG9phqLallSXWs9ka6Y0ckzZoHLVt2xRPu8rLnWqNrxoUZThpaBvbwqbuXBbC5VZ1u8MZUgkJucKywRMQVN0owRTMnsj1kNTsA7tjfXGc22NAfSQD3taQ+huCaE5XG971wR9HuPBEhut8qpRYPGfAUZ+WucrpDzwt+WEf1aOvK78KZ+6oLyns+RPdlACTAJJk/MJC1rDJcAkXo3z3FHGgTqmQ6ApWF8PH5VSKZMK5tpd0So9lTTZd69D3+/ej5PMFJNtcnp2DotLKfJGLRr33IWej/0efF1rriaskn79cNLp/PrJkyWGhxosx+eROfw4wdMh87pWXoqhnE2Z6ZQU9/UbN9lmpKcINCamZ23T8PYA+yYCJCkjcwQ9Ia/LlHKNXssBgfZ4GmipN299KcrPpwig/o9HLuPUxBJ5sQ7/+J4B/IO7+gm+ZMHgpEe8ky0s489emsQfPjuBmUgCub7NyP/Kv8DytgNWdg7/qYdx3gH5Q1tLyG2566VvwvPyw2ipr8Pem27GP/unv499+/ZWnv3e9PIrr+Jzn/s8Xn71NVwZHTVg5REo8NezjRYQj0Xh9brR3hJGszbUbnD2hJPiJT6V2a5mliXP1f7E+9a+eZR5qmartb+UZovj5I2FxSXMst3GKbf5AOrDYQwODGDH9m0ETFuxYf16DK8dQn9/H0FrqJJKmFz5U6bzG1//Jk4fegOxLsrt9/4GljfuM3M+1aWVkUDNmdfge+RP4Tp/GKXoLEEhQQfT2tfkx46+BtywthknppP41pE529tqe089/uV7h3DvJs3kqEIcqe0hOI7H8/gnXyWAep0Ain3Ruj034cBHftlmmyTfwm0dCLW2o17rm7zai0g8vqqd8kTnPwg5bUMTal5kEpQbZ4/i/EtP4vRTDyG9GIWPsllgrWVgGIM33I5QR6/NEDZ19qBjzVrWn7Mmudra3gmkvBQyGYwfeRljh17E1MnXkYjMEkBR/yGveclH8fgSFhZilOmL1JWK6Az7sbU7hJ19ITRRt9BslGSNwlvJWbUcRZXuh1SVPd9NTpyMe1Xk75wS/N7k6JdKazVnzpn6JJkoLmVLlFVZXIykcXEuibEI+0yKkbV97eZI5gP37MXerWvR291Kpmd/o753dSG8S2+Z3pYZqBVaHZM4WEHoVoEd7kI0gdOXpnDuyrTZXk/OLtoCcSlBmiFoIDDoWfZiQ9aHNVlt0ltroKqFQWZ2msmpAiUDU0ZO41LQPef86jU5WKgynPQdrSWyV6stjIxztYk5Z/Ze5UQAjvpc5aVVxGu6bF+qxkW69rFqbApX7znKNq/ywtU4dOfat1eTUmbjXHx0BjmcKS/ZrNPLpSiOF6NIe1zoamxBX08PhoeHsI3gaRPBU19fLwJUeKXkSthrfx+NOGrWoaGhAT4KuiI7vu88/gT+8A//C04cO4oYlcHy+j1w7brDQFSpf6O5z62ZG4P7wmG4Rs8Ak5dQnp/CMjusUnzBQJanVEBbU5AgqhGdVHpbCKoagvUVRyTOJoxaO6N1NjVs6E5unc5LHZmZYVUVanXK7OwEnqR0arNHzTzEEkkDT1GGRf6Wq/qyNh/Uxpt1ftTUhywg2ABXMAxXqAlobAdae7Dcu84WI8Ptg0uuZ+dGUZ66gprJi/COnSavJbB9eBAH9u/B7bffZsrC+NgEjh0/jkOHj+DEmTOYmJmm4lPAFgTxgLvLgNQ2cm6IvCugTAho+fmpExMhAKUyFpDX2ifx8UuuGL6CKbxIvhmrzdmeQmHyh2aNxB9SqHKsf3nmtFknKnBS7LU+Uo4mVH96ToDV1jrxGdWXmoBM76Rk6J/qWGsntUGueEAj2w3y1EiFTNcUp2ZBtfmnAWYKcZkQqb7zGrmkwnVlfA7RWNIUO9vEk0qR1j3J9On2HYO2aXOMYDlBoKe9o2Lkh8UlKm4EMqKmoI/PBAmkQmipgHmB/qCUQQF6Kop1HmevKe0PJfCyGthX26Py6/Am+ZJITSZ5GkXP8aj0amPShI285xCJpzBNZXiKIGqGaZdXU4FPKQM208RyrCqgmm3yV9edqR1Y2VU+y2++48jSBVOYNXARmZsz02R/zzCa9t+Ltnv/DrzhNpRyWT4nMOzwgvNq5eWfBpmyzXZZzKMweQHJR/4EuVMv2/onzeoIACplcq0/MLiWnYQbh44dx1J8Ea0NPtww2EClO4QRKiUnp1K2GF3e9Oq9NdjeG8Rd8v62rslMhyTNnj8fw//+8GWcnUmZedE/vW8Nfu/OPis/8Y7KQvygWY+/fG0a/+35cVwZm0OibQj5v/M/o7TzdtvUnAzpNKpqHrx1qJm+jLpXHgIOPonaS8fR3dKI/TffjL/3934HN92433m2QtlsFktLjpI6NTODKyMjOHjoMJ574UVMT89YO8uz/ba3teHee+5GZ0c7Zlin8wtRRKNR2+w6nU4TFOm5vJnvyvTWGrvKk21CbdNmUpm+q+1GSWf7DwYRJmBqaaTy39yM1rYWMykc6O/H9u0a3FuP9va2yhvXkvqrp59/GQ9/+xE8/Ndfw0RNAJ5bPoDi3nvNU6F15myPRA9wn3wZdQ/9N9QQWGp2zs++UAM1M4s588q2rT+MGGXCaCSFwVa/eev77Vt6sX2gwQZxbeCHr3h8HgK+HH5fM1AEUPLMu34vAdRHfwVNHT0GCpq6es1szupDXFNpp+rLTU/QuXN4y1QtNfGhPPwVsmmce/FxvPi5/4zo5CjTVY+Gti5bd9W38yaE2ntsMKq5uxftg8Msa7e9pwT8oN/+cZHKKp9K4vwzD+HK688gNj6CdGKReo+LfME+J9xIuefGUjKFcxcvYDaywH7AhZ7GOhuY2MC21EMArD29rKqrsvFdWuEXUXUiQF6etZ5Mnj7HKKcuUEZdmVvCPPskOYfbtq4Xd+zfitv3bzYQVct+GOw3f3BufZdW09sPoBQkSVTLkioiCRkJV7UETf+zE5mPLeH0hUm8euSCASp5CJKZT5FCOSuljY2prejBllQd9iT9Bqi0tsnDqDSarn9Vqn62CpSkxoqUDCVBvwwI8VhNUpWkHFWpGuvKFf4QANNLzmi+7ijoqcrXVsd3NSrnshKw+iJp5Re/uzoPRm/6KapeUjK1l9O8K4/vlCP4ZnmaICppzjn8tR70dnZh+7ZtuOWWm3HD/n2o9/nNvloKsAEnlr+XQq2eynJjo1wiBxn51Q/OTM3g+edewNe++U088cwzyCXiQHsvije9H8vbb0dpzTaUG9hxaHaRwbUURe3Fo6i5chy1Y2fgmhkBohHWbdY61nLRsQXX6JE6W5fya+f6XynLym+nrCwZlfrRH37HeEa/1TmTb/RddswW7JzX6sMoEyCVG9tQbuZRO8i39WG5Ywjllk4DUhYPO38tPq6JzTmzaWdeh/vUK3BFJuB3ldDT3YObDhzA7/zu72DHzm366ApJsb144SK+9Pkv4qmnn8XF8TFEluJmcvmgqwMfc3Vjp6sBHagswFz5+5MnlVz12zpWg0xZ08znX5Wn8F9KV8zBi0CJAJRAtICTzCo0m2cKkV5i2Wt0WrMkAlDyfqeRYSlWAriO4qHZGKsaAyACRlqI2twYwJq+DoZ2DHa1Ym1/B4YY5HCmPlzhPX1DVOVDghGZXMr899iZEXz268/hjWMXscjvCaw4ThgK6GsL45fu3WkmpOZWmmBcip1Ai7z1XZyMYpIgJkowk2acyo+ciIjdNEIX9HvNCYqC3O/L3E9mgPLqZ0CKGTJlkM8riZoVFWiQ0wSbCaUyFk1mMc/4FxiW0nKr62zSqXc1u+Bs1ltrHX9Ro/NMg/bS6+poRSgkl9hU3Ctxi1aKohLeiVRVkJe0Hi6xhMWFBZTY/pp334HGnbcitGkfagJhKnNFMoTMJzWkQNJr1QxePXlLdPXpaql8r/ev3v+u8hNzsvKXEwvIj5xE5ukvonDpqKYBTWl1ni+zjpbJ247Jb4GfEfi5eW0j7tjQbB65tM/MqekUHj6xiKNj5K9UygBya7AOH93dgfu3ttqC9iPjSzYDJQ9f23qC+Pu395kJn4C0Nm0VyNIsqDaB/cJrUwRQY7hEABVvGkD+I/+AAOpOlMOt0kLJIAJQTIzK3utHLWWX77HPACdeQs3CFFrDIWzashnvf/97sXfvHjRSMdV3kkzbwvw8RkdHcfjIcRsEOn3mjAGqQJ1M4NhmGGU8Fse6devwr//g/4f3PHCvtaXpmTmcOXMeE1NTmIvMYTG2iMXFRcRiMXs/aZsmL5n5ldqd1lZphrhQLDjynukNsX/ZuWM7du/aiU3rN2DTpg3YQMAkUPVWSG3mwqUreOw7T+C//OEf4uLCEvzbb0bh9o+jeMN7KGw8lBcp1DC433gM3q/9Z7jnx9m/+cztdFO9Fxdmk5hO5Kze5G1MjiXewzr68M523DbcTAXdZ/LD/jHdarOX5zP4Z189h78+PEO5WIuNNxzArR/7FLqHNyFAIOgLhIivvc47/Kf/ImsalfPvZsC3QPYuX5QMoVy+9NqzeOGz/xnTF06bjAh39tr6K3n/ayCYq61xo7GzG629A2xqWntVAdqiH+b7bzPJHDEbX8SJb38BV159ymbScpmM6SN15OOGhjB6+3pNphw6ehRj4xM2q62BKa0n3EYQtaM3bPuwyT252u/qIv7bTGWWj8rCNhjnmWaXtNnvdDyH10cWcWlO/Z4z0NHWGMS9t+zA++/ag5v3bEQz+1/1s2Qqu+/wyrul+sPS2wugqvT9YmTl6wEpX6bY5AtYWEzZ3lIHT17BsbNjGJ2etxFOj6vGArsN87o3mPNgV9KHDRkqInm3rRsqkglWwM2bvuso4w4ZliFVr1Vvfb+kOs+ou6v+vfp8Nb6ViL4Hfa/4V8ddBXHiZzvqLi/pp5sXHScRRZtx+kJ5EqeW44iBiiE7u77ePtx3993Ys3sn+vt70RBqoL5QUQoYh8pFI94a8ZHipvVPZiZ0HZJy+gwBwje+8S08RRB1aWQUXnYYrq41KK3fjSI79uXNB1AWKFHkhRxDHi52dtoA0JVOoGZ+wmaq5AIdizKRidqmhzXpJbgyKT6XhUu269r/RMqBKZDKbC3KtW6UZWIoN74agWUo+xnq+b1AI7/bBBDElQSUCI7Kzd28z3t8x5QNva+8aWRZR32HSlPNxAXUXj4Gz4UjqJm6ZAvHC0xPKZfDYF8PbrxhH37hEx/H7bfdahtJqvzeTJp90Ijt2VNn8M2//iaeeu55HD51Etplfb2vGb8J1gNa0e7ymkkfc1d5s3r80YkQwOrVQD3PdBAHOdd0zubFoBtSjtK1ZSy6S5jxFnDFk8Pp2hReT8/jyNIc8hS+HimWYjryn5wdmKkE4xEA0AiyAJbZRyvKyjPqAK3tst501OxRPQFTZ3sjdmwcwM0712Pv9mEMD3SZGU0tFUWBCsUlcFVt/yv0puLR97WO7vy5MfyrP/wann31pDmlyFEBUhwhKkbDvc14z40bMNTdbKZDcnMb8DkzSjIrEmgR0JmLpTAys4gL4wsEVlECrATiBDtyEc6mY4MKtjkvfyjPZpanUEmLyttKlQeVspmTkGeVd2fG1CkvfVMzS+1NATMt1MxYb3uD/b4yE8exCzM4Px5BKltET2erbYKrcqmCtGqQ4itSnKI3yxyR88SbqXp19ZPXp+oT1Td0NNlpR+eqk65rv607Khv9ji4mMB9dNDDtqatDV08PGroH4O4agktOaJq62D57zBlCjYfKutqjSHFWPfJZxNXYq+SkRqS0yGGPRqx17qSMT1QLR89V0mO/Km2ixiWHNlrH5+RG9x2PaOTd+AIKI6eQeuYLKF45Dk99kBjKmQ0VAIgnNastXpOjFBfBUxN+9eZuW5DuFY8wwmyxDOopePXyIr746iSuzKcMdLQFvLaA/dYNrWYG/blXxrHMZw8wjk8xjg/uaLPsyZW5cqM2IRO+z7wyif/67Dimp+aRaV+D3Cd+H8uagQpQ1kmuGYCq5J6/3Wdfh+9r/xGui0dRJniQGaqUVa1n1axmrc2MOCP2Zg5NXld+JL/cfHYwSMW0tQ1LPL+QWsKlqWk0tbbgd3/nt/D+977HrBY00KYZIPXPjrMXJy4zeTWed34bYOIzJ06cxB//6Z/hjUOHkdSa03QKbYzzt37jU/joRz5sJnpvFTitptHpGTz++FP4f/6vf4dzl0fgH1iP/IO/icJ9n9R0EVyLs6gdPYMaAij3M19BQy6ONT3N+MjuNty2rsm8th2fzuLP34ji0EjU9ln65I1d+FWCWTkRkMc9Fa/qVW17ZqmI10eX8J+fuGSziPV+L7bffg/u+dTvoWvtRuJXP/nKcY7wZpJMdhxjrdTWD0YVRhavuinHJk4ex8Fv/AVGjr5qpm+hti7bjLd/x3409Q6a23KtgWps77R3VB/VAY6VyN4qVR+/TsJ/yBiNJ9PReRz6qz/F5ZefZFsgD1JWa4Dczb5as1B9fX1mDXPx4nnMzMyQb3I2WKYBGrUpzf5uIRjeIBf02iCZgNYGwirfuJrsSipZh1WJoPWKlvoVefFOpEq6V5TJt0h8rbqFQjRZwMhCFiem2JYjMmfPWpblSfuOG7fgF957ALu2DKG3oxlau+58svK96mcryXiXfnD68QCot0JicDYSGx0khM6w8USiCUxHYpiaW8SViQgujMxQAVrA7OISatnxhAmkOpcJnooy73MA1WBWe0N5zOW5OleJNjUxKZCrOWMlk5WO9adBThre9PU3NXAJA6pW8LJ8tKZmppzDCSzhGUTwWnEBZ4sJ1IYDtq5p785dZku+ds2QLb4VUFLnpt3t5UFRrmxlvldfX09B5bNrV4XsVVIKqle1dkizLc89/yKef/4FvP7Ky5iJxeFqaoOrvQ81Wj/UTUClnfG7h1GWwhRqMVMKSnEgkzQgJZM+ZNNAnsBKQWCLHS57dNtJXqMnBhwt/+p4mAJ1/jWrQJBAEeMts7OEzPQ0cspQ1iJiOyfI0nuFLGqoHNVEZ6ndzaAmxkDwhsUIyhbmnPUOC9OozabgZ1kMDq2xnfv33bAXe3btwgYqDsFgwCmE70NSGMYJLA++fhBPE2w++erLuHTpMjbVNuAubwc+4erGRgQrDkmYXeXPCle/r63r1fRdd+w9J45q0EOaSdUMrO4Zr/M0W1NC1F3EvEebTy8j5nZC3ByhlMxRxGIN75cLmEsnMc9OKq9F6vyGAJLM6vq6WtDe3ADtx6HR8PNsezLPUR0pCDSYZy0qYgLgbU0NGOprx7YN/dgw1I3B3naCgxZ0toTR0RqGJ8j6UX0qHwxpzdawHcuMTx49qUE698QzPFg9UnGjJoMYZcBzr5/G//NnD+HQycsGbjTD42MHsGt9F/Zs6ME6giiZ5GlmR2kOy1sowZVM86ScKr1a75BI5c3MbymVs7CYckz8FpcyVJgZeK41VAJcmq3SO8qnlEalScmsmt9pHYiAWoPWjQV9CAd80F55ZhrI72utnxbia2NprX3xUYE7dSWCl06M45WTo5iNJdHR0oSmcNBxFkHgJwAajcYNjMisVtfVbpWHa0z6REpS5fT6ZE9/F1nxOqcVxUInKnpJSvIAZbDkgqrDIX2o+pwuOr8NQPF0bj6K2QgVUvKC8trT1mTrK8tetkc/jxrw8AXh0uBGoBHQwAeDK9QKV0Or3be2bAM9/I4ipTwwhZ8MLTDkJhBqdKfR759Hd10cbV7yDn/7a/Lwkpe1lrXA/iBfciNT8iBRqEe0EMREtgnTuTCixQDyqDP3xwKrAm5yd124fBzJpz+P/KUjqKX8kFMA8anKXx4ixQcBrwvrO+vNLO8929rMZbLSGGB9StleypcxHs3i1GQSL16M4ZVLMduDxuepRS8VPbHOxbkUNjGOT+zpxH1bWrCjN2RFKi99KmuVrvbC+aPnxvGfnh5FgjIWA5uQ+6X/BcXttznyTwM5LBenLnSshfvY8/B94Q9QM3YWtZSJ3VTqmynPkvkc0myvgltKq1vppRIbJsBtIkhsJW911AfQyf6g1VeP+VIRpxJxPHXhAqZyeezdvQMf+eD78Zu//mtmuvyD0OEjR/E//y//Ei+98ppZBwh8+cjHWzdvwm0HDphXvR3bt78l+SrSQN5FytSHH3sCTz/zLI4cPoLF+TnzQpf/4O8h98G/T34Km9WD98VvwHXoSdRcPIJuXxE7h9oIoNpx5/omdDbW4chEFn/w9BxePDuH5WwSf/eWHvz6gR5zey237aoreVEUiz95NoqvHZnDM2fmzZOiQHTXmmFsvukObL39PgzvvgluKvzqAwxEiW9VNavpzb/fIlWjEhiqpZxbGBvBBQKPsy88jrGTh1HH/Has24KhG25DB8FcfUMjQs1tbF5sVwJ15BNjk7+B9B2Rw4FVqlysXlvRkfSX95z/RpUrFq77vVUXl2ancPBL/81moMzJBa9pxlYDlPUB6TADNqArABVfjLE+vCZPtS3AkbOjuDQ6jdZQHduU401vTSvfYfuSXBWp7iQjRRVJ+d30PS6/Y0jFVS3UyqlodbJVVypWzczpumabZKo3Op/BRCyHmXgW4wsp87in/Vl3b16DO2/cir3b1poDpnAD5bIsv8SzCu/S20Y/PQB1DZE71DNRoIlDltmJTc3GcObSJJW5WYxMzmNmIW4mM9FUGsVcEaFSDfryHmzI1mEgrxkpD1oKtWhcdiFIMKW9pETSNcUy1UxqZPKnSdfAN0oz/VIDYRdvR5FmLyKuHC6X0zhaiuP1cgwvlOeRZUe+pqsHG9atw46tW7B3zx5bkKuRQRPq/Ff1gKYRSYGnQIDKPIXXD0ozM7M4evQYnnr6GRw7dgwT42NYmJ0x85Z8cwdKGm3u2whXxwDKTe02O1TW3i9SoHzsKNlJmx2/9jSx2SHWrcCy8ihpcI30ZZ1YtVSOUhpkBmSAK+/MWOUJkhg0g1XOEZgRnNXmUjymUMoQsMUicM1PA/OTAIGSi4CplkDOXSrATwDZ0NyMlrZ2tHV0orOzA1u3bDE37jIrkbnJD0p5Klynjp3Eo499B489/TSOXL6AEIXaJ9x9uKemDTvRgIay20Cw8qpsOX+vT9U7Yk/jCec1nfGe47xETk2yvJEkYEoLGNUSmPBcQCniKWKOYdZTsP2+YgwpPl9kkcuVcj0VxZC/zo515Ae3W97fam1dU0db2MzrBD6isQSefPEknnntFBJUKOVmXKPZMm1rIFDoaG1Ef0871g10YstwL/ZsHcIwz/0EX1bHBCBWd+RHywDzIUDy2tELePrVEybMNw71MHSbgwjNKmnmRR2hTOQmZ2J4/o3TePqVE3iWaZDjCAEXtRWBkgf2b8CNW/rNvEbFI09NUuLlQKI6A1UlxWtmdbxmbqZJ2fyyAaZFgic5eIjL6QhBlhRnra8SgNIMlUakpejqfY+Vlcdm2kIESQ2BOqalAqB4rjVZWuMnQaP3VF7KugDB+FwCRy/M4FsvncapkQiBnp8AKoQWAlC/r84A1PjkDOZji6a4ynV5a3Ojfc+UA6cIV2i1+KqeOjnT79VPXkvOMyxnnkjOCCAupSru5qkUapNeZ10an5GWpQyIdK54+Vv/NCsxMxfB3MIiaoONCLd3obN/gMCRvL4UBdJLNjNis796v46yQCBK5r/hDrgaO+zc9juSfNB9hpLAl7cOjXV5dNQRaBI09dZFsbZ+Dr2+GNoJoMLuFLsIAn8CKEtTWUqBA6CWivVYyIcwlm3GSKYF47lWjMd9mJwrIMF2WcikbZ+n5elLSB9/HoXpy4zHzSpzoUh5UzTgXLR1BD2NPrx3e6t52tNMhUyIBKKb6z3kI8pGxpfO603gyNgSvnN6HofHErYxp0zCBDS9fP4BAqffua3XwJP2rtHzqiOxot4fi+bwJ8+P409fnkSOPOfesAv5X/znWN603+Se036YT8nN5QJqKPPch5+C58v/F9wzV9AQbsFt3T3YQ7mWLS0jTUBra4OZBgGoejfBPuu2ieXaTN5qITCvYxvVKH6S90dYJp8/fRovTk7a+sI7b7sF//B/+D3s2bWT/cZbAzuXLl/G4088hf/4//4XXDx/AS3hMPxUhNXm5hIJBBsbce9dd2Dfnt1Yu3bIvMBq+wMNEsihkQpFrtW1N5zWWy3GE5iYmMTJ02fw+JNP4+z583yE7ZCyXwM3+ff8BnLv+12UOwdRwzKo+8Z/gevoszZItq7ZjQPrWwlYWXdrwuhqqsPh8Sw+/WQEL5+fgzu3hN+7vQe/eaDX6kNrD9VeNViRIgD+0xcn8d9fmsDkYs7khCSvh3kJNTVj/f5bse32+9G/ZSeaOrt5T6BFbcNRSHUmUvEbrZz8zWTRkOwV1rk82KVi1HnOn8Cxx76OU88+aubqbWs3YeNtD6BvM3uX1nYDT15/gK84bVbs8jfR1W+tepinzsCqBlKcSw5JP9EFzb5rwJM8T95SFJIjou/6pgbN+ITaW3TsEo7+9Wcwfvgl1BLk62ENuig+H0H90NCQ8dm5c2eRXEpQJoZx48617FP68fKhc/jOC8dwcXTWBjca2fYGWuuxqTOEDoLfxoAHQcp7zQzbIB//SVw6pERVfqxcewdStexWJXd1cdpACy8oX5q5TlLvjWUKWEgWMB7N4OJcGvNLWqdMoN8exqbhbuzbOowDezbilr2b4GukXlOgrDSw7/Dpu/T20jsEQDEJK6kgx4hrbDaCwlUmfrEkTp6fwNEzozhzcdLWS2V4Xa6AxRt1DK0FN7ZkvNiU9mJdpg6tWi9FEKV1Khq1r3Lmagb9adBKNleXuhoJD/L8l6XKPY88niJg0ka4p7GEhKeMRgrK7Vu24u6777DNBru7u5zGxY5XEZhnM3aWcgzRyE5MZhiOUPzRSJ3aiZMnzZRCC5DPX7xoo0V5AhntvVRmPZW8PpSoTJXC7Sg1daBMgFXWMdxGYNVIZSkEl5Qldgw2Al5T6xxJjkJIQU0p4bLREQpqKgvIZiqzWUuoTUZRm1iAe3EerngUxfQiIPe1ybg9U9IMl+JiJ6Nd62VDLtDok8vtMBX+/l4zTdm3dw+2EXjK45M68LeDFiZmcPDl1/DHf/kXeP6VVwzI3lpuxm/XDGCzK4iwuW9w6vd71cYq9rQOTtjfcb9PnuC5ZpiSBEkxdwnT3iJGqGTO8CjQFHUvG5CSG/UaviMnKVorpFE+rbMQKNLaGzn06O1qxmBPK9b0thto0jolgSJNs2iTy5Pnxwlcjpu78EMnLptnOYEQOVmQY5DN63px183bbXSrn/HUETwYgpGEX60FVHtXKeMsD3nz++zXnsW/+W/fsL2eNGP18ffchFtkk92oWS8PFZY8zl521kQ+/uIxnL00SYXJiUfKvmaZulqCuO+G9dizoZdlxjxbj1k2ENPS4LfBg2upkiYlqoI8pBCsKA92UCclRcG5Z43qTeS8yb/V6HjU1gXV344iteq3xcnsVy5NLSzhLx4/hueOXLG1VNoot41AVN4MpbzNzcco4+KQ10nNQHW2t5jnM49mIRiPo7JU6Dqn1XbupONaquZmdZ71vECtvMxFFwVQtXGvQJ3kBoFbJR77biVKzYpL2VQaZ2dm2IlnEBjegaatN6J5201miiNwgsgYG8UUytmEzT7X5HOm/AtMmvmeRUbQTHlQFrAyBy/98HQNorG3E3u7ori5bRRbgxNo8bJ9V9Nd5akV0m8FJZChUr8UImQYNyKFRrxxuQbfeC6GoyfmMDMyi3R8EcvaUyiXZlKK9orAjspDeVO+s8US1hI0/cbNPdg90IBAXY3tCaPQQqVNQCqSzCPB9qJZ0Tz5X/tDff3wLB4/tYDFjGbHmK36WrxvRxsBVD/WtmpfRJWg0qdxBhfBVgbPnV/E1w5O4olzceQbO1G77WYU3vc7KK3ZamW30qYINFxZgsfJi6g99CTwxF8gSMDQRyX6Y2vX4d6+fsvHcrV8jVaVF+NRHsVrajJ51oWHdbBEwPjlyxfx6NgI5mIxtLW347YDN+O9Dz6A+++/1/oR0Zv7ESnSki/TM7P4whe/hIcfeQzHT51GLcH4hpYW9De1kMfrcTIyiwvzEaRzGZO37e0d1m9193STx9sQDmlWrgZpKtvz8/OYmp7GxOQUZsiX8XjcZg7VBmpk3k0Apdzlb3ofCnf8ApbX72VfMA/f1/49cOwF9gcJbGnz4vaNrbhrY7NtjttFRfuN8Rz+VwKoVy/Moi6/hL9/ey9+45Y+tLIu5X5ePB5LF3FuNoU/fn4CX3ljVj0Qwj4vmqnkF8gn8+kUyuxPWnr6cctHfxU77ngPQi3ttmFueaXMBbcq9fUD0jWlK35kPeX5zcWpcRx66Es49PCXiadzaF2zHlvv+RDW7LoRLd298Mtcn+nSO6rjKrt8P7oqByoP82AARC/rWCra9h3Wt7Oetd5L5njqV40P7HX9UX5F135Uawp1bWluCrPnjuPcU9/EzNljFofeWSbQ16CRgKnW3snzogBUgm1TfcEvvO9G/OpHb0GUMvPZV0/jyw+/iNeOXTQnPZKdqrOBFj/WdwSxps1vs8Nqkxrout7g+HdfeeeRU5pXyUmzgCFFJ9uq1u8tpAo4N5c0M73ZeB6pHOuGgkam4/3s1z9wzz48cPsubF3XB7/WGBe0zqmS+9WRv0tvK71DABTpmlSwxq3SnYuyU5a9dSqbRSKRsfVSR8+O4tSFSVyamKOSnwd1TNRRGAfZfTUuO+7QN6frsJ6gqo/nfmql6tg0I6C++KeVaTUKZU3j5+r0NNs0X87jIlI4iEWcIWAaQQaTxTQV4xKCTY3YsGkD7r/nbnNJ3kQlR3b76ngkwmTXqnVPMo+QqZ4W/UvQvbnT+1FI3tHSFOgxKluz7DQvXr6M06fP4OjRo7gyMooYO7slKsZZPmfKEYVujdIh4c5WbsK3xsN7WufkBAFkpVB5kM4jJKw1UTLvM3MbHQmQBarkccgWpksRYyjKDJAF6WV8Agfa6FlOMdra2rB27VqsGx7G2uEhdHV1oqmxCQ1hKkL1AevEpSD+MDNy349S8QROPPcannjsCfz5t7+BeSoAWwNt+HBNNz7k6kQr+E3Wu5Ru8Z34ULJenVmNGIKktXxZatxLldmkyboCxr0FAiZtPL1ss04Zm4EqGc9oDZPMA2W0I7MZOUBoCLBDaQxRoLZgTV8bejqabA+XUNBn5mWacdLGrMq/ZhtsbQg76/MXx/GFb72Ilw6dxcWxWTO1k3tirafYMNiND9+3HzftXo91azrNbb1mSmxtVJXFnCyQdKLg1KwR4xc99/JJfIYg6uXD5zA5G7WZKLm9D9bX8ZEaZKmQJlIZJKiY5wp5+ORVsrXOZoPG57Jm+iS3+HfvHsK+Tb32nmacZH7jzAr57FOmDKwk7Ppkd+2PQZ3Kj8o7PDi1tHLlWuItu7vqO85f/Xbec/7qutzKUkHMFXDi8hxeOzWO5w5fNlO+ANPv89bZDFyJ/C5zSc3AieSwQ8pEC9u+6sBZ32C3VpEu8IviH7V3/as8Y9euS2xtlWe09nRydg7zBG4q/xDbUGcbFV/t9UO+UHwWdSU3kifauyidy2OOACqRLaBp5x1o2XcPQttvhaepDctU8uWoRSa1Ls1CyZQ3EUU5OgXMXUFJprTabynrAJgyW4LkRJ3fg317mvH++zow1FOLpnoqSjW2Y9vVwlyh7yoIPmKp5RmfVyEokzyyW0A0XsRTL87gKw+N4PTZRcSiOfiphGkTzpCnDt2BIDooN09HF3CMyr42dd3SHcRv39qLHX1Bm7kMqm35ZCbqXtlAVxuAzibkPt+ZcTw/k8JrVxJ44nQEVwiOtFHug9vb8Lu39WFzZz0VcspFSxbT6nbhtYuL+CMq7K+dncFYpgb5vQ+gvP9BlDbtR6mJoNL2gVKe+JLXZ+XoOfwkag49TsDwPAaRxw29A7i/fwB729ptMDHLoMf5n3WqWbBa1BGA+MiDXtapZqLTbE/RXNZMX7UG6zyBx+uROTx6+RLGl5JoCgTQ39drXvLuvO027Nu718zDZV4q0noqgZ0XX3oFzzzzHI4cPYaxiQlkqNxubW7BB4eGsKmZMpcyYp6K39lEAq/MTuNCLIq4ZgGZJy8BoTlZYXqUQ8202hpTxqF+nj0Ewl4vNjU1E+gEkCKAmoot4BK/m96wD+UbH0Rx3wNwkYe8X/l3Vh7aUHcjAdQt6wmgNjVj30AYPU11ODqRxf/+9CxekAlfZsm87/36gV70NtYhwDpRpbxyMYY/f3kKz19YwGQ0i3b2Ffs7O/FxKvgT2Qz+iAr+6MKCyepwa6e5Nr/jF38L/Zu3V9qm2kq19VuUPxhdw+PkD5ZLkYAxGZnBwYe+iNe+/pfILMXR0juEnQ9+AsP7b0fH4BC8TOc1ziMq9H2/z28J5KhPNpNZgl6tB84sLiAxO4XF6VEsTl5BLsl2ymfr5DGvsw/dm3ejqW+tmRJqoFIgy+hN39Lsmcpi/vIZTBx5BZdffQaxiUtmBaJykot7eXhVGtavX4/GxkacO38OqaUEOloa8eH79+KTH7nFzLmTBFEzkRheP3YBX33sVTPnnl2gvGImtBY2yDasTarlsa+vmX1fiH0c25YS7qgUzMB3Dby8c2h1Pelc5aNuVfIkTYA0TflyKZLBeCyDuUSO12QdITNnSk7yiMzhP3LfDfiNj92FgZ42aG9GbQ9idcK6dUgRV07fpbed3jkA6vsRO3hqEg4jsPPS7uYzkUVMz8fN1E/rpS4rTM1T+Uua0t1QqkV3qQ6dRTe6Cm4MEET1Z73oyRNwaL0Uo9JIUxVQVckKgxd+FFO/lTd5srqR1JTlFMNZ2yQnEEeRwJFyAhNlAiaBJmQxhxwSrmXikFoqwJ249647ceMNN2DNmkGEtM6gMvqnERztIyPQJHM9zTh9L+cQbyeps4stLmIuMo/p6WnrTBcJoBIMcV6X5yeF6PwC4nFtlJcym3gp5DL/WaZw00JSjfiqgFTMBqX4X52+lGApcMqLm8JA+fSzo9BIVaghaGAoTFAUpuANN4QJnkIIEDwG2dHK/KmlpQXNLc1oZicepHL0kygTUWkpg9OvHsIX/9//jidffxVnUwsYgA93ejtwb7kNu9GARq2MYh6TrN8UAZE2aRZYimjdkjZtNrM8ZwNn/da6JfFCigq2QFOZbUCzNQ2sb+1rpHVIXa2NPLKTC1VdhvvR1BAwcCLgVE9lvEZC1YBMhTMlW1nGi2w/33nhqM04vXLkPC6PzdhaxCbGu2m4F7ft3Ygbd63D1g0D6O1sZuepdU2Mh0qYjW6pDldFKzLdtXJu1/U8v70YW7LZ47/+zmt45LnDtiGuFg1L4Ps1yl9fy06xlgDQi8GeAHo7tJeTBzMLBbx8IoFLkykkU0Vz0rChvxU713fZUfs8CTwaO1WpmoDV10iWHOe0Qg4Ecv5+j5e+F62KbPWbzuWrN2USp45cMzcj04t46tBlHL0whbHZRbaJkplTWq/Jd7TIWu1LCpTadkM4iDD52k9lVPdNRVPUlbglC9SuEomkjepq42KtgxQoq9538uaQndkfKmisQwNQC1FjB5kMNlTakNaoyUugAbFKwWpUXHlYSmewwHdSBBANvWvQMLgB9b3DqG3uMrO8so8yisDEVSpS206jlGba4lHktIalkEBDTQohyr36EkE6ZQOrD7s3B7F3WxA7NgXhD0kBYHmIkd6y8qPnnHSukAkW59r0dBrHTyUwdjCP+Pky/CUPgrVe1JP32vyUn1T6/vup0/iTk6c0UocNPQ34+3f22QyUAHCIAE8b6ApA1RNAiTQqHE0VkORR5l6aiboyn8HnX53Gq1cWkWPd7qUS/4l9Xbh1uBEbOv024CPlSBssf+vYHP71o1dweXbJZuFy7/ttFA980NaKlWXyvKIAMQ919eZxr+7xzwFvPI7i1CXsD4fw0fUbcXNXF9Y2NJhM1cySSKUhWapReYEUN8uzuuhc5ntpKr9LBOwJmc2VljGSTODJ8XG8Nj2DS4sx8/LV1tSEocFBDPT1mddWzVKSbczUTgNply5fwZUrIwSocQT4ja0Ecbf29ODu3l4zF7R8MiVxlucEeWA6mcQsw3RyCdOpJAFo1jZ7Vw15Wf4N7L9a/FqnVY8m8rDqZYO83hE8jjCOl8dH8dTFC0i09aF2x20o3PerQH0DvF/7D3AdfgaueAQD4VrsHWrC/VtacdNQI9a0+nF+LoM/fkmzg3MYm0/irvXNtrHx3QRZnY0+xJIF/NWhWfzHp0dxlnURIqD/8NBavH9wDQ50dZqp45NsJ4+OjOCFiTFbI9zU1oFtt96Lbbffh0033wE/+598xhn8sMJ/q2x7XRKAoo7A+pEZ36FvfRGv//VnkWD7aSWAufmX/h7W33QXGghq3d46G1g0Mbz6m9ZuHN4XOTJZOk2N6RUZ1nF0/BIWJ0YImqh1ECzlyAMCaZl4zNyNFwgcFa+HdREIN6Kxow9tazagc/NOAqkh1De1SrgRSGmgo/IdBltTSB6bOPYaLr30BMZOHEIhEUE/FXzdn4loTzDKBf4YpE4TJu+OjI4wnhwGu9vxvrt24eMP7mfdUuYRMIiiCwmcujCGY2dHcPjkFRwkkNIaXa2Vk2OJzkaBpzo0B7y2obVCs0z8fLU2iCC+F1jUNyUPHbBrP95EKqg3X+Q1u+Rcf7NIetNPh64ThZ5zLqsm1D5VfI6+I10oUygjnilibimHCEOMsmWevBlZKrCtEHQWlg0wKj8p6lMaBO1ub8Jv/8I9+Ee//l7ZsbO8NOtEGaCM6iPv0o+dfjYA1GqSpBDXmdLBI5lmdDKCs5ence7yjK2XikTjmF9K2voG7S9TX3JhMF+Hdbk6DGcEojxoLtYiXKyBf5mdjBOTM2rBUOW+HxZE2Vv2hw2Ef5VceenJMvYFV8HA0lkk8UwpYuub5lFEzlWCh8/LBEyjzkODA7hhzx586EPvx9Ytm21jUzV8KUcyTQsG6gkegrbe6Z1AcmutzmV2dtaAlWaqFqJRU+5SmTRy+Zy5u5XiVjQwpZEzp3wFKqpmZwacmEfNpHmo1Cl/ymdTOEzFvhHN7Ng1Itrc3OzsY6WO/R1CywTvFx5+AQ8/9SQ+8+rTuBSZQpD8pQ13b6ttQ787YOZwCepHmlWad1O58BYx5SlgoZblR7BUIB9oRklKhZ/P1rMM6tmJBQmEqgCpsaEeHa0NJkD7u1vR0UIgWc9IvVVlnCQhWhWmKmb1hiLdJ49dHpvFS4fP4XN//RxePXreRga11kjOJPZsWYvb9m3G/bftRN/a7ko8DKqzSjTXEOvOmFz39Fz1W9Vn1ZwIcpSW1944g4eePIhvPXUQpwmo3KzzzpY6bFgTwIaBANb1BjDQ46MCJ4cQNQRQRRw6m8KLR6M4eDqKxaU8QUUdAVQnbtjUg70bevl+0NZo6UMCK9Y5it6UVv10WvbbT4p3dXZF9j3+EH/7WTdzi2k8c+QKAeEojl2cNqcW4nsrLj7jpsKvzl7/dN1T57aNi8OhgM0YSpnXdd1XHmUOk8lmMTUzb17kNMAiD3+SDXI5r7iMGP/qtCkOjWLORRYwH40ZCFMa1Pa0Z1cTFWYBbxvNtDec9zPsuOXCXnuwJZNZ3q9BnQBbPQFXsNGcRJQDYZsxMRNdAjiZGIf8tQTEPvS2e9DbArT6swi6UihQRnc0AjfuaERXu49Av8K7Skw1wT8qSYa7GW+pBssXapA7zXIZ96A2oY2cWRZUwAS0/ujCcfzXCydQYvvb1BHEh3a2Y10rgQvLSZYN9Xy4qpSJBBC0XiqWLiDKoJnQGAH+Iyfn8ez5GE5PLdm6jVuGm/DR3e24d3OL7UmUpJJ0dCKBbxyawWdfnmK7pwzbuAOF9/w6irvutLZpbWiFmP46P2qmr8D/5X8HHHoCxWwaDxCo/N1t27GtucXWNomqg1LVOhM5TXGlRVTuuJAieInn8wRdRcRYrxfiCRxfWMDByCwmCXIS7G+S5C15uZQ8kmx2BgMciwA/+THMdDX7fVhHmXx7dw92tbVhkPzKorG4na0Dyjb2qdnLJOOaTqcxzvgjmQxS7A+UIB9lXSMBVBcBfF8gxPxoLZwXbYw/z++eI0D95oWz+NyRg4h5fKjbsBu5j/0+yl1DqPvOZ1Bz8Em4xs6i1V3Axr5GfHBXO+7c0Iy+Jp+tF3n23AL++sgcnjgTRVvQi7s3NuEf3D1ge0LJjPLrR2bxDYbFbBEbmxvxT3fuwgcIoOo1SyaFlfl5nP3a1wii3hgbwQyBht8fxKb9t+GOX/4t9G7YCp/M1JkXs5y4Wvw/FJlXPZZVOh7FkYe+hNe/9lkszkyaCd+9f+9fYP3NdxEIsU6Ytut5BLyq5VfrnWCaZVyd1YpcOo2J468jcvksluYmWZ8O/6q9qz1rEEb1LV1EM462YXoyA1+4Bd2bd6F/zwH07rwJdcEG4y9nwMjhPLfH2Vz44guP4cwT38D05fNsPwXs3TZks45XqKtp0HsxkbGBTs1sRimDtD/fzk2DuPfAVtzDYH2ZLFo0mML3+DJSC3GcOj+Olw6dY591AVcmZm0gXVtJSP+o43MdDXXobSIQDzsgKuRjP8o27nMzf7zvkX7BKNX2jZhoJ/UOreSkclGz5M5vBhZr5fI19ObqvvpboFWQTUfnt9qGZK8zA1xCJs9+P7eMOHlPvCrHEDOJLJb4W+WotDdQ5kiWyMqCOArnp2LUGGuwtr8Tv/nxO/H3fvl+8EEt8LWvvks/OfrZA1BVMiGhpIuxK5zN40J0CcfOjuLwqRHbS2YumqRySIWdnbneUGOXw4mtaR+2pRwTvyaCKS9BVpXxFbXz7I9CGulw4qQaYeubLiCFpwmX5I78EOKEUctsyJpOr3O+Vcgix07Lzc7pgfvvN+9FQ0ODptBoVkaLbxvZWclzzdtthvbjJhv1eVNw6sy5LyWzelwdfhbp9NET+PJffhFPPP8Cjl84Z6OEISoDbcEQQsEAPEEfXFQWyXJG4hJHLdYP7VNUZ2uW2ltD6OlsNicNa3rb0NPeTOWY7/JBKcF2okJUWVYLUr9XTisnNhCgcwa2g9n5OP74S0+Y2d70fAzaf0N25PLa86H79+Pum7djy3rt9s/nBZqq8V2P7PNawMuOgs/ZV9Tp2Vmlc7cbDJV0nrs8hU//p6/gmwRRy8USBrv8OLCjCTczbB2SIsIOhtf1rNaLSKd88egiHnkpgksTaXa+BONUVAaofd+yYw2BVC+2DLYZOL2qRIqu9pJWBDrjibXvatm8LeREXo3R6XT1Lcf0Tsp2sVDGpckovvniGRwneIotZZlWrQXgs8yfgzuZNv2rZEHvSmnV+qKmcIOtmXJmmvkOH6oCqJk5bXqatpkDAR/t7SWTPK2nqqSE/5zU6a9GuFVOchISjyeRIJCR2aQ+KL6qo/yRCWFjOGTmVpJRikgzyUtLKcT5vLaZUKwrmdYv/eQfXVKdyT28hyB4/44W/PrHhrCPx54uH2p5Ta+uvFzJ79tK1fg0C6XPiJ3Y4EqRWuRe9KJ4UUCoTPDHdtdcxmlvBOfqFtDY7EZbiOVNwO/JkQ/jORRiRSBdQiuVGNuTRlRJv0wZ51NyjV/i+TImFnN45XIcf3Vw1jxlDbbU4bcO9OBTN3Wjgwr9yFwa//HpMTx9chbjUSqm6/ejfOB9WN52qwECas7GDE70TLhOBGBGT6Pus/9f1B59FjX+AD46vA7/aPsODFCmuG2/LauNt06MWs4zFlmnCSrJOfKoZqUimTROLMzj4NwcplKsa95PU5mXubBmsvxUQsPkx3b2QUOhMPZ3dmEbFeEegp8G8k3VMFuzYQnyVJJxZu19VYCoUudGTor1jvhcW5bIyUWQPC4HGHV8NF/jRsRTj6+eP4P/8OLTWCC/1/dvQOaT/yuWN9+IumPPova1x1D7+nfgycbR09GAX97fZfs9SenUzNsS6+gLr8/gD5+dQDSZx5auAP7l+9eincq21j3JJb3cQXfVB3Cguwu/tWkzbuzoNMceaqMSHjmmZ4QK6h+dPomHL15AfHHevOCtI5jYdd8Hsf2OB2y2psg8r87hD0NVAJVJLOLoQ1/GG1/7DGKzk2gf3ogHf/9fYfjG21DUbIPRdWq9cslUd+MhnrF8Net09jt/janTR7AUnWMjLZgjG5lTN7O/aQ4H0dYcQntz0K7LYmSOfcXo1DzOX5k1L8nSn3q378fGuz+I1rWbUN/c6nyL9S1ZU8u60yDWqUe+guMP/SXmZ2fMGuKum7agtSmIecahgbPTlyYp+7XhOtsTk7husAv33bINN+0cNmcI7JAcS4fV2VNeKoUbiy3h+TfO4vnXTplZ+OhUxDbbdzZ1dx6Sg4kgAZRAs0BVe4MDqmS+K2BiA1LVNmZ/GOxV9cWrP/z9yXmy0n9XflXlrSPMnYPOqnIiQtkwGc+YM4gpygw5LxK4EsmkWtlXWvuafdjQEbT9sMpsCyMLGTx2dAqxXMkcMf36x+7E7/7ivXCxvgxAVTu6d+knQj/DAKqSbNOGrgaNjsmzlBpTPJnFxdEZnDg3jiNnRjEyGTE7azmWCJEZ/WWi+1IthrJebEx7Carq0J13G5gS/xelbDlfeUtkoICkBlwHdWrADHI4jiU8Up7D0XKc8CmHeDGNHOMu9m2Cq3sdPP4gXItzWD73OmrScTS1tePvfPzj+NhHP2ymaPKmJxM2zcZIwTHl+V16x5JMsaYnp/Bnn/tL/MlnPme7+ksgu2vdNqvmbDTbgPaWRuu0WptC6GptQl93M4FSC1rY0Uj5lVmVQIEdtd5HI3Hi8yrp1IAA+c5Yr8Kt1UdWgwS9S6l89NA5fOnhl/DMKydw6uIEUlSEB3rb8f6799qGe9qlvJWdqEadDeGJp68nlKWEszPQup2jp0bwneePYJAg74HbdhL4NcLNNDvpqoRquql8JRfi+OJDL+GbTx7E68cvUoFPobPVj4/c2YEP3t7BR5y9nKqv6ZjLlzE5l8dXn57Gs4cX+F0H9MmFeG9bA9b3tWDvRgKpoQ60hLS3T42N8ikeB5xIKdUgitKxqlzeRlKzVIesDrDqDXBuMYXz4wt45dQ4TlyawczCEhZTjoe6u/e14AO3taO10YNILI8n3ljEkXMJzLKTlLtfueC2TpUPCzRp/Zo2PZY5lYCS+EgK3vTMAkHlkj0n2aNZPYEuOasIrDLrcxQGqqusO5WH1l1p356ZSBTJdNaUWCsd5YFxaH2l1+MnPwawtr+BYJ6Kc6sLzU0qdyq6BBPKbzZTpEJZQHS2gNTMMnIRAo+ECw0EI1vurseG3fXkMSrYBCYuTUeoUo10VAYrh8rp20urviHsk3KhcNyN5Wm2Bx/LtZ3tsq+IfB2DBrT4jO0Npuf5WnmZynOK92IFuGfy8CSWWY6Owi8SsNBGrTLnm6dSlMyXcHAkgT9/aRLnppNo8Nfif7yrH79xqzYNrcGrl+L4909cwYmxRdQRhOTv+ATyD3wKpdZetk8qQQ6zOqkmmABBsjs+D/e5g3B98w/hvnAY9cEG/OL6DfgnO3ahjXHIfPMHLjp+QO+IfzRTlKLMWsoXCKYIknlMsp/M89syDdRCdn1BfCFAotlxrVFqJn918Psyv5Op4NVeySkbDVo6QeeO0xenFZpqb+uAFZ9jXui8Ztcrv+0S++kalsuXCFr+xWsvYza2AH9bL7K//M9RvOEBx7nQq4/A+40/RGFuEg2Uq798Yzfeu60NjQEpzx6GOgNJf/HqFJ48s4DZRA43DzfZjOCJySSmqMgKxP3SunX4tQ0bsbm5xWbAMstSapXWGvKECxmm/xzL5tnpGXzu8Os4F5lDOBDEjrsexIGPfBLd6zch2NjMfGoNbxUw/uAkACU9JrNEeaAZqK9+BvGZCXQMb8KD/+QPCKBuNQAluXh9DcUpf+tzmI9iJoexoy9h7PBLmDx1CJloxKwNNq3txtb1fbYeUx4JxfeSEepn1K5N9pDiS2mcvTSFiyMzmJxZhKs+hE6CuQ13vh8De29TgpleAn++o5DPJAmePm9BVindHa3sW7aa8yLx6skLE3j92EXzuCr+kmfX227YhE9+6ACG+jr4RXKS+hxLgJMI5dOAUTUwnlQ6D+0ZJbNixfeNx1/H8XNjthVOsUAgxXckk9Ve60x+OjNQEs1yRtFQGRBprHfbGkdtU+BnHyn39prN0jOamdP7qn+VqoJDSpeTFnGIrSdjnWngL0dgmNWYC9OQYj0tapaa8kEzTIuUlTLHk4mvQpbyQu+ov1I6uht9BHs+9BM4NTF9Mtnze/h9piG3XGMbPT9ybBqxbAkb1nQSQN1BAHUfAVRlBupqAt+lnwDVfvr3P/npyvnPGFXZWUxcOZWwI6N7yEz1VKKamhvQRWVQpk5r+9sZOmy9SA0byHw2g9liDnM1ZGz3MmbZgY75ihjnMeahAGR0ATKsj0qkAJf+rdZHV5M1brYndQheChMJ40tI4SnCpW8jgkfLs3ilOIfLpSUkaqi4dA4A225FaccdKPetR208AkxfRj46g/bmRuzZsxd33Xk79u7ZbQDKWefkpzBgzBIe79I7mlRPDVo3UO9s0rmwsIBpdrqmPEjQUjmR/bYAwO7Ng7jnwDbcum899mxdg+H+TnR0tqCppQGhhgDqqQB7CZ7UuRmp16ySna76bVThj2qbEL9QCBfZ8c9Oz+ORZw/jC996gR3ihHWSm4f7cP/tu/CL77/FwFMj24zAU7moDqgSkXNyLTE98tQkD5laP/X5bz2Pw6ev2HYDGs3s6XE2DrX02vuVSHiQgqRRSeXp+JlRzM7G2eGwnbHD8rpdCFHxaWBgH2nJ9/tq0Nlch8FumYHVoavNcTyRoGI7u0AAEEtjnkrQ5PwSRqZjFqYJVJLsUDSooY7TV0fwoVkFnuu7TpAiLFDhKMQGHPg9BwS9OVSfV2fmKBoy75GnQ5m+6LcURHmLGpuL4+TlObx8chwvHh/FyyfG8drpSdvUVyO16/vr8SECxQ8TMN6+pxkbBwIY6PJjbW+9gamlVAnaSb6ove+onMqkSYpoOp9HPJPFEhUiOXPQpoly8SvzPY0Wq2ylqGo3/ww7btnKp20wKWeeEJN8ViGVTvOa49VKIZ3VGkVn5HaZ2q5GSWViK5B06/4WPHhnO+6+uRU3723E7q1B7NwcxtYNYWxc24B1a0JYOxjCMMN6/t68MYztW5qwXZ7QdjRj9y2N6BsOwEdl4CooJx+8OfBylUXeXloVqU5Vzz4qVm0l1Pbw2LmMmpYS3PUyR9QAh0yIWcdUaCxoHUU96zlA6c66Vhwu6YqsG52LJ6RgWf9Q+acF38cnlmwGSryzrY/9UJMf3zkdwzeORXBmMk7lnN+gsr28/TYU2Q9o+wdTGCvtm68xcqI58kvt5EUDTuXLx+BPJ9CtmZ+OLtzU2YV6AmMBoB+Uqn2Z2qKtk2LQ7E/A7UGTgBH7nE6G7mAAvcEQBkINGGoIYSgc5jGMvmDQwFPI4zUHFcq/yPpCO6uUDe95CMalCMq1u57VUQqtvqegtWFqj85aLfVxelt/WEb8weaPkUQcbxCwJDNplN1sD8O7UO4ZRkn7ixWycM+NY5mKe1kburMMNRvbbuDJ8dImIKs1UZu7g+ilcjoey+E0AW4843jz1df0/RzLMkcApESEvB5bH6c2pXoR/m6vqzPgmCcwSfPZ2fk5xKILyC4u2Ma2rX2DTuWxvVay4IS/iSrP6VW1Qw1wFHNZTJ87iakzRwnik+b5b/2Be9HS22eDV9cd2KqQOZliXEW27cWpUVx4/lGMHHwJ8YUI8wnzuNnX3WKOhjQIFar3mXWDtmqQXJNclEzTwJ2C+iANSE3PJ5BMLKFcyKGxdwjN/etQw+esBfCDhWwaSQLZqdOHMX/5rJkBNlPn2jzcjQ72aRqUkeMnzUbJ/FzbYQjIST9rZb8hOSZzcsltk7eU1+prmB3lSgzmBF7w+usQZNwtXS0IU7Yn05R1WTnjYd9KPpYzHn8gYI4tUrkieaeAOMFMLJXHAkM0mSOoySPC8+l4DhPRLEYXsrgyn7ZwKZLChTmG2aQ5ibHzubSF8zw/P5vCWV4/N72EMzNJnCU/nZ2uXOM7F3hf78pzntZHjjH+uUSefZ0sj1wIUybK+cXmriC29YSwpZsytDNAPq1HL4GUZlD97LckX8SCFKBI5Eq4zHSlCLwagnXUH4Zww+4NYOemAnIGSlkfVlb8b2X1Lv3Y6GcfQNnhTVyijkgKBQWch421pS2MNWt7sJ2hq6MRzVRM/VRM5CnITyGZrS1jpraAs3U5XGKY9S6bN7QC45ZnNO2/o+/UsNeRm2h90vnjkG1sygt5piOCPM6Uk3gMc/grTOPJ0hxOuJLIkcHdTR2o6VmP0jZ2mnvuQ7mXwqdUQO2x51C+cIRCMY/t27fjYx/5MG66aT/6+nopcN5+r3Hv0k+G2tvbrA6nCJ7GJybYmciboGOWINtybWYr5wzakLa7vdHM9jxeCkLr+ficgvExXzAJWqVVzPdd5PDiyiOKizw0TfD08DMH8cgzh3Hk1BVbi7aWndfHH7wJH73/RuzZtha+qvtTKtFVhcjeZwdmx9Vp4DUBqMWlNI6fHbU9O86dvYJzo7NoamDn2NmEIDtjmXRc8x7zoo62ubURAba9qZkY4ikq9VT041Q4l9LL6CZA6mmXY5QaBKj4hIMEVFTmGxk2DgawaTCIgDyi1VH54jNKWirjOGk4dWUW58bnMTq7SFCVRjSh/Z4YlrI286O9nwRyUuxk5R1PjhHk6U+jgDILNK9qLHN5WtO5jlIcBDD0rEwt0uyIl7RrPuNS/JHFFMGbHF1E+f05vHF2Es8TOD19+DIOn5/CRGSR6QQBYD12rW/A+25px6882I1dG0MI+qk0ssMLMj/rCDQ6wx7MRYuYX2RHz85WSur65kZsbGrGoJymmFJHJZ9FWpTpFcGRs+5LRVtCHZVRLcZvJ3hvoXxz816eZasZJpnsabNYecwUkNKaJrmPzzNP1Rk/zXq1htmpD4dx583t+MUP9uED93Zi27YG9Az60driRSjkMUDq9gpouOClhlsfdqOxnYrRQB3ahuvQMeRDS78H3kZWjoQmWdnpzCt85WhBzqkO+lm9VH3kB6Hqe9/vXclp/Q8RODUxhEpweStpUxAOYTmspEWBvzUoV0uts0Ygqo5AeYntOCtnPoqO1xmk5EhRV8uZThRweGwJ81TONHLcTCU+VSjjm8cjePlSjPxVZNm5bb+8cmObOUMwV+WagZKmWM2HnElQXrgvHkHN6VdQnL6CJiZ0W2s7bujowObmZgMnGsX/QcmKSX+UR5K8DcqhiZnOib/YqBzwI8BTazynewHKEq0NEhBSfyhSkTkRrhyMVBbVYtR1/eJnKjNMCrrmvFEtdiNeqr4jVVDPT6SWcDYeY9tNIe1yozi01TF51Jo7lpNtYZFLm7ONKGVSPLuMjhB5laBYrUNAai0V1c2dIYQDXhwZS+AMFV4p6j7mR27qR5JLODgXwUw6bWWq2b0QG241jYrHx+cD/FY7y76OQGo8mcTM7DQWxkfNrbj2Z6qrD1C59/MFJ0d6WzLq+4bKc/prJrb8fiGTIoA6gckzx5AncGxo68S6m+9GM/sUA1B6enUc1cDrWh+l78+PnCdweh4jh19mGkdMjmmJgDb81iCJZpeisSRi8ZTJyURFPmrQxTzm5Qv2jvQQgROtYUqyDjQQ1Tq0Ec2D69g2nMERzZxlFucRuXgac+dPIhmZssElzTBtWNNtG7bLZFtAraej2UDT8EAHegni5AjI0pBI2RY1OcqkQkGDSMvWz5hbdWM05q2aUZWvwK6BTQLhvPqjDKKMp5bp05rQnq5OWy8tRzwChrXU5QQSAwSMyoM2n9XaRQGp+aWCAanJxSzBTsZAlDZU1n5LAk86CgxdrF4jQDpvQClpz40QfI3HsphJOI4g5KkzQ6CjZGvAoNHvMdf6csM+3BYw74FbCZq294awoTNo11vImzIvVAMw6wkeq/l2s5wzxTK/LScszgDshiHqtRsGUKYsl6OmNOtQDk00iKByUrt4l3589LMLoCQlqqFKq69Vr1sjo7BhA5TiJjfPm4d7bMp4+8YBdBJcqQPMkyFryJwFNsaYt4Sz9Xm8FsrgHI/zBFTqLDQbpVkmrZ9wWJrE72jULOUq4VI5jW8TOP2H8hU8QSg17cqiyEe8gSaU1+zA8u57ULj1o1hevwdlKsruhWl4L50ALhxCbWIe9RTA9957N373t38Dfb29Tvzv0s8saVG+9lKRANRI3NxcdX8TmT7VWAdx5PQV2zB2dGLeFNnO1gZzR2p8W+XhFVphaudQ7S2vF/SI7huVcej4Bfy7//4QXjl8joqSB5vW9uDuA9vxSx+8Fbt2rrc2YIBNVH2tSkqLwjWkdiAc5cI4wZnijbLzUiclO/fIQgJD/V1o7WxhvGx/1dd5tOiZfy2K3b6hHz4qOcfPjWImkiSoKbMMfOjr9BOE+dDVUsfOTx2fY1IiQCPnEtvXBXHzjkbs2RRGe6OXnX3FXI/PaERei5QFaARgnj86gueOjeDlE2O2/ujc2DwuTUUxPhfHNNMp5w4LfD7G9McFtqhEKMR4LmVsngBphkrGZCSB0akYzhOgnSBQO3RuyuJ8/PUL+PYr5/Cd1y7ixROjOD8WQYTPyz25AOBAZz3u3teKXyAQ+c0P9eLOfU0IURkXKb1OoLrJYooQOE3M5gi65Gk0h/pa1lVzE35r0xZ8auNG3NLTg51tbRhoCBEk1dsgkExNHPO7GoKsBtzd14f3Dg7i/v5+Phem0ktFnIUufdcZ4dez+jgBBMvTw99SlN2Ubuu7w3jwhh78D59aj9/91XUYWhNCna3TYuIKDFWgwTSv8IWCMqF7mplR0L4SHgYxCf9fS9ULFUbjM+UCZWqK31E5CB3avcr9v4mqj5lCv/KjcrxOHJoFs5mw1c9/H6pEVUPwJI0+tZhHgQq6Vvyo3QgoaHJKIMtb58NcuoxXRtgGqJQJUkmpksI+T/7yMq8+KpUeXi9nkqi5cgruM6+gzPeWW7rZWVDxZvu0GQwdl/PwHHsOtcefQ2Exgi4+dxfrd3dbu80QSUly1v394PRdOa/ms8IPPrZlzcAIPBmo4jVxzkq1O4+/iapl6vBYNTi0+sr17xjxpHouXlV6IoUCRrNZKqYJRKVQD2wEOqk4yutjQwtKXYOoJYCqnb6E7FIKKc0yJItmRiVTqKZ6lbkLx6bSePLsIl69GMNcIot6Allt0Lq1p8FmquUU5NziIkYJpnyU00HWgWaA5Q6eTcVYXOCyX6CLZbJE8JZmXUVTSczPjCE+N4X2gWE0d3UR5KwqpKtZvT7Zo5VSUJ0S3OTksfDsMUyfOU4AUUC4swfrb7wTTd09BkS+J/H96mzQ+ee/g2OPfRXxyCzZnfoL5YnM6GIEKlNzi7g0NofTl6Yof8dx9HRlaxheG59eMFO4+cUkEmlnhltgS2Z3cmglE+2O9VvRPrQJtdRlzDU6+V97V40RrEVGLqCQTkF7DcoxkWab5AxJ5qACreoPFacFyg7xk9Ks32l+L8bvzi3EMTu/aABPHls1W25eSpUPybtVZSpAqf5UTsQujs7a1iva2mT9OsmwQXS2t5vJM0sW3QRsMjeXB1vNhi1R1gtwhMgnAQJpgTm5Q5dclSMnn4ftgH2O5GDVrE/rqzTYJJM/ge9wvdc8AcqzY0/FBG+orR7ru0IESQ3YNRDGjWsbsZ9hR18D1hMwVWeZbOCF+bfBu0pZrNCqc81GydvnxUgKCwRo0hfk9EcgVev9Xzl8HsdYh1oPpnXN6ou1nlrA1uEvJzL1Ew7xt5Xh38Sc79L3op/dNVA/LFmrc4JchSYzzujsAtH7CJVY2fpqj6nJyKKNuBBLoYGKRUPZjdaiG705KhnZOmzMULkrOi47jyGBV8qL5hziXIkCfjmDPBsFQs1Y3rAXpeGdKLf2AeFWlP0BlD1yOZmG7+iz8Bx5BtnRM2jxu7Hvhhvw0Y98GL/4C5+wqe536eeDlpaSePW11/Bv/u2/wyuvvW6CzfbK8noJ3DOUnHkzoejrasXWTWtw7y3b8cCtO9DcEqY2Q0Vbs1ZSYFekKfn3+8k8PSbl0FuLXCqNk+wcH3r6EP77V5/CBDuYjrYm/OYn7savfOh2m/2yDXEFnkxy8z12TrLBj1Phm2BHqg12m8MBHNi7EQEKbKe3sy9Rm6jFCy+fxL/6f7+Kw6e0+a7T2W4c6sE//o334v7bdqGtOcxOlvxcBWhvSv9JtreHmb5vPHkQR05dwmCPH/fd2IHfJtjYvCaITM55z0me03GqTyixM8nlS2bKNx8vYHIui8sTaZy+ksK50RQuT6aoKBSQpyIjfVSgVU4btCmvOiPZndvMAiPUPRuxU7p01ME+yu/wj/CBFFUpAFqfVCCYkKmbNlPVSK6tf6RyrNmyfgImmeNtGPRjuIcKRIf25/I4M2kETpqtkP7DYrYg08VoYhmvnkzhucMxPHtwDleYds2qyayonUBTIOrGzk7c09ePvlCQaSvbvj8pKhWF0rKBRpkiaQYqTFAV9Mh+vgaZYtGe0TFBeSePa8lCHjk+q7xqBsPPYCZWvhq0bq1FzwE32nu98MmluPKlzPP/ClnBkCrXqreql1dIF1a/dx0q56jSLFIWj7lRGnejpnkZtQNFuFqpKAWlLH2/CPgBfYOhtMQSibPeyMo1fr7jYwELo6rZVBPGy+U8n1sQ8/ByO+P38aLy91aIvLKcWUbsUgpFgtz6dMnWy5pHNH5Dsahdv3Axjk9/6wKOjMRsSw3NYGpWQXW2sSuAX72xB4VyDb59Jo5LEwtYYD0XB7agvPN2FG77KMrdwwSrOWdNVDKOui//n/A88RfIsP72tHfif9y2HTd1dBqAljJvJmY/BqoWW5V+PF+5DlU+rO+pCpXHs/llPBpP4bGjr+O16UnkWE6um99PILWF/Woby5l8c/EIPG88Dhx8ErVjp9jWa9FMpVYj+9u6Q2YadWomgzdGE7gws2Qmfh/d04Hb1zWZsnsqUsTj5+J4/Pg4lfc0NrW04CNDa/E7Wzaj1ecjGJNXOEc2KE0ZJnCCivoXL17An589jYXFKNo6u3Hgo5/EttvuQ+fgetTV+1HIX/WOdr0yXMWejN6RRYVchmBsGkce/pIFmfP1btmNu//u/4yBXXtswNdkzptIyrLMIZcImKYIvs48822MHHqZfFmLUGsnWtZsIPjxEWQmqIIsIZviMZkg2ElTHyLPqRzJq1JfbKaQRynogUDQ8p6iviSvnb5gA7a995ew6e4PweMnkOcLagdXXnseB7/0x5ifHDWgMdTXivVDnVg/2GWmgppRMrpOQSjvypKTr8oDlgaZmAr81VJeU4YT2EqG17PfCrM/0jpi3YvGk/irR17HF7/9ChYXE+ald8uWLba1SYEyb3R0DCMjl82brWbFujsaCNBiePyF43CX8tjcEzbHIgJRkvVq0wJIHrVdnluq2K+qvvRb952+w7mvQSydm+khf1s52m/n3NZSVZ4VOWLV/lRz+31J67IWsyW8PpExL5+TczFb36plKQLcMtOX6adm37TkY++2YVuTfMPOdehhPy8dQhvbVxnOcaTEL1d+v0s/OP0Mm/D9kCRONc5lA2Fj9BGhN5AB1aC6WsPoam+kAtSCASqzstl1sQHFlvOYLuUw5cpjvm4ZEd8ypuuK5lXvUDGG75Tm8GwpghPFBUSEe5o6UB7abqZ6pc03oTSwGWVdq9O0fgk1ElKZFNynXkbt2deQZye5ZmgNfvETH8ettxxAa2srG9m7XP3zQlrQL2Ge0mbD2Szm5uadUbz6IMprySdrtrIjSyM2M4uxsWlMTEUwMx/nMwUbAQvV1zledqx3YYQm+Eh/E4v4vFiKLbFTeRWPPncEY9NR2wj3pl0b8OH7bsBN+zaZOQdRgROvItSRAljup0cJtuQu9q8efQXnLk9Czixk/iBTDOtZRUxfDd9X0jQQodmoTIqdLMGN1uGoQ5EXQV+I71DIX0PicX6rOVRv9vgyW9E+bhNzKXaGGbQ1es20TeuhNNp39XUq3VKMeRQIagp50N3uQ2+bj23XbwBs/UAAW4ZC2L4uhC1rQ/wdxGC3H50tMt9wIU/gE2c6NfMkZzNLTLtmoKKJtM06KcR4HkumzbRFM1JaeySTtxqX7M9r0NPmwYYBP3ZuCOHGbY24fXcz7trXgjv3tuC2XQQ8Wxuxc30I6/oCaAnL7I1lVqlCgSatN5Kp3isnEnjohXl8+8WIuWu/NJFip+jBTYyzvZUgm987txDHeQZtgirZIBDVFwyhNxRCTzCIfga5kO6hotNU5yOA8sLv9vC8ztaz9PJ6P5/v53tD5MXhcBjrm5qwsbEJ6xuasKE3jI07gxjY40N4gwdu7ZtaUGKV2lX8JnNmXRIP6rfdcpSKH5jEQgJQc7VYvuRG8bwH5Qzj8lA2NzKE+KHvF7HuKS0FluWVWhROuFFOMFL+d2nLsjpLqPMcy0wgqzTN5055sDxby28Q2BBsmaz9mzKgcpBWVOTnCKIK6SJy8aI5mdCic92yR3iitQ7PnF3A9CLriq9qsbhGsO/Y0IyP7+nEB3e0YRPLO9wQRCJfNtOf5cV51LJfKGltT2uPKTsCUTXzU6g98jRqLx2zPKynMvj+gTVYw/pT27I29HNIq0Wc2CRNMLnoCeAKQcWlhQiWW3sJgPudsvIH4Mqm4R49BffpV4GZESwTHKj20/kS5hIFjC/mcDGSwbGJJXMi0dngxe3rm/BLN3Tj1nWN6Gz2YaDZbw5oZsiDU6kyIqkkmigfbyBYVXtyRvAFgzUTxXqnDGzzeimDZH7pwUJyCVOxKDLxRQPO7WvWwh+SBQL5rFJP16uta67xOfFQMZdHmoBMM1AzF05RKfaguZf1vudmhJme681A2Sf0hwmcvXgaZ557jO8fR55l09S3xpkxWrsZDV19qG9qIaDqQEM7gU1nLxq7ehHm9Qae17d1wd/cCU9jO9wEp+W6INLZPDKZjOXFSz0m0NqFbgI6mfHVsg/QYHQmEcfMmWPmrGIptmDrl+Q9dk1PK+WlPAc7My3Xo5XyqRSGfjtB7coxq5arcpkUZlg2cl6koAE7mRvaGk7+k8fAy+Nzdk+u25ubmu39Wfa5U9PTtn+lHCfZelDKdnmknZ5fRKOvFmvbg+hp9KGNIEpOJTQ71Ma+pY0gvJ2hNehFC0NrgEHHym95y2tikEMK7RcXYlwCYfWUCz7mWet6qzNmyv9KcLL6lsllAz0ugiOfDcBNLCyZtcd8dAlzCGDe14Koi8dUEXNTM5ididjGw1qDNtTLuiSSUxpUxNeMS1XK/F36welvIYAy9nGYRkwkphQ3kqPr/F60tTVi3XAPtjGs6W1FY7AePgpHmcrIZjZF0TnuyuK4awkv5+fxUm4OR4qLmKopmC27p3MtShv3objzThS332rASdPbFY0PZQpidy4N7+woXGdfR+3URYI4H3bv3o1PffKXsWnTRhMc79LPF8n9dHdXJ+u2BidPnkQ8GkWt14/C1ltQ3nYAdVRyNXKYo2AfIYh648RFzEZiZpag6zI1kYnJVZvmCg9fj+w6+Zp8N00Q9OdfewbPvX7aOqEbtg+bw4h929ci3Bg0vndG6aWmVEgAit+VGcehU5fx0FMHzWNfgkBCJgMSxhqVNGL7kUlSJ9uNTCwmZ6I2K1PIF1e8Xspktl1OIzQUV9U0K4lXh1xLUCanGc2MW7bqMi2Z0NqoZNEEvtYOBdgx6bVqltVZijRSaOuVis6i4wZ2ZANdPmwlaLphS5hBZn4N2EWQs4NgZtfGBnQTaMWTy+asQe+F5C62w48Ng0FsWtNgs0dDPQEME/isZRjuC/JagEAoiM2DjGNDA27a3oQ79jTj3htacM/+Fh5bcQ/Pb93ZaKBtgECuMeg4/3DWV5UoAqSsy9kE+O0igVIGLx2L4/OPzeBrT8/g9OW4jSRuGKjHgwfa8NG7OhhXmOCrjgCviNFYEofnIrbuQgWj2aOAW6OlziaqmumQu2jzeKZq5VHOJ/Rtbd5aZEUrPTLH8vM9mWfpnOo/3O0luHfl4erRvj+ShyxcBZGKmu9hmcpjmvFGyR9RdsYCKrIOtF65WjOkVad2Xg1Vqv4WGJPpHkFPOcmQZ60S9LgCrMsOKp0EONek4bsCbzJNpRQVzjMeFI4SgMnBQ6CEmmYnHiNrMi4sE6gVCdQKp6gM85vufratMJ8R6yu+70XVNFARKlIhn55MITKTpYIrj66wvaHEeypzDRxovcRTZxYwGcvyOkyh2tobwu/c2oeP7OpAS8CNJipeg21BTCdLODyZQT5BpdvrM9fc5bY+ayc1S5QRY2dQc/Y1uOdGKQO82NrShvcMDKKbgFnm5j+PtGJqRJ6qtvMC+S/D49npcZyJEECFW1HT1oNS9zpb7+OdOg/Pqw/D/dI34MvEzCHBlp4QNnVJKa5DqlDC2dm0rXWROd97thKI7mjHDYPa84w8kV+G3+dCJ+smUgpiruDG3MICmhj3rvYOhL3s/5kGpanKDhJIkl8tfsoLAtqFfB4jcSq0k+MELRk0d/cagKojwBOY0OyAslNtLtWwmvesLfE7+UwKS3NTmCIgmRs5Bw/jaB0YxsCOG9DQ1u4AqFVxOIF/mKZ8LouJk4dx9rlHsRSZhk8DK1v2EEBt43kjPL56eNnf+MPNCDUTRBE0hXsG0ESA1izHEAyN3QNmMiig5fX5WAFplPICUMsEXl3o2rwbnRt38N0em8XXjNYMwdrUqcNYGLtoaZCnUDmIWNPThjoCCktwhaxuV4XvSZW8mYWA2oRkDn9bW2PfIvAUi8spTs5mtybmopiS9VBaoIpygPW3EF3E5ctXbC1yLLFkA2JzBB3aR2pqNmpmc20hH7obCQyZThN1LF7HnM6pbc2C6cw8STLonuSsrZO14LzjHJ1nJH95sFDl6dUk8aWcv9WgGCRnwn7KOcYdSWp9mmQ6y7ajDzW9w3B1rYG3qZX9gguJeJy6xBSC9QSArXIW4qOeoeUBjMiocvL9yv9d+r70tw9AiVbzy+pzNRZpN2wJmm6Vp7CNQ13Yv2MYN+xYa9785tg4JycimJ6K2B4q8tojwVijGSaCpsLe+1CkUlyicJddrabELV4xqzwthTvgnp+A99gzKFw+ibrlHLZs3ozbbrsVt9xyC4KBgJOWd+nniqS4ahNg8cH5CxeQiMUcBwBUYhEIIbdxP0rrdsNHxcjjorIdj+LK6NT/n73/gJLsStPDwC98RGZGpPeuvPcOQBW8RwNoN90cx54ZzpBDiaLIJVeH5+xKWklHXFESuaIoSlpSh1qN99PT3qEb3hTKe5uV3rvIDO9jv+9/EVlZQAENoNEW+VfdfC+eufe+a//v/ubi1KUhXBkY4yQhd7BN1iadGcWJ966kwb7kQiKWMhf+33rlDIZHpsyT0uNHd+Pv/NLDBHPNzshuozuDDaKVdqpzXtPEtrScxKkLAxgnGJItUH24xvTZZb/kD8pWw8mK3++zVcY2AiG9Mzo5b04KFKMmEumf93W2kEnk95LJrJJ1P/U5TgRavNjU105wkcbUbAxXB2U0nkM3wY2AkeyJzMBaWbS3naOTcyfO1YBKuv6aDENBL5oiPvPeJ5VAOZ8QcLk55hiLd7QEcGRXPX7jU134nc9049ljLfjU/a0GYj51rA3PHm1l4FG/728x9+P3Epgprt72AJrq/ahhnAIUTtrOUROs/jlsYEW9gxz15FwWL52OEjhN4Q++NYHrI44xew3L8/59Tfhnv7Een3mojcCtBjs3aoPhGnPIwcaC+WgOgwsxXFwkOOXY0kjmJkLmTrYaKoF3lOxtqv7kA0yKgYwgi137YsHPPHYW4d2RN+cKaju398niUe2BIKS87EZxgMzm6QAKF31w17DuCVTM3klxFmQj47yyQopH9kYKIh0U+Lx56WFQnbqbCZrWF+HuYJ3VCwAVHQcPBT6jONTI9A6TMiBXcgCcjFLKcYKjSQLTeTc8LRy7u/l+MwEYeQUU9RCJ6Zdn+cwkgfgC3yW48u8iWGxy8v6+ZHnmHwKh+FIWf/6dMZw8twDtshUmw1XHutfqrpp1Klsw9+UvXSMjx2clIf3Urhb87v09uHdDg61YW/tVfCQx9Vcmk7Z6nw/WobjrKMod6whiWb7zk3DfPGve94LL8+gJR3CwvQPHOjtNsmje935Y3n8OSUXjFI96jXNB0jlXLomLk2M4FZ1HsTYCb3M3ihv3wJeOIXLi6yhfPg4szmBLey2e3N2G36nsv/UcgZLsf04Ox5ElkNrcGsKXeP2x7c0V+z4nLQ9PBICznhqk8sCNkRnUlgWgWtESCpotYbUZOjlzwFSIcYfVGDmWl71ezCRimIsvI7W4YE6BOjZugZf1ZQ6E7kIaIVZiZFxuxpEhoJ4buoFJghLZFdXUN6J1/Rb0ELjUNbcwLsv0HSSwoM3qtQGv1PcmLp5iH3GjoXsd2jbvRqS9h4mRX9FeY8y42eaKf2G+FNSXtNjrtQW0PNJLC5i5foHhPHKMk6gNHn5H957D2PHE59DQu8EW9DSmxaencP3Fr2LswkkkYzGEyazLbbkWzzrbG/ltVelTtfSsZn8oqTz07zYA4S+OB9Wysn6kOYHfIvXCiZmoaW8kks6m38Nj4xgZ5fwZXbJNa0tSi61rgIdzbpD59nH8U2xtYR/Wt7KOZW+rOEmM1oCb+rbslOxqNRsi5zFeck701wmVG0arzle/+xFJsblZkNo4vrEhAo5gmJK9bSwKbzqOYrgJhaYOFBo7+DDzHpsnr7Fsmh0b+wl8ux1VPmcSYJvVt67O7hp9KPrkASg1ltVBZI2o+sPpEHZJE3udNq/0YZ7A6fzVEbx4/BIGyIxmyRzKsFOelIq7j6Fw+GkUZO/Uvg7lQI1isEZqHVw780fIsNaTgQzWwHf9FPyvfhm5ySHUk6n+/Oc/i0898zT6ens4eFVW9tfoF5KCZHgbGuqRiCdw7foN5OOLHMQ5N/VtR7FzIwpSmWjphqeRA10mhdzsBObmorafmaRBc9E4Olod17MQGBGtRhQapDnYa5Acn17AuStDePXkVXOOII89chzxyNFdcIU4keQ5Y3KC1f4VS5xsNAn5axgv270Z1TbUIp/N4c2zNzA2s8j7svWRVyEZ4jahraOl0salyScjW6/tX6WVR6n7LTKv07NRgqElU/3Txn9h3le/up3hVcSJWx6I5I1Q+5RcvjnJ717E1FzOHEds6avlcZUEblUcxvCv/HRmKuO7PS7mzXGNrj759qUYvv3GPN64EMXMYsbmEe3FEY0VME5gI5upbgKtPoK2pojf3gsE3Mw/8xZ0mxqejxVmrq5ZzloRNAcO4qwqZH2/ctTkK9UVPT9L8PON1+bwFy9M8ziPszfijo1WvkwgFjTw9uvPdJr0rIETuuJWVQb9LnNz3tYUQCJVNk+FC/EMBmNxDMVjZp/RVVNrRv7O5O9M6SvFIXKK5E4SD8Ym5G7VXkhFeHoEOvjuCp/Hl1RX4reibCeS3lwgAJhmHaTJtCx4UJxjBvmYruVP+O239nUVuBL4yZ/3onDOh+IgE1J0rWw/iuumj/d8KI0TeBLMKP78dTKoXgKpLgIpArlSwo3c2wEUrzugpzggNT2+JxW8MSE6vqdKThMYTXttk1wPAZiH3yIQJmCVP+s31UClU5rx8JqkXayzML95K9kPPidAVvlaZxp4Z8GpDHjIZ0u4MhDDH3x5CC+8NYObM2nechnDLtUdvb+cLph77JdvRJEkw7a5rQafIQP//J42NNXpGWdlWm2mSAZG+xCdGSHDt0QAVduI0v5HzD23+qVn/Dq8F15FcfwmavJp7GpuwyECqJ2cM2rZ1/Lq97+I9I5KUGuWpDTITnZ2dhZvzxNAef0cI9tR3nYIgcwyIqe+hdLIdfgKWTy+ownPsby3sOwDfj/mMl68PRzDqaEFNNV4cWhdPZ7e2YoN7WykAhFqQ0yDQwXyPE+WfJiKZXH65hRCJQ+OdLTbJruORz5rdu8idf/OiufLG8sxDJNhj8/PGIBq6eqDP1QLX0CInjGsimB1VJYL1rvsieLzs5i4es7U95IEjPXtXejYtAMdW3ahpoHt5C4ASmCmmMsisThn0qDp6xcR7ugm4Dlk4Mmr9FfSZmr6rzFGYJ3AqURglViY4XtyXHEWczcuIjkzhnI2yfG1iMbufmx/5DNYf+QRNPSsR7C2zra7SMzN2ua8N996EYsTo/CSudf+UkcPbkF7S72NgSxlJqe09ZX66xzvRlVgZLxThfT8yr/V9+0ZxsuDFqEkidKm4nKkMDY1i1QigRxvF2vrUeD8mu/fiVJDOyuM40diGS5+m0B0d2MI61s4vzDv1ZJV1FXvmrLnup2bO0nX3+vej4c4TzM/9ZyTNI7k2frkNCOTTMCdWIS7kCMfwW/kfO0mgIoucCxKav7vwrrOFlM5ZqUzmpUvvR2qH3K7qtbofeiTKYG6K91uLdZVBGQ4mM1PLeDk2ev45oun8f3Xz+PqjVHEEkkyrwFOdJtR3HUMxb0PorRhN0oRMpReHxkQchwkedqD7FzkajXcxGbugn9+Ej5Oiu4LrwC5NHrWr8ev/rJsn46amtfqQWONfvGohpNsV1cn5hcWceHSJeSWF0xfvtTWj3JDm62slgS0G1oJ3uvhYhvKkFFenJ7G0NiMqchp7yU5MqivDaJWkgkBKQ141cmRg6NWFAeGp8yxw+lLg7bauHfbOhzaswnbNnazmZKZ4+SXzmRx5dY4/vrbx01apefkfKBWjiVqCabyeQNicdkBxeSUIYlkJmd2TZt72thFyDpUJjNtUqi9lmQjJVe1WhGMxpMGorSxtVbzGnmvheDLutu7GECH8ZdRsBwzvHH6OgaHZzG/XEQqI1U0ll+IAKveZyv7AiVVtQ7nKGbAMdYVaNIzIqm/3RxN4dUzUXz5xRm8cGIBw1MZA0LdrUHk2V3lgGJ8mmEmg5lo3rzhybOfjJeVptLSd2rxTou1ApuasE2SUy13HhwpExk+pi27LTnAGJvJ4q0LS/jWG3Nm5/QmzwfGUiyfon3L0T2N+OxDbfjcw62Qd0EBLk1tSkvqISqUxrAjRWskqFPaY8zrdDyN6XQaqULepF2dtbVo0Ep3NT9VemcxV4nxS8rj6SToqEpthMmVeJU0Hknik+G3T3lQGGK74bmAl4CSVO48AjvLnMgv+cyTnqOGx2SzbD5nCHgIgIoEQO56gpauEgGBD4UrBDUEQXIi4Y6UDXgV+JyngWXeS2DDplfiO/mTBFDDTDPF9JdZLjECD4K1UpR50HcJ/LAO9KyCp00SLNYLwVThBkHGFQIrgibZVSkOUxVUmkpnc9EcVVQBlMjOqj91ZP0bZ806X55iXzkfxTdemca1gWVMJ3K2iW6R6TfLDqLGh9FoxlyYa+NWMTmH++vxyNRHNMEAAO57SURBVNYm7O4LW1SSTCpa9RepVZ4aXsJbA4umHlskY1fc/yjnlY3Whz035RThOyjMjiPCPnlfZycOtbahp67WAMW76vkXhVRAq0hfqb2ifBw/Liwv4nycYJODQZlzqmvnffCmY/CznIosJ+IjPLSl2byd1Qe9iKZLODeZwZu3FjEwtUxAG8IDWxpxsC8COZiwfmypaLGCbZhtfz5Vwq2ZOE4NzKDO5We5d5idofa8ksD2naWu3woNnL9rPV7E2HHjuQymFuaQyMhJUAF1jc1o6nQ2U5ban73wju+stgvtP7Y0NYGh029gdvC62TC1rd+C7h370NK3EYE6OQ3g91feqZKkR7lUEsuTI5i9dRVLk6NoWrcJnTsPwE8+xPgapu+ANKkUst9lMwbQlvns4uhNzA9eRXToOmITQ0hH58jmBAw49ew+hHUETto4t7F3gzmiEPhKLy1h8MRLuHX8JcyP3rLNYPfsWMe5ps883cnsQY53bpeak+P3hiMflpz+ZItHDJqfxjlH3hqZwvT8EsrS8Ig0odja5/BhBA3uVJxAI4piPIoadxH9rbXob65BS13A2oCGXHUtjeXyuicbJs0DH1eOPypZfTMTOmos8bnLqA24zQOg1ObjSQ64BIXlfA6wRXw97zJHUsVUbKWtd7U1oSasFS49wKCLVbrb7zV6T1oDUKKVBsMTtVAOMtrsdGZ2Cd955Qz+6Cuv4msvnMC5q8OaR+Gpb0apexMKB59A4Z5POYasBE5C/OqgGqDKwVAFODU4e1WwQXsWplFz/mXg0hsozY2hrbUZ+w4cwKeefgo93d3W2NfoF51cJoWSQe7s7Cxi0UVzDyv1ThcnK9nRSYJZ8Neg1E5Q1bEe3nIBXk7IbJSYmJzD8bM3zWukvBFpF/kGgjKBB0MSasvStyc4ujowTgA1hCs3x40p37ej31ah5DCllkBHEqWZuWW8+NYl/Kv/46t4+cQVA0oROXXoaCbA8MDNQVfSo0w2j+uDU1iYX0Y2V0Q3B+H25npT1dBea2r3msCkJlgbCtg+G5IiqT/NLMimacGMewWuNhF4yTmG2XOtZgL5rH4KxAkovvjWRZN8aSPE8bkcrg4lbeGstoaMAieMHLmdTLZsajnmES9XMsAisCX7pmg8z/czuDgQx1demcWfvTCF45eiWFjOEaQFsHdzBPfvaySI8ZsUKM8ws5jDyavLuHgrYe8rbgEi03Ah82sTK8vaJE/Mr/qsdVsd+U9DQJbxJAiO5pdyuHwriZdPL5qq3ldemcEQgVuO+ZRjjHWdQRzaHsFvPd+FLz7ejuYGR72r6upXpL8KUkmU9GtTbxABvxtzBHkZNokEweG1xSVMpVPoD4dtk08xm5rw7V0nmrvOg2XmVTZMBqDaywY8wGHMUbdb9YZwqLQ1E/w+gpeynIqFCIY25+HbWoC7rYhS2o3iBCtHcQqE6fm0y6RWspeSuoinhWCLIE3SqCKBmBw4yFmES0Mnnykvsly1sW23InGuFW4SPCX5I8h8thL0MK+QJz25PJd6H/OqbygvEUBFyRjK7inPdC/6LQ0JFyTR8m0oEPjxGZOYse6amP/1dwKo23+dMwPIBNcu1mcpxrY1nMYC63N8Nos4r0lyO7GUNTU8GZCHGeTl7fRYHJcn42ghqHpgUxP29obRxbq1zDD7YjxVL6lMwcDTqzejSKpttfeitO8R6/NqSN6rx+F7+9smpW4I1VTcl7ea+p4Yxmrd/sKRUIqRGp56FevK2nMZ18j83iCgSCaTyAXCcO25H65MAqXTP0BxcQ417Bv7eiPY3F5n6lhz8RzeGFzGmZElzMfS2M+6eGhLk3ndk/plFYSqxiVRlgqf9vq5OBbF+dEomnwh3N/dhe7aWttkWH39/cpd8bRwPNZ4e43gYlJbV0yOIdLSjo71mwmOFIfaICPhw4pP7xgwsxNHYr0wOoKbbxGUjN2yZ3t2HkTfniPm9MEnjRYDJauIEQkU5RIxLA7fINgfNe9/Tf2b0UTQ5XYRcBcLpjVTzGfMxXlG+2rNTGJu4DJmrp/D7I2LSM1OmNe5GgJGSb3aNu9Ez/5j2PbYZ9HHYyBSb+O29qxMzM9ihu9cefHrmL12Fo3hkIGnB49sRWdrA+cXR1tBasKqRX2pik5ndvIxkMrPsY9i32Z6Q+OzuHRjBONTBK85tpimDoZOlOqaTDrjG70Cz+wIvPEF+F1FdDaEsLu3nv2T8xi/u0rKntqcnL9IAqWx3q47n/HTC3ZwypGlixDbStjvwmIyb84j5HG26ObY6uV4Q56iXN8GXzEDV2zeFmC1EXJLYwQRaYmQf5C6phP3e1RIJc01ujutASjRSuPkwCYmlP/fPH0N//b3vmkr82cuDSKVSMJXU8vJrR+FfQ+j8OivobRuB8rsXDYYMrgEniSZCjeZxMk2SPSIieQzWrGZHIDnlb9A/tppeDmYHTt2FM8//yz27tlNRrROGVijTwjV1dYQQLdiZHTUVPncaW3+5zepJmrCZA7JpWpSCNQi378NxbZ+eOJL8GUT8JCrGx6bxolLQ7Yxqp8DoVQl/FLrk2oH22SZAOPa4AQnk1HcGJo0lboDOzeaXnpjPZkHGZOy0U/NxXBlYAJn2cbHp+bNa09juBbrulsRCQY4BofQ19ls3o5OXbplG+cKNMgTUq5QwPpextfMdi7kwHYuECXgVRvyo6O5AUGmOz23RNCSsKBVQakh9nQ2oVl7RFWW+zR8a+FB8cir0MUbY6YuK0ca5tKfD0hic+ZaDN87voAzV2MGqIan0ibhGZnK4tZ4xgDLWxeX8a23FvBH35rGH35rCl9+cZZlJT3wnDEvuzZE8Luf78Zvf7oLz97fgvv2NGDrulrEUiVMzmctrRTTGhxP4rVzUXznrXmzlxJYUVfWvlRS6fP7PTaBS+IlUCUpkNypXyZg++br8/j3XxnDn353Cj84uYiJuYxJ0CSBkM3V/fsb8ZvPduHvf74P29fX2rDjSLOqrMbqI+uT5yolDjFoawxgD8FfLFHAFX6vJBlZltvN5SVzZb67qdnUjeRYwgF4Nri9i1wGPghiWglamqT2xlR8DMabOambjZSHYxuxfXmJjNMI0Q4BjFTk/Pvy8G53pEVyylCcZHkIfElaJ7U/SYzmHCmTi2XkCTMeNrvCsAdFgh3fVr7fTWBD8FWe53MJAr91RXg2sC0RHMk7X2GYzEANh8+9Bfh25eHpIViL8lkDS+wi0kpicgJ3YHoGpPieVPUEknwHCfL2FAwklud5b4p5VF6ayZQzLVMfvANAVUqahxzLN0kAnh/NwD2aRShdQieB77GNDehtCuLmXNo2y5VtxegCgdNonGC2hNElAqv5JNY1BfDotkbbJLOxlvOAylN/WaZy+KF9il67sYjXby0j560xI/Di3oeN6UM8Cs/Vt+G99IY5JGgOR/D8uvUGoASQ1SpUTe9RtT/XJHslqw0VlnMG7V8mNvxGMobrHAej8TjSwQhKO+8Dsml4rryFzOKCjSe7u2qxrb0GdQE366KA79xI4tJkAtlc1iRPskXrrg8a2NLw4xDbBMdNreQfH4zi+MACgVQSXWRCH+npQRcBlKR+KnCrQ+elO0j9U4x2WyhIZh64GeeYl0ohxWC2RezktU0tqJMtrCXMUPlUkepUpO+cH76JWydfJRAag5vAbcPhB7DuwFGOxxGOsVp4kkqcvWRtQO/KfbVckkflxCGdQqi+EZHOPgQjTSjkc2ZXFZsdN4A1e/UMpi6dMuAUmx5FgcBUTjIE9ORsYtP9T2HXs7+Czfc/ja7tBxCsb7BxxCUgls+bqt+1F7+CS9/+M4KwcbMPf+qBPdiztdcW0RzpvL5Eo5fe47nl035V4vrRg4CTvlu2rNqI9zTnqLfOXkdUKum19Siu34NyXSO8s6PwLE5xno1zDC6YU4utHWFsZ+hgWxBQUv0px06xcuzgOCHnTTpWScOhfv00Az9cU7zt3zefLOIqx6hL4zGMR9Moejg+EzDm+naj3NYLb6gGvgTHktgc5H5e9mGaV+XgqaO5Hg2RGgSlts+4bNCrIsSVxNbo/egTDKA0gOnAVqKVBwUye+NE6X/45ZfxZ19/A6+dvIaJsSljSgScSjvuRf7w0yhtPUxk32riYRskxNVocK2rZ2hEWQywjBXFFXHg131PMQfP4AW43vgbMhqDCNWG8cxTT+G5Z59BR3s71myfPllUywm5paUZN24O4MaNGyhx4isSfJcqAEpjV1ncutqQP8RJoB4ltkFJND2ZOIrJOFLLMfOUNzQxT4CTsz0r2gikTPWOAGeQbfnG0BRuDk+Ryfdgx5Ze20SwgQCpjs8I6EgVZGp2kZPODSwQ3GhF1vapYrqN9XW2x4Q7FJDGlqkAJFJZTEwvYH4pbkyCVPk6GusN5Gg3evUrMRHy0qf9NqTKFwmHzP3s4OgswVQUs0xHk52rUERvexM8jRFHGiV37XzuO6+cxZe/9zbOXx8n8AP2biHDQ4ZI9k+yVZrkhDExnzMvdhdvJnDyyjJB0xLeOh+144nLSzh/k4zWSMKkQOrasp969HALfu2pTvzykx24Z2cDetqDqAt6UVfjQXuTH9sJorYxSP1PEqTpaA5xAqIoGd3ZhRyuDTvg7AenFvHC2wv4wYkFky59lwDr66/N4a9fnMFXXp7hPZYn86H9qKQamEoVTXq0mXn47MOttqHuc/e348DWiLlqF+h0WA0OF5rERPpRncE0aa/6LQlUQ50PdSHl3UtAmsPYXAoLOU6gZKtrfT7UsPybAkGzibq7qpcmS8bIbxUYckkS1MhgAMpJx3mL+VIBsgGUpmWnxBPiG0mSvBslfWIjYLULLJWneS/DY56vEcgIxAigCGDJXXmZoMi8+C2wffFR3948XC0lA15yACHJkWdDAd5+gSrme4agTDZSITIzSougpyygOsLnFxh3hHETQLmkYhjj8wRR9pvPl/OMT8AvzLFX7sqZj9K4FyWBPKkttvJ6H8FfDZ+5Q4WPcfGTipIiTmcxdyWG8kIBUniR00CtRkva1BbxY2NryNr6wGzaPGIpTC/JFX7apFO7uuvw8LYm9BNs1VZs91SPauozsTzeGorj9RsE5wTtJTI7ri37UNp+D8pB9rn5cXiunYR34Ixte9HT0Ijn1m3AzqYmc1axwuo5lfQLRfqu1UF/1Y71qUOpBG4l4phdjGLZHzanG64CgTXLqrgcZVkVTPInaaAcdsyyTr5/LYqh2YSV477eMPb31ZtbatlbVvuG2AAPx8N0poC/PjOD719ZwHI6j60NDXi8t4fAucZAnJj29yPdNokF+3TI57e9u4aXl7C4MGfSoc6NW9HSQ15CjWxV5ak2LW4OqgI7Ut0bOvUagcocAuQVNt/3iHngkwTLGH09uzor/K0xVJvXJmYmkF5eRJpAc3l6jCDpIiYrYGl55AYSU6PIROet7cqjX+fmnVh/8H5sfehZbH7gafTuvdckT+H2bgQI2LwchL0EHMV8CYm5cYyefh1XX/gbcxhRTi1j79YeHNq9Hj0dTeYIR/nTf/UlJ5PVjDpH5/oHJYuNdPstla1sW5V/7VV44eoIXj95Fd9/8wLOXx3CQiyDfF0ziuxTxeZuvspnCSDcqRjc+YzlrZ5zze6eCNa1cB6sqGc74MHJpTQMnI1ytShYSfl2dTlUufwu0vX3CxWqRnf7UuVs1TMi/bQhWAs/mmP5/QupAi5MpHB6ZAkXRpcwG8siz3GjsH4f8uv2oNTYAU82Cd/UDbjnRlFMLCOTzSKdziAe47w0s8C5c8wWQlsbam1B1bOyVQqDIcV3ZGSN3kWfcAkUG4haJhtkKpHG2fO38NXvnyR4eh2nzt80m49ipBnu9btsoC7uuA/F9UT2kSYbtCFvNnzfpd3jyfSW6xpMbGrqfNYh2QgJstyFLALzo/BdP4HyhdcQZCfuXbcez37qGTz80INkPvn8Gn3iKBgMIRolI7DECXZmCjHZCTW08EZtRXoprpXMH9uR7OlKzZ3mjMQVquVE6ifjl8PC3AKmJmcxNbfE9priIOtGMwFPMOTHQjSGUQKsq7cmzJ24Jjip3ckJhVTsqiqAkiqdvHALcwRFmpS0n5N2fpfXPDmLEHCpq5ETgwbrEzdGpgwAFciQaCPDICfYMIGSNje0uUaMBvuUGBKBKOlcyx7qGvOxuJTAMuOYNOcSUdt/KbawzG+Yxwjvv3nmOv78228ZoPOggIPbIvj8Y+22z9LWfqn/hdDXFeJ3EPwQPGg+ERMkWyEtZshWSY4fOlsEiGrMlfnDB5vx+BF5z2vCI4easGtjHWorHgTlqU+MiyRKctSwoTuElkY/v9UJ9RGfrU7GEkWMErgNjaZwfTCJCwNxUw2Uqt/Z6zGcuRbH+WvLuEnQNDqrXfPLZt8kT3oHd9TjgX2NeOKeZkfixW/Z0FNLnOuFNuQVEDXSeLFCLEiVpV3SH+e3nTG/mtS1V1RnS4B1UbD9pGKZPJYJpJdyGfMY1hcOV1wvK47V5KRjDhgEMlgUUn2TBzzHc53d1R8mqXSVcNlU9GRXZOnLa1530WyJLJ8CPMsCSKwQOWogoBKw8m0rGNgyGyUCHNkhyXZKqnreHQQwAdbdgM8BUPwv8KR7pRifnyHgmfLATZDjJbBySUifI4Aa9DoSKIIvScaQFIDiy8y3dzMB2MaiuUSHbLUk/ZKUTXZWzL/sp/SNetcjl+0CdwagFJxP1acXc2XEWd/aNNdbKJsXSFO9U4nwGTmN2NQWQh0ZS6lsLpHZnlrOsj1nTQAnxuzgunrs6wvbfjGypVDUklRqoeHGTBpfPjeH80MLWCLYKws4yZa2ZwvTZ96mBuEaOAvv2FVEvB5saW7FE729VqdabXdq55NDGpfUvyfTaYwkEhifn8eiJ2RbhshjoWthCq4kGWQyybmClhHcBLg1tg/UqzeimIymCIDK2NZRi60M7bZhqgOgrM5JsisdnE8TQM3i1HDMNsvd19KCp/v60RaqcZ51Hn1v0gOsHNmRdnDMjHPcvboU5Vi8gGwygTDrsSZcbxvR+gIhU8WrxipVtHKxYM9ND1zB8Om3kCVgjLR2YOORB9G1lbwH8/Re+RCwKBJ8GYian8b80DUsTwwhMTuFAuPR3BBuakVTzzq0b9qJrl0H0LPnCHoZuncfRtfOg2gmX6L9oQJsZ25JM5iWY1c1Yd74Rs+8jpFTr2Ly8mnb66mG88jh3RuwbWOnSdiUN/63/GnsuJ1P54pzdrfc352qo5D+a8zTYlOOvJfsgK8OTnLeGsDb527i9MUBXCYgWFpOwOP3c67str3CSqGwCtZicefS8BDwKYM+zlVaCBFAUl2prlX+Io1vQV7XPZVZ5fVq9m+Tft/t2oeklVeYLv9bUHvXooGOeiJX1BhTwFQsh6H5FK5Ocu4Zj2FoLok5YsJsYydKvdtsQ242MnhTUXinBuAZvYLcwgwC5DHvOXIY+/fu4bwT4jwcx/Xrw7YHlvab1EJnS73sbzU4sxys4FWRH+GDPkH0CQJQTlc0143VJsvGIdeiUXbGU5cG8W9//1v4i2++afvQ5F1kzprbUNp1zFyTl7YdQbmtj8xs0QFPjMNW3KWyJw97UtmrSp00glSJ11zpOGqvvQHv5ddRmBgmQ9mMI/ccwSOPPIT169dVHlyjTyLJqUQoGMT1azcwOTllblUFwrV6Bi9BEkGKM5aRWeTkKru6Qs9WB8R7PAiU8ihxchydmMWt0WkMT8xbvK2NEQMH8q53/toI5gmmApw05GZ8Y2+72SfJticYqbNNc6W+J/unWDLNZ+Mm0ertbEaH7KWCAeK5OgNfmWzO7i8nU4gReMl+Sw4f2lu1n0rAJiFjEi3PHGAErpiXJJ+TRExAKkmgKBCl36+duorXT1/D2avD+MaLp/CV773NiXCcE1jJpESffrANn3+kDUf31OMAwdSDBxrx8KFmHOY9/dYmttqX6dA27flUj2N7G/Eo7z9ztBWffbgdn32onect9lwHQZW6rGylqvZM6sc6CsTIzihAsCgp1KEdjHO7syeUPOIJ7AhkNRJQ1Ue8iNRpU2Gp8blYlpyM+VvAq6MtYJv57iRIO7a3gYCpDV94rBOfe7Td7K0kcVL55OVmneFOciZLJ6ymVb85Zll+Gepq3EyXTACZeK1Mzi7mMLmUxgQZMK2Wyx4qzIkzLBVIRqG13KqGhjNTW4wAhzOBCjmSkPSmqsJntVh9huBE9k9y6GB2R1Kfa+TzkuAQhOmdsvZ0IngSGJJ9lUCK/548XLJ7miDoifE9ghXZJHm35OHtEdDh8zd9pnon/sWkYAQ1JtFa8JgzCPOYR1CktCBTQAIoOZTwdDF9giNJtAyYBctMLwfvHtk7MS+KY1ESJ+aliXmYIcMsGyjyCNW9otwCYGqv9p088rZEPPlUCamFHOILWQR5U5JKY2ZU/k6PJNNFJpmM+Nb2GiynChgm853ld2sDzr09YZNA9TU5Uk55qXRWsl3sl8BJMuh/fnIKQzNx01go3vMsigced/o1mTz32HVg6AK808Pora3B3rZ2HGFoJyOvvb6Ug2o+mGs7/iJTVQI1l81iggz90OwsZiUWXb+LBd6CcrDGkTCwvBbjGaTZztYTxKYJis6OJ2z/Jy1EaU8oqV8qRFhPUrt1PFcCN2ZTeOVmFK8xTC9lUevzYF9rK54kgGrkPC9VWVuZN3p3mVcEGJZPP9tGg9+HJHmFqUwWsRzbkhw2LEcN5HRs2Iy6xoaV/ZwUrzzhFflcjOBHG+COyQ05b7X0bUD/vnvQ3L/JAIotqikh0R3Z0A/1R6+5xZf6n7wANnf3oXPrHvQfOIaN9z5q6nmbHnwavfzdSiAV6eglYKrnuwJgxUrIsg8kbDPfxZGbuPXm9zDIMHHhbcTnJtlP3MgWCtam1/e2mqaCgIeCA+9ut0rnVzVUr7433W7Xlb/Of9YV+2QmY4uC564M41svncGrJ65gep5lynIJE/Rpr0R2L5RqG2yuLPuCKAdqed5gEkhPYolTadFs3aIpzkWZAoGSs1+fSQWZfwFBbU0gjQ41DaVdDc6fClXbwspD1adWP7SKVjcdBpWVxpSV1yqksV0LgmpvqXwJy8zjdDyHa2yf58ZiODm0ZFslLGcLKPprOc52objxAAp9O4wn8EWnEBi5CM/kTWB5wVT9Nm3ZjP/7P/nH+JVf/gIa6us5HnmQSqcxRJ7h4rVRS1eLqloQDXEedyZHZYpHy+Aa3Y0+QQBqVSvVRMaG5jCOC/g//vz7+De/9002pGFj7hAIobT1IAoP/hKK2+8zXVIDR+QKzHhTDUqrM+FGoL7NHESw5TK8o4eI/EG4l+dQ//pfwXPhVaTjMezevRuf++xnsHfPHnNpvUafXGpsaDR1vnPnz2FseAicYVGU9KlnM8psOyJNOmpa0iMXkFIoEbCX2teTeWiFKxCEN7WE3FIU4zNLuHprHJdujJnHu6b6ME5fGMTg6IwBHv3etrEHAQIoMYvS8dZGe31drWTqi+YoRS5PpVJqLZhJthI4NdaFDHBJRVD7QE0QcF0fnDR7JTHvVY9L2VzBQJTObUVPfY3/BaDkIUn2UFLj02qpJuEMJ4GF5RTGpqOYmYvx0SIBTA2euq/VnCvcv6/BQA3ndDKeztQqI+uGOo9JX9Z312Bbf63tybR9Q51JqTZ0hdDZHDBwIU986rK2uSEnhXdO7ncQLyr+oqmwOa7L+zoCBGcRPH5PC54jGHrsiKRYzXjoYKMdHz9MBov3BNI+Q7D3hcfa8atPddo+Tg/sbzC1QDmHkMc/qUAqL5qbLBd3zcT7k96xdxmMn+OF9d0htDX6WPdZLMW1W38JUwS4I8m4Gb9viHCMUV3wreq7RnyXUzgRJetCUhpJdOTGnEPZ7YdIepW8ajnKMXOUQepyKV6ThIf14lL0kuTwJUmaijMEG/Jyt45AaQOBj5dMFa9LLU/lL+cTZjsVZpwpPj9FAKTNdJPO++YmXQ4iGLfAmFyNe+RynHmD9ny6RTCWcDtSKQ7DhQm+T/AmhxSefj4rb4LKM4dys3kK8NtaWfeynSLYUv7NMQXBm8CUgKCjo8ovYFsu58tITWVMApVeyvMRRyXVWQHnM+KUGeTsRCvV9TVeeHlU/5iP541ZlzF3U60POzpr0RDymVqXnk3lirg6lcTL1xfwyo1FLBV9cHf2o3DwcZS27Hfmi8UZeAbOoDx0Gb7FaWyrj+Bgh9yXN5sDCfPMaKXt/PskkCO/AxbI2E+kk7g5N4dptb22PqC9D6V+Mo/aePjWOYLyLJlPF5nOLAbns0iwPuW1T1J4SdNVH5JEtdT7rQ49HE/UKb91aR5/dHzKbJ/UT6UGu7WxEYfb28xtvJayrL+8R5lX+6bVDn/oGCSYaQuFMEvwdJ3jc3RmGi6m2bt9FwFUqzHQGguVvptpZAhapq9fwvjls5gfGYCf4Lp943b07DyAxm7yIYrUmFuHbp/pMvPHzquNe5t6N2D9kYew+YFnsOG+J9C7X2p5uxDp7EGQYEmOeSweggnFIttQOaFQhHmW7/ytqxh86we49v2v4vrL38TkjYsoZVPo6uzk3FGDRMLZvFbf3NYctj0AZWcr9W/lw8mQc/jAVCm/apvW68aqaZxiGJmYtw3hX3jjgi28Tc0usM950NrSRp5qFx564Cjr0ouxsTGOD0vwErwW61s5VzY7283UEbBy3pQ5hTcZZXsomlRnLJoxt/UJ9k2p7WmjZW2oK6mxTV+VsVNk+bNr+lW5Xv1Ou2Z/VKJ27vx1ziTBNtDk/GK9MwZeUxBpjspy3FCeZFN5eTKBE8NLODG4hHOjy7g1G+f4krZ8g3UgKVuhfzdyGw+aB19PLong6AX4hy+iPDtKfmDR0nz44YfwpV//FTxw7Cg2btyAffv2sry2o7+nExkC0ltDw7h0fRS3RmZtn8mmBseLrovtcXVbW6N30ydLhU+tXrZGbBPSA/0+O+K/+9MX8L2XT2FwZBrZMjt/9yYUDz+J0p4HUJQ6hUCSDTYcUdUtdB6ss5VCqe3Bp+VNgSenE6yQdboyAqUsamYGgDe/iezAZRT53LH7j+FXf+WL6OvrdQbPNfpEk9QEpqensRxdxCIn2LTbD7cMyTlIlgnmbQhmm7WBuHK0Nukn0BeQ4uDpYnssawVzcRaxxUUzFl0guBkemzUbqESKA2+REwQBkya62lDQ3IWHAn5OuFJXc4C83CnHkxlEl+Pm6U+gZWNfBwfVOgNKYYKyZgZNnnpufjGGxeWESa+kEtgjxxCkdEau2mSIy+mCeU1y4JfK3sDoNEYIvhRvQ9iP/VvDOLiNgceHDzTg6aPOBrYPHGg09Tep6Rm/aOO4/nDCUTcms+onKJE9kACWc3R+axI01YvKxGSqahaH81t0++wdZDecBBmFATBJn+prvSZ9aqn3oaPZb/ZT/R0hrCNYW9fF886g7eXU2RJEayPBW62HZSuHGg5jbdhXweJWMu+Zg/enVa8pJv2UfVWIYE/eBHVFLtvnyDwmS3mWFcuCY0xLiHmqMN9ODkR6mzlxhjazXTJ1PgKQKqCoPqOiE7AykNJGkNLO0FOEm0dJiGQ7pXelUicgJlU6z3qCadlWeRkk8am8413nqPUZ/8GE9b67hXFJra6rGopmp6R9ozx9DHxX8esd897HZ+RFT1IkASxvb+V3m5gLXmM+JLGSfZf2uHJ3Mq6I4nOekVMJvSO7KpO6Kd5KwSwuZHH25BymRpKoZSNQ+WmFW+1KK9wie5RloiYmYNVc60c46MXNmRSGFzJIZAsmidrUWmOqQjVsozVsywvxHP7kxDReuDSD6WgK+a7NwP5HUNp+2PHmKnU0Mj/ei6+gNHIN/lQc+1uacaS9E+sjEbNv00r8Cql6PgFU6cqIFvOYyqZxdXYWkxm2b2l/tPaitG6347qZY5wkUeWlOWNE5ZksmSkiI6kKy03jjurxQF8Evc0hK750roQR1tk3CaC+f2URsVTB0qqWc6ZQNCAkRxKmpmYD0l2Ika3uXSLVV6Pfj7FUCoPxOFIpR/VZCM2kQz398HMMliaM9k/KLC9j+MybmLhyFon5GTR29pn0SSp3ckCh97QXn2WcQWzHO4PbTUAfCJqaoFyey/mVj3OJXI/LhkpOKeR4wc1yEOAqsDzjs5OYuEQ+6O2XcP2172HgxCvMwxnMjdxCYnGewC7NMSaEjs4uxu9BLB5DNpuzbMieVqrgjeEaBMy7q76c4woz80ED/zgfVCFJhDR+a9FL6umvnbxq4OnMlSEMDE+aU6MNG9bj6H334tlnnsRjjzyEnTu2W/mOjY4SBKbMRburwDwqnjrya6EISppTJZ0imFK65Xwe2XTaNCOsvXDcnFjKOKBqOWPXtFXB6iq37DJOtQXlU0fNR07Qb2ehxZFsOkBa36EFL2kepNkWJVWS3dLYYpaAPY1r00nz3HmR4QrDzZkkRueTmOEYsZTkWM485HxB5CNtHDO2It+3C4XurUBjO1ji8M3egnf4AjAxgMLCNPKZJDYRLH36uWfxxS98nuXzMNrb243fNNDZ2oqenl4C4nY0NoQxNjmDqzeHTLonFf7O1kY0EBS7yS/YB9vkxWBVdLuePun0yQFQbDiiEhvi4MgMvvvqefz5N17D135wko00AXdjG8qb9qG0+34UCZ5KciUrWyaRDVjsCLI7kXSAHdDAk6RQIusodlI5kgSqOJKElyZQM3gOmbOvmTi1paMTjz76MJ791NNrtk9rZKTmI4lPlgP+lStXsRRPEOgEUSZ4L2tD3coAxqlGTzv/1SZ5Taor9hwBl0s7rHMQ1z4QmaUlTE3PY2hiDonKSqFILsgFfKRy0atN9YI+2wDXzUm8viaIZg6mSQ6gchQxRwCmVduG+lpT+avj/Vo+J+lSPSdLgS+p4Y0yjRkCNhnOy4W5MqjNIJWonvXzXW0GfOH6qEnHJmYWUSDT0kMA8suPd+KZ+1rNLujY3iYc2dmAHRvqCFIClmcxPM53V8k51yqnxnNN1mJoTMJUCbruBP4xWv2+Q+++sooqnLT+Cnxp4lM+FLcmdYEqeeJzgs7d0Ga3mkA1KUs9UOp5eqeal3emaN9Uzd6HoVXR6FQMm8pAQLW3I2j5m5jJmUpZgpP/XCaDFJnO9eEIWrS1glK2xqDEncjsd5FMRsL5LXsoAysOHnOIabgJTCTJcbcTgGi/JYESqfE5mMIcQ7gIhjwEKLKnMq9+uifgRfDiIUAywBXhdQ3HPOgdSasE2syxQzdDJ+MnsLHrAmtNTEN5UZNivpSmxcP4lZ7e9Sq9igTNMs3n5DjCQ8DkaeNzdXyPYMrAk4CcNtxl3ObGXHlh3RVZZzcG43id4Ok7L05iajKF9vqAMdxSmguqLVfatcMWsex5UJmGa32o5f2B+TQmyYAtsfzFQEVCPrO3kdOJPNv82dE4/vD4pK0oa34paxP2o59xXJfLlpaMuntqEP5T30Np8hb8xQLu6+jA0c5us8PxS3OCDcq+UnWjk08AGbPLY7xUwHQug4szswQlaXg4/rkIPIsb9jguq+ubCbb4ZC6NHEFLOpkieCqZ10PFIZsoMbgCUBsJoMTwjrDOvnNlAS9di2KQzKwAb4RgN8tyXs7lMMM42mpC5sDDx8Z+e1y5k+wq66TaZXQWIB8QYLtIEoSlOD4usj8uJBMELDMmKerbsYe4r9YBUHwusbBA8PIypm9cQjYZt41ztxx9DE3dfQRB6r9MRenfTuTuZI8JbDn5shbLxirVvBxBufZ+WpoYw9zAVUxePW8OIYZPv46ZK6eQHL8BXyaKsK+ELIFKIp23eEI1NWhiGSi+TDpjXg2lDifprNS/OqTGHQzYWPwBsnfHM9VzU2lj/WgrB9n03hicMhunl9++gisDYzZ3tbW14dD+fWY//tCDD5htjyQr4XCdfaO0hGRbvDg/D08mAQ+/2fgx9q1ysM5ZdGRw+dl2ZIfGUOBAJGATTWQxs5w2ZzAzsQzmE3nWV44hj9l4ztziO8esnc8lFLK8ll+5NxNTyGJaYTmHKcajMWFyKWue8kYX0xieJ6CeS5m0c3DWCcNzCYwtpPheju2kjBQHMTmGKEZaUW7utm1NSp0b4ereBE9DG8f8MnzxOVPVKw9eBKaHEGR9dHW049DhQ3juuU/hlz7/WdzDc9XbnYv1LtTW1WHdun709XazzApYWl4yLSzN52rjsptqJT+gPSNXKshW0irna/QLCqDUO0VW0fyjSmfjSZExvH5r0hxF/M+/9w2cunALHn+Ak30fylsPIs+JrLDtHkeqxMFHOtMW2PmkTlWujTj2Thy0HVIC72xNld+cHF1slOGhswhceR2pgctoqAngyL1H8NAD92PP7t3Oc2v0iSetCGlS0Ire8bdPYmF6Ct58GkUxBB3r2KTc1g5Xmlv1VH84YNoxyEm4sR2lHmevEX98gSAly0kuZ5OR3pA0IpWSmlcSbc315pFPwEge9HzkImsb6rC5n4CNacm7UTyZNrU/2U/lCaSkvqc4imRG+rta0cjnB0ZmDDxp1WpiNmr7cEglpj5Sg0yGQC6bJ2NawMUbo3jp+CXcHJo2aZWY1p0ESnLlfd/uejTV+xGp9RgIqQIQ55P1cVV65/nt384v599tuvMZ0buv3I2cp+6MyyHlScEBbneG6r0qOe/fmaIT67vj/ahkcTFNzY22eS9DmMyf9sIamUpjNpFEggCqlcxXvZ9lLImjMeF6t8LoqAEp3/LgniZY0Ga4AioEJ2W5ntMjzpNWb1L3k9TGPPbdQXxK9wVe3vmJuqB7FbClZ1cCx2cDX/Kgp014eW639LzOeVwhXdezul4hO1e8Fp1yyn/6Pv6uSq2MeNHSkXRK2rHVvGh+4I9stIRvvTCDv/zGBH5wehazZHjkflzlKnsIuTMWg6ejY8/kkEpR0lntQ6OV5US2aA4lllJ5Y8rkzKCfzPrxwRi+eWEObw+Sucu54W3rNLun4sEnUNbCnBqR10+GaAD+E99BfnbUANujPX14oKvb7NmqQOJ26p8MMvszfniSUHaW49r56WmMxckcS6OkrQelTfuBJjKa2neRIMolacvMKDzLc3DzGTGPWlzQvm6qvw2tIQO1kaAHJ0di+PevjuP8eNzu3behHts760CeGEvZApLZrC1ACEAFtdikzvbOpk9SnajtVc+qJGZUG1wr3Iwt49biIpJLCwiSgW3r38ihOww/mXipjy7NTGHg7ZfMjbnaU9/ew9j24FOoaeQ3qe5X0r0zDVH1ltq+wJP2+RMwKxY4BxC4ZeLLiM9NYX7oOsYvHMetN76HG69+E0MnXsHsjQsoxOYdtdNN3bbh+s6t/Zwr0hifiVp8AY4dNQRRjt0Oy5LlkiPAEjaRsyCpgWsBrag5ycmJ/X0nCQSu5HXlO3TGnsR4pSmh/QkvXh/FN146jTfOXDfNiFAohP6+Xjz79FP4W1/8ggGnnh5nc+JcTnbpQEdHB9avW4fJqRmMjo6BEwlc6SS8yzPmdEmqfMpw2RtAgcAkL2DC4Kqttz6tuVh50ObYqXwZi2lnrzftDXaTIOf6dBI3GHS8OhXHlakELvMo6dElC/xdOddRzh6u8JqkSlLdvT6dMFu7QQKoSQKshVTR9qvif5TcbFviRwmoXZFGBzR1bTHbpmLfTpTIC3h4PeQqom55HOHR8/CNXEJ5ehjuXAb1jU3YsmULnn7mSfyjf/gP8Pyzn0J/fx/rTYuadycP+dS2tg5sWt+LzrZmTExM4vrAKE5fHiSvkDMbaHnoc+yi3lGfd6/eTxT9QgKo252TZ2TmRHEygvI09q//z2/gy99+A9HFKEpaud+w2wx4Cwc4icmeRO9xlFppG5y0yqGaispevVocL1buVhN6J7EDgsyKr5BB3elvw3fy24iRKe7hRPj8c8/hCDt+OxnmNVojkQZsSaCSqRSu3biB2Pys7edRbOwkc+A4kyAX4LRLzY5iatXGSLYaWg3iXgNsq3yn3LvVce9LBkKTiNnu8bZtbMhH9UcGzE0NYZM6aV8MqSOoUW/oa8euLX3mxW94cg7TnMyiyymzb5KOu/aO0BSofG/o6UC4LoTrgxOm8icvZNcGJvAWJz0Z+r5x+hq+/J3j+NYrZ3GeE+LUbMwmKm1iK2cQR/c2EDz5VqQ179mn1uh9yalSF+SSvac9YHtEDU2QaSIToBX44Xjc9oXa19xSsaOR7YNGSGnkq+3wfQU5gpAHPNkiLfOeAE0dg1zLOUOp8yz/ueSQR8FpiqvoXRd+CqQ8MJg9G4Nb4ISnVbBlgd9NvqskBxZXfcic9CMzFUAi7sL12QUMLsRMvUbl10jGUpIEkz4STEkqxRKwqFV+ik6gVHYTAk3nJxIEUTlr15vaHTU+2dd89eyM9XNX1zoUDj2Jws5jKLf3My8qXOWR/Xz8Jjynvov8wgyCrKtnevvxIAGUqY9ZJ/nkkQEoUtpVwnw+i1NT0xiMxY0BROd6lLYeQbmOIJTgyjc1RMbyMspjNxHIxNEYCSIc9LHOOM6wkiSNUp0S66Iu5MeFySS+cWEWc0sZc33+Dx7uw1M7WzEVL5hUIZMrYkt9I/a3EiCQH1gNnj8IqcbkhMLP+ru4tITRZJJ9VeNvgaBmCXUER+3rNtmQHp0Yxc03vo+lqTGE6hts89x1B+6DP1Rr8Rh4YTwCW1rYlXq0m+1RKnnyeqrpQV740tEF28BXnvNGTr6Kqy99DVd+8BXceP17uHXyNUxdvYD04gzCATc297fi0K51uHf/ZuzfsQ593c0mTdKcMDw+by6vlbbGfmnNKGgzeO1vlah8i7aq2NjXat5Y5VToNjC6k6rQye47p/zB/kPgqoU8Le5p4/fvvX4eL7xxHqOcf2Sb1dPTjccfexS/9RtfMuDU3Nxk+VDaAok+v5z7hNHd3W3B53M2JZ8k37W4uAA5V/ckFuGdH4crnyGA8jvq8doihGCqVNOAQksP8u0bUGhfbzZF5glXWkcsbyt3zp3azL5soLTAdlS0vZXynBfz7PMKBf4u5Plb1+23nmXQ/FvU5ngcNVhnJvkKyXMzedCGdqbJ8aB3u7kgz6/bi0LPNhQ6NqLY1E2gXYt6VxatsQnUT15B4dpJJAh4l6f5LYxXqnjPP/ss/t7f+S38nd/6Ep556kn0dHe9L3BaTZrHGxpbDHy2tTQZy3xzcAiXbwzh0s0x0zZZ39NqEilbqauOQR+uG/xC0i+sCp8ahU1K7EWz88v4KzJxf/jll3D85CXMxDPGmJZ2HkXh4BPOhrhE9kZyHyVOQg2FncekTnJPHqhlfFq+VOPR1Mln1IDeFZyTAIqoSbDzn/oechffRiKRxLYdO/Cbv/Hr2L1rp610rNEarSatOCblMja6iLGRceTIlnmltqFBVu3QFIlINpg7zc3OdRTpXMuBBFEltdnGNrjDDQjE5uBNLqIogMWn1TekCpHOZs3TXmtTvU0Sji43J+IaqRzVoKu9Gc31YYxwEpOzFTmAGJ6YNbW9obE5jEnNjyBL926NziCVziFHxmQxmsT0zDLGp5dwa2QO1wZnOAkvcULJo7s1YKDplx5rx+NHmswRhBgSzS9r9KOR2obcuNcEHAZftmHaPHiMICDKuhZFOKmGyKSLodNKulpUtf3YZpca+7RfU9Ut+bwHJdvkltcZhW2UW50/xUiqSd2OoRJ+BohDtTmoGPWgcNNLpsOH0pgXcmNeHOdxhEHXb/hQHCBjPeS1DXgbSiGEXF7MZNJYJDM+x7liOqaQN89dNQRQckIgmyYVQ7X3qU+pLKUSJrWft4eWjPnW/VimiCtTKbx1a8lUeazY2EchL2Fi/rs3OXMLGTJjsMavw3PuJTJ8UTTVhvEkGaTDre2WnmyxPonklHNZXuytXk5OTGJwOQavtEW6NqG47Qi0R54rlYDvzPfhPf0CcrPT6A578PTuNjxOQHRwfRNYFRiNZrGcypuq1dBCzjwi3ppJojUSwLFNjfjlwx3oaQyyDmMYmk8iRwZ5d7Ps0Dpsg2q5vK72gQ9KUr3UJ6TJTGshYzadxsJyFMnFeTR39aJr4zbzzjc/cgsDx19GivcaOnvQvXM/OjbttAUwLaplE8u2x1NyYRbxmXFER29h7uYVTF46jZHTb2LoxKsYPv2G2VGNnHsb09fOYWn0OnILE/Bn42gKltHXHMLWviZsXd+OLevaCXza0N3RxHkg7GxvQSBjm+GSd5qciWKe47nUs6tjtMCTPN4l5Yk1FjMgIQnU1vWd5kyixH4ieldTVRWuIt2WVFDbYGSz2idwBm+fG8DLb1/CuSuDWFxOoqur01TQnn3maTx4//1m11NHQKGXNV+K9H6E4KmZdSQJmYBDe0c7+vt7ba9F2ebOTs8gQVDpyiTgJqiW0yX1L1c2RQBFeCVV+CABjUCNbNwJnqTmV2xoRam5C6WWftvMvqDQov2lunivw0Kpvs2cVViI6NiGQmMnCk18pqkHhdY+FAnKCp0bUVBbFTDq3GDXigROxTbeb2WcjV22vygIlr0ci2tzcUSWJ+CdvIHc0CUkB68gxzoPu8vYvnE9nnr8cXzuM5/G5z/3GTz5xGM4eGC/SZxCoeBH4i/r6iLo7elBpD6CdDpJvjmKgaFxzHDeTyZz6O1qQaSFfIUtvq2R6BcSQGl84+xOLFQylb3vvHoOf0zw9NLxy8hycvT2bXacROy6H8V1u1AOBOGSnqz1eL5sKnshW4GQK0zbl0fMp+4b56rh/B2jQZX0HO/X5ZbRODeI3NlXkRkZQJAd+/Dhw/jlL34B9Wyga7RG7yTpwNdwIpqdm8eFi2yrnDDl1tw2cW4iA6UVMM4cVfC0EtjeKi3Xglb5SmrDLV1mZOrPatJIoMRBUdIote+k6bDnzI5JOuyyb9K5mGqvmDgygl3rOrGpq5WTZwkJAi4BJzmkuDE0iaHxOQNN0ku/wWvz0YStV2jvo50bwti3JUxw5EN7s9ccLMg7nlyJP3yoyfZDevhgIzb3kokkw87o1+hjoLIahpELTRGVvR9jMxmMTMuBiFbci1gkkIoQPG1taFyxp7mDKo1I60jyslea4zMEFua5Tp7yzDW4c9RzKypyQgU/C1TJv4I8+BUuECRdIUC6RYAk8MRv0ca9xTEGgSaBKbk3T3JEZ1us9/hQx34ol/+KYyaZwMRyGmMVpltG4AEf+ykBlDbHle1ZtQy14q2+KFuHNwmWZDshBnF0MWtG4lqgkLMJA55kll2pOEqtPSj272DnJxAQQ1jMwy0AdfFVhFIxdIbr8XBXN3Y1NVn8n2QApS+Xc8YoAdTxiQkMLC0TQAXMJqQo1fuaevN46zv+DbgJQLMc4zZ3hvErRzrxxI5W7OwJo8T5P5opYSGRxdhCGgNzaYzwKOn+I1ub8MVDHbhnfb3ZSn3r0gKuE1ip4A8SwB7r7GTb8Fnz+iikYa6RvIaq//zCAmYIkgockyOMO9zUghzbWnRiGKMXTiKbjKGmock23C8XsoiODZrq3QLD3OA1zN26ipkblzB15RzGL50yBxCzV04jOngZqekhFBfJeKcXyWxLquZFd2sE63vasGl9B7Zt7Mb2TT3mObW9pR6R2iD8BBkqX8eGVIsqLpPWLSwlTX1Oi2PZipqcvMY2NDRwTtCefgR1BJgCUFsYdz0BlGlFvBetKjx5U1WbjsXSnFOm8Nrpa3jjzFWbU9zsD1u3bMLDD9yPxx59BMeOHkU3wZQkPJLoKA1JhYLBABob6s2bcU0N+bQKCUj19/WZo4mO9nYDUUGVPQs/H4siPzcF1/K87R3mKmTgJpASmHL4wJJjsiH+L9JCgNRuG9MakJJaXVMngVOnXSvrOsFSqYlHXrd7BE4l2eU19zr9mwCpROBlgWBK90oCXvIOqH2qzMMzv4fpuxPz8LDufLMj8EmVd+IafPPjqM2n0NXUgO3bt+HosWN4hoDyC5/7LJ5+6gns3rUL7e1tCBI4/agUDNWgg+CztbnJynp8Ygo3Od+PTMyhob4GrZEa1IdDcAU48K9N3L+gEih2rFwmh7GpBfzRV17Bv/n9b2FoZAqeWgKXDTsInh40yVOZjRscnISoDRBJHcXDgYSdx1YH2cBtYuPQp+Hb6fviFnhWZVa0YruabJXfjfqlcTSOnEHq0km42GG3bd2K+48dxb333mMrOGu0Ru8kqR1oYpqcmsKZs+eQjs7BTaaqqH2fOCg72N2B7u9odbph4fZ1ToR8V575ChrAg3VwTw3DnU4YgNKDWlUcm5w3Y125Jpc7c01OsueQ8wcxdFLJuHf/Fk60DRjls5JcJdm3ZBc1ObOIcXM2oc0rc+hq8ePongb8o19Zh//sS+vxqftb8SyD9kD6whMd+PyjHbh/XxM29dQg6Hcjn9dkXcnxuz5ojT4sGWNOElNSGySTH9QGwAUkU0Uei5glozJOpqeZjMSu5maTRKnF2Ft8R5t0qiKsnTEuJ+gG6yleAVIjBB6S2gyTkdR9OZyQ4wbZQ/H/T530CQR/pTjBn6RPBE+mosfmbNnL84EsgzhxXeH36Z6tj+mybD0IdLZH6m0vnytk0mVDpsWLscUMbsktdrbI/uFCb1PAgJRwj4q+yjeORtO2eetMLE/Q5NhLybbk6MZ67OiqM/sK2Y5og9J8Sy9AAFCWREq2VZyPPGMCUG8gnEmil0D3aEcntjQ2sl7ltOJnoZB/8lRppSixnqIEn28SQN1cWjIApS0fijsIoPwEUwuTcF96A66Ra1bf69vq8PDWFnTX+xBkXfe21KKnuc6M+EcXkhwji5yty2iJ+PHLBzvwtwm2QvV+jM9l8Bdn5sxeJeLzWh3cTwY+yD7zUerAGH5+g1ya59lg3p6bxQwBnk+SR48HGY7LBfbN9OIsZgmS8gTXnnIB8clhTJx/C6Nn38TYxRMETGcwff08pm9ewuzgDSxOjiCzvABvOYcmMriSEmze0IM9O9bj8L5NOLBrPXZt7cOm/nbbFF0uqrVQpi+QLauCA5pUxsoh/+mcbVbfKYdCCto4XZ7qNP/IWUMkEjH1vbhUgwmg6kIBrOvmHML5ompvZrWmOWl1sKsOSdthmXPP66ev4sXjF21T3On5JUTCEdx35BCeffpJPPHEYwQN261zSYNBbyvvir+WoE3ASZKnAMe0u1E987ljx3Y8RaCxZetmdjG3LR7GEwQr5Ou8mTh8c2Pwzg4TuIzDnVwyz31qF5aQOrfOOQaYCp7O9QFu1pvUAKUCKC2RYO1tCVaozunP4iPVPjXfihSX4mBcrmyaYGnZVOylVuibugn/+GX4B8/BP3oF7rlRlGLzBM9F9Pf346GHHsLv/PbfwX/8H/09/BKBk6RNrW2ttujqULVUPyzpI0W331dZbty4mXVZiywB/mJ0CeNTs7g6OGFges+WPtTVE/hJYv4Jp59fAGWD2OruaL2eRwZekg3G//h/fA3fe/m0MXvFCNH+xr3I3/c8ClsPORImvaPVBsYl5sFxUc6O0EDgFJKxoeLTY9V0qmmRdI3vOJeVtnPZVDE4MLgvv4HyS3+J+MAVDi5BPPjQA3jggWPYtGkjGWUt267RGr2bfF4f5ubmMXDzFuKLC+auVatg8vpYlh68dLLZZle1RCNrhs6pkZ1bu+Y0EZT71jBKHNhRKsC1OAU3B/IyJ4FUNod4Km1ieu3E39HquHeVAwgNzl6/Nmn1oLu1EYf3bLIJcpaTXDKVM9UN7auysbsGTxxpwRceF0hqx5a+WlMhE5NZ9VYnQ3zbz+N27lYd1+hjIQ2JlaFIpxqf5M1Qm/xeHkxiYi5rQ1qBE/kSmZGI34/uulpbybV/1fpZXS2VhSJJZ5zL/KtLduAfzt9yDS435fLk96PR6vd1TmaJebJfSlO8gpcnYs7sts551G+7zvOcy9T08if9Bp60X5S9y3u67cSmCyLninOtEiWDysNPpmc0kcBbs9OYS6XYN8oEPjDbmaGFFOYTOQR9HtQRqDaxfB0nEvIGCdtQ9xUCKLlCFqP3+PZm/CeP9OK3jnbj3g31Vs6yFZxZSiPT0AVXxzqU5RWMjIs3R8aOAMp96S00EkxtaG7B0c4ubGpsgszQ2KMtf87cU82xc11ke9bY9QrZI86z1Wms+poklre//n3oXe/rj3P+7sB8vOPaHdOnBbW1ynmVVuK8/b7yprT0vWLKxfxKfS7JMeu18XFclQRKTCoBVGnHvY576lQM3qtvwz18xdT12upD2N8XMQDrY120h/0EQWVcGJd6nmwEi9jYEsJn97XhsW3N6G8OmvT14kQCXzs7hYXlPMu+Hg+wDg61tjEOgnLjPT486RPlFCTP8TvNsVOqfDNsW/FEjMCJzHI+jRyZ6qWpCdt8edP6btSQd8hk8qbipvZVV1fHcdVRecuxDwc5Ph87sBnPPLQPuzb3YENvG7rbG9FCoFQjB0EEfNX+7ZSok5G7/VshnuodfaZseTQXyA5WzLO6mtTlGgjs5TI8EZeDoaI5I2priZgmg9J1NqatLjrf7nEi2dLo98XrI+ZY6PXT121PQdkGbt64Ec8+8xSefupJHD50CPX19caf2VxWiUT2wrU1NeaKu7FRnmerIOK9Se90dnbiwIEDePKJx/Ew+bH2Dtmhl7FEIJ6IkUdMJVCOLXJ+nIRv+hZ8kzd4vElwNQJ3dJJgZ5agZ8FAljsdM60Ol2l3JOHOMkg9MB2HO0VglIzCHeezS7MEZlPwEBB5Fef4dfhGLsI3fAGescvmQc/F+IvzEygszZv9Wph1rD1CP/38c/hP/sHfx2/+xt/Gp555Gjt37OD3Nr7je1XCq+ruQ9N7vy9bMoHXeCKO0bERTM8sYm5hGcvJtC2+9faw/MTLckxciedHycrPIf2cS6BW1ZZGp0AAywRL3/j+Kfz5N97AD14/j6mlJCDRqtyT73sE5d4tJl2ylQRjRFXp/Ctj1DpeV7DVwLsge52u+nnHucgAHBtTip3o4mvAie8iMTeNlrY2/K0v/hIeevB+W7kxLz5rtEbvQTJQzeVzmJWr3skpmzxc/oCpA5TlPl+rWKR3Nr8qWTM1gF/5pclMKgnSr5ZENcOJMJ+xVTBNTmIiNDBqo1tJlzT5SZfdFhY4afn9Pvgbw+jo4vucuLWf0+x8HJlsBn0dIRzd24QvPNZhtk3dbdKhd5nxvEgTbjWjWoBTfApr9JMhqfJpb6z5aA7JdNHCPJn3edZ9UzCA5mAQWY6FYuYErDQWqs60Fl2FFwasNL7qv4JuMJS1kS7rUu7D3RwyVyGUd5EYfBtr34fULFae0PAreyttnDtekSTNeMxLoGyx5PzBDGJSZPSW2b55rzgieyef2TyVRr2OmqHIDqtjt69yGEteco7OPYF8MbgL2SxOz83hpYlxxOThigxtZ0MAjTV+2yjXcVOcMwnTuuaQqfMp3hynFamFvUwANb2cRX2ND5/e24a/fU8n+jvJ1JKBnk0UME4QJjfGqXC7eYEttRBIhSLwiQkTgLrytqneBgIhc0yR5Zgwn04jQaZZXUv1UwUUyoPUMRXE4Ota9ducutOxeu7c4+vONf2rnOuaA2DshtFKqdmlah1Wbq6iO+rOyGK+45/iVdp3BF4372ccc3wMAhhytqDflk+S4s5wzJMd32QyiWuLUbxOkDGSTMEnyUPvVhR3HuX41maOc7xDl8wVfInv1HEsqid4qgt40MBjyeXB2FIeL16dx8Bs0sr2/k2N+M37urGnp45ZdJmU8fjQMkHwPLxFL452deCe9nZs5Nyt+x9JjXJV4ei75JEvzjH+7MI8lgkcwLG0kEkhG1+2jWx7u5px7/6tCBKMLJKHkdREMqwWgga/3o0nzPOc9l3avbUXu7b02OKW9vhzNn1WyTplx+ZsYMYZz3nVsv9DvoF51PNaANDGrcMTC8wH2yb7kkCcbKAkEZIrc0mgZPvXEA4hIqlQpNZ+v1NSV9VskNfWc1eH8fqpazh1cRAj4zPmIv3eI4fwxGOPmnvyTQRSSkN5cFT2lCW2c3MWQUDc1GRAw7bL+IAkEKW8t7W1Yr3cd/f1mWbQ3r17zS59fX8fmsIEqKUCiknWw9ICivEogc0CSktzFlwERIjOwBWdhlvSzoUJuBcn4Jkfh5sgyG3HcXh43aP7BGOSigqUlRenUSKYKi5MMa554xMDpTzbZRBbN6zD0XsO46knn8Dzzz9rgOmRRx4iiDyIHgIZSf3kKENl8JMiATVJ99pamw3Ijo5NYGhkHOMEUtrepKU+jPpQAH7m30gN7SeXvZ8J+jkGUNWaYs9iRZeKJczOLuKVt6/g3/3xd/Hy8ctIsuPL9WN5x70o7HsYpfW7HPDCQbZKapByeeqS6FWb5q64KK8S01FSqxvGO38b8QInL08+hVB0DJ4rbwE3zqLEAWbdhg34tV/7FezauXMNPK3RDyUZwdbV1uHW4DCuXL2GMgdzbX5Y6tvG2YttlAzvXZvgClXuqG3rqCVV9hHZ8zkqBgRhssHQKpoGvSIZawKnBU6QY1PznBgL8PF5x4tQyQBdIZXB4twSrg6Mm7760Pg8s5HFoe0NePRQMx4+3IS2Rj8nVD7PKI04Wf+QaXqNPm7SBKtgy/6SaJI59bhQFyLAYL0MjKewQOY/SSZBUhYx4WJgNQ5mKyBKDKJtOiqJip1XGLDKP6dR8Y+AjOZMMqnmHryG936IcL3SIu9CTktR1p0/vJIgszpYsWG6xPY/zTYcr9hhLTEs8PeMF8UJhiGGWz57Xs9JRc9U8yrJVWK3vzrX9yjoe6W2JwAp1SrdWyJjemV5Ca9PT+HtqWleK5ob8iPrHffWso+ZiecNAOVYONowV8AqEvIiSQR1fSaFl64vIpYpEFzV4KmdLbh/SwP7oBvLfG9oIYOBmQSBFgFUQyfcvZtsjxdzpUyw5p68Bde1t/mtS0ix0qaTCdxciuLm8jJG4nGMJ5KY4DWBiclUEtMM2u9L9m3L2RwSnN8yrF9JSqr/nO91vt0pi0ppsIBURmwCFtQexDRruwIdBSirYEftpHpuAFvHlWt635ES2buqaSVgf5hmNW3lycq9bOWdY9mnOb7ECzkDSHMEiZMERmOJBIbjMdxajtm3X15cxNn5OZyYncaJmWlcI/CIs2zcmrP7d6Kw/V6Qy4OL1zyxBZMQeMj8Ip0wd+SS6HQTAA8vFfH6YAKvXptHIp3D3t4IntnVytCC2voAMpkiXh6I4fvXo+amuitUi6fJWEvltSkorRWn7XxocorB3tXY2h4KWX0JQCUJROSwIZtOIU8QFfT5sHVjF47u32IqdsPjc87WDyzV1tYWY2wXWR65XM4AhdSvZcukOCSlknMFK2cnyR+J/MxLngBG9q4LsnNlfcoEQS7FTYWXdZ1mnckzXU3ITxBVY5IoASXlRR+usUVtR0BsfjFO0HQLP3jrIi5dH8FSLI3Wlhbcc/ggPvvp53HfvfeYa3JLl9+n8lITUpC9kzztSQojQKH0PyqpDJXuls2bcJhpHzp4EFsJpvr6+9HZ2YW2jk60tXegs6PDnCw1ERhG/G7UciwI5jPwyxFFcgnexCJ8DJ74ArwKCYUovKlleNkGvTmC9GLGXI+HCYabGiJmk9XLdDZu3oKdu3bbnk1PPP44nn/uWXz2M8/jkYcfxJYtm62uJUH8aZMkd5s3bUSS4838QhQDw3IsEUUqnTcPvF2tEQPMNgh8wshVHv/ux9HPfvJkua5UGDvrPMHTv//TF/DVF05geGzGBk1PaycKBx5H/uDjppcqMleUJKk2iSR5koqUOYu4G7ipMCJ3pZVbzIx6uNuP2sQk2sdPIPPiV5F48yXU19bgvgfux3/x//hnZuy3Rmv0QWhxMYp//W/+V/yH//P/QiI6j2LvFhSe/i2UyCyUpVfN9ltty6vJ6cxOw6xOobdbMAENmWbks/DcOA3v1ePwDl2Aa2mOt8iMViarmlDA9vR45sH92L65x9Q4pAY7NDqNs1dGcIUgaolM+LquEH77+R48dqQZm/tqzOZGRvYr6b5f31mjj59UeVWyKnDqU6c6fv/EIv67/2sIV4fixgg1+APY3dKMX9602fa4yZpOu8PwSKrhqxzl/MDH9qZJUlICA12852b9yhTAHeQzGwnIDuXhaRZYZ5qVofR2G3DaxF3JdOxIllGGIttpyoXCmBf5twmKZoSE9N95TnIQ/ZLtivP7/Un3xYjxv7XxIq8Y825qVFXpmwMyJP2YJRh5lYz6q5MTOE0ARb4Q+3oi+NUjHehvCeEvT82ZjdPoQsrAqUDVP3q0D8/vbrXNM791cQ7/6oVhs5W6f3MTfvO+Lnx2XyvBpQez82l8nfe/fW7SpFSL2x+C59Evorj1sG0E6y5k4Tv7Inx//b/AM35TGeZ/MsSqwEoJ6Ez1oo19azl/hX1+1JHhlHv6ds43XTW16K6tRSeDNk/WZq56XmBH0qlq/VXBkX471/WMI/nhf0unWrY6rx5VjiI7mBpglXjGixqVVJZylS9wqrJ1gGrlyJDnueogWywQ9GUJAlMEhUmMM8zK7oJ1EM8XkLCQs+fukPwQdJRq6lFaR/B0+CkUHv6i43o6FYN7aQZeAlD/N/4DXDfPmZOop1k3n93fgQvTWZb7Eq6ORdHf6MM/fKQPD29tMilioMaLxaUc/vkLk/iL0zOYX1rG0dY2/Kd79mA/jy3BGmtz2gridol8QKo8ri9QOQc8XhyfncHv37iGtyYnMURwrA1oJfnv62zBsQNb8fix3bgxPI3vvHoRcwtkxlnX/ev6GEcZI8MjBC4ZAokaPHrvdtyzb5Opxqnvqo2LPmQO70qSZs0uLuOrPziDyzfGre7DBDFi7sPhiIG14eFhpAnoO9qasH9HH+7bv8k21BVg0herLQlUC4S9cvIKLlwbwdikAGAWvd1dJnERcNL+TQJmmm+qpG+RNE1AUfZOLQQ9kiT9OElpak9GOckQUJ2bm8PU9AzGxycwPjaBGdbb/MIClmNxA4+yJZbrdi3iO9/L/sO+JpAmu2YtiEYI+ATG+np7Tbqm/azkKVAgTtKd27ZMP5uk74tGF/Ht734P//Jf/RtcuX7DtkD5wjP34pc/dRR7t69DA4GmFndXBohPAP38Aii1VXkCIZ04eRVf/8FJfPfVc7h6a5y1XUJpPQfWe59DsW8bSg2cvNSoVbkifrFNSLIrCTdxlHB2gF+5uUJ85v1Kx0aoygMcIOANonnmAjZd/AvMv/EyZjlQ7NqxDU89/SR+80u/jnX9/c6za7RGP4Q0iP/BH/wRfv8P/hDXLl/GopttdN9DKG07YiBKBtNm2HoXeq8ma9fZTtVsy7k03ItT8F4/Ce/AObjHbthqrfbEMAaaE2d9pNZcxIoZkppGOpMjcMpwwiigty1oDiF++9Pd2L81zGgd24yVsfP9+s0a/fhI41qVKpWhocnvc+HmWBrffG0e3z0+j7cvL9n+Nhsaw/iVTVtwHyf3ZjI9AkuSqth7jEqxWeCP6pG8wapzMgoESS5pPbeVENkGNO5wwd/Ea2yicuhgY3UVSK2eXC0SBf7RnkxsNIUl8sCTLiQvu5AdIbsaZ5vKMy49x0cMnDv/b//hPTvVrwoY0+MiJedI0RyAVH2uSvYcIxeYkiRETL1sn16aIniam8XIcgx1ATd2d4Xxq/d0YHdP2OxjBKBeuLKIqaUMGsl4/9o9nXhyRwuSuRLeHlrGHx+fQAOvy6vbc2Te5dmNiAeTM0n83puTeOHCNC5OJrF06Dng6S+h1LPF2S6DeZR3MPfkgKmhuScH4ZoYgGt2FOXEktn4uDIpuNgHVf5iLsWouQ0kyX29o8onBj1ARtPPo0Cvl43gtkSJvyvnt0GUA5QdCZJT3o42n3Nd7zhgic8yVIEWS5VHti+mLamlylDeHrOcgwtlAigDTyp//ua1vEAVy1rgSnvj6DzPb8kV8g6g5bs5vpdn3EWORUWvHwWPz9m3R/afvqDtoWMLn3IlveNeFDfus/Iz1XuNifx+z+wIQj/4E7jPvoTC1BD66oCNHQ2YiOUN5HqZ7wc21uOfPbMRe3vqLG/pshcXCbD++2/ewLfPT/MrS9jT0oTPrt+Ax3t7sK9F+0S6rI1UMf+HJpWrypRBrszPkhH/o+vX8JVbt0zi39lcj4O71xOEbMH+netxiaDl26+cx2I0QWY8gN7+HkZSxtjoOFJ8X97vHr6HAGrvJoSCFRWvj5q3u5AA1PxSHN9/4zIu3xy3DdN9fr95vtO+QXI4MDBwi0Bj3lygH9q1Hk8+sNs21JV3PnmzlOOhywNjOHNpyFT2JmfmTbJyzz2HzTX5oQP70dXVxWpTG2Ops3zVb/Up+lNLUCV35Gb/RZD4kyQBB6kqStonUKXNg+03Qb1UKPM8SmPDABTzbWXPPFtfMwDl7JvlZ5kFFAim5GZcRz/bs/bv+tkm+yDnlDQ2No7v/+BFfPkrX8P3X3zJnEwdO7gd/9GvPYEHj+xwNtxVPRqY/MWnn3EAxaxp4r1jUOAJB29JnZJLCQNMf/nt4/j6909gcnwKaYIYz8Y9KO24D/ldx5xJyQY8RcAJQKt5GnzlKUUb40qdSfHZfT1STeh2o3lv4rOVx7SPjsfvQ9PN19D5/f8dc6dPIh4v4HOfeR5f/MLncfS+e9HUWNlrao3W6APQyRMn8c1vfRtf+Zuv4srQGHyd61Da9zDyR5+39usiCHovemcrrv7WUdfEkJjL5IUpeMio+Uavwj16DS6eFzlZSB2VzRla7LMVU78HkVof2po4iXeEsG1dHXZtrDN35XJdns876k9GKydr9FMhGy9vV4J+sjqRzpYwOZvDH393Cv/hq+NYjGfRGPKbi+x9ra3YTwaxu7bONguV1EKMsSAH+V+r0urKdhWGVFNY2RuKbSXUDoT73KjpIF5odSHYTDBVR4ZCzky1RsWh1kjjeoFxk98tZglglsjAzpWQmikjNQVkJ1woLJNdJbBaEWK9g27n53Y717fql45idp1/YvMdRl7u3NNs91KbipMBWs5lzS12jOeySTFX75kMbsWWzcBfv+UxckNLCL9xXxce2Nxoqnmyczo9ksBbt6K4OhnHlo5ak0QJ0ExEMzgxtITD6yL4x4/2m+pfR30Abq8b50dj+B++M4w3rs9hueBC6uFfQ/HZv4tyYzvKBAr2NfoGfpsruQxXdNb6qGtpBq7UMtFlwgCUjpK2QNeSPKbjKMumkd9QzmdRlicx2/SzAA9BjVR1Fa0Dem+DJM19uqZzXjUAZUy4iAeVnoEl54f+V+Jg4Lnagq4JoEkykysRhAo8MQiwGmglWHLOWdcEdCUyjk4IOM6cgkQ3tRFTYXTV8BiqNYca8mLmkrR9JbAREVTZ2CVQxXdK2jTcFkH5vL5FeSKjCpaF3EB7T30fvhf+EL6laXhDNUiRqZfr+S1tNaa29x891Iu2duYhXcAbYwV8/Uoc3zh5C1dG5425lZ2gbJ8eIoP/aE8Ptjc0oSUYtG/RN31oWilDlZ0LSxxr/93lS/j3ly8jmkyhKVKLvdv7TQIlqdL562P41ktnzQtegN/Y29/LtysAKpU2u6eHjmyzZ6vOGz5Ktt6LfD6PeWl988xNA1CzC8v27XIk0d+/DmGWzY3rNzA9zTbKjzqwcx2ee+QAmhvrCDLYp5JpDIxM4+W3r+DS9VHz2NrU3IQ9u3bgiUcfxaFDBwnGGuDlmFNQe61kXup/kspIVU82T7Id/3FLntbobqT6UIt1SPWzQND/jW99B3/wh3+Cs+cvcvzP48kH9+H5xw7hmYcPoqmNPDfHU+cF57Aqil8o+tm2gbLCt+HmdkVwgBAVWUEnLgzgT776Gl54/RxusJNqYPWu24b8vc+hsOWgY+vBTl0FT4rHPO3VEDzJs5nt71SpWXumkpaFD0KV5xiHx1VGnTsP/+hl5N58AbExMryM/7lPPWO++gWetCKxRmv0QUmehrR6df7iJQwN3DJ9arDdFtbtBMhgrEhU70LvbMXVcx3V1LWDuSa8Uj37QaSZ/IiPDFoM5dlRBFBAc1MNdm+KmI3Tns0RHNzWgPv2NOKp+1rw7AOteOhAI0FUrTEj8lC2Rj/bJGZP3hBbG/2IxgsYns4gS0CVyhbNlmY6nUKqWDQnBcl8wQCGBTLfzuafReTJ1Egly+wsWOWqdWtLbFRmj8DzvHj8MYGgMrILHKfTLgZeJ79fYPMtxnmMuZCPksed53METInxMqJXy5g/XcLSdf6eJAOeZRruqj2Wk25VilRlxrXGuTrYc2zXUkVMFUqW9zgZ1KVsFvMERVMV25rBWAzXlqI4vzCP4zOOqt4b09M4NTeHi2QOhpNxpLTQpm/iR2kDXX3rptYas2mqCbjRFglgM0GTFlpvEUxNLWtT1rS5Op+NZVlmJdy7oQFfPNiB7sYA0nmC12gWbw8u42vnZnBrqQh3cztKu46hsOM+9ucQ+6RUlxghv8MKVR5hCay00W5pw14UN++3DWOLO46ixPlNWhbmFKlzA8rt6+Bq74O7vR8eHj2tvfC2dMPb3AlPUxs8DW1wNbbCzb7u0vYcdQ0oaXNuApZiqA7FAL8lUIMCAU2eYCXPuTRXCRm3dyWkFVwepAiYkgwJnid4LcZj3O2zBcwc4yly7i0QEJXqGlGSB1wBxNYeuDqZz57N8PRtg2fDLnj5TZ7t98C1+0FATp4OPo7SgcdQ2v+IlU1p+70M96C09RBKmw9YOUhtr9S3HeWOdZzLIwamHCIkUZWpcehE4xrHNN+Vt1BcWkC6JGccJYT8Hmxtr8Ou7jA2E0jJTflCqoSvX17GX5yew9RCDHWsh40cY92s4OtsL1PpNFLsFz21deg35wbW3D88rYiu3AiSH5A3s0n2vXF5tJOUQ2M689/UUIeNve0EHHFcH5pCOpszkKFtLvRpS0vLJgmRrVB/dzO62htNWiRg+3GSAJlsoJbizn5QS/GUqeYJzMgWqbauDlH2pTjvS/VODiTkLj0Y8HF8yePC1WGCr+smfZKNbXNTgy0mP/fsp7B/7160tbayLNlv2WdFTtN3GXjSXk6tLY4DgzXe6adFd7Yn1Y3qRfysVDljsWWMjI3j+q0JguuYqXE2hWtQK71n1Vm1Lyqej7dp/kzQz4cKn+WwUhEcMBIcVM5cHsDfvHASf/bNt7A0vwBvHScCTkRFDrjFjXtQDhMFa0WjWmucEDkCceJoclT3KitW1mN/pJrV+27bh6GhFEfg1LdR/qv/hUzEKJq61uG/+i//c/zGl37NeXSN1uhD0tDQMP7z//K/xle++lW4ywUUyTjlH/gCyt2b4dK+Zmq7atsfgG53dK3Ji/iXDJJcqwZf/lOUB6+gxMm8v82Pvdvr8ejhJuzfGkFbkx+1ZL7tLSanQVRrveo1t+Nco59lkhTHcQJQxuBEGq+fj+IvXpjGG+eXOM+5CIQlhXAkCz4yw3V+x6amQ0xMMGRewxxbGy9qGWrE4HA8rWX7kcRKzKAklU6buC01kmSefDYDW4qG2+p1/jQmlBOsmq81YWvGfIAPmSqejc12hX+cmB1y0nHOHDLgxCApUqwiUVrMZDGbIXNK0DSWiNtvgcPbYEzzu9SFBApVPh7U1gRs9by3swUZMq03ybwuxFJmb/TUriY8tr0JW9pr0VzrM/B0ejRmG65eGIsRIGUsy9pot5H3f+VwO/7J4/0Is+9IYvWD61G8fG0eJ24uYC7UBu+eY8jf95w5ODJjskKu8jUk+94KWTkoOIuHdl4pm5V7dtCxUpj6IPtdNK0L7W0DbaStfeBMipU0L5wuXnM2EM2YbaQ5l7EjA+dPbXtQjctZiHSSs4OyKNGmGCXNrQRekiqBYAzS8NC2C5yXtZ+ipESmDcI2ZPbHes+CGgcjUmSKT+c6rtDqH3fceG9im5Sr6fDAKXhPfx/5N75hHtS06JQngAoHvdjXG8Z968nMb6wndg0R0JbxtTMTeOnSJJn5Mvaxzf9upAlTLIP/LTaPRZbhVjLy/3Tvfnxu/QZr62L8K0XxoUlfItVKtjycJf/yvbExfGXoFi5FFwiqfHjgwDb88nPHbMPy771+ETECFzlv6F9H0MhUZQOVTKVNbe7Bw1txz96N5kLckUB91Fy9m7RXU5pAaHBcm6ZP4Py1MQNSdTUhbN68Ga1tbWYDNTk5aRKxvq4mHN6zAa1NEeYvi2+9fBqnLg4YCOvr6cHRe++x7VwO7N9vam1SfbtNLE/mXepvAmdi0mUTtQaefjYplUrhD//4T/Cnf/6XuHzlOoocM7as78TfevYo/v6vPonahnBFElXptyuLB7849LMLoDSQclJ3BlgGTtrIF7E8F8Ubp67h9/76JZw8f8NWaLTa5e7bgvyRZ1DauM8Gcr2njURtMmE0su3Q3k4r4v47BuNqEejByukHoWoUHh+86WU0TFyA+8R3kX3xywhyUtq8azf+2X/2T/H8c5+qPLhGa/ThaHl5Gf/63/xb/M3ffAUTo6OIh1vh2nUUxZ33oSxbKPWT4m2j2/ejatO2I5kXVzFvHoM8A2fhffWvkJ8YhccfqEiZ2tDfGURnsx9drUGEAm6zWSiVxDgwjncwU2v0M04aq1YNedPzWfxPfzyCP/3elHlaFNOicVbqWgJaIjHM2h9XziTkOUxOJGQP4wTZcfDIIKZNAKqWzHGEYCrCo1bWQ7wWlC0Oj3JPbXGw3Sl+De22txTjVhMWcaRmcxJLqb9s1kQ4sivQfmNSvdPqfIbnWTJjKTK28Xy+IjHLm9QpX7G5MQcRDHL9neFzyVzBpAcZ/lZ8AnXaTLSxvgbNnOTbyOx1tjaaJzOt/EfqahCpDdrG0a+cvIartyaxGI2hoc6L/f0R/PqRTuzprjMANRXL4fxkEt84N4vjA1FTX9vY6njeE9g6uK4esXQBp4eX8VdnZnDi1iKyZDRzO44i/9zvorRpP8qNrfb9BlSkIcE8C9gI2JkOLects++Rq0NRmf1djOdd+70Ks9opdV75rbiq75jeJIGVpB12zQFZd4IvXhfCFFlfVxzVeEU8V8XJW4iOajMsV7MtFhhUUN4Zqip3BrI0l1v+lC+F1XFXj+8gXdKjospjdyV7hjeDdfDMDKP+a/8W3jMvIhOdh4ffrT32Ejxm+Y0RuTWv8ZqbedmPpfIuLMQziDJoj+UutuOnxFcwunO5DMbIHGpPpn+6bz9+eeMmtm2vgagPq8ZXfVpZtW5GplKOMq4sRvE/njuDb48MM80yDu7YgOcfOYT5aAKnLg2ZFz4BqA0bNrCIyhgaGkQikUJdbQj3H9qCI3s2mj2K+tiHy9H7k8YDuayWEyEBqNdO3cBCNG7ATQBKHtrkVGF6egbRKHmgMEFeTzNBVgrjk3MYGptBKltAB4GWHEV85tPPYn1/v32LSHOKyAGjJbMT0gaujqe9sI0Pa/SzS9MzMzh+/AT+7f/2/8Ubb71ltm37d6zHpx87gmcfPYjtuzc6Y4zMAn4B6/LHC6AU8/uWWeWmRhKdsrNaISsQucbiSSwtayfkBKKxlG3gOcgOefbqEF59+4p15GAkguK2Qyjsuh+ldbtQlkpSnpWliaBKHMzLdfWmriBVCVv5umPg47n9rOTnw5BeYZzy+V/39leAky8gf+UM+tuacfShB/Dbv/UbJrJeozX6KCSj1e9897v4+je+he999wVMLcXh716Pwn3Po3joSVvNtdXlFVKDvHuXrl61dVNvwDb9C1w/Ac/Vt1G6ftrcrra21uHzj3bgOQKo2pAbNUEPWhtkAOs25rMq0bW/d09mjX6GqDqcVvxCGKlO5UDiT74zjb/8/jQu34qbWp825dQqdpgAQobieiWVziCdySJH8GHeptgGtGosG5cCr9kiFRPwkqEMcvKsZaghE2dODHgUiBJ4EsgyZwb8LcbTmEe2IuVNUi+lZW6YeWZMKf+Lf5ezAQEiA1E8GlCqHNNkhlPMg4LyZx6gBNCYhhgvGbBrXxptZF4XCph0Scbttfwdtu8MoT5cg8ZILVqawgRUdXZfqlB6X/YaV8k0vnH6mqmLLyczaI0EDBgd3diAnZ18Pug1EPVHb03hmxfmkMgUsL8vjH/4SC92EWRlCE5PDsXMrfnZoSim04C/pQOle55G7pnfQbmli/lm3tWP+T2efMYcurjOv8rCj6EcrLFgdkKBWsd2N9xgHudK8jonZzIGSkQsTH67FerK/FY9V7BCrxz4p/LTnlcc1Xjsd/Umqfp+NUqj6o/Ke6xjI6u76rP6w6CKNGDG+qmCNLsv4kk1vWoeLO1K0MGe0ZGkaV3IVWVmc3z1BsneKxGD+uAduYzg7//X8Fx4DS5/CJv8QewiCE2y7cyr7TCPVZVVuVJXdtRO1XaDzEM34zjIeT3F506wTq5nUmbj/E/27TMAJenrjwqgjHiifjKdTOFfnD2Nvxy4iTjHfKnBHdy5waRhswtxJFMZ+FnXmzZtYvGWMTh4i6AqaUDm/oNbTepTr37rdbypflykfqA+n8nmcfXWBL7z6nnbVFeeWgXm5PwhmUqaXcz01AxZryxxshtzC0uYX1y2MaO7uwuPP/Iojh29F7t370QoGLJ5rZpL5VdVpz2dZO/U3NS0Jnn6OaLl5Rj+4i//Cl/7xjfx+hvHkc2ksXVjD37lufvxhWeOmoqpt8avwVyVXXnrF4M+Xhuo9yqbVWOcM1DqggZcHvmONkrLZXNIJdOIETAtceIaHpvDuSvDeOv0TfzgjYv4ygtv48vfPY7vvX7ejBE1sXobm1Hu2YLC/sdQ2P2AARmXjGgtoQpp9YuTj6kPyOapkubtPPGH6SKsXPjgVH2FaWhjNc+J76F4/QxKnPh27tiKxx57FHt370ZT05rziDX6iMS+UlMTIsObxekz5zA3MY5ggZNPW4/ZRhjDtIpuKze9N1lrF6OZiMJ/7kW4bpxBIZ1GZ0sAh3bI5imM3nYxmWSGyWwLPK0wvJXe5bin/uFprdFPkKpVsipIupTJE3DkHWAi6ZGGX81lkioq3JpIYXKejA+bklRzWpoa0NbShNbmJvttAIRMT22Q4INMpIBSUA5zwmE0hCOmcmT7gCheMrAZkDEtFxEjIFjguD7DCVU2HiPJBIYTcQzFlnErFsMAjwra32iAQY4bZJ80lIhhVLvfJ5MYSycxReZ1lu1/sZhDjIxzXMCJjJkkCfqYoM9PEBRmvhtRK+9W/BDlsb2pHrs29WL/9n4c3r0B9+3bgmMHtuHYoW04tHczdmzsxobeNnS01Js3M4E8LRKYJ7g8AWXAh662Rs75JSzFkmT6cgRRWQzMpjEbz6Oe/aOWfUPSuNFoFhNLOaRZzi1hPw6ti5DxLONsRcXvpetRpMkk+1s7UDzyDIqy8elh/zVvmgJ+rBfOab7UMnzaXuC7v2fqZ96rJ+A9+zK8516C58qbcN86B4/2icokHU0KLQiadIrlz7y7WE4Kpg4oj3Qsq9tMS+W4AmjE0EjSVCR4Y5DKnlT39H41aDFS8bBMDAAJqFbjtet8RiqAiSW4kjG4quqBGR0Z0jqmHbVAs/Fi2rZgqgaqJsN/ygvjc+UyfJ5xpeMMjCuxDFdsEa7lWbiX53hcJKjkPX0by+u259wK6RopUEjDPzuMIsutPDvO8SuAo5z7f6WmHvsDddjO8z01YewK1WAb2842P0MwiO0sz90EWw+SX3g8GMZDAqvM53ECqEl+txYF7mvvMJf/8joocFEt2Wp/+2F0t8e0+bFUSmWHuMzytr28cnmkCJrSmbylowULD9NvamrmZ7pMM0FOGrQg0dfZjO6OJuuT5sluJVMfA1lmXSZZiCUzGByZQSKVNnBTW1NrQEd2WOo3y0tRgqYopmYXbfFbEr/Ozg4cOngAv/S5z9g2LlKZ1QLMnVksQ7a+chghhxJyGCHJ1xr9fFAg4MfmzZvMJfvIyCgmp2cwMx81xyepTM4Wp9qbImxGbEwKVvn8o7ZlfASpcvh5ox+PEwkVRjWIqsyWBvnq4Kl+zk6XSucwNjmPs5eH8OKbF/E3330bf/Q3r+LPv/EGXnj9Ak5fvIWh8VlMLywjkc5y4uckwc7r9gVQ3HoIuYf/lrkw1YZuNikoeic155okT/XNzmSjdN9Fd7v2AcnS0pp8GZ7ZMQROfRfF4ascIAo4duwovvD5z6O/v9/2MFijNfoopIlEhsOJRBIvv/IapqcmbcJybAq08TMZKLbt2xPSHTKiO8iuVPqAJ5eGd2Ecbm34PDlovNSezfX47CMdWN+lSdGFhjo/IjWclDWX8TUnDWN5nMicqNboZ4Wsbh2mTnVWIqM8QWA0Mp3BfLRgzj4idR6zd9JQqY2PQwTIF27GMTaTuV2/HDclXdIqsaRPWiGuCXgNmIhJFdMmsPLIQw/insOHzOBbqcqhiKQ4/V0t2Lq+E1vWdaKjlWCsOUIwRoDTUIdm3m8K15qhcWOEDBOZpuZILZp5r6WBzzU6k217SyM6CV76yRxu6G7Fpt4ObN/Qw9CN7rYmW233uAlgyMB1tbfigWP34dmnn0FDfRgFMqHKo9I+vGcTdm/tw8a+dlPXU98RiYkrEkWatziW0+2FUad9r/4nSVUrv0EaDxMzi9ZXFpJ5nB4m0FvIEHCVkcgyLsYTI8OQzBawnCrirVsxfPfyAkYX05z2yAATRJQ6NyD//O+iuPOYpWWRGSkDroozh1pANrzq3y6WORlRc36k3MhuaWkWnugM3PGojQOl1l5bSHHH5+EdOAv32FW4FybsOTmGMYAirQvNvWJMNS9aU3HSNEBFcGqARy7UGVzxBfMCCI4T1qL0nr2rF/lb+WK8Ak3uiQGCvB/Ac+1tuCdvwjN6DZ6hy/DeOg/P4AW4Ry/DzflRYMrikDRN+anEK8DlmR7h8xfgv/wGPArnX4HvxLfhe+2v4X/hD+D/wZ/A/8ZX4R44AzBvaGgBmjqcOBgEMqp5U2t0y+bp0usozY2hyPLr8fqxheNkgPdq+Mw6lsE2lulO8hH7CEAPVsJeAqitvFbH8pwkuHwjl8LLBG2zBG1hnxt7W9kW6+tNRdVsmCoNx1QXRcqGc/aBSa+qFQj86HhjaQkzBNslgVbyTh6PA1C0tURzkzbS9doeRQJQUoft7WxCd3sTGVkv7zEyJ0sfKwm0yfZpdHKRPBvBMEmMs1Tx5FRA48Xw6BgWo47USb/rG+rxuc9+Bp/59PO2B5JAl6TMVVLR6dv13QJP7e1t5qp8jX6+SH1PbtklKGhvbbHhZWh4GLdGJjEyMc82Qj7CxvsaeINaMFIrVy9Z1VNWnf480cerwseYFFl1XDYhEzuNDZbSW+egMDkTNd3ykfE5m4zm5pdNz3dRkqfltK1uZHNZTthlTqQ+BP0u85wzPJXCxGwKkLErB86CvBdtPYziuh2AL2TqD9UBVAN72UfAZF6Gws4qnWr14/tSh5QeB1mt3nlvnELgT/4FcO0UfOEI/t7f/W38Z//0n5gXmTVaox+Vbty4iX/+L/57vPbKK+wrMWRb+4FtR1DY+xBKXdIzLtgK9vuNQ2r+ZU6+ei40dhmBayeQPf8m/EuTaGutwSOHW/A5AqiGsAOaOpoDqK+VSoje5R+2d7Nd4VFMp6Nq9X4prtFPlFZVhY/MXiZbxMunF3FzLIW2hgA29ISwY0ONqZ3lOVyGgm5MEQD86Xem8Z0353F+IAby/2glmNmyvgsb+jps8pMkpi7kx9jUAs5clvF6Bo0EOw8+8ABayVCeO3cOQyMjiMUSBERBk+ps29hFANRgRvsyIC+xzTlApdpu1KIqGdZvtikNp7qi9qVzLR5Y4A9Jh/x+rzGS49NRDIzO4tqtSc4XWeYljMOHD2Pfvn24dOkyzp49i9m5eTTUBXFw90bsYF76upotDuXFSfuHk0CY8nHl1rjjSezKECZYBjUED/LcHuM3hUNetNX6+bTL1PViBFZa5AsGPMgWy4izDnQ3IPBCAFFYvwvZX/t/orDzPlOjNUAhgGOkj2YgSHInopAERi7KTdqU47ynOU5EMGBqffJy19ptKn0+gjPvjdNwf/v/Z/tGOXZHnHeVBuc/qf4V5RGvd6uzl1x7v70nMOMiuAn+4I/huXka5VzOXJ+rfJgTZ+5mnkqtPSjsOIriht2O9zuBIIIzD+c974XXTFomwFau4XWba506XrGt4rhTrGtA4dBTKDzwS7aHk7wOeufH4b1K4PXm1+GaGSGSYP1I6mVBkisCO86vApGlSJNpmhQOPWnOdMot3ULCTvzGdIjhYNsJ1sI7fg01v/dfwXXuRRT4DX1uH3YQHDXxvJ7118n4mgjAQ2pbDGoRggVJ5nmZeZhmGdxkmd7IZjHIkEcREba/zfUNeLCrC7+2eSt2kGFUm1ZBVduTlVn1xwcktW/JZKSK+vbsDP6HM6dxanbWNnXWAkF9XW0FZIRtpV+SnYnJcYKVJfv2owc22z5QDeGQSYrUxz5ONT51Ap/XjWEywy++dQWDY7MmGZOkqFlSauZLalznzl/EDPOt9iJVw3vvOYInHnsUO7ZvYyTKE/+uypb6stRl5dZcqnsCYgaE1+jnluLxOF56+RX88Z/8Gd44fgKzbM+9na149Oge/P1ffdw23PXJn4HGiJXFI9a59d+fP/qxSKCcPqA/LnaoKM6eH8DZiwM4yeMbp69bOH7mBs5cuoWrA6OYX5jjYJpCS30Jm3r92Lu1Fod3RXBwe5iTpgtjM7J/SiKZYyE3tKK8cS8KBx5HqWcrOQVNTyp/pwJsJUiDCCcMhBtXSZ4sUx8vcTCWO2gPJw7v8GW4Lr0BPye+5rZ2PPDA/XjwwfttEl6jNfpRSZNNbHkZy7EYxienkEsk4GWT1oq2MRKcSJ0xSGvm700yoHfnMwheexu+S28iy77XGPbg6L4m7N9Wj+62ICdtMhYBN5lmNwc7JzbxCfkCGcJkAcsM4vP8ZNLX6GeIVlV8gPWWyZfx8qkozt2Io67GjdYmP0Fx0OpNjJ+GRQ2bNaxv2VpcHUpicSkLP4esTf0d2LutHxv75EykGc2NYSSkwjM2Z97pQsGg7aov9dLZ2TmCpxh53hwidSH0dDRhy4ZOrCeQaqqvs3dbm+rR3szQ2mCSoY7WRnQxyHmDgJZzzQntLVIhrDdPXnpXkiNJtprqa82OSaBMm3POLsRsc2cBK61wd3Z0Ymlpyewx4uwfYotlWC/XypJwaRW9arT+QUhMqxjR89dGbB+byfllhBjr/mAI2wlKWsjIltknJuM5zKXzWM4WkFO5skxdxDrt8GJvIIjNnINaCCAyZMjjsmlq63OkSwIwjMPU6KzyFPiyAJIkzOzX5c6Njhvzni0o9RH89G93bH27Nzv9XkCKQMRDIGEqdAtTtheUOqjABzJpAh2WRZYATEwsQZfciZdtbuS7zJvAmu/iqwRDBGCyv5oeYjyTtv+UO7Zg+81pS5AS84KWLrMntnwzfrdU7PRMnIDPbDGZfwE9ghBbW+H87OK7Sk82W2UBuJ7N5qVP4MpNEOYmcHLdOs98LqMcYJ40d9e3WDmVevndG/eZ+/bCzqMGoMob5GW3SYOZ04BFasxyXMF03TPD8FwnsCMwQ3SWgNaFWLGEsXweQ8zzINvpzVwWVwhKL7JczhOwnmM4lUnhBMPxdBJncincKLAvcGzc3xtGU20Aadb1WDyBqWTSpK2SQrUQ4MihhFTw9LkfhVROejfs89lmwheji2xPaXNIon9qtwJZNUxLYEPqbplMhv0wy35ctP7WYxIoZx+oj5sEaiTZkuRJ9ljqe+p3ui5JroDcNIHT/MKi1YNck2tx5emnnsS6/j4EgwGbv8wpCr9UfUrVJYcRAoUCYWvg6ReDJImSKp/qNMOxZ4K8yvjUnLN/GMfGgN+H7vZmeIPk280wt1LnP6dV//ECKBaClQMHNnUSrVK8fvIK/rc/+I6p5mkSOn1xEMNjM0gmU2TQXFjfE8KBbRE8cKAJTx9rwqceaMTT9zVh7xb5knfhktQg3prHAid2b30jipI87bofRdl/aBDmAGLrR5awJh9OahywbX8IqUJoBa1y62MnpqVJIzB6Gd7rJ1EavIRadxnrNmw0xxEHD+xfGxTW6GMhtSMxrYuLUZw9dxHp6IKtahtzJUN0tbOVtnYXEMV7Us3ykCnwLs3Ac+U4XANnIY9fG3rr8NyD7di2vs7UUsIhj3kck+1TNcoiB7tEuoirw0n2yQQZcq85lyiz4/04utYafXiqCgNVIwJJmVwZ3zu+YPXV0eI3uzZ5VFS9yj5HvKdUgLQ5ssCxgNbcolxxlw3g9He3GGMmr3TJVA5j04umOSD7oFoCp77eHmN8Zsk8aQU6S8a0JuhDI8FKW0sE4Tq5jS5aKFhwVOYKeTmg4HUyX859qReuesauVZ6tBLU/B8QXTeoUjSUxMR0lqEvbIpUAlAzaY/E4AZRsMOIskJKpjrRILbA5YhujOsyb+sIPD5J+SVomRxKSPkVTGTQxradrwngoWIftPsZNJlpiWT/L0c/+JYlGK6/t9IfwBJ/7PAHLboKoOs5DY2TYp2Qv26Q9mQgmCIBcBDDmDW91j1XFCOjJJonzi2yTtFBn15V//RZYUWDZcJJDyRdEoaGdQOOwo52hPaMEPDbuRXHLYRR33Ovsq6S9lCR9kmaG5kZ1XsYpG+FSYwdKnFNtz6aOdQZ0Spv2mcRHkiNJrspNncyqVo+ZZ36rAZ3O9SgK6PTvJLDjsXcbz3c4e1dtvwfFA08gf9/zKDzweVO7hzaw1/fy/XKoHsVIq0nSbI+nLYdQ3HkvCnsfROEg0z38FNN+gudPoLjnEca/ke9U5nWVh0j5cGwC4F6eReCVv4D/B3+K8tQwfMxncy0Z9RofvAHWv9+FDKtsyVPCjKeISXce464iJoh4Z9xFLDFkfWW2aw/WN9fgqe3NtoFyf0stMgUX4tk85rSQEFs2j5DahLreH7CsqM18JOJr+hI5k1CcsoVaItheIAMqZylu/pOabG1tDZpkf0XgkcvlyV9l2FfyBqCkwhcK+NjGVQ5OXj6uoPwJmGXl2CuRsc1xbT8o9vdkKoWJqSnMzM0zLwX09HTjvnvuMfXe/Xv3GEjKS9xtX6jyccpI3yM35WK0xXRbOmv0C0Ehzg1bNm9mnbpNIpVMJjC3EDUvjgLeWzZ2oZFtWeOx0xzUYO3Vnzv6+CVQKgh24jQnuRuDE3jz9HW8eeqGedEzI13O8kG/x9SDju6N4Deea8fTRxuwf2stJ/gAImTMwrUem/T/5z8ZxfffmkM8VTTveuV1O0zyVFy/29EJ54CpdR8laesuGlS1gmWb5EqXlnfUb39cJACV5wRO8OS+dgKFyWG0N9bj8L1HcM89R7Bp44bKg2u0Rj8aadWxubkZExOTePmVV5BYXoI/FCSz02m2UKbSo9VeW+Vzmn01GKlvMPgXxhG6cRLFgYu2ctzRGsKuzfU4srMebQ0+kyxFCJ4UvNLXU//i5KbVo3iqYIsZX39tDn1kxreuk1MW0o+zj63RB6eKGoQcfKjuEhw3Xzy1gIHxFPo7Qxa6WwMrAKpat8GAC+lsETMLORtrlxIEKemc2VhotVCASKvOk7NLpn4tAFUTCjgSKE6EBqBicWPqakJ+ApY6kyw1hGurPL+lU+HFnKN+f6h/znsCNGLI5NZZKoUybNdE3NHVgU4GAbn5+Xks8Sgg2dwQYRtn224Js0wcydvdyLl6W4qg317OYwpSXboxrM1M8/CzbKX6JUDUTIZ3HQHRQQKpRwg8ngjW4mHOO0+GIni+NoL7ArXo8PgwTyb+Sj6DG9kkFuToSCpwHesNyJiKnXmUq6ZsX+qc3o1Wsl99rvKsU8imuldm+jYuKI2erSj1EdBooaWtz9lAnuDOpDX2HscLfkupvs0AUHHvQ46aXTXsfcQBNi09zty6kp7+8NwlUBIy0CVVYknH5Jq9tPmgHYvrdqNEgCWvgY6ziypoq77PPLPcVBaWz77tjIfArX0d4+xAubbBeU9u0JVXATd96wrxXFoe/Abbz+7U9+CSOuHIFXj5/O6+Bvyd+zvxmf1teHhrM57a2YxndrXg6R0teGxrE45tbMR96+txdEM9Ht7ShGd2tuBXD3fiS/d22fHx7U3Y1FaDzW21dtRGyddnkljKObaB5nnS50VLMOi0rzvy9kHJkcioZLX/WYBxahPoK1oIyOZsqwCpPdXW1qKlpdkAlMwctA+PpL4rACooJxKM5aNk4T3IiYr5I4NVZNnntZVMPI2p+WXydHGeJ4wpVs+RpElqe1/6279mDLTKQpInh1jPFhm/j4BJKnuNjQ1rkqdfYNqwfj2kvjk2No5bg0NsJ1ksJxwzHjkk2rS+k+Mf++4P0wr4qTUPNli1WUv/7pkw3PHxkpOQHERoJ2p1Lq1chDkG9nf6sK7Tz4nVjYV4Dicux/BX35/HK6djmFnk5Bt0c3J34a0LS/jaK7O8v4SJuTRKmhS2HkT+yLModRCU8Lelw8lQk6QBKQ3EsnmyfZ44KanH/9iJaWs1cGEKmB5DMZ1CY1OTbRK3rp+T4xqt0cdImjh7e3uwbesWtLS2okQGtzw1CA8ZB3mwgttn/V2hSmI9nWtOv3TNjcNz5S2UZsY5kXlxcEcD7t1dbwsXmnylzuWX1z0hKT1feVN8pyQa02Syb44mMTmfIZNdMEZ8bf772SBVg1UF/6i+pJYnyZKkOTlJffi72g50Vm0pYmwkhXrinhYc2t5gUqmp2WXcGpnBwnICWQIWSYnEQOkNh+Fx4qmmZ9iNwc0fktysfkYkZvMjEV/Tu9Ugkp2HVEFMXUnXOdeUinIKIQYvb0GMm1TwQkE/Aj4fc3I7L3cj567TV5R32WbIdfPQ2Cwn/EWbxyQFSnGuOZlL469TS/j9xKId384mMF8sIExQsoGAaJMvgFaei4GcKOZxOp/G8UIGC/ztZRnK+YNsm6zjiPnXXGUZ+IhltJoUl8CGVNcJTCBtDAt1vOYssthiSpWsTJm4L+io9zW0o9zc7agPNhGEaeFSG3YrPpX33UjxyeaY4NHi0IJOJcgO2fJR2Zux8qF3khZD9Yy0Rqp5FWjSO/oWyy/fU14tv6tIgExjUCoOz81z8Bz/JvLDN1DjdeGpHc34pQNt2NMbwUaCny3tIRzsi+AhAqXHtjfj6V2t+PSeNvzS/nZ84UA7Pk+Q9ezuVjy4udHU9jYRNLWGAwj53GiN+LC7qxb3Emjt7QkTNLlxM7qEvxgYwBvT0yiC7Y316Xgn/ZDE99Qv2VXhZ7vZHGmwUMfxXqp7astOuyZQ4ferfeq6jurHthm0uZ+o9u6Pk5zy1sKD+l1zU4RALuB4Ta5scSA35g31ETz7zNN48onHTRosdcLVfVak/MoBRriuziRP8uC3Rr+4JOdp27Zuta18fue3ftOkpwND4/j+G+fxrZfP4Pjpa4hHE+zn7P/Gb6zu25WW/PE36PcgpV0JWqjROOpv4FjUwvxxTHI7pkJ35pGXK8ePhzR4VPIgBkyTl+2pwVS0p0x3mw/7toawb1sNWhu9xox97dUF/NG3ZvGXL8zjhbeX8dKpJfzZd6fxnTdmsbCYQinciOLGPaYKUJIBq4xU5T7VOmY1MVaAVsFsAOZ9G6h/CKr9UUiVWq1YqVlEZ+GOTsFdyqORA8PWLVvQ0dFeeWCN1ujjI7mF1SrfunXryDQWUJ4ehnviJtyZFNvk6oaps8q5GFpT3ZuGi8+XpobgycbRWB/Ark1h7Fhfx37qTMrhWjKnPofBUu+qkrpbsehCliBKko2p+Rwm53JkriubsK7Rzwg5dSEAZWpvHAa1aC8GSEFkzaTynBgcASzV+6FtEezeGEZ9nY/vFrCwlMDoxDwmphdM+rK6QawApHcwjMYkMVjbW2GenONqZuqDkhjEFeKp4vWxfWpyFkBSNmRbIQYznU6byoiCAJ/mnoZIDerI8Om990u/ekegTIsC89E4Lt0Y5WR/0Wyg4qmMOVDRjDmcy+F4KoUXknF8I7GMryWX8Q0Com/y9/fSCXyXzPxf89qfJpYYovger18ks7lADrnIo2tiEN4rx83xgnv8BhNnJWnO0sfcWZwfnvSNik+VLlskczmuILskBd67Wznoec1lebkuZ5B64Mo5r+v+e5WfrlfT07NV9UIL1bSr798lDuW3+m41ryvvVPNbee+O8lF5cdzKJOGdHTGpE0auIZhLoKs5jAe3NuHejRGEg14b20JeN+p53lLrQ0udH+0RP3qbgljXUoMNrTXobw6hsz6ICJ+Ra3rZNckOSd4VlYdwwI1jGxsIvFrQEQliKZPH2fl5vD0zg0uLC4gSTCgdhY9CSsZDZqklEERXbS3aGeoCBJD8dkmD5UZfNnxaoPAQVFbHXZP0MDgl9KM2oPcg5Y1pSsKsZFOptAEoUWNDPbZv3WwOI/bv22v5c9T2bpMWOQTAJHmqr683yZOeW6NfbNI4/cjDD+HXf/Vv4bGHH0B3ZyemZxbw3VdO4Y/+5iVcvDYIMhVqIJWmq1ZcCdVVuXcGMzJ9n3C3d943kNzsZy6FVYtLXgJ8L/GER4tHq66voo+5BVcyxP9yWRmpk9EvE+cFTV41AQ92bqzFo0fq8eS9DTi0o9akUTdG0/iT78zjf/i9MfzL3x816dPNkQRKHEy8G3aY/nSxbxs/jiWsglYCKwXFiVFehrTP0ztXyVQhP5ZQOeEg7xLjGluAOxlFKOBFY1Mj2trbEK4L85k1WqOPl9rb2vDA/cewURsqihlanIF7btxcDq8YcbNtqntYD1FbZef3pJYQuHUGIMMmFayGej/6u4PobA2gPuxIn+QwIlyjfZ/EbFaiUlz8q0mT/Kp1rzxnerm9HhhPI5Mt8brzzBr9lGkVmBEzVuRvmcioLq0+nRahk0qtOs8LMAgztzR4sb4riM19tWhuDJjmwJWbozh/ZcjsjuSAZFXDMHKi1Uq4Q1os04aYKzykk/AKaR74MOEOYpwCaGLEtOmvl5l2se3puWQyaaqEc2aPtUzeu2hqhlLdqw/LC6vDaNq/VfFXg75E/xSf1ANPXRzAt185i2++cgbXBsetfLobgybJ6I4E0CpbLzK3LjLl0yjhlVwSv5dcwP8Um8U/X56x8P9JzOMP08u4Wc6hjn2qhflo9JYQnL4J3xt/g+Cf/Av4Xv4r9t8Jx8ueCs2C860/1SC62/Wfdlg5rYw5BFnu2Bx8Q+eBmWGzJ+trCmF3dx262IZr/I7rbLE/teQ/AqwvvWfqaBVbOydUpLUGmNRW+FSF11DrkB2ezg/1R/DMrlZsbA2TnxG4AS4tLODLt27h+vKSAfAPDaDY/tSD9E/jbJC8U1sohC1NDeggiFL66ouSiJaKjgRK/FUVgFhfX+nnjOVjDFVSmnJPHk+ksBxPIkHwlCFglI3TwQP78NCD92P9un6TLoluq+45pKzWkBdsa21ZeWaNPhmktrNly1Z86W9/CZ///OfR1tZB3mEBX3/1El47N4jBqSWkxbq4/ZLjolgNJTlnUVh1TeclD/vo3YPu3fH8+wSlZTJbl5fMjaTdQU5lAYaKenORmSpyXC4J4BWda++gH9M+UJXBjX+kBnLi7E0EfPIWE0Jbow8NtY6NRXuzDz1tftPXn13KY2ZRurVJpFPMcG3EvA4VdtxbMTyN2OAoG4+V4Un61xLxEzyZuoBUATTcvGNV9GMncQnMhSc2D7/23Lj4mrljDYUj5kr3ySceQyS8BqDW6OMnrdy1NDfj8tVreOv42yhl0/DWRVDs2gC5JXbJO5bUgpyhwQYv2Sh4ZkYRPP4NlIau8lYJ+7ZG8MD+RjLMNagLeWyDVR3rCKBsZbMyd1pPUhz8nc6VcOrqMs7fiCHCPtzR7MfGHu3v4OPgdXuyXaOfErGyqiOfQK1ULF89G8XIdBr9HUGs76xBP4NcbEs6dZs4XutdVTvHTtn9LCzlDCQnM3lrD7KzEBM3MrFgjGdNKIhe88JXdSKxbEblcjgh+6e2Zm1OG+QkJUZMAFxpfPRQzadItiZa/b7JuWUplmLcbmT422yflqJkKDk98tHO1gbs374eLU0Rhxnkt9m/u8Sv1XXxyzKOvzo4ge++eh7nr4/ym8iQN9fg/k1N+OLBDnzxcAee3C7JRj02EEx1RPwIszx9XkkenG7D6BAk4mrlvR2dtfjUrhZ86d5O/M79PTiyvh4DcxlMR9NwawNaMv3u8esoybts5wYngtVVs0Z30kpTEJhnhWVS8I3fQM2FV1Ea5FycWsY9LOMHtjWjh4DXz7aisUlSqNaw39TxnEgEWVj3lfM7yrySRmUEtX/Vd+ScRTZJRVayutBMLItJgorFXBa7mpqxj2Oz2pqkVx+UbJGrkko1KbnC50iM+XQKAwRmmXweoUAAXV0dqK2rNecRiWQSqVTS2nlXeyNqa/zwex3m725t/CMF/lPflafLmYUlvPT2Fduzc3HJ8XLZ3dWJX/r85/DYIw/bWOB427MsGGmRT05eIpGw7WeovK9Jnj5ZpPaQgc9Ug/1t61BPXqVry260rNuGdKAN07k6lCPdSPF8phDGXDUUqyGCeQYdJ/IRDGXDGMyEcSsdxhCPCsMME7kwZvi8nl0sOc/PFnhcHSrxzJQaEC0TU7j8kKNhT1mbGHA8kaoegZTLIy+B2jYp4QAoScONrJeu0I8HQJG0kqfOfHN4Cq+fvMqBp4A+Tt6tBFBi0szeIuhBYz0ncw5wy/E8FpfTiCbkHpMRdG9A8Z5nUdy03/SqddEBT7xZAUhlPxGjgJM8CmmDxJVvu/Mjf2RSdKuDifPKiCyMo3HkIorXz5gr2I7ubhw6dAgPPXDMNphbozX6cZB0x28N3sL1mzeRJ+NYkAqrXCLLg5ZsAOVMQhMZ26kWHdQ2vUOX4Ln0BkrROQQ50R7d04j79zYZEPKSKRB4qmUwz3tq5JoEebAmr5/8LTuaM1djOHc9YUxsW2MAezaF0dbkt9Vb5+FVYY1+ssQyV11Z8XP8jSWLBqBGCYQ2dNcQ7MqRRJAAigygAag7K0n1Lvs3tYXBybR5XEylsk5dExCl0nlMzi7z3SLbYAB9fb1m2D43N4slAihtvNtQX4Nugi25IK+rCTgNZyX2j05i5qrkJzjJ5AoYnVoggEqbupBcOkuFTzvfyz5q24ZO7NrSQ+DXjCB/i7F7vxz4vB4DiKcvD9qeT9cGpwwQdjWF8MDmRnxqdzPBUB3awgE01vjQWOszFTCpfW1pr8Ge7jrcs6HenBA8t7sVT/EoG5xHtzURfDVgb28EWztq+U4ATbXsn8zKyEIK6egifIlF/iZT6fHaIgikpm4rnqv6lNF75/8TQ9V2oCNBhIuAyT1yGZ4LryE/M4aQp4SHtjbhKMtc0ieB/6BU90I+RORkocK8V1vlCplGi47O4W6kW1JP1eKEbKOyHPPOjCwhGssgx5vrIxF0sj8EWI9+W8TSS4QZDO8Trd2r3r99dFscw/EYLi4sIMNvDRJAyUW0vLFKmqrN1SV5bW+pR1dbg/U38Vzv+rYPQeWVt52cqPyk+isvnDeGpvDS8cu4OTRJfrKInTu241ECJ6mUywOm1AurasJVEviScwk5QJLLcknO3o+UviSGDhBjn1XZMazRzyfF8sBLs2V8c8aFN2IeXM43YrauB4l2gqeuHVho3Izx2n7c8nbjfLYRJxMRnE7W41SqHqcVeH6C4Y1YPX4Q1e8Ihgv1iHrqkQ3UI+OvR9xXj1lXPW7k6/FWvB6vLEfw8pLz7rk041J81cA4dTyeqMeZVARXmJ9oiWOyJ4cad8kW41zysSCeqlCRPr0P/ZgkUAocAnwEULcm8fKJywh4C+hpD3Fi1aaMHhM7V7oLpuczGJ5MYTGaQqbMya6zH6XtR1Dc8zDKTR2O21atNila/eNHakNQs4cypxFVA68qfYwdbiWqVQOLBgEOuPWTt1B/8wySg5fhL+exa89uDiaHsXfPHuI5R7y/Rmv046DFxUUnLCyaBzT2CGO8zLOXPH1pxYQDgVRMA0MX4GU7LU4OcpAooLerzgCU7F00QUoCrM1ztaAh3f+V6b7CVDi/XARQZBiuxQmg4sYXtzf7cWhnPTpaAsjfIdFYo58KsaKM17AKI4BKlfDa2SWTJG3qEYCqQZ8AlLzwvQNA2VlZdqseawfDUxncmsgY40ReBqGA387jiQzH7pIZiff396OurtY2z1xaWjaVHrkMX9fdiqaGOnOrfJuctG6n+NFJKoJadJNKUYBzjPKm/aEiUpGrr+M3NmP/znXY1N9u4OlOtvDuOdATco3+0vFLOHF+AMl0zlT2jm1qxINbG81xQIDpZuSMg2mLiQ6znCTV6GtyVPv29kTwCJn3/QRce/sj2Ml35LlNQKtWjlmYdA2PW9trURvwYnw5x3TyyLHcsLwAdyZR8VjXygwxx1aZlXqybN89758oqhaBmOtcGu74IgHUFbiuHIcnvoCmOr8B3j09UhPT2OZGA8FTmOUdIEhWHThtodoiVtEHKF5JlhwA5Uc2X8TlyTjm0wVboA4yfj9DF/tEM0GOnr3d7j44yRGF9plSfDeXl3Bmft4AlJ88hTRb5MVObsBlh5SIJ8hThQ1EhetCJinSQvpHodu5vU1KR/u+XRsYx6mLg7h4Y5Rtlv28uQmPPfoInn7ySTNZMJ5MbbZCOtfcIpfW2nBXdk8fhCeamprGuQsXMTQ8hOjSko0vwcDaYvTPI+XYJ0YSZfzllAtfnQTOEEjdSniw4KnFcrARiZoWxOtasehvwlAmhBsJP26l/LiR9ONa3I8rDJcUYn4Mp/1IlDmOhgLorXdCp1Sp6wKo59gvkF72BBAvBzCaCdi71VCN8zLjv8pwjUFpDfD69VwA6XIQfb48Gjx5BN0ETOqsassloj/rTO/dez9mWao60KpOyEFOnVJr2tIpNi9QzJiLjJnmhmSmhGFO0hdukCm7EcNCNAd3pAnFI88gv/9xFLW/goxYLU59BIM+TABGUic5jDDJU1UsX6HKox9LMKp+lyPUr3IppdgCClNDyMeXEORAsXP7dmzetJHZWxNRr9GPl6Rvfv/R+9De2YFCJsmZZwjumVG4smk2U/U7ktsNTzYF38AZuG+dQzmXR2dHGPfubkRfe4iMALsSg9SPQmTs/F6nH9m7K23fafX6J8ZBKiySUqgvp9h/ZT/wzlVH9fm7TcZr9BOilaJ31JSs/lifNmzx3CT4DHpMoVrVNlbzhySRO9bV4l65tm8OIZHJY2BYGyLOV55xVqXlqCGXz5tEylafGZkATaRGm/VKx9xpBSvZIWn8/1FDLlcwcHbvnk349GMH8Nxj+/HUQ3vx+LHd+NyTB/H8o/uwpb8TtWRi9c1ara8SY7gjruq3x5JpTM5GMT23bG6aVTpyLCCX1zs66pArMF0ZmtiigmO0rz4gqaxUWxVS5BjimSJK6SLyKZYNGetctmjPaIHBWWRwoS7kxeH19fh7D3TjgW2tBgjNm+a1E/DcOg/X7Lhj1KJVUMthJaw6/eQG/WE5FrJwEXDK+547lYCb416dp4zWWqnpeVi3TrvzeVyIsLwFXMUMCfw7dz46Wc9xldDX6Dd7qIN99Zat8wQ6r06OYyGTgdfpbCS2MWXmQ5D6jZ9jdzP5n1ZtnkumMeiVY5eSbVidiMeZB43H+ia2QfbDDMd284hqMdzZxn9oqP7jywq3ySlE9YfXz1zDm2ev2SJJT1cHDh08gL17dqOvv9c0IjQGKK7bVDbw1dTYYK7XvRXVwh9GZ86cw7/8V/8a/+9/8S/xh3/0p5iYmKrcWaOfN1rOlTGeLGOKLMlyhm2T46E3mUVxOYc8ef0sQ24xh8ISQUsiB0+K/L/Md5I5FPk7H+eziSyvZbHVm8d/3F/Ef7e9hP92B/DbvcBzLcAjDcCjDJ/m+e/2Af/jTuC/2VbGb/UUscGdZxyMn3EpviLjKyhOXnPztzupfc2AiYSLYKoWs1mp7WXAzBH9LbEjCkDd0SHeReqBHx9p0FBgx5ZL2cWFGKJLSZtspFtfKGoiJ1NHRk39aWo+g++dWCCAktEv3+/agMK2wyj3bgMa250JRMufpDs6udyay2mEABSviWFkAjzXx+oB5/LHEow0XDmqTcqDATaXF77oDGpHr8KbiCJUW4uNGzegr7ePAOqDDRZrtEYflbT6f+See9DW3o5SgR09FYNL7pHTcUe1hf88ZDA8S1MozY6isDDLPlZCV1sNjuyoR2eLdod37Elkr6GjmOfbbf422SU2eandSsUv4PfY6mqKzKEBKOvft19U2vq3Rj9hssFR/22UcoZFMlUKuuDUiN2xM/2uVrkTCAoqqjM7N9TgyXua0N0SRDZbwPxSHEtxjuW8LxsG7fl05co1nDhxyvYm02q47snzqtT4An6vDcnWLiw5J4UV24qPKSi9ztYINva2YHN/m63E19QECEo4VjPt6jfeDne+r2/RSnl0KYHh8RlOqClb/W+uDZhHttawD3VBjv181j7jHVS9pr7jSG8r3/wepHtihGU79di2ZpNwrW+psQ2IS7FFeI5/C97TL8CVTWn5v/JWhZwi/GQHkY7y8pYhZ8Zxr5ROoJzPEXSUWVceW+RRnQZ4DDIEvM7iz+rWUP33YcneYPplguGWsB+Pbm/Cnp4wL5UxQW7senQJ06kUUuR/VNcOg7U68x+MnDEV6CFfcbCV7bq2BtliAYtLBPgxjvGMzzYiJeXyRQJ4OZioqqny76o2/kND9R/TqygdVBaBXRibmsf5q0MYHJvBAscA5Wv7ti347GeeMxU+5VH9XqTv1cKKjjJhaKh42xN4UjofhLS31dTkFG7eGMDAwC3zqLlGP5+kFsRhGGqlFniuNaQ42ZVo1gnEMCCuQpJhniBrLKGFqjI21gN/a4MH/68DXvyboz78t4c9/O3GtkanR70nMY2DrS781hY3fn2TG8faJbxxxud72tx4vMuN+9qA5iD5F2IOTm3GB7nZ8BVWIvmA9ENy89FJHUvevgqFAs9LWE4UMTqt3exzGJ/JYmQyg4GxFG4MpzBPFIpAEOUtB1Dc9yhKld3Onc/Q0MShT9wAO6E23bNd1LXXk9ki8RPEONjDTLRaBh8XKb6VOJWIBpoS/IUM0WwUsegcK6CAunAYHZ0daG5pZtZ/bMW6RmtkpD2herq7bF+ottZW+NQ32B5NCpVYtmc88xPwEOCXl5fMi1h7kx99nSH0tgdRWyMJAcwepibkMUmUtW+n05Hu7EjGIDIOAaig32VMYDpTsJV5Z/5kv6j2wTX66RLrwbEjILPOujEgVbl1B93lolT7tNjV3RbEns11pnYtlT5JmmRrJAcTkkBlMjlMTE5jaGgEc/OLxOwFROrENMnzasBsimwSsDZVbVTV48dDYuYUtaRdUuNTkA2ILXXxG5R6NTj07vSrDKTclM8sLDs2VPzGroaAgRzz2raS//cmlYmY9GoSdylaI13X4oPAVkutH/dtaMBn9rWhvy2CQjoN18BZeG6dIyfJPqyO9V4RfaKJhSI35zlyYOkkuSAHvMsRTshfUUNmfQS1OPSu+rtdoB+laPWOgtQ46wIebO9wNtiN1PhZ92UsZTIYIdM/kUygwHqWW3KnUfzwNrSa1LYliequrcORtjZ08ihPgNFYjLxU3PJQtecyG8CM9j5zpMMfFKzcnZwvVNzqvpdvjuGVk1dsL7RagqHt27Zi39692LZlCxobGi1Nx15J76k/MQ98t47Ar7Gx8UPbgicJoGbn5019T+fiH9fop0PJRAKzM7NsW467+g9NbIZqiloGUvOQPZQ8XHbWAA90uvAbm934Bzvd+Ee7PPgHOzz49c0ePNnjxhc3evCf7vTgd7Z58AWCqOf63bi3w43WkByaOFH/MOqoceHpPjd+dzvjYvz/mEFHpfWf7vbiP2H8X1jvRkeIwwjbsNN+nTb8Yejj5/Qr+ZAxltzIyjvM9k3dCIXqDEBduJnEiYsJvHFumZ0zjlgsh0IoglLPJpQ27UOpbwfKgRqUtarOiFbW/TQwmN1T2AFQGpgsLZVoJdijlec/NrJEnDNLxgV/Lo1wdBrF+CKiZCxkg6X9DZqbm2yQ0SC2Rmv046aaUAibN23A9u1bTNdcKqWesWvwsG26ygW4J2/BffMcipxww+Egdm2qw8beECc1MRXWlMl0sp8yaNKtToIrVGn6WpjRs6bqF3CCGO1UpohczmHS1+hngKyinFPOCaZipnpybDFUmXehVZdtAY5BhxCZw/bGgO0RJrfmftZ9vlg0oN3cWIf1vW1oa6pDfTjAYxjre1qxe2uv2R9p41oDMYpTERs5vz9e0sTn4AypLylUpW0ipVg5Jd09dRuqGbRZsGw7tJovta+WOjmKcFbOnQWC1TE5/1aIp5J4KFg/qlx+PxIDrvxuIwP+/J5WbOkMwyvmk33YNTsC99SQbY9hZEz4Gq2QClgqK8U8XPmcI43iNTlOkT2n6lS14+e5vPCJnCGqWjPv2Rs+EOldtTsB5lDQi57GEDa11yJCQJzlYDi0vIyh2LL1F4cXWNVWPiApDYEouTOXd7+2EHkitpd0NoMUgbbUZ6vjdTbHtpvKsj05Thc+Klmp8H3FIbun6bklXBkYJ582jkQyjc6Odjz0wP2215MkS05S6oNOPlQo2mKgrq4G4UjYnvkwHvekBhiPJxCzfdzyrMvbrtrX6CdHqs9UMoUzZ8/hr//mKzhx8hSi0ajVz4ehakvM2/gMkO3A5noXPktA9He3ETjt9uCfMPzfGP4xgwCOgM3f471f3ug2SVJ3LRDxEYTl2cYSDGmGSnNbTWqCGvpt+K/cXxd24RmCqH/IOP8Bg8DZUQKxx7uVvgd/Z6sb+1oYv5/jMd/JOYPEh6KPuXWyyNSr+BXS6440hHH00Fb8zq88jnv3byaSLeDiQAovnYnhByeiuHRzmZM8Gb31W5E/8gyKnev48QVO5BJFV0qBpMmq7Pah7CNcDDBI+mSSJz1TCfa4qqxabR8jMcpylYvUnjqJJYRGr8C9OI0SvzNUV4fGxgY0NjRUXlijNfrxk4xyd27fhkMH9qOWAF4SUc/YdXjmxuFOJ+AigMLQZRQSMbbNIO7b3YhtffLwxS7KPiohgdRdfAzqNau70+qFCf0UIyDVptqgB+EaeTUDGc6SY1RvUosfS89bow9FTuVpvFT92P42nLm0cm0Tiz1SqVNDSw7Z0GY/nXs6z3PCUrs4tq8Bjx9pso125fAglc1ix+Yu/Nqnj+KzTx7CUw/uxfOPH7TzTz20D1vXdxoDJnDgxFeN9eMnfafzz4Frd6ah9DkP3eXOarLPJslORaFaDGLETZJh0fCPE50FMRi3Fxuci44KyO3f708sfz4iBjlS48WGlhpsZJDKoDaexNICvJfeZF++4RScNC1+WJSfGFKBqF7YwMtFa85l42Ic1VO1O2t6JAHaCn4iORf1951nH4XUpiSpFTLrqvfj3nUR9DQEkCkUCaDiGInFCZIdd/ofJZ1qG2vw+9FfF0ZTIGDjr9qzzCPE4EoqLIAhj5Sy4ROosuL50FQtC63wa5NeL8amFvD6qasYHp+1W1oY7u/rw7FjR7Ft6xZ73tLTW+zvliz/yB5KGhEfdq+nAuOanZ0zyZOAohxmyOvgmjOunzxpS4jBoSH82V/8Ff6L/+q/wf/6v/87vPjyq1Y3H5Y0zi3nxD8A93e48Pe3e/CfH/Di0/0ebIq40BBwoZZV3ESWfkcDAU+vG7ub1GkrDVnNMsm+MME57EwO5Vtsc0I7q0g/ZW+1kCkjmi0jWwFCcc5hy/wt88fAyjjgkBY/BOaOtQM7GwnwGIfUCD8svSPaj4Hs2/SHgR2h7v/f3puAyZWcVaInl8o9K2tftaulllqtVu8L3rDBK9tgD4MxHzAYsw/bY3nADDyGN3zzvRnmsdnAwBuzGLPYGBvbA3bbbjd22+5Fvbf2taTal6wts3LP+875I2+pJKu7q6SSSk3nkaJu5s1748aN+CPiPxF//JGIL3tlUoMgV7GFQtkWPVZEijLdqA/uQnXbfnitndYwKtOVgcpCW4DJ/4FYwrlqDos88Rf78ToFHXyFkhlfKeYxPz2K/MIsG48gBgcGsX3rdms8mmjiekEuYfftuxX33nufeTmqFwrwZqeA8TMIDZ8AZicRqJaQYCPV1xnFzVsT6OtyHitFiIw8aX2ABgZeFlQw2Vq0piKMK27roAqlmm0/kFtyo6EWjdWTRv1v4jqj0UYRUs6rJFCaUSlT4aqQ6JrnvUaxWOt64fKvg0ixSMS+7SncsbuVClQYS7kiRsazmJvPm9nc1oEu3HLTIHZqNqozTYWnxWYBfOXvFRNMYQsjGY/ZCLocHvnE0w2cNTLlJSAl0mahTJl86Rtk5tRgZvZdDlwObE7hgZ1u76zq4gKCZw8hOHnOfjftw0/Hqz0oz4w8qWyCqMukn7qBRyIhc+J82Tm2cY4bNPhjN607FK+Tnbq5tN/Vm7R1c9pkfDifxwiDFDvJhCvrtUF3KMiVeYYkqiMWQ2uDRJUrZdbBBZRKZTPlrrCOLyyIUEkDvES2VxV4F4NlMf/U6lWcPj+JLz9xFGfOTZjb9LvvvgsPPHAferu7jORb+nRT46h6r73h5DVPM08v5678UuhdxicmkJ3NkpPWzXNfV5ee5fqrJq4fZufn8MKhQzg/MoKlYgnPPX8IjzzyVcxmZxtXrA4y11OIhjzsJln59zeH8B3bgvzuZntGlzw8l/Xwwix5wYtNbkkoSY4CEzUEn68iMMQLndgtQ2uoPnO+jo+frePgVB1LDYL1xREPf3ykjgeH6zi5oPW9dnoZVH+QpnglbampLDXs9JqwvgSqUaEM+sigDimdjJs7WVn1atSkVC6jXiWbbO1Adc+9qG3bx7doMxM9F0ejUutTgLkd5r1qJEWi7Bo94PqCKXIfmJ760iIqVFArM+M2AiTHEfK+F481CVQT1w9S2rq7u7Fjx3b09vRSAYwjUM7bvigtzz8Mb+KcLTTeOpCkkps0V+UiTILIk2aTpCSvBhrVVQ1oT8ewua/VZqHkxncyW7JNV916lEZcIlEbUEebUH/j1HcpkUtlecmrocYOxR+ZV9FYKS2Xz+ULypUn0NkWxrb+OHZvSqNdI+xa+zSRxdDIFAlGDZmU1khFqNg1ZklW9gGvBDSSG49FzQW6bTJcr2GevfIie3W9zrJcvwSsv/JD49xLwr+IhaIBDK2luWdbBq1UwmuFPALjZxCYm+QFvNDMmF4+Da82BLTPHQlUkCEUakGRcj6bp37BowiOHKIoKA/XP/d88uGZi/T+tjjSsRYSqDqmCkuYLBbMdHZZdq40ASz+FuocO1oz2K+9lCJRFEoVzM65fdeiJDd6uwLrpWaiVO+F1cjsSuh6ORJaKpSMPJ0cGsfY1BzjLZHMpGyvp/vvvReJZMLq/Upo5k96njbKFfFZK3kSSuWSESgp6Up5R0c7+vv7bBaqiesLzW5OTc+gUChCa+Gmp6YxdHbIHAWtBSJJ4jLsPmyW59YOzTY5uTw17+FBkp6/O1nDXx2v4e9P1/DoRB2nSHSeJ6l6eLSO50isjmTr+Gee/2QJODgYxrGOEI7zms/x9w+dqOGzjOOhkTqOzHk4s+jh2DzwlXEPn+e5L47V8QLjkpO/y7XJRYrx2UVgOC8iFPi6WarVYH0JlEFJ9RsNdg5U0LSxoby6aESvRAKlEVERI69rENX9r7EZKI0Vwa+Y6oX43TojVkwvnrRNc408WdT6wR2uefDfRV/0kWkI5BdsrQmyY3yvMDZt3oQd27fZ/gxNNHG90dHebiRqcLAfrFXA2GmEjz6O2vQEIlRuD+xm53tT2siS9nIS5AxCzgE0Qlp3gv6i0K9SqKUstGvz0AGtfYkwrjpGpooYm5H9vT/a6u5Z8aGJ6wmbqVA517EoV9okUCo3W+xt7aqucYdGA3dZSAVVXDJN62prMdf3B3ZljHifH8vi2SNnMZ1dWJYNkTMHEjg+/5US/GSnknF0dbQiEaUSXK1iJldGlvmnUcmXlmT96kwmfVPJl4VvzcCgeqNP2nNKsxjpOPuXSsmRJ3nVlLMEv9x0eLUHgeVmQX2xCFQijVAsjmI9YOU2J1NTyn/BZl8bhMJyef3gS47KO9oSslko7a9W5fn5chkLDFqT5K7ks/20rxFaK6fi353J4J7ubrRTxygy7rm5BSM3ZuLGvJBeJcseWfjoUZeT9ZcLUpazczk89sxJHD8zykg8dHZ3YMfO7di/7xZs377V9J0q9Td7r8Y7yV15PB4zAnWlVjgigxPjE8g2ZjlkBrhl82Zb29vE9YPWOVXZ/gW1VEUDFDwnJxK5fJ6/rc3GjVXQ2s++BLBVOw6tqIKafXpiyjOCc5hE6UtjHv6ZZOjT52r4MEnVnxyp4W9JkD7Fc3876eFj5A//sr8Fjw6E8MiMh0+f5e+87i9JvnTfdJHqOMOTU3UjVZqRGs55YHOKAT6/Z4UDChGnUf721QkPX5sgmVtgU0ImlLCZqLXhGhCoFdBUO5W2WDTSqOTskDTNTFKEjh54fVvhdTMk23itU9DU2OhFzaVggJ2/9oLS7yJQqrFWaxs19zpAec7mZfmT3gPaf2J6xIhUC8lhb18vBgYHmtPNTWwINOp3x4Fbccue3eaFrFqqoMZQr3pIxltIoNLYvzNpa1pkmqXGQq591eGb57CXrU6NesfQlg5ha18EbamQOZA4N17C8FTJlEcbKLd6Ily/OtqEg5GeBkSc8iQAFQ0BEjLhq9gqWY2Ku2ZsuU27DPw2T4Q7lQjhtXe04c5bWtESDmJ4PItDx89jdj7Pdtpd+Uotb9fnAOlEFD2dreYWnVmH2UIVc0sVm2XVTEIjOxqBfxSWX9mt+ZLJpEbjGxnyotAT3VMbR16fioVtE9hUrAUREVd5l2P/gqUcteiKi/Nl4n1VwO//A0F44RZU40nU0hnU0x2ohGNYIHkazhZwZrpgBFgukWWSqbzzs3BdslHPt0rk1pJq7ymZ10meSvWauRzXZ0vqMmFeO/yZ4J5EAttaM0i2yGSvivnFRRIozRCIyNTN6UNuqYAlkih5xbOkXQYXZO8CRJ6UVs1eadbp0WeP4+jpYUvyPXfdhbe9+S3o6em2tVcX4O7Rva3pViNPq93r6XIQgRojgZrJZvktgN7eXtvrUGuvmrg+MBmQUzTmfzqVNFIsEa5Qlss16hP6sgbY5ZJ/ypHCyrvZjaCLKr2cPLx3T4jHgJGdfzxbx6eG6mbW9/Cohy+TWEWYnv4WyshiHSOzjhhtTQXx5k0h9CYC5gp9qujh4HQd/3CmjnP8fUsqgM0MPeTf3XyOHFFI1cmxP3shW8dvP1fDrzxe4z0ieQHIMEdpWiuuEYFSVrEjUQ6GQlTimAVMoFzEVlhR5GWvcvN9qN50l5nlaYxG4CX2WbfJjYTWOwUizAE5jtCeUCtL4DpBj5QdvI3SyPNPbs6NDC6xg2PHFmoJo7unBwP9/W4BcBNNXGckk0ncf//9trmhTB6q0gAJzRxs64+hpz1irsoNrFaaFQ6zxZC3MX9U5qVgl7iKgEQsgI5MkEq1WysyPlPG+HSZBMo1khcq6SoibmJdoRy3zopHEadiqW4zTyqSclUdIT82iscvpZeCrtXmr/FYEPt2xrF3WxLpZJTxVs3l9/j0LElUjtfUrH28VDF7xYAvKo+xHa0p9lVRy0RtiDtHBTxve53pvdwovYO+MyivLdNlquKhTMVV2a2xv9XAYrEC0RqsINpIohKRsJlSWdyFRXNUhOISv6j++s9/NUMZ48iTJ/1A+dLaBW/37Qj2b7FZn+fOzeNLx2cxl6tYWeQor0WbeQ82yvDCkOgVQ+XGoJjMtQPjtTFfBimaIt3LdMMEQmHtkHWAktyfiGN7OoUYSUqNhKlapVJL0iST2irlU2E6m8NUdgHaYkLOIC4HpVf/LPn6F6hbf6BZ19PD4zhxdtTWOKrdyKTTuP3AbfiGB+43Kwc9U/f5OadnyNmDBvCu1HTPhzboHR0bNW9v8r7X3dXpTPjW6Aa9iSuHT6Akb6lUqrGWLWiEXOTZtVWrh9YYSb8YZ/N1nurySmh2Ss4ljs55Zs7XQ71Crse1N5RUlTs6SaLJnbVeak+Gv8UDNlv1tXEPx3m9kiK35jrOlT0jUXJK8f27Q0acniaZenaG1zL+o7x+XN77iCzjf44E6in+rt+kt+h5kug1vp7hGhEoQqUQZOYXWDEmssjOqqNlcxAKw0t3orZjP2qbdvEaEiMRE2tgGPTfZq54Pt5q+z6JhFl8K3HJ12uHRpo0vF4pITgzwk5tAgGSpxYtPKagaaftTKaVr3vtsrOJJl4MmvmUCZ9Cmp2evHapa9/aH8f+nWm0Jt2mpoJGLGW+p5kEUyZ0vvHbS8G/TO6s0/GgORUIsl7OLlSQXSibgwJXJXnVdaubTbwYVN7OE54UOg1e1Rg0Q6KmdPUFpOslM5KhbQNxHNjdit7OiLn8HhqeNi9dZbIzf+PNVxqJklKgFCv9mn3Sel2RKFl+ZfNlnGePPrvklIoL2bbyHd1JpzS7PF/LSO3ylcw+bfralmhBOhGxvsQrFRBcnEGgrH1YLkrAqxjMMeWDPPFGnVWKl6Jyf9OdCAzs5E8hnJ7M4+DQPM7OFDAtU0xqV3nK6HrKpsXViE6OIwokaDK3Uwm1iFjI/MmExl2zfFwj/BTLG19vPIF0VMsh1L57KJZLWMxRr6LSK5HT7JPcmdugyaXP8yMiVnwkSABZv1Wfnzp0Bk8fPsM4Chgc6Me999xj+z5JvwmTKPntiSnSDLFYFK3sbxIkd1dDngTNQI2OjhmBklmi1kB1m8OKplXP9YLKtVwmq6GEaB8vlavMM+sy66OMrXUGSuRHJGq8AByaBZ4hodE6RWEnyc59PdRRSHYyLGLNJIk0vWu72wD3u3YGbZ+mb98axBsGgvabHFHsaQvg9s4g9rbrM3A343h9fwBvGgzgO3n9e292+0bd2RUwr3/39br9o5QWYTTv4bFJD2NMk2actD9m6ArrpnCNNH41HIw6HMbY9DwefvwwTpwZVVVFsL0XXt82eN2bSKTazBzcI4FSg+B3Zlb5wxF4yQxLgTTUKuxlTCP0/VoHJUhB71MpIzh5HoHsGJNURyrdir6eHtswrokmNgrqp2U+EaFSoXV4Ijbi8jsGpfCm2RiGzTxD9Yuc39Y+aQbK1TY/vDguXKH7A0iwNZJpoAYQclTMF6mgmIc3qzBN3CiwUXEqRxoNX1yqIVfwR5AFlb9KdPnExeCFusKaQF4it+YDXVG85b5O2xtK5monhyZw5NSILTz3N/W0eHnDKy0oG1SPZG4uxVBK5Qzl+oWRHIbnSnwv3025k3L3sXGicb8OZsrXUDTXBq0XhpnxtSf5fPY3nsxpNPtUpVLjP/TVHny0kDzJMoWFVoulUO7bidrgLnidg1j0IhiaFomaw9PDi5haLGOpVLM1UY4EKFwa4RqxIopCuY6ZnEhazdrdDGVIISyBsgsZJBxXAJNNPkRrUtIkFjLl64jHbFBDjhdy+RyV3pLJrtpj34zuUvm2f42jnybNREkB09KKqdkFPH90CMdOj5qifMvePXj7W95irsulVF+6B5AIvm2W29G2LiRHrrPHxiYwP79AbhxBG3Wqjo6O5fdp4tpD8uGTca1l0z6Tyn8RKBHc+kUmnC8PERSFpWrAZns+dqaOTw+xrhRlghfAv9kWxDtJekSQBkig5L5cG91q89u3akPdHW4/qLu7A7irO4h/tyOEf787hHeTYL2G5GgfSZTcnn/frpCFb9sSsr2j3jzIc7zux24J4T289rYOZ6Lnr7t6csp57utgEyKCR2ZhNeJK4Pd66wwmR70NK/S50Wl8/HNP4PkjpxAU3duxD9Wb7wZIjoJszFwnreSrsdGB38IxeGocW1gx2XC4t9PvK4LOXY+w/EimQ+u3spOozU2jTtLX2d2Nm3beZKMwTTSxUdCi3qnJaYyPswNaWGSDV0U6EbIZgx2b4lQKgw2ljgRII+0R2etLqBsCbh39i8N+5aUy2dNIfUymRgyaxdJeUIt57TekDlrXNeJ66SibuFZQGfCPzHJaWqR48RsLpkgFsiSTPiskXcF2lx/d+ozLgecbv+l+EWS5wn/dHW3YvTVpZkSnR6ZwlArXQq5g1yhW3WHE7RUWBL2jRvDzS0V7j/lCDU+dW8CZqSW29xc6S7nPdutfHPRJ+enIk9uLSNlx4YpVgNdrPVkyEmRgmlRuWrRdKjJhPCpCl8Wv7uBDGRRsoY4QpZYmc74walv3onrf2xHZtIMKeRn//NwUPs0wRXIjj4qTC47k+CWzMrrVQndaYFmpvBQW+KzhmRzlpcJ2VSZEKWwmuQgzjTYbJKxJGC6F5ElrV0PYkW5l0KbLQVufJ6cRGsxoCYdsQ+veLq1TDDn5Y9ouDT5UtYPqA7yaedU8fnbMSFSADUZvb4/NPB04cJu5Ehd5kqt//26lQwN18si31s1yXwyLSzlMZ2dMUZcr9I72tqb53nWGM9WrUk5IoBLUG0TUNarD9kcbOJcqGkhaPST5iquNaryW337qbB0fOFTHB4/V8dikM3femnb7MWn9k65Ns+1LsN9qIX/QRtjRxvSQ9oq6uS2APSRNIlutvE6/tUe1zimArpjbT0rIsbmUUwmZCMokUJ72Pkni9suP1/Bnx+sY0b5SfLY29hVNadTQK8LVS/7loJygUleZz+H0uQk8e/iMmfEFRIgGb0Jty154kYR6LF3s7tFrWK1nkhIkJHGGleRJx5XhukHpY1BaKkWExs8gODVidjE9Pb3YtXOHLaJsoomNQqFQwAuHD+HwkaPmglSL/gd7Yuhs02aEchTBi1hnNAMsT3wxNjpqF9WArWX0RTVB6zNiJGCahRIJW6KSuWDe3pziqItU/XVtExsBqfJScjR+5ZyEyNNbvliz4GYK11A+vFyT/1IEE5SlLb1R3LQpic09SSPqE9NaCzWHuYW8KXma8XolwVcszTU032Eht2QL8oN8F20SfX62iInFMgqSbyfezBCn0Lqa4/Jb0Cnp53JcYOfWmBW6PExlVMEqkWU8I7RnvbLy9ZrB8sI+yO7SWanEtDl4APX2flT23AvcdBvqXYNYrATxwtAcPvLEGL58cpZlqLVQNZIpeVfUjKLy9OJ89c9QKuz7pdDT/RTofsn7+EIZjw8tYmSuaGuUdre3Y1dbBxW8oD2nMazgbloD/OfokwYsWigX21tbsT2dsc/yZqy9n6KxFnR1ZtDX0277bWqQy8nni0Op0ayxnAodPjGMR586jompWXSTML3pG9+IO24/QAU62kh1Y1aZbYD2vYrFImgnwZGJ19VC8Wpbm+zMLErFEpKJJDYNDKAtw3Jt4rpCZWFu/ynX2vsrwSAP2tJ9KyTq0+ba3B8sWz38mSiR9lOLHj58so5fP1jDT321ht95rmYuy3Mr/OQ4mbsYOicupaAuRt/9oO9+t0NVxDzw/V8Hq/ilx6pGmn6dn//kSB1fHa9juuCRmLmZp/XAOkWzEnwTNmzal0AV88iJ85iZXUApGIEn8z2Z7rX32CJQ6yAa91iDpQZNU7bxJBtFeV/h9zUW1jWB0kUhknvZ0OQZBKaHpVGgq7sHO3fuRGsryV4TTWwQcrkcnn76GTz/wiEqgiX0d8ewf1ca3e0R1h9XhaQk2qwEWzKZ4ZnLccPa6pe8Y4ZDnu0DpbUaijtfqGI+p1EqN8VvMd8A1fbVBzefL8hEU0RZZS3yozKSCZ8zYWrAF4FVwGSIxyh7nh2DSdy1tw0d6bARJ7k8HhqdNnJ2wZTvlQE17XovEacxKpC5paIpidrQXaYrckAwPFvC8YklzDH/VG/8e1bCV7jlNltBSsal17wcVDLVesAWWDcqLSsc81PHJi6GMkt509gfMiCT/2gC9bYeVG65H7U73oRQ9wBml2r40oksvnB4Gk8OLeDcTMkchIgcS1lUzvpl5+DOvDTc76JGdcr80EwBB8/OYXS+iCT1l/0dXdjX0UFFTQSqoeOsqHZXAtVhEev+ZBJ9jdkt24+JcrJ9UxfuunUb+rq1zYDWXun0iz/Q5Jd/KiRgc4tLOHl23PZ90jO2btmM177mG7Drppv4XZtJUyP1wfs026SZIek867Fti2a3ZqiYT09P27MybRnbV1NOKZq4vrB1nPJTQNHRzJNMmZPJuHmalhOJiYlJTExOWpmtFSI+chOuAQV5yZMLcXnM++CxGj56uo4hnlst8lUPx+YUR932jDo5775/hQTpb065PaU+c97tBfUvY3V8hc/SPlF5irLUniibDaXHnsg//HjFWOfejklRaliJZdbxyMEjeObwaRu5CHX1obZ5N7xMF1NP8mQvoH+EXoL0NCBSpUqpmSo5kbiqV1svKIUM6jhrZecVaX7KOtmu7m4SKC3cT7lLm2hiAzA7N4tDh47gxInT1qlu7U/h7j0Z9LVHxfNtnEK6RiTiFGr712g4XLBa+BLwr1QjK49rNWRao+juSDHOoJmHTWbLrPMXFmq/XIxNXAs0yoltqb9RcoSE2aOSJwKVL1ZtxNl0K9OiGresEmaixvu1tk6mfJrlzC2V8cLxYRw/PWaevDTj9UqCmTXx/9xiHiMTM841dFgbtMYQkKMC4uz0Er5ykgrynNZ6Bdj5qgZJxvXXfXbfPZSpgDgCxRN2dpXgpeK2i2WWU1ker+oIKh1ylKC+cA1R/avGRfnAL5pKj8TgJdkHa9qV+Vbdth/le96G4J474VHv0BK2J8/O42NPTeExHicWyiRWZeQ1E8VMv1AVLgxAvBis7eRRRFqzkkNZkesczkwt2jYBPfE4yVM7dmVIZoLalJkxXmFjuJwSza4xDq2p0hqo7kSc6kjAFFm98u5tvbjvwHZ0ZOINb2mN+14EAZIvvUV2Po/T5yZN7mUOODgwiL0377Y9LeXEQRCpEvRXa2tFnrQ+RuTJ6s5VQu8wPTN9gUBlWrF586YmgdoASKets/1SUPsTi7Wwn09amWuZgGagZmayayZQkh1fJGNkLp1sVuVeXCZ3QzmQ4LjZoVMLdVub9GJQHONLHh6f9Ix4/eZTNXzgUBV/xs/aN+p/PFfD//NMzcgZuz70xgPoT/BZbEI7+Mwkm1HNhNn4lMV49VhfAuW3FKxoC4tL+JcnDuOpF07aSF64ZzNq225FPdXGWsNcYi23hsj+eqjzXo0kIZFxjaK0Pv200cH9UUsCjwpCvVRCraS9FjzzTrNzxw5zI91EE9cbGmXUlPrE+BSGR8cwNz9nezv1dcSwpTeGZIIdOOuR+kB1+DK9015Qdq/91fHllYaVsA6Vz21vjaGnM4VYSwSFkocpaiky5dNAiM1urT7KJtYNKhv912h1AHHKghEoFsbikjbWdXsaaVsG83RqmpYvCS8PKYOSuS19Udx3awqDvVTY2JdqX6hz49OMv2guzW30W895BQQDD4v5IiZmFlDIFxCMxOFtvxXYejO5SwsmZpfw7PAiJhecMwkJt/LUDTw04qC8KzoRTLf3kDu9alAZlQKzsKR6VLLuD0xHLZmBpwFFjYTYda/ysAyX9wFmdKAlap59vXgankztq+yf4yksPfBtKH7DdyDU2oHp+SIePTOLBw9P4+HjWZyaLmJeZq0kQVq/qcjtEcx4F/PlQakxwqXZ/CkSsc8emsaT5xbstz0kHff29aEvmbC1UFqOYPGYXvRiMb48VF9Zc838ekdbBjtIMszVPd9d5rlSbquVhoMYyZH/b4WcLwe9J6/RVedGJvG1Z47h/OgkUkzz6173Wjxw//2Ix6JU0SoXJVnthTyytbW12hql9SBPgmY8pJhPMWj9jQjUpk0kUM115dcdkg9tA1CTUzeWfSwSQSbFPj4qD4w1zC8sYEFrrNfcuF0M3S2nDnIfniaJmikCHzhcw397toYvj7lNcS9FlXJ+ZNbDR07X8VtPV+34BInUJ87W8RcnavjbUzU8PlWHjGBEnrSmSs9YKcOXxVWK8ToTKHUC7DwW8hieyGJoZArTM/PMcL59Zx/qW/YCKRKkhl233s395ZENn6bgzW25GkGVoP2wwUE5rPQXFhDMZc2lrMygWjNptHd0XGK+t3xTE01cc6heDQ8P49jx45iammHdq6CjNWxrn0Se1OF6JDRqGNXfyqRLbshXQt9W34aoE2ZdYIfemoryOXFESMo0AzU1W8FCnvWaz7G+tVkNNgR+eypTugiVOBEolUe1rI11a8gxlMsN0yUr+DWUPqNWSMSC6GmPYvtAEgPdUfMCNjE1j7GJWSwsFky5kqmPKWo3ePDXseRIoKZEoApFG8irbb4Z9cFdZiKWY36NzhVxPkuSNV9Gib25xggYgcsX++sg5UJEU+YwflmsCrxHZmXzSxXkbDNUaQJJeG09KzzRKvDaV3O4BJbLLIZAKIxAIgWQLAVCLZTqIOqZXlR33YXKa78TtV13oChX3Sen8MnnpvDY6XmcmiywPEvmYELelS36VVQHK1eWl0z3PvXspBEzlfndPd1425bN5m7c1pLYWLegBK4i4hcBJZRFH0CI79TKd2uPxpAkydFwumYD5L5cM8FyJqFrl/81ZFyQ6Egm1WdIIe7qbLVlFqfOjiNfqJjLcDmN2LPnZsiNuIiNS7NyxZFG27YlmeT9bmZ2PVDTOsrJSUyaaVjdtuHoYz42B6WvL8yBBIP6d+kLguQgmYiZCZ/keXFx0ZYLmA6wBig6ESDNLmkjWx3lVIJVxs0I8TicBz437OG/PlvFLz9WwX95qoo/eKGGPyKx+n0e//OTbsbpz49rDyfnJEL3FWsBM80rMT6ZP6seazxEz9N6KK2t0rpUmUX7Qc8u8JyCftP1kvQrqaLrS6DYaaogzo/P4NS5cTLWPCqs9nWSJlv/1M7OIBKzUR6/Yip3tTeUzptHHTPvayRLl2w0lKtMYzA3h8DCNLxKyRbYdbOSZ9qa08xNbBzUeR4/fgLPPPsc5uYXkEq0UKlNoLczaiOkK6Gv2mdGJnxCo41cM9S4avSyNdmCjkzMCFmRrZAjUNUrboiaWF/I1EyzjfLEp2WlaksLxRqmWU4iUYKvXF0JtJfYnm0p3LYrjTiJ+STJx6ETw85ZEKO9sMbuRoWrAE7J1B46RczMLVCW2eOyL6p3DKDeuw1e1yDqiTSWKOPHx3N4djhn66I0OGFveMlrqlMXiTICtYo65pdBTeSJ5bNYrKKo3l8ENC5C0GUzUZbeK620/5ogtnQp/GxRPsnChflms3ZqqTI9qB54A3DHGxHccSuygSQOnZvDFw5N4YtHszgzvYSZXBlzJK7Kd0V14Qn6dPHz5DhHM1anppZs5um54UXML1bQSVJxB0nIfT09yEQiqJoZlGJrJG69io7xxKkvdaYSJFERIyDawymXLxkBubRK+143NXukPc4GetrRnkmayd707CJlPoeOzk7zuqf1T3IOIU98/iyDbpeMylW5TLnMdI+/rxdkci7vsVpfYwQqlSaZ614XBxVNrB7SJTQDqFlwQaUvF+ba1sFcmVMelpaWLPgytRroUl0twxd5y+tPyHMeq6qIE8+rm9BnzUaJBJ2Y9/Cl8To+ftatZ/rL4zX86dEaPnSiRoJVx2TBw2AygB1p8KgNpoEu9j9p9nOaddLsk9/1aH+pbopRjOd1TlLrPy9FmqHfZUao70pjQ+TXBMW5fgi5hY2nhsZw5OR5FFixgyJPAzvhtXWzJmpmSW+noJx1uasFoNZZaA2UvYrQuGb5+wah0VgElhYQWJxDvVJGLB5HX2+vVfaL4b9bE01ce2jPhqMiUM89j8V8AZ3tcdzKlmWwW+5fnRInsiNoRkDrYqT4LVcr1cU1VTGNhNqBnXEYHa0tjFP7kdSRndcoqDPNVS9+OT2niWuNCwUpCyKVt5w+RKg8aaivWPEwPlPCLBU+FeKVEig5i1CUt+5M4b5b26iQxaiI5W0TztPDE6hq9kRRUxb8fzcSWDMaaZKsum8iUHPzedapmq3FlSVEvZMkavs+hHo2mWJ6ZHQRXzs1ZxvrurVevN/9Z9B3t1ZFI5rKI+kiolkNqrUM/5z+mQk7K8tCoY7pXMX2K6ohxOezb5H5nvrFlpX9YhOu3VoZ+F+BuelRl6gnW+GlM67vlhldIoP6zXej9o3fhdjNt/N8GI+yHP/3cxN4miRIZEgzjAuFituOgY9Qr7+ynJb/Mc7FQhUPHsnioWOzWKK8dFDZ39XWbi7Gu2MJKmQkIJagC+m7Guh2P0jAoqx8/ekU2rQ2heldKpZIooqme0meL8i3VDLW/0gL2loT2Nzfidv2bEUmlcTzx87h+JkRm1m4Ze9e3H/vvWhrazMSozf3k2wDZszDZDKFVEoe/ljx1xFS2sfHxy3Y9ht8r56eLnOP3sT1gcpYBKoqAqXvjfKXN0cR53BjSU2RclYqFu361UBtoV3JPyJN93YH8Ib+IO7oCmBbmkSKBEZrk/pY1CJEd3UCb9kUxGt6g9jO3+MarKA4ajxJnvNElu7ive/YrE1yg7ilLYCbWgPYnJIbc7fWaQtJ1QCvG+BRe0K9pldu0oFNOt/4TZ/3twN3dgbs+mSY78806llrxfoSKFZsVcBnDw/hiWdOGlsNZdpR33SzM0XQzJOn0U8VkboOPp4dkRfVItBW3s8cdS2hA9uejQ9qNj2EqmUEK/LQVEU8HrO9EprOI5rYSKh+nR0awqkzZ1AuFdGZiWDXFs1AyTueU+Ykv/LIppknKX3Ode9aoYgaKifjDfJfKg5k0m5jXm3Sq/VPhSI77sYC5St5ShNXC785pyrJj/JAGzXHIdbMNmYKS87UUmXEc76itRbIXEnx7dwcw4GbqfC0a5FxHWOTWUzOLFKh0+J8tvUmBPqjFrTxj+37Rgc/TYLepVyuMs1l2wNKnbXMwWRGXmvvRWXP/fAGb6JcBzA2W8SJiSVMk4CW2NuqO7OYGGVA8VrcTnEo84+Zcdk5d75xtX1zZ1w56fNUroThbIFpqKAWjqOqma90By/nPXYxL/ST3QyXD5ZR/BBNUp9oJ3EikWpRW1hDhWS0tHUfagdej8Btr0GQesnw1CI+/NgoPvPCtLk2nyMxkityzTZavlt8LEPFavE7YjwyX8HnDs3gkZNZFKh0dsQjGEwmkeSzVPYNMVhfNJ4vahSjbA7G4uiKRE2eNXgmJyhyay45sUkEpiESCaO/tx237N7EsBlbN3UjlIiat8lHnjiGU+fc2qfb9u/DXXfegTQJkinRjRfw64tmk5O8ThvnXumgy4tB67dGx8YxagSqjlabgepZd6LWxEtD7bWbNV0WNSNQLeGwlb9MirWhstzm20WrgLi4gtY5ae8mbZ57a3sAryf5eceWgG2i++6dQXz/7hB+aE8I79oRwj3dQRwgsbmfxEdESZvnfveOIIlXwDa+1YyRZp5uaSMh6wngdX0BfAvj+kHG8d6bee3OEH5gVwjv4+e3kYzpWd/NON7H+LVB779lXN9IEvctW4J4y+YgNpO4aXmD+i/JovGTNZgo+j3u+oCFoE7oxNA4TpwZRaVQRCjdhurm3eZeVAs+Xe1W/VZJsahksifipNkn9SaXg8pro4IOzFBvaRH13ALqbGBicSqpPd1NAtXEhkEbDo6Mjrrd2+fm2dh5JDQRt/5J8+GEr+BpHYxmI0wXa8j02qBYLiZFsRYPiYgIlDrsAPKFGhV0de8asVxReZq4jpDCozImaQ7JaYgrd588a+3T1FyFCpdmoBpzJrx2rVAzLkUqkwxhoCuKbQMJk7tSqYzRiVmcOTdha6GC7Jl8wu5Lg+7bqLAS9o1/KlQIFnMFW0fiHGyQ4JBAaWNW7TFU69kKr3szkOpENdiC2XwZh0ZyODaeR4UZ4WaifPAz/yueUtVDRX2xnfX/uef6n+2T7uf1R8aW8NiZRcznSwgmkqgPkLR19vES/a4+s5GDOjTD5YP/QZkr4pRudyZ90i80ExVJoLz9NhRvfxNCW3ejEkvh3GwZT5yZw0NHsuaqvshyyxWr5qFPjljUvkmBDLfIAU8Iw3NlPH1+0Uz/5igL0hCzxQKOzM5ibGkJpVrN1Q8lZ53gCDo/UE40sxWlntQfS6C94SVSzltm53K2qa7S2NmexpbBLuza3o+tg93oam8lAYojoJEUpnd8ag7PHjlj2xps3brFgjbMlbKsJRg+cVKdEZGJtLTYsgWtibm0Hl0tlpYKmMlmkc/nbWPe1kxr03xvA2Ae+EiSfPKseuSXv9pwnZa5qMLyJS8DqfNq3mQxni15mGaYKHgYznv87tYiyemD1kXN8LexJQ9nFj2cXABOM+garZHSbNQWki/NEE0XPfPEdz4PCxMFmJfNHOvtbNnDKH8b5zNk6id36UN81hQ/zzJ+xTfGe87y/HmGEYYzs0xTju8XjiOc6gcyu4F4DxPOurKKWrw+BMqvVMUyZuYXMTEzh+x8zi3OYgNWZwfkqSFT4+bnPo+eRhm0QFZrn16sYl5BB7+u0Ig6hSs8P4GW2RF4ZOFxdnD9fb1UWElfm2hiAzA1NYXjJ06aByMNSrQmw2hvdeRJdvqC6wSdKZc5E3Bn7e+Vwt0tL281REM1U86lii8V62ZX7+r31T2jiauDcl9r4ORiXhspa28YfS+zo8rOuzVQKrWLdP8rgCQqQ7k7sLsVe7anSJgC5pHvhWNDmJlddO6+N7j5XomLlD9+1FeNqM6T7BVLFfe7+iTNQIVlqB+DF4uj3jWA+pY9CGU6qKRW8fS5eVsLJZflfl3TrX70UnLlaEK/i5A1Kt4luHBSa28OsWc/ODRvynColX3mrttR79/OX3mdTCJVqs1q9dKw/FE+6QPzLRp3li3abFckisymmu5Eecte1Pbeh8COW0mqojg7mcNnD82QxOZto92xhTLJVB6Hx3IYmS2Zc4/x2SIePTmHTz+ntVMzmCHRVb1q4TPmWc7H5mZxnGE4l6dSWF0eOFg32LtJkSWBCgXRSbnMNJw5aO8yeZFMxKK2xmnLQKcRp039nSQkSVvDouyokWBlZxZwfmwaY1NZtLa14fbbD5guo9mGFSK5jGgkYoRG5OlaQJ5jc8wzDSl0dXbaBroyN2/i+kLEWd6yVyJI3dcIlJy6Eeahb+VgzstATaOKsshox0l0tGfTVyfreGTcw2MTHp6c4nHSw5fHPHx+2MMXR+WivM5zdXyF13yN1xycquPwnMgQCVURGFoEHp8C43F7ST3Ko+J7aKRua6Q+x+ODPCo8PFbHlxj3Fxm+MKJQx9d4/VPTHj7D5z14vo6ZxRraKfvb2tPo7ugFEoPkI/Jt4MvgS7/r+hEo/p9f1GaEc8jnC6gz8+vxNOqpdjZgbfDkalT/2ACofZPJg0wlvESKjVjMpdMP/oeNJk9CIGQEKpkdQmrqJAKVAhKpFAYGBtg4sWFuookNwNj4BA4dPozs7Jx5VRrojKGvI2qL+1n1iMYoIj/J0YOcCeiLVa8rhOqvH0MoWEeYBEr6Zp31VJ74ZNZkUL29EeruqxQ+OZKr4zhlIxFrsdF0M7XMyVyNPZqKx4pp7RJhbTj/Vag4JuNBPHBbBvfsyyAWD2NMziRODWNqdsHaeQemh39vCIlgX+VLsZS2KhVmmUCVymVLn5QF249QTgjY+wdIXurdg6jcch+C3QO2+ejx8TyOUcGWYu2TMhenq29S1MuMV/mjTLhwhQ+eY77rVtWZ8cUKTk/lMTTNOFlGgfZuKvj3oj6w0651BKqJlwcz1Nodl+OWb5pJbO2CRz3EEwnQCHqoBaW9D6B0+xsRYl4vsD4cHlvCqck8zmcLeI7k+MEjs/izr47gH5+ZwFGW90eenMAv/sNx/O7nz+ALJFDzlQCi7R2IDGzhscsed2pujsrZFOYpS9r0tpGKq8Ly26yQ2zBltC0RQyoasd80e6qBgC0D3dh90xb093YgmWzoVNRd+MdkWYMEx8+O4vTwOEW0jp3bt+GB++5Fb0+Pme75jiMk037d1Z5PqVTaFOn1hNqQxcUcpmdmrO5pXXlPd4+5MddvTVxfyHxSy2+W854HrX1TuTunIY68y8v2WiD5lGMHNms4NCtCBCNEz/Pz0zMeniCJ0r5OT5LUyIHEQll74WlmycPxBRIs/v6JIbchrpxMsPvCCyRixxmHZpFO8RqLl/c/y/gUx3GGowyaxTrJ3xW3iJOepRmuWcZ/kNc+M1PH/oyHd24N4rUDUXQn2F6U5xjI1uqy0lDdeelafOUEShntZ7Z1IgHMzucxMj5jIwoiUPIgFNA0Ojtv63JVKDwG1WmrULRYV+RJZnymdFlkjc8vnfDrBr2HOtHZadSmJ5ivFSQ0A9Xb29yroIkNw/jEBA4fPobp7ByibKFkRrWpJ2YmRdZnWk1zMwDyxuZmoPw6tkboHtXdFfVSI+9yUBBmvKrbhXLdZjhcHReu5EFNXA0axUSos3Pr3VqTEXRkojYLKTtvbaZrppZ2ISXiCtpZ3aGgEckoiflNg3Hs2pRAWypsG9FqFio75xwySF40knkhbRsNR2hUF6Qoat8qEahiib0qf7CNa+U+XH0TE2z8Mt0Br59kprXdZpfkalzur8fmipgvsKPVfVI6LWb3njLjE3+SY2n33u6pLng2O6d8OZct4yvs6U+TkC3VSOg6+visbUBHP7VX9i8uSmL5QxMvCeaTMtyC8oz9t0bQ5ZlPHg01kMu8ryXaUO/ZhuD2WxHu3cxrqXiNLuLTz07jQ4+O4q8fH8UXj2Xx4cfH8QsfPY7/+aVhvDCaszV++VoIlW13wHvg2xH4pu9GeM9dpkidn5/F4VnqP9QRQtIbLChJfoLWjuU7mT4NOkuB1R5THQ0CJchzpMiRLfaPOeJvWCkyoaCZ+J0emsDo+Cwi1Lv6evuwZdMWpJLMG3UaF80uOGkWgZJrcZvFWmcsLC5ghgSqWCqas4Luri5kmhvobgjUrl0gria0Ggci8XEyd0EQ1w7dxiqHqKqhRHTFUWjhUSZ6bxoI4Cf2BfF9u4N4fX8Qb90UxL/ZFsTbedSaJa2X+h4GrZ36Vn5/+2Z3Xt/fw/M/oHVQjbVQ38843sXz9/UEbD8ouTOXi/MFHkXQ9rQF8J5dIfzSgRa8e4eHRJ1sa+E8MH+cFWqGqbJUW/peCo2adgVQjgjK9MbHqew8TrGCyqY8oAWVbV02A2ULy9UAuMusAbMOStPqtmDXb2huwMCkqXEpLy6iOD+PGhvHeCKB/v4BVvbmDFQTG4OpqWnb/2lubsFmGTb3skPsjFi11MJ41+FKhANUnt0MlMR5uY28QvjV3UzERKDYMUtZl1IuAnWljWwTVw+/yVIZ+COFmVQLOtuitpZDHsYKpToq6kl4pV17RXBP8upubVV7OoRNvVFs70+hLdmCQqGMc2PTODU8gaVSiXpk40lKFwVow4L9cwmxFLFf0qxcPl9EuWHCZ9735PlOSjcVSrsnEkc93cnM7DZT9Dr7LJEoOZQYkwE+rzEHLY0g2F5QppS6vL4AlwLXfXo4NEal/blJnBmfM/JW3/cAagxeXIokLxIJsDjc12ZYQ1gJzShqn6hYAgGZZ7LsVaaVfd8Ab8etJqNnJxfxlVNzOESidG66gCGGo8PzOHhiHGeHp1CiDqANZmuUg8p9b0f99e9E+JZ7EOke4AMCGMst4uTCPAlW1eTArQVtlLivL10lVK2jJErd1EEysZjpUksk/znzwlflFQ1ZuRRsrzVLdX50CvOLJfT09LhlCCQs2t/J1Y8LsLVPJGhRBjPvuwZYmF8wE/RSsWSmgh2dHUbWmrj+UPm7GcgLUuDOaSN+d07t41rEWLc1VBGrjiIyLUHPjlrbpKPOU41ATxzojKlPCqA3HjCPfXImsScTwO083tYhJxTOa1+SlEHe9HZT/d6cBPp57+ak+13e/Xaw6dzK73JTnqDcKz558JNz4jaek9e/79kZwk/cEkIv4zhbqOGpyTzOZnNkWXmmSLNPq8PV1Qw/N9Vp8P/E9DxODo0hRwIVlP14W49byKmRGJWBXc+Kyu+aebLZJ3+05EYFG6VAuYBqgaFI6kokUknbeC4kX75NNLEB0Mjd8MgIldUlJKLsUNtb0N4aNkVAepug6ibFTg4FXB+oSqhw9fAXWItAqZEUgZIyamg0C01sHNTpSYHLpMLoYk+isqqSOJXKniNQ6yAGFgWFTFxD5qN339KOnZtS1vGePDeB548PYSFfMAXsaujaNQGTo/ohk7z8UhEV7f/E7tCLpVCX9zb2S7ZfofX+JFYaEGzvM4cSoXgceRKuYyRQI0agBM+8WNmsE29RHXT6SMOckn/MbI+nVCcLlTrOzpRw8Mw8vnpqFlP5KsIdPajf/o2o7blfLtTYmTNNy+W0/KGJ1WJZ5FwZkinY7CJYxpoXlPff8tZbULvpAIID2zCPKEamF1GkPKjstUlnMdaK2sAOYNcdCO5/jZVP9Y43onr7G1DbfRcC3YMIJdLmMCVbKmI4l8OSyu2i8uKz16H4FIVoTgtls5Npb6WM6FyJxGipUEKJMkkh5EV6X7vlAvj+cpgiBxKytL5p5w4MDPYjLMcSkm93kd2q+itSJa9712rtk56RnZvD+PgkiiR/ImpdXSRQrWkm59LEN3GtofJwgV8a2a/vvlmfysScAqmx/zrhemnUebmMkNXtVL2A+UZwn030TPa0qa3M8R4c9vDcjGcOJtS0aoNdNpOYLABH5tw6qiNzHs7k5DCC5GcROD4PHGU4zN9lznd41n0+OA0MkRPtJAl786Yg3rE5iO/YGsS3M3wLP+9qC+AhXvOXZ7Uuqm4OKmyrJfGVVYJ8EMONz1cG5YCRoACmswsYGp5CYamAsBY4avPcdAd/US5pNE+Fws9KZJQNmTa+8xrk6kYLlma+WjGHcG6Gxzxa2AGm5SkmnTaPMU00sRHIZrPOc9ESWxA2TfFYkJ1dmMeQq2uEGjy5L9dyDr+RWk+IkIVDGnnnFzawpVLN3OjamholQQ9tYmPArGf/wzIngUqGSKDCtg5O5hjas0sESv9cOdkda4JkyQ8iahWSsh4S+G+6pw237UpZnOdHszhxZtxmd2RKKHFwQZ83KDC9ZkzIz/oiQlOtVpErlM28Sae9eBIeFeKAbP+lOPAerYOSilnv6EW1fzsCsTgKxTIJUBFTsg3hr/NLNQxnS8jmy0aOaurndDcfp9lANyusZzpFRN7f/uGZGXzt5JztK1Tp6Edt+62ob9tvJE0EDl7VolDKLfXK8GZYe9AfI8P8GEu4PaK0Nopfa+EovC17EHzNtyG0Y5/NvLDA4WkPgI5u1Pfdj8q3/TiKP/rbWPrFD6L4M3+Eyjt/CugaNOUyH21HLd5qszVyaT5D3SdXKpOkrBi5d4d1gaIKU7ZS1JviPEqetX5F5rK2CTRJ0kVasGCiSMWV180t5KgfhrFj+3b0dPP9eK3NlK6A2gbNCMnLsPaQulaYnprB8PAIyV/BNumVJ8DWpgnfBkEy05DXxl/JhdpHtV9qw8NUJjRpoHZyNQjxOs0umfUnQ43SWqHcVnms8qjvLWwL6zweXwjgyxMBfHYE+PR54JPngI8PefgYyc1Hz3j4CMPfnwU+PxbA09kA/mU8YNc8OKpz7p6PDwH/wPBRXvcxHvX7YRKr3W1BfN+uEH7tzhD+2/0h/PyBMJIt7v73HwM+xWdqSUJHdJUv1gBza1it9Hjj+9qwnN/8w0roMaPleW98atY23JLmVs9o8WablYhGdJQ860zFYjWlbgt1ddYV3I0FpSuAULWEllIOwQpJITM5097OSp5hsqU5NtHE9UUun8PZs2cxM5OldAYQYQMUjYSQSoSRIIHS+kKNGKlOmftd/m51zu52Mn1VaFRV6XeagA0G2QHzeWX2274FiSkMloYmri9cufsfNe/TKrMH6ouylJaTJS1L0iyJ5MCVkz6vDepAlyWJccn0Q/KnPcg29yUQozzOLuRxfjxrjoU08i3+sJaRvWsFe2X7ozpBUiklWKP3VD7NY57WP5FA2bSaXc1zviyn2hHo6EMwEjWPkxPzRdv8Npuv4ZPPTuH//dwQPnNohsSqQMWjhpjsVFgHv3p6Hn/xtVGcni5YndSmuU+eW8TfHRzBU6cnrT/07ngTKm/4dyRpA8pQS58FYjnNTVwZNEjrpJUfmdfSO1jOgUgcQWZsNdWB3K57sPSad6H8LT+G8rf/B5S+82dQ/K6fR+WN7zYPjJ50Gc1MptvhJanTMB5NuC8GoqgzrmRaszVh88A3WSxgqli0dlF1cD0ZlEkk4w1XSXJYn2JaB8XXK1UqRqBqIlCXA2Vb92rwZGxiCk8+8zTOsB+Rgiyvd+b5zmWRpTkajdrGuddyBkqeZM+dP28D7o5AdVK3aprwbRwullN9s2CTH41ZqDW04e0kJLtag7gr5eH2BNCXDCKTCKEtHkI7Q0fj6IdubYuRDplFzZKIltpgKhl5L4RywF3Tw/t1X3cmjP6uMLb1MfSE0cvvXakwOuSNWIH9UW+aRCkWxnApiLFyAAmSJm3Oq013H54CPkyiFWN/+Jp0GfemstgazbmEN9rdl4c3rtx4xn25UvBhNY+Vt2p7QOXYGanDNAcRrR3mRlT9ko0ACaqo7M0DoqX6fKPCz8NKGV5xCfVyyTzrdIpAZRrv1EQT1xlL+SUz3ZudmzNilEy0mJlWPCpzOqcUunbQme1pFsqNUayPwPpNrFVjPk9HnbON6NgOSNFz1zQryEZC5aAiSMXDaEu3mBMRmy0ii9JItOFKGzFfCBpHkSON4LVTDrf1x0mk0iRUISNPp89P4vzYDJ9ZM9O1GwEXUkECRQUyTwWuLCcS/C635SJQUrTd+/Fqy0se49q2PkPdOQJPxKtcw8nJJTx8fBaPnJzD4bFFzBeqpmioLp6aXsJfPTaGP/rSefzNE+M4l9WMVRkffXICf39wFCfG5rEYoVK+/VZ4t74GtV13mbMDJso9c2Vo4irADFyZh1TGbI2ZiDLLqs7v1UQbqiRK1dtei9ptr0dtz32ob92Leu8Wkqduc4nuKhWD1Rv32bwNt0QRSiQRJDHT5snTJFAKciSyLPLrOQ1FiERFqUOl4nIcFCIxqlJVqRpxtwG0C0K+DMmlSF4ul8PhQ0fx2Qc/j4//4ydtOwzNNige7fkkMiMCdS0cR/hQWqamp3F+eNjM0PXM7q7u5gzURmKFiGp23s1AaV8zkSdZnTSI9uWE63LgZVp39M29AfzITuCnbgngZ28N4Kf3BeyzH/4Dw08z/BzP/8L+AH6Gn398TwA/uZe/M/xE47N+/6Xb+TuPb6gcReczn0LkkY9g89F/xvemjuPnt4/j57b5YQy/etMYfnbbKN6aGcWO0DRCtQITlQeKs9gWmsSbW0fxY33n8J7u89gRmUUoUHTpXu37kTuxfnt/1/hyBdCDmKHsTIrFsu3objaT+kkESh1RTKZuvI6FoH9agGu7g6uDsoaIWN+2ZZ3AtPG/iFMtn0e1XKbCGEZnRxvamna6TWwQZO4wOjaBuflFaL1Te2sEXW0Rc+hgUFXjH/WhIjjycONEVZXMD1cPjaSLoEkpVvTW2JJA+Sb4TWwgmP9uFpL6eIxKViJCxSlo5eKIrgiUfme40mbMRb8CMuf0sGMgjtfe3o6tfQkUS1UcOjmMI6dGTMHTbOhGw0mre219lumTc2NesfpkJl5aJ2MEqpFHlk+sU/LgRkXazPv4TzNv2i/oMy9MYXi2YKOfm9tjyMRbMLpQxmcOTeMPHhrC35MwPXV+kWEBDx2dwQcfOY/PHZpCLdiCll0HUH3gW1DfsZ/kjMqjPbdBcJtYJ/jlqIMrS9sjSp75bB02S7NWdevc0m2opzL2u83ZqDxULrzOvmu0YKVcMNTDEVQiKTuKNGWLRQv6vKwn6NL1BKPVprna+0kDuzXWa9Ux1W1Lni7woe9smBOxCG7bswV7dvRTZ6vgiScO4kN//Tf4588+iBcOHbYZIbXjqXTqmi9R0IDK3NwcpvnMWqnkCFR30wvfhsEGWFfIDCFZUDnpqDoj81Z5evRFejXQJPwtbcA7NgXwAzuAH9kFvE9hN/BDjaDP/vf38rcfvhkkUMCP8fijKz7rGsWh490Lj8P7wh9i8u9+C/j8H+Ct5S/jvd1H8b7+E/ihwZN4H8NPbD6BH+Xx3Z0ncHf0LMLFUdTnR+EtDuFNidP4ycETeE/PCdyXHkEMS3rhRqpXB3GnIAZjD7N+nWyce3koo/3R7IYNiMdMlhvNMjuhulaIybueGqYQj4GQc+VqtbrRCWntk6YCdU6nBb/8bpSgzpT/vWIe9YUs6iSIYb5XR0cnMs3N3prYIGjn9tHRMXY+80ZeOjMRdJNAacRbHXajRrKKenZOirM6cVfNfOG+ekj8pQ/LZNDFKHMozUTXrBP3F8w3sUFgG61/kXAI8UjInEiIIIjgij/5ze6FD1cHxam4t/bH8IY7M9hGIiXHDKfOjuHU0Ljti6T9RNQPbFRYRuOjFAE5kdDmtUVZTUg5iFBxjJJEsX+iasyrlFm8gf+1P1Sg4fjIukHmbzZfwZkpbQTKd++MY2sHu2ISx79+bAwfPTiOczMFc/ev/P/Qo+P4r/90BsfH5lFjPF7/DtTu+iaUX/8um+lAtcRImYmKrBnWMfCPgq+3sOScJ2DqItqnUjNRbCs1q2NlrSuop9TldbGNQWadGviVEBj8eAgSqgr1nHysFRXGp7VPM4WiBe21JDXCYcU9VwmlQrKnGYEo67c0Ec0UlI1AUX6W07kC1F96ujL4ye9/O37+fd+O19+3D73dGXNG9JG//xh+9/f+AJ958PMYOn8e4ZYWc19+LVEoFFAkyZTOqDpmTiQ6O01Jb2IjcKnMOHmVDGsGSlDZ3Cjlo43K5/N5DI2N49iZIRw7ew4Tk1Ool0mE1I6WCwxFNvAMNX4vzQILpxHMkUiVpxCoLPA3npdNu7xZuIbC4l4NeMdJcadgIPBGGc3+mju9Cog0WdBn/mHt1UicRvLkJrOiDGdHYwSqQTKkvrnL2UjJ/lgehhq/ORJG6HAjBb0YG9zIwjTi02cRLMyjhZW8r68XnZ0d9i5NNHG9oY5ncnISCwuLJoMyz+pqazEFzQ1cm/DabzoXbdFO4sun1w0SfxE4zURZ/PyuhfKVitv/xhSUZhW5zrBWlv+lILLA+VHu66PRoM1Q6ld/BuqCMrg+0EJjBcninm1JDHTFEaZyNzOXw+jkLGZmc+beXHLpXDxf/7CsHyuLGJQOjbDm8iUqciIuVA5EbCJxkj05kdCL8ULepD5Ms7nkohaXsk9rA2wDSuZpIhK0AYx/emEKf/HVYTx+ehYTs0uol0oIlgrmAnt4ZBJD43MohOKo3/IASu/8KVTvfTsgczI9257XDOsavg6qBSo/NlIkTW5/KJKkzkHUuwbt6HUN8NhLYiVnE87l+dfDyYXiqQRbUNAMFIlUvV5rmPAVrT0MGr3RM9cZjFL7QcVJdmTKLeKkwQAdfRm/CDrJ6yKJGA7s3Ybv/Y7X4d7bdtlG0vPzOZw4dQYf+4dP4L//9u/gV//Tr+P3/uAD+OLDXzInD6oj6408ld9CiSSTlUyDEvL4d61JWxOrhROe5Rkop1iQPF2ZF75rgQTlWJZgMjMtkIRPzy6aybgT/stBSoneww8vdt3qwBz4LXEnaxmCm976t4zuYftlzWAnxIZCrjQ1hSwTPk1lawRHI57qeJahjkd2tZqhahAUd94dbhy4xkYIL80iMjtCBpsngYqSQPWjq7PLdaJNNHGdUWLHPD09ZXbs6jjTybCtgdJsk7UdjSDpVIOntSlOVBsn1wtqjAJ1Mx9x+4TI5SkJVFW20+5RzRpynaGy99GQA3k5EomWOaegWULTh9a57W08zrz9tafDuHlrCnu3pRCNBKxzOzk0jvHpOV5DhckfPLvOWNlmq67YwB+VziJJjvouS5c20tV6F127rIm6+7TeRQMDgWrZRi/NS59mpXhPgYro2NQ8njg2jidOZTFTDqIyuAu1+96B2l3fjNre+1Da+w0o3PkWVL75+1B70/eguv/1VNY3uYxTpdGxifWFn6cXHX054DFIfYSE2YuTLCXanLlegkFegrXB/6XkabmMeG9DnrSfZTWW0miFjdbLfG/GJ1C+zPmPXCdIs1LbG9MAGZ+heq1tJNzgyEtDM1ca3LA1LXy/VCyCaKiOibERPHHwID7+yU/jzz/01/jjP/1feP8f/jH+6I//BB/56MfwpS8/glOnT5NwzbNqvNxTXhxV1rVF9l9yNqb3kLc/7f/U3BbmxoJk2ZbkNOQ4HKKewTLyRXojkUzE0d6eQTwWRV2zUQtLWFwqONkn7/h68JwlfGW4MrAPexSDkb/S5+XWIVCpfA8f/vIuzW1ETkGf3Xe/I9JoRp2dsxdkw6OZJmt8LiTYxvHUYLEg3MsoAh1vENiorYI+uxAo5hHMzaLODjPCjrK/r8+8xTQJVBMbgVK5hNnZLApLSzaCnoiH2Ji4WSY31X5BLsVrpDir5i3POKyX2IpAMZirdCNQjRkoduQ8uNH7Jq4/lO9skyUKKmrNErbIkQgFRMo/+8PGb/p1/dswKXDqv267KYU33NmJnvYYZhcKeP74OZwdmbLkBUX23fROI1wvsAdi2vTWUgDl7KikhfeNUVbzwifLCZEo64Qtoyyo76oEwii1JFCVR7beLaiTIGH7PtS334psZjNGgh3IxrpR7NwCb8d+ePe8FaV3vBeVb/1h1HisfduPoPYdP4HKd/4Uqne/jc+Rwwh1mHyO1d0mrgkuzVp9X9ZjVuS99elsy3Se9cRdtzLo98bnxkeDBoTjKXKxKKOq235QCm4NlLt83cG4rW7L7JT/NHilmVBzEPNismTCH8TE1By+8uQRHB8aszj62+LY1ZvG7oE2DHYkEUENp08exyf+8RP4nd9/P37tP/8X/Npv/Cb++//4XXz4b/4OD37uC3j88YM4fcZ5g11iX1QlKVotyuUycrm8DQYq7ZlMq4VlstnEDQGJkekU/G8EqqXFZnwuFv6NQYzEKZ2irIZbKPc1LOSWKIdFV9euoRwx/uFApfqdDcu9FQRq+7eOs9F4Oy94GbfmSqIlswGqZmw0NHVtQYoVFaqA2QxLdWuAL2WLbzUFaBVZ59xPF0W3EViZFoPSp8BOtbQEL7fAYxlRksL+fhGo5gxUExuDSqXiRu9IpIxARcMW1BGqg5dUSjRFqBRMjK+JrKp2U3dgnXYLS11ddw3uRlfoJnxory7tlRkOUuGSXMhkxkqqUUbrXFTaa0rkaNfWBO7e14qOTBTzi0UcPTWMkfEZPjvAdLhu50IqVqTnGsI9xT1Hg35LxYo5j2ANcXWE6fIizlHEskmd/qhPY+co2dZ+TcW3/AAKP/AbKH7vf0Lxu38RxXf9LCrf9X+g8u5fQvk9v4ySju/8GVTv/CZ4yQwqA7tRuOPNKN/xRtR23uocF2gWy+K99u/dxDpCjZ7CcjvHoPJMtiPQEjMCM1coYlbmaWJhEivdt87FrDhNqWUjL9Gtew3vey/5HP1Yw9TsAp45ch7nx7JUiIPY0hnHXVsy+KY9nXjH/h68ZV8Pbt/age62lCmqWpoxNjaBR77yVfz++/8IP/1zv4Dv/f4fxA+978fw67/xf+Pjn/gkjh87YRvirgZa9yQCpRko9WGZdKt532uuK99ASKBMUC8cvZUmfJI1kqcQg+Rto9HCOhdLaNYybJ5ltRVFQRtJq0ldfpH1BWvPcCDgvdm4UgMXSWxwy1tfCFQqd7CTOdg49fVYmdGCn9msvOpgzLpeHZGIkl8hVG/53Qu18LzONSLReb/C+/FuRLgISpCVAj8GUdOmePk86tUqorEYenp7kCLzbRKoJjYCWixsI37shMLsfGJR7QXiOlEph5JeyaYIVYNO2X12XFnf1gOMUp24gv7JgYzW2Ggm6oZoZZvQWJaRqMYkIctGzkbWVwxWQpZoQRL5vs4W7NoSR393HJFIELOLSxifmbPN1otsU7UiyxcRXxdVH3Itg5N/PZeySqWgUCqZ8yOZqGhzUa3PDYRjDDxa4nhf45/+m5S3kFx1bYLXuxVeWye8dBu81nbUuzfbjFR94CZ4PZt5vsM5TOJzPDFXEjNQwQ74a2oUfTO88oKPhnwYCZan4bZuBOIJk6ucBrnYPpf12zVEgHIbJGHTUeJtrsypTErMv6791Xclt1TF5MwCTp4dRZZEKkoCpb1yUgyxSBjpeBgDmSgObEoboXrjzZ24e2sGg1pniyoWF7XXZxZnhkfx5LPP4VP/9Bn8zu9/AD//y7+KH/7xn8Rv/OZv4WMkVEeOHTfT2MvBzUDlUCLJFNIkT60kURtl2tuEcEHA/b/S5zW747zwsR8Jhyz4V2wkQuQSLWxftSl5jfVsiQSqWGRb7qR/3cF4HyU3uicw+LajjVOGr5NYsavAYPQBfvxBJmVV3vmUaOWxRvVUkZeHv4nlOSgRKjmXWCZV1+ZF1w9MX71mBEpBG8ol0ynbXK6JJjYKNcqkFFCZHWn0Ts4BpKBqvaFfpdRX6jcdVf/cXNH6w8V6IXY9X6YkN3zVfjWgUQYUg8bMk/su8iR+e83QiFtrobrawrj95lbs3a42s25rhE6eG8PsfN6R7kuVvOsAqxMMUgpcpyvPd+y8ZHIu9+U6Wrd4IW3OHFXfGdR/yQRd/Znu0+7RCjwvwqR1MPabbNntNx6rFTfjVOd3dZR+JjXxyoYaOoZ6MoOaCHWylSXroaI2muWuIK98wrUQdSNQVRIopkH/1Ccs7wN1Kahoaubn7PAUTp+fwOxcjuJbQyrqvHRqwM3F0qi7qRZs70pgb38K+0mmDmzO4I5t7bhrewdu29qOnb1ptFHcC/PTOHr4BTz00EO2TurP//Kv8ME/+wv8zz/5X/iTP/2gzU597dHHcOrUaSwsLFhSCsUCstkZGwiUV7e2TMaZ8Pm6YRM3BDQDVadMaYBJ0FpnrZvbgGb76yBZ0eyTmaYzfTLF1gCCYR3TxzcXB/pBcqLXrZx58nFZiZV9X2DTW/88uOmtu6iZvY6R/C6r1qOsl2ethll+NjoUVTo1IqrEVnEVGG3DTENf7X1UOS5a+9QIF6LZ+GBQYphWCk+gVobHjk/vJa8fqVSiWcmb2FCosTA7dzVqFFVzVa41Lq6W6QqrYhJTX2nWuWXxXke4OBW3zTu77zdC69rEMnxZkFt5v8SW29xrBcYtN7OSzTv3pHDXnjRiJPrT2RyVtynMLSzZaLMTFcmrI1PXIyhxIm8a7NNARLlCcqNsIfmpxZOoU6FzO+8LvMcyygXzLKnTIk4WeLYR3HeSJSnM+uxDv6muikipj1RUdn0z/OsILNNEK2o9m1GX8wmTnTo0D1SqrNxz7RrBdC6CciWZllfIy4L1TbOtx08P4wwJlGbKZPptM09hKcaMQrKp1DPOcs0F9SHtiRbs7kvj3h0deOPeTrx+dwfu3NKKm/tasaW7FQNdGXS1pW1B/+TUFB764sN4/wf+EP/nr/xH/Mp//HX83u+/H5/7whdw9uyQzT7JfflMNotCoWgEKp1KIZ1MWr1sYmOgrLew4rv03ppIlN+e8aTtlXcDQOtoQ9R7/IFjyb6zfOGPV5FExjDMGn2Q4f9jrG8ODEb2igv5a54uBvD/AxTGM5EJR09c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2" descr="data:image/png;base64,%20iVBORw0KGgoAAAANSUhEUgAAA1AAAAHnCAYAAAC2S7zVAAAAAXNSR0IArs4c6QAAAARnQU1BAACxjwv8YQUAAAAJcEhZcwAADsMAAA7DAcdvqGQAAP+lSURBVHhe7P11lF1ZkuYLmjOjJJeLmVkKQSgkRSiYIyOzsjCLoau64NWaNbBmvTX035t586ZfV7/u19XFXFmJwQoORSjEzAwuySVnZrjz/Wyfc/26h4siI7MLrknbD9xz9tlo275ttm1n2D0ocePd1YlE4huWkbFFVxMtYdUZGRkTo5/TlKY0pSlNaUpTmtL0pQlRLBLHEtExI8FFdB79nvwt+ecOFL8bvZeRyc0Hp+QnonhGpQ2Kj+OQf57vxpFEcSTTdr+kdzyK+P0HJd5PjeNupHSNSprSH79yX++PIS8DTvgz9t0HKYOvgvT9OC0c/fM6+UkmY9T37/Bh6iozSted0ubxRPSFZ+IXUx+CdJ2Vb5ZbrFCu8wLdi5/NVHISjToh3FbYJZzzPYWjOr8jjf1CkhI3d3wtMWz/D0WwOrqVpjSlKU1pSlOa0pSmr5JcCLyjOKafot/8Of3xy7s8P4qi55KPE8n9vusfFMXPx8f4/l0o+ZmUb/lr9/vtiPzxsen4EjQ2LeORf2acb93Pu+PRqDKI443pS8T3lVKUnrht/TgpWa738a1keY2lKL1xXMk4U8iBMqA3O4ClrDyzbAWOmYTc6DxHz2RFLxHH+OkSqDoqDPT/UvhhdGsUfeGtxM2PJyYS/d/RD49Ft9KUpjSlKU1pSlOa0vRV0xgZ8IsUi2njPDhWgksKlfyQ+qPu+eU9PzaaRmm8oDHv3zM6vRh/d9SzyQjvkx4w3V+g+P3ou/cTXWoSef5Bk5z6gn+PP3Hgtzj8pMkTIxrW53+M3/eox8av6/ibqT+Nl47kLU7ii+jcQZIAUKaCAyEC2s74vgASQAkQlR0BKcCTP/PgJCD1gUDUNxVao1tOySRCiZs7FicSGW/o5vzoVprSlKY0pSlNaUpTmn5cFMu0YymW0O70+2gRTjRWQI8p9f6DUPR88rWUhKSc3pGSgnH08P2889+TxgLG2FQxTneyHO6Xohf8/TiSsZE9cKQ/Io1Nx4+PQrYT0THDj2655/f0LzLjCweu/dLJ3/L6CGEYkARwysoSRgIYFQgTFQorFeq6QCFPeCpHR4XMCCilxDfm4oFJaT2reF8ViDob3RqpuUTLx+WJoeEDGcMZ8z0XyeC/jjmmKU1pSlOa0pSmNKXpJ05JOWw8gSxVIP8KhHOPYpzv3CsNX8GnkzTeJ74M3StN/h39GasRib//ZfM0bvq/ygIaS6lx8/FxExDoyyTD39EfjpSVh5RzPtc/YD29/dbbN2B9Chw7u3utraPbOrr6rKunz7q7+8Mz/YQB6+8f1Gs6Dg7a0OCwDQ0NCzhl2JDiI2RkZlt2do7l5+VbYX6BFebkW2lJiVVNnGSTq6qsunqyTZww0UqKS5QMATZHZCHv/CWJqWcjx+HoGF+PT4rvYmZOzsMZpaWslRp5+i//6H98o6y46MXy0kKrKC1SogqsqDDPCvJzLS8n23Jzc8x0tCxUZHohFWBx5PtxYv0YTj3cke7wY5yq5M8pz1E5aUpTmtKUpjSlKU3/pmmsDHUn+egLQtVXTMT7r0U2+xeYl1HVOjbt47WRcdqBy9a6H4MgLpPnCjh24Mirg0M2FIGj7t4+AaM+a+/ssZa2boVOa23vsi7dBzj1CRR5EDDiusfvhXM/DgzagAATsCEzM9OyM7MsN1uYQ0CpUECprKjIQ2mhQlGhFRcUWH4uuERAyp/JE1bRfT1DKCwssLzcPE8/ceqQkttESukEjdjYs/ugT7JXrdrOiT+9ZcuWF/Pzct4AOE2qKLVJE0qssrzIykuUqMJ8B1GEQsCUgFRurjIHqMpRRnWeo8wSsgWusrMVdMzIwg4RsBXlggTGaUwFWH4//iGiOA/J2ym/E1+a0pSmNKUpTWlKU5rSlKZRYvIdyeVnhViM9iPX0Q1k8aFhGxSgGRgcVhgKGqEYBAnwBNDUb10CTWiUOrp6BJi6ram1y+qb262+qc2aWjpsQMAoRBdM9bDGAxzlAY7ADzrmC08AhAgFAkKF+QJDAk1FgKKCfCsRIJpYUmITSkv9WCagVKRnsoUvMjMyHXBFCbfE8LCH4eh7P04atoxv5m/f/l0vtce2bj2jzy3mkx7IrAI/ogbLEPLkmCVgVJiXY6XFBTYBoFVZYhMri21CWbFVlBb7/eIiMq1joQqjQBkVoFJsios4UuotrrDo/l0p9fe4YO75UprSlKY0pSlNaUpTmtL0r5eQsaGkd3kXmkdkZG7HWpYYXMSidPzKsIBT38CQdXb1ChB1WmtHAEYNzW1WJ1BU19BudY3t1tjS7iAKo7NhQAtYIY7EdSYu7ft9/5au0RhVlpZYhQBReQFWbgJFZaU2ubxCodyqysqsVOAIIJUN3iAqgSPHCXF6PRBnlDMdwy8R8SgJ4fd4LduPjy7mbnt0QcZf/U//05ae3p7PGltbrLWzy9q6uq21WwXX3W3tuu7r79ezWCGGDOVkZzl6zMnKFqDKchyDxikHzZN+y9Iz3Oc8NyfTNVgVZSo4TAPLCq28LGi2ygS2AFwlxYUOuHL0nGUrMj7kNaPgBacTjlEhqsa8gNKUpjSlKU1pSlOa0pSmf7MUYwWEcc7dQ11k/cW176kkobln0MFRC+CovctN7RpbO62hpcMamzqsuaVTMn+3r0UalJw9ODjkpnX9aKIErNAo9WNuNzTovxN5noARJnUAo8piQolVV1ZauQDS0YuX7Pjly44Pls+aaT+zdavNqa729U2OEVJCTmbADiSVeB0Qkn4okv39r8796D/pLAZK4ZGfLGUMb8248dZb/6F/sP8PO3u6raevP4QBjqjq+qyb0Ntr3f191tHTYzcbm6xOYAv7xixlurSo2IaGh6xDgIvnUPENJyhc6i3D106hiisqyHWNFOuqinREk4VZYH5eMA8s4Mgz+ajxeDYKfh7uFXDUveR6rLhhJNEmpagQgy8veI7RT0kadXFvih/3z/An5f3kaXR/vGfSlKY0pSlNaUpTmtL0b5dcVk0RKEdURmPIBclwcCCUGqL7TjoBVLhJXa+vRcKszo9dhB7rEGjq0L3unv4QkOd7ghMHfmvXM+0dvbrulczf7yZ3KEvQBiF7F+flW4lAUmlhgZV4COuQSvIl10cB8zvM7liPVF5c7AqU7+763N7ct98KJK8/vHiR/bvnnrOqqdPMenuiItAfpX2Y9HuI7iX/iuKTZH5F3IvLIPlgoKD78hNRHGf0WHQ+zmv+VgTN7pv0/P+aMfT5rj3CIZscsQb4p9iiI9dCnJ0CR50CUg1tbfbpyZN24NwFgahWV8E9vHSpL/Zq0DUgqksgq39wwG0nB4ai4PaUINn4OthVDup8SIECBGwBpkoK810zVVaCdw2OhSEUF/p1qY7FRQCpPFVwtttUUlkhxGuwhGhBttwT+s3SPS82z5cKiQPnqeUVlzSUeg6lXsZlw83k/ZR7UOozaUpTmtKUpjSlKU1p+tdFo2TD6AjFk/qpACnVrCw+RVb0ZzjqED/O0dfyoAliLZJk6IHhIENH8rRrhfQbSgscOAStUpc1t3WG0ErosiYd2zqQy8OapCzJ9cGSLMfXIeVJfo8dxbl1GfeycqxYYAl5u0KAyU3vBIwqSkqsorjEJiiUFxVaDsoMydojSCUcu4UF/vTd9xxEYZoHgPqlJ56wGVOm2KAAXJzNuBhSiyZJ8UMxeRGlFpKIU+47dgmRBEwx7JiCdVJhuVD4jfT5vzEJiE3++O1+SXHszej/dOcVnc8Ot8ZQSuXn5OSqwgbszf377cOjx+x6Q4MtnznTfv+Vl616cpUNCL3SGEh8lwqoo1uoVmAKrRXAqk2htUuV261K1rGlo1PoN2itaAxkGHtK3BYORXaVIXc6Kh0hexm+QAxVH84riiKwlQRcqlDAVkVZkVUqVPjarCL9nufPozak8bCWi3MKOHxjLN1PIcbv3eXZ8aJOU5rSlKY0pSlNaUrTv1yKpfAkWAqH0XQfcqL/xnMZbhqHDD0kmbhfAAlLsBacMzS1W0Mz6486AjASUGJ9UrNAE+AJpcToT3ChoGgBEVmEpGIh2zVJ7pghClWlZX5dXiK5GaBUWOQaqEyAydgsjPrOCAVxGhl92Jo6OuxvPvrYNVDE9/CSxfat7dtt+uTJNtDXF164F0XfjWFIwj/AbdZchZsj93BzLjCpcmMZEp4B3TFFLooW5Vt5ZtkRj3t1JessWMvZcHT9YHQVAHWH4hDF31CCs3NzbXBg0H64Z699cOSo1TW32Mo5s+33Xn7JJlVVWaJPACqiGAT5EQSt82EaxTAaKF0rDAwHFI0Lwx4Bs+5+zAaDuWAnAEyArE3gC9DV0tlhbe0d1ilQ5v7hiVvxxovUHFGzDsvRsworLjAPIO2sYAqYnxeZCQZzwZKi/LAeS6FcQAuwxXqs/HyQucCW4szQUSdqhWixRFRcHATmQmOKrqPT6E+y/NKUpjSlKU1pSlOa0vQvmJDzIqE9SYh78T0OnMfBAQg3RZJ7TfIra4tw4Y2JHQAIUNTU2uFAqa2rx9cp4eHOg+RgZGTWHoU9ktA8hSMOH4aUHrQy2ZJPXXOUm+MmdoCiSYSSEsm4JcH9d+zhLj/fvd+5vJwJqIpkZcCVB4Et1iNFWp2gzIhF2xHtTXw/JnceoVeQ0bFQ+/uPd9o7hw5ZRREAapH94uOPPxiAghQf6eEEJxfETSBp3EeLxrKj642Ndub6dTt25YrVNTVbt7ADwDE/L89Ki4usurLC5lZPscUzptucKdWe5+CtLwJQ0Ojs3BfdF4Ai5hwBqP7+Afv+57vt/SNHXIO0as4c++3nn7PJVZNsQKAnJirU2w8ReKGG6xBfBEQoAb4MGFLoHwoFg2kf/uJ79K0egaouAbNONSIKhPVYIEwaFM+EzbdYp9Xvv3XpiPYLk0PAGM+AzAFbfBqgFZxb0NCyHUjhLRBHF0UCU8W+VivsfZWfl6NGFhokwddqCXT5+i3AWEGOjmqIOo9dt2cCtKhsr3BIGaSRkU8/Rud+nyOn8Uma0pSmNKUpTWlKU5r+WZDLrPrjR4hzBeTXeFKdiXQJ9wnADUK+5M4u1iSx9kghACLJsLrnvgV6w95JXd397gK8rbPHnTdwzrqkHv2OlztkVwR8fA2gTUEOBfzgytvXIhUU+FokX4OEjCoZncA1ZnMe9LsrDvgNkz0FNqL19MdyqCsCMF4LCgm+yW0XTaPHPNyDXM5XvACa2qYm+/ann9l7h4/4Hk7BhO9xN+FLxQp3IwAcy3xwbndT8V2+dcua2tvdsR3atDzJ5Pk5uY4DbgpA1dTV2Y2GRutSWQwp7wnlK1N4IVe/l0rmrxKgnCUAt2jGDFs7f77N1rmvfPK8i+4jj2PpPgGURQCq3/5JhQKA6lAhrJk7137ruWdt8sSJ910oMSWj5usxwNJdjl4Rfslfv+EHHkarFexAwwZcfQNqhPp2W3ePtWAe2NlpLW1t1t4VNvLqBWjpORxiUNDBi8hQ8DDiR66ZFVBghkCFyQI61k2huQKZg9YBTqzBqiwvdhPB4FWwyNdmAaLyHHDFoEtoXhUGsAreRsK6LDRaNAq3zdSRfCY7YZJUIF+okfHupSlNaUpTmtKUpjSl6UuTy5kR+WnKNShCAccKaEAwTwPYBA91gKUh1wz1AI4kbwIecOLQ1BY0Sw1NbW5619LaKXDEpL9kVgXeHx5KuOsBJvXR/niIraZcm4RztXwrlFxZKLBQVFDo65Bw+T2JwL5IRYVhIl/P8A7vB5kykhkBB5G1VsqtSJwMf0N+4/PUe9Fh7E93IORZ5FosyK7XN9p3du2yD48edY3YJgGoX33yyQcCUOSlravT9pw+a3vPnbMjV69ag66Hlb8Myes5qpNcydTD+m43daOyyq4ot6yZMyyzeooDw2HhgcGGBhtqbDBrbrKs/gGrFpD6+iOb7fHVq2yCypNyQ4kTKKXu74PuD0DpCQdQAiv/8MlOR5Vod9bNn2e//szTVhUDqHsU8APTqLzEkY9ULA3B7/Ofc/+JBkPZJRwQuTtGAaVgLohGq99dtDeoYJva2hXarDkCXGix0Fyh+QJs9QmkhXjVMHT0fgbw4aB/XNNWQfTBbJCQ6QCqrKTIJlSU2MSK4iiUWrlAl2uwUrwLotnKxEyQyPxjhIiCsaZ+U0i57TT2ehRF7zlxDnGdei/1mZh07Y/H76QpTWlKU5rSlKY0/TOgsSLLKEqVdaLz5AKa+MVxZBsX7DiGg59wD8soyYHdAj54tUOL1NbZ5Xsh3WpotVv1ARy1dnQ5gAqmdciaARwFTQ5H/sZJl/yoE7RKaIOweqooYg1/iVWWlFp1eblVV5QpVFh5UXG0hieAKszO3CmCpy81uZHCAUqeRMRHo3sja4nC0Q+6F93+kckBlEJHb49dq2+w7+363P0l4IUbAPXrTz9lM6dMHeVE4m4E5rheV2f/6fXX7PMLFy2ruNSyqidb9qRJNnTzpg3W1FimZPtEYZENVVVZ37x51rNkiQ2VV9iwytb3pFIdZggH5F67ZoWHD1vi6hXL7+6yVbNm2ealy2zbimU2ZeIEX56UbCIPQA8EoAYEQFgY9u6hww5QHlqwQKjy8QCgBEy+VAruRmMaw6jLlEYfNwzXXPnt8BvJCQ2YoxozYEqo1NdgYTLoGqwBNx3kGpAVZhaGdA/NVb+14/xCnaZdjaK+tV0No96BV3cfjYCPZ3gnG9T7mAi69gq7UswEVYn5eVkOqNzjiYJ3hjgIPfNb7AyDNVi+V5Y7vghmhZgTBtfuOZaVF7lvJ5PKR8iYQnw+kumR3x6IKDe9E4ovTWlKU5rSlKY0pem/LyVFmUhGcYqPsRVPdO3yi/5IHnNZyYNuMdsdXyMzoTXqYYlIcOfd1tFtTS2drjkitOoaMzv2RfIJ+L4B93iHlgkTu+5eXXNPMiSWUXwCGc9dektmw8QO87WJZWUKpW5Sh5fqT46fcLly5Zw5tmbuHFspYb5Iz2Yofb5kRDJefnaOZbPXKtqWaNI+hknx2qOk6ZlT6nkK6ZVsQBd5J0CSg1n/w9KWpLz4FVAMoHAed0XAh+U+Hx8/7uaDGxcttN989lmbNfXeAIp4yBuy9MXam/Yfv/td+7yh0bLWrLXhefMtMXmyJTo6zFpawnKZwgIbKiu3hMAm9ZrZ3maZktEN54B5uTZcWGI5jY2Wf+K4DQt05QlArZgpALVsqW1ftdKmCb8MOYC6Qxnehe4OoCDqTE/kKCEDAgp/+f4HtkMACq3LhoUL7Jcef8wmTZjwYwNQcaXof2hAnh7+8DmHRSHjKd/m2dDw0OzoBj8NB3fpUSweb4g0DtFzPKNKYPYA7ZU7tWANlgAVdphHL122YwqXbt+yBdOm2cq5c21YgAtAhTMM1m65Qwze0buuyeJ+BNbwZBjUhdHiPzUAQBJrsUrwJoi79qICKxZ4KtQ93x9LIT9PnSraO8vvcUwJmA7iadDdUSpkqyMKoYW8QeQrzl8cRt0Pl34SvZKmNKUpTWlKU5rS9N+VXD6J5DSXT+JzjnHgvkjyVaKfZRuYzCkIKPmaox72SlKQbIaDBrRGYT+kYHbHGiQ82wVX4F3uSdrN7QSOIEzKgmc31hlhUic5LT+sQyrOzw/7IGFh5Psh5Srk+++Y3bmpne6xVue/vbNDsmSzPS7h/dHly229wIXl5LqDCYtATbw3EhRENP9zd1L+g6wcZGYHF6KOTuWnvcO9X/PbxBKBOaUHORIZFLPEr4Li7+Jx+0rdbfvB7r0OoDBN3Lhwof3OC8/bLMnM9wugKIPzN2/Yf/7e92230m7bt9vAgoU2VDnRywkzPkBThmTzrOYmy75923Ju3rTMxiazzk4vj4Tk4OH8QoHlXstsqLdEe7uVKz3PrFtnT6xeZfOnTPG6wUotKu4HonsDKEgJcRM+gaQ/e+9d23HwsBpKoW1cvMh+4dGtNqmyMnjW+BIJGI8owGRfUK4GBX7w4AdqDiCIJAVtD95H3D05xqQUmAoWl+g4m6DzUCrsFQWyx31jHG8yrckbI8TCMv+BBqEj39HL1tHRbocvXbL3Dh+2z06csm9secTXgKFmxeyvWQ2HdVhorFqEglvUaNvVCTvVeTsFsDp6utVRu3wGg4WGeFAhP9jWupkha7F07tfkNQJyoSMFRI7mqqykwCaUF1tlmUJ0LCsFeAmE4QyjMN/BGKpTTAvdwQXlpMARO9WgLeMYrn2GIi6L+PiF+tSNL9xLU5rSlKY0pSlNafoRyWWPFKGMU5c5dOJiUFiHxJqkUd6e/ZhwTRGACccMbQJDaJFa2jutqaXD6psVmghtfh9royBOBsHf16lLDuKIF+awbj3czxFwKilgLySFwkJ3zT2hrMTXIlWVldvE0jLdK/L3RueBdOsjSh/y3fnam/a/vfGm1dQ32hMCUI8sXWqr588VMMv1tGNNxZvDsVmVvx+d3oF43kGHjsjJyJIEzlmScqH2lp27cVPfbPDnFkydaktnzfQAGKT8vgpKBVCXBaDw2P3xseN+f4MA1O+/9KLNnj7dBnt67pol4kAupjzO3rhhf/za67YX0PX44zaEwqK01IYljyvhAjCDln3rtuUfPWK5Vy5ZtkBSttpGlvJFPI4kKH9kXMnOyOponH7qkc22ZdlS/91l8ChFyWK/T3ogAIWW6U/f3WHvHDosQb3ENi1ebD+79REBqIqvDECRodjBgv5bc0eH1TY3W2Nbu69dwhkEgIIGTYPFZnSKAFylCpUX0JI1d3TaqZprtvfsOXcgUVVeYQ8tmGeLp0+zwtx87ySArOiD/HeinCG+CyWv9Q/w1Sbwc/r6NXtXAOrDI8ft1Yc3CUA94zMNdGDSxTvMFsQIOtzjjogfRaSJhXatBOWptbPDwVaL0LHvkSWghS/7doLy0qc8e/cgYQo0DABQuOQYQNBIuQH7mDHJCq7aBa5ioFVZKgaAmSChpChy4V7oz2Xn5XlD84qM0jpyjP5El8n7aUpTmtKUpjSlKU1fllzmQqAZ54igw4kE6p6ePmtpw9QuuP4mxMCoQUfut3f0SLYGHCGDgV1cInNAAfjyiXhX9MST0jmRqV2pTZBMOaG0xGXGSZItJ+p8Aq7Aiwrd2YAkrUjO0tFlLVI2ckwlT7YfEdKD84nzN2/afxKAutHYZE+tWWNbJcRjxpeLfC2AlZSvYkq9jqNPuefyno4oEVh2ckuyMlouvNHhte6ywEVda4t1CrSQIMS2AZXD1uXL7VeeespmTJrkGiKI8vhRiLRQNg6gbo8AKOJdv3CB/Q8vv2xzZsy4N4BCPlcFsYfsqWvX7C/f2WEHB1SfTz5hg3Nm25DAa0KyamZnp+UfP255Z85YTk2NZei72Xm5NhlMUFHhGr9cN4XMtML8At8EGFfmC9A6Fea7pVackC+b9ftfA6XEAJL+7L33BSCOWKkysXHRIvtpIbmJSux9+XYf3b6SRBNwAKCKBCBdUqVfuFkr5Fxr9S2qfAGXvt4+9Z/BaP+ngFKZGUANOXnCBJuJe0LQrQp+1+nTdkGIG+cQuJUsLCywaXoGm9On1662mVVVjm5H0d0KUOlGfYujiTPXb9iOw4fsgyPH7OubN9m/ex4NlACUvuPZ05+4UYechXvRH370kFAHv6aGfqW+3uqURzp8ZYkADp5VCgutX9eYAOI6nrVYnQKvnSqbeGNiygTTwg60W3qO+51dPW4ySDnRaPkUYBEtFGutXP1Mo+I8TwHPLbrHrAm/402QRY2YD5YU5fnRz9XY2JW6mHu4fde9XMXjYMs1fxxD9rwgKUsqCe7Fkev4fiqNvXYae5OIx31QFP+mQBrSlKY0pSlNaUrTl6fkcJs6psY3U8bcUb+nUnSfg5/qj8sK8VG3YgdZEIeBQXfS0IHmqKPbQ6ufR9ftkntw861n3JMdSyIkD6FtwjU4LsJ7JSP19QftC4R8mJeb5y6/0RyV6YhsVV4sGUvyK5qk4Ao83+WiPAnbLIHgiDtwX4/k94KM5OmPi0GEjOWBf14knH2RkG0BbQCLkzXX7M92vGcNkk2ffWida6BWzp7l3woy6ehvjEt6BPkXhxI4PmPPpUPnz9uZazXWjpVTXr61S8btKSyyXqW7WzJxL+v69c5wXb1lHDlkaydU2te2brPVAm/IxsisI57ovhw5gFJgfRcA6gd799pHAlDUx/oF8+3/8OqrNvdOAIrmAOkHvFUDdm81tfiSme/t3GnHFe/gk0/Z4OzZNqx6pKyzb9dZoX4runTBirOybcXsmfboqlWuEcyTvO5eryOgC8BE1i3B1FIBciXKvcr6HvRgAErC+V+894G9d/iolRQX2oZFC+2bm+8TQMVxRRQu9Tf8d8H/WkO9qxrPCqQAgK6qEjpU+Ak1dEKmGnumCoGG7Bvz6psJgYdSnU9Sgc2ZXOUFe/TyFWvRvZyKSp+1yOgV+hYQWTJtqv3uSy/YmnnzvFKpcEfddyvEKN3uUlGI95QaKRqoj4R8vyHw+O+ee9byc/IcQCW7D++ME6cDK/0G2LnV1GRHLl/2vHYoXjysTFKjnid0vFSNbJY6QEFpSXhReaB8ugjKL7MJXWqkyf2v+gFReInpcZUtTi1wjBHMGINHwRAim2A9HzwNRvtkqbGSNtxpwkiw78VTYFEEltwkUAFnFwAo7rsHQdZdqT4ciAHKkiFy6Z7Hb9GaLGdAEdjSwY9x4SbrgGMUxlL8+yiKC1rB40tTmtKUpjSlKU1fmpLDbOqYGt/UPb/NNedx4NJ/iIZk/UFAFXBAxnA33wI67oCB8x7kj7DMwh0y9EiGYd+kToEl9kXycwX2SRKIam7r9Dgwu8Opgq9HkmxRKIDEmiOcNhBw+12gY75kjrAnUlijVCqhG7CEAF1aVOxrgNgjiY1lfb04wC6e8E1O/I5jRfQliElswMnN5iY7fPGyfVtCPzLgCxvW2+YlSyTvzfS8uAaKgrzLh0IxB3M9ZLzTAmSfnz5tB1iXj7VSdbUlKgWIlM/csjLLkUw5OGGi9ZWUWK/SYRcvWdEbr9l8vbtJYGPb8mW+nytxxsDzyxJxjAJQe/bah8eO+XKV9QsW2P/pG1+3uTNn3hNAAXxxyobp4X4Bw3f37rNzquMBAagBpRXtU1ZLq+VeumjZn++yqQKjD61YbttWrrCtAqRZqldFEOowJs4VXAMZKWG+CnpAADVgf/XBh/b+kaO+voZC+eaWRwKAklAePzs+6QePL0SKkRn9jQba2tVlV27V2duHDtiec+eso7vXhlTZmQJppspPVE+1werJNqTvZKnB04GGBwYtIbSd0dZq2bW1ln3zlg01N5p6pqFoTYB0ly11jxzZV69aT329zdf7f/DKy/bQwoUhDTREL9i7JBtSOumwmBMevXTJ87/r1OkRAKVOHJvw3Y3i9UZHBZx2HD5iBy9eEGhstEx1dNLC4rpJJaW2XI3smXVr7ZFlS/y7cbSUXGyexx/KL9zlEIETdQI0VjiyYB8sABcaKwLlTGCvLI5tCu4gAwCmcmO9Fh9jXVlGRphxAVwNE7Az1m/kkTrDhBAX7M64HFShrcpzJxjuTbC8yCp9vyw8ChY44AJkYVbI/ljBLWeWZfosARrIkWMAmsr0qDyCulKJSksp76gY0pSmNKUpTWlK05ckFBHxeJocfyOKxtwAKgLWCGZxIbiHYwnnvj+SAl7rAEYNLe3W2Nwemdl1WnNrp4BSrwMlliqgPZKAoZiRATT+Sw7wwV/CLgI1IMm1Qjm5LjugKSorKXazLDZIxTHCRB1x2AA4QtNULPkE+UkRhnQTPelOpj/kISm3+QIYvhkuvypyQCAZ6tyNG76s5K0DB7ycXtq0wR5etNgWTpvm+UkCKGicNPALshFyJHuf1jQ22Nt799rriq+notIy5863vkWLPI95Z89apuQ7NpTtmz/P+lk7VF5u2TU1Vvz9H9j09nZbvmCePb12jUCc5GTF+QWrrAeksQAKE74Pjh6VPDpgD82fb/+Xb/6UzbsTgEohlAmUxdErV2z3mTO26+gxu1xYZH1PBQAlQdJyJUPnnzxpQyeP28qiIvttyfUr587xd0kDGr+fBN0/gFKi2Qfq7z76xAuFxrxuwXz76S1bbOJ9rIGiL0DxI36tC7QoHxw5Yq+pIdxuarIeNaxhFdbArFnWs2qlDU4Woi4ssAQdIQYJUGj56r0gTYGTlhYr2r3b8i5fosVan5Bo18OPWI7AU+HePTZw86YtUgP6PRX0uoULPAoqnM4TLxyLDqMoLgJmKRpaW4X2z7ha8oiQPODxN597xhfigd7jfngnoiMR4Vv79tufv/+BNajBDk2caH0AOuUjT+Wa0djoTOKp1avsufVrbc7kKVaKn/sYoOn9OE3JsoiIy1AsEWPgn5+PzKSEyRXiCiaHbEB8ua7eAeFH+j6Mav60qTajutpnc1A1NyrfOMXAkw2zHu72PTrCNGmwfDtLfzIzw0JMN8l0RohmK9MZBIALM0G0U+yDBfgqLym0yooSm1BRZBMEuirKi62kqMC1WGxkjPbKbVVdg6WPkOiQuSh4hnQi4jduRpdpSlOa0pSmNKXpfokx1gdSHTWQxjIXAZAkQBTM5wZda4R5XX1Tu2S3Nt8fqaWt0zVHmNphVtelZwBRAIakswfi0TnLLZBJkB+QjVhjxCJ/5AOkE5YxtHV2uInZC+vX27ypUyU35AsY5ek5zOow08oKE69RSK5NQvYg2SEnIl2HQxARIpnB/0YPJR0I8Ht0+lUQIA5AcFgy46cnT9nHJ4Jnulc3bXJHbHOnTPG8jNIA3SEB5C1Leb8kefYNyZGHBZSuCAy1PbrdhgVS8g8ftgIBj0KBlizkM32na9Ik65w923rWrbMMyeklr71uVfV1Nq+6yl5SuT6xZo3KKuOrAVAq91QAxT5QTOKvU9r+rz/9TZuvdAzq9zuWr+rCAZTSsv/cOfvs1CnbL5n7msBx35NP2sDceZIFsy3v5AkrFG7Ivn7d1k2ust979Wu2YMYMG1Jbg5B3fxJ0ZwA10vK8MmMA9Y87P7UPBSCyszJsjTLzs9u22kShX9dA3SXNNOZANGw1AgnVtY1NduDcefv0xEk7dOmi9WMXO3my9a5aZf1z5trghEpfMKYWaBmobgW2MvsCek0UFAZQxTkVp+/nCuFnt7RaQpU4yN5UAl8UdLGAVUZ9vS2ZOMF+54UXbY0QOWupYgB1t3RDpD1b+b8lcIML953HT9jF2lr72Ue3CUA9K3AQ2a/G8ZDXMXHS8KnULjXg13btsr/4+BNrnT7dMleusj41roz+fis4dNDs/DnLEZDcpHtPqMGzWXF1pcpB+fdGEZcj8Sd7fLJwnfxK34vv+hn/uRd+9N+FdKy/p9eu3K7zdW0/3LPHJpSUeqfeLAA6c/Ikd/mJi3bWpjnjVD4JqGWZWXA37wr4/geMYebIjFJ3b1iPxbNuJgjA1JfpYOx/hU0xHgVhlqjcC9xFe04AWAJabn9M0DN5uVn+nGu5ivODq3cPmBWGd1GB5yhk0SYAW2pfTinq+HDOzejIPb+MjuOSF1hEd3suTWlKU5rSlKZ/ZsRYnxz3o2uNwxqMR+4L0Fi/xnUAksARwAfzuZb2LnfrTWjv7Ema4rmLcJ3HIMlDb3AN3q/fkBXcy51iB+Tk5+RageQktlzBYQNrvSvQIGFKV4iL73yXozCzy9HYfbH2tp24VmMnr151APXbzz9ny2bNdDBCQJ4KxFFf0RgeJom51NF/Dtc+oas0sIUMMgkT3tksBQHAEYN+85NhJsHD9jJKdCgnnolAXwy6nKLP3g/FAGqfZF32gPrs9ClPwzcfecSXwcysmmS5Ag3uLt3TLbpD3Mhw2ZKJDgo4/fHbO+x8a5v1SU7uFhBKVFRY7o53bYHyuG37Y9YnoHLizGmrVb00qgy7tm9HkLfid96xCsnK01X2X9+00V7YuNHj/aoB1GuugYoA1AIBqG8CoGYJQN1FA6X8e3mp/ewSeNp54oQduXDBbpSXC0A9JQA1V3WTbblHj1ixwGJhY4OtF7D+7Zdestm4SEeRIxpVVz9GegAAleNC83d9c6wTEogHbfWcOfZzjz4a3Jjf04SPAva/yYI+pIL5h08+tbPXrlnb4IANzFDhLlli3SuWCwBNctCU2dFh2QIUGe1tZl2dlqnK4f0ErgwnVgkkVVlCjdHBhHpNsl3DHBRn/sGDVrJvr+VLsF82Zar9xrPP2AqhYBp08tm7pBki3Xiou65G8Y87P3Ob04a2VvsFNcjfVHxe4WMBFJQSL52YzlvX1mZvC6h8e+9ea1mx0uzhh61/6jQHUHnnzlr2sWNWcOG8rZ0+w7asXm2blyy26ey8rPiTACoZb3TNn5RvJb8PxfeT97gRygnGRuO+Xt9g7wvN/2DvPnfLuW3Zcnv+obU2VwwLBuJciELQ0ZkJs0cCRKilyRNmgG0CTG0CUa0AqM4uB1Bu76w6YAYqrL3C7jmAKt8bC1DGtX5jU2NmnAYUYFaePpUZDjAccOkYNhwOXgPdg2BpgXsPLGI9VqTZ8gCgylMn4xwAFgEsAFlw6x5cuxMcbMUDCUVDXr3M4mM4DUdO4os0pSlNaUpTmv57EOMQg5YCB4gx2kN07qTnhgQuJEsBaJjMZKwNa5EYgxUART0Ao3AEFCU3lm3tTHq7Q7PEOM77ri2RvOVjtOQfwA/jK8AA72dokvzok6M6j9YqYXlSXhRM7yYIQJULTAGasLphXM7RMxI6XOuA8L3r5CmrkvD8h197xZZLHkH2459vAhtRkGbIqfKaMjxTBJimsTyBfZduNjW6t2PM/JiUnlJZ4b/j4ZllDSxzYKKXPOUpH6ydwl05gI80IrMimHvgAynfuhvFAArzPfZFQn7E+uZnt22zhxYusOkCN2hd7gWgyDs/kI7PJIP/0Q/fsMuKO0syYr9kWmS13Pfet2VK+wvf/Ia1S9bcvXuPXVd6m6ZUW/emzQ4Wiz760IoFTKsV389sftheFZBDBgJg/ig0FkD9cHekgep7UACV42nZeeK4l9eJS5estmKC9cYmfBGAKpHMWqQ6BUD91gsv2Gwd8dPwQJXzI9L9mfCJcPUIgHpdQvYnJ05K8O5Rg55lv/T449FGur33TjMNWoWMgIzg/OnJk/bn731gt5qbLFMNuvPRx6x3zVpLSOj11j84bPlnzljhgf2WK6SZrY4AqOIzgxJ8excstJ4NG2xgyhQbLiwM30Dg94ZG5vosXyi4RGClXB1u5ZzZ9stPPmkLZ86wQTGCsR3uTkTDyFaDv3z9hv3Xt9+xfefOOQP5xce3228887Th4nw0gIoKzgVuXSoAVlg4WNPQYO/t22+vq/JbVq6y4U2bbKBqkq9dyrl+3bKPHrUiNZp106fb1rVrbNPiRTadnZKV769aLQnDAkB5mjCjVFnhwvORZUvtuXXrbPHMmeG7XqbRS0pCfJosZz8VGwsnfk1Sfa+GRABEMCbMNdFUNasDNQkYYxrYLGDcqnNsemOnGB50PagyJccojnzhn05Ii/46E3OFko58G6ZHflib5ZotgSZctE+qLLGJmAhWFvveWZgMsn7PnWQohM2K81wjStscyUscyF907r/yAIWgcxLnlDy5B419LooPSjlNU5rSlKY0/RuhoC7hJDqmjDOpNOoyXCT0LnJMEOy5JoRrxkp34KBxtaOrTwAIT3a91iwwVNfUZrcb2q2uoc0amtutvatH422YHGVynLHVRzyNp6xH8n0jozGRc9ZJuzmdgAWbyJYW4N2u2NchTa4ot2qFqrIy30gWcMU7bm6n95z0AXLgaQ13PPFoVxj395w9ax+fOGGfnzrtXtX+h1dednmTcZ40pLyl96JjCvEM+Wc9+Mlr1+ztg4fcAVhLZ4fAUKHNl7C9fcVyXx6w99x5u3TrltW34rVZcpjSiUkdeeCbSyUvsk4J0Od5YewXoasKFCVgnHRAIxqoc0EDJbmXcvuF7Y/ZQwsW6DsVDqBcy3WXuDzfXl4J26Wy+S9vvG2XkHtXrbD+adMtU/J50ccfW1VLi81aMM+6O7us5ladtc+fbz0r9My8eZYh+atg12dWcPmSTZJ8/PMCTz+97dGvHkDdwoRvnwDUUbdgik345t2PCV8EoD4+fszDqctX7FYEoPoBUJL98yQjFwuc5d+us/XVk+132GNqmgCU2vpPku4BoOLKRCjFTG3A3j5wyHaqAaCBoWH9+tNPW9WEiTYggffupLhUOFmZAj4qnPrWFvvk2HH79s7PrD4rx3LUkLofWme98+fpSVVEZ6flqFHnHDtqxUKiCyoqbbaAEp22UUI3G9q2qjFlTZ0mELXJelat8q9k0Plp1/wmQT1v1y4r3bvHJgoArVm40L4l0DPHVX393hjpCzrcmfQ70WXn5dvpK1fsf/n+9+3QxUtWKJT/K08+Yb/29FPjAKjoGF1zCfOgYV2pq7P39x+wt44cs5ZVK214owBgdbWDxdyaGstSfouU37UzBKDWAKAW2gwHUMPiOXdL6IPT+ACqNAJQawOAEkNxABXT2CRE5cPfONt+1B/GBZJMOUPO1BUAVgAiB1bDmPfF5yEATtFQYRrY3NVtzWoLTR2d7pa+DbAlJtApAO/Hnl7XZBEPlJmBTXRYg4UbS8wB8ABIgPmGwAZ5AK6g5YKJlpYWWoXvkxX2zJoQb05cjPt2vA8S8iw3P1cFhydIz9BIoGD8kHKE/BCdxxQXVJrSlKY0penfNsUAKh4XGDs4RziJAzf8PLqv8Q2Tu97uXjeta+3ostZ2jZWtnWGz2Ma2aMPYHuvqGdD4OOjjLIAKTVTQRrG5q84lMzHuxgvvMczApK6skPXIAKMiN+2fVFpmVeWlDowqS0usAIcOTFr6WKoxNjNyHQ3A0pGxlbGYJMd5y3DAl0LKa+o1YIP07DknACWwwZqhKn2XPYRWSvjO8nE8LIcYO6ymEvIqW+DgsGH/mbN27fZt61AaTSAoU8AiV0J9EeBDee2WXDaMzKA860UvXzw3Z/QPuAiMZq1S+d4qEPKoAvuOomEbTAz5pO7d0gHFAOrA+Qu288RJ16zgSvsXH3/cNTOTy8tUXgFAJekOcQJSsnOzbY/K5Y9++LpdAvQIGHVt2GDDAmIlO3da8fnzViB5dED568SducqtD+cNVZMtq6PdCvfttVylpVwy1S9u3WI//8R2RfzVASjksqt19faD3XvcssmdSCif/+dvfOPOTiSSkwUR1tA7nwgksY/UyUuXrVbyPyZ8/XMBUNmWe+qkFUlWzrt5y9Yrj7/7yos2Z/q0EQB1jzr5qijr//arv/r/jM6/SFGjp0EBABCkr9XX282GRoGYdldtskFWsY7DaiB3J0VG5atjYcZ1vbHRztVct/M3blqXCmBIDXNgSrUNFxS6mjG7tdXyVMlZVy5bob61QRXw2NrV7s0DlS6b5fbq/qCE6v6yUhuaVOXINEHvpwOIWWDulyPQk3e9xgpV6FMERNgLqgLzPzGOOFl3IxoFlKkauaE0f3bqtG9Whvtu1ietZf2SGMUokDGGiIGZl74BNvnt8AWAF4SceydNssTUqTYs5oT9bXZjvWXeumk5+s5U5RHAyEZnpSpfn3mIhfKviGLPK+xPcEkMBi8xqN1nVU3yGZqJYpQP8t0kYEotU11zSTlSlA5YVE/M5GBuByAuKijwvRqwhUalj300m9exuzeboqHinqM2smDqFFsi0A4jXT13rnfKDWp/2BGvmT/Xlqlz4gYejd0ktQniYzYDM4XW9i7r1GCDS9T6ljZr8MAmfO1WR2hst9q6Fqu51WSXrzfYhau37Mylm3by/HU7duaaHTp51fYfu2wHjl+yYyeu2Jlz1+3y1dt2o7bRGhparVUDV6cGMswiWCCbLUaSKUanTMJBFdQuYeC0T44CcT4IinF5wUDxMU1pSlOa0vSvj8JgGI0D0VjATF4OQcK7jxU617jZ19Nn7QJFDQJDjDOXr9yyU2dr7PCxi7Z7/1n7bP8Z++zgWdt9+IKPTYdPX7Hj52rs9IWbdk7j16Xr9XZd49ntxhbXOLkZHh6OhxKWn40pXZGDgfkaVxlT1y9caFuWLbXHVq60bcuX28NLFttG3VsnAR3rHSbMGYNZszNFAi2TrWUCV4yzxQqF+cEBBHsnOXhifHO5z7Pj5Mf4YhziPczzbjQ1uhB+rb7BLUTWa6yfBNDQuEm8AXYR/2iK76AlqpWc9u6Bg3asqcnaZ0y37hUrrU9hWGkc6uqyLn2jU3Jrz6zZ1rNsmXWvXmM9S5dZD5P5gJLp062rrNw6BZLaG5qsrr7RHZ0hs7B+KwDEMYBwHOI5Joxvt7S63Muac/YpQnZkfRfl5vEgQn4xS6OI51jP1SUQ0tDWbj2SJ7uUz8H8AsuQvDY4ucr6Zsy0nooJ1kd76pEMXFdnOQ0NNlxc4u0tu77OrKXZsgUkV82aYauUV9rk3WTY+yGX8fQP52LIlGduSEZSXskSSgBctlcojcMoG8aS3vXMqzAB4ZQX8vYNlXmd8tcucDsk8ARIJA9Zqrtc5SOjtc2mSH7coLZaIXkxKdf/hOj+AJROkpkSeCJjt4TuS9Rp2Ey3pLg4FMo9Kp/fXQPV1+dA7KIE9hodO6cJOarTDqlwESwz9K1sVXDu2bOWLcG+SO9tVsfGz/vUyZOtUt8F0PWpEdU1N1lvYZGZOhfgK6HG6BZWKsjMnl7LrrkmlHrDOzVrtWAElQ6g1FjulV4RDRaik9xU59l39pxvXIbWYu28+a6avFfjIwbACvbDqJAvC0Cdr7ttfeo8Vl3t+UZzlq3yyKyttRyBwim6x+bAU/UMLjnjOELQVZSuH4XGB1B5NkMMckEMoFzVHrGIu3GKODl3S5bed0CmU2aQwo7gQevEMQ6ss+IZZpryxQTYr6FSbaxKnWeqOuIMgak5YuTz1W4WCTQtQ80+fYYtVJrn6f7c6sk2R2HulMm+fgw1Pup53J9OKi+1xdOn6blqNzVgzRfMkBklOj8LaAFZdc0dGnwa7VJNnZ0XUDpzudZOnLthJwSoTl647tcXrtXZRYXLGqiu3mhQaLRrtU0Owm4o3BIga1BoamixFg2CbQxgGhB7Onutr7vP+vv6bYgdtlUW5NVdt1K3DKwAK7+O7sV17uUbnd+1sNOUpjSlKU0/UYIvO69O4dvwcHg6R/FsxlQcLfRoDOhik9jWTmsWwGGsuKXx43pNvV0QWDp98aadunDDjp+9bkeZxDt1xfafuGx7j12yPUcu+DUTfBeu1tnVm5LLbmu80bjVpXizMrI1ZpZojKuwGZMm2GwJ1njXXSKBefnsmbZiziyF2bZKQuna+fNcE8K2NIRVkmkWakxlLJ0lGWSaxtwqjZUVAkvIBzmS0RizkAfHjt8+djPGewhF4pQ6VKWej6EYbNxobLKrEpBrJECj6Vo9b65PnCN3BdBC5F+MKJ7wRoK43dxie06csGu6Hli7VuBphfXNmWsJAccM5MSiYt/uZmDNOutbvMR6BRCZjB9QufUJcA0KiGQo/xnlFQJdeW51dVPyWYYyhlxSoXgAP+T17nkKGrM6ySDXla8rkrXIB7Ij8h17b6Kp8/K6SzxOyh86PfKJl+ReAcG62ps20NVt1itwrHQO5+ZaAnlccmrW9RrLvXbNHZMNVU4MeyjpfkIhp6PdVqueVyPDkkZk4h+BwiQ5ziiGrL2ny87U3HAAhdKESXmwQjmy97gAKjqKvA2oHSFno6yoFfhrVRsYmjMCoACBubdqBQRbrFry8SYBqErJcv/MABS5UlDFZqmCyRSbgd1Upm4KRGHfihaAjsVv9yRFBfBhE9frAmLXbt1Wg2qwTrQwi5facH5h+CbrUVQwOZcuuXvyYr3z0IJ5EpRnW3YiaMOmiSn09PXayevXrUuNOVMVM6QOhgt0GjjBJDgDSvIAJaoU9quCYWCny95G90VKj7drHQGNMYBinc1aIXdmEWCWd6s4ShGwgvMEFiteVnouqhP1VqoxTBaAErBzJxLkV2WSJUDDLtnlEuxR9cIw+gdxBRq82fl+TCHq1HYXLkbduDuNB6CY7QFAzZ8y1cFFzAzvSqO+OSZlqa9St4SxNG5mwm2+HcCWGLTyngzqpKnngB/242JWrVoMb7YY3yIxx0UCS9fVAY9fveILVdFc/fazz9qrmx62pbPDrBr2zQwwaK4AVRPQXjFYMKOmtsWxsIAdrHOd2WH/DbNBo9XU0mE3NPBdFJBi5o+Bbv/RS7bz4Dn7cPdJD7sPnbdDJ67aMQ2EZy/fsivMDN5utNsCVc1tXW6fzp4ZmFgkovwArIYHuQ73HMhSD8lAcY1TlqkU/+wqQYXkdXQc7/X4t1S6n/fSlKY0pelfGsFLoXHHJe7di9mNPBP4s/i1RCGAhI9NA8M2KF4+2I/r737rEq8H5Fy7iZXDbQdIh09csc81Rny455S9s/OYvfbhIXv3s+O269AFO6jfTp2/aRcFqm7Wt1p7e4/HxxodNCFMYk8sL7WK0hKN52GDWRwfLJk507avXGFbli+1bQIOzzz0kD2//iF7VkDisRXLfe0N1jiMfWgH0CYVaexH1vB9HyUXjB5nI5CkPLr0of/JkolPoqJMWqBE1w9CowBUXb1PsGNCt1rAh7GZ7XMAJEEmSaYgSTGAIo2NAjyHz52zm5LPBhYutKGycsvAVE5yTb+AQ++y5Q6cBgViMiRLsgY9/+wZy71y2TJVXwmN/QMlpdYnGaJP8meWyjtXgOW25LfWlmZbqPsTkTlVNl9MSUT6IeQpYQ3tHS47X2ZpSiYaqAU2FXPAPMmv9wugRJQPQHb6hEpfrtIomXJQ6cm8etWKWF917KgVnj9nBYAM1SMS7CDAqqTEo2etVKK93XJaWm3NbAEoyfC0f+o5yGjhOw9KXvaqG0wwMeM7XVPjYJG0zpWcC2AsUxrGBVApFAPONoHCJqUTnNCsqIenT3cAlVBecm7e9C2KrL3NqhWnAyhXjBD3l8zAl6C7A6gUilEhashaodkaASBm7ZkZQGh19HmvhOtn1xyJkaDKrKmrc21Wl4TdIfy7SzgNlZBtWWpsFBLe9wokPK6aM9uWSCDGBz4trbOn287WXLdjV65aT1GxZVVXe0dg4zAHT/65hOXcviWkessylHYKeLUAFDMZbm96H+Ucd0iOt5pbbK8a5m0BqdzsHJ+5CQAqanx3IGJwACWQhPOEyzcBUHXWO2Gi2dRpnu5MNbiC06dcLZmpBtbZ1emN78CZ874/0/uHj/heTeSXTog5III9O2x7GpM2pGFdV/hqSPudKBVA4TXlLGBTIAO18iKB2kkqJ8r6vgGUM4Dou9ErnjQFmLurn/VNnSZnUcID4dnwfjiN338Q8lcVX4iCmRqzfjFCNj8+cfWaf3u6ynzT4sVWLZBYoo6NiSBmkvOnTbGls2a4a/6NixbatmXL7PEVK+2J1as1AC33d9aKCa9Q+1msjgxAq1Y5MeuB+UKWGDMDB+0KEwQAD2u9mI3BvSvuYOub2l0zdbmmzs5crPWZxQPHNXgeVB1r8PxAYOujPWds18ELPtN49MxVO33xhl26psHzVrM1trDHRo97QSKPsb25/nARAuYfmITEM55x+fIcR//DuUJypLsDfaEOondT6R5RpClNaUrTPwtyfhbzsNQwlnQv5pse4KU6gafCY52/Kjh/Dc8Amrp6NL63dtq12kY7e6nWjpy6ZnuPXrSd+8/YewJEb390xN746LCDpE/3n7V9+u3ImRo7femmXb5Rb7X1Lb6Wick00son2dKjvLTYpk+a6GDHTe00Pj2yfJk9uWaVO3t6ZdNGX+LQ0tHp66xxBIVs8ty6h2zBtKl+jZkdVjiuvYn4ejjob3T9z4FSAdQ1yYc19Q3uAp2tZ6orBDZ07iZ8ngkKfzTF8hrjb0Nrmx06e85qdWtQ4zobybIJa/xaAlNDybN5R49Y3v79lnfwkG/QmivQlnO9xjIlgw5NmWwJCegSfl1wx1lZn+TJQslxaPRYbuDrwJTucYtR30LuABA0CejUSoa8ILmWSViWgOAJEM+FDwKg4mdw8IGGcZXAJUsXplSWuyw+sazUZldPtpVz59qaeQuUUZUFIMv3U81ROiWbKP3ZkiNXCWivmjffzQK579ZbIfoHJsqef0z0s0b91LXrdkUgGECPNpO2y3IUlAB3I+KgfvHKjNOx85JL2Y80R9eJggIbUp5ZmlNw/rxlCktME5AMGigA1P0W4gMQ0X0h6I/C/QMoPUwjYO0TQAIvG6jmls2c4QXEwq/UzvkF4qMiGhrCPwWCFutaQ4N1l6lhqwEkhPBZIAbnyOrrs2yBiAx9L1vPTmaGRA2gXyAEu1gW47GJGCq+XkwAJdwOVJRbQh3MAZS+49/D/lPgICHUXVlcpAY1zxsdeXFR+07pjcg7pDeqoIHae+6c1dHplM54DRQFeT8AisV0ACjWQF1UuvomVVkCVF1ZqYbQp857xXLU6bNwE6pv9qhT9YpZdyitTV1d7jyjvqnRbqrMrqlholmhU+IFh0D5BwYS8ub5uwuNC6AEUNHEwKwBUDTkewKomJKfo8D0ddUji0udgYgB9aje8bCH+3OYJOnzBagqS9pF6us/CqXiAsr8qMoVTzyUDSpzXIdWKG9Zyhdr2ZjVQvMW1mLhOKLYyhQq1CExY5xMKK9wZgcAmyXANWdKtZs5AqbYn2LVnFkCX3Nt9bw5Op9jywH8Yk4LVI48z+xZeVGJvpWv7Kle+waixb/d1tze6Wuxbje2Wm1Di92oa7Ibt5vt2q1Gu3qzwS5h0nHttp13s45aO3nuhh3TwHvkzDU/njp/w85pwL509bZd07O3BNKaBNYwF2SvDm+bGlBYwAujpn+5EBDb2yMMxICLbkMbGhUoSf7EFeM3AqWcpilNaUrTP2+K+JkH/XFQRIAfKiB/wBvhk4x94puDTGh29lpjs2SW2iZf+3r24g07Kd579NRVO3j8su05ctHN6vbqyKTY4dPX7MRZ8WY9h9XBhZrbbmZ3q6HVQRbe8AYGhvXpHCsrZC3SBFswZapb2QAWWFuOB17WIXFkzGJ8WTF7lsYc1iJNtbmTMVGf6F6Q88S7j0uorG1qdisJgBNmeXkFhaYcuWwA/0buicf0EH7k4fYrpXiinon1qwIyDqA0PgMIg/MGwAZT46SaPI0mfsMWiolMLIXQQN3S9aDG5KHSMt/yJpGVbZm9vZZ75arlnzplRWfP2FLJT4+vXm0LVLZl+XnWX3vLurq6bVBj+7BkAWRKNFJeYAJZFR3ttkSAoEoyQdCKBbPGL5CSGAOoFslZt5UmLH1I55p5cwOAQvOnZ0Ke7oMUZ5xzlBh4B5wk+ZiJ77kCKksld6xQfpfNnKX2McHXbV2SrDiAfC35mHE+S7J1NstfenrthuTZtu4uj5O2g3Lgy7QJB1AKOPTCudfJmmvuNI217Ask36MAYbL5brIyRDr4PvuGAcaY/GYP1lyBJeoNRxhZly76uq6ygjxfyhG0W8VusfNjadFRmbtUrTy6rA1OeSANlBoBHtHQwICiExKC51ZPCTMcEj7jZ8alqMYBYhQKgvTtlma7KDTfpQadVVziKsa4sXqQgJelRpzdUG+J/j4HH9frG+2kGMWnx0/YZXWuQVVIvxhMz6JFligq9MxRfgmlhY9mC2gAoIaFZCuURpgKbiOZMfJn70HxMxwDgDpv9eoEcacGkOnHuwMo/U6+MV3EDpY1UFfEHHonV7sNbqxazejtswwYhK4T1dWWMWuW5ekbOWKaCQnhgwKa3QI4TTR6NZ5LN256w2L37Vx1DPYqQLUfwOG9aTwABYNCI/PlAZSe1TFmGmhfYOrnb97wmYQLtTddLX+zscluqwM3qTzYfwE1OJ7yeC8wyC9JkSaOhk694M3v6JXLdkoAirtTJ1T64ITmaEhAFSDnAROF2ExBdemmdAo+W6IomTHCnA+gWq52hhkoe0mwxorZnvkCUotnzrAVMC/VFwMhTi1gGotUlvPFQGBus1WvlC926dMm6v2qiX6NSSrMNHZ+kS8mBuDp7xsS0Op1s4+bAlWstzqnAfnkhRt24tx1OyHwdFIBTRU282cv19rFq3V2+YZAtgZ7gBjOMWrrWzV4twW3tU1t1izA1tbSYZ1tXdaN84vuPhsQqBukTGBCyjMM3dtlDLroUvQrgso2BH9g9HWa0pSmNP33oLH8CL4V8y+OOkAIWvA5+F1vT78DpPa2bmsVn8Up0G3xTBw3+ATW9Tp3KHRc/PYwgOnkFdt//JIdOEEI65IOKsCPz1+5bTcia4HungGz4UwrzMlzTQWTdz5WTJsigDPFTcyXSwjHisfXIGlcYg1SbNnCGmsE4QUaV2ZLVpgmkIVZPVoGzO1Y00t+MgXy2MvoABuONjX6pOWMiZN87MFhE/LWlx5PUwg5xgXHKFC+fh79/lVQEkBFTiTGBVCqyzsBKNLDL2gvmOg/cv681erGkMp5SGMrGihAVJbk2PxDh6zg1EkrUNk9vHatfe2nf9oqqyZZu+TMuus3rEVxDC5YGDRX+maGZIlsySuZEt4nS5Zbq/pi/GfPqKBBGqeUqR+9iyzEPpnsA3q2psafxaoKGYI9oRxA3aecRdHHFK8/o4ywsJqiNja9arKOAta6Rslx7vp1O3frtg3kCkBJtkBOztG38pWe6yrj0zXXXbbBuyKmnAA698iY+qH7oNAuQpq6AFDXanwNVJXKfa7kHkD9/QCouBTylQ5ScE0yLr4DcH8+rDrNqbvt4K9UacbNPH1lwdRpbiqI+emDpJpn4/ZMSLZv1QfnhDC5ryejiKlLvgNQvLsb8xSiU9IRL9yqtX1qlK/v3uPXz6/fYGz2iiYquPO+S+EoASQGLx14o9t5/Lj97UcfW53ktSwBke6NG61PjVIplPCom6qI4rNnrWzfPkvcvuWeU6ghz7RSPajGh19493EfaYIw1fN2yIwSjeTwYSvau9eGhYQXqnH97svP21oxKWrJBXU948/fgShMnuFZXKf/x9dfd0TMrNGvPfWk/YqCfrSB/ju7gCQOyq9Rnef4lau2U2naee6ctbIPFPtYVVXZkATzDJVLDmFo0AYFKgfUQBJ6F/IsqbxzBShzr1627HNnLVMdMae9XR04z2eqcIuJhxyIUrpXhyRNsRtz3E3+cM9ed1n68JIl9uL69bZUjdNBhMr0rhQ1rCRPU4ChNLV32EmV1X7ldf+Fc77+Cw9Anhe1AxZSlijfmNGxwJDvAiKK8vK9kd4vQxlFmeGdjERgSJg0/I3a2D999pnXAwPU77/0ks2bNdMGlfeQGlH8qSgvoZVxWz+M+S1JKffjn+JbIyeilPdSo6Bc6Qvs2h5vLoyHyna182YxjGaVn++XpWOr7nX0aIBXGbZ2dvm73tGjCGPI7H+TSdZfbtB+Vd6s26PM2SOLI7vClxYVWEWpAGFFsU1gvyyFytJid9+e3IA4T+/oCDjPZLZ2VIZSM5qmNKUpTf88CZEC82e0/3hm7e7pc8+paIRYj3pbwKm+qd3NrdEQhef6rU9HX5/KmBRx1iQHhAErMJ6xBhfhs1DjdqmE1MpyrBfKbYrGN8Y4No5l3RLCLkAAfhqEsxR+7RRiH/mWrkf/5BSfYsXBGP6n775nB89fkCCZb0+uXuX7DLGWl0lSfz+O458xuctvpXev5JuwZ9Ip9/b868887ZPVOG4AFPhGuuOYoDPOMenJFijHL1+2v3p7hx3j3pNP2MDMWTZUXGzDqgMm5Yvee9cKJcsW5eTak9u32/MvvGBHjhy2Dz76yG4KdDRLLut68eXgTGKgz7Jqay3/4kXLO3rMVijO33zhOVsl8IuwfUd5S0mkjhmva5qa7dCly/btjz+2IeXxW09sd3kEYIgsFrZiifI0Xl2NzW489vph5EfOSA/yQZtkhn+U/PPDg4esXe2vf9o0N2cskKxRfu2a9Vy9agUCUl97eJNtX7XKLWxYGoKVkNMDtJlYHqGPoWT5u48/sfdVVvOnVtvWZcvc3HSyZHDf7PY+iLbAJsjHlUYsv3adOuWeB+k/+AaYJ1D2kuTntaoD7rE8KK6DLyU73pFYjhFktX7hG+Q0Amu9HhhAMSvATMf3P//cmctTa9fYI8uWuNkSqj/vrHcila6whmcOhoSP/z95913DLXqGmE3X5s3Wu3q1DeMdRYUHGMrq7rJcVUZefb3lqgFmqUEMKZ7u4hLrnzjJhqon21B5hRKYbdmNDb5R2LA6GS4bmWnIY1+lPQJ7tTdtoRrq7738oqvDaWIxgIpp3PYfPUMnOQKA+uFrdqrmmlUofvaB+qUnnvB8jetDnwauTk4caFfqW1rt0IWL9unRI7ZbcbWuWWtDGzb6GqhhNdqwdkvP8z3lI6u52bKvXrEMCdEJNCZTptjQ9OkOqvgtV40qR3WRcb3GZgnZb1mx0jYvVV3MnetMhr0HxmMyTrqN7S4ACpPID44ctR8KaMKsWO8DgFo2OwJQzqyi9+5GxKl66FW7OHvzhueV/QpqujqtF+2g6imzvNK6CgqtX+WZjdmifisSWChTOmYXFNgrGzfYRn0fRgg9UEdIySoMhHcBHn+rjvydz3b57+sXzLfffelFWzhTAErf99gf4BNOqUUala+qJASlG00bm0R3dPf4zOO6hfNdC+UuWPUQA2NoV+RPYTjhXoNIL7NJdNawP0cIrKVir6umjnb7/Mxpe2v/IQGtPtembRFjmjF5stW1twWgJUDdJpCFVq8HYQFQhhAgpjWovsm3GXAxOSA97JPFTGZODufZAWTpOk/HnNwsB1r061yAlEJpSYFVlhULdBVZRVkIpUX5VlAQHGzgxtb3ytJ7qsRQVsrPSGYJlFtKm4rv+8OE+IcU4nZMY39O/Q1Ktvn4QV2PGmxEY99JU5rS9OXpC12WDvaFm/dB47zHLWeu0UXMbBEm4nOoXwJOL5uw91sX+yP5prGsPRVvbG6PTOf4fcA9oPb1M2ElYQgHD+KT/Tpnzeyg+BUT8PBqZuK5ztVYyd6PAKTSwiJ3NMQMPxYDzNoz8RhAUY5v0UEAIBHgq7yPDBVbWKCV4J/nSd/yHIsHjuSc8SA6vQORbR6Bj+OM68/efd8ntxnXn5Qc9ctPPO6OqEZkMj4UldU4FP/ECEXamATNRMsl6tP4w/KNGw1NLugXsxm9hFgciSHMsv1JlvLsGZLcEe/1GH9tVFbukq8RABVvOguAKnxgAMXE6TEBqL9+Z4cdV3kMSU4DQGHt4xooyVR5Z89avsbTgosXrELfLRdg6lYeW/T99nnzrXvhIuubP9+GJXthOpa9f5+VHjxgM1V36xXXN7ZssdlTqkdkvzvkKwZQta0tdkRp+rsPP/bx+6e3bfWJ41lVk33MZaz3NiF6ILknleI61OvInFh6/YMA1Pf2HbA21VHv/AXWvXWbZUuOLlF+siRfTtG3fu3JJ+1xgW7aJnEkP/8AyUgCKJUfsu7fAKAkV+JsY9uypfaMsEKVZBZXNqTGG6U5UHwRZCTkIbwoM/mORpEJZhza0Q+RVemDWAX5a3yff1EU4VwXyaCbyCSQyhoHKTEYImAh1q16xiILubFFoVXyKefd4is8Q9tENuPok9j3C6DiRoBtKhvJfvvTz7xynl+/zlwDNWuWM4u7aaA8M1HBIMCdELL8wZ69dlwg4JYa7oDAwZCE596ly1wr41okfTdDHTZXwighSw0PANUjYXuwWEArN8/93OcJ1GQLSAA8WGTWP2eua6Xy1EGKdn1m/ddv2MKKcvuDV14WgFoU0qOO4ODIr1IaTQqRVn9GleYA6rUf2unr110w/mV1SrQ+VM4XAJRHqgjVyYmDHbZvNTXZ3tNnbNfx43ag5rq1CZEPCkCRXjo1QmWCPIv55J05YwUSwgsa6t3BRK/i6J8x3QbUyAdmzLIhgcxsActcdf5clWGxnmNDNhD5N7dulfCbY4NqeOxU/gWKbsUaqOsCUDR0ABRrgDapU7+8caMtmzNbACo0lDgvdyIvJ/1z9bvayJt799seMYsapaFzcrVlLl5k2RUTLFODT6+Y76DqH41bphhZdt1tMwHdSTeu2zcf2WxPPvSQz9wxqxC+fR80Jml0Hga/FnUAZkK+u+tz3U2418jfffFFWyRw+KUBFC8ov/Ep32YNYKc6Hhq3vWLMe06f9o6IfTKatY3KPyAK8ws6YEwhlpS/ipcj5Un79O9kZduw0opZw45Dh73v0YEx0fi57Y/aOjHFJuWzTR2dGZvunrC5MFqtoOFCSGA2VcKDmESnjphWUvddSiP9mGd60YTpyDpDn13Rt+n3zOwwaAG0igryrCTeWLiowM+5h1aL9XOArFjLhYaL2ayiQtaX4cmQa4EsNGDRcxyT67Agr24VKhIMHZLyjSuIg9+LrlMpFKF+i054Jr7HiU9mRJdQ8rc0pSlNPzJ5v4s6mJ9G19z6Ql9Lvakjp/C5ZIiu4X8QvABeBtjpCxokABJeUDFv7ujqsU6AkfiYa40EoLoxy+vu899wzNDW3u1rTtE8MYvMxCD8jX0CATuF4l3FkingVyyo7xbAYosU+DVmdnhLi914I7yVFBT63oVlCpjO8x5ABuHOhTTSH/MpjWE+Oca5jn43Pv4oFBUPgAlg82fvv2d7NPbwWQDUrz/9lMspPpHqpB/uMoYTnzsmUnwIl52St1izw1r1G/X1dlvHxtY2H5PDZBm8HN6v8pDcwFjH+vIpEpIBmIUCV+QdYBCkrJQc3yHzXwRQJx9IA8V4xfcQeo9JXvubHe/Zcd0blpw2wISwwBCuvF32aGu3nBs3LP/cGXeowIQ9ctWAAA2y40B1dXD7rd/yLl50GaXiVq09s2qlPbpqlS3V+ItTBNJ7t8qMZWfM945duWx/8+FH7mHu5Yc32ubFS3wdNW0wrickgC8NoFIo3pD2Hz/+2L4rANWssu2WTNe76WFLqC6Ldn5ic1SE65SPlzast6Wz56TIexE9QDJC9w1uzPFx8NcCbu8dOeL527Z8mT21ZrWvGbubtVZMoWaD7EybDP0pWJdxT41A/UyBG6RXgTbbPxT6N1owPFczQRLknr5wVL8GKAHEXNaBr/gxyEjc79JzrOHq6hVfkTzFkd+QiSgbN99zjfSXAFCsAwJI/O1Hn0hAG7BvbtnsG5nOkZCcI0GPxjsuUbjxqRcKJm3tbif58bFjtuv0KetVhzUxqp51D1m/OgsuC4fFnAAVDixgTLxPgSHgqTCy2tss/9Rpyzt1yjIFIjKUpkRJqfUKnHSq0+RevmRFn31qAw6gKuwPXgZALfR2QTqcjd2lBPwZVRKzMW7CJwB1RgAKBvFLjz9h39rOLs530kApKG7iAEDh/OHTEydsz4lTdvTWLWtbv94GBVR8cSOzNxooEhImM5WHgvfet/Ldu23GlClWqE7aLAbWqjJonzbFupcut75Fi21YDD1bcZZ88qllCnBldrTaNwSgfuP553zvKK+L8bIXVUQMoLAzjk34GAwQ9r+2aZMtm6sOpQYWOlQUyx0YMI2c59i7Ac3TG7v22Bk1vozVK61/2TLrnTc/OPhQA8VhBvWETJuh88yWVsvct8cmCuw+vnKFPbp2rS2fOdO1fM6c7odSksUpTIiZQzZc/vtPPrHvqywxC2Sx4e+++IItETNNqpK/UED3ovgFOjhXCR/ELtystb/+8GM7cvWqtSruHnXafPWJORMnupekr4lhzhRTHlRndP6YWpTjpSH6nbgBY6wjY3f2HQcPe3/EDe23tj9ma5YsdgEj4i4jL3IN09EpdQNTaVd9N2twYS0jJoLN7e1uMojwAXPpUpq7VW89YhrYkQdNmAYWPyqIOY1ox8J9yhUC8IWZ1ZBmgFN5aZFNxDQQrVVZka4leBTnC0wFUBUDK3cPL6bI4Mhu86w58/MoMLPIpEtmlmInj1EWQ7mF7yfbpqcnujfquRSK76cpTWn60Ql/yvSpWNMLxafeX/lRN6JDuBYx5ok3BV4SAgJY4DWcR4CJTWUjoNTegdldhzU0t/kG6PXN4mO6RlgK8y7+ActSYIxzzboCE7zZ2ZiOZ+k8JwAhjZPFeflWKmHfhf7CfOeDV2/X2ecnT/n+NUySLps909e9ignxgZAHHRGi+F4qy/HrcPrjpagIyRtriv/i/fclR512Pg+A+q1nnzE8sqVO2N0pYV5F4t2Ud4eERzzYXZfMwdrhM7W37EqkmZFU7vlmUhs5zK1lFH++ePMEyQ5zJ020ZdOnufOkmZOrfC8qABbfDZ+OCykcxtIIgPpyJnwxgGLi9Nily/a3AlAnlLnhRx8NAEogj7VMACjAEunP6mizQo15BWp73aXl1qV6lpjs+4hmCkDmKC2Fko9KNUbOVXtAc8SkKO62qQSv+7tQLDtjjo852l998IEDDDz8YtrGRsWso3JZJ87SPeK8HwJAMVHwvc8+sx/sP2C1iryzvNyGZ0y3hOq2WOD0iaVL7IVHNvsa7XKVR7x0wlvwA6bBS0Nljfkf2sq/ElB89/ARB5pszIzXyEmSwQcjWTlmAbwZpAY+GD5KmTIBTrmFdeqxdU64xzcIgV8wuYK1TQA/MVDq6utxKyDXJEnewTIHuQfwClCinRC3bzngeQ7pZwIhK5PlCgRkDmSQcJ2l9sk93OG76eaDAig2JD2KbemHH/rH0cKwwA9VdrYiJUPjUlRYcZl5kemCWfKPBSpeF0K+evuWq1751vCEidY/d75rXQarq3x/J2biERQze/RMW6vlCnzlXrzoe0Xhx58+5XFnDFvvylUCUE+6O8qi/ayhqrPFEyrt37/0oi86o8AoLGqKyroT8QxFKxHODutb/6sAFF5U2NQV8PTz6pgAuy8CKMXtmQ3fYX0YDOmDo0dt/6kzdkqgpY31T5s2uuMMIazQcL1Sei33nXdsyrHj9sJzz9l8ddYGvXtaQPHg8ePWtHixDWzdakMSzAEg7s7x5AnLOnvGntOzv/DUU+6RhYWBZC0MKCkUVcJoAHU0AKjCAtskQIwGavncuSMAKnrHIxxL+g3tBKZib+7bb++o09yoq7OWyZOt+5lnbVAdyPOlCkLjxH4L2bdu67zdMnGcwTdUPyVieo+tWGaPrlppK2bPCbNn+u2+KE6fiFPaFx2kUd/7h52fOoCiHAKAet6WzAJA3XsmZFxKfgtzODF8DVi3mpvsoOrh2zs/s8vqnDmKH0cUOeqwJarPlRpMfvXJp2yx7g8BoBTHqKK8Q7lCDCqsGUT9vzMaVJgJXS3G+82tj/hGePHM0VhLtXEpavM8E7cNb3sKzBViUsjMDC5E8RwE02E/BvbVwFVuW2e3AzHWZAG+2I+NMnAgpbZOtwoU2CLjDH3A//Gj/mMq4KcK9Pfc3BwrKym0CZUlNrGcUGwTygFcRVaq+6zJQttVVlLgoIvNtv1lT37Iw+hM6yJ5zYme9RDd5DRNaUrTV0MRHxndsXTPL6O+F/8Ud3zxqx7xf7ZmaGkTn2FDWYX6pnYHRnWNbdbY0u4aJMzsiI49EJ3PALw4V6TOu3QG35L445pwFuYjeKNBQjCcUFbmnlCx0sDsBzDki/eVDjdVUwBgMZGEkPv56TP24dFj7pH2l5983JZIDsHbMMn28TBJZCrOWFQGcVH8OCn+pAgt2u3mZvtLCeaYjrdLaGQN1L9/8QV3DHAvAAVfpgQBUOdv3rT3NH4fF/hgXRVakUR5hfUtWWp9kgf6WWOtQsjq7LK83h7L0fiQoXEhQzJYVlOzZSgdeEkrzc+3uQJRrz78sK/zAbjC+1VFge5QRl8VgMKrHNuX/O2779oJPTcs0DM4dbrLanjey25stN5lyhPrvJEtc8KSEZoWVky5Ao24NM85e9pM5ZCrbz6+cqU9/9BD7pKbduVCNy/cIS9OSiKTfwj/CO4A0j8X0MWDMuWyXXLqYytXOMgcdxL+R6AYQL1z8IC9deiwXWzv9Ild1tLnqfyqCvLtpx95xL62+WGXT8OSj/DufckRY8hrgzpWXps6OxwjYDGzdMZM3wrmidUrA4CK5K6R2gtn/CXQx1HOsI6NpQhogQjsLYVmsVn8AJM+AnIJ7R2tUlhDpjTr+9QNU8dx/cT5GKkv/vB7dKoMZ6ofZeflW25BseUXlViuwH+eQm5xmRWUVFhhaYUVlFVafpmO5RMsJ7/QMoZ2fRaiU0zJeJ2i64iSKFoJPiYG85cffOiZ/c1nn7GVc2a75zDU16OZyziULLXgmIEbgCZcVn525oztP3featSJO6jo0vLgNSQ/VwJTlh6NmKU6WEKMzvDQJwY8o7LC3Xni4QO189krV6xZDDKxdKllCvDlCfBkq/CXqeH/u+efs5Vz53gn5fNegDGlnkdEp6ckYgD1HwSgYDJ4T/nWY4/Zz27bNj6ASuaTUwEoMfWa27dtx8FDduDsWTsnZtMqkDKwAQAVgUPypoYMoMj/4H2bsH+/zZk21VauWWPbHn3MLuq9P/2TP7HamTMt8fh2G5g6zd/JU31kCYTmHDtmT0mY/uknHrfZVVVukuDlNSqToihtMYBizwWY5g9273EN1KbFAKhNtnxOikrXexQFFt5Nkm65cKxjq4Trv/7wI3v9wEFf4zQgBtH51NM2KCAFWCo4cdLylM5ES7MNS/jGtXwGg57aDdqgcgnG39zyiD2t/OLWFRedcae4byI9fsjwgaOhvc3+UQDqB3v2eDmsmzfffkcACpNThP4vTXxEBJPqUttyZq+8HbtwweoF/ocEjvUB34MsTyB+eVGh/dYLL9jqufPE4DXs6/1QlPrr9RNFmEop32hobbXdGtQZUA5euKhBpdDB4Nc2b7KVaGvVZkLfGz+ucCfUUzgLfyin5M2UuqXNo8FjNhjGGhZQDnqZ+eywwoDPAGFHPBjU3up77Rq40JYxgGEyg8fKmsZ6MbgB8YcsG0wQn4IEooTep+2gtYJ3sA7L11opv76WKjLxY10WAN01VGpXmAliQlgiUFWmUFosgAXIKsl3oIVjjBKFYgGu3MI8k2QU8sjo7QNvlFGOnPoxDv5DdExTmtKUpIhNBMah4DMjXPqflHuZAeB091pbR7e1thMk9HjoFlgKQIn7aJbQMMFn3MGD+AROGzgyIcdv8B2fmFX8BRLM4X1YWCBMA2oqSgglVqlzPKQyhrEeCX6BJhzLGF/HCT/RkS1I4CnINKQcortn6H5fT6/47GnbKSACiJpTPdl+5akn3AwJx1E8j4B3V/pJ8Y4o8TnKa4MAzF9JJsNCARntiVWr7PdeeiFs2eLjt5JFusZJW05OrjW3tdkHx4/ZQQGXizXXrUnl3TthgvUuWGgDjC+Sr0zlCuilfn1CVCFT13gPtr5ehX7ftzObDVwlq0y8fcutJDZKDtu6fKlvOpu0vrgD/agAKrkGSvIFTiT+ese7dlx5STy82QZVh7TPwr17LBdNXWGxDaBtYimIwIRrFDSGZUhWGRZARGYs1hi+TDLYtlUrfFIXjSQAPR5OvDzvkh8o9sIHIMDj3Z/u2GEXamttidKDD4GXJAfSrr/0hO4diLKkLD6R3PX+0aN2SnIwzh1Y2rFi5ix7YcN6W79wobdxiDF9FN0hX17qKgCOQfYL58jBXjCiNgGoPxV4fUMyLPtUbVEbwLKpROWM5RlazgCKul1LFB/bdZ91SKzdxmTO5QwFlznU1gaRQ/Qbckhseod8MjwI+A2VMSwZg7RnZEpekAyZV1SsICCkY35haXQucEQoDtcApZyCIsvS82iZ0DDFWqdMXWdKJskS78jMzg1ASwFMktH07o4EgjTMBWYDUwkUCiJJ3FejxeznmADKn7/3vs/a/PuXnrflqgy0Hcxg0Fm/UO5jb3jU3AwFD/oFNV64ddvOqJLZqRnf9W0dHS6cUlCo82iIpBF1Z6EqolQFUlFSatPUuasFomBwrL957fPP7ZxAQb/Q5IA6d6EKf4EaycaFC3w37lkS6Acx9SMZqfSFG7SHANromK6B+qEAlBo/LknRPv3M1q1eNvc24cuxa2IoAUCdsfNqyG0bNlm/Og9OL0YBKJUFQKPw6BHLF1ibWVpiWwSgWlQm73/4gTUuWmQDjwlATZniJnEFmC+qk2RJeH9h2VL71jNP2VQBEAYKsvQFAAUpbQ6gJPii/mej3u+p3ABdLGzEK4sDKAYvpccB1DgMK3Qg8xkAZlX+/qOP7F2lJSEQMbxsmXVtCeWTe+G8FRw6ZCWXLtukCZXuLrQExxhibp1i+JgBVJUW21OrV9taMUpmAyGfbRwn+XckpYVUki4GXjSm3/70U1/fRRsi7t954XlbIdDvIFrPjlc8SVI8YZYyMIq4Tp04V1vs0uDDrBKOODo6O61j0WLrfvwJn8nKV74zTp20pRrMf/flV9z1qc+UKi6Pxj9OILIvEp/M1jfqVPfEz6B+qqbGJkhgeGjh/AB0MbUUQxkFdFMpmd7Q34jT85Ps6yJ+iOuXdshLUcGEfEeBB6PHkveUH7wKoTqnv3ZqMAWYY2OMWeOHAvZsnE0fWjR9ms1Vu8U8hzbDTFMQloLqnXuALVTsXLutskKs2SaPpJ3d2zED9LVYgClfk5VvRUW6J95QKODEugSeKcwXINPzgDI8CuJdEPt9P8ZBv3HMZD1WMq8xcR6VR9xYOMR1l+wXnOvgl9E7aUrTT4pSm1tq870jjWmj3uYV/MAxOk8lpEb1RdYj4ayB9UZx4BrPdj29eLhjDRLrkwgSjDp7JFSFY6euOzrFI/zZPufxWK+waSyaddZJ4qa7KD+sLeIegAgzXxwWuNmdjgS8uHJNYFN57jHhJOlHWVNak/1VR6WdsTDWHPAvcETndv5el4Q4rER2Mhl2+YotmD7VfuXJJ339Kt/gaR+T7kIhzrgYw9gxbllCnkTSFLQfIeq7xz+KFGeOyqe5tdX+7qNP7KNjx31vzC0CLL/9/LPuzhzTZ55zOSAl6nhSnAkv1u5+R+PkiVu11ic5amDmTBuWwNsv0DCk6yzJIZl1ty1DYx0gKiHZisnt4TIBkMnV7uqbZQiZGsfRQOUcP26FKsNSna+W7PXLKkP2RUQQpnzGlUlEIwCKNVDHvwSAyvCxArnmhOrvLwVWjgnYJVhvzsSz5Nz8XZ9ZqQAyLuHzlTcM+ftVP0ynZmvMKlDasMSpLCu3aZJTFus9lARonZB5g0kZ4xGFylfvTtQ/UjHjHFvF/Ne337bT12pck/XMurX2jUc2a5wq8G1E7klk+T6bB2VJee8/f96BNeuyMR0EVG9fudJ+eusWP/fx3SnIJfH1yP0Uir6N6SqAJl5fDeBBTve11Bqv2Z/0Xcl7KESQzXGUMVVH2hwKk7BkAHkBWaFHvIO1Rpz3eXyAItpJMg2q10wAkcA+7T1H7S8nt8CyxR9yBHqyc/MdLHHMEq/I1jPZ+j0nT8+obHPES9AYEXLZG41zASbOc3XM0TFLMgBdxbPIH4W4mcb9Etkt9CPan8rorT/6jwlmfEGG7kXGZ2bCYkgEHhoMmfY9B/RGa1e3nb1+3c2i8NSFmnjpzBmWC1LTczCXkOeoEvwvX6fT+EUKkRAdeEEBgZ4brMO43dLqQIoKZ9H7gNJLuljsyQwUsxnTKittqo54MPGIVLiN9Q32AwnLhwQmbjU0W68ENHYoRk2Ks4vZk4Jm5gto+w5EBVJgdMzDFy8JQL1mF2tv2bSJE+3nHt3mGhP9OD6AgjxrmPAFDdS7hw/bgTOn7Wxjs7Vt3GADGzbYsEAgO0R7AVEWfE/5zrlx3fL0fK4E5lzdpywHlP9uMYNunE+IAWRLsC767HPLPHvWstvb7OsbHrJff+5ZB5Nob75Y5iMUe2kBdL5/+Kh9b/duH6A2LFxorwpArZiHYI4XuCC8jkeUC/mjns7UXLc3Pt9tu65cFrOaZUPLV1iP0ppdV2dFn3zsCzbL9eyqlats/qKFVqkO1adOUychO0+dbpIGyJkCw7j1pI5pl16AMd0lL8nHoiIkTZiHsunxP336mb2+b5/ng80If/uF55whwgB4zXnhOOSdV/9pKzAG1jQxS0p7YMEw6WP2E1XyfxSwfl+DV5YYb9/qddb55FOWJWCYf+KYDakOFyu+3/vaK7Ze4DQuMzrjvYj0ZatcagVO39p/wHafOWOXbt22KrV79g15Ue3HvSUOjqmnkHSnZBvgngLfjYEKjBCCyYeAva8YlQYpZm7jCZWEgFlqW3KcJkpGrXf5nh+jIFRi18Qr/v6TT33yARvln3/sMfWZLT6L06U0oKliAG9XGWIa6NdiqjDZtq5Ov49zDpgz9s/xTBTAHhvoAQ2Wvn4iXjehe0kBSYkjTbTzUgGqstKgqSorKXJTQEwGMRHkyHU55oECYq7xUv5ZewVPoixG1mHR5qPr1Lz6l6LSUBmOUFxCOsanTvFF/C406oGR22lK051oTJMZaVacpDQgP+XP2Han66hjc2CSiUlQ+hL8BGF0YDBcs/6xv3/I8L6LU4YmNEltXcH0rq3Dmlo63dNdiwLAiX6pzuE8JKxvDF5I+RB9mH6FYwbG47ycPHf9jSapQke0Sexr49d6hk3wKwAwWRoTojhSA/0dThb6fcjPfRFF4JRQv88VuOv2seJjCe8XNM6zlx8aKDauJZ08ngqgknxQPwQ+QJRBZoC3UobwKPiXm8PxrpdJKBdkGp+4JuicOGKe7HSnrMTp1u8IlK0a+78rOQBB+bKADs6SflXpnlc9xYEoSXPZLCW9CNhMUu05c05A5aRbxtxSXLZmrfUtXWIDM6ZbZmeX5QpcFR06aEXi5QVqBwVKO2XVpfS3qY46FiywnjlzbLBaQEogw03XGxot7/Jly9q725ZIBvuN51+wNXrO3U3rPdeKjUOjAVSsgXoAL3zKqJuAqbxPKd1/9tbbdrSryxIrVgRQqDrM/nyXVUtGeUQgYuaUKT75yNhEAMhj8jl9wgTfEobABCbWMow/D9S2Igp1mvD6PydZ57+8+Zab8rEv0tNr17qZIwqBUTLkeJ/5YnbvSvQ3yvm8vnlQ8jBtA3nvkSVLfHNmNvJlYp/vhvaa8LLjHQ9c60jwMRaLE+6rfnHU0K3ywsSuXX2GMbxDR64Zw1l3dLu5xbVNWKoQV1znYcyMNJhxUJ2i8Qlrj9QPxC9c+0OfUEALlJUt8CQeELRGCinao/g8t0ig2M+Lg0Yp6CU8QCPHcJN/foyuH5Qyntq+3V+j05MJGifaJBo6JlThGAKAiQZKYR29fNXdd/7cY1t9kRgmfGgNKJzAGBAwOMYChtJHiITG+O94SY4rMxaERjEsCl/HVOHF7+gRfdIZM57GrtXXO9DLk6DGeiBM/Ji1D2/fPxE/aeB7AKj/8NprAnZ1NkMd62e2bbWf2vywf/ieAEo1yea3mAbsUTgu5hy88G2wIQnDaDKcb5JXGprqAVO+LAEkzMCKb16HA1rPxEnWO3t20D6JMeVevWqFH31sRbW1Vlleai8LlP3Mtm2KLtcX66UU3ReIDtbd12s30GwdEYAS+GG2b4MY3atJ07B7Ayg6AJvlHleb2LFvr+0T4GOvgUExqO5Vqyz30iUrffNNK5BAXKKBcaoGI7SON1Q/XepolA8aDPbiJt3sLP3qJgE45RPGEjOCcRvLOORtQulCc4Hry3/6bJe9oUGRdgTT+HfPP2sr2VhPcdIe7lRGCMkI5FcFAFG9MyNZq7KCyWAmwsaGxIcnpr/94EP7XHWRqbT3r1pt3Q+ttyyBynzV9dDB/bZQ+futF1+0DWJeBQLBmKK5Kcg98qSs+GwKa8p+oPrBw9/1xibfDBp3/C/iPQc77vHqKWrqHLyX6IRvAk7w1nRU+cFMhvZNf0VjyUQKawXYIBBNLWsFGOApU4SrZIJHH75A3ubzwqTBGwcO2Oenztitxmb7uvoLM1+4/aV84z5ORN7XdeLXIvoDv5OvHrX1TgE+947T06PQ5cy6ubvXmTU2182tbdbW0Wm4iGUQ5j34AcJf+IbyqXQ5gFV+6dO0XUitgET7RJE7uIg0WsUCXgRAV+y6fUK5hLvyEfftbl4I73Smn6VOwYSOKCkIhfx5iMnzGFXQqB9SyH+O3o1JaUxTmpL0haYT34jaCYdRbUbnfqk/aoMIuwAjBCTM5dAWAYjqmtqsvqnDGls6rEUgCVM8nDcAjLp6wgJs+pT3WQJCEgKm4mXylb4NT8mVLAEPZz0rPItPw38ua/xjAuqXn3zCnVAxIUUfoh/6xt1Kc8yznJ97sj3hDgK+kO0vSyFKjxAg0oHToZ2f+Ponxg42uQWIzJ86RWNjvj/uvCSJRAL/IOfkFwJ0YlqEKRKe164JTLhVTUuz/+a8VnnHBTgyFGZhsyZXOa9F4xZ4lUfqFB1GU5xuESZ8WOu8tf+gfXLihJ3R+Avw+7nHHnVPrcg9FGDQmowQ4yqL/f/uw4/svWPHrVO/dy1YaD1PPGWDk6osq7Pd8nbtsrKTJ2yS0jyvqsrXuy9QWWBCefTSZfv83Hk7V9dgt5WHnmefsUGN7Tj3Ym02G55mvrPDFjU32y8885Stl9BOWoJp2ZixKqIRAPXlTPhoK3GbpBz+25tv2+GWFksIUPbhxlxlnLFnt828ccNe1lj08PJlNmPiRJdvadNRLEG+dNkmtDqqZPyKuDfFaQJAsfzjv7z5jh+ZxH1i9SrXQn1hDVT8rZT2OTa3Y7PvlyN/JE/5qObgHacaaL+Qo9jAt1xyWABFCTeLw0yOCWImg911t4Az5206YlaH+SHtmSMWJgBv4vVq0DfcmQr/lE8P8IIEPIL7Sk9GGBsJACXM3zJzhC8EegpKyiyvtMLyS8tDKNY1YKgQzRBaIsCQ8EV+oQMptvGhTJ049/ijwFX8e/SIp1CFFRdpSPFXQxmbH9mScLd8KkTWu1AiNB4YIEJ/mI0OM9EwORZv0zhRtwFO2IsGV454tAFAEbjPEcECRkHjQDD3/QLEIDiiakdNT8MN3wkMl07N0dc8ESgIz69Xk/4rIMhxVIhRrf8UHvTCQ42ITSXxAgLRrJF+nufV+6W48ScB1A9fsysSZmeJmSAIIhCql90HgMry9SCHxXQ+PXLEPr9w0VqXL7chCdoD06Y7GMq/cMGyGhvdw02fQEy/QIhat2UqH9lC9ZQFG+4OqbzFgXwX7VwxzITSNUuD1NY1K23L0mW+JxdlCiO6GwUA1Wc3AVCY8O3e7WYS2MWSr5X6/sjamvHJhVAF1hqdEiB6Y9du2y3BfEgMfGjFcuta95BlK9/FAjD5V69YvpgpbYN8tCsMiFFnCHRkqD1hIjAkplc5MOgD1+alS23byuU+M+lgMO4R96i/uAPRBmr1ve9oEHhz3wHPx+p5cxxAwUQY8Ol8Y9sD7Y+OfrOp0feSYHPCs0oXXlyYeVHBOQAq1EBfJiDAbBwaomYlb3D2HOtbvsJ6V6ywLOU77/QpG9p/wOYN9NuvaBDYuHSJlWvw8UGEcr1XXhQAUNcFRL792ae2TwMWWjX6HfXEolZMI9wbXmo9RUXFgYEAYtA6ovb34bGjdkH5wSXtgPoHjKq0cqIAg/qx8pbo7TFTfeTqNUDi+iVLBWqnaoAvccARtiqIEn6H9HubF1C8rr7y1sGDGghPu7v8F9Y/5CYLUyZU+L4qdOX4eU8rfxgZPMnxUQ+prOmHuGonMAvuAx7vMcjxu/I/oH6EGQDtGtDl5gU6x1QAO+s29SXeb2aAkNBBnQKyaAm8S51Q/+yPFdZKBC9e8dqssLkwgX2xcsS/gukRAfNAXLcXKeDwwrVdvj4rrNPC2yA8keD7qxDwKkgmaYQE521xu+CcI6fxSZr+zdOovsExCvRzP9dtWIH6KRMrg+KnrjUSCGIdEnsjOSjyNUgIRrH5HcewJomJFTfN83PMcyRkEZ/aIROjroFX+y8uLHABdwIaIwnHCMhMpuLohQnYeO8kxnzG4drmJjcXYwIH+sNXXra14vNKZGjjHkKzd0GMh6Ij107R4SshygpSnDmSTdrFE/7knXfd/TJAD3DHhvnzpkwJyxT0jzJwPhVe83EU3npJIAnB+LoAE5vmx+s6KFPkJaxhhphcUT1hXJ+jl/MUEeVTXiYgNXmyLZ45wyfGAFMA2zjLX6A43SJMD9vFzzCV/vTESfeSPKe62l7VGL567lyfQOZxH290Aq+F4J9Yn/zljvfsw3PnbFjgp1/jVs/6Dc7/81VHOYcO2SyN7d/YvNnWCQAx3lHPTKoBUJgY+/jAATsjAbf3p37KLU9Mgjie7nLq6i3r7bdskb4RANRiAUbejca+cehHBlAKFBnpO6e6+M+vvW4H6+ttePp065utMV9lYXv32czam/b1LVtsy8oVNlvgD/CMTBVIciV/Vfhh0jCF7lQfdyHKmxZM/6F9/Oc33/L9VLcuk3wjGQltEH0jVV4LoyHvjlz5GBn3ce5w9HMlSmlHBgAUUa+ANcZAX2ukdgyAwqoLRwwoNfgWZo6pJnhMOAOK4vXOnPM7si3P+5oktWHO3XZHbdm1Rr4uSDKR+jsmcXmFJZYvUOSaoBIFXWM6l6Uyjs3scNbgpnYCUVkechTYSyysMfJ1R1msOwrrkRx80Xf0Wa+CJC/gGEv+Im9WXOvfmM5DSTklT350yvjN//v/HADUQJ9AlDq4BD28hA3qmsVmQ+oMHAd19N9gdCpI5loQrmG0Q8NhLQmyQLaQpgsJyrQv4hRw8TVLKjAPDqAiMKVrGg6CChqJALownwngK44nbE6HABPOfb2WjjCubDUGBB4XetWYEPAATVSuB4qWzhoJJpRpXLD+N/Uc0nXyXOSNX/eSAOq1HwpA1ducyVX2zS1bfa0Qs9l3BVA6AERZNFcj5rpj3357TUynfcZMs1UrrW/xEsvs6rbijz+y3OvXLKF8d2962Lrw159fYAnPi/Kk9GeoHrIbmyz32jXLOXrU979iXmzd/Hn2zUe3+uxQETNlSu8XOv8YCgAKJxIjJnww84cE3hByVynO5NqaOxDfoU/TWWsaG+wfP/rE3jtxyhKVFTYkMNe1daslCgosVwwLU8RsAQEHZbo3rAEjMWWqJQRGs8Rcsm7fsoy9eyxfQn65BFI2X/vlp5+KPLcEl+Ohzvx0fPLyDqDOwaEG7O8K1L114KAzltVzZ7sjEQAU9cqzURNw4j0E6g6BiL1nztoODSCXbtZaC+ZuKtuMiRPN1Hb9JdVnpuoiU9/I6uywhJh776IlDqD6Fi9075B5p07bkADEXJXzt556wjYuWeKDo4NIyvXuVUR2HEDVqGz+YedOB1CoxRkUGdyfXbfOAZRveJxaT1G7o35gQnjQw60rji4+18DYpn7FYDI4cZJlK09FKuMCMT+MJvs1+A801Jvpm5Xq37j/X63BZ/2SRb6jPhMkSQZ1h/Tz3eA4pc7eOLBfA+1puyEA9exD6+xrGoxnTJzgkyikOTUK0pysD13A7KkTBBFmhC/evGG31F5HZnIFWtTeWQ85ddIEqxawZHYNxo6ZYhD82AtCwqGvzeqzxo52u6q0nLhy1U5eueLrKLFHD3WCiRJrr8Kg4qaOehcQxoBCet0kh0FE5wyNvIcwCa/LdxCFYMlidzwIFrizC5xbIFQCvMJarIinOQBjkinsj5Uv8EUc/OZmTwJy8A5lNvAAlYUXOmWULP+xR07jkzT9iyKqlz+pR+o8DlTwkILanmuOFHDh6+uOmDjoIQTwA/CJARBAqQ3vVe7EIQCo9s5uB069er9fzyB8eb9Ve2OyIACfEHzCkzFb54zZcXAAJcAUvN2FwHP0h3xMbtQ3vN3ShpX2yzXX7fPTp3xhOxqRP3zlFVslAXJIAvu9xiunr7pZU6SQ4s0pyLd28b7/+Nob9u6hw2569MiSxfZrGoPmCpDQz3nBxw2vjvAys/KsI8YMDgc/9Z2d7sG0T/WBxp89HhOMdZMm2ZDK1GfQmaxmTJNwm9A4kSvgNkFltEjPPbZ6pa2IgA+8dkQzkkJxukXIQh3dXe5k6NNTp3zcYm0L670xx8dFNeTjQ0q64XFYV/zVjh32sUDtsIT5wRWSR+YvsBzxxeLdn1vW9eu2SIDpD1991VZqPEb2w5wNl9yHz1+wPQJex/TuNbafeeFFG2QyVPnKUL5yamst+4MPbKn47a89/7yt03jFRLoDTtIyDv2oAComAFGNAO0fv/227VMeukvLrAcANaXaMiQLzJQc8lOSTR5RnqdO0NgnwZ32H8pVdUYZ0dbi9sb9L9n20GLxKn0V5xF/9Pobvib46bVrJOMsszWSswATIwBOn1JaKCPGOY5urq5yQbPpa4QliwN8HAARdB9nTsihHLlGYwRgCnsZMVHSFzzbCdgHK42wbolJYb6DNBRM5QIowmkCYziAJ6w7Yk1ROM+K1hwBfliXFNYd6TfWGBXGThvQIhX7GiMHTOIpmTwL4AIwwRKicvXhiiMHmob/4Tr8GGQNv0pSau2HpqD0x3GMenL0s6MvfjTK+JOzXQm8YQ3RMRSGVKADKvD+rg7r7Wq33s5269OxX6FP5/3qqIO93RHQCqAKcBUA14ALxzB3VHfM1DArLOnOmSPX4TcQflQoIrFXF4aYNQigKNgE52RnOMgqYYZcTBpbWI5xQIPlM7+qaJ8tVgBcwfxhdtgUu4kZDIt/Ovp5yhHiGMo/HOP7EOekE9OfQxcv2v/ywx+4eSC2xT+1ZYu9snGjDxCjANQ4FcTMAfEwsL2xd59vMtaitNvMGdYnoIE7b9YJZdUJYIiR965eYz1r19lQ5QSBKAnsKi/f90qCcJ4YJXtfWWuLgEaOLZ45yx4Rc3tqzRoJa0U2oPoIpISMbkejCAGNjoUbcxwU/HDPHpVdrq1dIDC25RFbvWD+PddA8QlKDUGXmf2//egje23/AetRh2Qz4+7t232D5ISYni8wVTl5A1eZDavzBUal1qA6zBLTLfzoQys+dsQK1Lm3avD6jWefk1A80cvXi1VleJcsJdND/QKg2Hz2e5/vsbfFNJmVATj9lgOoOR4fz8btkLqm/dW1ttpB1fXOY8d9gDCB2NxZs6xd5durI/UBaM5R2ZVcvepu5PsvXrBepax/GYB4sfWrXlmfxobIwwcP2BwJ7z//xOOugaoqY93eAwIoDQZ/JwB1AADV3u5OTHCDyiDpAEpxBe3qSITUCX0OBslC0r/58H27pLoeFFPrRcO5cJENqh0HjabKl5ll+pDyx54Y5TdqfH+xpkMHbbbSwAbHG/XeQg2STFLcMf3UAWWptnRN6caBB56t2Ej6ufXr7WsPBwBF/yUOj8IrdzR5P1T6GSAwn/wUN/5Xr9jV5ubkrBTvZemZYrWfhRJQ1syeZVuWL/MZ2NDH4S4IPJwrKH+9ameYM2C2+s6BQz7j+82tW3ztHbzHdyEXn2vWc2G/rHZra+/wmbxe8bcRYCVQBe9TWVEUCITUAYN7qI/A86gT54NKK+XLxBB70XBECGVvrMqyYpvAflkVuG8v9jVZ7KOFRgtgxRGhlPcoe/ISeJv6VczjonL3cgsFGI6ppLSk6Z8J3aF+aC9h7AxHb0dRexoQPwYQ+T4nAktd3X0CRj3W2MSeSG12u6HNGlo61F67XEBm1ruvn5npIJx5W1EbR4PukxOcqz0x9tIWAT8AJwATa5BYazm5XMeyMptUUmpFTIZFYyzvEJ/nw9PNIWrv/jWRnwTzNtolptBMpuw+e8bHxN9/6SVbsygCUESQLJJxyiamr7IJx59RnACoNgGo//m7P/CJMyXZNwD99aefttkCNuSXvJI/XvM8KQ8nr1z1NVO7z5yzSy2tll2tZ4uKLZvJR73TqzG5lzGBbUFUbiQ/UzIRjpPc1E1lknPpotnly1bc1WkzNOYjWH/tkc0+2YbgfEdSQpB7EJIPK45dKttPjp10UPu4gBj7DC2bNdMf9Dag52P+gACOLPPX77xjH9bU2ABLCpav9LVCjFslrFsWz55dXmY/vW2brRKAAQqwt+IF8fXPND4evnHT+sVr+1WHXWtW29CESgGoAcsUMMu/ctlK9MxqlRPrspdj9eFlNzLmjqWvEkDVK+3f/uwz23vhkt1U+2pnnJwzy+zwEZvd0GA/9/h2e2T5ci9j2nNyLLpbAxvnp2Qq/CRcxfdiYwryTb5Yj/Rf3npLMlejPboirMtfNXe2+lSOa4B4jnqKNUMxWGKs6cSCQmNTk8ofABv2NOpykAQQoq/zjdhrHUmlrGMLjXjNUYab04Vxw8cL5G2AkABRjvo9YMdBE+Zzasf57r5bobQyHBVwyoBHOgdFyG4KYTxO5pxM+yHUdcwToiP3wo1RFJdXvIQz9ZHUJpP8TESJqC1kpLwYvhTGfv8tev8uzeaBKePPLvWFaKPU+V+du+2iCiBknsaqc2foug9apYIUhoeZiQ3naKcGJSj2A7oUHHw5AOuwvo42Pw7od54Z7O8VAOuVsB+uh9R4AHIQQkEQfJRAVXLY3Ts0AgQFr3g1BBjYqKAKdPtrNQg6Iip3POeUY0ZTgKceXBwHMMY+BYVqMPm5gC5mgxU0gHDMl+Dn3JPSoPBd+Mmwwxcu2P/3+9/3xr9g6jTX0rAGhbRhJsHzoRTHJwYtKpNZon/6fLddrKu3NjV8Uwf2DekaG21YZTHMc0pLZnGJDYshsflbAoFRnSVLDG+oo919+U/S/ZWz59grmza6rTN5ZlD0uruPVpIEUA2NAlBspAuAyvF9sljo7wBKHfKegr4+xbeZ7WdDXswfLly7Zk3qVMNiEGjYmNVK5Od5PmlLIT6llWQqZKjzZzc2W+HHH1nxmVNWKgaIJ6Fffuopq5Jgm9RAeXu8S96Ii38qZzfha2mx7/oaqP0jAErMfNVcASjak571OHlP7+DsA1fk//Wdt+2CBrYhtRFckg8KzHaonvpUL86QlN5MgeGEzjPF4HKvX3czxH48zCm9eCnKFhjO00AwfPCgzZGg/a0nBaBcA1UWAJT6Ed918vL4IvEzAAogAjjdf/6CYX42pTJaAyUANWoNFC+E7IgJ5roTBtrb5ydO2RGBvCYAk/LTN0uDmX5no+nsK5csU4zde1xVlfUuX2H9CxaqDUpIqq21gl2fu/llmfr6C2vX2MubN/sib/ocZedVMoa8LBX/ldqbvrZuz5mzvjkjgO9rDz9s0yIA5fyEBMftNT7wvtp8rQDwAYE/NrU8fP2GtQuUDyjfg3p/WP2Y9xjk8yQAZKqsq9VHnhDQfXjZUvecxcLvWAAJ9ZttrRp8MM1kUe1nEjgeWbbEfvaxbTa9cqLzBAZnH0yVMRdgCUwy6R4BDSVaKOLtU923aQBjc+Kmzm53Idzc1uL7Y3W51itosNyER22AiQD6Z+BlgdexOTBlGa8Z5RwhIWigCIG/YSJYXFRgFaXFYXPiiiLfoLiyTDytuMDXbgWvgwJeOqqRKdeULYHT6Oj3xh45iQp/PEryEz0Xj0T+PCG+jugu0fyLpGS5RRlL5k8nfh7lfxTPTS0jSNdqf+GSYxz8x3CudtUnQIT3OgIe61rbuiQIChg5OGq1pla1Kz2DcIXA1C9AxRHzHW+fQ2HNIO2VOH0s1T/4jXuqVH9gQhKhEXBUzb5IZaU2QeAI75WufdKzwXwVK48w5kLIQxD9iDsEnwCDojKKcz2WAP3Ewx5LmJkdunjJgdi/f+EFW6X+PCQBEV7gcYZXPN3RV/x6ZHSNvimKz8Jv4XmSFN7SmKrbBH4dHnkt5b0RylHZtIlH/b+/8133lssEx6Mrl9tvCEBhsk8f5M0wBjHmSWBU333/wEH7248/tevd3dap53oe2WLDGo+zyZPeGVBZuttv1VFWd4/GDsYN8U7JIAnJJQmVOfsj5h0/Znlnz1qmeO7DEvZ/8eknbf7UqT4mU3bwoShjIwnXNWMv/OW0eCAb6ZJ2JpVxHc0am3Uax3kewZrnKVeiIb5bLc32V+/ssPcuXLTeufOsT4CiT6CLyb+Co0csT/EV1NdZqWSNfJUP/KkfvtbbZ/1Kd9+kSdax8WHr1fg+mCcQ4mP8sGUdPmyVR4/aKslSmyN33dXi2cmJ5jj9Y+grA1AqM/g8E4efa/xjIrSB9VmA9eMnbW5bq/2G5AA0UIVKI+0+jEV3IMot9Udv9wFIh/7BA7Q9zqHoqJdYHtOp8sKKAhO+v/vkEx1v2UyV3fwp1Ta3usrHidtqe6w7AgwzrrhDJHU6NFfUXayNChN1kSxOiJ7z9kG5KA2ZmQI1Gl/D2qECXz/EOc4X8ssAQgEMFbKvUWm5ZecXReZzgKvYjTfnESiCjxCQd+gH5NXzl5Lf8H90GUZ95V8rCUD1j85hKJVw6oUTGJIXmII/zB8vmPCqMxQFB1wIGqp8NwmkEajDcBz2ezoikEuQHRbYYs0V135P14Cpgd5uGxQjGujpsn6d93NUQCs2Ar7QdnGM41SnVMNyxh5VsgshAlK5ahQ4JoBZx0CJIwMKnTVpaqiG4lovD5jW5Li62ddp5eX6wIPaFUGctRN483t+/frkAkA6Ed9QJF5WgSgXDqF8/L4CLqnZFPXtA4ds39lz1q8yw9PQgupqmzN5srF7+JVbt50h3u7qti4Yn/KDqV654p8hUDV/+lTXPCyYNt1mqSOSvjDrwHfCpz3chRgAUOlij/vB0WP2+t69nv818+e6Iwq85twPgOJzzGjQievb2uyEhO3vS2g+IYGXAWK4osISk6tskP2RMO0rLnUwpUpytXWm6hbTvhzld/DSZatUva5ftMC2iJETsLt2Ifge+YkptAMBKLUNPMF8RwAKz0oAKBZu/tazAKi5zgioN9ov7QWzLDaKheH+9QcfWb3KpkTgpGPTJuvUwMJAmCEGl337lmUjsCt/TrhyFaAeUt0NKH/kWdzMcgR6ci+csyENsGEN1FMCUIvdyw9tz8s1pjvkjSbDjNA1ARH22DogAIXTBLQl6yIAxZ5WqQAqVD95yrIrt+vsL957z/Zdq7EeCUmdGjD6V68xk6BfcOO6VQo4TVQ+q4oKraO5Wc/ftvYlS633oYesf8ZMy1RfKzx02LJPnrDCGzX29YfW2c888YSveWAiI27aY4nyx3vgZQ0Y3xUAA0BhehgDqOl3BFAIfcQJaEnYQQ18uKE/oZ8a1d4HBKBMZY03JdzmQmhvWTuY9fkuKz97xuZIMNy8GFf8D9tk9ZXU/TUYWNEo7VO8DM5olR9ftdJ+Yftj7taWeonrghSRD6+EJHlq/RnSTpnj7dHDQNBO9YpHMYPYr/YWZgUJ/D7gDm4YTNt7ezSgRp6LVJ/MLsZgq0dthUFzOGXA5IO0V9Ziubvn/ODWmaNr4cWv8tBqiQe5hit6zvfF8hDtkeWmhOHdAoCW3s/RtV6K8ukZC0cOcd/3c44hLXel1OL610Bxdjl63uIMRj/EbYRA4x17DonPDfcKSAsYAYBwxoDmiP2Rmts6jY1kAUxM+vT1qa0w80xb4B1cgveEfda4BjSx+Jv+F8zjwzhVIr5TVlLsgAgnLXUtLVZTV+cag8ll5fbSxvU2VwIbaULbxHtMGLAOGbNS2g3jJzPhvMOG8QjYeHRlQ1k0z/lqM4POi0Peky0heTI+IaAyLmMG/9GxY3aq5rqPWb/17NO2Yv78CEAFgTT0ueQndBosHHxsVR8IP6odqm2i2YVX+Cvidwh6fepb9CFfp6X+jptjj5i+RD3wjsc8mgKAarX/z3e/FwCUvscaFTRQOHlgApSIXN5RfA6gRN/9dJf9t3ffszaVYUJjZteWbTYgnpypcmK8yGxocGdPOTc1Hmqs8z6ldJp46JAAV594FXs6ZvPcmdOWpfFqsb795Ib1tnHxQlsoAML4FGsRkxRlgnTAVy7eqvVtLl7fu89lsfUL59tz6x6yzUuX+HPwIS8HEWVKnbBv31v799tHp07bRfHnppmzbPCxR224vMI98OEJOPt6jU/cel70TcwQB8RjEwIkCaVtQMdBAawMJgTFh7OvXLaCM2dsZnOTfUPjxaPLlia1PEw+OY1XAaKvCkBRXvBi+sCnJ07Y33+y024r7gLGaY1x81VXf/DKy/awygazbcqDRhSaXjj3EJ8n+7ISrvThxh8rBCbFXCOso4OkaN1bqukccgiyBeMD6+rQ+jHBhgwa9z/M6bCYof/7Wty4nTq/VYpUV+xRFMzoAETBNTfrl/MwkysMJnP5bPyqa9x0o1HydUTi7b7GCI2R7rnpnR8jbZNkZAATSgny6P3P862Dk/KsNh/GaU7DdSrFv/1bo4w/vRhpoO6DKNe43LxsvaBTytkLncAhqoj4mfiUow7Jj0Yn7H3FWisA1IA6dX93ZxI89atRutmgGmPQWAHOIiAVBTcnVCMFTAHGYsAGgGPWw+/5bwGseQDAqaFGyUqmmUBnL8wPdt8MTmzSSweoaah3RoRb1aViNiz6ZLEsTIx3HKDpHBDmAE0BRuVCjQKz6gjtrMVgPcsJMVZmC6vKyyQIz3bXljCby+rkx65ctZv1DS5gQZhWVOi32WLmrNlgVqxIDCWhvATGFJVsXLjJQh6HlAZcNdPR+RZeh3C0QHrXzJsTAJQE9PsFUMTHIww6TR3t9sGx47ZPQvNlDcItElgx3BvSIO77Q2mAZ10UM28wowzlL0NpyBXzLRIzWSCmjKDNAljKAmBK/kbNAN2FvA7F8BBY68VAcWP+mgYVBFo8+7H5M3HDZAkM3OQbgfaYmP8uMe2Pj56wVpVtvoBT24oV1jVjhuczR4Cg4OABK1O+ytRGh8Usu1Uv7ez9tGiR9aPZKdVgoraSzW7mFy4IQO23hUrLb734vG0QgEJ4ZXCHESWzdIe8KStJDdTffPixa2OaOzt8o2H2gXpRIH6sBsoHW7UphCDWPbEb+3Ex/KyHN1u/BrN+1UH+kcNWcviQlbd32gTFXyXBql31dLm21lpZSKyBd0htMlP38iTwFFy5YhP13a+rXr6htkG/CAw+SugYog4cQN24ad+JABTamQCgNrlAdicAxbpG6g5TxZ2Hj2rw+9hqJJgMPfGkDU2a5Oae7ulJ/RvzYNYJIpDkHT1sRUproQSRDRL2MNWco8E91bwWAMUC710CyczWMkmBLfq3tm/3gVotJwwQdyIlkzrhubjOyGvSlImAIOfX+pG44v6jY5/qicW7aK0CgOrywZSBF/6CWQZOXZjUuN3U7F4RyyUUw0+oX0w53PZdfR7TTN98FF6HcKRvhCQgXDN5lOOACRPB4KqdgAYiP3gaVABE4dwiNhV05xjqb7mccxQoo/85L4vMDsXEIkFWH4zKwPPp58kbI9fxrX9pRP35nyjEp6nn5E2CIxYI1Av1EcAP64N1FOBxUOzgKWiXAnjCoUO3Nbd2uOvvxpbg+hvBif4AkIGXhjElBrwB9CBwMeZwDQgJDpny1VZwzV/sXjQBPYcvXnBtD5MizHb/H7/+qs2aMydseurtkvTra4ToH5MWbmanvoFpGlpjLDcWiSdvXb7MvdGFNYaRZ9SY7lHHMYDCBBkLhYu3bnu7/o2nnrRlEowZ0+lTACXGV/gXbZ5+BVjENTJOb+g7pJHyIL+suaJtssAd01v2/bvd3OzPZ6sMGTNJPxvuVpaUugOEIvUp8gzfT+3rmC9hwvf/+/4PfA0URJ5/DRM+jbXUBx2Md8A/8FnS9k8Szv9YAKpDcWctXmxdmzbZ4JSpPjGYg+Okkycs68JFAaR6Ccw5rgUfHEzYoOLr11jRJb7cIz7OWqnsa1et8M23rFp5WDx7lvOm7atXefmNmkT0dijSNb/BA65KMN8tPsvkJRoMzNRf2rjBTcUoW38/fk8vUr6U9SW1j0NqKx8cOGTn1f66liyx/pkzLYGDJ+WRfGQJDAGomFxhicEwezhWVNiwypb9DjM6OswEwHIVV5mA3CKl6aHqya4BmycZCf50P+2FunQAdVYASsDnywKooBWiiSd8XdrffvSxnVGb61PdTVKaH5oz237x8e02S2WMw4wwyaUQT3rpSF9mzRETFsgO/RpHGJcATb6mVmAHfgzwASghS8HT4efu1lvXeIwlPwAhFZ2nC75MGwC0MFYkMllzFNYbhT2NWCeEkwWBHtqEhwB2HEABjgBQACn18+SmsJFr7xwAlJ6ljbrMRFEoeInomiYfQjiJj/oTqsX/BOJOVJRJ8kfT5DRiwjcOxQUVFyDXY8oyhYIAnVr6qe8liQu/kXJTD7rmiCPx+Hv6E/4nz+OrsQlzV6wDEiy6O6xfQt6AAuu2MCHsxXwQ00EJuw7MJKg4SIvBmc4BCSC42GTRY9eRHMGsRxqY2rv/1X39hSEEtWmUHhHMDI1UiRp4mRh82OSvwEpj84kCPBSFQQ/hKCzODRsGMisIUyYBCJGUB50ZwYnBB8bBrAX3Rz6b0sApJgrP78f1AY2cOXk5h7TS2dkYmFnBHQcPexpwVfrNrY/Yqvn3acIXEZ+ONTqUywWBjTf3H7STGhTYJ6pfDIfvjpQnVySHOs/wBclr5s7zHas3LlpoEyXA48SCsvbP30caIMqD8kLtjbD8j598aj/YvcdngdhA9zeeCQAqrAMQA9M/9kNo1bPvSgjHXOzMtRprmTzFhh5aZ33z5tvQhAnBs9C5c1a4Y4fNllA5f+kS62xrtZsNjdaseNqmz7DuzZt9P4xMMdWsujoBqIs2tG+vLda7v/fqK7ZBA2wWJlskkrZF3kn0HfLGY2EN1G37Ow3UmCQ0KZ24BMY040UNkGM1UAxCMHsGDrRpe48ftyu4v//aq+7xMbO3xzc1ZqPmLNYTiflTxpkSMkxp71yz1ro0+ObcuukmiLkCw1WKe5HK7Nl1a237Sg3Iyi+7gUeN8AtEncYaqO989rkvbG5sx4SPNVB3A1Ah/bTLk9eu2a6jxwXuj9qt5Sts6OlnHNS5IxW12UyBY8xh2EdtqLTcMiVA5KutFVy6ZBtUPr/5wvO2QEDK+w/lrLT6rv3KMx6r2FProoDpM+vW2bcee8wHasjb550oSmaS9CxxO+ngbX8otH9yhgCIUCiIpaAHeFTRc85rIUQnAiZNytPBcxd8fdYBge9V8+faJgk0rEdJKN56pd3dy6oOWajungV13a1z11oxSisqssBp4FFKiS74zdPFj55cPeiln3CQhLOL4Ka9xCboiKv2irKwHqsMDZYAGAEHGQjxsKqQ9Ih3R9kI5/E13/iXS9QnxYW8RrmF6yiobAGxaIhwyhD2QAquv+ub262uqd3qG3Gv3yFw1OPxqET0P7SZTNYicFQ5xtpwxhcWceep72Bu7vshSUhC8J9UWSFwVGZVpaxHKnFNto8XxEo5hw8ETY0STL9h7ScL16eLf/3Byy9LKJ/tpvM+uvF4VD1qot5P8NoFr/zLDz6wvqwcKyou0RjZ5U59lk6dao8tXy6heLXAW74LhkmKPj0uKW4HUEojEynviPfUNDS4xvdXnnzClomvDEkgpa0SJ2tQEUDLEQ7VLpndP3v9hu05fdbfY/JgamWl782Eu268tHaIh+EUBv54q6XVLSsokjBm5tgcAaDV4mmMbXgUxYU4gEi1GCUyACicSPxvb7wpAHXEheaHxa9/VSAPJxJMKJAZ6t7rT4XGmPK9Tz+1P1V5tYkHZSxeYj0bNzqfyrlx0/LFY4uOHPINWovEp+YIVBRLBmhV/hobm9yjaseqVdYH6NI34McFO962cvHNqeUV9rL45SubN4lv5YTyhlFDVDtJV4gB1M2mZudpWFwg0C9XXb+i8QENO+lFlojrmxfp//yjvd1uarLX9x2w/RrfbjQ2WDtWHzNm2KDGQJwNDamM3RmG3mSjfyawMsV7mGDLbmy03HqNdRqjKlTes1UvWOY8tnKlyysuQ4WP6mvhLG6qY8nBsPK5J9ZAafxyACUQyyb4AGYshtAaeWbuEA8fIM88i+UQk2VMmp1XndAGtqkdY41SofYdgx/2M4KnoiUisL4IXhtClzULJPIMoMp5KGMWCIUD36RNOC8MVlCAT865r/884ONmNs5V1P4C6ImcLfheRmiQyqygBHfewbQun/XSACIBK4+E/HpcnHLNDfhRuMNJOPW/TtHjyWPchPyaKDiMPJ6k+FZI+0iU8XWaVBZ/Fmmg4jJJvUipg+TvMSULNzp+8YkwKMRqQYh1Tt1tTdbb3uomeWhesrLF4ISaWaBGA/JNy4icTsfAT4Pwj6UkJvWrnEbPBABE8wAM8W4QHMIxnNN8YmFCJ36f9VgOptB6CWyFI9eALJ1H4AvQlQReDsR6XPMVp0xf8qMPhB6ChgNG637vde7XUQcL5yPPYnuKYOLAKgJXgC5m+4sFsABa3GcGjRlHAs8wm4zNM3F4gURlMoqiS8ozOvM0sUYGc4qPjx7zHdgBe7jHRshdzsAmZuYCaPyaxx1Ok9UQXful/nAJ82JWkNkZ3GdiSsYGsNc1ALYK4KKqhsjbJDEJNGoIuzMmTbAJageYIpEfr04IoSP6Tvz5UZSSFi8ClS/pbm7vsH8Q8EALwowSAMpns5Q3BlBs82GGzPw0K50/2LvH9ghA4T2uZcZ069cA5ot/NdizODb37FkrePcdB1Dzliy1RoGka7W3rFv56NFz3Vu32YADqH7Lamqw3CuXbWjXLlvS22e//+rXbP2Sxd4ePG/6bjLZ42YqZGuUEwkHUB2+qBtTy5c3bfR6SnpL1AuAhAGV+/cEXHYIgNzs6rTmuXOs+6mn3IwScIfWL1fCQokAYC4aTKW/V+2pR23STQ+vXLOEBvEsgZ5cRbpp4QL7mW1bbCHCB2uPSJj3rdCXvJ96igP54AWAQgOlAZ0ZxSbVRQyg7rgGSkT6aZe79c7nAjp7JRTUrVptAxpEhwQkclTmJe+/72XL2kDWGQBE0ThnqgwKlbj1Ar2/8ezTvoYAwYPYSR9x10lIYZd0ZmvZkuCpNavt5x971NeBjGgGqZs4TboaSZ7XnQuu3Isj5kS8rFvleu56rXu3aupoc8ELgIsDHIQDj1vPe9xRnBzgARlqUzcwpz1yzD49edJNchjo8bSIJy20Cgze1DNtlrJzoV7XLsirXjsU0G61qY+h+W1qV91r8MdkEIGA/T26JSTj/IK00KlCTtUmlSXyhUDGkb4Bf455loNBgX/6DeaB5QJTFWWFVi6wldRyRcdygTFcuHNNO1AEyfyG8oqINMRHD5z7Df6I9NLY61HnYyjJJKLfkoxL5Lei+JxJREfl2y84j9MjSvQNqBx7HByxN5JrihSamwFLASi5J7uePgl9w4bHNTRIvojbN59lTVKY2CBa+gkCfaF4ekVJkU2SkD2hRABJ/I4NYwFJExUqVM/wYYRP0uSb2nP0OonqBh6iI1kI+eEknGLloI/Z+xLe3zp40C7V3vYJiz94+UVbIqEa0/dkLnXCq9Q14KlGwua7+/bZa+of7avXWJbAe+L6dV/jWSLe/dzSJfarzzxjFaUlQaCPvpuUyu5ADqCUZjzVvbF/v4OkqZUT7Jcef9yWiH+pwHyvpP3nztv+s2d0XmuFzLDn5FrfcJ97C+yhnMXnGM8R+ulPACzWaTCc96vtu3dM8YiMCgmeWC+oP+cyudDcYgP6Jlq7OeJh8KFVc+b6WEt5Ukc4HujoaLc/3fG+T2CgxWJD2l96IuwDFbzbwvYC3+Y9LCO+s/MT+2/vvW/tZRWWqTGh++GH9WvCisT3si5csBL1xe3Lltpj4jOzqyar3rLc8+1nx4/bmwf2W4vAYMay5dYjHke9FL3ztpVcr7EqAeRXNqx3d9uYWHp5JynUIP2WScBgrt7sAPUfdn4WANScWe7kKgmg1BZj8olW/af307bIP2My/PDAuQt26MoVO3tb45q+6V6A1T5UgR5P6KfiPYoPkz4MqadqDH9IY8wahWWzZjgwyeE9PR/4TPiuU0j6uOQASnIh+cAxBwAKrRNj9jrxdPqIbwGRGueothecMDgg6g5mdACgutY2b3NMPmLe6d7sML1Tu8I7Kxon2pWPZQoANMokeVScAPywdyMZCBMQtD34m3ue8w1cgyYol7VGDogARrrPXkfF5f472iNM6mKARZkG0AWPDWa0bo7q18qkP0dNBxopvnDmyUmSLvQ/+Swn0e/jsUSn+GEofjYc9N3oJE3jUgqACiXNBYI1FUjdcdvvKSRJN0JDU8t1ASi66Sfq0BLmaYyY3bXX11rTtYvW0XDLelqb3KnEQJ/AEx1TNe+CloQaNsvyRW2Vk6xkYrUVTxLDUsjTYOKL2qJ0MAvrTiuS3+OLOvGaDql09O+X5EonfpE8xI+Fa71KNvA+6CZ/Eix8XRXXg5gBhvvBJJB70XX8m5gOAGzEnLDX7bnDei7MDVm7Fa3fkhDDMb4GnMRAL84LTDkXUBkNDphvYMbBXkPcc7MaZjB0L5jWYBqI2WAwHwxrIYL5DU40GIBgvjjGcNMP3XNzEA0WONNg0DwhZskGvzArvLs96kLbWps1Y0ZUOHH6+EOBhXbC32Q9EOJDVL4ODNWWMKNkZsdnzrtwoakyi5g56cdNboWYDLOtYWYb8EW5RJHeD8V1G70iHuQEE/3bDz+2f9z5qa9TWTF7VmQOMNcXSiOEBACVKyGpzd46cMB2qxwuSvBv1WA3uGaN9QlQDk6usgzlO/vmDSvUMxW3b1u52kGfQEG74ujSwNkjcDQwe44Ni2lm6FuZAh/YkNvHH9sCMe9f8jVQS9ychIECxux0l2zG/YMNaXFjzhoozFRY57BWeXgFoCtBIKkpVDmQl17l+0/f2WGvHT5i3cVF1rN4sXVrIB7Ctl3tk8afpedzVDc5LU2Wc+2aDUvIGJKAndFQb0USvqtVL3MnTbLl8+bZYrUFzFjQbGGKxywwwhwDJcIeYCgGhanpDhqoVAB1ZycStBfex0wCzdDbKufj585ZvdLVsnGT9Tz5pA8CuZevWOGHH1i5hJCJrMtQ289Re6Ltl5UWC4RX+dpA6poZy2Q5iygbZlvflBAHgGJG+wkJGD+7bZu7/qXvhDwEIYlTrsIgx1iW6aZCCKW1jQ0SpFutR/2cfpyn8upR2q/VN7jmkzUsFaqnhSq7JyU8MVvuuSVSkuRt1mN3/VRWXo5dqa21N/cesM/PnPYZ5cdXrvC9sxZPn+ELueG3Tv6u/pAogvLfKf5Sq7LCKQwCQb7aGJpw2hp70CA49GFWpv7n62t0zW7ymKHg5ppZez/GQfEhiGEOFLRq+raSi7DtJsq5wY18cMWe66aArJGBv+CcJ3bXXkBw5xZhzRabD6Nxx8ugB/3mmxYzEaR32GsQoSE5AHGIiex7OqKKIYQ/gfwV3oneT33Xy11BeWFdHGuO0AxhOpcaMLOL1yqR/7A/kgJe7xS6dd8FepUlWr8QN+XCJsxh0qtMRzyhxU6L0K4X5Sqf/CYw3TPQ5wJdXlaOTSots9lTqt0xDDzb+RJCIolP5pNjaDtkIXDe6LeYorxSNzz33pHDzs8u366zGRMn2e+/9KItFYAaUH06Re8yRgLsMB89I6D00eHD9v6ZM9byyBazVassq+aaZZ49Z1kCN08I7PzKc8/YzKpJGlvCGkRvz6npGIfc/E3f+OTYMXdWxIw+cXzrse22aI7SpPEBc8Pv7t5j59QeW/VOrvppdkeH+q+EV7Tjk6stS/09q7zchtX3ErduW0ICv6k/0l7cVbjSN6g8+tYY4guUImuRBgUuhsSLMi9esIrWFps3Zao9JL6Oidm0CZUhjQ6gwoQbJu30pZUCId96XGnUd9F0wQd88pXnAaoq8++IL//XHe9Zm8BwxqLF1vXwI6bGYsVvvWFV+tb86sn2/Lp1tk19OT+fLTAAe/224+AB+6/i0Q3iGVkzZ1jn9ic8n0Vvv2UlNTU2SedokL6+5RG3DEkCqLiso/pGZmBysEnjDftrYerNeIuGhQm2x1cKQKkvhPdpU7zFyyOVFiZHsq1PMsxttUt45K3GJo01LW5K3drRqTYvGUZ8DkDvJpRq12jGsRSpVtudMmGSVQu4YppJ1IP6Hl8IMlj4jnfN+F+4iG5GD9BOVB57Tp+xD48FAMWk8be2PyYeON1lINY2AZDCmlHM6WKTurCGyD3X6QjfYq0SoBqnP0zo9usefTpsxh7WqtK+mIDzCW6VAXsT5Qm85qrvhk1cOYaNXNEcxeZzIQiAq92EdUVhjREbxBIHa4sAV8n1Rv4M65IASCqiuPh19HO/jsYHBT/6dbgPUUrh7O50v8+l6UejJICiyF1bpGIHCKBdwRwOQICnPWoDZOyL0dzFoRoSjUINxZm9GiC/4xgCzU1XU50111yyxktnrO7SaWutvWbdEtRwMkFfSdCCIDEjABEdCnReJABVPlWCz7RZVjZlphVWTEiiemw7XZ2JsObMK5rdiBtc1GTivnj/pBf8nbhTh6Ofh9seJ1cIcNEjXiZKukCSAEEMkgBGMUgCMLm5YBR0DohCe4XpYABiwfW7B5Xd0BAALQJq/hvHsIFZfD88y+yzBhYJEzB0TMIccInBMAjDcAEjmBMClrCdZ01XsR/RZjHAFztTZV0Xbp1xTcreE6jKMXGbOWmi8hxmoJlBZJBFSOCcARH1OL/57LkXEuUSBGEvP4qIdoMg48KM6lz3Q+GF8ksKQ2LMIU8x4/gS5B+MTnWOoMdCz798/0P7m48+9rUJrIH6tWee9DxSTkkApXO0HpiAsAYKV7vNMLwFC6xn7Vrf2FiNzvd7ylU5ZV+9YpkCHZkMpiqzbg1SAxpkg4Ab8oinvqymRsv+4H2bISD1hAZRvMMtnznLyx8h1+ku2aUcASJspPtPAiL7lD4cYziAmj/PZxhdA6V6HAFQOdbZ2W3/5fXX7YcCUIMTJ9rgsmU+MzokYS1TZRK3bT6dffWqFX30oRVJeCoiO2UlNlnCzRSBHGaucZhCb8Xc5HZLiwO4Hn0PAQpPXgunT3WNHmsSXKD07CvdGkDQQP3TrgCgcN4wAqC+aMJHW+pS/2Cz6f0XLtgBAftbErQSGsy6VAc9ArOZqqPcixetYPduq9B5tUAS7TxHbYd1iezPxsaEgL2Qw4hHRASAYh+p1/buFUg545teImCwKTaOLVgTxOO8E97nPLQlBuVrAlxnVU7HLl62yxLK6nWvU31hUGnPlxCDOWR3d6cN0bYwLVSeJyuiXxH4e1J5ACxgOgogCR8IeffyEtAAcP7g8z0uCDFryuzx8w+ts4VTp/naE+o48DlCSCEACTO+YyovNo9kDRVCziTqRoIis+fTJk2wLNUP/UyF7oCrW/wErRXCBDO18eJnJlV8fRZBvAotMsIQfYld6RvaWvW9LoGd4LwCt7hMiCB8IcjRBlgb4jO2YpDUKzP/DpQEmBwssdFwUezgIoQyBbTprMXCCUasYXCX79FarDjEzjKoF/gNRJ0FM7Bh7+t9/YPBIYPy6ecedC7gA0hiDRJOHNhcFm93rR3d7tihPQJVwWNiEFDZawdA6GBQ7RrgyORQm8oHc58pFZW+JnViWZlVSIAsF2AK+yIVu+CNsMlMOhHWq/zOXb9hxy9fcSGQtTnrFy+0JTOm+zeYiIAnJUnnqZf3IsqNsnhXQAhtz9X6OvHyKvv9F+8AoGh7ygug/7ja0MdHj9on6mMtD2+2hPoG5rJZ585ZpnjiRrWlVx/dZrjGRguul73M47juRL52TuX4ofjR99V3EV5xaPFzjz1mC6ZPsyYmr/bts78Rj2uYv8Ay5823LJwXqL8xQYoJ9cCcOZY5a7ZlSUi3+noz9UP2KcqUwM+ser/y1qu+P4i5q64zJPzjJhwtdYbK3rVWp05ajoDa4O1bNleC/8ubHnaHRThvylUddXa0+zYjHx874R7TcJyBdnqpAE4la1s9v4pc/ylnNQ57U/n5M5wO6Zw1sN2bVG4CdcWv/cCWZmfaFvEtNk1dNGOmhocw3mWoDe05ccL+24537VrdbetT3+545lkbrpxghQJQFYzFkyb55MlLAkHwWgdAY8tZTZ/2AjgANO0T3/jz9z5wE0gA1EsbNkQm1xGAQoC5C7lmM6orJhpYb0t7bWprd96AFgstPbybdo7DK9pBlvgmzwf+oiAiqbTDEHSb6SOdAMLgEaQngJtwznhI2bLn3olrNb7p+2nVL7LGpkWL/FvwEwAQE7FM8tCOuiRrOSiC9+pdQBPZpFwY3wnBdI51RvGaogjgOLiJnCoAegSI8FbHJrBYRvn6okjuBEix/ih4tlPQkbjE/rweyKNXD8coxCfk24/xj2n6V0ERgHIdjg/HAADATvO1C9Z4+Zx1NNYZHu9ACnjxYGfhoglVAjmzrXTyNAGeKje9Cyg7z8FT7dkjduPoXrt+8HPraq530AWjRfjGtpsFdIgn3rHUmXDmEKtIXbPlbWzY08MmXGilSqunW+WMOTZxzmKdz/AGnp0ngUBxuirUnw4N88fRPIkdiuMe+ZpnLfoTPec/RG9EB/I78ljIe9Bw9dlQ74j2yoOYAIAraVLoLuFxA8+aLswJOx2wudBM2ekI+GIfrwDCJMTC5ElI+B/KOpzpvxLBaUZgdCFlpA3vTDku3CMMc0Rz5dcSCLhXqoAwEPbiKtJvQTPmZj8KgCwYHup7TAtcGxjFz4FvJL8YMxLd8+twkz8hjV+CQvxEHUAR4PzP3nvf/uL99yUAD9hyDXC/9vQTviAVwRvhiGc5MrOFcMju6n+/8zM3PcybUGldmze78G5irgwsCXCgns3ywTnLhhlIxaxZTJvdWO8bCSZy8x2s0G/yPvrAJp4/Z/Orp9iWZcvtxY3rraykRHU92pRmPCI7TBjcqKuz7+36XAPkebshAZnBhM2TvwigQr4RqP/4zbft9UMCUBrgBpYute5t28IaIqWb9NJGcK3LHiRFH7xnFRJEplVNFgBZ6AISXr/YI+y0BBmAQ2OH2iOJIr96l/2XshW2Ll1iv/P88wJc7NcVhDMXysYFULEJ3wiAcvL2mGG1zU32v7/xln145qzlSIAYmj7deiU49c+YYUMSnABQeVeuWrEAUP6tWstUHTL4MrCiwcSxC9sLIDwQJ+mgfmNilvmWhC82jcZjFWDjUQkYAKhZ+h6znXSd+J34fVzI4mzFtYACd4CPfj2fmDvPBgVucGSRKaEnq7HB15jh7IJd+RPHjtqEM6ftWYGnR9WGFk2b6n0n1ZwmTieLiC9JaPuhA6hzVt/eZk+uXuVCFPvOsRZgBECNEHm6JEHjP73+hh2puWFD4rGYcOYpI1MFoh5aMM9+assjNlvC76AAhedN7ST0FP2Nulp0IDEj56IAjgbcw+Y5CdPvHT7kWzrMnTbD5k+bbuUC3IAUZq3b1UYAZEnBSICKcwAYdc1IQ42TBpLhxeznIVdMygCeivJx4oODC7RU4j/F+e6ufSLrs8qLfX1Wma59c2K1R8qPOmI2GiAU9kRiDVK7m9+1RtomNEud3QHo8Y7nkyLwwHWYMAK0YRaN4AqfQHM0sazcqtQGq9X3aCd8D1Mj2jYTA6+qXeMdE2AZ2rXKmDwqVsY11rUilLMH4BG14Q7x/S7x+RLx0GfUPh5fvdoWCUyUCXQFpyAqExJIwTwAxQDqnYOH7DWBEsym8SLnGijxvwHxnVTytic+1qD+f/jSJdt59JjtunzZmh9+2BKrVll2Xb1lq76zTxy35cr/Exs3+B5086on83bgO3dLo/IQtDUZ9t6hQ66Rpk0ATn7usW2+x9LV23X2zv4D9k8HD1v9xk2WUB/OlCySKaEYjeSwxqAhjTcqdDf3Yz2OKiqsNVV+MgHu+n1IwDbv4gXLP3PGcmuuWZbabELl0bN8pXWzZ6P4Ho6A8vZ8bsXiH5UVFb5/Ihro0spy6xaA+vjYSdeGHbhw0Z1v/OyjW33iDeccgHXPr8i1amornx47Zv+0e0/wYldeYT0aL/C2V/jm67ZBbeW5rVt9/RWTk97cFRgbT1+7Zm+rPI4InF4V4OrcvMUS6q/5Oz+xKbpeJv6O5hqLEMZWB0AxxeWtso3ThPYbE+8/ESjDVHfFrFn2wob19tiK5V7HznPuUU9jSa/5/dBToge804aonJdEfTd5HR0xhXNPpBEfACBR72i6WwWAMOVnXVFyPyONN12qc0AQYA2tErwHuTD6jIjEhG8wYe9HxmMllL7r1zpnQ1jfrJWA97nsoFUqYE+j8kqfmC+smOh7HAGU3AGD2g/yJpqkhOLie/ArQvgfvhv+iqK8QvFZVEIjz6TpXzVl/PnlwQQzaVR84xUJZyf2282TB6zl+mUX5N3MDAcLahE0WGYncIsYL4TLEUKnUeJPHjAF3Tp9xBoFwHo6W12oz1ejnDNnri2RELdUYbIYL4vefYZSHYTBtUsdqFaD85WrV+28hM0GCTmYWQCOWJ/C7FHwSJLvjb1QnaBy1nyrWrjCKmbMs2KBOnpS0iTuSzThlP6QQrEwEX7knLP4UWcwTjrxm3o+6uCBdD/+iav4Bb+hLslHld6Y4cTnzjSSAUAUzl1Lw95bACUJqx5cOxWdEwTG+gS0fP8tB2DBqYafd3eEehWzHR4a0XBxTl1RCICeLBY4q+xhzvFmixxRPyNgMADwO/b2STNCtQs3PdQ1AybmUGi/EDbcmQbHCID52i39hhaIZ4nDNxlVW2Qwdw81lBV1GZWVV5AfoqP/4yf/G879GH4HSPA+7r//+sMP3ZwPb1K/+vSTtg4Ape+jDcCuOa4WZu7ZtJW9Gk5dvWZtvWLiAlGJuXOsV+AHJwwM5gCnDNULnuCyWlpcK5Kr57MAUBKM8DLYu3Kl9c+f704YijVIlqt8ty5cYL/8NHtbVQhABe9wUfLHJdKFGcBN9QcE670SrGskpOOdcI3iBkCxa/0oAKV8dSuvf7pjhy8M7lOb6V2yxDpfeCE4w9AAFhOzs+z1VPz5Lt/4ME8DWqHqAVMs2huiVqfqukcgrLe62vol9AzpPOdmreWrr2bfuGGPzp5lv/u1V2xq1UQ38cMunl5Df30QAEXfABz+p9det/dOn7ZcCVam+hpE6OO7CCAq9xyVd+HpU1audJf39FpPS7O1tLa4kD9dAs+vPPWEgOpSKxbgzc7MHvmGiLKpVVl++7NPfed+tHmPqp6+uU0AQ+CR9ul90QNtKHj44tmdx0/aUQkoN1VmAwJdbq4pASy79qaEzDpfnzUkARpX/cOAZ9L60Uc2Yc9ue0h52LxyuW9sOVHvYNYaql1/JSWTdwAUGqgf7tnngnmdwPxTawKAmjt5NICiufJO0PQM2ZGLl+w/q9xOIDiwBkPCcP6VK1amvr+KMnnmaVsigcr3q6NbRTaE8VoIT0e448fkWfyzvsXmjWwE+UOBz71qzw/NX2BbJNxhDovbbAQeF5IUevWdoAVirUGYHW6RUNQowY51iazPYp+WGGyxhgOzUAdaQwLnEZ/JjvbI4tr5g/MWeAX3BHLcVFDCtIhZbSZJfANZBDZd40GLOBHEQv9gDVfgVZg44tCnnLVHqrsqZtN1xMSW+zF/IgCkfGJI76B1Y/b7igDzjsOHXWPNonna9QyVNZr+IPSFeoJPYj5cq7aNgMtEyEXdw+HAMH1Pgv7iKVNss8ZG9hWcqDbUpvKhXHgfXkkeAWyjNFN3oBhAYb7HJtast5k7udp+7+VIA6V6SiVve8obLp9xPAMg2K2+3bppkw1jwtfcbNnibzlHj9pilc1WAQ42AF0ssMe77gH2bslSJmIAtePgQfv2p595fbB34c8JnKDlxknEe/rtjWMnrGHTRhsW6EjkqF71DnsmZaus886e8e0uAFH98+ar/822Ib2bEH/EZJqJq6ymZitUfysUgMrTOIaDKTwgDkyaaEPil2xQz76KRRoP0EYlVBa42f6Fx7e7B1zKDVfreH9jaw+0K2yyTRtHQx36XOAnPk7p+rjAJuZmAK6L+q370Uc9jQXivxsrJ9hLul4xe6abt1FMfANND46VTl2rsbf3H7Sd4uuDagNZAHMBq5VK76vsxajvYu7MFDH1HzpjRFGZM17TLmhz1N8fv7PDzayXqnxfEL99DA2U0ukWD+PUE7/FfVz/o2tOwr0QAjghX1jDMGHCukuO9G20sKy1bHUwxIRFl2vEgimdnucdnYfNndUfJcOQH18nKP6VXGPkQee6DmvWRap/Nmt1UKSjm2ZKJsSEDusknC2w/CO/hM1eWWtUGjRFyI3JgLWU4lA7dJfdqjvM9cLadICw6pI+qbIk/6Gcou+POkQXTtGdlFsUWTiGM9hroNT30vSvhTL+5Fx3gnVJ7bXXHDxdP77PWm5esz4NvDS4fIGkQg3cgCcGot7ebutl0JMQDiGQoMpEzUngubb6WxL4BxwozRWjWyahYdbMWTZl6lSbLKGoRAwsHmAInOOhDQ84jRpk6iWMnBOIOnTwkF0Tg2FvhiF1OLVt71QMpMwWAJrKp86w0qppVj5ttlUvWmVlU2cK4ImhqhMgWHi7pRH7MT65M9EZ/LFRNPJefObRcSOVUqMe++O4L0CBaSV/1EW4TLlO3vM7SXJtnTMaQFU4+qZqMKhYo6V6itdlJTcwlrASmw6mmgoSmLn2dVqYHroJYrQHF+euIYsAWxQSYqKuLdS3BV8jUIX2KRJ4aEMSOPLFxBACfF2Ezn1tl859XRfPKcQAKimo6F1316vnfN1WFAczwvwWhKmg/QLg+Xd1LzB7FZbeU8OxHwgM/Y0EWWy750iQ+A0WpM6f5zPcACaEUBdKVc7EwT5fp2pqHKzsOXveTRh6FO/Q9BlmEyf5BohKrL6hdwSWWOuEG/ZMCRpopRjMlRAbQmsiISOzq9ty9G3CNn33t1963qYqHoRoKJUBjyJlgSoHQNXWN/j+HgARFvpiwrdOAuzLAlDL5kiQpy4joIAJX58EA55/TwLedQm9TVOmWg9OJJQmBA6Pmfai/JI+N0u8ecO1KMMaDIfobJgcqa8mCBWVNqyBHPCYIXCWe+SIlUiomqg8bFsw337xyccl+FU4gGL+gAF/PAD1XGTC5/tAIWgqzZ5/BdoMM5Es4P5c/f9qW7u1KI2DSkefABQ75A9KQKWMiyQcFtZctzzlO6FrjbguxDODD0hbLn5D+8CMAx4TE/zqZn2d/eOnAUBhJvfo8mX2jS2PuMMHtEMxX4JoD63dXfb3H35sbx0+Ym267hGY7tu0WUUoYfzaVcu9dMk9UQ2pnPrnzrMeCcGD4nMA1bwPPrTKzz6zBSob9gDDa+IU5WFE+8hf+ncEoCRQv+4ASuBOoJDZcYSgOG1JAKXXGOy5xrQOjdAfv/GmnSwvN3vued+Ys0BljlfC5Xrvt1543lYKaMdCGHH4p1OJPMd8J4WYRKFumCk+q/r8gQAU+9dtWLjQHpeAzUbEZQKFGiDCC4oHnh47UUBY9kXbAjVo7nydQqR9YbaZmXNfrxD9xiad7KnCTLWbFKo9sk8WbsEdbOkZ4qa/snaD9NGO4IdM7OSq78FbcLbDGqTyokJfj0QowZxO4IjJE7Zx8LWhOgcsuaZdoVD9A5M9+BD5ZtLIeUrcjuAR6stHVO+4u2Y7iqfXrvYNzWdUVfmEERNd/rT+AMLJ52H1l92nTwuIn7DrEpYT25/wPXNKDx6wyUrHAt17ePEib7eY+CGAos1iLd9StX1AHun1sZO4qaooSak0AqD222t7BKAEKmg/vy8AhWtsTM7jrEAx36tXng45gDpquy5fEYASkFm12rI62gWgLlmOAM5CleEjq1XnAnus6aO53BeAgl/q4bf3H7C/37nT2+Ey8aKf3/6og84zyu/7+/fbG+r7jRs22pBAx7D6M7w0q7nFcgWeCg4dtOyWVheAB9Te+sX3etaus8GpKkt9I7u+3vLUDzLFG3ADvv2htb4H5AHx8Ntqu91qCx2PP24D4puFhw5Z9okTNizeuGpqtT2vvG5YtNABE15pAVCvqR/S577+yGZ3JoF5MG3N8yvyCUYd2Svr+JWr9sbuPba3rt4GBDzJdN7uz+0R1emr2x9zsDihtMTLibYayydoYtAUvnXgoNWgLdN700qKbYvawdc2h4kmvgN/cEAxpnv6xvTqAxQ/ZvyAv//81jsOhheoXGiTj2M9oTgYC/19Ki2OSHnBigUwBMByszr6qdprJ9og1v2pH2JazRojJkSw1KCvOjAi6D48iK1Z6Ls4ZWC9lPdTxec8ALkEvuD9SXxZ/QuTOgdDTMa76VyBy5KAHzRBmMn5fkasM9J4n9Qm6Zipo5vf8R5gibVJ/m5YWkK8gCVfbxQdY6LIvP0zXnLuf+D5/qv/89LhOlnenPiTzntH7gfiXS/WmPyZ+AYXafrXSBn/49+9m+hurrfGS6et4co5a799w4FTReUEmzF9uk3SgFBSUuqNHs9NXWJEHcweqrN3tHdYV1en9WiA61OHQ5NBo2FB3gwx10cffcw2b37YVokJY5rxIFQnIfEjCb2nNeDcklDHgIAWCpDQq87cJgbRLsG1RwMrnaV00lSbtW6LTVux3ibMXug7LYc2rEbsPSNqzN76/5WQ8pbss8nOqnuc+m864ejXI49QHM47VJY+GIu5wUg5DogB+hottFVorbrb/RyNFmaFrOHCZXys6WLvLhxpYIro99UGXLsoZhzMCQNIG7kXZoL5LkHDSABeElDc25QGA59tliAE6HJtVay5EoPElJDrYF6Is4wApsLaiLAAO5gUZrtQhJD50dFjtkOCDuZaOMn4ZQ2i6xbM8zh5lvJAUOJZKKwFzNCgXmM7NZCev37d182E2XINBj5ghWczlR/M2ACKhUob+3QhHLSqb2CH3smApPTC9Es02GzTII13uClKh2sDRN48x6OozjCFq21odI9aCNaXa285gHpowQK3cV86Z3ayXCEEPwZC7MfRZHyowfmKfk+sWGEDixYFzQk261DUN5jlZZ+PbPUr3IQnVAfDEsZZfzSs+JQpyxSQcNfsNdcs48RJq+7ssA0a6BGmNilfxYUjGx67UHZHABW5MQdAAV6jAqAOyAMzs+xdwxqRs1eveH6bBUB65893j4iZg8NW8MEHVl532yZJMKyU0IPgM2fKZBcaMHfDsxmD9tiydQClPCDE4USCb2Ei841HHvY1GZilxrP81DACO84c/vKdd+wdAS6TIMWsfPeKlZZ7WcLvu++GTSZVt+S7X3XS9sorvh6D/VPyP/7YKnZ9ZtMlvD20cIHPZk9XmpnYSE2al5fayBUJdG/s2+fuiFlv9jQASnU8W4AsACjliRf0h75CeSHQHJFw/sdvvGHHyyts+PkXBHK7reD8eXe7v1zx/vuXX7I1SjvCjNd3lMcgEkQUn4amnSTSRt2wmPyMQCt7qqFJYXb8MbUptGqTKsotud+W4vEo9B5H3g+8SAKUvkuZ0kcACmiREBBJjy/y1m8Ib7h5xtEAoI3NrdFWcR9hrl5CNOaE/EZ7Yz3SBIHXKuU9aLbzfcIF8MQC94kSXCeqPaBZYvKlh/at78VacMrdKWqLyRDu+nlMXk9KM3WDy2e0FKw9e2r1ant50wab5fVUEOqJ1yTZM6EB7/iIRfEnT9oJtZtb8+Zbn4Aubahk9y4rE98t83wUC2QO2iW1Ocwh0aKsV7vBG+MjS5c43xjS7xGECpRyCsUACicsbCCOBoqJo99XG1jkACpqe9F7cZ7Y8+no5Uv2ydGj9pnaU4va3bDaX2Z3T9BAKa5F4pmPrF1jW5QWB1D6N14/G0Wq+hhAsWnr3338iQvpaEh+6cnH1e+muHnsDgGQ7+kbDevW2/DWbTY0ocInAvLFa/LOnLaCq5dtRlm5TZgw0a7fvGm14vE97G2ntLDOE1NkHPxkXr1miwS+/vDVV3zdEv3p0JlzdlFArF3PD6nNsmlt9sULlnXqlM1XO9m8coVtX7XSXaOznxJaxe+IbzFp97IAEeBqoXgLbZUJAc+W8gPRbm8JsP3N+x/YDvGIPtY6KdM5ahfbF86zn33icS9/XKdTUM5f4jIRsRckG3uzdQZa02Wqo9Vz5/g+TmHj4vA9KHxR5H0qjEJMWsftFQD8vwtAXW9sEJif6OMDbZNvAmiS640UJ30NAIT21zeFFbDmCPhBo4SzHDRJwZ13h6+TBDgBIIf1YfAcwdOicsnKCloi5DEmQx3EcFQ9OVBS38McPbneSONaOAc8CTCpzrAuCuuPyoJZncYf39NI45EDL9cUEfgmBeFFGtofZRBdJPss59ExTWn6qinjsccfT7ggrY6FapYZr1ka/Nete8iee+45mzdvnjdGmIUL2zrvVucC4Fy4cMGOitleFHO9LQbYKWYHgynWYLZBHffXf/3Xbdq0adGnHoz4Dt/rVWcGnDHQkgY0VTU1NbZv3147xrfFMHiGzoXnvMoZc23ps9+wqcvWWdEEMTwNjgjuEa9L0z3IWbJ4TSiuESEiLr7gMVD3aTOx8KsBNJgU9rnmsq+zzXo7BL782Or7cXEfbdZQr8AZmjDV6RBarcjZBkCLqMLHM3xmz6+iBDBYAMwDRQOH/vkMtNqcLxhV4DnAOoIRJk8InQwCdRK48CQ0sazE3UKzxgeXqAxqQdMV1nIRH+2Mfwh8zMrVtnXYxboGO60B8YYGV4QhBiGe4R0Ww0+rnOCL9VljxSB06OJ5O3jpkm9KyWCEudocCc5b3EznIasoKTU34dNn4mx/gUiCAgMNAA4QiNbkgkDJpIoyH9TRTvhGuuq/oX8yIUnpkPYhO6Nn/0xCPrPlCIo9i5dYNzO8EvQSEvTCt/nLO1Bc56EcfDd9lRvaqbwL5y1boCxXwgKgd5EEoF+RALR6jkCNyg0AzLtEx7vjAah4I91gwhcBqOiLcRI4ULYA6T2nTttfvPeenddzndNnWt/8efoxYVm6t0r5/SkJJyv1/SoJVi44hhU2Hk+K/USSAFCsJ/tbCXGAFDwDssj6p7Y+4jPMpRIQ3b8DZajv4Czhwo1a+54A104JOgPLVtjgsuU++50nga3kow9d86iMePz94pftEowHVCesNcvX7+Wf7rQpDqAW2c89us2mC6iNAlB8ivKSkAGAQuh1DZSAwlMSVl8EQFUpbWMAFO8gSFPvR1W/f/SD1+woGqgXX5Tg2W4FEg4zxaOXqR5+56UXBaAWqG7g5dH7UfkkokmlZHqg+CJKGwAKsHlSwumb+w/YQfF8+hCCPU44JkvYpT37a6MiCu/Tn9GooAVmSwM2ea4UWGA/n5kS9FhjNIpC0kbiUrrp5zhdYF85TAhZ6I+QN3dKlT2zZq09/9B6B04IeL4Y3iUsjgDGYXeYgRkde8IABjFrY20QYB6HD3hzpHCcp92BQj1l2y3Fw2azgCL2K2OdCetNWNcTnH0AKuBTel79t1PpZE+mnSdO2EX1JRwl9D7zrOXeuGEFqu9s1s6pfMhnRlmpZVdPsUGNp4n6Bnf8w54+v6q+tngu+zj1ByGcZI6T1BhAvYNJnOLGKyNOEhxAYcaZ2vZEnieNnziRYPP2nUeO2E61mxaVJwDKJGBnqX2hUVmiNrhNPGfz4kW2eNpUfzd4TI0iuwM5WFCdvCOAw352aBUBK1gDLP7/s/cWAHYl15nw96iZudWgbqnFzCONNJoZDaM9poDDnHiz2d0sb/5N4sC/u382WQw4duLEcWIY03jGwxqQBsTMUktqZsZH//edurf7tdSi8TixxzpS9b3vQt2CU6fOV3XqFNPURUD67K7d+MIbb6Bz6TIk7rzTzKVlHp3z0ktIlzkqU/0jW+/EncuX4W9ffAkvUBYm2C7GNaCxYRMiJ4+j4LWdKGN61tTOxU/suAfVpSWUgc3mmv2ZffsxWD/fPOXFc7MR0N5FvC5QuI3tTAMpmqkTf+6i3Hl69y7ThzSAIScGMllMBVA+afBMZpGScxrkah8YJNCYRBavawDkx+652wZ4xAsm7VRW4m/jccdv4hfN7uhcVhaqD+8BEl+4oj3op04VbFaMadIaP63P/MLOnbjEfkqu8e+irFrf0IBB9rta3yt5J96XiZ9M2rVm0AY0+V03i6ugL6SSl2B+h/9tMFAzRuF0t6FrOIPnNmuU5QGgfGTIbbeC9jLSvkYMmhlyAIjtUtF559ZOFfEUqZTcb5WYd3KbbtP3HYUefeih31YD7O3tQXZWNpYsWYonn3gSDz30EOZQwElgSEhaJyhmZ0iXckqBoPvLKXTuuOMObN++HevWryfwWocdO3Zgy5YtBp4EfN4L+d/TFHwmBZzcf+q7WRTgxcXFWLhwIRYvWYxaduKakWqiYmd2s/EoBloumUlTUd0Cmwp2EsG1QK853qYryYrHk1I8WJ2bEuIUEVuwKV6Q0GOdOnvksAlTKQgaWbLN4bQRXEEJcksrUTCHIGVuA0oblqJyySrMWboOc1ZsQs3qzZi7/k7M3XAX6u+4F/M234+6jdt5/Q4+sxblC5ajuH6heWPMKa1AthZ7UgDLC6NGrCR0JehlbjhBpWN8bBQT5IFxgjG5lNZ+IXKA0MfOorOv1xR3gfBEUmsiYmimQnHowgUzQ5Kb1NeOHTO3tdpMeNexE7YXyaHGC+ZtrbGj09Z+iIdKqBg1UPmVPbtMOu5YssjW2mgEXmBGZhoFVGCL83KonJVj7bz5uHfFSjzIzlmLxKWoL6+baxtESrUz/VV/rsWUVg8sdpa3QNvF9k4bTe5iB62ZOZm+yG5fG1Kq4zWlyntPpBk5zdLlEyjJxPESQeAI85PV2oI0Kurh7h4EqdgFxsYRGh3h+TBC/QMId3Qj/dJlZB47iswD+xgOII3KIqj4gWC4IDODINQBoYVUcjSS7+ngJCVa6SbfMN2qA5lDKt3qrJXexTXVBCrscD1FL5WUdMdq5DUqtHJMIPDXw7YdpcIdFfBjnoJU4Ofw2dULF5gCLE9nAlxOOxF5hXAFaf3mwNCI1b82WJTpmGaelrNOpUSrzFJj8PeFOkzgILOq0NAAItEJICfXZuiizAuFEiMO2ayTRsJlZqRF7QmCujDznslv5bF9VJWVEmDXIo98JFll5FeZybuQgfxzra1MW4+N+Gr/J+29JW9uAvpT5WXFzD/8qVlXKUVy/dtKWam1NSGZWRK8hsj/clWv2Xvta6O2IDAhszXlVaYtpjwxIrd2zYvXJ1YsxYDJAHnna+vts3VQrQSNcnYgF9DzWX65mrm7QrH0SesMxQvy8CbnHTKLlZet/VT2tNeV2qR4oZDxGU/wHSd3GPTPzjXCTXnDcw1qDAyP4jTzJ5Mh7SMnE7cV9XOp2KXZMzab7cVhZr0k8eEuAtPTBNDNbENNzIPMYZuobGp7B99caqodzUJ+vyQAIGCi/b46Waba00ggV23RN011pUnW4PflGez45Us4z/wOsI7HCosQnzfPnLjIBFhrd9QW4+SNyZpajLAONQASbm9DAWVeLYGeHKMUF+QhGWPcSuI1kimwKxIfyWmFZsI1+7ZJnszIs1fWk58nDfxoUb+8wl1g3sYqy21jbZP3vB5inc1h3pYwHfN5PV9gneTPfF+PLE1kpAut7eY8oZ/1p0EuzcqWsz9Xf32xnfdUp+SlZEE+4ixTOeZJP7AfBUOD5uVQG9suJJDRflXa9yjKvE2qvJVObTFBWbGI7WzNgvm2B5xc/2tD+y7KIZmfxlhXYXnnY17B8wTrb0FxCe5ascLAk8CxgIb4Qh4tBWTk/EcyRrP+ahsa9PGbiA6utJM2YFcuJxLiydw8A15a1ybnEbYGjM9YvyreZFmoTCzwm5FIOjIoV6XrRGRaLl5n7JrxkSdMyQUNYKj9yXPoBfKFzB7lqU4eYzUT+p39+/D26ZP2nACZBvkkPw/zmYNsaycuXsQ5gslmAscu6nuDLFN5vJNH5JAAkTzOFRTb9jEF1XUorV+EOUtWonrlRtSt28Z+egcWbH8EDdsexrwt7LPZd9euvwtz125FzSr23cs32DKK0vlLUFjbgLzKudQDKmx9vJZ3mCke9TkNattaJuYxGAybnuGC9AtXPiwmr4wFobzCvk236fuMQn/8x//9txctolBi0KzR5s2bsY7KXgmVMwnVa5HuCdDkUDAXFRXZ2qYaKpAK9fX1KKOwe6/g6UakeCVo9M1Kdt46VwerUb6+vh6MD/bZlLH2k5LLSXnrs1EPdoxem7x1mmrQPyzEToLlZQqbd5wKM+7xUa9crHOQ4PcBFcteTkY0JZ+VR2CV7zzgZBeVILu4FDkl5SZg88orkVtWhbyyOcivqDbgVVg112YTi+cuQAnBlIRyOYGYwFXFohWopKCuXLLagFklf5fNX2rPFlbXU3BTqS8uR5o2NhToIoi2kTJ2UurqtZt4Fzvftq5OtDC0dhOYsFPR7JJ+NzNc5m916Nrc8RKPcuLQQWVUnqpkPiRX3pohkOmGvFxdaGvHWXa4Z9hByaOURvhkGiEFTusxzKyInYdGxieoMGq9kjoLrdcQCDUnKX4gf1sgz9oCVyr9WnPY1NllQETOBQSg5Jp4QVUl5DrZrxuf1AEpyExK9+UqWQq4ZkWG2flG2bGCSnqIedUCbbkD1l5QETmGsNCIAINcBUvJyKTCUV1YgLUNDeYtTAqHRmSVJ++LxgpG+jb/zQagtEZJnvJyqWy4GaNpurJ5qexamGfZ9ffIdJKyJiqPd+qIz5xBBRXBJZI1VLbMXJPvXE/5FUkuDA4PEUA1GoCSGYsAgGZTpAD5Crxflio/KVFyiiBTnRHW90hPN5VegurhYbcGkflCLGpmfDKB1KajSX5nkkq9ylVKncB3bUW5gey8HA9s+En1y4t1Le+JZ6lkq7y0/kf71Wj/E4G7KwGUTwKF2iBSMyKtGVkEUIsJ9IYQYbmHVM9Maz8BwyXW87mmyzh9ucmUa60zMlnKOpQprMpOsSstRv6B9eAA1Jjxu0CP1n3IBFYzSFJoZS43I08e6V2R1kDJxfIze/eikfnso6LZIbNgtpFCAnw5b6gkGJMC6yvkyqpSZOliED9IMbSZLKbjOMtWAEprgwQyF2rAj4BQo/F+e1BQO9KAi/IsXrzU1WOKqCngrDO5F69jXyIlWd+4GQAlcNtMPrjUQblAmaA9xGrLtQ9OoZkYS8f2SWXsANRlM00dovwZJ/iI19UbYEoyhCgr2WliXM5JWOdg/GB9pZOf6gW8CVqUR5WzrXVVxCk8kEoGVkjKr0CAZsC1X9umRQtnB1AKzJfagtxDX6J8OEcQNV5ajoANWKQhQL6UbCjkw4WMQ040+shTGeQ9DaBcu8QcSe6xcFleHTh5uZmAZpAAPow7yKuVzLc8eprHT8rPUZ4nCBpj5QRFAtdHDqGQbayWQEYbocupgmSwZsz6WT6jahcsIznkyGZ+NzcswJZlS810M42yVzO7qq8etnuZ/vdTlse1rot5ymFFyUPe3atWWB2qjctk9wLzf66F5c93NauofbTk+VTl5JW+nU+HoMkP1b88Ma5gnAKsdQS+AkQB8rXakOpOQFWDETJN1fraVrZ19THywHmKPHKU8u4A5ZsG8vbxqLVzBy9cwGEGrbU6Qrl8lMfjPJ68eImA9CLOiLfaWtDFdikzesle7U8UDaVhPMi2nZ2HSGEZcirYt9YtQOmClahctg41KzcxbLSlD/qtAcw56lcXrUT5whU2+FkybwmK6hayP25AYU0d++gq67e1Bt36cnm0Y3uWMwczv8vKZZ7Z9/P7krc26Holr6qNqRh5NJmWEvx2q0E5PXKbbtP3K4U++7nP/bZmc9YSNK2gUlRXV2ezPO+F1FEIVOn4j0VKa1VVNcoobGVG2E4BrUZoCwgpsDSVnFNGQcxG7C/CdB3GLQa9817e+0EMKliPrnV+JU3dM+Enkw5nDsDe2oJbA+WCObrwzv0gUp3ZLJY8O+YXGQjKK5+DgioK/Rq5sG8gkFpEELUMFUtWYs6KNahavt7MNSso8MsalhnQEuAqIZgqJgCTwC+cM5dCv4YgjUCNoDqfIY9x51D457ITyNWxkB0BAZd2EA8QcMeCYYyRXwYmJtE1NIJmKlwXqCxJIZHnpCMXLprnsz1nTptiKBO1fWfO2ii7TIyOE4zIfO9Us1NWG6mUCFhp49aW3h7bU0kzSQJaA1R2tcZDHoy0F5VbNK+N/pyJhcpO+3FI+Wii8qcRRq0HqyktMTOYYgIIlbtInbmUQIEzawdUpjLZmZXnF6C+oswUMLkvSOftTOYtgx14BkFUGuNOZ/4yCaqyBvqQPT6GXARRQABaWlyMBXVzsWnpMjywdg12rGRZE5RJ0bbOzn3ZMYH1ek6pMADFfJ1g5+4DqCU2U1BvJltuxsi9KvIOLirvfW1We/B8I3qpdETZ1qPVNeYyPHzyFMqpKGg0XIqP4lO+rTO+Dgmgqow1AyWPf1IatQZDppdyMiDnAamkdAhAaQG4vhOV8sp85LL+spinzP4+ZBAcZPC76ZQ/aa0tCLJ+Y8V8tmE+gqz/HH6rkkrnPCpiCwgAc/gd4/mpDHv5pYwSD2gTYa1hEGDRKLo8R0o501qfqfypjLwINNvSTsVJDgraWDagUhqgIigQpVHsKBXMbgLBJqb9Auv8eFc3jpE3u8l/UrZUxwLkIg002RdSKsOlLeAAFJVLpU+L1LOo5GoDzaU1tcjL1aza1TMReldp1jqtU2wTh6iEj7AcpfASvaCIeVpA4FJXWmzlq7KeAgg+eWkRL2vgQW1GmxWrbWlhuxRltYNFAlAsQ5M7KRRkBAJF2jPG1lfJzJjAK5PfWkDwrFmN+eQBmW+KrsdDVhYMWoslAKb1MloPpUEKubyuKimytpkKwgxAKf8sc8kAAZpxgr4Y21S8uATx0jIDT/G5czG6dCnfTSBr3z6EWF4aFli3oMHWGpqLdPLnVP5S+CeVfAB1nnJHDhFkqiX+mZqBkkxOIUWjshXwVBsVgDrN98YLixBg2hIsl8DoiHndjJAHxvl97RuoIHMzbQwsL6xWd9coO0sTy02zJ5rB1CCQ1mpqfZfKTfwlJxYXWa8j/JbW5kQ1q5QggCJfFzFtNawrDcAIpGgT48ERymWWZz/bX5AgRU4kigkA71mx3MpL7cWcLHhJ0kCBNlQVmM1hHirS07CUbWs9gaWAWYRAXuaNktHnWtsN7Go2UWuStOlvcS77Bk+uig90lE6hmUJ5WVQQSTbq2SjTJfNx7aGkDbfFLzKtO9/WbjODsnCQbNQaugPnz9km6dq+QFYRGgx59+RpA09HyQdae3iWdaJNkZsot9oHh9A7NomReBKxcLoNVMpSI7+UfFzGPpN9nnkpnrcYFQuWo2rxKlQvW0OwtAG1qzejdu2dtma8dt1mVC5fjbJFywmW2HcSXGngUs64chhXJuOUm2+Z6MnihBk2/vH7cw0gpfbjdo33rQ0rWPmn8ESKWbV/1Zdj01emSXcs8M/tcDt83wUy+NVc+wNIWgf17W9/Gzt37sSZ06cwzgZeUl2PxTs+hEX3PGZmCPJ8xTzfNE03cNKMHzqo9HT5OsU3y62paG4lIbfp5shj5eli55n7n/rHEZ+VsDePg9pvi8E/ai+zyTEeR+QKXr/l/j31mRF7T54h2ZtYJ2prw+xj3gf9ZuVXtB3cuTrfqZ98TMqFTKrUWedos1EqwRaouGg0W+Y36qQ103WWyodM+TQKu3HRAty/ZrVtwKlRe33S4vaDviHykmSnfEhK0jkqB6damqdG0DUiqrUMAjX++rFyKgIym5GZXrnN8lBJkgKheCx2LwMi/wMkZVnf973wfXXXblvT0zM0iI9u3YqPb9tmeZJZoZnDeO8oOvvFP1LoNJN5kO999qUXcap/EENUNrUnV0Ijy1/9OlYT5H3s/nuxav48A4gqxxuZE0VYxk0EAJ976SXbNFmeo1SGH2O65hQXWT2ojFzH773k5cfWGVCBFBi0WTWC6n6Wm9IupbaboKqHyvQQlcPBVaswcv8DCO3di7Jdb2DjggXYwmtbqKwXU4mdcmPufUPxh9PCuMi0Pbtnn611a2X8Mv98fOOGae9uqmf3ig0QmStgKiwHqYBp4+RDBUWIf+jD5j0xQkU9QsAkM7GJSMg2900SYKR3tCPr3FkkqKRVMP2PbtyELcuXEmCXkwfTjdeM7EMOMIgvWgmuD5w9jxcPHcSBC+dRQiVRSvmP370dtQQv8vSpV67sUnzl+V3KZW3seqq51QYPZD6p2T95CtM6DSnSmgF0M0jey+ILEX9rNlBKqpRPech8ds9eMznTDNgj69dbOUXIM1POLDxS/Sg+8Zqe33f+rM1ACTDp+5rd0ea49t2p0vU/7B29BFk9sS+Rsi/l9uXDh42PNEsod9FaR6MNUOUgxsqBr2vzZllHyHvha4eP4DLbXl/tXEzIIxyBW5I8N5VIviCHCbnfeQ5Jtk2ZBP/sA/fj8U0bobWdesQvX6XMO51B/hooeeD8NvnvIutb5r6//sQTWCwzU6+eprJKUh25ffAG8Ozbb+FLTGt/XT0CK1bZFgIR8nzOyy8ZSElqdogAPZ3yQMBz08JFeGzDBlQUF1+1x5QRE6oyU9mJr+WERPwqQPOLDz2M7StWICszjaClzda1vcM2f3J42Db+DrBs0l9/HfMYxx0s23tWrrT1YDJL3Hv6ND7/8ss4pcGfvHzkp0WwgODqE3dtM/f6SbYNAW7p7CqrGHmnvW8ALax7ATjNgGmjack58b3WbI6yfb9x7LjtA6WBMYFWrY80N+aUPypXtQ/Jezli0Jq8QZnYMb2avVO65HTBHDDoN48W2GdI1mgGVeVufDYFJnSuypDcIZ/yTHfEEkRsDrTxqMEBeZ/T5q7ZRdrHqNSCZoG0p1FWfrFz551XaLJ3mtQf2MGdu4P/5zbdptv0HukDA6CUjcbGRrz99tt4+qtfRVNTM4rKK7DsoY9j+SOfQIQCWjquZVYKr0ZQ7AKvUI5IuIMCyi1sVIT8L0FpyvG0Fa6/4NoXftMd7jRNPesddcW/5l+9+q3b9J6JhTtVwtZTOLI6dWfurw4p942okE7PjlHpYXD7bF15jefsgP0RNu2jZa7i5RDDdxNvbuMJyCbGnCdDAS0CrgmdC5AJgI2PmgJj8erbUogZglprwnRqJFZrRuRFUAqTc+0u+/kAJvltKTlSPGXOJbMujdrLGYZ+O9fwcv+eZmuf5EFKYCgrI83MbHIysqC9uOSmWfzn9vFwnpk0Ym7KoX3bcyPPoBFmmR9qAMK41tIrrue5/Vf7UEE68tuDilkKSSOV5a8IQMmJxPCQbVj7CQIoOURQXlPfnSaZawlARXDqQiO+vHs3DhOItbKEhrfeiSSVmtAz38Ia1sePUrlcWV9vZlw3C6Aut7bisy++aIqv9iXRrJrSVcF4VW5Kk4lF5kH5UBK1N1EflSTNLGqzX3nGMm9UfE7KpDymaYalhQr6OIHFGIHS+PIVCO7fhwoqsg+uXY3t/I7AqPIuZd0rKiMpSXLyIQD1nb373Ca/vb14aN1aU55rqLzJLfcUgCK/aK82KXFSemXq83c7X8XJkjLEn/wQElRmAyyf0Pi4rYPSbEaAfChzsVhFJUEoAefBA8inslrNPN45rx4fu+sulBNEXule31+voXVPBwWgDh7EfjnQyMwyV+Y/c/99qKOSbYr5LBXq2mEA8n4nb17NXV02+yUfnOLdeQRucighd99qA46/7BUX9INBPKn9ZFQH8qD4EstVdTKf4E17ZWlPtNkAlE/yhjdMBVfKscBPO0GB6nzz8mVmWikArfSrbqYdbNhhqq6sjbAtaBZM3tNePHjInFLIScNdjEcbn8oT32wASs5BXieAaiT/9ZIPJu++B1ECL7m/12avZDIzA804ehS5zz4LMH0FrMefe+A+PLFxo83Qi9/cYA2j9tLkHabIB1AvsZ60F5Q83Mk88defeBxLCD4M5FzxkvKld1RH32B7/ezLr2CQSnpoyRLbzy7Icst94XkECT5imj0jr0pW5JOnNhCE/sLDDxuIjpHfrkyPysAAFPnowNlzeH7fAZMH4mU5WNi+YrnN2qhuBaK+xu+/eOQoJijf1Bkn+vqwtrYGT90pIDPf6kk8qZl9ecrbe+Yc+li+2priUQLp5XPn2obHzBA/zqAOnWm1I8tYQMr3xKgZPeVdckP6QCf5cuehI2ZRIFNVtdXV/Ka8PGrAR3udyb2+ZiAlO2ymjPEpTucG3MWv2SfNbosXdS6eknMaDQxJxzAwxDLRrI5zvuBM3bWGWPsYCSSlZ2Y7M/gMrYtyDhsictxAua4NxDXAZObfdkxz64p0Ll5SXsUryr9ViP2xPHsn3mXv9226TbfplukDBaBEB/bvxx/90R/hJBWD4jICqAc/iiUPPGWK7UhPJ8YG+0yRjfO37X2kESEKeBNoEbduRwIs20Z2Sp3jAgomjWaZu28+676lntUTQrMRb5tST0EmAe0UfD2tDtALeu6DUfw/MCRdzi9ynbt64V/7YRemf7tTu+w95g78Ix1GE1CxmFy4T5oHSNuUmOfmzl2ASmBqfIxHz9sgg/hOwMu941y8xy0O/10G3tcMlx09UGaet/hsgB+WkZVzD0/gw45f4Ct1/yyN4qexIxWosn2zCKL8fbQ06qtz5+pZG3Q69+/2DoOBJwZ/g2T9liMFA1RUcBWn2yNHi/TdYmgzGeS5v85hqsD4reamJvz962+Yxzspu5+gkv4j2++y0X+9ZwohnxaliiJFo0XGWh+g2YadVHr3XG7CuNyY51OBO3wI63j8uYcfMfM7zc4oLf6M1mykVMljlADUXxJAyRW31qMJpHz8rm0oLyiwMlCCrH3yBeVfyo8WbWv9gcxspGTlULnT+o+I8sD7clffPDaOLgKU8YYFtl4rSOUSVIYrWlrwyXu2Ywe/U0jFSCPftmeXkqrA74jfBKAutbXjecowLQzXGq2HN6wzV8RSgM1rId+zHFqdh02hk0nUOwQU39m7BxekxD7xJGIEXFJ6086dNW+B6S1tzkkB6350zRrbPyfc2YWM06cQZlluYFn+/OOPmbmgwJLVjVeWDkAF0EZF9tD5RpvZUNkJqG8ggPrFRx7CvOoaxMbGpuoylUz+MWh0XqaGlzs7zYytJL/AFtjPLSs1PhUQ9ctkCrjo6F1zAGoSRy4KQJ3EKwQvGvnXLIi8UWom67oAiuWumaOvkh/foCLfxrgzmK6FVEzvJvjZumIFCnKooJK3/eqZIu+HkiOTPM0waM2jPGNqFkrONOTOXzNh8zQbZ30LX+ILSpP2vJJXvDcIDM5cuoxuPjO5/W7EyXNszAiyfWtPNjlJiVBxz3n1VQTZdnL4YW1ae9fKFVg1j4o8gYYUdPHnjQCUHOPIsYDSqe0bPsX6XV5fT5lydfkoX1Lu1Rq/sfst/PnzL6Bf9cbnR+7abg5T0gkqAsoX+8gg48xsbkbuyDDWMy+/KABVdT0A5fpBmaIJwGrjWfHDU3dutlm72rIyZJEHNFPz1olTxl/y6iv5pvW0S9nG7yLQkvmeeIXMjwm+rw14ZRInk1IBaW3tYANEfE+zlRpwsn3HGAR4Jvlb6/HUpgV+NIOkQSTJATkzUZrk6KOFbU88KtknE0WVj4CSuf2mbFd85n2QebLZcrZFHxBpA9e0dIGe1KA1QdrOIs2cLoWoa2iWyFx7877te2Qhx63b1juMQ+uYbL8j7W2k98ICYKxzFrKJSwaToeI174IPsO3nbbpNt+l7Rh8YAOXTubNn8Tu/8zvUW44agKrfeDeqV23CQHsTuhtPo7+t2ZxMJORJixpwgALHdfAh9owUfhRiWQUlKJqrhZbLzBZYYEpeZAxIWWmpm+GJpOqVxLh0wxQwCnGNeJktsM51x0agNCKmUSjXqVhc3001KP3eqaMrE3Z13FNXfkik7PWyaaV1jSJLfe3KR1xdu6M741/7L37SiX/fnSpYfPyjvVwEmHzgpKN4UrNYk2Mjzh287b81aEe3F9eQA/56VkqAlBl25AJgBuTYwdtsGnlNHgdttoydvM5t3ZmuGy+6tEhJFhASYNIahjQCJgfAnFt3zXho5krrY+QwQKOxCjItFJAS2BDIkiJvR/6WomTgi3Fq9kvONb71zjvmXldK54c3b7ZNazWiKwcaHhyw8rJgv0g8V/qk/Gi9mJT256iAak2a3pAHxvXz5+MXHn7Q1r8IzFlbuk5FK+4ZAIppirIeHqbSK7MfzWIp3WIWxZLgC8qjFCft3/PqkcM4cOY8OqkkRqgwh1gOtvcJ84ysTETLyjE+pxqjNbUIUAnLfuctZHd2oJ7f/Mkd92IbFfQAFR39U9xGXnKVdgNQ7e14Yf9B7Dp+3Ew2H16/Dk8QGAhoOLfvPoByirLW9Lx76oytmXjnxHE0z52Lyccep2JeiBDfz3r1ZRRqlqmo2AB7S3cXBhcvwjjrIaYZht5+hL/zHFaSfz5+3w6sYplqNkDA0Z/NU9oEoOQ45cjFi0zffttfTM9IYf3Vxx7D/BoCKCnPs5S/r5hrrxvV4XnmUSP1c0tLsW7+PNy7ehUqmF4/b1fH4MgAFPnhiM1AEUAdEoAasX2/HIDaOCuA8vlCQd7V/uJb38IbLJuY3PkPDiKdAOjO2rl4gAB37fx6m5VyMxJeSlISpGoTgNIaRa2VkRmhzOS0Bmozgc6H7rgDCzSrxPK094kE/X2gdmofKPZLchLQQdAX3XaXeYOLtDTbRswJKs1jzEeSfKUNmiMEERmNF5DOBDRUVZkLfG2eLSBoWwZYnly6UskHUK8RrD3PdnOSQKy8MB+fYj1ptlazp2ppqpNUUn2qrJ7fuw9/9fLL6OjvwySB+/C992Fy8WIkGK/eCxK0pr3xOgoPHsB8lpXMOJ/YtBEVfHY2Ez5GOdXXCTxrFuqb7+6B9uV7Uh58CYy0BYScQWmWX7M7AjJ9BGcCixrs0frEvGzCSeZLMzp+/ag+BJJkWus29E0aSBLIGRqfNBDUR7mpwRvb04hBz7r9j9xsvnhK4MltqM5yYPmqLILSCZR4XbUZI4IkHSnrxAPSB+QV1oCNjt6GsDablJtvpnQuEHyac4Ucm5W3vY/0vL2rGTCPxfTHgjux+tV1/fXu+eBoivSuewiUQkb+4IN/3eJPOb9Nt+k2vT/0gQNQ2nj3D//gD3CMCk9eXr6N/gQp4KR4SumKx6MGYOQeXR4Es7OzzUxKgnpoaMj2uLIOmJJGO2HL+YA8v83fch+K6xc54aQSs2JjSBVIfMdX5DSDoP2PxgZ6MUHANkHlUZSWlW0CVU4SNF0vgWujyoxPXdoNyX/E/y6/5audZiudmiCdzojS73C9i17Vu0szHvxA05VZnbVT8XuhmQVopJpyJc17PHHlpz/TlPpzKvpZv8P/UxFcXT/Wheqi3abiLSAk4ER+1SyUlGL7Tb4Wz2nd1rjtvzVg+3BNkAf1WwDMNkFmG7DNjy14M2H2vjpmGVWpPNQVaxZC58yl8bUL+q2gNTEGloICT07h8EMGFUYBLy2k1iiw9lVp6ZETiXFz975t2VLbWFKeARWH9lGRKY0BMiku7sMu3zwqzxplPnD+goEerV8RANO6GZluFefnGRC6ESlvqQBqnwAUQabMfjQzJnMyW69j5a4XkpYfjTQ3tnWYmdy33n4LZwSglq9Acn4DEgQOyM6yjYgn9B5lSLilFUGCmYyTJ7CGivJdK1eaci3TLm1kO6WYi3TqlfM0gDpg+9BorZX2zZIJn/YZEyCdmoEif0oxHx0bxcsHD+ENyrvjBDft8+ZjnIpygvItrakZkddfx0Iqwj/14P0GRj//0stolskY0zS+dBmzmkTaV5/G4r5ePHjnZlt8v3BOldWpvxbK6pv5s410Gaf2MxLAE2lD6n9GwNYwt5b8pbU1TF1K9sQzUnaHyHvfptL8t6/txDCV0HQqxAIvqwgMfumRh7GY5Wi8xX+mOKqySN7BSEDdB1BaU6cZFrcPVIUDUCyn2QCU0qAyV/61EP/z3/kO3iS/jH3sYwgwzTlvvIGKwQEsK8g3IL164UIkTaFWWfspmM6UykIeNrV28Bnm6eldu21gYePihfj41m2215K1K6+eBXhGxybMbG33sePYS75oJdiIbdmCMEFEBsFokO2DjI9ozVxMyGxu2TLz5pj99ttINjchn2kRuJV3OQGOgrxc2D5yM4vbyAAUn3+DfeFLBw7hKMGY2suvPfYIVs+bx3tu0HAGH5LE6+pDVLbfeOsdnCI/dancVq1GrGE+Emyv8uqYfuok4o2NKGQeZTZ596pVqCcY1hpOM029kliEqgO1ZTmVOdPcgi+89prNnD5FIK91TfMIoNIz0jWlj0nKNQGb8QkP5PCaZnwErOQApHdwCD2Dw5BJsJzvyJvkOJ9RH67va4ZJcWh9oGYBxU/Kq/GV8mz/3T9ecNdIAkjy1GouvRUIcCIaLCIgyswrsnVG6rcz5E02v4D6Qba55Hbmc5pV0gyR3HI7IKqgPKsA3G99xfXyrq8mGaMr8KpdssQZ2YHXvCdn0lT/lErei94tL1szyKXhNt2m2/R+0AfKhG94eBj79u3Dn//Zn+MslZ2cnCzzuKORzdycXFRUVGA+OwJtFDyHHXdeXp4BKY2O6Rm5ir50+TL27d1j73d2dZldsby2ybObPL7N3XQPBWkRFVECMUojvRsMO5MPzRYMtF5G17kT6Gu5hKHudps1kAmW1ryIBNYknLXZnFyBFtbMQ/ni1cgrr7bRKMlAKbQm3s1GgxKPwpLdnUk/20OCgl6DY8l40vbBGOvvMaA2NtSHyfFRM/fSzIMik6DW82Y6ILMC2VSbXTWBI9MhM4Gw3HxTGeNjJnRlqWjvG7BTsKRPkf9Tsljhitue/OZfSWt7SOl3ZM96EboObPq3e9g/dzTjih/JB4VSysWR94sH63ztXEfvOZ2zrMTr1mztqHpyR1s0baAqxSyQvGTmROIpKhi2jkvX9BxBlwExPidzQc18+U40ogw6n9BsGI8yQ5QTFh90TQEvjWbz+745nwYnNDorZUwmXkqz1gIoSPmXcwpt8KgZrQyNxNqzbt2VgpQ/bTpsa7b4jJ6TeZ7uSQnS+gMptvnk4bKCAlSXEFjwGSmfrqxIVjZ24s6nzFtIVNKaqUR/5vkXzExIgOYRKt8OQOWYcmzlq2f5R/WgX1LMNHr+zbffwTtUHluoYE8yL5HiYsaZwQcpQ1TmVOoSXb0oYvkuILDbsXKFASg5zRA4TI07lfQdOZG4TLD54oGDeFMmfJQ/AlBPUEnVug8DUMy7e9Wb2SCAeG6P26D1bEszOhcswNjDjyLA5zLOnUeYsmwF6/k3PvoRcx7yx1/7Bi4oTwR0o+s2IMHyyPjSl7CgqxN3b9iIO5Yutr2qZNapWSL7Ep/XjEcv5asAyLf37LHZDaVjHZX6X3v8UYKGWgJ4b/bBy5tqI3W2RiZs32DeBgjSwgRpiT3vYh2/82tPPmmezsxUkN+ZKqMraBpAXbQ1UDYDNTJqjiAcgJIJH9N9PQDV1oq/ee55vMm8jfzIJxhpGrIYjxw31DF/v/jQA7hnzRorZ6d0e5GkkOLTbIdmN75OgPN3O3cinQq0ZuM+ee/dWDqvfnqzW5J4WnsDHdIaXYKa11kGTYUFSDC9ZkZJwBIm32jNbVTr2rSejHwTk8t+5jntyGFknT6FTILl1dXV+Oj2u8zUUu3E8ib+TiHxmb4twPbK4cPYTz6QGdovE6iuZX1pnyybFVT+vHdUV4pLdS1geOziZTzzzrt4+yzbCMFaUKCbZRUnvwUHBjCvsBDrmc8HtSk56y7MejPLCj8y/dGR8WkgQu1D59GRMfMM+FcvvWQDGHcSLGoGWbPeAkn9I8N2lLxQGavdaQZYs0qaNfKDfqtvn9CsvWQLy0CASU4aXBtR3xeyfk99nFxqa7DSTOmycpBOMGgbvuboqLVHuWx/brBV/bC/x6HNMoUpp3h9au2RAn/LZM8GmyzvKjs3eCqycrX693mIf/yj/9fjj9v0wSdVtccaJJ74vKDj1PUUmu3abfq+ow8MgJIidIYC+Z233sa3vvUtNDVdNhfnpaWlqK2tRd3cOnPRPree4IkCW9d9YZdKg1ocTGXk3XffxR4qCu3scLUJqxYCly9cjmUPfhwVBDwahVKrmBwawEhvJ4a62jDQ3ozuS2fRef4URns6kZgct3Ujelcdlmz8tfHrBAFVnOBHHnMKquaiYuFKt/kcwVQOwVpGdr6BJym4ruEJNLmRcSm7AkvDPR22pmu0txujAlCDfTbrMDk+YovA1RmrcUq+y+zAAagMpFHZlJmis8nWLuLO1lozY+lZuUhjR+LMD4rsmt4VqVNyrd07eEVnqr11Hl4HwnORwJ1AoxR1c8YhRd97UQ4JzGZc5cL3jAP5x40WOuDmk2Lzvuro6ir7IaSpwvfIaoEH/rV60G+d2y27PEUsTJW3NXsGU6KkdJBnbAbLd3RBZU2OMHQe5dEcZFBZMZNBgidzoGFAimBMR29dlwNZk4jqPt8ReJMXOPsGeUEmPpOKRzxqPOUUt1TwZeaDBCXZ5FF3TEdeFsEU23MWfwt42XotPq92IcVa7UxKmG9aaL95Pj2zpZmykG24K9fTn3/5FdtfSrNbMiP68Xvusf2ZrLC8snHlY0lEgPFNELyduHTZ7cfCIBOkwbFxTCgffI3wCFn8XiHBnUyutMmv3CPLk6FG/W103q8LL16fVGcyHWrq7MBLckxAACWXzpodkwlfZVHhrABKzgk0s/M6Ac0FyqquBQsx9hAB1PgYMk+dRISybGU4iH9JACVF9H996xmcJtAZo0wc2bgJCQK79C//AxYR4Oy4YzM2EVjJq6OZLiq99iU3+6j9l2QC9w2CyJcJOsQ76xoa8CkPQMU8ADVVZsoT61MOF05cvkTAcwSvsMx7tt6JABX54LPfxibyw69/6ENYQdnsZIfKyfHFFUV0BYDSGig3A1VfUYHHNm4w87nZAJTSobSq/OVQ4a++/SxeJ6AZ+ehHbW1P2sVGhFiG1U1N+IUH78d9G9cbCLH3pkXRFOm6SEr+07t322ymMILAyc88cD9WLJiPOMtiCkAxLq2/Odva4taqvfMOGilbsX4Dgh3tyGa/VUG+1mbLspLoZ/7bWbfjdfVI1tcjTKAW4rsJ5tkcfixfjq1Ll2Jtw3xzeuIDXZ98AKXZ2tdY/zK3FO/84sMPWn2pjfgDBY4YKf8L/riyYj/Ib2oGyzZnJrgeURp4L1sDF0VFWErQJGcN2kpBbVSmpBNaY8Q2buCHadJAh9b6CdTY+qHJGOMdQ1t/nwFJ1YVMNzVYohknDY7ouwJH6s+VPvUJaqOWVH5foEZrjMwUTn0a25vNFGnGiCFEECSwpHOtG7Jrdu49o/4uIxtp2phagX2eZpjU1yk+ChQrAweIXNEYI3qBEsHSZWWnIy97N9zxNt2mK8ljD+MnHWdhF2Mz7/4UXfn7Nn3f0QcGQE2yY3311Vfx+uuv49DBg+iiQpBJheuu7dvx2KOPYjk7ndzcXO/pG9P58+fxyiuv4F12dmfPniEwGTenElXL1qJmzRbMWbbezAL7Lp9F67G96Dh7HP0EUBqh13fzCY5KSkpQXFxi35VAFhDr7+9Hb28P+qh8jbEzUWchpTO7pJzxbsac5esJppYiI6fAjXBZR5ew0X651BZwaj99BG0nDqD30jmM9HXZCLsapzo4X/jbBQW+bw2YnbLNUrC6TQnTuT0vJoB1Nhn5RcivrEVx7XzbOE/gLruo3DoXG2kT8X2+5cWvn+xEPOXYBXaYTGtMircp4pq58LzO8Z+ApBbQyrRSnoYE3swMggqbm1nTxnv6lhI9O2t+IBj2H4FURak0szi9OmRpuoPjHT3i+Ef/3T+f7HVFov+qd2mXDJqdGh8ZxKTWbTHYei2ZDo7IdJCAbGyEgbyuWSzxxAQD25MDYQJSAvsuPgPqPJcCaHzqBZ9nRS7V4kNlgaCdR63RyaDiJM9wAlv55Fl5KczjUaAphyBMI/aFeblmivbygUM2m6IY5Sr8w1S+8wmgnAmu4nXloX/6gspESqfWiWl9xtm2NpxuarYF+oOjI5ZeOdeoKCzC8rpa23yzrrTU2rDag1I7o/h98i7qWw5AdeLVw4fNlfLFjk4zUdQMlNwpy/mHlFJ7nkFK5MiInBPstYX5Z5iezoYFGNcM1NAgMk8cQ/qZM1jJfP/Ghz9k3/g8ZdrRgQF05BdgmAp8UrPwX/sqlrFMnqSsXLdwobm8lhJugE/f4nsCUCOUXzIrfHr3W7aWSeQA1GMGoKbdmNstlyfGo82ntc/N60zjm5ea0LttKyAA9dxzWD08jJ+5/34sm1tjzgEUVM5G4jNl1CMfQMkkbbdnwqfNSOvKy/HYpo14agsBVPjaa6CUB80i/sXXv4lX+d3hJ59EnOA2wr4i9PbbqCLg+Ml778aO9ets5lNr+YwfZyHlS/RVAqg/Yz40K7KSYPkXH3rITABTZ6Bk7ioTUznh2Hf6NL608zWco8wLrFpjm+XmXbyI9Sy/hTVVtt5HDgzePXEKPWw7icwMjC1eYmva0o4ftz3b8njt4XVr8cl77rV93QROUklpU361v5D2FNpJcK0y/YUHHsCGRQuQIwsE8rF4ybVvr70pvV6adT7ENqr63nv6rJWb7mjGdynBtzN3DWCIfZhAj8CPZhq1h522RBCvCBSpf9PMn9Yd9Q2PGNDS2k032Cagx0iZBH8ARf2V2qBmIvXb+h3xn/oHAhw5WtB65AjbtWaStK5IM0mZBMKZecXWh2lwU6AoIscLVk9OVqj+Rer3/PaocrI8W74V3EFneiLl6m26TbdMU+KLJ75nT3GUTo0ryVyul5m6M/X3Nn3/0wcGQI1RQH/2s5/Fiy++iEF22NrPQWsKduzYgSfZUWqzYJns3QoJ7HzjG9/Ac88+h67ODhuRzcjNQ5YWhhLgSFEc7e/G+NioKYHqlPSd7dvvxjICtpqaGjMRTC1inWudVSfjO3ToEA4cOIBTVAZ62blmZGQhq6AIBdX1aLjzAcxdtw3pOVkY5b3Wo3vRzNBy8hBGBvut85P5VSgZRyYRUHY4iJy0sLmszqCyqFG6YHoWkrkFiFMRmGR5CLDJzHGQCtSIFN2YG+WTvmymiJqpIoBxC1sDyKuoxrzN99oO5dpcT6N4mnFwnR+f5zejYxMY6mhBX8tF9F4+j/6WCxjqaqECPWJg0gdtKgInKPgx/bcOM8xOrxB5ldUorluAkvpF/M58c+LhykqKszxzSbzoJSdcbtP1KYXdZpBKUXTjElRZ62k96ZQYUzq8avAjkEdAVpAdrZ6lDen/VJ27I/+4c97XUb+DvGyDAvJOODZsgEvmruMGwHiuo7f/1oTMCQXC7ChANoZEdNzanOMnlzB/wMG4jNd8s0LH3+I3Kmae0jap2TKNcvNZzWwV5+YY6NJaFinPuiZPgc79ewayqLS62TDnBl4j/zLNknJsWVSk9h3nlEMKq85VID7/K+iPDiJ31A1lIQVAERhI8XUAaoPNQGnDWs3MaYDC3uO3NNsiOafZql3HjuHAmbNoqavD5MOPINDfhywClkyCjVUEhp/60JM2q6T1OvvbO9DIchhetRKB/HxEnn8BaylLPvnwAwR/9aaUSzk2sKa06XNMn9aiyLzrS2+8iW+9866lXWZrAlALbQbKXwOlN7w8sSzk+W7/uXMEeUex69Il9N65zQBU1ssvIf/CBYLaPNvXTKZcW5YuNkcHLD37/nRppQKoSwagNAvWNzRibtAf27QBH96sGSgCKK0NSiGXGgIL1ltnTzf+71eexks9vRi6/wFE+c0Q5XforbdQxTg/efd2A1AF2VTSWV4+YL2SfAD1zXffwWdfeMlAhDZ5FYBav2iRGxjw0i4+0IyKwIMcKHyG/ckJ8kF45XKglQDqcjPW1s219U1blyxhgoPYy/J68/gx2ztrlHWuGXvN5KqtiYcfXLsWP7XjHpQTWKmcRdbWSD6A0katMuN7bt9+mxX66ft2mMmctj4IkHfITGreZiEwTNAjMCSg44CQ1hsN295tnewvugedIwY9J1BkYIuf9Qc5fAAmM11/sMMGP3hNj9o9r/2rXGzmiGBRg2iaDRIQSs/OQ0aWZ1KXm297O6VrvTD7CN3TmmT1UWIvH1wp7wayVB8sI3ZeSLJNqkTC7H/CUeoBPIZi4wjGJ6XwIBFKw0R2IaJp2SbXRAGVBUkl6K7MRil3rC+6TbfpJsmTiQaajId55P8pflMjYRB/Wr96m79+IOgDA6Bi7CDkulxmd6/vfA2NFy+ah68FCxqwZfMW3HfffZg3b5739M1T0+XL2LtvH5751rdw/MRxdk7yxONGxWSOJwWyorISixYvxsaNG+1YyU65qLjInr0WSXnr6+1FW1sbLlHJOUbl4q3du9GjRcXsVGTSV1y30MwKxob60X3xHOLdzcgZ7UEVxlAbjqEkHEdukMBNHRIVngjTJeVNHagaZYAdTqC4AsH5qxBYcw/iuSWIjo8jSuVRZoRaPzE8REClhbgMAlatrS1oa20lCO1DkgCnYE4NatfciUV3P2bATqBpjPf6Wy6h+8JJ9DVfxKDMCftkRthvDgtk8qVRdymR8qwkEOlGAp2ppWbiFGTmoTVmGTm5yCZwzCkstcW5eeVVKFuwDIXVMmkstxkr5+RArOqxq0kdj3Tpyt+i1Gu36dqUKgFYZokgOUqKCa9HxgaQ03MJmYMdSBvtRzAmd8sRTGblYzyvHMNFNTwvpLZCpYXPB1hPnk7CHzzR/6kL06Qrkjy21xZ5JdWVu3kwmzr31mnpqBlOe5bnVKTlFGOSwWY6GXRuZocMU+aHfhBQI89r1kuKnZRxm2lzKeFftp+w542QyqWZ/5FvpUQ7878wlT7ncdCZCDpzwfS0yAwX8ZpBmbpHQGTXBbh43b/vP0tB4j7v/ggRoauj3fZZMpM8Ah05kPjwls2m9CpOp5xKBSU44fsa5RfQkqL89JtvopHPRFauAkaGkd7WjiK2s7WUT9qnR+l4bu9evHX+Ao4SQIxWVSFC8JJ15gw2E6D9/GOPmEtwm5lgnfldg5USf2tNihbuf/HV1/G13W9Zm9Y+UL/66MOYV1tDACUvfPaK8ZTKVGXWTblyuPEiXjt8GK+dP48+ymOZ8GW/8RoyCBS0WWoa81JCAPuxrXdangUSHMD1I5wGUDLhk1ma3IdLqa8rK7dNdD/szUD5mxQrzQK4SoclKCsTY339+JN/+DKeY9kMbduGSZZBkM+H3nkb1QQrP3nPPbh3/XqbxdT3ZgVQjE7urcXW3yE4+ZtXXjWQUVdWZmZym9gHSLbpm5YOnfFEPHS0sRF/9NWncYTPR7RurLsbef0DuG/Vaty7ZjVW1deZ98vewUE0sy+4wP7h1OUmXCQvdA4PWhx1pRXYpj2nVq8i4Mhi5H4a9SUdeFR/SACl/YxeOHDAZl3vYLoENuXNUYBKoG+EdSZX+ALHmiXTbJatOWIb1DNy760ZI5nnqey1f5LOp8slaZYDAkNmVWCuuN06WwEemYvbNdat7WukmSNd5/POc53WG7lBO98Rg7n5ZvvQuWS/3JjLw12Adel90q9RV75MS3hiBLmdZ5HfchRZPS1IG+pBeHyQwGmCD7GfIS9JMVVIqF4jmRgsX4C2pfdhqKwB0YxcyjxDk34pThXnDNIHRbPd+0Gh2fJgBfN2YLMAAP/0SURBVOlOp0kXeGO2e34cRrxp/1NbawrZ+34Esz7xgSK19ansktSfJtjXhCln0kb6kN3fjIzBTutbg1qHTEDv96cjRbWYyGF/qgIlrwY1gDxFuqbDB78Mf1DoAwOgfGql8v/ss8/hHXaI57WImh3OosWL8MlPfhKbN2/2nro16h/ox3PPPYfdu3bj0sVLNtuVyU4uLz/fgScqETIRXLt2nV2/VZISqfVbMkHcRwVHrtilIKWzs1FHZYrl5CgaIlFsz09gcU4Y1bkZKMnNtJFx9kbs0SM2suGGFF3jS7LzSPZ3IVjVADz448DCdUB6rvuoR+PMS//AoHkgHBocQHt7Oy5ebLTZscYLF2ymSkBm/ub7DNCpQ+xvvYjOs8fMlHCku53KDsyjYVFRCXI0Q5edgwymKzODQR0pFTd/xNbWgbHDHieQ00ycgNtAfz+6OjsNUEpJFogqbViGuWvvxPwt9yOzoNiU5lSSfLKRSI97p7n4CnbWg7fpKrqyWFR+8iSnO2kU7JkD7cjpajTwlNPXhMyRXqSTn4Jyj05FYzKcgbHMAgwXVmO4pA7DZfMxll+ByYw8490AnzO6Rvm7WpJqy3/sbaS7qNfRPzt679nRXZo+kjRgHJ8gGCdQio2POJDkAye7JkClo8wGHcjyQZSAmTnTIK85gKb25YCblG8FXXe/PWBnz7sZWz8oKZrZErDRXltudkqASXtsaa8tt5Gx7cPlASn/qD1vBNI04OGDNF3XprgHCTIOse219vbhfirV2qdKJnw58igakimhXCwHEWZhaMR/gsq6lOUvvfE6jlHRHqUsUB7zWJ/L58zBHQ0NuJugSs469p2jnCE4e5MApJ/xSIYtK8jDNgKah9avQyF/z+qKmv+UV81Q/PXLr+BLr78JOfmQd8Gfvf8+zNUeQDYDReIfr5psEEUmjvKi+OLefXj26FH0rd+AAOVluK0VaQrMZ4BtP5dl/BPbt+Pj27fZbKIGxVJb80wAddL2EpJjCwEorYF6ikBTM1CqP6VVZnUDI6NmOqd9gkpycy3Or7/6Gt4eHcPAvfdgsqwUYcq/0N49qGm8gJ9/4AHs2LDe6tRApGYWryRmTmWpMpEjiy+yLGTqVkmQ+wsPP4DNcvlt702rlHo2zPK61NyM//XNb2Hf5UuYZFoTlINa//RxgrkdrOuiPG0oTHCt15gH8d7ZllZzvNDc3WX1XVlQhDlFxQTVBQaoBWpkTSDA4wBQ3K5p42OtM9LeS/J+V5SX64A7+M74pJnbyfROnu4sjcyvXHfzsza4ILNqc81NnvXXFdn6I56HIhnscnhkfD54MmA0BaAIlAw4zQRR/j5HoQhLRF2V8kkspoPJICXEfvC/QJo9oIOb3RLZQI3KVvxPHs7qa0bZxX0ovbQfxe0nkDMxjAxGGmJb0ayUHHHINFz9o9Up23Wytx2DkVw0zduM1oXb0TV/M6JpWabQOt61j8xOStK17n2/kyvOaVI+/GsqG+/UCVpWEA8m6Sy/9mea7OHpCIM6t/pKPdotLz6Rf+GDSUkpJSQrSbahJELsT/uR1duM3K4LyOluJIBqRSavpcUn2Z9Sv0vpT0eK1J/WG7gfyytDTLOklKE2K2VFp7r4YJfhDxJ94ACU7N+bqEy8wk7+K1/+Mvr6+1A/bx5+5md+Bg+wc/RnQq5LqUWihs/fMn87deokvv3tb9sskTz6LV22FCtWrEBVVRVBwo2Akx/nFUIohQQoXnjhBXz+8583QCE78AS/n5kWQVlOOu5KH8JH0ntQUtuAyfnrEJhTDxRXIJBdiAA7JqRluDVE+gaVqGRXEyaf+xwSbecRmLsI4fX3I3LHI9aRXI+0i/6zzz5rgO706VO2e3+WvBXlFlhnOdjZivGhPoKkTIKmYvNo2EAlbeHCRaiurjYHHUVUJmxH9OuQQFRHR4etN9u/f7+Btu7OLoxq3QwVgJrVm7Hxx34VxXPnu3qQWPJGPqfkMcnyS8GlEvbkl6545JV7yvO3aRZiMSWpPGnEtvTC26g++TIqz72F3ME2ouNCIL8UgbxS47EklQwQmCsECKyG8irQ2rAVLUt2oH3+FiTCVKzkAOV7Luhdpar+HT/wj88Y3m/jDZ0rKI/kH605NG+DMgsUsJKXQc9MUB4H/T23bF2XBV4TEBNASFCpJ3pTPAao+NvcJccVuQ+wfNMlXbP/7nzq6M4FnuQQQyaBWp+lmQelf3R8wmZWxiaiWF5Xg1Xz6m2xvTz56RkBrXS2cw1KaIZFIE3OFA6wHcm5xZmmFiqbwJzSEgNg6xc0mDmiBmNkkvXmseO2Ca3cwZcSMD219U5zL1+o2YHIlbMuLq0qR5ldCYB8hjLq73a+hgoq8HJm8FG+X11Rbo4T/KfdkaKGOpiU+l4q8M++9Ra+uPst9CxcjCRB1GR9PQK8nrnrTRS1NGMe5cVTGzfiQQIYrVdxM1DT5AOo1DVQAlD15WUEUBvNJbYca2iPNcmerr5+7Dl7xtZe7T1zDiUEEGVFhWjr6kF7SQkGHnkEcZZdOp9JI7Cr6+3BLz/yEHasW2cASPsC+fm3QwprCUCprrT27Cu7dhMgdti6oF946H5o41utdzBl3f557xBstBNofeOdd80DZEtXt81gat8ouWBXPcnpQizmvM+ZVzn+FkjSDJHksLwO9g4NW3lqNlCzSLYOicDWTO8YzKEDy0CJVjrduj6mhQmRfNS5A0suD1qLJGcsMo8LsNwEXoPkL4EiOVlwbruLkEngZse8AqSzL7C1RzwXcJJjIJHl1orM5dt+eL/df/2xC++Npl5lfpQnprny5KtY9sr/RNFYDyIlVQjVL0egdjFQUMa+Mc8GGAMEfAEBUwLC5HAf4kd3I3biHUw0HsWFBXfj+EP/ChO5JQhZuYn4oQ+iouplSe1Zp34t+b/tAdaPfrkZO11y57rnmoDe0hsiglieaPbOrvBoM3m65t13dMUv/+SDQio2HlypKLCEWHjaeLrswjuoO/QMSlsOIWekC8lM8mRuKYIF5Y4fJ8eQHOoGBtmfDvZgOKcMl5c/grZFd6G7dg1BlAP2U/RBK7sfYPpAAqj2jna88tIr+OLf/R26urtQU1trAOrBBx80kzJ1HleRBIQUB3ZckJLkF4t3XUqTPCSNsrOSVyDZpKex8zPzNHY66oQMmPA6NQ2zxX4vdOLkCVtztXfPHrS0tKKwtAwr59XiwSU1WDh0Cdmn30bGnY8j/OgvIsAOzEytTGC5ztA1Lv6h5pKUW/OdX2Jn8RYbZw/CGx9C2od/9YYASiRvhIcPH8bfEMydPHHSOlWViWzPtWlrJRWmhx9+DOvWr8ecOZU2AyVwqhk/t56K6bkJknKgOpM54aVLl/D0V5/G7t1vYpwKbfHcBWY6WLVig3kolMIapSJrTgckoILKu/YN0gJjZwrif1cKroEtplk16XcUt+lqMkWE5Zg53I2CtpOo2/MlVF98F+mLNyK8/E6E5lMhKSpzPC3eYblqzUCipw3xY28jdvJdjF86ifNLHsTpe34VEznFxoKuCX1vy32qJSsPOuicJ34zmHrCb/PGD3yAyrH4mWoy+US/PV7xFFa7x3Ofj3xTQ/NGSOAvczWZA5pZIIGX1muNyoRVe74N9dsaLq3d0nOayTJPlIpH5aYgpyriY17zlVnNLImnpVw43d0zKySo8WedeNuUYoGvdIIvAbDMdK3Hktmu7jtTXq3j0oxDaUGBbRCsjUjlDj6DSqQ8pWlPHc0+CITNLSlFYW6OQzsqL6s4F1QWLBleZtvW7AV/f+6FF/Hl11/HfMqArUsX497lK2w2JBodd69JFlExEL+4vPE1fvM77+7B5199DW385mRFBSYa5iOpNPD6iqwM3L9qJTYRyMmDoUgAIpWmAZRbA/XCoSMGJOoJFJ/YsA4f2bLJzCs1AxXm9xtb22yN0pGmJnQQWMS1JrSgGIPFRRipqcbkkqUIdnYi+61dKOnqwhKW0Y/dfRfWL1kytQ+UFYf3/Sl92upA8j6IdygbtWfSiabLBm5/6aGHcNfyZSYvrTxVlozHwCDP5ZihiX2SvBle6uiy+lK9iGQaJy91I5RxAkGaRZJ53ahmmJgeB+oIqhiX767bzsWb4lu/3lhXAZaVbV/BdNiRdedmhDwvq7bOKNf2InTri7IR1gwSQVNYM0gZGaw+mc65vs0F1qUdqSwrsJ79o68QWxl5BaXkuDOPLH3fHekzUlJNSWcZhNi2qo58G8tf/hMUzFuM8H0/gRDBU4D1zMQxuDfsqMD0Jlmeie5mJPa/gui3/gwXqtbi8Ic/jbH8SiqqztnRFSn/wJBT8KdJ5ahZPF1W3jWAFpkcQfpwDzIG2pFBxT5d1gdjA2YmGYxPGJiy99jG4pEsTGbkYjIzH5NZBWaFMFIwB7GMPMTDGWYuaXGzrmRq6cr2g1W6M0uURD5LUPbJiqO0cQ+qj72IOZf2IHPpJoTW3YdgdQOQX0z2ZNmYcKSckXzo7UB8/8uYPLUPoz3taKrfjFM7PoVRjy/dl1SCH0ze/EGkDxyAknndwYMH8dprr+HVl19BX38/qqqrDEA9pHUA7BgwPozY5dNItF5AsrsFyYkxMjAZVChfjg+ik2RqFov41Zib96g8EUKYfbaUAuuwrCNzypYplmmMmwqNzQSxsw5k5SFYWEblswLBkioECssRYCd2PRKQaG5uxrlz59HNjra4vBLV+VmYF+9H5ul3MLH/VUTu/ijSP/ob1hlcj5ITo4ju+iZiB3ci0XwGkQ0EUD/yr2yW6mZIM23yRPjO22/j+PHjGGXaCgsLsXLVKqwncFqzdo05yvBdnX+3pHVRTz/9NF584QVcvnzJhFDJ3AbzDJjNDlEAVrMFzpSKiieFj4SQ7OhtQXJWtrmGz6ayn1s+x5xRyGTE+lrWkd6j1up97Tb5pA40SUWr9MI+1O//KspbjqIgPYTIgz+N4Lr7CdRzvSevpkRXKxJvP0NF5E/RVLoE5+76efRVLcO4ZqtY5m7k8v0nCS3paa5LccGnqzq0KUpRH0yhmj6fujN1nVd09J8R8SPO9E9gyjtSNpgJIGWGA1UOXDm37s4MMHX9lvbi0u+YjmYeqLVc4zb7pdkubb7t1hGOmJdPDS7EY47fDdQxGUqXWr6SJrMZqrQGqgSotG7LX4dlwIsKjAY10hUouzTjofsyH5TyrhksgSrnFCNkZohyIiHApXVAmVSoMxIxKlSdSKMiFRvqweHTJ3GKIKY0Nws1RQWoys9FFr8lkCCSUk1tHYHcEgTnLESkpBrB7Hyca23Hm8eO4a0zZ3C6uxuT2TnIzUjHXGbkjvp6WwPk1npp5ppK8hVdk0CjXGEfvHQZB5iGk8f2I22wA6vyw1hZXoQFFaXQmwIUApyaxTvf1oZuyq1RltQ4wUN3aRUONqzBhcp6DBM0xE+eQvYbr2M9v3vPiuW4c+kSm02jYHcfNX7wghHTpHuSJwzvnDqNZ9/di+OUV5Izj2/chCWUiWOsV80kDo2NmgtzzQhNsn8RABzRdc0aEWArj4p5VKCJfKD7AksxKpw2qcnvqlRlNisHP/5+RDKTS2c9Sb7JPE5ri9IEftj3uP2KZGbn1hEFzdSOgTIylJ7p3HrzmpwsyXOk+ENAyTzdCXj5Ryl3SpyqQWmxIB50+bdr/g3/OZ+mfnsnOnwXpKgsCi9OGzhkGclJRPWhZ7Ds5f+BguWbEH7yUwjWNDgnGdck5mCwlwDqJcS++P/iQvkKHHnq96j4s4+2/KlOvC9+l+n+/iNKDPaZCeH7aBzpo71mVibzsqyey8gY7EJ4fAgRlmuEMiuSoN7D9h/mUebb1Hy8OuDBwFcQ8UAEccYZZ5uLBiOYCKcjmpmHidxSjJTUYah0PobK5pvjDmeOxvJl3K6MPyDErHgcY+USSw+j+OIxLHntT1Hedwk5xeVI2/oEAuvZn7LtzkqMINHWiDj1tei3/xwtudU48fC/xUDlYsTSMnlbZSe5xAc/cHz5g0kfOAAlpwxf/cpXbR8nAREpKrVza/HTP/tz2LF9G0Kj/YifO4LJfS8bgMLooHtRowFGnpJi59Yc7D9ZW39IvDbFvN6z3vCbhPoUCXixIcmEIFhQimBxJQIEUcGyagRKqVAUEUyxQ7dedxZSuqU8acYMFF7JMwcx+fZzmNzzAiJ3Pon0p/4Z378+GEtqDcj+lwmgXkP87H6E1+1A+if+NcEd47wJkiIid/AnTpywDYrHqAyUlZRi06Y7zMug7Rz/PpJYUaZ8b7zxBl7buZN12Y7MnGxTAkXmAIMgSsqoitpmu6zzZ2cpBYNKgtZL5RE8yZufjtmFpeZ+PqNA+1rl2LNmgvXBYvvviqxDZcc298A3seKV/4nc7CyEV2xF2r0fR5CK5kzyy22a1xOHX8f4Z/4DuoLZaFnzJFqX3IP+yiUm7H3vVt8rEohSilJrM6UVXkU+UHItdyZdfWWa/KZt7/OHntVAil3WTZ1bcD+9x5yeSVFgMzlsT0kBKR5t1kAgjG1cbuBlMqiZK+3xNtLfi3GeR0eHbDbF9nTjFxWtIrU4GalzukGgpkX9BuK8I7+hPbu0fmsa6DFIJvE9SRyZB0dsPZWbVRB4EpCS90HNRhXk5qGCx+UFGagLjSN/qA3h0T5bi2nmZXqfSmqI7xlZ4hiz8s0EJggA+RUEC+cgQBCVrFmO8UgWegYGsef0aZy8eMnacUl+PhbPnYsltbWon1PJKKjgMQ+i1Caq9qq2q/VZJy6cwaUzlOHn9qFksh8LSwvMVX2A7d8Glew9lhfLSkBKDmi0PigWm0AX49hTUo896aU4NBzEWHM7qpou4b6lS3H/xg22ObOApzzNaV2R1hM5pwqUx0yvjgI4dp2/5Qr/4LnztgZKs0LzKypss2gBp8ERBoKk8YmoeXCNqc6Yj7j6C8krlp3yZMHAjnOm4MCNA0punZF/n78JkDQ7JFmmPfs0e2QzSASj2hA9RFBo8THvcixEfOyOLBGNYpsnOgabDWW7n0zPNeXMSkyM6pjLK0JXAVa1JI8DefTPUmj6oelzndhvF8/7RoxOSqoBKNZp1ZFnHYBasArhh34OobpFBO/53sOp5CVOg56jA0gceAXRv/8vuFi0EMcf/fcYKpmHBMvOPar++6pc/sCSykt5V1VExgeROdhu63IEngo7zqCgrwk5k8NIT8bIZ+xXyUfIzAXSqexTX0gKkKofZntSuaiNq4wkzzS4rIHnwOQ49akhJEcGzEx6IhDCUHo+BvKr0Mv+QEBqtKga4wRW0YwcLz0sZ6uXH3zymguzRVDJMpxzfCfWfuO3UFyQj8D2H0V4zXYEK2q8h65NiXOHMfm/fx3t0TDO3v/r6Jm7luC+gnfE8+LLD0Z5fRDoAwOgpBxo9kYK+F9+5i9tvZKt0SkuwpIlS/GJT/4U1i6ci8SbXyd4egWx88cQKKpEaPFGAziaLQIbdUBCI4dHmWCoaNQhs/MKsMPS0bUShekeQwBKs1aJ4QEkGUDlJ9HdikTXZSR7WmzBakL7NcUmAYKm8KJ1iKy/D8F5KxAkmGIv6cV1DdKGpAR7sbe/jehrX0V40yNII4AK5jtTqWtRUu+dPGAzULEDLyK8chsyfuRfM3+zdS7XJpWtAJ1GJAVarvvR74LEiv0DAzhy6BC+8IUv4CSBm9ZdmMD2OjNTUpkOmU4KXEqJE2mTUwE8G7GnsiKzLI3YylylfPEqVK3caJ4Nc0orTGG0eiUZ8/O7Uzm66uQD0TyuTSxP5V7KSN27/4CVAlDzliO47SMIL9/ENlLuPXhtShzfjfG/+PfoiwbQvvQ+XF75KHrq1pqwDyT8NQW3aZrIW1N85p9OX2NtGLhwjitk6iclYyaZisvrmtXSwMKkFHWZDg4N2Iba48P9DoRpPeHYGHUcZ3KooJkttwfXhAGsKRZnO9A/zayMJwIoDcXwozkDuCsvjgK5lC6rQnLOfATytbakAEEq7jYIRNkZ0Oy7tHW2raRm4C6fQvzMfscbiGCQoHqssBZyHS1zMHkQFFCRUw2ZG2p2yRWB/pG8shDZNf6Wl7bE5Bj6Tr6NyfP7kdd3Cen5RQgs2YJgLQE7ZWkgg8qe2rcpwPxPZUayOUlgmmw8gui5Q4g1n8WBrmH82UABBrNKsLa60va/WlxdgwnK6AH2I1prpH2LNIslBwwyFdQ6M5k+GoBke5FXQm36K/k4XYQ6Y4symaXy0Kgx08Gj9iWyjVzNRE4e67JsS4ysgmKky1V3XgEyFOTCm2Ub1rodM8GTSZ4zxdPRmc3539KJ/uuP2lsSYZaRlGSZXIUnR3g+ZCGdoEGeNCMTA+r4bZagt2o5+ssXIZpVhHiYAPQGzl/+qUk51h8zH2QeJF/mHPkOlr/yJyismofw3Z9AeDFlT/FscssvL9aXBuIOv47oF/8ATVlzcOreT9mgj8zQ9Jwp9t+nZXBDskJyNHXK8pK5ozy/lVw+iJrjL6JIHguHuxDKykawvB6hBesJPpchUFXPNl4EMqjTTcR3Xn85K6k82SbY8VJX0XqePiRaGhG/cJxggDKg9TwSI4O2VrZz/iZ0zN+C7rlrMJlRYCB+aibqBxgYGKsw+ZopVhuS18eqY89j9bc/jcK6hQg8+esIzWPZ5oq/riZrv4xF8SQpOyf/+FfQMRbHhXt+CZ3zNmGouI6yhPe/xwOSt+nW6AMDoOSAQeZfO3fuRNOlSxgYHGSHlYZt27bhkUcewcqNd6BgvA8Tn/9dRBtPIlSzGOE1dyO87h4KiixyPhnTRlfYAKgIOFa2NsFr/CUBol7LY3QXRF7xsRhtTYPMO3TUqEzMMwccGzFwlbh8BrFjb1G4nENyfBih6vkIr7gTkc2PIVB2nZEJA1DnEX3rWURf/yoiAlAf+XUE8yjk/GTMQg5A7fcA1EsIr9rmZqBuEUD9Y1NfX585lNDMV+OFRjOXlOlgWVkZysvLLWhzYhsBl+JFEsAbIPg6e+aMubM/cfwEuru6TNmRy9ycomLkVdSgfNFKzN9yH/J5rpF6q72UJuDXu5GdTt/7QJJpYmR9lsXcPV/Cip3/CznzVyK07WMIL1uPQGGZ9+C1KXHkTYx/5j+iNxFC+4oH0LT8YfTWrGa8twHUdcnkSWoT5tn0D+PLK/nTP9Vj7p6uOZmjtVW2YbadezNedk2/CcZ03RR+8r2uRTX7NU6wJacZ2ghZmx9rDy4eCcJKRjvxkeEj2FCajbS7Pkp+2IxANZWrdG/m22QiA+WmDXBYfjRD5sxrE01nEfva/8XA8T1ojofw1ng2dk3mm6lPFputPPT5ISMtYu615WlQG73mZmUQWPm/M5GdkY4M3k+PjiKLCnMGwVPagrUmP0OUa4F8t3ec0uSX1lRR6oTyWCAqfuEows//JY4dPojPDhXjTDLHTN/SCOS0xkqmc5IlBpLYJuSOXJ5DNShj648EllS2OqrcFT2/KW9ztjG49jOifM2mbJYpcXZxGbIKS6C9jGRmrNkh30TO9nbyzg0YCSRRoZRDBweSXHla0H8rY/vkNCmzDFprkt3bRKXtRRRf2o/s7gsIjY+YwhUkULYeLT3LTPv0fbVL8cck3+upWIzTW3+ObXYVlWz2W9/HiqylTH/Id26GO4aqo89jxUv/w7bZuB6AstfsJAVA/R0BVDYB1I5fI4BajMlMuZB2z3jN8weO/OrTIR5Os/VHWQMdxhe1B76GgvYzSGf7TJ+3ApHlWxCqXYBASaXNONlAiAaK2UbNTNJFdQtEmSUdSIPFE6NO99Fg8pnDmDy9H+MXjmAslIbB6mVoXPdRdDRsoyDQgAdTa8KN4Qet3L3yFrmZ0QT70yjmHPsOVj/7+yisX4zAh/45QvVLUnQvvTR7RhMXj2Pyf/waAVQS5+/5FXTN24jh4lrH8+pPf0D58oNIP/AASu63z1Bp1rqnXbt2mety68DZ+HOoZMvz3qOPPoqyqhqktZ5B4m9+B+jvQXjLEwivvw/hBau8mL73lBjoQbL5HOIXT7AjP4bEpRO8GDXTutDquxFaSMEfmcUsTrNbXU2I7n4Gky/9HcIbHkT6UwRQ7JhNibkWCUCdPkTw9Cqi+54ngNqK9B/5N2zEs4+CfD+R6rW3txfd3d2szySytAg+J8c2QxZ4ms2bopQamRy2t3ego73dnFKcO3cWZ06dREtLiykwxexk5d2veuUmlC9eifTsdEgmyarGl9+MaIaC9IEmT0mTolW/5++x8pX/gZyGVQhs+zgV5g3ksVL33HUovvdFTP7V/4P2jFJc3vQJdMzbjMHSeivQ2yNm742c8nZ1T+l3u/4dzR66//rDvxZ4w0Xg7vElE/L+0T8RnxMcTGpGSrNGlBfyfhkf5zmVn8KeRty556+wIDSGyGO/Qhm1HYFy5+DhpohyK/7OCxh/9zvoO/ganm8bw5fGitEz4QCf1mBpVltp1p55tneW1m8xaJ2WCwQ2VOjS0sKYkx5AQ3gcy3pPoKaQMuCJX0Vo7T0E+TfmUZHWnyUajyP09B/h9Ntv4LOD+Tg8FsEwkyNX8AY4mRYBG+euO8OCXHhH0gmybPbI28fIXHY7192aSQpn6NlM97wAWQaBmTaI9TaJjQi8CCQJcPpVw6OqwepEwseCDt45f+ivyB2ttt0tj7ROVDNO+R1nUH7hXVQf/Q4KYsNIL6tBSMoaQV2QabSZOQ0USkEmiJOSZ/3RnufQ1z+A41TUWpfci8nsYvOiaULx+5C8ovMKT+WTJGh8Actf+hMUlc1B+M4PIbz8DgTLq70HHU2Xn96jbJ9kn3pIM1B/iObMCpy+91fQN2cJJrK8QUnJ/pRy/kEhJV1BMzuaDZEL7byu85hDkFlOAFU40o0Mlk1o1V1uf8gqgidtXK+XvlfEckz2tCGhdednDpj3w7HWCwTuS9C+6C40L3vQAIKBdz78A1jsXvEFkLRZIuqflKtqi6uf+T0UzlsMPPUbCNUJQOXZk9cjOWaa/My/QVsyC6cf/Jc2sDGeowEiDRqoP/3BLKMPIoV+m+Sd/8CQzLTk/vrs2bM2U/HSSy9h56s7qTR3OPMtPiNTM5nwSenWiKHWQ3WdPYasc/uQzY452LAWoTnzHAi5Jl3JpteSMv5z15dC2thWa6BCC1YjVLXQprsTHU1m7pLQfk1aH5Un7yxXggM2GAoXzVzJLCZYXofwovXOIcV1AJS909rI984i0XkZwcp5trZlVpD2fUbpVFoKCgowZ84cC3KNnp+fjwwqKtfy8GegmfVdUVGO+Q3zsWTJEpu1yrS1YgHz7DfY243BjhZbvJ9TVEqlKYnxgX5bgyIzKCmR4pdg2JnOqKP+XvYt/+TE/GnUTIt78zvO2l4qmrELFFawfdQ5N8DXIiowie52JE7uRfzkO+gpmY/mFY/YYux4KI3l9kMAQP/RyfGjzF6c1OFRiqQfyLtJuVMnQLFgZoA8amZK1zU6zGf4w96WQq99feSIQK6ps4tKkFtajvzKahSzLVVe3IPcsV4E5y5HsGQO5VMBX7rOoE0qMaGawaQqh8yLh4mnoojmlyNSVotIZR1yi8qQU1CMrPwim73R6HcsEMIY0zg4MYGekRG09w3gUnc3LnW0I727EbXDTajMiqBwwQqEtz2JQMVc72NX0iwymeBQnq6Cx99Cb2cHTmXMwWAu01NUjpySShQyzyVVdSipnY+yugUoq1+EsvmLGShHGpahYuFKVCxahcqlazBn+TrzDqqBmOqVG3l9BUobFqO4rgGFjCOPyrxmniIEULYJrNKj9kLF3M0Cqi68OlJ98Fz1YoM2qhs/+dMns1IiEkba+DBqD38LtSdfRuFEPzLnLUd4x48juPFhhNbcg+CG+xFYSlCxaB37vVVmOh6YvxKoXojA+aOINp+zDbEnWDcT2SUGoKb2cfs+I8f77kxgV3JL63jk7SyDfBwkb4XKa8in3kySRz4XuNbDMhUvtJ232fOB9AJ0LNyG8dwytwbKZP71y/37mfy12DLhLGO51B55FnNPv4qSyUFEVm9HSLPJ2z9sbcccGviFc1Wep27cJKW+n/IuT2XqG2SbD81biWBWPkKjg8hrOobslhOIZuQhmpmPWEaOefZz66J+sGhaS1BmWRLBCLJ7LqPi7C7TQ0Gg6ta9a+3XtclMH0/tRYx6Xl9eJVpXPoLRgkrro13U05L/Nv3T0w8kgBJw0hqZr3zlK7ZXUWNjo5lZSIE28wcJVnZCWhdz+fJlc4Dw5u630HT0AOaPtaGyuAjBmsUIVdTeYPRSjSI1XIuuvO8z+LQYnvG2BDQFfLBmEYIVdUg0HkWi6bR1WgI3wdIqPpOipNiI2biN4MRPE0BREIWXbHSN8SqwlUJaYH56D+IXj9nCzmDdUkRWbb/+rNUHiGTiJ/C1cuUKLF2yFH0DA+YafnJMe/0MYqSvC53nTqDjzFF0nT+B/qbzGOnptNF4jSSbqYt1RqwvHj6QgbnTmpEEAWPmYA/yepoQHuhiB9eLUC35U2v0rkGydY/veQmxw29isq8T7fUb0Lz6UVtHEKJiOOv3bofvLvhl7x1TSffs/oyHvKveNV1yYfrMgmSMFHgp91Tm5eggPNyLstNvIE8Aisq2eCEod/ZTsknvivwPXkF8zmY+YgROF04ilzw2b34DSu/9KAof/mkDHlWLV6FswXKUzFtkjl8K5sw18JFXXIZs7TlEAJ+ZkY6CtAC2pg/j/oIEypZ77oDnL2P813Kk4+U7lQgmk/2dSB57A8OjI+hd+QCyCC5q7tiB+VsfxMK7HsbCex7DAh7rNt2D2rVbCJI2onLJGqZxGYrqFiKf6cstqYC//5Hb3sHNXhlQjTlgZE5CGFLB6jTNTFtqKqdK1L/oHe0N/rkyJFmmGcN9qN37FVR0nUVE2w5segjhNTJrLEKAcuxalBzsQ+LwaxjvbEFvzRoMlS8kgCoyJTaI78/265M/8woCbnmQK7vwLrRhdahiHkKVBAYyb7+CppRcKejsD5OXTyDJ/HfnzkHzmicIoErYB6stuMdm+/73e1Dfri0pMkZ6UNx8GPPe/XvMO/4i0qnvBLZ/AmkP/wRBzPIb6ACKSEEFoePNkv/edd6JkLdqFyK0aIOtFw9cPoWCliNIG+sjD64k/+X+QPYdLsvkMJmyIERQqDoYsHVmWn8YiEYRLC4nwL/2Uo0k9ZLYrm+ZgzMN9nbXrEbrsvtZJgSclCVOmyTnp3z3dvinDTMAlKpnaHDQQIdMobKztbHiDRwc/COSXJR/5/nn8cwz38LhQ4fQ0dGJiYko+6gEtEdKRkYEudmZKMjPRX5enpl7ZWdlm/teLZDNDwOr0sZQnhlCUB6LSitn8TL2fhBL1hMi/pk/auALcf2SaYXc+2qUODk2isTFE6a0hwiOzOONTxR2AldBCpvoqXfdTNKSO9wC7usJwtgkkpdOIdl+kcKq3/YfCC/fwkT8UwCoWxXGrrz8d2717VTSbGROTjbGx8cIqsfMPXsfw2hvJ/qaL6K3uRE9l8+jq/EMwdQxNB/dh8v7d6Hn4lkDUzLBkXt0q8eEalJnLjWpf2eQn/wU8p9yI4S+sNUF/XHXpnPt7s3Mt3vmZij18/4b+q4f71XEtCTDEVOgMvqakH/uXeDyGcQvnUGiu42KZzeSBEnJ9kvmJSi+9yXEX/8KAm9/E8MEUq0LtqJ90T0YKlsAuUU3fmWc+ndlnmYnP2/Tz7i3p3/PlidboO+dT5F/YeoFXvCu+bqsVcGtEt9NTYNoRp6u/IZd8MPV5Fe/5TKpNunHfuU7/m8G/zBLmHrMp1muXe95d41p8Y7po/2oOP0a8qncBOtXmawMFpXyni8/rojgWiSlTh7khnuQ1nQco6V1GKtbhfRcAqRCN+NVUFmL4hqCKwKp8oUrULl0LeasugNVG+7GsgUNuLMgiNXJAVQE424fvM2POiX5VmSZZuP6upA88rptUjy8/gmEFm5EZnkt01GMdPYV5gKcoEiz3LYOyUwM+Q0GlYsN0vGf/9uyP4Mv3EX/XypNXSPTWlzuVwq53wqKzz8X2e/UH7rjKWvpw92oPPEyCgh0Q4s3IFS/zLbNmH5hFpIcG+pH8ujrmOhqQVfdegwQQE1msT8KycRv5vcduSuzpY2lYf9mUupT16KZz/hxO3L3LLtGKXeYN/sejzJRK7vwtlknhOY0MNTbAKX/3vRbHqmBTowi2XYBiWNvoS+nEu3L7jOnGkGCK/fV1Lemz032m1zzyT0tmvre9M3vPflCRKQysfYQQPm53Vj05mdQ2nsJadULkPbgJxHewjaTO3Nmbib5efFr4XuYEZmVFpUjxDYcaTwMkAdjmflIRLLJg4XOuYS2kpmi6fS4M/+3uzaTUq9d+cz17qWQVSJDahJIrmSu9R6vuf/8wxZBPovLrHeoG3mn3kSgmX1pG3Wxnnb2pz1I9HY5C6GzBxF/93nEX/4iAu9+G2Nsl5eX3I+2JfdiuLgOiZDWsaVoHUyb40P90DW7egW5p/2aNJrtsWvRFfnWb/9SajRXXbuVb3wAKPTjP/7jv3350iUDJO+8/Q7efust7Ga4ePGirTUpyC+Adnf/bkkmdAf2H8CBgwcMoAmcydzKjfDfmJqamrB79y68+OKLTOthDA0No7qyEHfdsQRb1i/EpjUN2LR6PjasnIe1y+uxetlcrFpai9VLarBmWS3WrG7A6rpizB8nMIxH2XALEZQJX81C7wvXIDaC5OgQ4mcOIH78HSqPR5A4f5ThGOI8mqeZptNmioeRQXtepnozgc00m6XmVucyW9GaJFsrcnY/erq7cWYohtNNrTjbeAmXW1rR1nQJ3U0XMc5vZzWdQhrTHGRHeTMAKkEAlei4xLT1Ia12MYLL7/RuvlearRmJ/Oui2er05ur5app+773GIJI3P+0BJtPAwcFhW+sRZprTw0HkZBJc52bbovUI4ubJrLvlMga62jFC4BAdn4C61TCBVDgri29JgdJ/T5Qq6zMSR8FFAWqBypg6Ax2ngs0aOvNAn/wzF6f7dWVJ2zS+6jug+OR6/Io4AzyacOUpX5pKn/fXaGpBzEwyYR/JtFHYaDo7sXAmJrT5aFczIEXj8kmbyYydO4TohaMYbT6PgeFRdOZVoWX+ZjQvfwgDlUsQ0/4/FuPMj7hrfjpUPjyqk1F6LU9u5FTnLi882jsilyefpvKjZ+z5K8pDx6nycO3DL1P399bJf2/G+4o79fvet3W0mWHLj45XftvjD6WT77l33G9XDioP99zMD3qlcOVlj+zuzIKaJv/VlGtTj8645x6QEp02NojyM28gf6SbsrLBRk+DWmyu+roFknvxgDyd9lFxOHsA0VA64lkFiOUWI5Gbj0hE64aybC+j9Bxt9JqHTPY7WYUMxfmoGe3BiguvoSIURZrM0zbcZ6PYVv63QhqoEoA6+obtudRHpXmiYj6VuWwJCOacBaGZOC/I3M7WI0mR05H/p5oPCythvKt69+tQ9enqXLzsCpRhqtD1pt4Rf7h37PkpPlG9p7xjowPuHYWpaIwcjwQTCWQOdaDi5E7kR4cQXrbVLBvM29fMF2ZSLGqDIjjyBsZ6O9G+YDsG5ixDLCPX8a/eFW+npsnIpcf/J0r96932yDvh+9beld8r26oX3D19l0c/3Ty6byhSkbtuf/008ZjTdQ5lje+4GSj26WZ6TMXcPe3e9dNqpLqcGHMA6vhuAqgKtC/ZYRvCmmMKxa126LVtv11P1a3SO5VOBT99/4ikJKaCJ5IUbc12FDcdQdXxFzCHICqrYQVCO34MoZVbrm+OPYNcvMnhQSRbzlPnOQRQ/0me2ov4qXd53Md2fAhJWba0NTrPwywCty3LzDRdk/ic7ZGp9di97QgOdCO9vxWxcBoGKhY7Uz7N3qbWG899GDFVR97R51W/LU21Jz1r9eO9Z8dUctcVpng95ejHZcGuK04eUv66o3/u8RsPkqHjeWWYTMtGlHUVHR9FvLMJSXklvHTC9MeYXJZfOILRlkb0D4+hs2AuWhq2oWX5A2yPS1kObosBlwePlDaS8mrLPSSPjVe94KeTz1l5WV5uMcx4bzo+u6w/lgB3ySedpqTyh4JC9XPrflsmblpDtGvXm9i7dy9OHD+Ozs4uKyjtVSGgI5fRNwt2UkmuxQV+tLHts88+izdefwNnz501z0vhSJgKLTvPNDaWWeJW5yXX1Hr/lVdexgsvvIBzZ87btby8bGwmcPqxJzfj3juXYe3aBixfMReLF1dj4YIqLGioZCjneQUWLazEslXzsLAsC9mNp5EcGrV9mUIyobshgOL/7jZMvvL3mHzj60hcJGhqFHA6jAQZP6nzRoIqrWNqJ1AZ6LHOSd6VDEh5Dc6xl/93+igOlKmFbVJ3dh9aGs9j7/HT2HXwGHYdPYUjrIvTJ0/g/Fmmu+kM6gQA6xYh2bCaApECn53RNYkAytZXtV1EYqAX44WVGK5egjFChwlt1KkRWXkJjI67EbnxYdtkGOMj/M1ryocJMZIaqpFSfnVdTV+f7Z5IBakgkxYGAUbFLaVGaZDXHk1Tiw+CV8d1rVhdXNNxTsXFtCtuZtLFyZCbl4987fPCjra0pATVtTWY39Bgbu6XrViBRUuXoW7efJSVl5vdcnRkCP3NjRjvaUNgbAgFBYVsC3kI8Rsm0KxuPXHifcMEt64xPaE4QdrECBXRIaRTGU0bZWAHF2ZZa8d3S7Pl1wknjR76+fRnLF283n3FyXxp88gI6yltbMCUXMUfmWScrMdgUhsU6h2vA9F7LiaSF+cspGek2MgOfbi4Hv0U3hOZeYixzrQ+bLy/yxSt0YF+DE8m0J9dgq7qFbbmqY3Kx0DFIkQzc92O83zH4rOYXdz6O91B8aee0SwVnw/Fo7Y/TSg2zrxNWNnIDaz0A70zQzZYHLrGA98NJiadq2aWQ7rK1y8P8nCIcSp+/z3rcLzPvxey91SeXj6UfrkGDrPsI6l1zGNELqSZH3k3NLMgkhYYu3ZECM7raXwmfaTfPT82bPGoDNw7biRcYF1KguNhi+YfhWTSqfSUn3kT+YNtlJcVtkYzWDnX8eutEJ+XuXFgdMgGmkJDPQiO9mOwuA6jeeW24No8BzLPbr2WMyEMTEwgra8TJSdfQ/WhbyG7stbWbwTrlzrZequUCqDGxsyd8nDBHMSCEStjkyOzkCt2lb/jPVaOyZog+TRC3lP9Wd1beyTvWftmPYr3rN4c7xv/k8TbIWvDenbYzsVHjlcdr1irnXrHfukwRVKUTF6wzDKHulB+eifyYuSh5dsIduezb8ix716TKMOSbNPJY7sw3tuFzgaWRUmdzcBIxij91g4lS3nNPi7+ZZypsepcwbV475x/rDyNT/g831feFNe07FJb8eSXVw5WbvIYyGcDBh5VbopHsSo48s/0HYGb3O6LKG/ci0x+TutMQnLDTcAumn7LUuJO1B4NQFGRPeYBKILpSco7PaLngomY1a/aQNq4L1uYXqU1RdZabTGfkvt6z/qFfxRyeZn+S0DPsshhWdTt+yoqmg8jS4MTd30YYQbzrmdp88pgFrKUy3mItmNpOovEyT2YPPgaJg69gfHTBzB69jBGzx3D2IWTmLh4CpONxxG9dAqQ3jPYTTYhn8hBib51Axnhp0LbxiTTsxBiO8o49TYo/TFQvRKxSJbH49PptTbkxWvy0Q/iF8oQeb6TzA2zbqw98Zp7mHGktqNUEo9N9dmUthaf4lIQvyouF5+LU44u9Lgnl6dinFnvuioQKPO7kaJaDFQuwngG+1O2O9tmgnJNFjCjg+xP40kM5JSju3Y1mlY+amZ7w6XzEEvPdulJ3YNUgVkRnzk5ovyOmadNSx95Vv2pa3MM0iv9IPmisrqZoL7Ze8/SYOlw/GMyyWSPJcqK94eVAnfftZ04xZWEG3mj6safYlyZMSxcuBD33rcDa9auwbz6eTdt0icbcLmjfuedd/DtZ54xj2ijBFPaSFAe1BTP0mVL8cD9D9hi/8rKyhkgbXJyEv18X4BO65zOnz9vplfRaBxFhTlYurAK92xeivu2LjNPavGolA57leTimPpJ0mLJZGsTJr78d+zEexBuWIvwlscQvuMR74lrEJkwTuAy8YX/gvj5fQgtXoZAUaHrR/VHawaGh5Ho7yfQ6qJgZgPLKkBk65OI7PiE7TFlAtaL7lq8lmw6jdjf/xe0Hj+AY0NxvDSYjj0T2n06gIhlLIB70wbwqwWDKLv7ccQf+CkDf7Zv1TXI2dR+AxP7XsHIueM4ll6B/XO3IJJfjPKcTMwpyEZ5RhAliXFkTgwiNNyPADsHUVDKsBxaUHFCyRygeI6ZG14XsF2L2LCTAmXqtNk5J/mbFelADjvT5Mig8Z427AsWlrsy02iZTEm8KFLJypJCTjODGGd6BfakhCl+5iHJjthIjVw214wvoLUbTL/iND5PMQ8wllNdMmYJztH+HrRdbMSuna/gtZdepOI3iAqCqoUb70Zpw1LWbz4m8sswkldBIUe+SikTCRcJ8bSRPmQOtCGrrxnZfW3IGOk1hV4jrxMUpFoYOkzBOpZfaZ6f4ux0rBP226LVPNPPfwkmTcqHlI2MoU5k9SvOVipOnaZ8Ke3R9FzboHCksJpxz8FobhniTJuZQlic0/mdvVB5kQWhryqd4egowqwb20uG30hn+jMGO62NxSNMK5/VBpzabX6M3xrL1eJzLQDmAxaULO9D+mlxMx/a0Z55keew8KRT0lwnwO/xW/qdINCJZuRaPmRSGFPZqC4Zr4Eg1p86NnmYyqDymN3XhKzeJjM5EwDTs5Pk37H8Cq88ajCeU8wyyrF0WBplo3QLZEVI8pXWIHlXe6pkDnea++isvhZbdxBivvgRAtFsm80bLazi96swnl1sClqMZadnssgbBW2nUdBxxhQ0pXmceR1jOlWPEzxOZheyHPJNmbBZDqX9H8kxx2RGGvPUhbVf+8+ou/Quwks2ILzxQYQ3P2ZK0nuhRNslxI7sRnz319HX3Ymj9/8LtC29n3yjvLl6dcTyY/+Q1d+J6mPfQdWZN1DWdQbZVARDj/+iW/v5Hig5PuYsBr74e+jq6cWxh/8tOuffYZvJalZBCsNVJFZR2yBps2kKLyrQY7afUuZgB3mvhelsJYAaMD5WGxafjVE2jKgdMoznFNnGofFwpj2T1d+CHPJsdm8L29qEOVwRb0xkFVq9a1G92lac9W57M7HRubLxGy7bgZRL8ST7p7yO01jxrU+jZqQV4Sd/zRwFBcuqrN+5FpnJOPu1xNN/jIHTB3Fu04+ir2YVy0CROrVQMkhusOVYQjwpHtZvU8YsFiseoylFkonywZSuSp5qMMHaKtuHZIjKLWOo20CTSGUWp1xWucl8a7RQ5ebkouRAPJJu7UMmXfqnr0qa2HuRMCpP7cbyl/47iib6kVa3FGkP/BhCSzdb3LMSFcTkQA/i+19E7B/+G85XrMbhj/6BtVOnlBI0jfWZ62/VleSL9tCS3JJzAM1USZ6ofkeK57pZe9avaJqHv8fkFbyVtdoO8yRFv+zsm1j+/H9DMfv38PaPI7ySvFDd4B62l/y6mZ3i7RcRe/sFxI+8bhYH45FMytAaDJY3WH4nyZsq9yC/lTXYhdzey8hrP4PMcfJ/Vi4ia3cg7cGftMEWc09+MyQda+8LmPj876A9vRSXtnwSnfUbbe8jyTvlzaXbyb+g+g2BWFkS2eCbgtePkKfUt2jgydqh+Ejtj2Bkqg+xj7rYpvo8vqsBDTeIRUBCvlXfKr61QQSWsfEb2+VIvtp0qbVRKwuvzi1ev3j9/pTB9Xcj1g5soMAGD/qtTxXF02TVEmDb0oxVBUO59QVq+2pr0zQVucWTwfLPGO62NHpKu91V/yx3/E52KA12+ZbI5xSTMSxz5TMWybYyjWayH+Vv8zboFWbCO/GS8ENDgRXLVyTDWoiakWFezrRuSABnfGICnZ2d5mpWI/IV5RWoqqpCQ0MD5tbXobyszEz85H5WQEsbC2qX+H4CiYsESxcuXLDQdPmyuZQeGxtnO/HFnyonaTNbZaWlKC4p5rcLDEApLeKF8bEx21RVa7G62dkODY/w/QSyszKwckktnnp4PZYvrEZ+HlG6zF8IZLy6nIXInllUQlqaMfElB6DkMlzKQORGAEoA6TIB1N/8HuLNRymU7kVoXgMCBQUOTFDgavQU2ldieAiJs2cQO3SASnsVhdddCG96CMG5i73Irk3JjkuIfvuvMHxiL7qH+nAstwqn8mowNB7F5PAoYox71Vgbngh2ouTuDyH+0M8iKCcY2uzuGiQAlSCAGtn7MrpPHcabbGdvBCqwIDOBjZkTqAxFURAOmmmbdsB3e135jUYRUDBQUbQd/nML0ZVdhqasCrSlFWGUgrSQQjovOwtZWdnIzs5BVna28VFaWgRBxhfubUXk2C5AJo4y3xHYEWiiADSvU2ptFEzW0TumoNClkKuYy3ohuJVb9yLtwJ1CBEfRgzsRP7UPifZG6wgtPvKGCQsCBgNOelbCkiHAtIRKKhESYNZeNrZnzBUt/dJxM9NMXjxpZmsTwwPo62hFb3sbbwaQxjxmEXjKjbHilCAdL6jA5VWPo2XpDiqBGaYUl114B4WXDyG3/TTSJZCZsRCBRDDk4JCyKewmwB/liYTnSHENuuZvQU/tagyVzqOQouBkdtQ5ZFLhKLnwLooYZ07nOXbkfQizXsKMM2QOU1zZKV4NWmjfmigF5zgBXheVw252RINlC9jBZ7FjYNmboFWGp0kdi8otc6Adha0nUHRpP/J5lKckG4VW58wvaJ2hytYp8oqK5ct7I1R4euZtRFf9BvRVLaeiyfpnB2SpsufJY4PtBAynGPcB5LWeJDhj3Ozoguy4bKRMCqGEsniBcSYksFk23XPX4fKaJ5iHBhPaAh3FjKOw6QCyey6x09N8asLtns90eTXPMmbZqjyYhMlgGsaYxoGqpWhfdLeNBip+PTo1w3o9YrxS8DQ6rtHuwuYjKD33DrJ5brMIjCektYusEzcAxHrW91m/sRjrmVekII8T0A2VLzAFvLDlGLLG+xFhB0nWsLTEE1QP4nyHaVK3GaN8iROsj5TUo33hXeirXmaA0pm3pHas7z9FDUB1Y83X/x/MFYBavB6RjQ99VwBKgxyJrhYkvv6/MXTwDVxc+iDbzn3orl1lXricG2NRkoAxQp4/SGXwv6J8jMr2kjuQtokAbtU275lbJx9AJb/4++js6cFRAqiu+ZvY3gSgNNBwRZka74rzA6b8qN6LLh9g2zhugDkiZzNW9+QNNQ0JTv433lPdM1B6OnDEuh8k30mBK72wB1lDHXxX7cjJBO0vpf5RKRBIiWVSSRe/lM1Hx4Jt6J+zzNqdRsXldU8zDQVsowJv2b2XUHz6DfbHeYg8+c9YRndRgZ1zfQA10I342YOIfvNP3QxDaR1iBAVuplMMyQPTqnPlZ7CsHs3LH0Rv9SoqkFWuvBKa7bYnLW3ONA9UDAc9z3h7kd9yHOmUYTbzrhkdPiv9wpWXFZdHUo1Z7yo3ykbFrBntscIqDM5ZjH5t+FtJ/s8qMPfcBuIoB8UnlSdewYqX/xhFkRDSlm9BZMujCMpRAknxuzSmkORLfxcS+15C7Ct/jPOVa3D0Q//ZFFt58ytgP2+yRYNHTJXMv00+8VXFp5kWzZRa3fL7AslDc5agjbKlr3qFk49M2/ccTHmFJwAuxb+Afc6cUzsxb99XUbB4FUKf+E1zUnUzQCZJ2Ra/cAJx9a1vP4PeYBY66jagp3olhsvYJ9kAAIEs+wk/fzbjQ17MpCJfzLZad+jryGODCC3fxjp4jMc7vNhvTInGY5h8+n9isLMDncXz0Ljmw+biXIDe+IxHtb+qEy8jq4tyd6TPQJPAie1zJl7VIIh4Q3wvvYxHDVj11qxA88rHrA8R+HVgXLwTpjxvRNXJl62/S+tvNx5QnGrKikeb7k8NBIpv+G40Pcv6kMurP2x7h8lrpfom61tZKSqfOHWOzMFulLENFDYdQS77rTD7bksv45HM99Mq+WJv2h/2pwR9HeSlnrlrMVg6Hwk5FqPsFMBS+oqbDpoMUdCgofLteFPShMlU/yH9yvhPkfp/3xsZ6FS9pxM8ltSht2699ct9lUss3+IDp9m7Nv3DRIFPf/rTSZnSZWVmIS8/D7k5boPSru4uWxN17uxZ25RWyolATlWVcytdXFxsSrMW6GsvD1WaZo0G+WxrWytaW9vQ3t5pjh+043xdTRnm1ZYhJzsDI2OTONfYjvbOPgyPjLHQ5QCCQkCKrpifNBmNeqBLAiyEvNwsVFcUY/miGqxdUYcNq+uZ3mwkolePhs1GPoAa/9IXCFZ6EFywho388RsDKDU0AqhxAqhE20lE7nsIoSXLECwtp2JOpiKjWoMlqQHEz55E9I2d7hu5FYg89nMIr7vX7l+PEp0tiL74D4id2YvYeA8Gl67C4OK1GGP+JgeHER/oR8GFY6jROqgtTyD0+C8xDZUIXEeZSVIBju/8Ckb2vYzeC6dwoXsAlydDqMkAFhblIK+yFumlVQR7BBRZeUhqrQKFistIDEkqeraui51toqcDvb09aBkew7lQERrTitERzEaUSm5uZrqBXwExea/LTo+gIjOE2tF21FPhyElEERdo0dS+TBv1DQkclptmiIhKpIWw0qXgHDXgF1ywGsEV2xBYc4+tVwsxTRKkycunMf6tP0fs/FE3s5SZA3n6svgUB4FNgAqIcYNas/Z3aTplDhBCy+6wzZNDy7ZMb2hHgZbsasXka19B7MibzDqVFHng06aYbBMh5gkUwoo7wXvmdjg6iUTrOUw0nUXTvC1ob9hGwTiOnN4mFDcfQ150CJlsG5GiUptRSxJ8aRF9QGBRZStQyjwmB3ttf6/xoUH0h3PQVUEFf+k9tieGBHgeAYc2PyyiEpI/3kcAl4+IPGvlM9+sL83Y2eyXsirAwg5fM3AJ5aevCwPBDHRRALcuexD97Ng1wq1O48pRLQleciDKz75lnW9x3yVkU4UJFxQjyHKSYxMw/bYzPduqPiiwI0As4D8+1I9+pOHCysdxYfMn2WmlE2xQqKr8raOdROWZXag/+E0UDrYhK0hQyfIJsk0KaBsPUwmA6o3nplQO9bCOj6A3kodWmVrlkdcZVwGBRyGBJFVSZEj+FFeZCWxS9vcacfM7MnWCBNsq4zjrfqK3E8NsS70U+l0ElW2LttsotzObUv75ziykEWfxXX7nWevACy4dQiGVqwLVMXk+VFTuNrTW7Cbbjz8bGZD5KBXs5OgA66QPMQL9yZERjMRYHryWPdqDtPplxosQ/1LOYIJpnuQ7mkEdH0FCay972zE6GUV3EUEUFRrZxlu6DaB+72gaQP2WB6A0A/WQbfr9ngGUiGUZf+ELGHvrOQxEE2ipWYNzd/40eb6KSmCUyogDqvntp1ApZfCdL6BwTi2C2kelYeV3tYedAFTCZqB+H10EUEcMQN1ho6qpAMoUGvK5RpalmOarHV7chyIqQgWakUgLIUOmvJSbWpSflBWA5Jj6AZOdBIITTnYmhnpd3Q8PYURDwewv8iYHkV4yB8GFa9mGs2xmXh5T7R3Vu9ZKkHcm2K7EL60NWw1Ay6w2Mj6I6uMvooh9UY5mciYGEdHou8BcVQMi9/6IN/BEeWttdXZS36C2axu7N52hDkZQrrYnhc5rDtrYVzP8MlMfHp9AW8USNC26F60EvlFZC7CNuW/wBf7XAFIhwYeURXnGK+pvQm58FBGWUVhyRCbnmqnRbIC8A0quiFRmfrlpMEwWCfLwybY7MTaK4UQIQ9nFVCbnGUAZqFyKUYJLmTgpnXNYHstf/hMU5WkG5D5E1t87NevC29a6Z5CAfMdl22B+8tnPojuUi47l9yGzn+mnbMlltjOys9m2y5zTBclayT+rX7ZTyW+ZALJ+Er0dlC0dGGbb7a5aQX7ajI6GzTbzLTPA7zkxgzHyXgbLa+7Br6H63G6UDLUje8O9CD/1Kdfn3gQlupoR/c7fYPz4HgyNj6Ol4U40rfuImZJNZro4zLGICtQjgWV9n+Icee1nUXvoG6g49xaKBtuRuePjCD/ycze175Eo2U39Z9e3MUF+HOjuxKktP42LGz/OdhlwgLzLAZ26o8+x/UUQLqow/StA3dD2VyOQNesS1ZPasvhY/euZA+gLZePykh1oW7CNiv9aghvqmqw/WXOUn38bDXv+AYVsk2HqQiHK9KC1ZekTjJP6jQMozCT/q20mLhyk7AIurHgcbWybAwRRGuwz8z6vzxPTlTTuw8Ldf4WSvstON1IbYHlYf2d6D8tVOpCeF0Ch/ozLJzE2PICu3DloWng3Lq7/KCbZt0k2CkBp4KRh1+dQ1XwQhcEEdYwyoFyb7DK96kP0eQ1ESZZQ77JBEJWv/X1vZH29dJ7+LoqDUQwE0nBp6UO4sOlHyRvMkwEofZp/r2psH2wKDA0NJTUilJaWRj5hJXikmSTtr7R3zx6cO3/efmvNjPZgcuhWBUtlU4zK52USpVko3dCsVITCUUAsIz2MgvwsbN24GFs3LEJZSR76Bkbw+tsncex0M9oMRE1YnAJLVt9smLZDvcUTIuhKR311KVYsrsGdjKO2uoTfI7Poax6D3IgCbBhxzUB9+QsUnr22j5KUAc0QXZeYrrgA1N/+PpIegAovWoJAMTsodQAqCxEbjmY64gSPsUMHCaTOsvNJIu2JXyZQuwFII2ltwOSzf8vGuZ9tYYxp28K0bbXGC3b8YAcc3/MOxlgnofWPIO3Dv2ILurXW6lqkxZ3Rl6isEECNtTSaMiDQa66p65YjtPoeBOevRDC/eLozu5JYr+ps4if3AUdfx+TJd9Ha24/Dw8Azo7k4E01ndWnkkHXHMJEIsANKYn3GBLbkxnBnYRhla7Yiue1j/G4VQFCixayBdAo6x0QmPEzwTE4guvNpTOx9CRPdTRgoq0f3po8gUVKNLMRtP5qcpuOIvP5lyp90RJ74FZtJDBYQVEhwqvUqLhsx8uImRXd9i+GbJlRCdUuR/ujPmlmi8S0Fd+LUPkw+/zeIt15AZPvHzFOh1sgFCCDMXEhKsdKn+HQkxd59HpPf/DOMDPRhksIrc7QP6exdghTs2mMsuGYHQvVLDeRekyiMY2cOInZ0FwIHXrb1gu21qzFcWGMzWmWX9qG0/STCBJ/BeavMdXNo3jJnVqk0zUYUnvGLpxA/+haw9zmMd7KNzV2HFio+LcvuN9MT2UpPtRqmXcp4eLwf9Xu/gmWv/TmyaxYAmx5DaMl6t+ZFM5DsTPyBAr9sZZap9Cf2fAfRt57B6eWP4+jjv0XlKsMAlGZ5ZAah2ad5e7+MpW9/ARnzVyGx4WFb6K5R8qAWu1P2GNhinG4EPGi710+++HeYOPEuJqmgJFl3YX4/Eg4SNFUwbZsRXLKJ9b/6ukp1cnTYTMfih3Yifvg1BC8eRW9OOY7v+BQVnTvdxqFSHj3Z5UhpcPUsc5DsvmYqJ19H1ZnXyIMD7LRY/su38vsbzSWwASh/lPJKYvsxUNt4wnkvPHeAHVGHeaGKbPsQFd4f9R5MIck0zWj3d9v+WuKPxLFd6MirweEnfsvc/arTdSPBUzX5vlI0PY357sLqb/wW6i7tYXlvQkQmfHc8+t0BKFKcPBM9+Dpi7zyDjkg+jj/0b9FTs8qNGJMXMgf7sGDXZ1F9ZidyExPIXHcv0j7y65QdV5rupdTXTdA0gJIJnwDUvzMTvphmoMirAlBuMEEAKmDOGTRTWHv0O6g+/TrS09kGqhYiuPJu21MpVDOf8oHg6RqU1CACwVPi4nH2B6z3cwdB7QiBOQsoe++yspwhv9l2lUZT/DpakDzyGmJHXsdgLImu8kU4v/knzFRwzbd/zzbLRd1Kaq7kfSn4GZSppTUILVptctbcu3s8PDux7DQYJL4njwZMbk7LNyOey0w6+trXMHH4TYx2teDigrtx+p5fxQTzrbWgKjeZ3mYTfJSf24W5h59B/kAr0tgXavYjMG+FuawOVC8wpwEQcLoRafCOgCBx6aRz2iSHBa1nDYx2ly2g0roNrYu2m7MBzYrYDNRLf4zC/DxE1t3PwH6ter4X2SwkGXn5NKKHXsf4zi8beAhlZiNMMCslOrBim8mWoDY+pXy6VikmqUwmWylbVE8HXwZazmIwoxAntv8iWhffQ8VXs8UagPF1BHd4X4nVqBnLnJ5mLH3x/0NN22Fk1C1D2vr7bImC6yfUTq7xccqPJMF3/PQ+xP7uD9EzOIRLBC6aqe8lINRr1l/M9rrX/DQop9nj9JEe1O75Cpa89mfIXXUnQg/9HPutpdODldch6Srxc0cRf/NrGGG9HN/yMzi37WdZhlkE4y22z1nV2V0oHbiMDPaDgc1PsG7ybfDUnGOYTGIifR62PqQNsa/9X4yeOYy+jFw0Ln8Yl9Z/nHEScA4OGr/OOfkqas6+iZwFqxCQVU/VPFtb7qZINUMknVj9HjOr9iA97Jk/xfDh3ejMqUTzfALNNU8yzjw3aKg+LzZh4KyKcmPZq/8buRU1wI6ftP0/A2U1CFDG+QPIjhQ3z6n/yLtt9MCrmDi1B41zN+EI+9MxbZkw7tqaBnFWfvO3URntR1ib3a8mrzYsd+9bX8C8C5AJvLNdW9xTNFslzk7uLScNBfaSI8z3+WPs659H7M2voHHenTjx8L/1dBXyuN7Q92/+Ex8ICv3+7//+b7tZJL8yHclb2eLFi7F06VJbn5RFRjbwZJXCuiewCVO513tkM7smBtN0d052NipKC7F4fiXu37YcP/bUVmxZtxCVZYXIyUpHEQHVyiVzsWZ5PRbOm4M55YXIz82ytU2lJfmoKi/C/LoKrF5Wj/vvWomPPrIB921bhpVLa1GQl+Uq6laJaU0OEAQeP0KBEWNDYSdWu4QKYp3dVoyz1X0yGkOipx2xw68jOdaH0LIVCJZXOLM2Y1r3rvJuI3Z9vUg2nkeirw/JSIaN3IaqfGF+ra/wDjvaGJXoZG8zO8QMdji1CJRLySc40a7pY+OItTRREWs0V61hKbdS7q2BX4PYIDU1LsFu5nRltQhu+TDCD/wEFbePUQFY4AGEK+NISafyxU4kNHchMHcJUFaHgpFuG4kN5Rcgp7gYuSVFyMnPZ91mIZiWibxICCvSJrAkJ4SyslJkSZhSmAdKWG5Z2Q7sSLBbp81vS+AZ8btU+Cfbm9DXehHvnmnEX+86hm+8/Dp2vfoKmt7ZaQp7IZX9ooUrEb7/x50Zo2YuFJ/yIUVW8U3FyVi7WG4EgQmt8SKAiyzdaEqHnpDjD5nuCcAGCsqR/vBPIbxCZn5UijUzQD434KC6To1TnQ4VnWDXZaT1XEa4oAwhgqa0j/xzRO5+CqFqCuKrRt+m3zdimpX+YP0yoLTWZtmyT+1G0ak3UNJ6HLlZmYisuRtpH/pV5vVHGScVNnVGU3Weyk/GhXbPFlITaKGwkm0ziLxTuxDqa0Vv7RoDDHrH1vIQ8GlqXmucBBJkKljSegwZWx5G+PGft938zYMa0+nKgN9KKVtzMzsxioBMKc/uR3fxPLQvucdGymRSIYEv0538rvMobjqKguEOpG1m3PcxL1VzXUdlnYniZzlPxe3ix2QUgYFuBC8dpZI2ijAVsvSHfw7pH/kNdhzbqSSxjDXC6qVnmryyUD4p/DXDGlrCdkjAE9fC+faLZoIlM46+OcsQzUi3mSg/Fh2Vdp1UnHkdi9/8DCrO7kZOWgTpD5I/HvsFhNffy/bTwA5co4h648o0eMS0KY0Ci6EFKwmCdyC86m4C+VUGImdu+OmlW/mhTJYjAFNCmf7gmT0YZSfW1bCVHWq5Kfiy839PsvAmSOA3fWyICsYryGe9aePvoPYFmzOP+eV3vwvSDKrNRpwnoJSSk55tawnH8tiGYjHkd5xG7bv/gHIqS+l3fphl9sA11vTMVu7TdX8VTTmRIBgYG0XHgjsxWlRtJjiaHTYlgO1CzgG03rCCoGnJzv+DMvJvWs0SpD3xi4g8xbYo2avZf8mxq3hvmtQfaLPzYMVchAm4wmvvc4Mg8wlyKuuN//01v0ZqA+RX2yOwknJNlgGUp+HORgQ7LrJ8KpE+Poyy5iPIWn4Hwj/67xDZ+iEzawwvo8JfT4VfM/1M14x4ZyXelwzQN00WO34nimTQPe/9OEFW83nEqMRq77z+olr01K1jfZGneU/70xQ1H8WKF/4/1B99DlnhANLXP4DIh/8Zwjs+YTP+QXnFo7I7peSm0Ky1xfYU0AwXlU0ztd/0AAIL1iKZmY/M9gvIO7PblEOZOU5kFxJwt6Hi/FvIoqwKVsqNOb+nQQ0jfWHmNzVSnxxg/9x6Hskz+xBkPxmqWoQI+5PIR38dIZan7RHJNFyvHDVgGigstplEWUtAs83NZ80UWms0B80tPOtfZei9836SDToxb3JxnTXYijnHXiCwHkFkw8MErevIC55J5gy64rfkdNN5M4mPnd2HroIanL3r5yGPqiECWTdQo+fc47ORnhGImsjKR8ZwD4pbjyJN8lR6pQCpBmiNUiOZmQ4zRWdaBZSjFwh4yuZjiAA5lpln63wqT72O/KFWpBeVmkVPeO091k5kgWJ8NcXDXj8lYr0mG08i2t+NcZbRQMk8s8SIpbFfGhtD8aWDKKKsyY4NI439gxxuqH/VrJbFpbZh8VkCLUrLq5xndLdigmU3TFk8ULXM2kNA9cx0aL1TfqusRw6goPM8Mqj/RJ74JQRK55BnfD3FS+dU3AyMLzHQSeBHHbDpFAazy9ifyr1+BuWiLDli1k9Xnn4NucxDkP2IDRQozXo/NT6lX99RuUwF/9qNAvseC0yjbA0lGyVTiiutv48d242RUCZGKheZebLWl4kkP78XfP79TEE1sNmEhK5pRqq6uhrbtm3DT/7kT+I3f/M38alP/Roef/xx82Imk700NhIBoV/5yQfwW7/+FH73X34U//lffAj/+lcewc/+6Hbcd9cKzKspRV5Oho0ey9xPnv3SM9MInPKxdnktHr5nJT751J34+R+9B7/04/fa8ScJuj704FoCr/mo4/tFhblm5mcmfu+llsTcmtpkJxoISakqZwc2PTJinedsJLMOCQM2HONPjRiKuXjLvaPRO83E6SavDBKkXTzLxpugUCZAo7IwTVeXs/9Vma2hv5MnVBpLS9nhaGQzwd96QnXEfOuLAQq0qes3IoGvCRudjCy/C2nbP4Z0AScJV5mOmMBJTZOL0xt3mElUcuUiNkLhFVy4HgVzarGtNA2fXFGMT/3YdvzmrzyGf/srj+J3/9WH8R8+9Rgeu3cF5teWII11FmPak5qyFmmqeRZ+M+JzKmeVd5wCY2hoDM2tHWi81IRLTS3oaGvHQH8fqzKKIEGajeTYe9eIz6Mg0y4fMt3dXTh54hjeeP01HL/YBBlYaO2Kva/y1FHAWKS0KFBJVXk40ZBa5rpKXpbDkJplyHjop5FOBcuACzteE1i8PzNcQV66gzJxYacdYUijMEzPK0bGgjXIuOejSHvkp6l4r3LKmuKckdcrz1N+SwFZtRXhLY+YqVEWAVTZ+XeQ137a8iJHDdYzMj6NmGX3tyKDypm1CTkPyfC9nF0RbwqZM46RYcQnJiFHB1oXxtx49/SW4yQp+lZyakOUKVODDwoz4k75lvKp+zLtyymy9TeZP/ZvELnjIQpybyTb4kh936eUeESSGQzBslqEt30EWYyreLAFRY17mG+tZZFXRVfPek9rCqRAaw1H5bEXUXL+XeRSOU17/JcR2vigudC2jtu+z3JM/dZspDSSB828NKeACmU9ggtWOFAwg65IN+O3K1L4+B1zJKEOTgqm/lHZtWJ6H4P+6CilLEhgHaDM1OyEmY2yHviAUnZt8kybpLzMRuIDU6zk0a9+JbKoBM059yYKLx9gHoM241N/4GvIZ70Ei+awXWy1WUbr2I1S2yBJcp3AUjOUjiwT7nQ28vLIHBrI1wyeDSTwkuo/TrmidQYa8a498m3kyXnK0o1I/+ivIbT2XraPAips5Mlr8t4VpGeUdinjAsIEUxrl1obE0zO6KZQapxRD/jYzUv5MH+2xoPWUMhk1xzhqBxpEkILDdE0NRNw06Vn/eR2VptT3Wd4E0po5s7WS3jqYBLMkM6j6t/8Wy17+7yjuOIXM+sXI/Pi/QNrDGm1fSXDB9JncUj5mbyepX58mXlH5qn9Sv5GRTR5YY84h0u56EplzF6Ky45iN8KeN9DMtTBPfMRmt/lrCZ4qujt3ylJC5FdsXAVh49d3I+BGme+vjzvJA5XlV33gNUhzk51B5NWXDI8i441EUjvegsPFdZBDYaUDAAAjjUnTvS1B0DORgO4Ynh5Ex0m3rY9OkXxFAmrXHVN79N/zfqcRSazmL2MXjGItkY5QAeSKzCDHymMrTylTEV6+VDgX91VZ22kR9qKQO4/xtQIB9yjTNfGMGaaBLlgU5eZCDHnlozJADB7ZvkXnGY1pMsVf788lPzGzE6+b5lEf9c9f8g9aoCSB68atv9fUJK1eFWeJVnOJNPaH+zHht+rmEPhdPWH+arTVPGtAorDCLAyPv3WnSecpvOXcZH0c0Lds84vrg1Z7gu1qDJV3GLK/YL7h7qfGlkh/3rQaflFbpMSSVoQYM2DYkt9QnqZ7cXl3T76oqfpiCSui6JGFcUFCA2tparF69Gpvu2IQlSxab4wCZ3UXY4cybW4YHt6/EY/etxX13r8RWuRVfvwCLl9SivJwCisBJJl4uUHlTiMWF3pCTk4mKOYWYv3AOFi+txZJlc+04f8Ec1NSUoLBQ66y896lU691bIuVSJGYXwylImMu2NbUhXpP4PSn19lmVGjsoH91L+VYgJQYHEDt8ANFD+xHv6GDnNsdmD4Ll19552ogNQbavGhlNDHRTkIQQmlvP94vdNxnM+5DsY00Ys8rUsVrneoPq4/1AVj5C9csRlmna5kfcaKCX5vdCGs1Pav1Yw1pUMJolkXGsWFyN1esXYt2GBdh851LyyCIsnF9BvmHHxyLTRsECRTck5tX4guWdnZWOxQ1V+PDDG/CjH7oTTzywHhvXLkRtVRky0iP2nEwGp16cCleTKRQs57HRMbS1tmHf3n04cfwEtFgZcq9sZjh8V8JeaxGuIHUlV5IEbiivBOHlWxG578ecsxCZu9ko662TjVTPXYzA0s0Ibn7cZtfCGx+mwlXvFJCbpum0BjRKzDiTtUsRocJf3HoMeZ3nTehbx0LS0+bBSd6H2KHYOqeb/Z46t0EC2tFRW5wbTxeo8Nqbxcx2TmUrxutxKjm23kxrfK6hXM8kCmPN3GhdhxyKbHvKRoanRzNvhbwyYZuVE5HI2nuQHgkjq7cZeV0XbNRUCpjai6Wap1m9lzH3wNdR0X7CNloNr7/fNm+9YXu+GWIZGUD1BxWuQ7bOoq8bMSZK5esv5Lbkes+8n+RXnwYyTHlRu5Wc0SijbPZv8NF4ayOi+181s6jrEvlRe9KlL1qHgoEWFDfus4XoFSdeRuWZN5FNcBlcd7+ZfhkAtg9P87ZP5gzh2NtINJ31rlyHZKuvNTbs+FXfGjkV6J+ONUlQMG4Ly7WuRjNgaau2I7T1SYSWbaKynTqjfHVabpokf6WwzUop8Y6NIMn2FZXnNw3UTIyYkqzySErZu2Yc7yOp7kf7CVL7qVSnscy0T1Qacnu6bE3K3IPfRGXnaWStJtB94CcoBx9GQFYd/kDUd03WIpnnkJvNqFkMFFQgLTZuZlLynqY+3RwNsFzNokKj/DcitqdgUSUilLWRu9k3rt7uZu9umrx0pVBI/eK6e816R7JF3vvkjdWU7Bv11bdCftv3js4jZCciAhkEmzIpNvliD92ANADReQmxjksYIXAaK6ymfKGOY1ljK1HSeTZrVFMXpcLzWXbHUvrltntc7pN622zG4qZJsziZuQhSxqVNjrHsem2dnek8Xn/lzNNSdYmZdTCTeG/GbUulO9V11QvJ9DkJvil94npkL06dpZLFrD+MV/1pmPImYHom5eYU+e9PxzNFytvwABIjI5jIyDeHKUqv6kBAVo6M5GFPJnMJlktioIttc9B7+XtM0hmkx7HvtgE9yh6TnTzOph/9sNAtt+qx0XFMarGvhJYUATJ2WlqYCq+UeuJ6NcgJdlCjZHzZbcoE7hqgR959EvJyNxkn6macfH4qMI7EJN81Rdk4yJEY1GsDt0b+S+5ozgBmNJgbRcr7SoPyRyU7oc5teIjAp5dKQwtiJ45j8uUXET9+EgEKIa2jCbNTMTOMWcllSIv/E60XzCY7Ifv43FyEautsXY97RHnnN7WYlyAqECDDyumCRsmmRmVnJ43UhOYuYjruojK+w8zFrk+uDK5bEhIOsmdfsBrR8RhGW1sRHxhgBzvG9LO+x1Q2k5hgncbjSruL7+YaGfmB8WtRaIH2+VrXgH/1y4/h0//64/jNX3oMH3lkI1YQXGdnZSLqxe3IfeF6KdcdzajG+F5nhzw7dhsP247oGlUWP0gYaZbyKlIHMTP+QE4hQg2rELlL61g+7tYlzUI3k2ufBA5Cmx5EZMfH3UxLUbl351bIpXHquxqVrlqASOkc5Ay1I2Oww11PKSr3rMrTxDWPKTevR+rItL6HvDlJ5V5mWNNfpsBV+6aA1Q7/pvj7i+Vln81705R67kgLbbXGL7KSSrbMKqnAppLemPnW1XFMU0p+qHhaO8gvR4QdVm73BaQPdSi1TKsUhwS030tB63FUHX8JRZEAQnd/gsr+FnbummG7ASlfzKPWjiQHCcwGGAiCkpQX5ixAneRVdHVufJKL/3h/D2RgKCAqj0xmXvg9JsfxKjev5aqtzKiz2Sl+6QSir3/VNomcTSGZqgnyRXDpBpthCucWminN/L1fQuXJV5E9OYT0NXcjvPXDbkZ0ilx6jBi3lU3jccT2vIDEBX7vBskz8D7GNk7lJs5o5FRl0txPM4/sy7ToP6/zHEouHUR+z2VksU2nPfhJhFbMtvn4VE6mSWmSnGabsLof7GUaKRt5zeTKVN379e2HVEqJV3EN9GIyQACVXWjexuT10UAu28e1B8KuFXcKKS1SiMSrVFY1g2dp10yTF6z+pKT1dSA2PoKxrCLzAmlOYU69gkVv/TUKx/oQXHyHrUcVePIHFG9IAudqDwK0CjrXtRk0S/p72mxty3BmsXlVc05HNFPKvlGzcLkEDzYTPlsJeL+kkAtozF2KtId+EpH1O9z1WyJVwhU8IHO9yrnOooCyUeZWAnn6rDO3e/9IObGNnPlPIC1rgGCSbSqpvkwDHSTXfm9AWsdGXo1RcR9l/Zp5cMrMqOXyGv2Bla/dUgZd2UrB19YW6p8Tvcy71m/fCrEPUX8cJu9pdjHgO2bw86JPuYNHs6fNJ7Mc8tud4mGCTZ1kejWDEtJ9rRf0eManmd9IIV50s04sefKRBiJVB34KXWp0xX/fS9+U7Ex90rvnk9KpNbtjrj/VdgYuzS6uOPVrmTvHNVhJvTnecREJts1/FKJs1H6oWs6i8lOfPpZTYq7cXd78/P1w0XsYFvFq087YYbDSFayvtHIk8yjYv6lHvw/IY1g7kOGZxivYd1aaUiRk5qERzEEqjBcvILb3bUw8902Mf/GvMfGZ/4PJb3yNitIEQqt3IOOn/h8q1k9RkPmjcKml4J+7r0uxir77AqL7X6LgoLJbOQfIyUMy4vYrMgHA58zlpZ7XPzHszRRuWjpCi9dZkEI6gxSHOiyruFsjeSYKFMoLTpopJfH+PiRGCP6YIC9XkGcel2L/qrtzfWJaPJNJpY8ygu02gXAoiNycdOSxfLLTwwgxX8mQ53jA6EYFIR4lQNI/vqIpaM1+GkkRyZTiz4/J66CE2E1QoLAUoWXrWV9zmZaZzciAOYGx0nUzufZJI9wRrdWZbXNnxalwo6x6NPVddYZ5BQgRdGZQ2ZEXL0Vh5aD7/KP1PzJZi1AxMuWDvHdTxPRo8a8GE+QuNi5gn3Sjl4rbuhbyrfZxihGcOBNaBtXvDJpK7TQJQFXWIqiF+jJ3mjIpdGQLsxmmiyM1DsuhO52NNPNcUoMIlXPt9WKjxOQHJh2R6DhKL+63xbo2QNSwEpGtj7jZxZsgKc+xfa8i+rX/i8k/+w+Y+L//xrZAiL7wt4gdextJgiHrgWakz5XWbGR7nQ31uupn+Wr03/Yjspvu8L0gS6Eqcor8NF//owEq2uhqdg4zzh4x+TaT3PtWtpQf2rIgsGAdckMBVB97HoUyUZu3mkr5BgTnXHtG1+TmnpcQ3fcyZQ8By7WLMIUk99W+lQbWt2ZyWJT6laAipMGssrNvoercm0gvLAca1iKk9N3MbArllTyyRV9/mvX9+5j403+PiT//95j8u/+C6M6vInr2KBLD/mixn9gbJHpiFAkqt1E+M5GZb2BB37G+i/mYGgCUHJeFgkCIf83o2nGrH4s1Euwefguxd15CbNeziL7yZUSf+Qv2Zf/H3JtPfvVP+PszwMl3ibUS6Jq7FmP55ShsPYaSs7sIMhuRuWEHIo/+HALa9+eaNJNnBNbiLecRO/o265BtZe9OxI7vRaKl0Wbd/OclPZ0EZWC+Et3tSF4gX106ip6CGnQ2bEOMSmbIzPGsFvmSgnv/6tL1flEWhbQps9Yw5lJJJfBIJSvXq2SUT4p7Zn5mkHi6oByRzFzkENRkDnXzq3xeoO19JJcKN2MumZ4+3OW2Q5D5+E3MbPtkg1rswzVwqf3KJglANdvnmr7MxVSqs+d3Rvkqiwwa3JEXVm2KLa+wZip5KyQeJ4hSzkJM17SXVBFL0vvo1HevR+KZSbYh5tHMn2WKzHjV9ct8T+UWZpsP5lVQ5yqekUvvM1eRBvPNYkiu9iPZ7NuymSbGqrzzDZWXeDBtYhhp2gIkk+BMA4szZOmV5N1jJMmxIa8/pawnWDI5ydtOB3UAdbSwBmPhLCSazwGdl6cHfSUHbhiol2jgxA8z5MV1aII8QlkbPfwGJsLpGC2da96CNQDlQOr18vfBpe+yVTsB55hHf76PC9FTuBRsbcvNChrlyXsv2dOF2Ftv2kxT7J13kLhM9B8uRnDJ3Yg88DNI/8S/cmtWFq2FOSGYaoGpTXH6XO6mY/tfRfzga8BAG8Kr1yC8YrWzNWVDdU+qjD3iBTUkd+UmytqUlHRTVESJnjYDaxNf+1OMfe53MPYX/wnjf/uHmHzp7xE/f4RR3kRjkvShki2TMxN2aoDjGkGcMB5woIYp1OgMz4wvFG4iufbeQJdzpEGpIRM0AQDNcto6MwnUCQqlrAIEtE5naiR+ukxnJTb+JJWX4YkYhhJBG322ZCpRikMdqC4wL0kDPjcivsdOWLOAZjbCK+rcY4feQPTp/4nYX/4nRP/yt0yJju7fiURfp3vtRqROVsq916EnZA61+9uIfumPGd9/wuRf/kcqNn+G2Ik95qHtpkg8wDi1DszWs8isQPl3N+2veFyjcUHVpUaQb3aGQ21iZNBmoDTDpMX4fkdhf/WHH7O9dMQPvGdev1TGN+I1JVL8pSDAwHTL0Uds1zcRpVIa+8x/ROwv/gOiX/hDRN/+DhXNPseL7mXveA1S+6dSLAc4cqDh7z+kdR0hdvplZ3ahvP0E0giaZDJ0U6Y9zJP2GJLHstjzn8PwgZ1oH5lAx1gMvW3NGN7zIsaf+XOM//1/sxkaWyd0E5QkwIt3XkQsnoC8xcXCGVT2rcoYWJ52fP+DG2ByMshK05hm6te1SaCEQDx2nIr528/Y6PY0OWmgo08BAhWZRkYWrKbSMYK02kWIbP8oglOOd2anRA9l50HKTn5HCqB5kZuO9hqkB/wgcpLUiCeaychtPYGCvktIX0gQt+wOc3pzQyLfxQ6zXyDYmHjjGxg6c8TV/dAYBi6cxMgbX6fM/R8MBCZvP2ezUjdD5r2RdT/Jutcmr9pzRpuZgqA6sO8lxD//acT++ndNLoz/n3+Bccoe7bfn6uj69aSRawH66GtfxsSzn8H4y3+L8Te/hjGC0vF9r2J03ysYe/d5DJ88gLacKlxeej9aF91t7bjm8LMo6bmIMMGltoawNbUaxb8mMS1U3mSmHnvrWUz+1X/G5N9+GpNf+5+Y+M5nGf6SZfMnBJ6/g8nP/AfEnv0rxM8cMgDp5yLZybb/6j9g4sIxjOSUmjtzuXWX+2gt3rdZEtOub4b4nOSKBooklyYnqIwS0L35DZMtcaWBsmWSsiW2mzw8o63qG9f5jmSnZrfY50YmhkyeiIzr+Of9CpYCLxkyc9MeW7wDWyNp7fQmiXLLtsBgpJpNkOLO6D0x7usg099NDbPRtMTQQ5TH13rwmuS9z/dsfZK97sfJv/ztdTE3JvU1BLHxkT5ENcDH/tofODQ9Soo/P2BbT1wBoq9Jeke6DsvMyosAyk+bL90sfvW1/L6t+VWdTD0zG03f08xvYnwEUcp526Tf7jgKMjuxjFy0Lt2Btrr1iFIGJl/9ImJ//u9c+My/nzVE/5K8/Nn/hIm/ps73ud/FKHl74vm/of7Z4szybkBJ6ne2Afn+FzDSdgnNi+5F1/yt7PM900RLOP8weIcfmsCu+L2RIWNVvB+ZXbRb358k5cpH3FLIZLo1NUN0HaJA1IyL3PiGV92LQOUyBMuXIDT/DgKe+xHZ+hTSHvikmXrY5nFzlzhwZmSlcjVpbyLtyv/Wc4hSaGO8F6HaaoSXrTTzPVskrsbHRxWDBU8YWRGr7G+hrGWaIYAUfYvK+MtscHu+jcTp3YifpZJz5BVMvvr3iBLE2Wj3DciEhAQTg8sdEyLFX4Hk0spAAaLGac4v1KncTIL13tgQ06ERZf5gJ2czA7rFP/JGqFFWWxsj05ubLAQJMwmBiVgCY0k3qjalOiltApm27ofXqIzdCqlsE5dPI/7Wtwis/x6De15Gz9E96Dp+AIPvvswO+JtItl7wnr45koIVP33AOnTF2XfwTXSeOoLew29TEX/ZAENSo083Q+IZK0D9EKh1ZTZ1iaSyCLKzsvEzlenNMpdM8QY7kRgdcCNm7KSu1mEYO3lAG17arCF5Ijk2agrVTRHbq8Bv/Pg7iJJPx157GgN7X0X7mZPoOHUMQ2xDk3teMNfYWg9z08Q8WlYNdLmSkA2/1hPkt51A3kQ/0hrWIFCt2cAbl4e5ed3/CsapIPf29aGloA4Xlj6AM6ufwPkFd6Mlowx9HR2Y0Pqg42/fnGmLmH6oj/nqxCRB8EROoZuF+EcgyZ+g2i/rWG0wKNMa1u8Ny8IGI1i9LWcMRMUvnUZygsqd8jL17nQcWrMiBTy0ajsCS7ciuOZec6hyzbVujCfedI5yazcSFw5TKe+g6HFt+MbVpAf8IGKa7Kc2yh212cgs7a2kPdDqKefldVRxX4+YHg2QJA69TvDxAjriYVysuwPnlz2Isysew7n529GRTMPouUOIHtmFxNnDN2/WNE5laoCgg21lPLcUA3OWoXPeJrTVMwRz0Xn6GDqP7kPvkT0Yff1rkIthga6botFhJLX3T9NpDHU2oylSiLNlK3Cuaj3O1WzCueoNLtRvwZk1T+HyikcwUlRjJmll53YjLy3MOrsXwVqWkSmI1ycpa+p/xtl+Bw+8gdaefpxPK8H5nGqcz6rChVAhmgbH0HXmOIZ3P4vYi19AXHk68gYS2quK4C6++xvon0ygbdl96K9ejslMf1NUAShKNmvT6oduyAiO2PblmTV+8l1EX/kixnZ+FQP7dqL99AkLw28+g8l3vmNmonKrftMkmSK+8AaOvrckLUwy3oEBd+km80+y/tzaJikQZnr9uvSukW4+tmmafvsWyfQc9g3stMyUUHXK+pWr/JAsJDTAdwtgx9Y1T47ZDJTNQnm3vFLzMqdvqvxunFN7y/Qf8k4wYnFaeftFaH/5w/LBoHtWHzeOW/WgtYY+4LP96VLilsdLzUD1zF2H5qX343LDVjSFC9HaeAFtZ0+h7fw5hrNTofXCOYbz6Dh7kjrJXoy+9nXEXn/adAvJLOXfgbvrEHUntb/ormcw3n4ZfblluMx+rad2jd32nXz8sBL7yBh1mfdWCKpXMyeboptgkn8q0tSrlDEJNzVKdbg3o4xoNqiiFmkP/RQyfvEPkPHLf4iMX/mvSP/l/xdpH//niGz/EMIarZx1rdMV5aEGRQU9fpad6atPkym/jvjlwwgubEB483Zoc15nQ860qjH57+tcewzEqXxKHkuwGChxt29EibZGTH7nrwie/hbx5qMIFmcjsnEDwd82hOprkGg+wUa1n43KNy+anVx9M2jh7viINS51nlob4jziKUEUMXpISrJmpgSCVNZK880QOxy3SJ5xSYh6pWCBf+yX4lc9TpGlzJ3ORurE+H0H+hWXF6NeoQA0r0vGC/ya1gFMMN36xjVJ7ztS5zpJpUBAZ+jEXrQWzcfFVY/i0sqH0RcmqDizD+i4dNOAQV+NnzuMyWf/CuNvfh2DrRdxqXo1zq3/iNu0DxEqpm8j2XKTAEokMwp1Sh7f+KU1NWhLvvR3SLfZ2Rl1dZ1ykF00FaoEBX4snG7C3S8b/bVyZplb56UZqhABVozpoPI2ZXZwHdKXNbMUP/YOJl/6B4x+5/Po7+xEa+06nNz60zi34SMYyC7BpPYpO7oLSSqCN0eMmXkWb8ldtykNvBQZmzSXuZHRPoQystgu1yE4x23IeV2SXOltB06+hTGmpYnK5vl7fgmNGz6O81s+gjPbfgGXN34CPQu3IUYQZB471fHegGzQhPUi0Cl3sVoHo/qzsnVF+74Hr8oMOAVjEwhQadEFLe6+/iyDRxYJSaP62v7hCEHUqf2UGc5xiGt7M0kzzaHFGxF59OcRWnsPIJfXfjxT5PGh3OgefM0GnpL93W6WWnvBpL1HYKnP8FsZw13I6zqH9NiYc2VcUglo5vE6AMr4U/s8aXS2+SzG40lcXPNhnHjwX+Ai6/7cnR/HsQd/A62rHsNEidz2FyBoQO/qMpgmL58kM3mV2TjbpGYfNQvVsWAbju34dRy591M4zW+dX/04mpfcg4nCOeahlq3Xe/v6ZLJQbTa7CIO1q3Hqvt/Avk/8Pg589NM48NTv4uCHP439T/0+Dj32H9G46ePon7MYaWwXOZ3nkDncifQ59Qive8BmEK9L6rsoT+NnD7IP+hwGL562fZxOsYz2/8gf4cDH/gsOKnziv+HYE7+Fc1t+HB2hXAwd2ImRr/8pRj73Owz/GSOvfhkjw0NoZ9u/uPajGC6po/JGHrXNQgWgGCS3VL5XKIUq0elSnSaBzThB7eSrXyJ4+gf0dneguYay5c6fxpmNP4KBzALEtM3Fqb1I8nhTJOVag2qTUUTTcr0ZCrEZey5WzfsVVM3u4P0wmvnr5ogp817wIIWdTcXinc6ahlnI4mCdW0rU717rwWuRZsOoX2h9l9Z7qu/QRq1pw71Imxx17f0WTBRdGlJaBRnBde2e/sBz3buVVJrJnr2gvOqYUu78o/zLrFROmTS7ZfqMPuRuT5GuuKseKWHsSxNsZ9FwGuJyQJHyhs3IMS/RjFx01W/CkYf+HQ48/ls4du+v2t5jJ+76+emwXeEXcHLbz+DiykfRXbMSE+zTQoVFSNv2JCKbH0WoovqqtpJKmpk1U1vqqePvPIvuwrnooF6jfQjHbPsN5V9p4qkXfN74YQnBt3bvxpkzZ2yPp1siayQMjETkRrlnsMP3FRnDM7Euufp7FfvOTlK8Ze5TVEqAMwdB7T2QkeEKkLddfDemJBXo2LljGP/yn2D8bz6NyVf+BkiPI+3u+8jMWxFqoKImJcAUbT9Wpk8fElgYG6PyIGWGDC+bfCn9NyLGlWCnoLUIUmKQEULaw48j8uCjCK+/A+HlKxGqqbMZs4BAg0a7KfyvRUqVqdZMjtkCq/isECRQZKLlfosvDPBJAVCnZpvS6UXRdcpcCiPzausUpLj4yovHay5ynvE3VV93z8j78A1JcTB4ByPvNaVdNuUBCzcTF5NK5T5x8FVM7v4GujIK0XjHj+Lk3b+C8xt+BL3VK2yRutWn2tZNACitJ0s0X0Dy+LuInXwHrSULceyh38SZrT+P1sX3YqSwyjljsIdT838dsuy6mSe5WBVN55A3eSJFJI3AQRstJzOzkZzBW9crC95TB6XY5cHP6mQqZv5SPTkZ4epP93nF+OV68TrSE8nLJxF96W8wfPkMOus34CSByeEHfxOXVz+JvupVGMuvQDzADkqj+gQb03Sd+KXkyAEBlRztpK6FuUpbRHbr7LzCY4MIReS2n21DrqJvQJoliHc0Ekz2YoKKbse8zW4TSlJQTYCdqZQAOSmwEXK2YZmk3ojcEyo5lfGNn39/Sd/zgtWXq8sbkZ5QMDPk8WHE97v1nbPJFf9ZUbCk3PZf05qjmeQ/wXTIlITtI3H+IBJNx6mYM84QlSnJiamR81sjv1/IGOlBjszStA6SSm8wp+CGdWR3e1oRP73X9kgaK6jESHE1JrSxM+OUyY25g2fda08dVWMyrPq/XrzevSh5hQqMfsl5yGR2vo3Ia9NUrT3onL8ZTasfQ9uiu9FfsQSTaTlOxvjFdQPy26DkqAUvr4EYgYhmHgVODKCoXcNkg7wTZg92sG2k26BioG6hbYx+XRKQbjwOXDgC7ZPUVbceJ3b8M3TMv9M5RKECJyVZ5lADFQtxec2HcOTx/4h9H/kDnF/6ANoLatCRW4XzSx7A/g/9Ds5v/iQGCZ404612LIAfjI0zzQzqP/Mpc6/oG5Wz2Upc+8HFd34ZoxdOUbbcibN3/SKO3v8buLTuKdvraqR4LiZlMjs0dAX/3qCQvcGZKwes3l/yc+TH7OdSsv7mSRzg/XfSeUZB8a7u6eYVwel7fNh/gQdd06a7kYlBhJnvQE4xGecm9JRUGh8xS4Io27OcUdgebVTSTXaqzzP5KXnokxJyDZLeJF2BfK61o7bfIBPpmp/++O8qvtTf1yf1pfY80zO1/seLU8Wha2nDfWaSHJKX32u0ES+WKVK61DPLHNXNKKpGpkmpE1+pPNReo5k5GCqbh675d6B94VYXFtzF411oW7Dd2ljfnOVIG+xGWeNeZGs/z1X3UN98GOEGbZKc+nUXeyolTlKuff3PbI+wkdwSnL3jkzi//hPmvVTWCVMZSA0/ZBT83Oc+h689/TT27t1rnsluRFZG/OOXvbPDT5BXxazu2vc3MeE+r5hkuAlSZn2F3hqvl/kZ5Ec6TWbWc/Ywoi9/GROf/z1M/P1/xSSRfDJGAbN6FSJ33oXwmvUIlpc78KRor0qT+5acIJjSzO9r00cTzjcgOb2It5yjsnGGvfAEQqWlCC9agmBVDZDFRm2jDy7dZgcs00OtwbkRqVMVOLK0Mg6tAxLQ5M+pkrFo+UdpnlEu1yo7/lWj9OINKH1ZWqApkzuJDf6z+xSkIc1qUTDPEAA3ID7rZqD4zpWv2e/UizeOV6OqmnUIdFxCbKgf7XPX4/KqxynQGmzUcaosZBqocr6ZtGpBb3cb4n1dmGQZ9DGurvlb2JHPsTjlJU6RzijnG5EE8bDWKY1jMj3PlDGRi8PFImGtdUBmxqdv3ARvGSm9rA+ZMggs+nHPSvyU39+mcsPV5PEC02Qup3vbkGw9h/7MIoKmJ9Bdv5GgqYjAh8qk7PXZKRoY02vXj3ia+Jx54WQZawZKCpzKI32kF5lDXcT7/J1FJVibFrsiui7J21qisxWxZBCTOUUYzy5CNI3tSXxs7O8nzvGxO94kKW/GO3rjyrb0/lNqdt2XbqIAUsiUCb4znleO4fwy8nI7IMBz5hAV0VTzsik1xJEULg0MSQ7NoOnvJy4eNScNfY1n0DWRxHCC5c37322JKCWRkX5k97chImclxVVm4n1TNDLAum/GeCCCUQIbOTUwHlfdM2FuNN7V+y3UOiMg/yvobbZJ33W9gsw4o0yfXJvbrK+ua/NPWS/cjJwRyeueHMAwsXHKFvPsaOlN2DYSbo+baeVQACqv4zxy2EZCVIy1LvBmnGskNYPach7R7naMZZfYzNFwUZVtXj2DmO6EzFSZp8HSeQSId+DC+o/i5Nafx4mtP0fF7WOmEA4X1dpz9opKR8nTemE1DQ0NiX9uJL+UJ+Vfs8Zt5zEUycYlyu7OhjspW0qZBmJRgrsQ+8+wZKIGTGf0i9cpY8WtgRyCzzjrQzJbdfi+k75jJKWdfaTqT8Q6m743G7l7U0/oPaZRfaP2A9Sss921JLuUp6bef09HK3+d2UWesdi1xlYOicJU8OWp9pZmiyblfXnUHFBE08jfmXksP/af3kddfXt60BRdu2zNQQb7NZlSTmQWmkmceMTiYxyhyTGbKbI9/W6yvZsFU5S8wzpWn6w+b6r/8Ynn/oCZytbWpc1KqS+xXQuk8z0BPXngi2pQRDytx2Zk03uPfK62oAFA5c1CRo6Ztk5k5yBzoA21h76JsgvvIpuRpN/xiG1ir83ZHblILTb74/1mOrQGMbHnO4gf343WkgU4u/knzGxvkvFKB7X10rcJwbb2dvT09GBsbAw3a8rnitkrbBa8BauB74moeH9IiWSlm1mMEmm2tGJs45z3QC6/06RI2cTHR8ybUOzQm4i+8TVEX/kSj19F7ODzSPacQ7CyBOENmxC5536EV65BoMwz2zPg4GKaSf5Fv9S9715XSHrE+kz2tCLRT0U/naAjX84X8m102GaHJuXClh2cGoOUSAoR3bs+8bvm9nbYOgk1YnWkNuJst720WQOjsFIHH1ZneROcoXeMB8lH6WkWTCFgJ2+cpTRrDZRGpeQt7maVBaZTwjQap2D2StBJJY90mvLzpkhlMNCNgNZsUYgNVCxC35yFiIeCtrGhFI6QRs3EYwo3A0qYP7m9ThA4RCUEc9mZZxebQqaRvek6v4XE8h0JRK0f06itFK7ptxmxFaEUJbf/lvt9k+Wq+jAAFTZlTgu6lTZTatwTV5F9+2aiV7rZmWpNnMy2RqmQdxOkTuSUIBTVHkUsUnb2mjUKqVPNEPi/Ee96pHySHwSi3Nos954BqOFuhMRb2YXks5uLLzAyzHrrQ4xAMpaZz/pifVtGvZJWebBjDMiUkj/8zR1vSH5bsnjEt+Khm6yb90heio2mkvj/s/cf4JUlV3og+D8L773LTCC9rzSV5X2xyKZvskm2nXZqmR1pNEa7Gs3s7PauxuyuvpW0M6PZaaml7maToivaKrK8t+mz0jsggYT3Hnj+zf+fuBd4QCITSLKKXdWskxm4910TN8yJc84fcSLCkuCn49Yko1tp1HLIkzUbMVPegNjcDJLHXiKIOsl7q8exEtmy8JeOIXn8RfTGA+io3oGJMA0YAWFjuJ8zXi+EyWf5rP9wYSkC1c3OFWyBbhG3ZCjzlwgXYL6k1usxX1pLGs0JSW6pQGXgr6Xu9Yw9xsisTHXkfyWFclKbdWpuZzg2TYN10oF+uVje1FhbRjIuteIXo85olEAdc96t5aSRaxmbJcPtKJofR6C8BmA5rYmSWqDhChKjg5gta0CitNoBNMuSnyF3tHl3MiB5X8s4jzXtRP+2+xkewJjNeVLbomEuUMN3vO6whb9GisfivAUxfulp7aEToJyOsa3LONRotjqSQlRrWhbd5t3IwL6dle2YB5u7RiM7Gc23kTXRz8meK5PFpTKzX9aRpFEBFamBN6VhrSTbg3JOIkmLXtgy+Sw/P7leqRr51xaPrAXjUwX+pnjSvlx5M2OI6FKJRgNXB9lG0iOTYzY/Nsv0CJhozzEDZcyPyRV+R/cM9K2FZEvwXW0+qwUZFhY9ICmPoVTM6Wi5BWrUUvlYjZgOW0SCfCJ9ajpPPOlu2l8rGeNRl+abd7ovkt60qQNmU4UMDDl9eov3rM0wPcoD39NiKopIe9mVDnWj8dwLaDv2PVQjhsi+RxC+65MIbdCcRda5R36Kc/OevX4ZqdeeROzSSUzmlaF7+2PWeRkroe7VCPVq7etXiIJf+cpX8PkvfAEPPfQQ6jQSslZSIX6UylFrYmsEQwwqlzKtrrQWNzijlTLqM9zSe1kqisTbP0Psu/8/xP/6f0Dy7R9QKIyQgfcj/yu/g8L/5I8RffRxBGuphJQONkS34p4a2U2InzABfNvlzRcoJDT6ZCOFaiQWj3PqslNr4DyxW2v5AB+k0oH2U0nH2VqpeLU/TjTq3vZAkAE0KWUavNabf0tSAhbJflnieC4hYdf4VwJCcVMAmCBd9t5NSW4kM1OYS3ir8ClO8a9oLVleiajosyoHKixLBY1nLYPtk0CPHSX47RtrSKuAnowaufIpj6YoVAjutjM6pLTkLrnGvJMoYi3I6PAS45E6FHSgQUOlIJcdm5C/xhEovWqpYFoW0+TxlZ/o2yb3nvG76lt8pLLmTwEdf5KzfTudMJe7iIBJMQ06KcK1kAyMuUkrZ238KF9zKehwbMqWtrUOBgGytZax5veo145lIBcrWzWSl5VGnWgMNZyYNQPFopQ7iQfabkmqHPVisn40ypcNyX2TEfCybn2QQbzi2oiCyDcC/N8rkwNQWTMutNzuwI7HMFTZisTp15A9/zYN1zUuoJBDWskvfeEYMh1niaWn0d28F+3bH8ec9kZS+2M6HW//HKQs8Y9W4LNV0yjHbO+pJUaaPbQimeHC+k/x+YSMWAIYbeGg9EgGqE2E43PIm5tAWOBGq5eupX1Z0dsf+ymyM++n374EbCIEAyHyVIAG51qNS/e2/jKdJqMY8ULcC6eO+FiIedTGsPmxCba1YmRXc93zifWT7b+C1GgP4vklbG9lrC8VjPfJFYL+yGgW6AzH2cYTSUSSXo8+7y08u5BSSreAgs5FLne3JMkAr21lmR5tDaC68vlIcfmxLZ74dMOFRVK8BLRaPlsAwDYXF7kEL6b9FwmKzqs7pVd78sSKa6jXeElurZJHNyVXNgslJGNaHaDMf/7suHUi2SgPH3BfWAwilZCTbl4MTJDJCu+KW4ylH1HVR3kt417jyA7TrJUh01pAiWlSB2JCAIr3FuZiUucHiqqcp8xayJLI1Fq9Oi2onLiUM2ZPSS/y0VqI7/BRsZq9tcBzJEXHIHkkt1J1Bty46EXud9z3dU1nQabHylb/pSgYMsaH+pje01Msbe9nbhDprt5RO914/HtoOf8CiijX8g4+jugX/8GylU0X+dveE7G9Za5fRfq915E+8izG0kF0HfwyRjbehThlrS0Dr/bivbtSOn7VQvALBE8HDhxAWBV928QYPuwkRlROJdgEoHSkERaksnOr8C2wz4pkGwzOzvBEjW85OYbOpWD9ekQf/yoihz6BYFWDA0dqSI3NCKxbz8af0yPjvS6WVFiRlH4xrIAf024NTAp4jYpySRpzPmGn6sWkkWppVC+JRoq8R29JepbB+eoyLvuEpYw/eMF6Rx2wCNIYsSFyy8dqxHzyMStplrfrdeK5CamcxC85Xwu5933x6YtQ++snyz+umSxhll5PnNhVI576RkLu5dsjvq8ovKDRi+jcKKJpCmbNzyD/rolYhsHkHOsjTsUUpYG3rCeVcWt+RsHsCKLJWaec1trbyrpenBuj+ndGNqNk+Lkz7pFfeC5uqzfykFNYftzedQYr77USlUBgfsqUdlK9iN5og2+Iu2BX7O9qJFddLSaQYv7lQuG703gtwlIb5rciBGy2/5hk7RqM6Azbu3olNXoYy5eRVEkQ9cEuImHGBoOASYigL5iMUVzyhuaWmEvj6ulWjkNpggoaT727PoXezQ8hNUNgevUkUucP295GjMg9ugbK9l1D6sVvYabnGsabdtvct5nK9eRlGn4qI/GhzxK3JP+hpQ/7eXe09nSJbN4ijb4kAW6iSPXDtsPoc78QZFmE0/NW9wFrf6t8Q/khMNLcSfGQAL4mjtuu/+R/vW3ptcAvMcjQ8uc4Olqax+W0cNePzELuJfGB90MHpkk8bCuhuSfcjTWSvqcOBrf5K8mLYuHTNwR9xX1Jz/vp1e/c7xv4U3tWULsjGFjqMrWQ06Wkj3hxGPjic060+PytuWs03AUm5I67xAh2761IjHchvd6Jpdf73GL+fsFg8WdMpyUKy2x0IC37RpvBa3RxjWRbnFCfBKmjCwie8qeGXZuyD+iBxe+5fMhtLEKejFj5aNVSdXClWfa0txGKTaF4qB35QeodzSEtKnHxrEIaEcz2XkFWK1pSJicIlGzRHH5SroXWUaERpDKCMnUUrJGcfnKa3wL/+78sU5Yrd31t5EpCrdCdLdKCDmJbic5NIi8+40YvlwA+PaOP5X7QvWcyTG2fB7VlRSduXJS47r0beIFBHcri1dLhdjRcfA0tx76PGrB+Pvn7CN71awjUNBoAdXGI+NIyyoz1I/n0n2HuzR9hnIC8d+cTuLbvS+ZSq1Eus52ZPqVHb6+Ujl+1EKypqUFJydoZUmRVwJddLPqxcFiong8dGWPyn594GjBLVxtbmeQ6kulrh/bzSZ077PxqF8gx9BJSD2RFDSJ3fwrRLxD1b78bmXgKqRPHkDrK9yfcfjXqsbfy0+t+bdyM+LytaKdlvPmczQFaC+BVZg008n0+v/CO/131Dibidl++48E19ipqo7fMHIVDRG4j6qkP2qesJKyA/R8qZyqzNZSzkY04KL18OS9/cRTA4hI5weUuSAyunfSWgsgdnaLz77hrHo94d25Jqgfvn0+LZyIvjqUX10DeezwslCnJerVkvEihUxDe3K96GSkSzddiXbu9mmTAuVj118l8lqoBacZttLZE28pq6rUKhhHXvB8tLe/uWNwulhyDgufOSHG/bkn2sv4o5D7vrokt7Ixx6ZijZVYlm1tChWxH8af4V9e9uG+kVdJr8cmQ56kSpji8aFy8XjoteOrbnluF9JjaLutFIxsalVyI+AMmpdNGJPV9Fa5A5hqAtZWh2oaMMKZXQMdAT9NOzMzMIPXOzwDNyVwgv4RWIH4/M9xvK4Sm209irKAKXft/HXPNO5mUqG0cGrRe6UoaKj7v3YJyrMIlpcjPuxTcftkaeGMZWb6Nlxa/sSRnYo7FX7cm8ZNkvUZf+Z7arcCodIZ4yD3jBUuzF/x7Rn46bkbuHdcJthCZ99aibFR7lbuszRdhCNK4DdasR4BgfpFyv3sT4iNLSsROF3/bX6VFTwXI6wSkaRnqlFd2jCioA8jXYXpeMjHlRiElG9W5oEn7Zij6tEI56GPeIkc2B5Lya8lzPNXiH+HYDIFvwpbwl4fFmmiOQEBNluA+HS0wsCHyS/R9I7Uxr77l2jhXWosE22gmPo/M+LBt/eDzwy2/LJ5lfYbqW5GfnEXe1KDpApHxtLUZpp7PSbZpNKii5ww2vfl17HrmX2DPU/8ce3/yz7Hj+X+FtiM/RnXHYUQIqoIVdQi27gTkxrcWEoDqvoT47AymqzcgVlrDMqTcYeIli0xuamRf7X2tuk8d15LLCCEZLSIfOTc900EkQQHlUW14adu5BVmR8I/9lzz37AX33xUXSct7Swb6HVJLSb+XXtPqtAYiyZPi/2ReKdu8Okn5HL+hdrFAXlJdPnRdyi9grpMtJ36I9Wd/hpL8fER33I3IvZ9x2zHkkKWTITcV6WvnkXrraZvzNJkOoGP/l9G36wnMk69kM2jOk+XXfyEnOb/KdBtmhyOv7lSU/ok7eMcPbbkuJMwXZWT7tTQaDS2P9CKlPZRe/p4x2iKI8iO9MR6NREUe+QoiD38Fwbb9SHf1IfnmG0idPI5Md5e5ldlrxpEMC8p9Gem+GqkJfIIL/V4iQG6RByl2fUeGUL7mDXlKwHvFjD4fYAlQrklJMC2xeWjDNwNlmmBr6Tcx4kVtGcsJaySlk2VrwlJugQRQBjS9eGyuloS7hL4U6W1ErWe9WNxvn8QDpvEY9FNgTw7hq5H/nkgGuP8Kj3I10Rworb5m6VR9rRVEihS1n8wlyfVyYN9ecuMWJN4hD7Oe3XwfZyz4b2vytTOSeYX3bG7ZWtzL5BJrqwsyXgr8RL4EvtfTtjxt/O3AgwSwFMoaFKAVqOJRuLE+7KpXzlou1gyctXQqkNR+9b6MMSkHc02wf7yqGyt875YkYJFHw5KgXsbc8vwvgkYGuVqtpXxJvmhQMGPJj0OHD5rsezq6n7dVJKy7hcfZNmar1qF3z6cxUliH9Nm3kb162uYNeQ94xxszpU2a08deROL8EczRIB1edwf6tz2MZGUj8lnnYdBAIbgI0tgKFKxxTs5C2pQ/nnnZzPlD0hMLObg1SRbRcA1RFsgN0HppvVdV79bhwbK0flsZ05pjahV7C1IyJOe8Dg0ZrzaZXrJQ9/xkkmQgGohglGs2LEWSXZL/Spvkl3dZZOcsG9Px3vdslU0ZhEoH27qb17pG4jecxHFfcX898i/reywXlZPme+bPDKGi9xzqrryN+kuvoabjKEqHOmyBAs0hdHpBspZtjnLA5oHIwNacm1VlLfMuz5J4HGkDanmuDJRdz7qWTNR8Hs2RMRe3tbRZyljTjQRfGonU3CTrsFKcSzL9/pCroazNf4ppxKawwub5Znqu2sbDTl6sRgRFTZsQ3rADeZkECiYH3Jy6lHvXwAJPpZMLvD3AWo//ANuOfBPb21/F9uGz2NnxKnaefBJb3/oL1F99m4CTertxI4LNW5z3iYvJCzchbRrddR5zsTjGGncRQNU73eS/4jcZXy6thTSCy7Yh+W4LKLE+jLy4jGfYPq1upRfXEq/apBaRoE41cO9t3eFbP0qzzePTb+lTdTytiXdo38n9ku/KndQWqIio08TP+GIRGHlpdfNtMygdvIrGi6+g+fwLqJkbQuTQJxG493Pmtre0s31JLMwP+WWwG+m3foL5d5/FeF45BrY9YltxTNRvNRvGbTTv5KblclkUv8p0G1bdMmJJOl7OIsMT9cEZsXA/lOXL5PkCx7G7ErqGlNqiCsxfz0WktCTvS99G+r032IhWB1EynCP3fRb5v/NPEbnns7yQj8QLjOOVF4DeXtsryRqeXr2lsPPTqpQv/9Kt8sAnZdBJUGi+lxQBr7oy4JEtwb3tYnVCYA1kLzEWHt07Xu+ELuuKlLMMB5GMyyU9grcgloG9q7goRIIsvwVTTOWjvaXmGGiom2uAp0T1/Grk86ojxenFTIFoBrUUJa8EqUzNrWE13tB7LFsNlqV940bE12QAyJc8kiJ4VVw2QdXdviUpkWY0SXMwPobcZFhPnIx0XryxV+smpDJlejTiYvOqTJh77/Ke9S7LUGBagyzXYFWTmwOyQDcpW6XB/infPKrePCCm2P3UyfA3I4ff16pWQRqDmrRr7ja3JH5XglvlbKBWz/ux8h5PpaiicyOIZONMM426tcxpVHbmZ5l1tmkqP6125JSg0s3AeHO+4pF/5SaUX4hgcSlo5hLQzVOJyjDV+64sbNI8la4tZ15UjgANHbfh5+2Ti9c7foDBEu4QgL7mTnmm81vRYtnxjI/KBVAbAF/f/WsYarkD6flppNvfQ4qgSMu+O7KPudMc0kavqXd+gunrV9G3+UGMth6y3nbxgsra2oP4ScBdhupqZJlzmsqBBvdNx8c86oaflCXJuXmeJSu0eEOYACPCvAnQuFbAexrFYP4NVIsI8gJyS5Kxtgot8CH/2NddonW2QPoltzrNsQqqjch9bVXw4BHTlaGhrNRqxTlakS7/JCfLVeeSQ2yCTK7cCNNsX+nYLDID7cC03DB9WpqupcSypcwJqJOC8VtHgLtsMkyjAwJNOrNoKIeLxq/TGHwZu17817jryf8z7vvOf4k7f/x/w7Y3/hzVXccXy5PkxcZXnRxyzLsK8RmbZyr5rU4Upi8jUObf9oKrBCWKLVmH1Uif916x19wfu2Vx8s/7FfTHzhm/vBHSeSWIl9UjHogi1XEGme5LJjtFizlbgZi8YP06hNdtRn44hCICqPKBiwRSfbzJb6jeWCf50yOov/IW9j7/L7Hl9E9QWlSEyCf/AIF/8K8R+PX/Anlb70TVWBfKCHzDzdsRaNpMOZfrZr5YFkuIScukyIWDPUzzRcwl0xhr3mMLerjOBz0jXlRO+U96YC0dnFLM0kd8T4DE31OKFy0V2vMwqgVY5Kap+bOFAnpriZegbGYMmbkJxPLLzNVQsty1ugBCCbZ5ue4JRKldlTMflPlrIfd1J41UZ67eXNA/Hf26FLCSO6zyo7lrbYe/hV2v/K8oJwgOaKnyT/w2QtsO2LPLSW/5Oc10XUDyraeROvkyZqYnceXgb+LaXb9jC6tIVi6mg8/yJWsHXrKM/37FQ/DSpUsYGBjgD/66LdLzK7xzu9H8skg9EQkydZKGsoSClmO0SeerJNg4hoEoPjs1jNRbP0bixW8jceI1ZMb9Zd+9Z25CwdomRL/wJ8j70n+KYPMOpDu7Ef/R95A6cRSYUU8sG7r2B1mBcpW6E+K6IBW9dvKFvw5624LqW6NTFFjQfBqbU7MW5cv3tOrY7JSBS5VjVpPupbjVoBVvmkaKRidI5lJhG3B6ibhlebt7+msGjhnO/CFBGI+z/CdsMQi5VAS1ROqCEe7HfRNSr+XkIOZiCcxkI+q3ZlL5Fb0mZWwTb3nUb7kNroEMdE1PIEVBrUm8aU3wt4TbXUbFYALoNojGkK2aqOWFaZhlZLBQucstP0gwkUejJUrFr40+17zMMvk+MMY4p0adwC8sN0WiqpLgdyMb5AEqFFNOcldZFfDyHfVeS0moXcnlQMuushxSSrdcLxiX67104CnI8rKJwBEqMSnWm44WWQG6+LX8+vw8Dbh8Kwu3jLtKVPHyQMYOqHC8V3JObk45FaJaci486uFXL2UREjQUpdBtDx4ZkGsgdU6Iz0MsS4FRa58qX/6zZPKf6i9EPtaGtKasLR9rJfes/lq9+ccPMPDvYrCLysnq5aEy1TsCD+b2wTLJsNriJdWYaN6JwQ0HMNXfhfTrTyI7cN29tAKlz7yL5Gs/omHVgenyOtsiYHzdHVYnMn4W0nY7JOOfbctWS8xnPVgHjYhpDOfZ0snaANU2eib/LdItvqNR+LyozQ2KUM7YQgd83EZamXd/TyVLreSg6n8tIIfvq/0YR/Nlk4dMr5Oz3kUGgfJwmjJBdcR8rRmYE+xhfIDZzECb9GqkJM16Spks1/wW1+GhzoAMo7QVx/KKba6LLSKkzqG1kGRJ7QYEaUjmsXxCMeoOL/8BWmTKofKVjEYRpSFYf+UNbH35f8fOl/4NGmYGULxxN4oe+BIqmjag5dwL2Pzan2PTO99E8eh1c5GzEXXl3eSYMzNVn6uRlZ69450rWJ2pQ8l1Ktl9dTjJlWrJ3NGV47fRp9lpiry0uRtq0QyNDrkl6Bk3P/J+BZHpGAalRrw70bgDExXrkOjvRLav3TrNbiQ9nZN+6YDCEgQbNiDbuAUlBBSbjnwHdZdet6cSNJE0yr/h2Pew8dh3UZyaQ2T/I8j77X+GyANfRLhtO6IPfA7Rx76G0Pa7Ed7zMCKP8LzN7YO3GmXJR9mr7yHTftq8ZeYqGm0PRW2DYB0QbFc2B4ry01wzSyudjlqVWC4eT6hOBdJt8Snyr0BO3swo8if7kZeYQai0HIES7d3mvboaKV4+7OsNO3qVItBnI6LS/WortgrxGjp3VFemI6n3pE9tFcJi033W7llPlHwWnN5ybq2VPWew9Y0/R8O5F1GQJdB9/GuIfuaPEKyq9yJWWv2QQ+roGepF+p2fIfnKtzGUV4muA1/GwLaHMVnfSkBeYPo2SRCotpmK+i608thwMmg5T/4qhuA3vvEN/PSnP8X58+cxPU2huiZarAzG4QX91YlidqcfKqIyN5c1KV+lUUaPd2ttRKZhAw4U05Ab6UDyub9G6sjzyI4PL+PNZYwqYkMKVtQivO9hRD/9BwjtuJ8GbQzJ48eRfONVZHt7KCC8dC1Xrkqk0i6feCGhwjIabGs0nvWy4uTRXDWs4eunrvF3LOaAjsCTljBfS4koCoGNOBWM0iq3haEhZMdG3XWRF7+dSgFJgayFTPnzPRkvBEy2cTDLJd3F8n77DaSvX0dAPvitOxDUcpxs0GsiCWkaDAmmlaLYzMCFnKpMxBOeUFyzG4zqRHnXa76CdHdIOmOZ85orBfd3VaLgzcaogNU7zDhlyHhRMQrPpUSuNBoVXWs6+W1TUhoBoTLSyJg2DI3MzXr3ScqEgvKg+lrNxU6Pq8wo9Gl6UtHJeJxA6cBl1LQfRclwJ0JxF7+Ui72gUjelQoUtRWY8shK56zILrHwl6PmOlqLVPcWke4Z/VQe6oPTad5a1neXEh+W2YwvD8KcUnVbxK5zsQ8HUoBnVs2WNSLGcszTmTKktIb21AlH5BitrEcmyHBif20tFeXfgVz24edNDKKDSDqm3s7SKF2+W/xyyzPKPVzdSojyx/x8YeXGb/z7zb4aA+IJGgJtbcuuPq4aslviYxFVuC5hs2I6uO76AibwKZC4eQfrFbyD98neRPvsuDagztsx5+sxbSL30HWSe+XMk3nsNw9WbMbjtUUw0bEWMhp7KwkAUYwzq3NK2xnkRNMIkR80Q4Ts+D8pQ1vy9WHEVUloufbSXz3qybDXSqFJFPQpoeBaNdds8IY3YpCKU+QQghXKJYr2bu5BGH8uqnVF+KzJ5Tx4i/6vg5EITjU0aj+aRL5VugVIrWdUPg9Gtq2YJ2ah0QvN1VL/Oba5ofBT1l95G6+FvYutL/zO2P/8vsVnG2eVjyJ8ZsfkQc4WsO5UR29CaiAZYYMNO5NU1oWS8GyWDV9gOhi3tiXwCWcoyAc+aayex/tiT2PjWX6Fp8ALKaxpQdPenkP+p30fksd9EHo314jseQF1yEuuP/wCN519ARd85lgfLVu1D2zMwuJHt1QpC9x2nGn/qffefQZ0gBKUEDRavXETJG27BqVVI8kodazyVbFGZySUuX+2estdcqJfr95+XvCxKDmp1VrmTjRN4jNZvQ3JqDCCAygz3eSAqtzz8c6VykQIVdQjd+znk77gTlcNX0HLyx9h4+FuoZ5ss67+I2vZ3UDU/jPxDTyD84JcR2nYQgdIKBw5oO4Q27rF60shHeN+DCNY0eTGvQgSdmVOvIn7pBKYqWjBNGTFfUkO+kM0g3UI5JP5WkO6gzre9vlYh1a074XuMQx0NikurocoldMOJH6BkethWCgyt24pAdSMLIbecbk5qf+IN6WObJ6cRJ35Hc/UUh++2q7J2+5KtQTZRVqjNm24T71BflA5eQmXXcRSPdFn7FAkA6jtabr6m8ySaTz2F5jPPoKyiEpGHvoLQgccRbGyl0Lh1GaW7LiLx/DcQP/UaZufmMF65DjO1bWyLkyjvpR7vOIa6q++w/t9A8+nnsO7Uz9B0/hUDbFre35WvH351KfjUU0/hrbfeQk9PD+bkHrUmWiw0kz3iFZ9h5IdMRg+GlgVdWwiBpUFMd9PAWN+POnKJdEFxroWpF4jvqFeaxk/40L0INjcgTUMx9c5TSB1+Dpn+a95zopsnViMHEQqg6Cd+B+EDT9BYJuY4chipkyeQudZBI38FpaTMU8lB99RjV0IFvOBXvBox3VKQEiI2KiBrTtf5h7f8eVXOOJIbh720CuldxqcGL+E3OID0qVNInziO9OULyI4QUAoMkqy0lXY9v0C3+IjSUVxhK8xlR0aQvnoZqfNnkXz3LSTeeoN5iSK88z6Eth+yUb21CFKjDMUS06Hly7XUq43I5SbDZ7AFZl4D8RUDA3qV7/iGosWkaOwfj7fBwPYOy8q96Sj3TZ37xulayQAIX5BhVzzcbj7sLe/9FA2XXkU5DRD5u5spoTpSm4iqx2z1crXnqZC0BLB6jqs7j2H92Wew+cST2HDqJ6i98pYZfHpO5W3lYCd82SvjxVyuRHyW5Ws97/a8/7Ti0IgOb6vnXdeluNQJoOMtic8KPM3PsVlkmO4xpvsEms+9wPA8isdpODOdGQHYuSlbXW0tFCivdm4w0agZTeU0OEqGe1i2EygZ6UP19VMoG2pHQWoeYT4XqFvvyno1UhnLAGIdaiRSbiiuHL37Hwgxfv0133eWr0Yh+E3tEWdKeVVeVuJcnfu9sjLwBMZmyxsxsOUh2yl/pLQZk2ePYPaZv0TsxW8j9tL3EHv5Scz/9OuYef5bmGo/i+FoCTp3fw792z8B21TS8k1e5l9z/GL5WBvUqPFaDFx73y8812IdK2ZtBT2lLyn+EICK5XQw3IrKaxDasAP54SBKWMclQ1dRPDpMMKI5PGfYzl5G6WQ/giVVCNQ2I1hVt6rcsk2e4+RRAieN5heNdpkB23T2WRp/r6CMICSqOahMt4FqlbP1KNgVF8lqpLbCMhNQKBzpRM3Vt2kk/QSbj3wL249/DzvP/xQ7T/8IO9ieN2kvma6TmC9rwHRJHTITI7aB8Fq+pNHZ0KbdiK7fikKCzGoaYE3nnmN+3kVFz0VUdZ1C44WXsOnwf8SmM0+jeaIDJW3bEfzkHyL02G8htPseBFs20jB8DOHP/QMU7LwLlfEJNLNcm08/TZl2zRmX6umXK+eadAJLSWVMGaD2ZAvJeHyvTMlF0JbO1lXFJxC4GuglmZxSnDzKW6CeBui6M8/S8HwBld2naRQP20i0teH3jTQKSeDGPEzVbcZY43bEooVIDvcideYdZAaur1BP/vcX7wQIElXGkfs/jzzWV93cILa9+3VsefMvWM4/Q9HgVURkv9z9aYR23GV23hIqKCJwegjhvfcjQB6XO+mqpLLoJdA79xbmhvvR33YvxjbsZ14ixs5qnN7ByFqsfvgXbkGWPqYhk1+CMMunbPAyqjveRf2FV9B69DtovUB5T5Ae3PMIAuu2Ofm2FtLnQRuW7bOs7zxqCTAaL7yMmmtHUTJ23W2DoQ5guRCybdp0gDXwpPEiZa0sJ22nUXPtCNZTT7ed/AFaCJD0W7pFFCLvlg1dYT6+h+arb6KE0ecf+gTCWnGvoc2eWaSl9SSQlunpQOr4K0i++iQSfdeQLipnGaVtHlUL+XUTy2fjie9j0/EnsYVtf9vRb9mcty1so62nfoz6K2/aCLD00/vWIfARpWBhYSFqa2uxdetWO66dVHBkaRZiPJHA1EyMNn4ciQQbs5hHpIMflv5YOLX24K4sI/8B98wieddNYXjnFkRilsXg/olkwPuY2b+a+84qxEfVY4eiIoT2HUT0IQqafXciM9yB+A//F6Te/qltnrs4L+rWFNq8F3lf+ceIPvw1BCvWIXn0KOLPPkUQdQ3ZWQ/ELjCmPk5B4vVGBsP5FOZrHHlRo5RbAQWVjIyFBR9y8r6kCP3LtyQ+pLTxoOXd093dTP8xxJ5+GvPf/hYB4bs0QEb4TSooCjFbVUZpX0vkBYVUtncgtH4Py7MPiRd+iti3vo7kO+8wz4WIPvpbyPvaf4lQy2bvhTVSThVbKmjdLUmN9+N29NoC+5EcQPCCNQtvYjfLnyLUK/PVyZ6U0LVz8av41pFdUy82ecEWYZDhtBZKxBhTENH4LKq730PbmZ9iz1t/gQPP/E82x6Ci96wbaVAPXYTxFpc4ELVAN0s7U8h0qOdTIysbLr6Mje1voHXgNHa//R9wB+NvuPy6bUyrdKtwncRw77o83px0T8+7d3KeVjwsA/WCqedPbTuQR76RgSoDalViPKpoll8xDds2GnO7Xv932PPCv8aWd75uAFM9/ol0AOmea8iMDvAdvx68NCwjzRkL1rchW9tGIzGJLTRCt7IMGq68hi1v/Qfsffb/g9pRGnoNNARpfIRad6zN0BOAklsnjbkUDUS5dMhgXjkV7yOpeKhQNYIi3rBLa1pghknmywLsIo0S+WSOJ8yPXJra7/wajnzpn+OKXEaK6zHe3UEw9Q4mLh7HxEg/hgurcfG+P8aZT/+3Npl5qnoDE8B618IlrHvFFWbjC2jDpTB51uZArW7gWr4YlCqZZkql2rAMXu2jM12zEUl1JAk8T487PcZ7tyL1XId23o1wTSMKZ4ZogPwUW1//M2x7499hx0v/C7a/9meoSc8guO8xBDbtJa+wfa3R6NCIhVyN668dxs7X/xx7X/yfLWx/9c9QR8Aj/vBXebPMMbi2sgYqqUaY5VqcmEHjpZewm+1170v/Gs2D51C+fjPyP/sPEPn030fBjnvQ1Pse6ti+bbW3/HJkxgaB8WFzc12VaEAGmzchwHgCGw+iemaA7eFf4L7/+I/w0F/9XTzw9b+H/U//99hw/kWUV9Yg8sV/iNCX/iEi934KgbKclf7CYQSZruA9n0P4/i+hJj6JxrMvmNEX1QiAylQdP2uRi6rTeQJk7d0WjLIM3dLn4g172+SDylFcwn+sA2pS3fFo5TLWVQWNlhdMD6L1/PPYTV6445n/t7kkrjv1UxRMDLiRab1g7OUk/e2S3vd1juWH+U8UlmCmug3j6/dhKpaggfxd23x65dh1NecOT7X/XXjHIeT9/v8dBU/8LoppG7ZQhrUd/S4Kp4eQVsfmat4Jq5JXjkxz6uy7iL/xY6SHuzFTUY/ru5/AyLp99oQ2inZ1oITZG64p2uteHKtQUKO963agKC9qnXr7nvrnuPNH/x2aCKSitesQ/dyfkMcJOuQSv0YS+JUs1p5x6wjg9zz//8XBH/532P+Tf862/ueo6j5jctPSKH4ksLSNelch044sW7nSRtkmWzrewuZLL6Ct813sIpCVPhWI0ryt8oHLqKdubTr7DCryWWdP/AGCB59AsJrAVR3lK5IrsyzbbvKVH9g8fi2xHi0qRUlqHuu7jmDHez/A9jNPYfMVgsy+U9gwfBktE9dRl51HTSiFhqlubDr7LA6yvbYdexJh2RbiB6sXVpIx468WhRobG/90y5YtePzxx5FPA3s1mpycRF9fH86fP4uR4RGEaAhMTM7hzIVuvH74Al55+xxeeuscXnvnAt4+dgmHT13FsdPXcOpcF85c6sGl9n5cvTaIju5hXO8fQ9/gBIZHpzA2MYPxyVlMTs9jZjZmq7HE4ykkaYhnqMhMuFFIBOVzHqViyY+6o5bS9oM2daURGKBStSChqCNfDmp4fWwUqQtnCYSq3ColxbmT+8QFNzJAVvNRhrqRvihBlDDgFGrZgGBdvT2dHRtGpusisn2dCFQ1IKjN49agINWo1Gut1fqyE6PI9HURjLSbYA/V1IOVYQDEDK2ZGX6DAG16jvkrRnDdNoKMLV5MtyApiHPvEND0IFhaxDTXMTSw3GgkxOPI9Pcyb1rydB7Bxk0I775nTYadRqyC1U00BHcjzIYbffSrCJTXITvYR8A2h+zkqJV1gMopUFxl/rihhvV8cXm5eI3aK3erp4paBFu2INi0BaG2fQhvuxvRuz5tKxqGdt6FYKWExG0K8YuHETvzNtpjQQyEy5BivTe2bsTuXTsRmR1H6uppZLqvsFwKmJ/HmbdG78WbU5YGVlq9N33tmCevDmy6D1N1bqO64rF+VHedQOlED/KjIYR33sPyXd4zdCNpTlXm6gmkKOTiRGIjzXsx3rSDIIX2zsgAFfCPUJaaRmD9duv1vrWbhMfPqs/iCvNPj97zGZblpxDZfgiR8X6g5xKmqzZAm2SqB62A4Cm0cT9CzL/m9NyUrDGyXcmdoqic8d2F6ANfRPShL5l/fFCLNAyRt2jgBbSRczBsK2hVD1/ls3ciwOeNB1ckL90aOZsaQ6bnClJd5zFavREjG++xlf7Mz5yhdOiK9YblV9QANNC0fYAtlnIDeXEy3VqRSN8OFlcisvdB5GmlzK0HENYoEo2bSN9l69GWMaFvBEsEjlpdNLcgPS95ovl5kd7LKGo/hqqrh1E13I7i0lJzQRIPB9dvdQpVZbgaMR3Z8+8i0duBCRr3UzWtNjdAy/EK4HwQZCMatFQisRkUTvSjqv1dlEQCCJF3AmUs51Uo03EayYtHEYsUYqZyHcYbdyKmZcYzAj+qBbnP5SFJY3y6aj1GWvZhYOO96NvyEPq2PozebY+gf/MDGG3Zi9nKZlu8wOSCrCceZcqm4/PIH+tBAw2hUsr9MPkpWNvswMktKDs54mQ5+WkmEMXAtkdtueSQRvg0gsHUVV59B2VT/Qi0bLeRxYC2driFUa4RioA2x9UoRaQAeWxXpb3nUT52HaUUU4WUkdEHvoDwA59HiLJ+TfKVcl/8ZO5j1S2I3v1p5N39awhv2EWbLIJo13uIh/Iw2bTTRnnLhq+heHoY+eTV0O77zNNhNdIz4sVw8xZEmMa8Ox7hN/gdplVtONS2E6F1BCxyT+04hdTECGZr2xDVCOvgJYRKCG5KaxlP6S3a8iJp7zp1HISbtyJSTqDENhAtyEde00bk7b4fedQhEfJYaPMdNkq3OELrtV3/jHUSKq1C4OpxpHuuIlZWZ51DZRPdiEgmSras5tqdpi0g2d3bjvhID8Yq12N4430E9wU270vysGS00+ZjFZaUILDnYVuWe9V4WTfWUUl+j+y4F/nKE2VLqJDtn/wQHriKifptmKnZ4DrCmKM1SIEVafE98oohC1HI5vnEillGsxMoJy9rpDZTWEH9X8H0r15Pxp9sR6G6Fkt7lPmIbr0TYQKRYMs21g11g6Y/rHWusNWapdKOlnK1t/4uZF/+FmInX8FIVSv6tj+GQcp37f2k9ujItfmiiV7UXX0LhVGCaLbLYDVtGPL6aqROH+ndcOsuRBs3I7rpDkT33Gc8Hr3/C+TxXayrUj64ur22QEpSKsN4NyPvns+y3TyMyPptyJsbQ961k5grrbe5grXUS0UR2qu7HzJbKZC7/+cKJL2kbWTkgRPafBB5D38Zefd/jul9ABEtTNR5EXECWLmsrjvxfTRcP46SojJE73wCYT4bZH3dXKfoundPnTI1DQhtY53e+QlEZA/QFo7S7rENd+/0jgzh/Y9SFjB/Bx4xXRnZdT/ChbQjL1O+k7Nm6jZRPhfZYkwuer+2f3UoVF/f+KebN2/Gww8/hIiE9io0PTWNgYF+XLx4EcNy12LjHR+fRsf1AbR3ERx1DeBqZz/PB3htCO2dgwy8dm0xXL7Wj8sdDO29uHi1j4HHK704b6HHwrnLPL/M46VenOX5OYKvsxe7cZbHC5e6cZnHK3y+ne9f6xhAV9cgugnKentG0N8/jsGBcQwPT2J0fAYTTN8cwV6yvw+B7k6Eq5oQPvSEazxL6EYGlLtCtr/DDAN19kX3H0SgqZECqZRGFxm4pAiB4R5AAsFW1WMsauBr6BHVsLGMYDUaNeJM11Vkh/stHpvgXFrmFOnsLA38TmSmZ3g933x2Q1R+q1J8zu1dNcZ8l1A51NR4AIpxaoPOQX5rhGBnZhbBhlaEd60BQLGItDSpwGJIwmnTbhNSuiawmZ0YYh56jS+sZzhNYSP/aiq3pcDSb2quzKVMVAbqFdF8kmDdegpLKvgNBAsb+Q0aH2ao3CAkrMTd6c3o/DuYP3sYlwig+sKlyNB4bt64BXv37EVonmm+dsEArAwW899emIB5c9Lct/S1c0gOdmMuG8LgpnsxXbvBklNMI6q6+xRKpgcIoNSrd7eV72pkBh6Nz/jkGGajxTQu92KyYavNqSgeHTAXnuJMHGC5hJo3mWC+NckQI8ipZF2pHGkUae6YyhZ9V5HpvYp4fqlthlg2dBV5NJZCjFv5X9UIYz1YJwCfDcpw2bjHNusLME3mJkAwGB7ptg1r58sbbS5I1chVRLfsQ3DLna53bkVydWlzCQZ7kL5+ydwMRuu2YpQKVhPHtYiARjNKmWb1xBVU0NDdTgBFw+zmxpzHI+RB8VGwupnlsQfBth0IqG40l6XrnLX1+cpGpAhSIiO9lBXk3S0rr2a0hKQAywjC2C7CZZUoqG1CceM6FGzZi/DehxCmElIdrMmI8WkZgJqubsW8ABQV1gcFoKwNkokjiVmbG7YAoO4igGL5rkYGoC5RwYYLCYDWYUIAiu1No7FqHBrxUU3Y0sIE3/M0gGcrmzBb1WJhjufzZbU2H01uSWYcaiROqZL80KhLLoDKCxFAse5/TgA1T1AYTKUJzDU6D1T0nCYYGSDmp/GVTz5pYJteMOZXJgNRpZUIMQ15FVUoqGtGAY2q6PY7EbrjQYR4tE6ZNYAnI9WBALwAeeNGhLbud3vqNLQhSOM+dO5NzAWjmGqk4TYzhiLWU7Hm2LHNrhlAebonWNtiy02HNlIWyqCUnC2hsc37JudpKGevnSWAGkWSfBfSin9qf0xHMDaFEMvH5nWtRgIXZVXWaRioXYdQU5vpBBlyNiq77aCTO1ogwAxayfVc8kxw6S3WYfbMm4iPDWGykfKMoLqMAEVugkG5l60FQGkhk/5Oc3XTwgvWOWMASp4DKRSRv+qvvonCIvLAzgcQUOfMKvHaKBh5JiTdSKM9SHkbqG9FtrAM4Z4LQM9FTDTsII+vW1jQwDoGbpM8SeYd+Vc6MeuAlFZZjZUQ2GaSKJjoQ2hiEEHrQGXZGw+uofNRsp35sA5h6ZlGBfJe3ToD1FpoyY1I+ym5Obla8+qOZC7ll44j+dZTSFAvT2YC6Nz3JQzseNwWmnFlovYuCthiSgXTw6hhWy9IuU3kQwQAStuqJPmhDgDytNkT0n3kcS1wEagkIF4D8F9O1ilfUkX7i/p0K3mW7VL6IzjchcClw5jPp81G3q3oOoGCfOrHrer0ZXq1LcutSGlVm6yod+1Co9Vsm4H6DW7xrJ6rCE2PoLT/PKo6CZ6KixHVXLSDn7A2dXPwlEPkD/FwUO2Qutq1/2Yv8FsLgbJUnaiyY1nOgQrykzoQeF06KX3sBdo8AczWb0K8uMqtjEpaQwr+1hEBVMOftrZuwKFDd0LufKtRIpFALBajTT+LPKLqWhrlVVWVDFXesQKVlZUoLy9HcXEJ8tnYwlRG6oVOpYOYj2cwM5vExHQMI+OzGBieQs/ABLp6xgi4Rgi+BnGxvd/A1JmLPTZydeLMNRx9r8NGs949fgXvHL9s4d2T7Ta6pft67vT56wayDHwRWF2+SqCn0S6CuYkuCl0CqJLZKRRJKOx7xBTEIq1c/RryzNCAyVy/iARSmGreiJlMCPNjk5iPFmKOgmluLo7YKJXzldMIEHAFKrV0JQ0yG7pdha0kMKiEQjLitOLY8CBSV86bf7AtjVzCNPI8da0dWY1A5ZUQQG1jWMMIFA2N9PmjNPb7mZ48NhgaeAJQAmUafp0Yt5GiDMFloGYdInvuv4Vh6xPzIyEiw1y9UL5RIMOI1zODnSzna1SWFLTMf3Z81EaVwltphC6ASl9puLLJ/euTBLR6fw00LUlTBlktgEADW6OLTtnenDTPK3DuHcxdOIoL8wF0h0qRpkKraV6HtrZW5E+PInb9MgEU00wFGL7jgbUBqJE+pK+8hyT5Y5bG9lDbXZhhGYqKJgZQ2XcWReoVZhrD2w85I301Gh9ifb2L+PQ0potqbTUiTewkPkPB5ChqOw4jnwBKo5wCrwaEbkpeeUoZUlGIFxcm2rMetE+IdQ7EZxGZ6EcegWS4sARhbYAoBbUGY9nAiAwt8cFC9cngpaCmkRVWz/X0FKbqt5orXyUBT3QTQcvm/Tm8cBMSCOtuR6r7Cg2lfgKo7RhtO2SjFzLGNVJSPNKB+iuvoYBKMtBGYKYRA6bHp0UuW+QtuyZlpRE2a5+8L8NI6bl6EknW60T9FiQDYeT3XUFEhrF85LWAwS2VFO+pTZDXQ5v30XB+CMH9jyFIg9aULBW/I5UPD2tReEsAVNsCgNKKhBodUxTvd7A6ZQIjcY1AEUCR50oiQQKoT68dQLGtaQTKB1DxEm8EimTf0JHfkCF+Q0hnaMRmjH8ceHLPm3eIgIWu0YgvGBeAegel+XkI73nQGQCrbAR+UwBFo04uXDLc8mfHEJ2fRnTgGiKUNUEZW5JBq5Dr+GHb4fPBnXebIR9Ux4+MEY8ns5S5JrfIfwsFsSIxj6oPggkZgGboqV6UP6Yte/EYYtmgA6apOMIMpWPdKGRZhPbS2F/gtdXJ5AKBp+kqpcvIGNSdqqYGe2zEHTOjSEQKbOQrQJ1S2HveRmcDBHa33tjdq0QRbQEHpDbQON9MGUYAJ8Am8LFA/vNW6V4gUSakz76FxLs/Q4xpmi6swngLDWLySsVoJ/KoE9cMoLT3zeB1JId6MFHejNGNd9vKYyZbWA4a2Wu4+CqK8xjXtkOuc8aTF7cim5MnvSWZKJJMkJ3RdQ4ptuPZ0gbP6CyH9omyeXzW+Ph/jcGedQd37p3ooE6GDPklEy1CsrAc4aFrKOw4RpDJu5SdUKexZLZeuQmpbfpnRtLFJQQGZWzH4pUlwONWMTnyn8jOzyJNeZ5+/ftIvv4kJsPFGNz+CK7v+yLGZQNRREgGuLbO/DCkKXuic9MoJ3DInxtDJDln3iwC/Y5yefUmpLhUJ7YiMNuQKzBHmmIwRd7m0Tq3cu+tRJJBKgON6Emv0pZSh4X0aZp2BGNBmLrUFmqi3Ag1U3cIrAl43oQWSltxq27UznOSkaHNqi0f8tjeCnsvQC0tvOMeRD/3d2g7ygZYrQy8L6yWtyW0cpzZsQGkjr2IOaZitmGLzRvVJvqqK+sc4x995lclhOpq6/60sbEBO7ZvR1lZGW1jX4iuTAWFBWhqasLdd9+NT3/61/CZz3wWn/ksw2c+jU996lPmCvjwww/jgQcewD333IO77jqEAwcPYO8dd2D37l3YsWM7tmzdgk2bNqGVBuy6desYXyPqG+pRTQNf4KustJTgqwgFBfmIRsLWaRIO07jlSUQGKY8hGUGs5HQqjXg8idm5GCan5jA6Pk1QNom+wTFc7x3Fla4hdHT0Y7qnH5HJcbSE0qhaTwC1+wFmRgDqRkbJvRKYIsCQsKUAvHK9F984P4Wnj3bghFwTT7Xj1NlOnB2NYzARRBEVTMFID0DD2vZ+ke/3DS5FHjMv+6YaodbtlzLJUqhnugnaejppKFPBsOGnz50FZmg8V6+znmzrGb2BluUlB0AFi9XjqBGoemJZGotJKpF4DOmJMaTbr1BBNCCy72ETlivTjYPxuWS9sBQA6SunmO5LCK6ngiwqJvDspLCpIYi4k4LBN0QUw0qx5NLK5aQ8pY69hHRfhynfVZWlfN0vvoPZiydwfj6MzmwRZmk8pQnok1TIE51XMNd1CZHRHuPt8N4HDQCvRhqByvC95PgghUkQw+sPYrZ6vaW2aGLQFmgomh5CXkQAinlfywjUBAGUjM/ZWczQOJio346Z6g0GoPLnZlAyeg15NB6j6STCAlDrbhyFXFpqNylDtXyNlmoVRvJrYHyAl1ivNILCvCX3DfXaOVrGU6sSn9XIYyaF9KUjBIPjmK9sRv7UEMonehDZdAcB1D4HWG5FGoEa7kWahqyMnNHaTRhpPciyYH3zE4mCCEHlsLnw5Sl5lQ0EvlRUWubWI132U57Lvf61JUSZkr16AsmB64jT+AjQKBWoDJLfslNjFq+5j65ILm7fIWfF+D1Sm4PAwapGNEllIEBNw2tcLnwEUHLhk8vEBz0CpdUJi2mUV3WeQrEM80Oak7L6SIMAVOrCMcTDBZip8gCUjUB5pZOTZWco0WhisKLQH3+Iys4V3DN2X8YpDdxgYhYl49fR0P42SqknwkybAZVVeCo7QQBFWa4NOxcAFGWTAJTxP5+RayG/gHItghKjYVXLNq3V8xaA+e22B4+YblttkEaWeoBzgf6tadm35qaQ7rlCo2oCwdlJGi/VxhNlXSdQnKYk2vvQCkDX8ediXCv9XilPLBONalD2aNuK7EAHRqvbcP3Al5E3PYzKzmPIzkwjQ10SqqcsXtF9VqS4/ZBLK313edocSd6mTr6GzMvfRuLUq+hZdyf6dj5uLr2an1M2PYA8rc4qAKXRHe890fIvCECZTrcRqG4DUAvuwaynVF4e8zeGxvMvoUgroGzY4UagbvBYWRtJrmbbT9PAvoIk06a5jLNVbeQ1Gst+O74hkauQnmdwRqsL9ps5Vx4SWlG0ogVh2iEFU8MIXHwXAbZN7UNmCzWtMlrrSJEuJ1ey7u9NZOkCLa1LrfyW/NlfInvqFaRjc+jd8ZhtTzBD/ZAluBMQ1hv2luVFR+rPZMzcNKMz4yikno4QPAU37dVdj26ViqVpcL8Xn09Tt2i7BMkGGx1dzZ64CWWnJpGenCAOSyHAdqnV7EIEWOYCS95RB8/NSKlZTNHy9JLUaST50X8NmYlh6jracNSj8hhSx42jnOdvoKVfWBut/LwGFCTH5ig/Z2rWY668BfESrZ1AvtPI4e1+5iNOofr6+j8tLi5GWXm5ASiNHN2KpGg0FyksY4sKS0e5/uXl5dtwdynjqKiosBGpGhrsjB+NjU1oaWnBhg0bsHHjRshlcOu2rdixcydB1W7s3bsX+/fvx8GDB3Ho0F245957cP/99+OBBx/EI488gkcfe8yODz70EK8/gHt5/9Ddd9nzd+zbh918f+eu3di+fQc2b91q31i/fj2am5pR29CEWgKzpqIImqIZtIQTKGnagIAUjSmxG2t8yZXpSWSGCWgIoDp7+vCzvgTO9E5gaGAE3X0j6OoZRufAODpGpnF5Momp+RjqYiMoGOulwukiaCixoVKfnBnhvrDkO1LgbLwaXdCKTXk0puMdF/DGYBzHrgwgeO0K8vhGpJpCkYaz+bzeQMvykkogdeZtZMb7qLSL2YhrEaqtN4EuZg+qgVOQBa5e5Js0IOWrq97AFXvaJCxvITCltATYzr6NbP9VRHbTUK6oZLl12MiaJmTbJqK5E4ONlgq0RdK1pdel9FInXkPy9R8gS+M5vJPKMv/WvcNyJwtcPII5AqiLiQiuZQowGkuif2QUVy9fxtDlM8BgFyoT06iq0VLzDwGax7YKyaiWe1lqbADztARHNxzCTK2G0gmgCEi03GfRzBDyo2wnO++2ofjVSL28mYvHkKBRMpdfhsn6LRRSrWZohhMJRBJzyGNdFnefJR8QMNhIztKeX1OgC+V2Yxn6lBkbslE3AZR4OoOppp3IUFkVDF9DuGmj9aQ7Wvn9W9LkGDKdF8z4j8UTmGrcbnvAlE/2IrplP4JyiVulo0aGRXakHxkaOYmhLgKIzRhrvcsWrWDqCaSCyKNRVzJOhTo/jfDsuLkTrdyxoFzcknut5zgr15K+LsQiBZgtb2KdHjRFX3Tpbco8preszrmw8NmltLScV/yKVqzsv470uSPk3VHIj3+1MtBIS5bGYqzrMoZb9mGCdZQgGLF9vKSsPgDy3eYKKb80WVmjhkVlFQjd+clb9qL6lFVPO3lYc3RkwI0xzbESAiib18C27hcVg3+6ZpKMZL4DBFBaMrz+6tsoKSxEaP/j5jq52lLmWhhCBlO28xxmEMHg9kcR9wGU90xcy3RTr8nlNDw5iGD3BcIptqnGTZ5x5Z68mdRa6Y7kYqbjLFIvfAOZC4cJcCiDCcgXjZ/l7+jcD0vJevEvH7c5SUmmTPMktfiFRgpLp/opu1gOxZSzS+rKxaWviFw7yI17+Xdy7ptMfwcpbX48NY6xhu3op+Gr0Q0t55HXfR75109T15AfNWJGY/FGWqm0FlOzlHK+TdLoQOrk60i/+h1k33gSUzOz6NtwJ64RxI2tu8O2ZSgb6SKAGkR0wzYCKMpaAW2+uzSmHCIPac6yAajRPnPhG15wD6ahGg4hGpuxDWV1DCViCGmO5E1ky6rENpW9dBTJa2esc2aurMHmQiXkIqnOlBUTuUZa6V0VLctACxLMlTdiivyhVeOio9cR7DiJ4HXKZm0T4o1w3kjLS86vq0W6tTTNrdvFpwSwg+qcZPvSfmxR1ltRP8s4STkXimK+qNr2G1Jni5EOHjJMEhDmTQ2g4tpR2pt5yLLdWhvK6TSxx90pKTfNuSn1zrNp66xMvfUTW01Zi/VoRNQ8h1aTyyvRzATtE9qJ2nNxdsJWrEzllSIqOVJOGbME8PmUW04+ufzmUkZ68OopQACYwD5AeSo3P7MrcmTSL4XG+pF6+8eYzQQxsY6yp3qDjaiKzDvgl5iUDwOFmpqa/lS9s/PzcygtLbMRIYGiX4QEsjSS5cBV1Fz9tECFXASLCLIE2EpLSxcAm0adBLiqq6tRW1uDuro6A14NDQ0EX41obm62dLW2tmLjpo0GkNra2tC2aZONZG0iINvM4+YtPAqcbdmCrVu3YAvB1Lbt27FtK6831aKlKIzyMRpcRQQTWhWIYGE1yvZ1IN1xDpmey5ihJTu5bh+KmzeilmktJ0AoKSlDHkGSgNJcIY0bgoQ85jUyM4b8gXY3oT6doqFPYamhX8bp89gCr6kdae8ZKguBrgyN2lTnefR3deIHnbM41jlCBTGKMtptJYwj2tSKQPMm9+5KpPjUczhAgXnqFUz2tOPCPHB2IoWzA7O42NGPq5qDRiDY1zOEZA+fm5+xHvdQgB8pq6ZyXzbUvQLJnxnaUHeoG2inEr3wDrLtFNCBFCIHDiHc3IJQJsW4pwEtkCEXFm0kKcWx0NOzSoujQrNej6tU4O/+DMljL9LwZ7lSUWtfraVumDeS9n0JUHnNXTyOC7EQOpIRjBFATc7NY2aahjfTVpGJoRlzqC0vRXAn+WK1uUVKE42wzLl3kZybxnxJrbmXzWpZVBZfEZVDxXA7iijwC5BCeOtBGmBugYkVSXWlsiQgy773ui2gMlm1ARM0VuYqmu2RAHlPe9Vo6e3y66cQpsBXOiC+khJcqKublCfjz7KOs6MUxhTE6gVMdpzBNA3J0frtGNzyoK2YWHHtGCIhxmE87bk8rEZyiZllHWtuwuUTyBx/AanzhzGj/SWq2jC2fj/y5iZQ2X8BEYL/QOtuxusbjytTdmLYfOVTXRcQZ3mONuzAaOtB28jPuYMFzdixVYumhlB6/T1i+AiyWo1P/vsL/HVzsr1s+B1tOingn3nvDcSnJjDStAeDG+/F4Kb7re0W9l1AeJzGNJWH1RMNXyuXZUBKJX9D6bNMpQBTJ19F+sybPO9l2RYh2EKDnEDolhSj7Dj5MmLXr2Bo412YbNplPcuaP/SBASi1f/Kj5sUVUflXyBWVybR2sdrILNt3huWYunQMM0U1mGjcZjyszZtVZ1Y2N2HPNZFGx2T8EozmE+DVt2sOFA2ubavNfyPRUM1QpqYun0SKfDpdUIWBrQ8T3FXlTFrXnAsad2EtclFK8BBDQccx1j2BCevCDATVu0YqbpqPxRs2ciP3b4Lg9OGfIX36ddY/ARx5Sq5sNv91LQZQIm6g25Z8PvMGsufeMQNmpHG3uQ7PVTShdOSa7TkUHGPQpHPNWShkHjS855HOVvmSkcmJkT6b+5QW31JWzE6OY4jtYmjj3Zis32qupPPFLPP5KQQnBhEa7ERwmHpAI6wspqzcm9TZ4RnAN9JNrktO0RjNajNYypL08ReRPPIsZq9fxUioEL1skz13fB6jGw7Y5t1y6yoZ6UT50BVENXK+cd+qrnZZdfBQdmtxmhjTO1a3hbLlTgIo5x5sbvWsI9ukmMZwUddphNVpU157W7JFoxparCJz/l3KllcQHx2gbNmLkfUHbL6fAJuTZV4x/RwkVS9aeN27IF7VtXhxGWbLm5EqrkAir9hkaZZyLDTQgaC8ZeSaKZd4tQF1zAiQ3JAY/V4ebkUrP2MAStuPqLOD6cqPTaGIIKpguBN5471uOfpAiOVSaDLO3mGw+ZKUIdovrJh8HpoaRoh6zLZfsQ5f6hI+uPSLfhqWXtUiV9Ccdsr65NtPI6V95yiTzUZj4UnnmafBahViOo9lqXZCWyB7hm2benU6G6TO24CR1ruQjBSgjPIjmmG+ytkepU+XjNLemD4jtQHyXXaQtiB1YObES0hdPILZeALxvBKEWU5hll9AulSd0qYL1OgYbtrefg5SfP4IqfKrhccuHkXm2HOYKijHyJYHMFO1njqJoFOfXmA+d/hVoNC6lvV/qjlNIyPDNpIkYFNQUGBBQOjDSP4IWF40aukUKCspKTFAJjBmQIwgrIHgq6W5CevXb0Dz+nWoyqOAaD+FDBWENRIJDSpG9YZoREHCJDvDoKNGA4Z7kDp7GOkrJ2kIxVG0aRc2fe53sO+hx3DHrh3YvUsuiTsI0LYQxG3C+tY2lDa3YrauDQWl5agJslF2X0L62nmnTNS7K8OXCs5cIvSd8SEq1T5kui8jff6IUxgnXsTE2Ai6QmU4mirFSCaCurwQqkJZVGdmbenJbFGZrbLnp9XA1/SYKVqLT6MjbHxZgpr26z34UVcMPzs/jFeOt+Od41dsTtm7pztxqWOABnsCobkplAxcMUDhNkmVwcP6V3oJ7gz8yKDT3jj6HhU1CPZUNokjz2PuzZ9g6t3nMD41iYmqRsyu24jZsiqCynLMEajMXTyNdF8XAlQitjKiDBFbJlnfUqBRoeU/5ZNMg8G+pTkLfZ0sDxr7rz2J1HuvIjt8ncK3EqFN+xCWu8ZCL+7KZCNQl45g7tIJXE3lYzi/EtEK8kdTMzZtbMMmAvOWmio0Z6ZQlo1RuDt3AtvnRIEGtS2OoTzLiPHrioI3cfYdjKTD6K3aiP6K9ZgMlCA5y7TT2A5P9KOASqF4ftytakdBZ3Uu48DqTEcG1ZdGOK9dtB6x5JUTmCioxAANhUkqdikOrdasORraYFB1UqDNWqkANWdHe6hBQjlJIc2ys/pSXcWpKLQrvr4lRS5g3n6WZfkyElQcsQs0cudi6CNQ6N/xCQxvOEiDIYXSwcsIUHCj5yrbPw3WSL6rDyk3nxcUN4Gjet0wSQDSz7ivnkby6POIvfkjxGjgTZEPBjbcicHtj9nIiVx+qroJ/DT3SKCXcZmRYXzrygRsg2oPWZZHmoA8RfAwPzKAybImjNLo0IRxm2RsxnjGJv7PyfWUwL+05ywCBCpahMXmU5DH3JwTpdkrE7lzqi5VjwKSaiNn30XinZ8hdvg5zA/3YbyiBdfv+AKN6wfNtSRNgKpRvsBQF4LtJxl/n/GGzdHTd1TmMoLUk0z+1V4eVlbaPsBG4livVNaJl75pSjBQ02wTkNWbvSqAshGoVxDraaehTMOVgMQZFyGn3D4gkjLUJHcZkOWdJ1A0M0wDoIZ55E0ZyCa7WFfiLclNlefgddbZGcqwdxDn+XDzHgzT2J6tpKEYodHpGYq/EAncMZ4E0xAc7UPltaMoTFN2aY4Bm4GWe1/geT+Iv6aYPi0acOJVJNjGpmmIjxKMjqw/yPZVynzKSHC6zgfl09VtzkCfHUeg/yqyFw+TP8mjlFVmKOiD2p7BZKXqnucmu1g+ahuUj2m2scS7zyDOdjFPfp4prDB3xkDfFQQob4Na1VA8YHGIb8Sr5B0Be8lhpj8jPvV0Q4JtK37qdYJ8gpmGXeTTz1qbkCFu85f4brT9OMKjNIzVi694Zexb/NRF+obJWSdrbWsO+55kBeU65a1re2eQOvUm2/JPMH+S4Gl2FsMNO9Bx59dsVFblkyRI0WIF8zSgNGoX6ruM4LUzlGNnrVPC6lv5sXJJIGBlpe+6tCxJA+tT5eHkVCfL7bjJqfgbP8I8ZckMDcfBln3ouOf30Lv71wjMtxrQjSh+Ur6Afs9pRHkNmv8l2ZKrGyVfFmRLLw3dc5QtL2F+qBejMnbX7yMo3G7Lxof80Q8a8jHK2yDlXUn3e9Z5olF7kz3S5blyRXJM+3JRtkB5oI6Tq2bqHOvs8LOIUd7qW1PllC17P4fhTVqwQp4TkubOY+D9bM2Ok0UBAkHXcaEVPMea78BMwxYkmc9w93lkafAnL59EhrpBMtH4QOUmOenLTtWP8Ykn14xHGYxHZ5yOVJ5VvgInAm7WkbGYiuWkOXBabVHusUGWQyHtjrLu0zbiJ2+CeFGFzQ+zxXL4vOSdeR4w3bYyJYF6pIM2mcpb8oi6MaDlu8XfXntc4DHxN+0tub6a7tbCT6//mLz9NGYGus2VV/Zamu+ECIQ02qyNkxfkuNVzzOkq5dd09jDLjHx6+T3rGIu9/RTiBORztBX6NtyNnt2fxrDm67Jtl1EvhUcJ0Mh3khFB2SuKVzrVt6tUltqcWrwqm4dxpy6dtM7i2GtsA1dPYTqRwIB0YMN25I312HLmVh4q/2nWnebqyyZTPVDvWJ1YoH624P++jUAZm1GnCO0Zy+/5o9Yxmhjqtk7XAer2ubJ669T8VaXAnYfuttWyIzQSCglGGhoa8ehjj+Kuu++y0R+NFn1YgdTtkja8TTz1b2k0vYMsGVY9SW7CLfOnnk0elVNNhNPiAxkyeZYNT8O6ES0ju/9RYMMuaJlPKU8t06x9sEz6MXgH/skizEarHp7UWz9G6vTrZHI2djK8+adL0Os9bWRL8GqNm4aArbxUWgXUrcNk824MVbWiZy5lIyWFNMSbhi5jY+9JRNnwtBeB9Waox8iMKaZeaWDj1DyLAJ+ZT6YwmA7i+FwET0/koYdtVgJGm4jaO6xXih1E+OKOvCQeKYphV1EGzUVRRMurbfnrrBo8v2Elw3cDEkiMOyBhOz9lxsxUPINrzIZGeK6iGMOREgSLChHR3IlQAHnMXwWFzl3hORwoytrSsJrwn61qQqC6maClyU3oV7oYv4RxZrADmaHrtueIlSnLPFjIQGMhQ4Ua2rIPeV/8+0vmvNxAzKO5gPzwf8HUc3+NE2VbMLr1fqw/cB8aNrShvLTYXE8NBDz3V8gc+RkFmhanoEAoJEA1Q5UKiIaygIoZWqkY0hSks3HNewvgzWATjkQaMa15VQIcfDaPhVoZSOLeWBfuT3ajqrTIQK8UdCZLZal8WpOisBaPsQwzFKQxKodpAoJeCqZOGvGx4mVL4isdrN/86RG0nH4a6xlKadxG9IzqSwsdWA8i1YAUPYV/gHyY0SioFCN/x8k3M2UNGGy9G0MbDpn7j4bg01RCeTQWywcuYd17T6H58ivIY/mFBHZYxlkBXhl7Zqm6epJiCgjoyq2I+YhFizBNADLQdheGKezVOxUvqjIF2HDxFWx+9xuoHLmKfG3QWlTmRjldg3EsrHKR0qNySLN9xVkegwRhHQe+gokGubywTlTGfE5ujf6eSEXjPai8fhIt555HfTfbB4sjqPl2atsyLj2gYj3/UohS9AQBGZ4nGcdscQ0mazZhsO0eWz5bSkH7FSld6t3Tru/ab6amS5sFP4eK8esWtwxg4986gqEK1hW/Y+1PII2GKPquIj1B5UP+T7OMtAx4dM9DiBx41FZ7XG3z14zA9df/FJOHX8T5x/4Reu/4HEF0lY2QfGBzoDySUiycGMAm1lmTNoOdGWK5kq/krkFjRXLPyQTWBY2qrPiMbSJOw2eiegPa7/xN9G97lIYP82j6w0+vzn8+0ryxDOtwapJA5spxNL70Z2gbPI8tVSUoKix0RimfWdxsWH9Yh2xbGrVKsb6naRR3sW31byZArm519SzD3uVGnKgXLc3a9FSbIWuJ/8ZLr6Gm5z2UzI04GV2pVapaGBrdiL16zNXGaHSokyc7RIODcizB6GT8D268DyPr7rCRvS1v/QVqBi4gLxpGSHNeK5oQrKQsZFtTOWbZDkG+MT6S0cZ3UjTs58in43Kh23S/LQ8/y/dkaFrjYdCqlOtPP4X6jnfZzjoQYplka9YjUEv+ZPxyP9VEeaezWG8yDAmEZSBhnMaX+M3aRYJtL4qpyvUYI9DUaKwtrFJYbvXpyknkNGbYW/K+uus4mi6+jPKRdhTEpymvSymfWVaacF9Rb51TgXzKKBm7klECnAKK5DMMXkNAK7jOzZgxO59XgvHazVZmw6132YIkqt8M5ZR9W4kQ2KGckCvn1ne+bsurR1OUSXLrVseHCRURU6n2wvpX+abIQ0nK6+GWPbhy929jnHlMRt2qjxQSFrV9gDwgV9HqTtX/K6i7fhz5NJaUL7X/rAFXyWd+hzwUkFucL1uoR5K8N0v5N0kZO0iZqD2OnGsX69m+IfLO3EffX5KQdCcMOqe+YZloD7386SFUEhjWss60KWvx1KDZFSHaRFnpVHkIMATZ3jVvKqt2Qp6wWMiP2UnyjPSKGf9TjJ5lV1aHEGVb5NGveCDK/65oMcd+Wuy/OmP6u2wkKPEWAfvsNCZqN6H90G+hd9cT7mkBInslS1k8i1ryt+qjlvLY2qPkcBXbIQGZ5gfZqsbyopItQbtLc8AxTJA4QvDMNiW9MqG5fDs+RVC5C2nqIe2r1nb0eybnNM9eIA/UUVlPn1piGV/A8ss2SfsnpXYSLTR9KlfaIeoqdXraQj/U9fnUzXLlb77wAlouvIQ82lmWtiLqJdlV5GXxmOtsIGAzkMb2QB5Kk1e1ot8k0znUeqfNsZY+jdIO3HDiR6i7dgSlE73IYzuznfdkVwhQefaaz/tqn44NXHmvjfiC3pEsSsw5fQvKXraPOfLzeO1G9Gx/HD27PmXz+WwjZ/eiE/W/QhT49G//UTZGI3NWSwZTGOUXFqGpucnAU2VFhRuJotBQb7TmAYi5tOHuobvuMre6jxKpdzDTR8O8r50GOhsUkbkJATFbTs3bmYxoDbnKUKp2y0DbREAzrNZIFNT6jib9ar6MeiEEyKzXQQ2HzG5uFvyGhrQVbIJxeS2SpTU2NJpMZ0yhZWiYacnawtFuBAgs0trgkwwuUCM1JjKgSwVpizUw7Rqyn4oUYTibh17K9vkUGwKFUYrALSGDlwJfc1TmKezzKDwr0rOoSE6hPDGFstQcSjMJlAUzIDQwg3yWgGwinsJ4LIWRWBIjBHejiTTGaX8MJwMWxgjYZtli5UIgUJ5P/tGIoSaI1gfi2BCKY10khXX5ATQX56G8qABRGudBTzGKB9MstxQFSh5BgXal15wv0EBNd1+yUYPsxIQtbZ73xb93awDFODLDA0j8+N8g/vZPMHf/bwD3fRHl6zahoGTphOBsr/Ybumg9oNZjQ2EmQJphPkZHR9A/MIC+4VGMTM9hmvJ8KhvGRJDlikIMpaNWnhkJQZIMPfWGNoWSaA3F0BCMo64oz+bjlVbRiJYhw7qSoaDlsiWEtJy4gMx8eb1bzrm8yQSiM5QDlN1x6uUJE47ar6mMgr5y9BpKqOCLJ/tQQmFdQGNPq6dJmUvYJaKKtwwxGi2xgnLECitt5S4tFyu3DrkeqpcvI/1AY0R1pgm7xUPtKBu4aEv5ai6IRiCisUmEyG/ag0nKIUnFIf5UvPOFFZinYI3TONWEdrkdqvc2LWPNjJIMCqiwS4c7UDzcjkLGmz8/aa4IppxYzjJcXU9jHtPM9DLOBMtjlkpjqm6T12NrDy4Sy1C8L3cbgRy5d5Qy7doRvnCyHwWzI6Zg7Dt8LsW41Sb8NGt/Iu2Zor2ALN3ljTbiZ25s1qayTE+Y+WWxJzQZewAVvedYNpfMbah4ehBFLO8oGUX8695ge2VZJrNBzIULMF7TZkqn5sqbqIpPoGDvg4hqx35tGXArVyDWhY0+fPN/wMTx13HOANRnrXdWIwAfNICS20yIckcGZAkNYvGEVibLo/GlXni3pLirsxTTkyB4jhPgak7RfEWjAfP5UoJKPvN+uRv6AGp2cgLjF0+g/6d/gcj1c2gtLcCm9RuwoW0TwkyWZKUMCpEOcqURr2r0x+aEEAzMW89pxKvrXKZaJG0SKTCmjoViyt1iApQS8nAZAXTR7Chl5rx1Psld3eqe0Uh2xYJRzLCtTbEdTNIYnGaYq2xhe6tmmVLO9p23UNZ/ASWTlCDzU0w3+Zj5k5xVzSZ5Pp9fgTm20VnyqN6NszxlgMtlL1lQwnZLI1FJVz0wLyEaO9ozp2SY7YA8Wsb2oM2iC9IxaOvWkOlxptQxKl8jj0nWMp/xPLZlfmO+vAGzlBkzlB3TBZW2mM0M+TdBOSX5ZqCH7/g6U/WvOCW986mftPqYlr8vJK/o29qfqkh8H8yaq7vcbM2eUBKYV8n5eXXCzccwlgpiGPmYCFNv5ZdjTm2SeZ5jGlKqK+/bAk1qZ5pXm2bQZsD1iTFsKM3D+opiFLJeJKtySYsG2WbU4tPCMiQkA1knU/WbPRek5TwqwzNkHVaSfUVs7+pEKR7vhlyzi5hXjQIEWbaSQZJ1CZUh5ce85KxGG3luMpHAQiPlrjPJdfoYs6gSfqnk6svOKD80fyyf9aQFfuQhoIUzCnitgEa6yU7K6AjlfUhtne3EdaQzjnSSgJ58E2KeWZ6Sp9I71b1nUCC31Ls+jZD2Elu/zb61KpEPtDpm5tIJpI4+Yws+XTr027h2z+/YaoXSZcbj4jX+kzt44XgPSgj8SqhPtAJlEdNbmJz1NthmvYk3WbzpdBYpHuOhMGbUUUYgPlu53hZ80gJN0rmqk4KJfpSrPQ5RRzG+Quq8fNa7tnOQfpEcSEYKKeNc/UrfzfPdeAkD41W7kR5JUS9auyRpQ111pBfLxZTtXR19ahe2uJTxTtL4Tt4lSba3WAH5x+chT5fGaA9oGxDp0xTlmORHkXiQOlQeLmHGo5Fl6W7J5TDTG0pL33k6zJgth9N04l27KRlvsuyoL7V1gfIufaDFi6ST58w+UZqqeY988T7J948iBf7ov/832dnRQYx2XMD8xAht8jkkhYRZGdFoHu01KlI1elayNs0VbVi/Hr/7e7+HuwiiNK9JBvJHjQRkNBSr4U7XOJ0iZfsjkcMEbtRLLh/bhdXjfn7KyD2CBlF2fNANdYvxGK8thyl/da2Ms8Q/9uZkvTZyR4jRWPaMQyPFSTCiETO5+GXzCm1URGTrEjGfGn1KUQElCaLi6jH2gubdzMYSjI7KJz6HYhrjpclplBNERTNJMwxmkxmMM4zRmBxOZBkCGOe5gFVSwEeKTcKGQeBgYmISXde7rRe1LEzjnGlQKKQyLQumUR1IghAR+dmUXZd8jjOugvIKbN57EC3770HNHfc6AEVKvPQt2z8iEKCxsP1ORD/5u27+z01I+2llejqQ+Om/RfrMayj8yn+B4GNfo+Fa4D1xI5kLp4bBZyZsOJ/FhYGBPpy/cBEvvv4WLnT2YD6UbwtHJAQ6+IyWKreVI0tKrMNBBvTs3CzGp6YxNzMLqmvUFOW7uX0bt6J+x34UlhMo0/BM5ZVQSbAUKDSl3NMh1iHToQ0ddVQ7TNLAmJNrJMGgOjvSBOAaPdVk2jwqDSmPUoEdKT0JUDKxekdTBAgJGiCJMoU6gvJ6pGnEZPmejCkZPSZm+SFzR5OCkqFCYRmi4iyYG6WxQEOIgjpvbpzgat7KJMtvJ5luLV8qIRqTAqGRl4pGqQwYlzoMWW42Z8SEMcuRcQuoRWLzZpDmzYwgTD7LHS2QIpGSkFKTMa7edd03txkT0gz2rEilY28p8XyOuVGeaGQJ9BXSkJSCsXRrM18+LwNKClmgSYaovqOyTxPsytAOUNk6dy6XdoHFyNykjRqokOQqFafyDFJBCVgUj3ZR2V5HlMaU2oyel0JR+ahsBILHW/Ya+Nv+zL/Ahv5TyL//1xEhgAppXx/1FN6MEtrougup7/8rjJ89gnOP/2P07fm0zYP7IBeRWCCVM/Ni32L5RygPtIljviYxa8RG/CJ5wvspGhaaM6R9ncyAkMsj35Hh8X6SDCPJlnm2gb7zp3Dsh1/HeNdlVFZUYt+9D+PORz6FKNti2upCFcokst6sg4L1kaThrJXWLC6Wn5Wh8eetyBkPxofkLfGtQHoR6z6fhrT4Qxuvmg5h29FS2AKRGt3S5H2NnIi/TK/4oJd8HuV7AqUC4uJVZwipXJl+AT6mNcb2Kh6aIyBVx4fKVdFYe/DbBC9YVenIOlF96L7cWksYv1xy8ycHEdX8VhpfjkdVNqw/thktJJBgnU0ECzAq18Ygzwm3ZpjUeIJynbJHve0aIReAykjGMx/6piPJbcos8rLyr7jVWRalQa02UsT2Uay5oAQ5eXyWUoDGrUu0pKdmnswHwpgM5GEkVIzhUAkmQwW2z5UJJsYlrwcZ/JK1Trc4XWOeFLwaoh4trKxBy8Yt2Lh5G5pqq1Gu0TfViVe/aaZNo43GA5K3zLPKS+39pnxAHrL2zOcsX9S1BSxL1VfReJ8BkKBkC+9JbiXUKaMOBIJz4zfyXVojOsyGFvNTu/nA2+0aSfkxvqbMFGkvNI1MqY1r5FmdJfJ0CGskkfy9kHaVido8bUMt7JCUPKWhH50bQ8P5F1FNfiujTo/sfxTBez/v5nqustCTEePODPcj/dxfYv75b+Diwa+i4/4/pH5RJx95wepatR3wOj6YZvJBPtuj+NyAu9qR5uSRT5XWLPlK76bUeUI9pQWZpmo3mr6SrrI6oe1hvMh2x6jZvgke1WlI3tUonTYUl7wXH5jOE4Bgu1TnkEC4eCqrpsQ4lvOSlbHaGLWmwJLiM96hrlY5B8XX4lG2a81tNX3KtEmnCninWG4mxhidZIPLkxYHkfxX/plP1Yt9l7qL+dYS6iaPJJ9dIpS92yT3htzFVceKy77LejcvGrUb+75sz19tCvxXX38um5ibwcxIP8a6rmLsejvi05M2hCiy0QMKfFcdGcRjMTMEf+M3fsNWydNqd2vZgPdmZL1gbBw66lvq5XA9HR/TUvKbwd9M2ejrNzREu+grKXfUmSbmjo6O4vSJE3j2R99HtO8K7ihIoIxWdZycdCUeQkcijMF0GDFCJy1c4dwhs5gjmGtt24g//pO/a0vgFxUWON6jIIt/518ideR5W8VN7pThg485txf7quvVdInyziZHkbp8GsmXvon0tfeQ/7V/gsjDX1kULmukBJXL5UuX8Gd/9r/j8OHDNNJoEJFHtZy+QFNdXS22bttmi5zU1tYZeNRm0xfOn8eFCxcwNj6B2HyMwDWB6rat2PbwZ9Gw6yDKm1qtcyKrFaxYNr47qFKvJiCDUe9MDQ9icmQIM+Mj6L9wCtePvW7z+MznX3mhIgwqUCmEtC8OjbgIDcWwOkDyojzm287/Ed63a/wdzuczvBYSmGJ+gjQ8tby9gvvNPFL5yKVDz5h7qXc9aCCP/yytDkRasYuUbvvj6sDywaM9pRPWtbVvBl1bbOuu3vxfuuuuuF86uk94HzKe8+Kwa97T/O8biAYP3SX3hM4Fevmu0u7ikGLW0SfGxjKV4iyc6DEXDI0WaIPNGJXnaPNuM4wFwmzuiZ9+Lz2sDPu+b5jIaJVr1a6n/yesn+xA+Ev/OYL7HrZFUGQs34zkepruOI/Us/8BY52XcfYT/zn6d34SaZa/64lVuj9AsiJZrA/Lk37paBf5AP/r1B61/NsTDHblfSd/BGp+chwDbAfv/fivMXLtEgpKK7DjU1/BHV/6I0QKaNzFl5eN0qq0uTTeFi087r3t8ZbVO+O0fXxMdqlcGFTvdo8HfVNtevk37baeVzxee5CBqDJUHHbPHrP4rSXolv5YyKFlPwnz3FOKUvEyWDv10qoX9FegRw+maITNUU4OX72IwctnbFXSec2nEHCicaYkGdlREem/S5y7xz+6rG/pFz/mzpQHl8cAjUh+zYCTJYkvWB69Z+yKIrN41Grdc9qqRDaBRncz6QwS6qhLJFhUKSej5EpK4zGdZKDMjRBIlbe0YfdnfwsbDj1s6VMHlL7AU/fXEu1+6ejSehNyjK4T7w3+VrkxhTZqr59eDCpjyxXjX6hze8n/FumWH/sbJD+JTJ/qa4Evvevmrusq25E9p8y4DInnwwTYApfNZ35mrtpFBOrBtj2IfuI3Edpzv3OLvwWp01JzBtNvP4XZc+/gwl2/a3PeUurwU5qsTPVFxz2OXDqtrSgpvOwAjHG4u8j/9j6f1T11IDgecI8sJ+MIi1M3Fb9F60h1q1963851W3cXnriBFj5laXFvZBi/RezHrVPFZ/Hyt8Xt8dAtKScOe1Wl46458t7XvYVrayHGolftD8ss417241jghduK828nBf6Lf/80ZRfRv4JGERJxKqB5CFTFBKRo0Or6ZH8nxnvaTYDV1dXjsccexYMEUFp+XCvs/TyUYrxTU1MYHBzExMTEwrLnmnf1USYtyqGVBxeNw5XJY8MPNR/+PGkcIXj61vd+gN4jr+KOqavYjGk0FYYQpWEvd5HE5AhiyaQZoROljegvacLlmRSuT8ds0v7G7Tvxtd/8TbTVVbP9Ujl2nkPq9BtIvvp9gqIR5H3xHyJ89695S0G7UdEFsobvTjO95NfDzyN16lXz287/zX9C0PUJd5N0O3kbHBzCX/7lX+DVV1/F6Miojbxq1cdPfvKT1g5sJJaK3kZrWe/i7dnZGVy7dg1PPvkk3n77HVP2kfxCFDPdWx/5HHY88WWCGRp8CY02+anxiaYQ40tRMQ1fv4bR3uuYGhpA/8VT6D39LjTBX9sGSGASEyDFuE1vKDfiOyq1IAW1c5fhP14L6pxHCVr/3B2lKNxvC8qDGenuuqJUfHad9aeRaO1x4QAaA0GWA2YEYwQVIV3z79szvCagZmCMAI3HoAfOgmHGRWPInbujghaJCYaUHuXJkUrI1zF2WefefV+mLxSjd0F//UsLD9mBf/zIvCcW4mJ51F19Czte/f+jfOS6G3kXH1L5plNxc8+ZatiBsZY7GPaaS5Vc65IEpnL3U+JCSdhoTcOll9By/jlUXj+N4ppGRH/3nyG0/S4vAzcnrd6VOkWef/cpjE5O4vQn/y+2fLSN/tgDLs2/LGJN+CcsLT/xXhpYcO6KjP0PjnJHoAYunPQA1EUUllRi+yd/wwNQUeowudL6LYp/+V/pWzS8bp/0vouRf2Vg2VVnsvjk4pdxpB/LDaDcJ707Cxd0z49x8Un/tuuYyo1rkdReRT47+Gl05MdKojG0kAI+rK0s4pRPV9/8Ga4dfpX6vRep2Czy8qMopf6tLC1HcUmxyRiNqquT1Bas4f/clCy4SvKf5ENY+95JPoTcFichdcywvCRn7KjOF8kWxqVrIT4T5jMRe56yhb81TUDASS56EgDqqLp85QreeutNdHZ2WgIefOhBNDe34OrVq7jW0YGenh6bP1NUXok9X/g9bH7wM8grKrW2m9Wom0ukpV+lspCHhZMbySstj5b+UraX1mhOVFYZ1n1j1wSuXfnnPPMhoqW5EH+7o+PKxRS756ym7cyRf59PM9/52h+s7xw2HPseWihDQ627EKDOjTzwBVspc5EW3xNlLp9E4rv/EjODPRir0hzKr6F35yftno2+eM+79Li0LVBucpb+MFp8h0e/oZAWz3KJz5Hn9I4PEi1Ge1h/vNwrKh29vzcjPzULT3lxLiUvbSRLq53eOt6VaLFMePTQrw46+3liW/y7PAb/6u3H+reNAv+vF89nbTKcXPcEnniuOTJpHrWIghhOLDN05Sx6zxzG3MQYCgmYNm5qsw1zf5OGrlbB+3no0qVLeO6559DV1cXvx2hgR1FbV4stW7a61e22rdGHdhWamZmxb+k7szzXiFp5RcXC3lRawe8XpUkaOW+++aYJ9Gktj00loBUBtReVvtG2sY1A82auYz4j+g1gbaTvyBVP3/nl0s3Te4HlfPTwu3jzlZdRfP0MfrdwDNu2bkXegU8g1NRm7mMY6rK5aOmB65ifGMXU/DxG5xOYkrNypAAllVVYv2E9SooKkSKQ1zLQ2khR89FCG/cg8shXbQ6U+/zyNCht7lr60nHEn/r3yIz2IVjTgOhn/gjhrXfavZXp5vmSm+PlK5dZv1dwvavbQL74c8uWLQb8b0YC088++yxeYXlcungJ42OjNEai2EnwtP83/hh5JWXmGrNAErBeMgSgkrF5DHZexUjPNUwP92Pg4mn0nTmGYDZF46YQiWTaymnH1hbUVJWZ4aHNpTW3Lcl4k+q1JY8k+VyK1xOpjJ0nedTvFIFe0j+aK6bmyDGkBcjkcuTK0ww1/pcRpXMZSAI/buRKBpMAjwJ/854MIfvt3V+8JwBGA4rpdNfC5h5so88yrBZ6nfmb9/QdB7D4vYieJcDygZZ6oS0NDN5vF7xrlkb3nvvW4j2LW/fsGWZNwIchFCMLjnaj8eRT2PbK/46ydW0IPPgbtoiJuc52X0ZyoAux8THMs5zmNK8ivwQphmw4aqND1tuZTtjkes1HKYlPIm/bQUT2PWILSKy8V85Sylw4isQr38dsz1UMFVTiwoN/DyNtBxBiPbke7vePVuR676Kr/VuQbjqLi8+6l8xG+ABIvKERKLmxaiT2vR99HSMdF1FQVokdT/wG9n3pD23hmlQ8mdOMlqr5nyttimBJQSzm1535vx0t/+XOlpqdN9Ly55w5dIORckMk/gX/mPP8QhIWX1Lb0rNTA90sw5O49PozGCcIbayvR+uGVuqpjSirKDfApE5AjVobeFL7ZDyWJu/oaDGd6qyxtqs2bKBJwcmLG4OLz4CVtXf3Di/R5GBsXpBcmqd+OHLkMJ555md8JmRbl9x73322of/AwABOnTyJN954AyNDAyhgO9143xNou+cx1LRtI29U2Ea/fjkuFomfA3dnMT/uGRmeTKX323/r1pT7lN60b/Ci8uEu2K0PLy3Lpn76ZbBI/kO67uXLSPzrRtTDmg917Ygt9NDY8S7KJV/v/TxClH+hTXvsmQXKpJA+/TbSh59F6vDP0Fe3DVfv+31bzEeukDYyo85B73HXShbTlJtG1ZPOctOsa4vP+LGQFh9ZSguPLHuADKFqtNOFe37cHq0SZ+6zOi58yiN3Pydunt4syhtoWWSLseTQ8g/eiiwC/rFELX3RE/drT9vfYgr8u4sz2SSNw3ka44n5WYIorVbk5rCIucU06UwGo9cuo//sMQx3XkF8epygqRD7DxzAV7/6NezatdOWEHfCeXWam5tDO4HGG2+8jqefftpGoCQ8Ewn1qhfaHk/7D+zHAw88aPs6aWPen4ckfLu6OnHmzFkcP3bMerFmpqZpOIVQXVNt35ERLNcrbfZbVVVp875ul8bHx/Hee+/hW9/6Fk6fPo14jMCTTCdgtmH9BtuPaueOnebuWMlvKD+6tyjE10aJRMK+NTIyYkHlpjw2NNSbMlEefjmjd36DWpp+Abrv/eAHePmZnyI81oe92XF8uWwe6x76DNJf/q8QanQbEWpFrExPOzLt79EgvQgiBNsrShN2IV97Avc4g8z3QLTAVmsLVtQivOdBm3wf1B5YC/PFrIW702WUfOPHiH3vX1nPV/jg44jc+QkEG9q8u8tpqZC4WZxyeRkeHrHV+7TIylro8uXLeOftt8nrT6GdICyPBvz2J76Eg1/9uygor+KnfTEv8r7LnzJEErE5A1CjBFAzo4MGoHpPH0com6RNX2Q8VFVRijt2tWHXtvXY0taAMMHH7Ow8yzBBgMWQSBE4CSBlDXAlkgRRAlMGpDzgxJAQ0NKzmvsgGaBRF7nX0l7XZG3N7TJXS17T5Fy51WhURke54UpmKPDUPcug9y0ee0bXeLRn3DsuTmZW8aoIrBgcQFBPv412eaNSoagAkHeuES079+5rpEvX5KZoo1wCThr1cufuWZ3zaMBL1/SMRsP0O0wARPCemMGm0fNo6z6G5t7TKHnkSwj99j+19IjSthHrBWQ6zgB9V8CKsYVotGCJVmgkelXC3fwm+bBrNcfa9Qjd/RkEtx9CsLiEVby6nMy8/kPEnv4PGC6sRt+me9G981OYqmshgKKRoApRkXnPLpwtXHAn9te/tsDOvLDw3C1oLc/4cXrP6nCbIu22aOkI1CmcMgB1Cfk0knd+kgDq1z0AZSO6jvx29QulTS8zuB7p3Gz7Bpv/iMwf971Fcnft+/Z7ZXIxLT1bIH7XdIV/zCEzzo0W37+Bch5R54Veufbuy7j44g8xTL1ekhfBfQ8+iD1770ALdYg6MuOUxeZa77XZXFDjf3P5tdwgOaHv3nDd4nJt3QX3Dd2T/aC2K9tCI/rybBF46u7pwdtvvYk3Xn8de/bsxSc/9SnTpXpG948eOYof/fCHGBzoZ5MrRt2mnWjZdw823P0IyhuakaY808fcP0cqR5XY4pUbKXd07WakO7k1svCbfxaMYX0796EPKy3L5mLechOf89DyPPGWv/BKKBVH8VgX2t7+Bhrb30ExZXfe1v0IP/hFBBqpgyPU35SZma4LSD/3V4h1nMNUfgU693wa7Xf/ri2SInvA/4TTCCunxC9n1ZPOcp9ZfM+/yrdyH1iJLGL3kGEHgSfvHfHskrh8WlOcjlZ428g+5cUuV9jbpjV8Y+HCSum91b0cUlms8sivDAX+/dU4uc4Vh/0lhwhAaXnqBI3a+ZkpzE5OYnZkEBM9Xbh+6l2MdF6yniNtfttKEHL//ffj0UcfsZ54v7fK4ssR9jpNWW9SDOfPn8d3CDbOnj1jPeUStnpHzGkr67BhFRVrNcBmPP74J/DZz372tkGUQNr169fxs58+jWeeeQaz/O16xlya9E3lU24G6nWTK6JG1ATY1POm62shjTC89OKLeO211wjUzhjAidKIk2GoXnwZqMqYFFdTYyP27bsDBw4exF4qAoEpfUt5X64Yc0lGaYLlpNGtt2mIHzt+1IzyGIGa0plPo2Hv3r34/Oc/byN32gdLef1lklwxlaZvfvdJnHz9ZTxYmsKDlWHsrcxH9UOfB77wD246mTQzN2sjTFmNNE0MIDs3ST5IETgVEfzUI6DN96rrEdSS2mswPrU6YaavC4nXvo/Ei99A+MBjyPvsnyDYtOl9WRDkdkgGg/jw6NEj+P6TT+LKpQvIzyswAHXgK38H+aUVZA8ZGzeIOtepQAPBAFRvJwHUEAHUewRQRxEivKysrMCGlhoUF+VjeGQSu7e34Pe+fD8a6ipz4vNViIg8dgs+WyoV5YaYJZDK2MIe8UQa8TiDnQtkaSVHLUTCQKAWJ3/akff0bCLB98j7Oo/p+bgDZnompnf5nnhaqxcKzAlEmZElKU4JbcaWd82ObE/KkzO+dHRZdM8zkLwDyT9ZfM5dU1AmGRYfdkR5lgznY11+Fl8tGMPBqgJUrd+Ewgd/HaGHvuQ9tJRsqwPtMTSmfTaGkJnmMaZV6ihStSiM9jkh7wYrqmm5rj5P1FIkIDY2gNRzX8fsc99Ax45PovPu37LJz1rG3Z9M76oqp8LsNPcq/+bcXnK+LOv+Lf+yOy7E4shX6HZwV63sSblRG91w4f2h3BEomwNFADXccZFtqBI7BKC+/IeIGoD66E5uXpxvkGMykldV0uJ741sf0CyAEb9N6DnvGSN37v800EBdI5f8i688jQsvfB8R8tO6detx7/332r6J83PzriOEcUtfL3aKuA4S/5gbdG3hOtuyHa3T5Mbnc+Pxz913UsiL5qG8vMI6Nje0brDVfqVfz507h2PHjtkIvrZY+fVf/3VzK9Q9uf6fOHECzz/7HEZHhgmgilBa04iGnfvNrbNqQ5tz6Vwok4/pl0FaiU6LHBSN96Om/TA2vv2XqJwbRmj9ToS3HUKgZYutTJy+fBxoP4GRsia03/f7GG49ZCvEakEhc1eWtS76eQDFx/QxfcAU+PftBFB2loOrvR4hCZ1EbN6WjZ2hkTDedx2dR1835ZWcnyUoCNB4K0ZpeakZ7XKJ06a1Wt5cwq+kpNh6kOX+NDoyYoakhOHVq+0YGhrENI1uCVCtoFNQUYOpkQHMjY0YoNAS2AIXjY0N2LFzJ5544gnceeeddm81UtqPHDmC7373uzTqL5mQVa+33AbU08wMmtuUbDIp5Ug4wnwUmVuf5rXcfdddBkSamZ9bAhsqiSsENd/65n/EW2++QWNQYDDrDF8qBRmMUg4qRwEoAZ3i4kIbJRIg3LRxM7bzOxrB0wiSetxy86cRgYH+fly8eBGH3z1sAGqU5TMzo5FCpT9j6dO8G42caRNkjQoKCO5knGsdIXk/SGl87rln8eaR44j1XsNvVczi/roiVDS2ovCeX0Poka/cetUx1o9679XDzMriBascMzzlrw/y0VopM3gdiR/9W6QuH2McaUQe+23kffL3NaTjPfHLIwH5n/zkJ3jppRfRea2Tv+dRxHrZ/tgXsfuzv4MIDYGbGXyaRK3250agBKA0AuUAlPYbWtdSjz/46oNoqK3AXz35OmbnE7jv4Bbcc2AL9u5YxwhoapP/Fjl4JV7mtSXKKecZkwHegX8chlkENv71xXM3omS/+c89v/iMsJzeVVAb1DXaUGxH6mwgWEtlkJBB5Y2QycXQuRvqqFGxpLUnN1rmRtBiAnYGzATkcs8F7nhuwM6tNCnA50a89PnF77v0MA3M+6ZIAn9cPIIDmzYgevfnETnwMIKb93oFsgLpXZ9vFZQvXpZcEb+7nf19vrM77vQmpA1pk899E7PvvY6hvm68VrkHp+r2I1hQgojmktkIW76bb6YRNf7W6FtIC4Ponl3XaJzmlEWhDSZNhnnGs/VwEiwqTWZQKz26rmdymod++nW/hFS/Ono3XN2yEHMeXP7K+0XLR6BO/9gfgRKA+jLuWHDh++gCKK1u5Yg1w7pTucZmnP6dGujBzMgQYtNjSMzOMp8xm6OseXm2Mh1DRqBegIQyVGBT21YYefE6fZZFfG4a8Zkp1T7kUlxYWIAwZa2AkyO+oP+qX/2zny4S124cANK5/5w/+mb3Gdy7i6Tf0m/ShTqaO7B3Xe1So9Q6z5OepO0gm0IdsjPTMxgdHsE47RDp5X379xFoldvok+aYKnTTtojxt9pAflEJ6rfuMZfO2s3bkIwnLd6P6ZdHJlusyAOIzo6hvP88aq8dRmP72yieG2P9s+Ypl2cLym3fwMG2u21ja20tYQsoiE/1vldvH9fex/RhpMCfC0Dlcif51i0BywZAJpehkYzFMDk8gJFuLSRxDWPXr5rimhnup7COk8cz5g5TWlaGqspKVDCUlJR6oytuQr3mIY2Pjdl+OpMGaDKm7OXCVLNxu62eM0MANdbdgcneTqQI0OQmpdEcAYMdBAT79u3D7j17aDi22LXlJCHZ29uLo0eP4vDhd3Hs2HF+a5yGaBjhwkICtVpUNreacaEl22WQqlc/RSWkhiqhLhAl9wCBQI2AacVBzTHS9/Ly3MiSer4056mLQltzq04eP27fjebTwKGxr3RY7zpDfpRgkIowLqPQc2OSPRWNRlBdVYmG+no0NDaZspBbXz7zrHJXmdkO8EPD6Ovrw/WuLkxMTVIxZRhfyDZh1B4kUmLTsTTmqSQ0d62K8WzduhWPPPIwgeAhA7VSWL8ICQQovzJC9T2Nevk+8uoJ1G8trvCd73wb17p7UZmcxh8Uj+G+DXXI3/8EogceRXCXJs6bumTQ8YOhTPdVJI+/TCP0L4GCQkQe+rLNPQmuy51P98GmwScBanUafOMbf41XXn6ZYCiG8sZ1aD34AFr234+6rXsN0GvE1Si3eHhU54PmQA1cc3OgfADVRwClTWBbNzTin/z9z2LX1hb8+PnjOHa6A2PjM3jo7u348q/diYpybTHAyBiX9JCiXo30nKpJq2G5tDgjZ7G4vBOrS48WznnMubziee6zduBR3zFUw8A2IkDlXAbZXgiszA3Qrmteluu1tv09LGRc0JwuO2r+ls4FwPQ75Z2rM8O95+JzBpuBN31L98nfFeOD2N95FE3rNiLyxX+E0LYDCMjN8hcmZVLk598K1516lOm+hDR5N/Hyd3G+qwdvzufjRKAKXeEKc8tUu9dcLjfPi4Hnbq4Xr+vIazqagap7FnQesk4IW6lR57omA9Z7xoCVzglQ3Nww7xvyJtB1xSuwpqPd974jt0jK8Ig23OQ1R546Udb8LL9PpLTbCNTk+OIcqGuLLnx3fOkPmJb8BQBlrPU+p+F9p5xy8rnBvAeY+PHudpunNNnfjSnq3+mxEYKpKdvGQHsiZcTryYTJD5W6AInxCNu8RWuZv3G0UmeqP+uYoq5Xm9J+TOZ2x7t6y3/HNVcdAyz/oC3oIDc76WVf/isUUtZKp4mv9F3XRhVcW1Q6xJdyu1MHor8wxWJHRhZjtA+kR3t7ejBOG6GgIN/AXcYbzVLHrlY9LSktMd6XfNU7uqfOyTy5+PK6Np4vrl+Hu3/vP0PTrn3WcSJGsGJWfj7sPPFRJq98Hf/wlDJH85hCyXnbu0l7nxWM9yEUn0Umkmd7ZE01bLc9uRL5ZXyecslGnm6sJLLqx3X3MX2oKPDncuG7gRz7S3i6HitgZnwMEwN9iM1OY3qEhtyl0xTw1zA/OYrk/AzSNN4lyK0XjAJNQYJRwXojTGG7VXY0V0HgSYCmgoCmunUryuqaaSzOYqK/C/3nT2J6oAe2czjj0/tu3lINDh06hO3btxuwEeCQEBYZqJmYxKXLl1xvf2enE7psddGCEpQ2rUPlhs2oadthq8HNjQ9hoo+AkIAtpjzMzVpvni2iwW8q3hKCJn2noaHB3BUl/GXUCQxqBE3GcX//gAEXW0K1vsXyOTs+aq6PWs2wqjiC4rwQ5ghwYgmCKKZHPalSYAKeZsTR0BMIUfxRz6VPqx0qT+pB13O6Hw5TgVE55muPX2ZbO1vLSByeJUCNq9cemKfBLSUnV8EHHrif4QFs2rjRlN3tkHr7NXJ3vZt57OvH8PCwjXypfqU8TWkWFnk9lyGcPHUKr736CsanZ9AcTuL3C0dwX2sjiu/9AvIOPooADVFmzIv9dshnT18kr0zaayrT24HUW08jdfEostr/Z8/9yPvc30Ogptkx8wKtLc5flLSUu0Zcv/Ptb9ny5+KpDfvuxf4v/SEq122y0QnxtvXgr5AUMxLiMQxea8cI29r0iBaRcABKq2W2snz/yz/5NB44tA2dPcN4/vUz+P7T72LrxkZ8+TOHCKyaUVNTtlTp2HdyPuYrKtNOduKCfi685xkf3mX/r64688z7uxDH4hOLf0U6c8ad/71cX29V0YL5lltfS869o8i/vnD0/vjPLL+vGzTC/JD1wRTLIM3Gk47Fkem4Ajz9PYQLahD98j9GePvBXwBAeXm5FfER7T6f6b6C1NtPI335KOIEcYfnwng+WYn+RNAWq5ARqdEEyQube2YjDDQ+zQDlNS9bOvflrqrWl70UviZ3+If/fXnsAJTkjckknVPOCCDZUvc2suWNanm/tajAwjUat0WU4bVb99jRdIVlV/l+/2lxBGrCVuE79aO/tkUk5AarESi58PkAaqHKP0pkuiFoIDE+M4H2t1/ExRd/jOmhPttM3eqGMsSAs+qPdalmpBYl3VrAvJeVl6GIctk6L73RRz8sUA5/uKriOduhrhk/6pr3uL2r+MkzAkACT4pb3hLSV1pASoBIuljXlf7FTo70wqixSDrM6Q2nRxW3VvnTdgxqh5KXWlHv6JEjOHf2nOk/5UGbsStRNqeTdavFcdQZ4HRiBBUV5TYPuJx5VzYvnTmD2WwYh37rH2DdgfuMlwPUnUrXx/RLJOMtR7a4DoOWfw9RnmmOlDYfTtOuk7eq29vMGy01ynlZ9FFszx/T33paAFC58tUn37bx+7BSNNomBnttNCo+P2+9YXK5m+rvxiSBT2yaoCEx71bwo9C0DfckjSnotRqXlK6WNC6sqEYVDcjS+mbbUFT70bAJ2Qf1jTjjGeu+ir5zxxCfHJcnkqXPVwJy75PglRC3XiwJV4KfyckpG7WRy4+Et14qrqxBZUsb6rftRVlDi72vbFme+F4qNmc9fWNdVwiouhGjctayp7rnVgpy3+bfhe87Ui8bwSKvy7WmrGEd1u2/3wzb7pNvs5z6CchmUVOYQVVREFFmQuI7ntEGrBEeGdIBJGnEUZtYfP4kZV+Riczdxr6VZRxZlEQVMihNv3JTAAD/9ElEQVQIubkQxE+YSwcxGQtgYhZI8DmNcCmqutpa3H//fbj33ntx8ODBFUftViIpvI6OdvM7f/bZ53h+zdJkvZRMqy03SyVuy1+LVF78nsoniRAawhn8VukU7qmMWLkUHHgMoQe+iEBlnVABX8gtR5GX2SXXV7q2ArGeM1NjSJ14FaljLyJz5TgCxaWIfuJ3ENrzAIJNG814/Jug7u5uK8OfPvUTnD1/kbxYjbZDD2PvF38PJdW15A/XU245XSGbMmjlpjN8vRMjPZ2YGuxB3wUCqDMegNrQiP/sDz+Jxx7cbe3t1bfP49996xVzX9u+uQmffGg39u9uZdT6p6J3vdM2KrWcrLHzOg/u6Rxyl5ddvXn92OgVyQdU/hP+G0toQcjkPnVjnO8XrRgzL1qb40nmehcSP/wueSpGAP4IwtpRf9dd3ty51dLm53Bt6RcY0Ny/JPk2deJloOM9pCjTYnfcjaHKRvQHCjGnuWRzCcQo3+bJL5r3OD8f55Hy1+tgcSNxLriRNTf6phFvO2dw13gkn9jIHvPr59knXrHjQpW4g1FujvSe5IviVOfXga/8XTRs30cZLyDmRiA+CPIBlLbXkAvfSbnwtV9Afkm5B6D+CFEBqJu4xH7oiYWqVSGnh/rRd/oIOo+8hr6zx2xp8craOvNWEFBR8fplLK8IdWipbZcQyDQ2NpoXiECNOh19MiDEYG/xXXtfR7vryF3zfixjYf99BZ9up57998Qz0tHaH0/zZu+44w7roJTOUR40qvTOO+/g7bfeMvmp9zTPWvpdHZbif3mmyEtEW54UGIgrpm4rMSAlXfTS88/jcmc3Nt77ODYcfAC1W3Yjj88sWe30Y/pgaRlrLOoU3fD48AZmW7yaw2Yf08f0oaXFOVCrkjiaSjqZtJXB4jMzmCPYmJkYI+iYpJKfMWNPPWVS0NYzqqA3+aoUq4xu7Ruj0Zr84jIUlJahsLQcBTR41bs2OTyI6dFhG8kSsInPTtJo7MOE5n8M9WKe39JS6+pltQUhGKfilSLQiFdSq7gxnZH8IpTU1KNiXRvKacAXV9cjUlhiPaZMlDLjEkWSEpAxmuT3tArh3Pio+ZrPjg5ifpLf4zUpZPMnZ2bUI6a5BXJbKaqoQkltA8ob1/N7TSgoryaQvI5rR18xt4v0/BzKC7KoLAygMJIF7QuvpzhowCtB3BEn+EkG8hhnHgqoKCVopEwyaQr7TBLhrHrc0gRIGQIooJZ2XGTRUd7KV3mYTxFAEUTNJkNIZphGlkteXsRGiKRUd+3caYtX7Nu3/5ZAKkFFpblWP/7Jj/Huu4cxNTmJuVnWBes2xfpkxAS0mjcWMsWtutBCAFJmW7dux/bde7B1XRNas1Mo7zsP0DAMzE8jUN2I4IZdCG3ch9C6rQjWtdiy5Jq8//NQZnQIme7LSBMwpS4dQ6av3cpOm/aF9z6I8Nb9CFQQsPkg72+AtDLjCy+8gMPvvIWBoRFUrduIDXc+hO2P/zoKqezVm7pUsSwltRe5lQ33XjcANdnXRQB1ypYx9wHUP/qDJ/D4I3v4cBCnT7Xj60++gSudQ2ZAV1UUobK80OKiaWY8IfAbZZALaD75Qzxigb8VonbUNd5n/fr3IxHt1eK58PB9uZSF9JtMbUfvup5Rb6/SwxuunVnWvPw5hnXn+rFw6t/3j+7gjv4PUs7vhWj42507g/DGMs3lscV77ox/daII1BkzPoHkKfLUxfPIXu9BIFJoIDy0eT+Cm/Yg2NiKoDoCJEt+HqKcygz3uQnUl44jffUEMoM0FFlUoe3bENy8BVjXinRhsXMt1EiZjhpl8s8FgBS8a+buyPTr6O7nBvecgJWTy5STBFaaW+bmjLl5ZFroI6Y5Yxr5Js/FY0kaq5pHpvljlEGU6zPzMUxOz9MA1nwy52lQs3GbrSbZsGOfuQb68viDIANn/GZsRgDqPZz84V9huP08dUkpdn7qK9j3G3/nI72IhDqkQmx//edOM29/gV7mUXpwy9Zt2LRlq4GEKPlO8t4HL6YD2cZUt7rf1roBZdSr/ujTLcmLw/5aG9DJynQr4LT890qk9xXkDq6lx59/7jkMDg7gK1/5qrnla6RKeVE+hoaGzDX+lZdfMfd16S9dHxl1838131eeKJu3sK14JPDV1NSI0pJiPP/sszh89Cjbbj6a9hzCns/+NipaWsk/zAOTmtUoLk8s3Z45YNet58CXC6RViu9j+kVoFYb7mD6mjwAZgLql/PP5nEed+j2MMuySNKo1R8Pv1TQ3GI1SCGxIWXsvSjD67nu+H70BKhosEQpDzR0SIJqdGsf02DBmx8Zs8rzel7LUKJfAU2x6wjb4TWjPKioWjXTpOxLM8tEXcIrKfaGo2Ea5SmsbUUhQE6UxImVvLoZMK19yCsET6qb4qbyUL8Wrb8X53cTctIFC5cv2xFF2LC8Egkx3XkkJAWCFzeMSKFSexq63o+v4Gxin0ZuanUJRJIMyAqiyfCCPRpIMHH1aFGNSBKDkJ6x5WQXyIec99dLZ5n9aRp5lqflTE/OwEagaAijZppms0i78Ib93p0gztMLmkkFMJ1iWBFSKX+BGQKeyotIW+NhMA62pudEW+dCqierR1H31/MmFQorrNA3/906/h96eXprdWYTyChEh2JHLmcohrg2WY7PMrxvl0sTeHTt2Ytu27bT9NtBwL0ckzboZuo70haNIXzuLzMA1+QUyE6zrIsZVQvCkOEsqGKoQKCy1Xv6A9srid4xMwbEc9B7rJTszgez0KMM4MhPDyI4O8Nq4lVWwfgPCG/citOMuBFuoWMkLXjGTPAb+JdPPfvYzW3mvs/2q7RHUtOcurD9wP9Yx5BWXmLuoSAb/So1QRkFa9dLfQwDVRZ66hr5zJ6xXOkOjVgDqH/6hB6AIXjqv9OLpl0/i6MkOXCWIktuXsIwte6326LUVcwVlWzRQJDAU0eaVcofxf7sg15qI7kU8gKQ2y6O1ZTKheE4Lyehc1/WMO1cb0eImvObHuXDUAjHu98I1Pp97zYLFpTi8+NgwLG7vt380g53HhWFqkRUl/+i4vFwXfnr3Fy7wKBRDXstOTBKQ9yDTQZDT10temyZgKiafViNQVsNjJUAZo6Pxrng2kocAZQKFmsVoZU5Zk03EyLuzyJBnjVcpw7Lk3Yx4d3aYn40hWF2D4PpWhDcRQNXVsx1oHiTzpJFdkZ+vmx1Ffj51yD3Xn2VHASsbsdIoFYNGpmx/MAtusQ5bvMOC3LLZBvnvzMXreOGNszRkp+wTGoHXXjsHv/onqN92B9PsANStFcrPTwIFkuM2AnVRAOovMXz1PAqKyxyA+sofmwuf2ozoA0rGB0JWbsyb3L67jr2JE9//c4z1dVvn4v79B8xtXW1MlFu+qkvpjAh1h1zYmpubUVhQYPr4w0SmZxkEoDTPScuO93R347d+53fMO8JsBAalW88JZP3wBz/AmdNnoBEnyQRldHx8wjoD7rnnHmzbvo3Xw/aOgla5ra6qwpUrl/Dee6dwhnpMK2u2HrgPNa0EoJ7Hi22wm+cWW4lE801WyQFGxao5l9Jx/sIyH9MvQDni6XZIr31c9B/TR4FuMgfq5uS3CQk5KXD9E0mom1++uYnQCNFEQLslACXgJP96Gl80UuxdvWOBgMJO+IeXBZwmB/sxOzFuo00yAv1n5abkVg+aRsKfTMv7Gr2KFBSioIzCkYZ5lOcabRIoE2AzgKTeWr6vOSUaRZOyEtCz+PltKwTlh6hAgtzlzyXLNWavZ0rn3j17T0HKir+1T83M8AAGL5y25XW1WWEkmEZpQciAT1HUlZZeVzRTcdpWxAYFkSzywrSB7R7vWPQBCnGBrADmWZTzyQAK+EBVodnKlhrJ/TD/yADNp5FbEA0hQUA2TputZwoYmfPAGiMycMs8S1FrDyzt4t7a1or6ujpzg9C8LrlIyLXi2rUOxk1gRmCVoUFYWN2IinWbLZ9zY0M2EhKfHKXyCuLAgQP43d/9Pezes9vmRK1Io/22Il66/TTS3Zcc8JmlUapRtjCNzsJyBIsrGMps4Qf17ltpC+gKjJMPsnM0QicGaYSO2Xs2f4iKMNjQapvrhvY8iNCGHd4HXfmKlP1fNsm1Sps2P/3UUwaiZsjLZVTe2x79Apr33W3z/jSCaW6u3jsrkYCKjMHxwT5bhW+0u8MBqDMEUDYC1eQA1MMEUDQuhvrHcOS9Drz69jkcPtmONAiCNLpLkJrVClsqR/K7GWAMahPmd86j8bj42M5lkOgZB7psZS49y0viTytTe1/netE76tRu6Xl3XSBHbkYa1conk7vRrpygawujXhFEGfJ5HjVQR2AlMKf27QEru2ZHdTo40Bf1gKAPrPzNfv1gbos6p5GkXmj/vq7z4B39wPcZt52nEsj2diN95TKyfdfJxyMIzM/zujazZVxFBP9l9eRZgqm8AgNSWXUyqBBYZgHJGQH/WQKy8X6bl2flyLQKgAXrGhDcQP7dsg2BhiZLl9qq66zxZNIy0lXH04ucfeOZEuedGq3wrJ3wj3/hht86YQgzUKbPTsZsjt1ffPc1DI1OWv1IflYLQH2FAGr7Bw+gfJCxMAL1o5UB1EdxFT7pK62KN3z1HAHU67j65vMm92qbWrBjx3Zb1Ehtcjkw0m+5sWtBIm1roP0Y9Xv5c3/TpPYkEiDXCNMPvv8DdLS34/Nf+LytHCuXQx8MyTVfixY9+8wzOHb0GMbGRtm2w7bB7+jomK1kumfPHmzeusVG2/z3qioqDECFqQf7+vvw/HPP49KFi9ZRVVRVh9q2rShrXG8eKepkjRYUMRTbSqghgTSCKU0nCOUXmgzw5eTH9DF9TB/TSnQbLnyOfHnibzK3oHB9dW+CUoLH/cwlmiQrXSbpqgwyF1mGcSSTccRpZAssxWdnPDc6r2dIz/MZ67WikamJpJrYrMUhNB9JCzGodylIJS/BbUaHopYCojEQn5/DzCQF8dQkYox7YSRLH7cHF5PvfvG3dyKj0ZEMBSkppYWGG5VWvka6CB5nRwbQeewNdB5/3dJcWhhFcynBT1EQhXk09JjuJG2kwZkMphNZVBYAxQJXXtxZdajryI/O0BaYJ86QW15xfgB1xUBexBl6yplLs/6Q+HyCSZohMOuaAIZng1QKblRL6bKeNT6merD3VYYMel1flsKwyeoBZyznl1ejcstelLdsslE2babcc+pdzBIQ5TGNWnr9wQcfwm/99m9ScZcrBTnkl5OXOL/eZFROjyIz0kejtAPpwS6kdT5NYERwbEHAWO8ojep1ZZ2CYClQVIZARS1CjZsQatpsrlXmBqhnWKaLBfE3S9oP7MnvfQ9nz57F0PCwjdJWb9hsrk5Nuw5SORPcM83inxuaUQ7JIBXfa/GWsV4CqJ4O9ApAnfZc+FoJoP7gCXzi4d18OICpiVlcuTaAn754HM+9cR7pgkrkbdyL4IFPAfWtyLJN0ZrQZEaEU3GE03GE0gkvEJQKMCho8RbGrw4KjcDKrUv8E+AzIbmVKvC3vcNzPmjxupXBkmxPWhEyYQuhWAeFgIurUEunjm5GoM8lxpF22/vDv7xjj/rPCyP68kN8zyu6x6Cr4nH10MuwFxDLF2jLd2BMror5AmkG3ryjPZNzj0GGp1wYBdrMlZFyRfFFCdr0O4oUItOTCE2MITQ6CvCYpQzJEjCzkBzfskysVRrvhtmI8hEoKCTvEmCVlyNY32ijTMGqGoKufEu/NgzWKz5kcmXll81S4mM5tPCG/V0kTy7w741x6IruujJ15D3lfdiJId7nAwGW4wiB+c9efg9HT3eg/boWk5nXUybbqmmULgFQGg1ckJHvLwlA6ZvyDhCAOnHDCNTfIYByy5gr7R8lCudHMTXQj3M//TauHXuTbb4HjQ312LF7D2pq6mzOr8p1OTjVby3MsGH9OtsI/sNM1inBoMWJvv2tb+Mc5eMnnngCBw4eMG8ILUKhTj61Q41UqTNPbtCnTp5EbD5m4HBCLuU8b9vYho0bN6KhodHyr/eKi4ts6456lpsA1XunTuEUw/lz56yDUK5/4iGlQQziWoHKvhCF5ZWoWLcJtZt2omHHHTZa5ZhI4YPh54/pY/qYPtp02wBqCeW+KTnj/jhaIndu/gl7g7cXntAFGRRUDDZCRMEo0GPGZu6DnjC2FaXsnILRztUDLYPEE5RGfMk7lf4RkLAFEVLO5TAZi9vIV2Ju1o4a+RKo8t397LP2LQKlMA0sCmIBNfV2atKyRhM0t0tATmmeo2F17oUf48wzT9reFIUFETSV0IYtC6GmlMYbDbIEo+6b0ihUFvUlzsXPJdEZRQZ6eKJRqmnaZrFkwEBWA+OhfecBIff8QuZ4PhsPYHQugL6JFGYDhajasAk1NHIq1282F8ihy2dsqfjp4QEz7FW+Lg6BTBqKBIGldY1oueNeUyi2yEXIuV1qSd3uk29hbmwQJTRUtm7bhoceesg28NUo1nLS8rEa1RJY0AqK2hxZwNBIRrp65+M0xmR4av4ay84MfAOmHqkuaZixcG3UKWhgioVQwCDL/ENCAgvXrnXi3cOHqbhP4vKlixiTkR0Mo2pdK1r2HMLmhz9ro08aATVitfk1txJp5FYAary/B6O9XQag+s6d9OZAxWwVPgeg9tjz8zMx9PSN4SfPH8WPXzqNZEEF8jbdARz6PNCwycrc8bMAMuubx6B3dNfT3jl5kAaIggwRW95YzEiuy33PuFBH/tZ1a6P2rjs33sqkEGS9+sBLoEu/bfTRABsBB88NeDGvzn3MAbII341kUwgz2NK23nPa68Zchf2jBb5jnSBMHxuPjTqxvZrrn2SCfpMPbWRagJvtWS1NabVnaPibu2JYcytVL/on9uN7bK9yRxSAU9o1AhXkN8Msr0gggyifydP7Ch7Y8sFYlIax5uVECvKRV1SI/JJiRHmMFBbwfsSNptl7bnTNAJvS4Y28aXTNRqz4DaWZhc3gk8c9dsm77jOU/fSf9+55h4WjThau+c94R30zncH4+KyNZn79+6/bowd3t+Fq5wDOXOw2F766Tdt/iQDKW0TCANQpNweKAErzaX0A9ZGaA6Vi8upUukpLsh//zr9Dj1x0eW/btq04cOAg8qhjbEQ4h9TO9I5GYrXfolz35MKn9rocZH2YSCBJi0j89de/juPHjuP+Bx+wubkb1q83IJRi21JHiOTAyMiIrWL6wnPP26iV5vNqfp7cT7XdiLbo2Lljh+0JpZX51OY0ktViZVHO78wwjmH0dPeiq6vTgrYF0f6Tcm1X+1f5Oe8YdcLmoaC0EtUbthJE7ce6Ox9AUWXlR3JE82P6mD6mD55+MQC1EqlL3e9CXQP5Kt4pk4WDkQEgBpot3sXcu6Kc71BpuHj41/579/xHcl7z4zWXGZLtHUOBqv2ukjRM3ZLsmn+kES8ZifaYM8hM4GqZX7eUbyTPHc3tx/uIgMl7P/sejj75l7YJcTQcQCXxRQMBVHNFFEV5Qdkm6JkKYDKWtdGpCuICfUYx6ChooOWVZwicBKLGiTOKIsC6Mgeg9H4uKStBvjk8G7B4R/lSoLAM6/ffZ0u5Nu46aIbmaNcVW+Vp1vYUmWRa5+y6ysQpkAqU1DahbstuRGmYDHd3Yn5acx4yGLx8Gr1njmBmsA95waztk/XIo4/gd3/vPzG/e5FWSdKS552d1yx0d/fY9caGBtsIeeeuXfb7F6Hh8XEMDwxidHTEFr2QEqyqrkJtbZ0tN696+kVIRoji7unpRV9fL3khbUp9EaT7QT77aQPJIyOj5rZ39txZDPb3I85yCLI8y2obseHgfVi/7x7Ubtxue9aIv8zIERt631yJbBU+Aag+Aii58PlzoHwXPg9APf6QA1Dx+TgGhibx42eP4gcvnEQirwzRjQRQd36WzLdRKI/M5b7r/nhf58FjcSNrH7xo15RP77hIue+5cz3lnvd/iQS2GFhGIQKgkAeEDAxpZMqAlNoZA69lbA6l9m1y1wRQ/GCuht5117Higv1m/Sz+VmeL4hV447l+sz6DiiM2i5Tm4s2M2Sh1SUkBKsuLjF+0YMLw6BSmpudNhGmUUCuGGszSqJKApCaf6yiZQBnnRr+9ESsCDjeXTNccmJJrrTuXmy2vCygJrDHwMuWIntV1/72cYHG7uWrut4tP84DMVVGBgEJHA4DMQ+6cMRc02i3guHgt7L3jgtLBI+P339M3dZ5gXQwMT+LNI5fx3vku9A9NYM/2dfj0o/vw8ltn8eRPD5ux27h154cIQP2xdWh9JACUV0TiIQFRzbvtv3AC7/3oG5jouYbymlrbz8/mPrE+NDdtsV1JRglAwRYEqqqqMLknAOI6MbyHPoQk9zxtgPv1v/orvPvuu7hj3z6bA7Vz506bjyvgJPlj7YxBo1Df++53rSMuXyNUvOZkZ8i2GLnrrrtQy6M6RFU+UerjJuoazfEtKMizZ+XyNzI8gv6BfnMNFLDSRvRalEKb+k9RR7OB26i5eCyaX4ymnQdw4Gt/gurWLeQnxm0F/yEu2I/pY/qYfun0/gOojyj5RqMF+++OvjLSHftjv2lULWip3HMN1mglPeD8y0/j+I/+GuOaQxGfR1EUqC0NYUNV2OZEUVLbPKXJGNBSkl0AUI6cOSqMlEwTZBFAdU8ChYxjU4WbL5XOWIqM9B7tJPtuD59rHwNm52Pmdrf53ids0YLaTTuQV1xMpcTn+HnZgFp2XgtlaP8rucq51RFLEcmP2n25OA51dtjiHgJZYz0dGL5yDqOdlxGfGLXe3rvvuRt/+Ad/aO58k1REfb39OE+l9/Zbb+Jq+xUDEnKvKC0rx6//+q9b0Ip96i1cK6l8tcjF9My07Ul19vQZXLx4EZ0ELHLNkFJua2vFrt27zTdeS9zKmHB1enukb3V3X8eRI0ds7yZNYtZKZDJkDUAxThuJZHkJgGuFsrm5WUxPT9PoTNropBYECecXoKSmAdUbtqBlz52o37wTpdU1LDNN8Naon75lB8bpjstJxpWMwbFeB6Dkxtd3PhdAORe+xx/abc8nYgkMEQT86Jkj+P5zxxGPVhBA7QUOEUDV5wCoHE775ZBjTvfVnMwuZNwd9Xeh3dkld33x6BNbhx5TXXhXLC4Zj2JwjW4xaKTIgSiNfhG4jfch9uaTCPecRVVNFXZuW4e77miz1S8HRybx+jsXcPZyn+1XEqmsR4FWiwxHbJTUABrbgOpDmxinBaoE0lSeDAYf1Wj4/QDBmka2dF0Gra7L4PVH9HR0MkPP8sAgoKkTe97e1TPee7yj9r0AyDzQ5s8H80GXgTi7xuCBOQVza9RomDcy5r+v0a08HeX+bPe0l5AbFRufnEVn9wjePn6ZRm0aD9693fYb27axEd/84Zv4t9982Xr9m7ft+qUCKNWDFrEZuJgDoEoIoD75EQJQjrmNZ4KUFVqQaeDSKVw//iauvPUiQokYNu3YieaWFtRUuw4h8U0Ot9tvXa+vr7MgGSiZlKuLPmyk9qo0a/nyb33rW7bFg4CT5tFqk3y56EnO+6Q8XblyBd/85jfR3t6OSIgymPwl+Ts9NYNSAq47Dx2yctLIlvIuMSA3PrkzahRKcYj0XQXJcekj6Q2Nbj311NPo7em2tuXLI23Pon36Dv32/wkNOw5Ae6AZX7PMVWtGt9FJ/DF9TB/T30667UUk/jaTJz/NoPEPvtLyC8l/xIwE/lheeHIH0Dvdp4/i0uvPouu9o5jo66KxEkRNSQjrK0OoKnKGTd90EBMEUE2lWZTnywjzSWcuZhnpAlkXRgLID2exrTrLo7OxFp+XKUb7OMXvEpR1jruFDEprarHj8S9h3f77bD8mGfUyAhdJBpv9tTRbfF4hCFBpRE57fs2Mj2KO4EgbWM4M96P75Ju2SIYUYmVVFdavW08FFuU3520vrunpGTN0bDQhlTZgIcCo1f/279+Pr33ta9i2bZt9Zy2k1QEFmLSsrZSudp/XSJeS6kopYN8qLik2AHXffffiE5/4hPXK3g5JeavH860338TzLzxv7h4hLb7AvGgvHfVaahTC5xP3bS8FVM6aiJxfXI7S+hZUbdiM4upaFJRSiReV2pL3VY0tvF9CPbwUQN2M3AhUnMDpugGocS1jft658K0EoJLxJIbHpvHjZw7jyWePYS5SjkjbXgQOfQ4BG4GSC98qH/0QkM/XfkoNnHh/l5N7dvFJkd+SFt9w72OsD8kX/gIF3SfQ1NKAR+7fhS9/6iCKiwvQeX0If/W91/HyOxeRDuchuPlOhO7/GgJltSw3NkAvFiOWoRmqrEcbUSNgstE1Ah6NlJmLogE3ASl/1MyNkmnUhpWKsEKGgJvv+fPQgrwWSLGO2Ebl0pomv6X5bY2KO7ditiMZ0mbICYh5gMsPSpruWaMWOFu87to3S0RITBkxYMZ7/Lkwwq9zMrdCPJFCUWEeAeZG3LN/Ew7s3YjqmjLEZ2O2kMRfPfmGjRbcAKDYDj4oI97iZjn6i0i85y0ikZcDoD4qi0i44g5QZkQQn5vDpZd/jKtvvoCBjiuoqSzHPffeZ/KLYpP1oTJ17+WSwHBzc5MBKIGDFR/6kJDPVwIuPT09+OlPf2qgSKvpCUC1tbXZBrvWPrznBX40qv+Tn/wEFymX52ZnUVRehYKycgz1XLcl3ptb1tk+Ua2trQai9L7e1Qa/69etM7dGPz7xpToL5EKouVWaI3Xu3FnyepzPVVBHq+Mwi5HhQUT4ne2Pfh7Ne+5CRXObueir/fpC4MNb0h/Tx/Qx/bIo9IV//N/9KWULBcyvcGBBKDjDyxkaIvd3Kfl3JJDtjIfc4E7c3lLaVHiivxtTQ33QRHG59Wgj3IJowHqLZ6jntdR4cRTIC8ul0KIkWUQWQsGsbZarZ7XqXkFE11yPtP+4PpnkM1PxgC13rmc1N6SAhkXT7kOoWr/Z5mlJyS4aN4ogyHhckJK2iPxv8znlUSMqKhkttiEDRsu+qvddc8SSVPyzBEyj42MYHBgg4BjCOMGOFF1GvfjFZSiqbTZ3qPnJcYyPM0xM2hfy8vNQWVlpPYIrkZTc5cuX8cwzz1ovofZTeu+90+jvH8Ds9LS5cmg+lMo1lUzZKJFcQ7Ri09DQoLnUKf2NjQ0ub6uQQNnx48dt5by3334bY6NjtFWpcAuLULFhC6o370FxXROKqutRyFBc24ASglKVbd3mXajbuseWctZRC0bYEvplFQagyqrrUFrlRp9WMoaMZVYIVl80xAVeFWQ4au7atPiJhmRFRSkO0cBt21Bn8QjcxWIJXLrahwtXB5AKEQhU1iHQtMUtvc24Pgq00LnLMnAHd2LXF665IBjgyLuRQ9ZGAyHyCGOQgRkjsG8/ichkPw2mUmxqbcDe7S0IFeZjfmbeXNU6ukfUC4JAdQvQtg/Z4kobkdIy9JoLGKCRpSXLbfVItgULeYXI5hUjk1eEdH4J0gWlDGVIFZQjXVSJdHEVMiVVyJbWAGWsj4oGZCsbkalqRrpqHZI165GobkWitg3x+s0MWxFv3I5k8w4kWnYjtf4OZFr3AxsPIrCZYdMBBDbqN9PH69nWfUDrHcCGOxDmtYJN+5C38Q4bfYzy+VBdm4Ex7dWn/dzKSwvQur4BTQ1VqK0uQ3lZEUFkIQoL2LbJ8zOzcUyzPIoKovi1R+6w0SfbT4wyS6t5njzbybK6bqMgpdW1aNx5AMU19Sxvb4RWxf5BBAo9yS/JVu3Tp6XM58aGbdS/ZvMONDAdkidqMyu+/2EJHn+KtFJsam4WPe8dxuDlMzYaJbkoUFBYVGgyyH9j4T2WQYR51qIJAghFfC43zg8jOVfUMK5du2auezoKIGmTd3WmCdiId3LBt0bUJNPlEj45MWHgS6vBan6S6lydS+Mjw4hRD+UXFJr7Xj5lrKRC2nO3VXkLmOlbir+/v98W+Tl85LBt2aHRsKamZnMvl9ufnp+emkQilbbOsMKyKpTVN5l7u62O6ZHK2+ry4/Bx+Dj8ygYDUE4k/HLIKVinaOW7r1TYNf3zzn/ptPBJd7JSCvxri0eerfCgXWdQr7P29BjpvIzxvm5ktKR0OEiwlEVhRJPFQ5hNus10CyLa40nKlGFZpIpP6zhozpNUSzJDAMUy0jt6VNdUjFrqfHjOufspTk2wl/G+bv/9NPK3mDuYytq9sfwbuupMUXfHXVFdaK6XlLzN/ZFBz39SXtGiElsuPpyXjwwNTmgSbn4xCrT/VkMLypvbUL5uEyrXbyJ4K0Ryfo6KbgYzVE5y9dPqdBPjEza6pD0/pNjUM9nR0WEK7ujRY3jjjTfw6iuv4eSJE+ikwp2PJ8zFUApNm9JqYYwyfquI39TInwyrOSpZKdvh4RGCtXHMz81TKWup36gpcOupVe6oqDXipO8LqL311pt4/fU3+K3jBIODtBVDNArrUNm6FVWbdqK8ZTOKq2ptg2at0FTduhlN2/eikaFh227UE0TVtm1D9fqNKOf9oopKKt9yFBFEFVdU2ciTGfHL6Fbsruc1suYDKC1zPD0ySBBFAEXjoKK85AYANTefwMUrvTh/tR8pGvmhChq2TVuJ0j86AEpkxeKVzZIiWunasl+Ox3WV14W67Cf/zE8vAKiy8mK0ttRi+6Ymm7s0OTGLU2e7cI0ASoApQIATaNlp4EjugBr5YaO2o7/0u4JbPIOX+S19Rkftx2aB8WSCYWTkBhgi8BIIiwh0EfhHaRwLcFkoJtgqRZKgK1lYgSRBV6q4GqmSaqTLapEpq0e2vMHShKomoJKBx2xlM1DdjACBWF7delugpLKlFRUtbShj+ytp3oiy1u0oJP8lx/qR0N5piRi2kF8evm8nDuxuxe5t61gGjdixuQk7tjShgEbo+MQMZufjKCspwGP378T2rfyON5KVTmVw8lzXzQGUhNEHRKYbWNipZBwzbAcCULOjQw5AbdyBxl0HeK7l1T8gPjc+Ir0vWVQk4k/qgNlp9J45aq7RuqpRfY0sqZNJZezI+6jxG3UIQYGAlhaQ0GIkH1ZSnWmkTJuGa1NcLRxxnDJWI0Ry39u7d6/NZVI+czv3xEuS15LRWrVvfGzMOrWK61pQt3mndVIV1zRganwMM5KPszM2H1ajoNYpSNlpo7bkBZ2r804bxGtFP63M13613Vb6q66utjRoLpXmk83HY+Z5MDM7Z0uay4tAnWRhtoslfPW+8MDHdFtEXlL9yitE8zb5QxcX2+VHisTjjs/tKPvKfjMYc30kM/UrR7cEUEv0xQ31qasyGtzR/fWeJS1512cKHqWIbQ4AjRDbEdzOXZBHib2o5xQWYtR7/vnNaeGbt35sZeI7K302N9yQJB4WPkpyl91fbf6apME71H4B4/00NrKamxBAcV6W4EejUSHEKY/TzFc0mFXnLsJsRDfY2IxOcRJ72SjTRMydl+QJOLlv6R2NOg1MBzCbcAadXIc0B6r10COoXNfGC951xSaj0r26JNws72EqQG3o6Bv0WqmvqLKW4KUJJbUN5lJRXFVnYKZm43YbhanduJPG3Ea7rrlVNjeMdS+3C62u1NFxzdwopFBPnjppoz+H3z2M1157Ha+88ipe5/HcufOYmp6GloMuLC9HGY00GYgy2Bp27kdN2w5TbmUNzYyfRqrmvTDJ4i0t7KCNGrUpsPYOEZ/JrVEjW1LIWtWps7MT777zDp599jmCp9dx8eIFcznMp3LPKy0jeGJedt6JgsoaCuyojb5pkY2y+gbUUoE3bt5B+3UD09WAkqpqFJVXEjCVMZQzvRX2u7Ck1NKWSz6fWXnfglTechsx90kBKBpaMhxn/BGoZQBKxsLsXMwBqPZ+JEP5BFAagRKAqmL7+oAMy/ebVC4rlc2K5XWzB11LdH/E7zyZn0G64xQiUwMoKyOAWldH4NBM4yiCqUkCKAIDjUAJ+AQIUILrdyOQX0zA5NyKbkUOPvmk88Xgz2+y4AEvBbWHhcC6WRpSLrD+tXy8QJz429z7WM8Cy5KZ+m40pFU8w6gviaKqMA9F+VEU5uWhkAZ4cUkJQqkEpjvPY2awB6n5WezcWG/AaM+2FrRtakDrhlps3NiALTzX/CHxzxhBlOaGHdq7ERtbqi31rv0LQN1iBOqXAaCYxpmRAQxecgBK84hqaVR/kABKVeiLTf0xObqgkxaDykl067btPytZDGvXWhxmrLvdjP2Kigo0NjURGAlAKS9+/PquC6WlJaitrUaBNl1eTZD8DZHSJVAkV0+54r3z9js270ijSnLbu//++w3A2Eg7n/MNSGVVv8XfWvBheGgEQwPOq0D72lU0rcf6gw+YrpmlPBwf6MdA93UDWZLxkoPigZmZaVs0QvrmLL/7DmW9ljRXB5moqbEJ+/bvs/lXG1pbrRNuZmbWOvLGxyegfStLqd9qt+yClsfXYjUL9OEs8o8+5bQxI79BUa6IH+TGnKAcT8jLZcHd0/+zAnnv2yPudIEWomZY/jmflkdrcsDOXPvV0Wka/nYJcb95bvyc80/37Dn/I2bvOjmudm62sPWUm2Rwz3iHj+nDScvNdUdSDAymMFTZVuGqSY1A+IzjyP3SA/6Z7uWwjPUGaXKxmxskty+5XUwO9GCs9xomujsw2duJ6aFezI0PUZlMkaHUa+SWFlVwvvV8mxH6X/aTpb2SXFq97+nmL4n87634XWslGW91K+adIMlaTCZAIz2LOBt/MJBBXkguegH+ZtnxkeXx6JpsEi1hnh9h+elZynHtI+XviSUQluD1ecar0Se5tYXyCgl0SmyESANEflW7uroNsm/wbSqTspo6NBE01GqUpa4exZXVBBPr0LB1v/mKN+4+aJNvtRSs5lBJ2GXicRsJa9i1H+sOPmguhSUEJFpxbWpyynol26+04/LFS9ZDqAm9E1SEckHMLyxERX0L1u27Bzuf+DJ2fvpr2PTAp1HVugXRomJl3RSlJvk2bN+HrQ9/Ds1770FpXYvNEYvNz2GKIFYuef/bv/nf8M//n/8P/Df/7L/GP/uv/yn+r//tf4P/8X/8H/Dtb38Lp0+dMtdDzQUJ5heipHkTNtz3adTvOmTgzzEajVUWoZahrlm3ERUEi2GNJqhEJQQZTBiyvKwnVUcTjO7az0viBz9OF80NnLZI5AO1B5PLSrTSxO/rxduu9781pPLyZYNXL64gPdK5+7149uEgk73LSDWpdp/NphEhP5blhbC+NGqhUL0weob3tVKg3Fwd/4kH7JaVg95PUVFrXh//OGHC9qhjigBJj7ryckHkHz8cpSRd4Mbqnc0ibv9g02Rf4382L5IkhZcGS4BfJqod92/h0orkP8ujXpdgYRBbaouDFHWDY1HdlNy2jxrpc25VRS0YQr2idz9k5AMhpU+L67z55pv46dM/taPA0mOPPYZDhw6hsbFxYfEHXdfzGq3Sb3V0dV/vxsULl3D58iUMDvbzOu0C+a/zvi3oEp9HmsY0UjErQnk2qBPszTffwDPPPGPu3z/5yVOU8d/BKy+/bMBIboB5BJ3a+F0ryD766KPYvHmzpVvf1sITWqFT+ic2MY4Y0291kVOlVjUf0/tPXsHaQQ1N+kznZkNFkKI+H712AWd+8g288Wf/Iy698mOMdl+xEWnNF74VudamdpQbHOXW6dI7JC8d7gHytexQs0X9c8oA8qSCWxU1RFuJtqvcvRmC5Kmg9uLkUR2pSqc61DKJmC3gpS1vpkcGMNl3HRPXOzCuLWaG+q2jWnbvQuL8BH5MHypacRGJRQbyznhQxYdsA1f+5huyy0TEOUbS0X5FS+Ao6NmZ0WHbgFW9a1METYk5bVwbN8NXit2+oAeljMiMYjxtgqudwgsrKm0H8ZLqBhvpKCyvIjDIs8fTBAvmk2zGgd63T3u0ePZBkqVdpMbEIDe5oCYq8f/M8AiGLr6Hcy/+EJ2n3kWMqEdznVrKgdL8oK1+JYWRDYQwHYfNa6ovoYHONiOXvVzSdwSixmNA3zQFPZ8tp+1empcx178k8z80E8BV7UUbzzDeoO2yLreW/b/xxwQXO5Gcl1KWccS03mZJWT4tW055mZJnHaonWEu/ut8J1qvb7FiRWnlIIbK+3FK9aUwO9mK8pxOz5IlZguiZsUFb8UiudyIJGG1qmFdUZosuyF1Pc5Dyist4XmY9zTYqo4n5ZhxKtjpjQnUgpSd3GMU91d9toHx2pN8Wv9D+XnIZVbqUQGeEao6XRpXKoR508Zj4rbCyFgVllcaLMkD1hvKhETCNNGlumY0qEaWp/D4o4009olrIY6irg4qiE1MUrHJb6jt7xMqsdYO/jLlbRCKuVfhGJvGjZ4/i+8+eQDxagmjbXgS9faCyWqBADfNXidQ2vTxnx3qRfN4tIrFufSMevX83fuPTh5BfWoCeriH8xXdexYtvX0DGFpG4C8EHfpMNrZ4GmvaM+ZsnpUEdA9p3qohCoJzCojwvjAK2d41eG8j2nnPtlTyUV4i5oR50PfdtDJ1+B8mJYTxy1xb85hfvR9u6WpQUuzkj7uksXnrzLP76ybdwuaMfVZXF+Md/9Ck8/sBO3iMRoMXnE/gPLKevf+/NlVfhY3tcClDfP7K4KfO1ubpGn07+8C9tX7sIZcSuT30VB7/692y/reT7uIiESsUnyQ7JA20uLVkjkpuXXJSlhySTnJGmkrx5GeTGqQ3gY5RPp370V7j02jOYGhtDXW2t7Y1U39Bgq4kqNhtVsflQknkBe6alpdnmDn1Q5X275GSrW4xHc0q1kbgW/5GLtsDJ+vXrsGPHToYd5n4o2S1AI48ABY0UKUwQuAh4xebjBqS0zPjU+Ki55LXd/0lsf+yLqG7dhunhfrz7jf/VZKLskzyWRYRBo0gztlQ5dZJ1xgZtxE6LbWixibbWNttDSnOe5LYnPazyVVCH3veffBInT540ILX5vk/g0G//pyiqrkE6h68+HCX+t4zIPn6nkQ6yVKRnU9SBU5RhfWePo+v4mwYyNPqkeY8td9yNDXc9Yq6Wtvqm935uGzOSfamL0gdC23b0buU+bM94B+9czUve29rORLarOob1rYzZPPzt2UFu3rvbfD5Fe8OODEkvpBXM9pX9wvasziodGbRQleyzDOOS586uz/wmKppbqP8dz6ksfJJs+Zj/Phy0CoASE7lf81MUasMDiMsYnZs15SmSa5bmyWgUwJQJg+bHyM1EE32175AE3DBB1NRALxnGDbua0Dcm9r7Gg0ZrdJJMpmzRAxmrJdU0WmsaaeASRNGALaquQ1GlQg2VZaG9r7ik2LxofmnsJcEsUKHvqWFIERqIYFom+7owdOkMes4cwXDXZczHBKCyBFBZW9JcvRXF+QSLNNIFikTrea+QdvlyACUSgNKCE1qRb4ZtisWLuuIMwZiuBzA4G8C18QABlHZyD5rrnBY12PVrXyWQ2mIrtDlF6zfF2yslr5b0mhkyCqo/CQAZEwJRtr+RXw+8LwCgybdmePDeHMtndnKMRtgc5qgkJwly5vhbPYlKm/bXihQWG2ASgBIPWJL5x4wTgWWS4rWlwj1+0whfgnFqkrz1rlOQCZjJvWeaoF0bCNumwanEQhzmKx/WJqcFtoqXD57ySyssHbY3FvMggKVnCkpKbTEIzWWyUlSvt1eAt1OOt0MGoCh0B6+1G4BS+1sNQA0MTbh9oJ47gVi0FHkb9yBw1xcQEIAijy4k+leETL54ec6O9nir8J1cBqAK0dM9hL/8tgegQgTqmw8RQP3WhwZAqX3IZVfueiXRECrywyjlUfMpZVcrqGNE6bS0Mttqs38rAdQsARTbgQDU4OWzNhdTcu5OAqjwBwigJC+S1H3D1y5Qdl23OYla3bRh217kFTkXZ+XddVTdnHLjFIDS/ND2t1+wJcw7T59AMJ3ABhr5cuOroZFfVFhoQEmu1DZKw1BHMNDS3GS/fd2XW+7++fLj+0W+3s49+kEASkBIbtlaaU/flqvepk0bbWVBuSZq/tHU5KS5aGvOquYoae7R8DBl9tSkueIpX/Je0UbC6kwrqWvARgKoDXc+QrmchwHq13e++W8w0X0VVZTf9fUN9h0DXdqigzJScaiDTXtMafuM3bt2Mh2bDJhKf6dstM+VjUCe0v0f/+N/xJHDh8nuQbTd/Sju/Nrft3mv0kHKrp5/f0vzV4RyGf8m5HGTtSUWNLIELRM9nWg//DL13lGM/R/s/QeUZcl5JgZ+z5t8L196n1m+qsu19w7dQDccYWlAgORwhiAJzlCiRjpH0u7Ont2ds9LR7tldrbTnaDQz4gztUHQASBCE64ZrtLfVprqqy1dlVnr/vH/7fX/cm/mquqtttSPrz/xfxI0bN25E3Ig//i/s2WPW1kvH7CbQGLvmFlz1sc/z+wy7eu99GP9Vfvm02ToKj0hInZLSOTQLxoEZ1/lh0+h4bW4sF9JrBGwE1qTbNNgObAKmmu2EKyAlN+tM1rXAEnWNGsMX8FP77Uy6EVxJDzLpYGXOiyWNIPWJELleKtkSiLu+9n80map3WRraCpxKX9vlFXof6XXPgdJ3U8HReUHaJejMkz/C6uQZVKiQ2iGMUmQJADSdKt7Zg1jGcaJngIW8gNmXn0V+YdoKkHrNdEaHdhYSeCjkiyZoVRQ0jK9FsTppXLRCYSohKMQvIKbCplGHSCzBBmuLHfI6fv1ttr1oLE2FV6MBDGcDGvjdGO82sd1S/mgoNr84Y+udNPqhngntlKZpiuW8G/2oVmvoCDcwkm7aNuSqFN1EUmE2ymfX1LMJ7OhpGrh6LQDl1yCtg5pZD2C5qNEsNkwdBLc1jUAB59Y0AsV8Yn50T+zA6MGbsPsjn0LPxDZWbAegLI/eSf60PepbXa57ZI5td1SI7J9uASp7/KZ5gvHiuqZHZE2Yud4X7xkJOfn1g7ggKPVIhRFLpJDs7LKNGrReSY1sYW0F2aUFM5XfbtTdNejSLiUEVSYFcKWISnFRz3GAZdjC5gPKFnudrlm+4xTSKZZnTVUUcHI3/Qg5G70a+T3Ptr7sMpEAVJX5M3fmJJYnz7qF88cIoAjKXxNAlSqYtYN0n8I3HziECgFUtA1ABTwAdfli+MEm+yL6/l7ZuiSAyiQxPbWIP9YI1KNHUQ+yEmob8w8QgFI3TTIcRG8ygkwsjBTtKtue6my/G+QVSiVbI7qvDaDuIIAavPwAypti9W6QARS2BwJQ6ki4AEBpBOqX3QiU9URfbtJodTyC3OIiXv7eX+HcMz+zGRVSdq762BetN1ydVvomlDbeQ5egjeyhzNHoPPNR7cf04efwwne/jrmTR+ml5dY5DQ5hiCxgIBCg9lPrnjQCNTw8dAGA0rtN3rXZ7VqmuV4+8uW1gYnXYAETjS4JKGlkR3btpifW+tOF+XkbdVLa6Z1R9GeghEye++XIZgh09WJg1wGMXXcb+rZfhUS6C4XlOUw+/wSe/uYfo7Q0h4mt27Frzx7bDl2ASe/0SfGRmw57166s/f195ubnm08CVYqTzqjS2lgp0hPX3Y7rfuGrtkGLZsYoO/1OuH+89Fql6TLU+bYgVBZqbK/Xps+a7vnKT/8eweISv10aa+tF5Cthm2Ezfu1t2HHH/UgNDFJMv7reqznWIcsV6WCUG1XqHnmWneLqEioskwI7BopsBKnK66K9V4MEmi1V0bpZAXFPD7UwlX6VA7Ppl2x1TR3qssufk8/KKa8KumtZrMA7N5EuNYu6TsWvyverjN/yK/8ZhvZdx3Kr5R86301lznvgMuoYV+idUeA/eiNQ7Z9En0mFIRQNExQcw9EffAMzrzyPEgtdb3e3CanrrruWAnzYhsh1Jk82m2PBXsccheOx48cxNztnPf4pAiPNdd63fx8OHDiI3bt3mzDT8L62MlXP044dO2whpxqJChXGl48csfN+dJCpdknbLIjaka5lU6tiDHdgx14KuDtspKVrdAsLGYUihZ5fzi4bXVBe3dQ0vUPzVtWQTz7zMJZPHzPgZO+mcqPtftUjoTgJaQWbBFChOnoTTYRdYtCbJvgk2Dm9Sv+sH9t6WjbNzz1zIclFo1CadqYRq4UCMJRqoYf6j9Y9LRFQndMIVFmHuUZtq9eJG+7AxPW3o3Nw1ICeH65fcS9Jr3q9Rdg9J2aFtgs1QGQpNRI8WtypoWwthJQA1AiReg5lSlFQsPKrXmT5kVDQXN9apWLTM/SsAJb14JL1vdWgakQoHI3ZaJNGntS42nQ8NbReYpQ0A/sUkpqylxOQUuPN8E348L6Fyz+VJitRfFbzmCWkbOQ0njBlLEZQJsCkd2nOfft73kvStBQBzPkzJ7A0dYaCXzuPvYjpl561OdTbtg5vAihGr1ysYHpuFX/3g6fxtw96AErnQAlAjeyklP5HPIWPbADqh3+EpADUBAHUXVfjFz59k41AbQCox957AGVlkaSyaaSyZlYpo9qhM4C+RBhd8TA6okFEJAhei3y9ru22RumL8+dxRgDqhcdRX1vCPbfswi8TQO3YohGoJH3pZXrowwWgnv+bP94AUPs/JQD1NQegLuMI1AYxSaFYFCuTZ/Hkn/xPmD38lJ1912xR4e/oxs4778P2W++1NaGKj3qznZ5DlYoWZYmUKyuHXv647y5XyiSmLbswjVOP/hBTzz/OdvcIlamCk3daD6y85XfXdtyZzgy6u7psC/M40yt5r+lrMclb3hcQ0KhVRyqFFFk73qmT0tpRlS33b+Tkmn/l6IL2R1HWj1lcOrS+Tm2+NoPQVDl1dhby7jBxbQuujRuy3rS8AmWw37Nfp5aozjJ/ulyTf5rBYcsDGD+tndWMk1TfIDSlWufppXRsRKbHpmnaDAXKaMl5zWw5d+gxvPD9v0Ezv44du3ZjO/WIsfExk9naZKWdlCaN3F1wbtZFpLxT/L/73e/iqaeetHWxA9Qtrvvcr6F32x4b9VB++bMsLkVtubdBls1t5Gexc+ePXV/8pHvIyof/vEz1Dvpk186yYfVoozPPd1TcN636tWcceffosBGnjV8F0eZz09Fo89I5+OVHuorN1HAX+mGdcL7N1f5dyLotH7JrlKawumBnTR5/5EGsnD6CWKCMa3aEcfOBBJ54IYsnXgnaDsPbb74TQ/tvtCn3AkF+ZPSdpEsIkORWlrDEeqt6NfvSE7Yxj0ZztQ5UIFpx8KJnI1WKv31jixTLqPQHL3ZKu14hERzijzYAi4ccJ2SGm94166q5Ncm0U2Xc8Ec/ibBMhQ+sVQJ4aC6GxxajdlzM4LZduOnL/8J0OOklkquavmvf00vfFfpg0AaA0pdUURZw8oWLCtLkc4/g6b/491g6ewLa0ekzn/kMPnb/x633S6NGKoDaZUe7npUrZQrOddvdTEJUQ+/pzk6b76z5xn39/XZ6uEhgS0P3GqrXwk1tZeqTBLHmImvnHglnVQZNYdCI1ZnTp3DslVdw9MjLqFP49k1QaF59M8YO3myjLvFMl6eEe8l6h9ReXv1eMvVMZOen7eT4yeceRXZxGnkUkR2JoNpBhZ+AJrVYR3qeYK5FIBoJoDNSRZIAKhpkw8qwtBV5byeBIEHqubUgao0ARjodgGJ9Mz/6Iu1kgosCaKUk1tlRqoRuC3QdyHtmJYBChe+IhdG7dY/ly847P4HusQnqzh6QeANy6eWvXq14ML0CPxIYOktG0+HWZietsS8RpFTYeGlai8331RQ5ASTmvZUjNow6gFDCLT00hsGdB2z7ce1WIxClFyhOroEVqNJ8YL2YbGGoPJIpQKxnkg2gyqb5MOGmHJLp4imz2XDzkzUKZcPrVPKs98gXlPZWV86lkPjhCkSpgbZ1WMb8EHqX/x6Z7zH5I1ALZ09imQBKi00FoHSQbsMAlDcCdY8bgSoVCKBmVwigniKAeh7VmEagrkHwli+4KXx1FpL3PhnvL6n8+N/QANQfEkA97wGogwRQbgrfjAGohwxA1YKR9wxAmY7jVTdHKqOuFqqjJU35oLVOmq6ntU4q5rpr1eQick850iirkl0JxbA+N4WZH/4lVg8/idb6Mj566y586fO3E0C9CyNQfp15F8jCpqzwp/BtAKi4A1A3fPlrBC+bAOpyRcNkjto5KmN63+N//vvoLLyCT9/dj/V8E88cqyMf7ENieBe23XwX+qkAWaeRvgGVNcVDeRNmexiOxk0uqlxK3vmkTXrUE15YWrApS4tnjmHp3HFbM5pfWTDFSsBBHUcCSlqfI9Bk06TJbjaIZ4+E7VBYdc754CoSpZ1uEd6TX3ViipU2k4WMj0hZ5qYzUV56Zl2dXPzWkqc12jV9SW1+jQqr2mQdlG5ubB+qtfqGm1hlOUpAF02kCEA6EUuJ025tK1k7usbIEd4XSNLaXYF+c9caWO3gyviLJMcFJDVqMHvkOZxh+3v0Zw8gzPq5Z99+bN2yBYND2g3SrVVrJ6UlzDx2AMqN3Nn38QqJ7P4hu9rs4plnnsZZ6hqZLXtwzWe+goGd+23ZAD+klcEN4nOWc5s/loey2x3nJG/Orpu+mzOM7H4bWRj88U2jixxl2K9ZfNO5ubu+O6/UzqrTsukO9bZvq7JJ3rxW+0s3ps+1xa5dtvueac+031c+k+XmyowLyy87fMAAt/8O89tSOJr63ySQdgBFcdOmNmr/da/C71AvrCBYmMZoZ5HAqQPjgxHmUws/eGQNjx2LYBd1m5233o2ebVchmspYh71PKtfqkM2trmB1dgrzp46Zvjb9whOsJwHrOOqKtpCOtEyPilGHitE9RkAke4R2rTWP8NqZ6hd3doEmZzo3imXKak3Bc6Zdy92u2/1s3nfh6rsAS+Ug/vpcAt+e0nmEeQxt342bvvIvMEIAJf3JAag31t2u0HtPBqBMeHo13BA4hWWNIKG4tkyA8BgOf/+v0CjmrJfnq7/5m7jjzjvd05cgfWz1MGkq2eWm6elpPPfcs/jRD3+IY0eP2jzqjv5hjB240ebCDuw5uFlZLxMpZ/SrBlwVc/HUUZx87EFMH3oCizMnURpJIr89heXxCJqsIKnZKnrPVtEzxQrdlGAG+hNVJIJsaLyeMS367ktHEI9FMJdz65g6Y7ApfAlWal8BclLRkR8PnfmUqwSQr7p7/R1Aga86vhRAscqGgrU7zsZqgIDl4Od+DYN7Dth8XzUWG4L1EuSEPn/VUFCwaVGkQFJxddl2T8wvzmJ58qQNrRdXllDlPS2OlDD1y5ALxwlyCU/13Gnq5Z57PoOdt99v65yEyDYULT5HmUKDbs7lQjJHL+7u/5KkMBwrRDdNw8qDuO19Bp48YGbgi2S3GV9ZfL+v9653mwTqNDK3SPCkNVDr8+cxd/R5AqinbVrB1i2j+L3faANQ+TLOG4B6Gt/64fOoxDKIE0BtrIG6AqDeEEA9aCNQ7weAstJtRHWWjXqQjXsIvQmCJ7boYabD/Ckpnr+LSXVOLKpTEdGunGuI2nqd/M++juLRp9DKreBjBFC//Pk7sGNiAKmUdpIU6ckPAYAy5cptIqGNF+aPvWRTuw98+pdx45e9KXwEUJczCrYmkmBgiaBm+qUnceKRB3Cgdw7/8ssDaLSieOiFOh47tIrTCwF077wGmdGtjEeHyRgpnMpZgRWNTKkzSetpkt19tm7KwJlkDknpE/ipV+u2O9fq+dNYOXvczn0rra/Y2g+bYmSdQ2UDNH4nkck3yTqGZXJezGv7FmS9Rx1DapPFGwCqDUS5SLhCpjjZo3QS21mEbLsadDfwTv82csSw3NoszRLQOq0Y3aK24Y+9L55gW0QwJPCU7rL1ptqKXABJ4EibRckMxzRVyfRrXwTT5I+XBr1SpPzRqPzkocdw+smf4PiTP7Oe/4PXXIfx8QlbYyX5/1oKZ5TPjo2N2QiU0i7yy6pM5YumHL7w4ot2HuBLzx9CrH8MBz7+8xi66hqkB8csf9Se+C2Vy1/G0Y+n2ZX3nrvcdA+ye/e8BJr7xrVvd+52vRGeZzd3P9xNtw1//Eib/p07f+zaHwV0QMit6zHT+KJ7DXU6yo+7tnVAdu3YB10CW8703mngySuHG3bGQe82N8Zfpp6nGQ6QCSIEoLT+JxzSiKRUA420BtHbFcW2MdbtHQncuDeGUqWFZ18p48HH1/DSVAw7bv0odt5yNwb4beKdadaFmssfhcHvW6Vesjo7jeXzZ7F09qSdtSa5Id1jKBPD7QN17EjXkfRGgwSeVJYEoNQp7UAT9ReaPnByAItgyaoL3+ULXJ/0em+UzYqASorFid/BLzXefbnJz2o1iD8/k8Q3zwlAFTC0Yzdu+dX/HMOawkegz8RYnl6hDx5tTuFTD0CtYqMrxeUlG2FZnT5N5H4EiyePYHxkGLffcSfuu/8+7Nmzxx5+v0gjVM8+8wweeughO79nnfHV4aU3f+V3seP2+xCg8mHKuFeZ3gn5Qagx1IVGYU49+gCe/frvG8Cs9Sdx9qYkFncR/bCsd07VMP5syUafIpUmInwsHmmiN1ph5WugJiHH8NQL0puOooMNx1q5ReCj4IMEUC1kkqygVvFU0fw0bFY6YbASAddM1q2J2tHjti9/mQ14nuHIp06017lMN3zpaxi/7nZr3AQYJFg3groE+UJdi6SzVL6kpJyn8JEiVs6t2z3lrxqTAJW8UDyKlpQF73nJFmWXtkhulAgaS1oDF8aOuz6O3fd+Bj3j26FT3k3AMk+VQnkXv+4Xe714twml16JLh+ue8xvEV9HrvfNdJuWZFKTVOTYC0+ewNHXazouZ3QBQI/i9r34c999ztfkvFcqYmtkEUDUCqJiNQH3+yi58KmfeFL6OqUMYnxj1AJSbwucAlJvCV3vPpvC1lz3XwGpkOk6goil7/WQ15K70eiX09cpj092UkrtWqWOp1EAuEEVlaRp47JuoHX+aAGoZH7tlN75EALV9ot8bgRLp2Q/JFL68N4WPAGru2Is22nOQAEq9tpd9Ch+TItkppf3Yz36A6Wd/gtD6SVy3pYwv3ZfBSF8MK7kAfvZSAw+/UMHZ6TzW18tSlzezQWWPrFGbVN8wtt70ETuaYfiqaxEmqLKpR96H9T+vRunV5uhaU8E1yl8qZFFim1NcXrDOrOL6Msrrq5YfWqDeDqSMWQ5M3isefL8tpCc52W1W2vm9yHJT/to7BY74LQWEtFmDgF80mSQYcqx1dSECI7djqg5U18gRr/kdtE4oyGd0bp42EJICaO8T2etdvqi063JD7pqj8+dcNq9dXHWtbxGztaznnnkIp578KU49+7i1oddefz1GhkfQSYBmwNVTOH0dwI3cxTA2OoL+/n7d2NjmXyx/ApKaEXPm7BkcffkInqOOgWQntt9yj50zliGAUh0VwLB2S8BAAILfVaMf2nhIU8Y1fb+xcU2T9+Vu1wIn5k42d4Zlz7trAykaBdJ35LdzQETf03UG0mLXeq9Gcujo7pm7Fx97RvlM/17aZFoG+h9e5H8Xo3a7UqlyoK/j8k+3XWl0/nzf3t02V+div3zeDjXWezbKQAtl6lD1RhUDPSH0d4UQo5KU6QhhoJf6UDyMZCyI4d4gRvrd/Y6EK59nZ2t4+kgZDz+Xw7GZEHq3XYWt199qa6DSAyOWf95LbFZJheVkcdJ1Pq5OncHMkUNYOPGS7Vq8qy+Cf3FVCXcMVG1EiJLF018Uz7Z0txkODLlr26yKDzgoLbntRqC0GYRclGaXYu+BdvLKtT/Fcr0Wwp+fdgCqmM+zqd6DW3/9X2JYMlXhMA+tvHkhbkzNvELvOwX+aKrVKq4sY/HUy9a7vXD8CAprSyhTYFeI4NXbpcJx333345d/+cu2/qmjQ/Pm3z9SYdLaqe9//3v40z/9E8yfP4/OviFc/wtfNQAVT3favvuXE7UHQ1RE8utYOnsMk0/8FCcf/h5W4mVkd6Qxvy+OwiDRUx3oO0XF9okCEqusWhTaHRHtrNdAMlAlKKJgU1gS5pEgupIRJKghFVjvi2RN40tEqLPF3TQ+VdbNquLZPHfiEkytB1DlO3cSQEk+aTMKTe2zsPjttJPdzts/jonr70D/zn1sBNMmyF2392bIItd4EmBRAJdWNfL4KAXOc7aboICipuihwoDVZUKB1yD4q40kkRuMYrUHqFLnDEhoMx5BegkzLR3zVfS+mEdoMc9nwth558ftrCZNtVRPpAS+EuPHxJexRhuO5Hb7G5DyRnSBV+/Cv+fTa77uTbzjvSIpMZoak11axMrMJBZOv4Lpw8/YFD59j61bR/BffPUTrw+gdhJA3fwFD0BpBOqiTPiHTmqAlGaVswsA1Aju9UagEpkOzJ1fxB8RGDz4KAFU4N0fgfKLmcJVlXLAiYpEjOBJSgTlg+bY68+924vBa5RPK7O8rWTmq00sFuvIVRsoa8QgEkdrZQatxz0AlV3CR2/ZYwBqx5YPKYBqWwPlA6gDn/pl3OwDqOrlA1ASlZpCVspl8eRf/SHmn/4ert7awq37orj1QBzd6RAVQqBQbmGtEMRqPkozjGwpgAq/Qa1WwdJqBdPzZZw4s4pyMI0t192KLTfeaRsUaNqa4rvxWdss+tO/KU9iKcZSkL0RAbObMi1FWfekfG8q0Pyx50QyTKFWkAJNItUNY8l+x1J4zc7vqBEmySD+uHv6vjT5s/HMxgiWubv4KnjPaqTX2vvVPlj8nNLvgIHiKrMdLFzElg5nV6D6/rOUg+cpB6deOWydDNu272BZTtvIkoBRXUCG+eOvuVIcNaVRHNIaKfrRdDGFKWVYAESRlHupWNzYya/JxAgkapRTI5HuO7j4yP8GUFH8vEpoee6Z+lP4TgbpX+7yLy8Kx/kx/xYW7ebHmT6Zzfx6V/5z3qWI4sK+i/QL+45i/jll3vvTx6GpZzTvw4HbC+8rryL89jZSSSBiU0PJ4SCvg7QH+M3lz0yydffyusXwyLq2M5Hkl6b8+GCsyjbo2NwrOL34Mkb6mtg1HsO24QjBUgS9mQj6yBlbG84Q+V01U0fpEpUrLcwuN/B3D+fw4NMlOxOzd2Ibdt31SYzuv8k2FQtRbmrzMZVHrYeeP3MSK+fPYm12yqZ9Lhx/0ZZ+7OqL4XcIoG4ngIqykgv48Ku4rLWckJveT92G71mvBDBTCuE86/h8KYylShArdNPMIWW//GokayTZwNZ0A3sydQwlGjaiJVJcfTL1S6aXJ2u1IP7idALfPEsAxXI3vGsv7viN/8rW9qusmb+Nb6/nPMsVet8p8H/7q5+0Vqkka7ttnZ3TKhfQ09Vpa5IGh4bR1d2NFAGJzm44cODgxk557ydpGp8OR9VOOS+8cAiFXA5dg+O4/pd+C1tvuYeVSHNlXaG7PBRAOKodmOZx+vEfYvrZx7Bw4jDmh1pY3J/G2ngEtSRBUbaJ/pMVjB8qIpLju6MBdMXqSEfqCKm3yISsRqSC1tOSioconEIEPC0DRJSfpkSlY1KoJHjd22Vs1BlLF4UJ/U+u6UBeYEev1kPBduabywewWGCFZQMSTyTsTAE11Ls/+jmkentR54MKz4VJUUFBo94aKeT55QUsniSQfuV5LJ86htzcDOr5HBoBKmKpCKrdVCR6oyhnqEh1UrmnoCungigmWmhQ2EkwNClwQvUWOlab6D5XxdCLBYQXGTEiwwOf+CXs/+Qv2a5KtvudfR/xFXot0rdRb2Z+bdUA1PyJl3H+xacxQ+XBB1C/9xufwMfvucYyvx1A/d0PXyCoTdsIVODWLyAwsouFonwZ68SHhNTaKM1SWpamUPvRH29O4buTAOrntAvfuwygVHkZQHu7p/D8TxGnQpeiFijwpC3Kk1Ie6NkadCMvAJH1Xjq7a0jddbnexFq5wYa+gSxBVI0Nr1GU8npllgDqG6gagFomgHIjUG4Tics8he89BlAaHfcB1E1f+edvH0D5UfbyVOqKKZ5UFAVW1ufY5vz5H6Dwyo/w5fszuO3qFPooA9ks2IwAJVt+680oZTLziYqVpmsXSnU88kIRDz+fx/TMOmK94zj4c79kB49rKl8oouk59mYj9003aeOaptll2ru8a49MJyfrsxOH0M62hu83gMIbBlpoOuWfid1Q/GXyWqZ3z9aoKBA9vwFCHGjzp3G56VsEcd40L42gmGnsgTkPxLj3uvf54EOmH4cL3Hy/tF8YZ8+dpkbsimtLKKws2QYBSmM8kXTTnZgpyhb5M5BEU6RvKWBg6VN4+uBe2sX+6JzvbsSANvx7cbB8F1iw/HcgZQOgOEdn55+ghH0su+Iv6678y48BEMbH1t5SBzAW2BDwCLi1vpsgRUDIZ0XKs3kAxtpw+jFgQ7t0H/95iwdNi5cXN8VHydwIz4uhu7/5vICm4uPCcnHSPfNvcsiesmvFyYCBpXEzHOa88+F5qzdqOLd8CqeXjiBfnUF3pojbr04akMp0RDDcF8UwdQw+TL+eDiRm4Aq1Ql3pGPWKZ14p48nDecysR5Gm7qddEge27UH/zr1m1xTaSrGAudPHsTJ9Dtn5GesQXjj2AhoEeAJQv72H7yaA0lokfbqNz067puvlCGxOZsM4mQvhDHmmEMBKmfpOI4ga09VUvlBfi5JZPFjemwixvKdDDYykWtje2cBVBFLbUnUMxlmfGLCAlOld7lUm4zWFTwDqbzSFr5DHyO59uOOr/7VNG1Udsgi1lckr9MGhwC9+9XdbWsdSXV3EwEAftu/ajW1bt2Lrtq3YsmWrDXdrs4gPAkmYaYj96aeewu///u/jxPHjiMVj6BwYtekQuz/2OQzs2mejLBJ4l4W8cms7MJ07jRe//eeYf+lZFNYXMbszgrlrUsgPUIixsndP1tB3ukKuIlSmsGXj2huvoTPKSmACXeI5YMBJo09xKkua9bteVs8MwLbUdmuRAuWacOdftFlvHIDSOigHoALYTgCVpszRmofz68C5dSd8tOuQlAtNF7nhS7+DruEh1KgAKUkKVwJRjY+2mV+dPmPTw84fEjh8yaYBtQh6NNJUTYcJmoLI90eMqwkKAqatHmNIah8aquAWNWYUnUpNG4nrO1NF1/kawqUGIplOXPu5f2LbDdvWvWxgNzL3Cr0mqbFVWS7mslidmcLMKy9i6sWnrPfVAJSm8AlA3Xu15X2ZAGryAgCVQmz71Qjc9vMAAVSAAEqF5x9VrlvjQ5MKnwBUVQDq/AvY4u3C94ufvgmxNgD1gLYxfxcAlCkXHskqtlGnkDpZ3EYRAk/aYc9T716bTHFRkE42uLVOTWQ1Za9YQ5F2Tf8SqWo6ADWD5uPfNADVJID62K278cufv/1DuY25lPMLNpG4nADKskEfy1zsfWpHVqbOYPbIs5h6+kfoqhzHVz/ThWt3J2AzhvhMe2o1vUZZEKQCtpZv4uT5Br73RB6PvEi5G4xgaPd+XP3ZX0Hvlp1uNoC9l4qip6CrnbA6KvmrfLRLZ3fc5s+AhsAKQQyvDSwwHAvLB080bUqYnuO120hg03TgQNcee0DINt9pY5tyxvhuXG/4oVtN7v6GPd4zzJy67ukdyhgv/jKNzPTS5F97bu2kltAv8d5nUSZTcY2Ycq/6oPfomBCm3to0N/rBj8AHBB7USamd+WQ3UGEmw/PYPCp8XSt8/TIaUv3lz4EgOWuqFp/VOxTmBrggy7f5dc8YgPDYwjPFWfFxozF6RmFsbP6h0RoPRLWP3GyErdEdMxU3utBUOgxE0a9Cd2nZJLvystPlLH89L04eKUw6uH97l4ul2PsuMmlR+XEjdSwj+mYqTzIlrexadvfnP2P+zO7cXNjAemkFs9lJvDJzjDJlEZ+6rQP7tseRiIYx2h/DxFCMuovqnheafgSgvPQpR1eyDfzshTKeOlLCyXNFgrGQdcwO7b0eE9feSj3wIELxJObPEECx7cwvzpl+M3f0kANQ/VF8bU8Bt/W7KXw240evIVeozyxXgji+HsbjCxEcpTlXDSMaC6E7FSTQCyJNHSgVDyBJjkcDrA9AvuRGyGZXGphfJ5AKNnBtbwO391dwC1mbVmhWgRKkd+llAogrfNdfnkngbw1A5TBKGXHHb/63BqDczoLuGS/7rtAHiAK333Zza3h4BNdddwPuuede3HzLLdBOPR9EUm/W7OwsHn/sMfzvf/anmJycQlffEPbe93ns+ehnkcj02ujTxk5ul4FUaU0AkGepwD75V/8Ry68c5g1WkoMJzN6QRqknhGiugfFDJRt1idOuURgtiuyKVW0EyoSAF14ngUl3KkLAFLS1SwsFt4YpE2OFpO4WDTlh4x55dTqUPJvClw04ANUNdGsUiC+ZWgNOrritzSXc9eLxa27Bzb/2e+ge20JdcHO6iBb66jyEGQJC7baobT61eUiAYLGaDiI3GMHizgSyA2GCJsadLVSk0ERquY4g07c+RjBFgaKpi0YKmEUnQuE28UzJwGSkqJGwNDLj2+wE+Z233YeWABQb2Y1MuUKvSU5hrKOczxuAmj76PCZf2ARQWyaG8Xtf/QQ+YSNQ2sa8HUAdumAECiO7Na/zH1+eW+NDU4B9aRK1H/+JASh3DpS3jfm7CqB8tcGF4IcjVSVD0NSXDKEzErJNI/Rt3P32J15N7q4a+pZN1Zsv1JCl6bu3hxGIxtlCTxNA/c0mgLqFAMrOgbocB+nuJ4D62iaAYpl1CtPlJwubbYAbgXoRL/ztHxFAeVP4tImEpvDF394aqI28M4tTcN1Ixwpeeej7OPvo32NnXxE37Y3gjgMxjPSFDUC9VlIldini8PjLZXz9xwWcmiqh3KDMH9uGnontyIxsgXbj04YQtu6FrLUyep8zN0GIgRL/Pu3GVe/cGtrdLn8CVPpn5Gm6Lyl2yqvfklAjNZuUZ3PxnH2L+24Ky8sN1h0/LP16ruYurxuPX0TOn+7qeV75D+qZtkuZfol3arE88D3MQAEeBywEEGTSzcCF4IRAiMCD7Ko3jA+jLZBB3w4IGAChnR9C09EEVKJhnbsYYbhkC8sBFx+o0MWFzV+bitb0wvD9Btx6rgvSZOQuNtIlmeORUmfZ6iWz/Z6zuRxQ3vughFDFnnFuur8JUmyt04bdXTsWGBa4cUDH97t5T6F44XqR0fstfUoT2Qd3Gkmjq92ztxNka81S3UYdLQB72MJp6xnaLCF6v2fdIN5leHpwtbiIhex5zGXnkEoV8anbk9gzHuOtAPq6ohjui6Ejwe8WdmtCFepGcLzQNaNk7zg+VcPXf1LE4dNlFEpUekJRdI1OWGft4L7rsXD2hO3CV1hexPTLz2CWIKrBtO0iUPvt3QJQ1FEYLb6K7g48TeZD+NZkHE8vRWzqXjQWJLAL48Y9Mdx4VdzqfjrJhwzU8ZW0Kg+r1InmCKBeOlnFd58o4Pj5muXnVZka7h6q4ub+GnakWF+9/NE9raNaLgfxV2cT9k6tgRrVCNRv/Tc2KPBaAOrVeXuF3i8KfOTuu1q33XYbfuOrX7X1TRIwH1Sq1eq2wPOxRx7BN77+11jO5jGyax+uomK+nYq5pqKpF82k6WaVe0ck4akGLbe6jPOHn8WL3/srrJ06zjstLFzXgfmbMjalLUlQsf3xArqm67YWSF0SoUAdvfE6OqNOqEn4a/peKh5GR1xCXLvvuQNwtRnESLoF4iprgDdqS1s6fJcq/Wrd1CwBVJ0VfntPC13UgyRUZvNuLVS+0gLrs8Vj9MCNdkZK71Yq0arw/MY6NE7gaZZK+bEffQurp0+woa6iQDC4PpHA0nY3PS9FgVCjAMkOMc5LdaavilKaihTvCSTW4kEUKFBa2qpGwpWUXKlj2xNF9FCoNSh0u4YnMHr1zdh2y70Y3nu9xUEKwkaCrtBrkgGoOgFUwQGo80cEoJ4kgHrWASiCgP/8n92PT37kapPiOgdqambZWwPVDqC+aCNQVwDUxQDK24VvA0A95E3hC19WAOXI1A3L/hRlQF8ybLvr6XDcDSXBf4nV/1eT/Ei9qzSayNYaWPGm7GljGtX9zfrkApLi3Iol3RoobxOJyw+g3vsRKG10pJGn57/5hwakBEYcgPJGoNRJtJEXb5L8KPNBiz5/JBtfoWzMnj+O7mgWX7gjhruvjdssAWUXP4P5dV/Pka/rVCgbf/xsCX/2gzyW1+tsV/lZtamCNvOhkid/bstoetY/2yw3TcwuyPqgUrSkCNM0f7q/qUC7a8+/+fZ/ZHgWM138nJvvrnaGijK/2QZQ8UZANkY+aNe0MKVP11Rn+bgSaC7uT4BGz9BUOFGCE02lszUzCle8AVAEelz4el6h+CMrdpf1LuzfZ9xMmbcPKdPLZ7k52wXXLg9oMyXd3ZMfI7PIr10Z+VaXGy4/N7Jyw75x1+zG/HMAxYETuflAZcMPv6Ndq8fRBWDkx8i7dKT3eFZnk4Pe4q7NlJNvN/Lu0p8jzzR/G3fdrxnO3k4CO8I+ipGXxf6POTibd03ffto3g3J+TMbI5nv1yQfhog0r9YVGDVOrpzG1doLlpIJx6hWqU1uGqUMwuzRFr1RtsRyF0NMZxq7xBEGVOsUN2vN+E5PzdRyfrOHYuQrOTFcwu1hGkeApHElgYM81mLjhToxdczNinT02ArU2N23r+qdfesamvzdZ5gSgfssbgdJ0Pe0GmKsF8MOZGB4kn1pjuYyGsX9bDNftjuF6cl8miFhUyyVYWiXmGB8BJ9UjjTzbFuzkxbUmXjxVwRNHKnj8sM5La2BbVxO/uKWM+4YrXge5y3xN6VsoBfHXZ5P4e21jXsi5KXy/eWkAdYU+OBS68cab/vXBgwdx//0ft0WDH2RSQZ0+fx4nThzHiePH0KDA1TlQQ7sO2uiKCrR67F2B9kqbHN9JwaNAtvMElpZsJ7SVqVOorK9ZQ14cjKA0zAabACNaJoiZriGRbSJIDKeFjDXGxc4MYLsj0lzZdMJN3XNxZAWiXx2CKwDVHXdrmVzU/Uhvmk5kOdCVrwTsWfnP6Dm+wwQM7+m+ekPUu6F4dvT0oX/HfiQy3WwkwwY0tZvemSd/jDOP/RDLp15BoVFAkWlZ2pWwHQVz/QxYcdIUPCK2UmcI6QVNUawiRCHXiPD9iSAqBFMNmtaFQ//RfNN2IOyZqiG2XiN+q6F7Yju23XQ3usd3QOd/mDC4IhDekFSG1VBrSlI5l0V2cQ7r89PIL8ya8tWVSeGma7Zj59YhUzjUwbCeK+LYqRkcOz2PBhW1cM8gAmN7gXQfvw8LxmUnVTDRu/Ux334Ftqd8OaDCWcyieeYFRLLz6GTebdsyiL27RhGJR1HIFvHikUmcnlq0hePoGUVwy0EgnlIl8sJ4PXr9OKq462yRHu2ul4ygRxtFWEPs6rUpIWLF1+J8Iauhlg5doKBYJXBaKtWQrTRZ16XcuEfk0ydnZ8hUaFulHHD+KJrLMxQQZWwb68WBqybQTeAY0yIez6/ozOQC82EKy6t5JBNR3HrdTmzfMmD3KLRMrh16+SxeYF6pZ7qzbwAj+2+ADj61UQGm590ik+lMrEZkCjpU+ugLyC/Nm0wb2HUAIwdvRCgiRezNfK+LSNEmB9imqNOitL5sytbxh76Dyso0utJhdHdSgSL4VRr13ZgdLk4kYksDSebO76x72jXs+RMVFCtStBh19eBXy2hWimiWSxT6NQT5riCRWIggOExlKkLljhAErLmIBmKIB+NIBJNIhpLoiKSQjmWQSXSjO9mHnlQ/etOD6OscQn/nMAYyIxjsImdGaY5jmDzUNYGhjOORzFaMZrZjrFu8A+PdOzFBU/axLrqRR8ij9DeS2Wb+Rzq3YpjPDnduwRB5OD2OwU6Gm6ZbhnZeD3WO8XqMdr6X3J8aQX/HCPo6htCbHDTuSZBpdicG2M4NoCveR+5l20WO9aAzTo51oYOcinYyrWkkyYlwB+KhBNu3BNtScRyRQJzNTZS5xLbMA3WqA1Kybat1cp3ltM7210xN8SPY1/lUFZ1VJXlaqdBeMVPnVxrbdZkKfIl2XtfEJV4XUTLTsdzKdDOTXKG/Sp3haRdjMe3Vhs7MEtcMNEgXcEw3cdO7r5Ed3re4GrPNZDkR11mOGz7b1DmCMoEzsu0gyOtGS9Mkde35UxgbzysshU3W++zdil+V8VOcmb460ySuFYyL1TzLaw6Fao46Rpa8jlx53bNnkdO1ua0ar5fXkC2v0BQvY01ccuZqaclxeZHmIlaKzlwuLKDUyGG4P4jtI2EM9Yb5LVo4eraGlwg8XjxZxtEzZdafKvIEH/q2mRTrNc2ZpTqeOFzGTw6VcfhMDau1NLq27rcO2i033mU8eNXVdkyAdI/86goqxbyN2ubYfubYfrYop3qTIVzfV8OWVN10p6lCGA/NxfHgdBRH1yPo743ipr1xfPzGJG7bH8OOsQjSyU0djFExmVuotDC/2kCWeo92UdeomfwN9mikk/rqYo3pBfL1IHqiTfTFW+iwc6cMjvK7BGyt1ZG1CE6su1130339tvGXDpU2WebJGO/VV+gDRARQN/5rrXW6+pprbM3M+03q6dB8Zh3S54ShE4Aqsssry3jphZdw5PBhTE9NIhTvQN+WXVTMtyPe2YtyPmusESOFo54xv0fK6O0UQJZyncWTX122TSQKbLCr2jZWQpOVpDoQRy0ZtG28wxQCQWo5MuuVBiuUGzrXewWikjoQk0pJVENPVn3cVLulUpDCUMoVK5Z9gosj6q6tHvEnWw5gjY2ywtSGE8moDUCQ3FRAASgDUWyUNcUj2dWLvh370NHd77aBpUDRmSbHfvR3dqYQ22wUR5OY25vA0s4Yin1hxNebyBAIxYoU2kybOpQyCw10zzUQKxAkUnGrUKFoRgO8ZloE1hhO5xzB02QVKQo6bePeYsQGdx/Aztvut1PlnSxwab8iEF6fDECxcaxRqJay68iy7GkxbH5hxjoKujJp3Hzdjg0AVTcAVfIA1JwBqNAGgOrlB3o3AJTorX7ITf+uSbr4eV07V3fn4vtvjux5K3Asb2p9DUC9iHB2DplMpwGofQJQrJMl5tsLR87h9OQSGm8RQLl4bsbRXW+S5tfHWee7WbmHUzEqkBFEqGFTzWbMfN9k/yHftGriwJU6WHKUKwvFBpZZuTV1r0HZotErfxqNC8V7mBXW7ARQgXLeA1CzaFVK2D7ei/0fYgAl+S4ApRGiwtKcjZz076QSdfAmOyfIZiG8TdJIikbHK7k15BamkV+cceCHIG16sY5JyjeNQMQo99IJ7ezGPOG3KZSbdqiues81EK+tmZfXG9ZbXiDgrTeCyCR7CHSGDPD0ZYYJfggw0sN2bWaKTDeZveT+NIGIwAjvyT5AHhRYIXBxTBBjQIngyHiLxwRKXQRA5FHZCYTGyOMZgqYuAScBJpoEU8MESEOpCQymxgjsCX6SI+iNDxHgE+zE+tHlcWfMAzrkLnIm3s22R0zQE80Y6EkS4MUJeKIEfAJ/4VYUwVYYgQYbNaafGIDfhvlTd7vkSV7ZgbwCNwQdAiPFGsFKlcq8x0VyQWbFY11LwS9TwS9ToSdnqeBnS2tYFxep0Bep2MvktWMq/MYCAe5ZF0aepgCDC1cssFQ0wCRAIWAhoFQkOCJQIuCoeqbZGWcBEgEkTXGrCax4bCCIMtrMltwceBKQ2QAzMpsujKrCMeBFpluFAEc71lUa3vsM8AisEbTJrDNeYsatqLha/JkeYweAjAl6ClUf/NCsOgCUr7B8CwhVmT++nWAoR3u24gMjmQJGNEs0PWC0RlAkXmkHSQJIciuSze6BptI8zQWzC0hlK8vM0zJ0qPFQj0aZAtT3Wjg9U8PTRys4MUVAshxkXWtiljrE7LIOZW5gtN/Jqan5Bp48XMJzJ2oIJzIYvWof9tz7GduJTyNP3dRlo4m0ySEdpq8NmColH0DNOABFWdfbEcJNBFDaKS9bDeCx+Qj+ZjJhQKqvK4z7bkjgnusS2EaAp/XpJ6cE5lpud0DpWpIJNM5TJgjQnTxfwxr1IMkF7cyZIctfjrpSvtREliYhIOtHC4N8Z09MI5dssxlIngDqZYK2E9kQ60MFnb0DVwDUh4RCoyOj/7q3twe79+xBIpFApVKxrZPVOGpRo9/D9l5QnYJ0bW0Np06dwrlzk1hcXMT8/AKmp2dx8tRpPP/88/jxD3+El158EaVKGZmRCZs6oqHacqmA5fPnsDJzHoW1FVM8E+mMTUl0w8+O3mpy9KymhBTX14x1BkWtkLctzWupABrdBCQdQVTTBDaDYVRoj7KihQgeAhQM2uK20gzYlL1OTd2LasqE6QHGmnO7UpSSBPQmNaJ0qQiy2vOWzobSVuXL5AzBU0+CQIoV1aVLa6LcNubial1nVtQJnPowSACV7h9BJBa3HaxOP/ZDO6RRArjeFcHKtjhmDiRoD9smEIPHy0gt1LE6FrHRpv5TNXSvUEAEQgamtElG10zdNoroOVcz4Kj1UBqxklukUIfOAlFP0OBV11oPkQ5P1KJmRwzkUkm9QkY+gFJDUCSAyi0t2PlsBqCogHR1EUBdSwC1TcqrABQbAwKB4x6Aam6MQO171wCUQIBT1f2/NlJBkVvbp97w5W5dgtwNF5r/+zbJVQxiDNYfAqiGNwKV6SKAmhhwACoeQ5H5JmBwavKtj0C52ivejLcDRoC24e2IhDCaimK4I+rVb9+/T/ouVcaxxqe0fsexu25QqWoQONVtrVOOrbk6RjQi5Wesy1G907XsttsXr1qao69ZBZRZ/ghUq1qyEagPM4BS+5QngJp/5XnkCaC0aYbO6ZGM0QjU2wZQ/CQa8dVUwViq00buO4fGEWbdKZSDmF8qY26hyLypG6jaPqpe6RAV9iaefqWKh18o4xwBk3qjRVK8NAtgvUDlLR/G1u692DtwPXb1Xo2tXVdhJLWVgJrcwXYsOY6BjjGyzFEMkvs7CKg0itOh0ZsBdCcIZuK96Ix2IxXJIBlOIRHkNwwIsCQQAUELogg1CVyaBC5Ntt9se6weWpETuHMjFBr90KiJAIKBFSniVL4FMPIEGAIcAh9rBkRkd9c+GBFoEXgR2+iEARqf6U6wIr/rBmZWGc4KVgpiKtvktQIVcbqtFdx9gZ9skYq9he+UfQub4RUFcgh2BHRKYgIGjQBp5EcgRuVBozUqj/xRyfdKs9fuuwuP5Oam18nUH3OFvxrhcaBHI0Fu1EijNQIzAi0ajRKw8gBLzQGVvOWZ4sl4E3wY2CDosFEY8ga4KIoXmP55LBUWbBRmKT9H+xwWaC7mZ7BQIMvMzWA+O435nNYJTZEnMbvueHr9HGayZ41ns+dsM4a53JTzq2fz01gsTDPcWSwV59w7PfAi8LNOAJOtrFCOrDDuayjU1pmeLIp1cQ7lRp7MvG2WCORKVPDLzJmKpBAaAeqFARZqTbEJMo/JGgAMEh9rtEUbP0Qo66JR6kDRMGVLCPFYBAlxnLIvyvKpzT8kJzSaRl5eb+KFU1Wbkleg3pGKZWwUtTPRYaO5S9kq616d9SxoslQy5txsCTOrQfSzzm+57jaMXX0TUn2D1rGiw38VrkjnpxUFoDQCRX0xy3ZTAEp3BaBu6a8hQhn50EwYD8+EcHI9iKGBKG4/EMfHb05ipDeE54/X8I2HCvjTB1QOga3DEepyDkRpJ+QXT1bxzZ/m8dSRio2OjfWHbVt2LwropE6UY7pOna+af8n/XZkGgZvSLwAVsNGpo2thAqgwy3L1CoD6EFHg5htubPX192H7zu1IJjuscIvS6TS2b9+GvXv34cDBgwam3k0ScPvhgw/i0UcewfzCvJ0Izqp5wSiU/KytrLARaKGjt9fmiI5feyfCHSk27OrRqlrjqYY2wwZ9ePtuROMJ6zF0LYj/+9aoWixgYfI0VgjQNH1q4diLtitTqSeIyt5uzF3lnQPF9wQJLBJrTfRoN76TZURXagjXmhQkIXQmA2wQteEDQH3K6kO+GrBNHzRQtcvbTU/2V5Nz1FlR2mlvgaBrItPCUNqF49exLCv5YiFgG1NkCeQatQoGduzFwc98BcP7rrcF15rX/8qDf4sK87IYb2B1h9Y8RbEyQWWKwi+ca2LoiA4DrqFKwaUpimyLUckQIBJgqclRJPVKixVfrvuhahMjhyvoP6FpKmUkKdRGr7kVW264E+NX34Iwv4XN6fWfu0KvS+oNV7lWh4B2Epr1tjHXJhKNqnbhG8bv/rOP4xMfudqUvtIFa6CeR0278O3gvVt/wVsDdfnPgfIGP0yJVUn0VRevVPJaoyyUKfJn71bLQl9S7mnzn3HKvyPtQyd2gbu7m9RufxOkeNlr2fAvag3Un9oaqHFbA3XAnQPV1YHF6SX8oTaReMStgWrtfKtroJQap7Cp00W76SXDISq8UTIViHDY5tmDCglaK9Q/ZhinBT61xOscn6K8a6luONDk8oV1rRVFrUn5UhdnyAMoNgeo4PSz8U3yPhVl+gzYeguXtyL/K7Si7hwoPKE1UM+gub6Ee20Xvjuw491YA8VyqPS/G2RhU76rE0ubRzz/N3+EuSOHbErygZ/7Cm7+1f8c0UQctbe9iYTLA7PxXToDsbBKJXieyujkGVuDmJ8+gXQrizv3B/FPP9OFtXwLP3iiiOeOFTE5X7bvkIhrp66I9bLXVOxWyygUQhjObMdI5xb0EQxFwzEDMlL2VGo2s+zCvFPp97/lxjf1zA0XL9rt9zee8S0kvcODFEZeaXXuFgHZHdt0Mf8e/zb8mz+f2uzmz1ncn5tqpvQpLNltZ1e79jc78N8hll1u7t228YHc5WZ++Ms2x3vCxcPu657Yv+NfKzYyN2O04ebZjS9yd/9yU1o2XM3dke/iu7vM33D1HnSGZ7ef9qf4a8/JqnizBjuvpA2L+3a+DKRdeo0zxZSYumY51bXZPT8C93TWwzTl7u7JTVPMBHbCNDWlWGaYwGfDza7Jut64L/b9eGGYH7rR9Ket2plNfIfsmhGjd9umH9QN1Gl84kwRP3lsHdPzFdRqDQKqJt1byBebBKqU+YzjYGoEY13b+I4IAWoepxdPIhBaxf5tCVyzO4nto0k8ciiHR48GKHNuwPab7sCWm+9GR08v6z0RymZGopRbx8LZU8guzaGcXcP5l57G9AtPsgwFsKM3it/YVUAcdfz5iTCOLFO2MJI/d2cGn7szjW0jEZtWKAClabinZ6u4zQNWHQlGlMRPh8mFOu9XCeZbdqzBwR1RbBkKW73XTshas/XtR4v40+9nCeiaONjbwFd3FXFDH3Ur6nIl8lwphG+cjeM7U7HNXfiubCLxoaDAbR/5WEtTFuqVon0fLSLVF9IZQjoL6qq9V+Hmm2+G1klNTEy4p16HBHJOnDiBmZlplMsV2wJd4QwPD6Ovr8/zdSHNzM7i0HPP4oEfPIBDh55jwa2ygtVRq6o3yAlSNc4CQxpN6RwYQvfwmO1mlO4fZSqo5FPJUbzlL0J/mf5B9I1tRSQWM8HLm+5lpDdV/pQZ9CgltloqYu7MCazPz1ivxhwb0jNP/BiNIAHblk5M3tiB1W1EPv7oCgt8YqVhG0p0TZUNiERzLcQYP7bv0NEr6VjA5t7qkbm8eqqBnQRQHW3BtJMOetO0vFzFjUBppGmkE2yML0zPugAUwdUiw8yW2GgxvgM791LB+LL10rJlwuHv/7WBqADztzgUx+RNHVgbi6AmwUChFy40MfxyGanFGkoETcWekG0UUewKoaXdZ0R+LaZ/cXK6hsFXyug5U7Fd+jR1oZfvPfjpr9h2nInOLgpSKoRNfk/35HtKkkEqJ95n9eIvdg2MeTBBZTf1Y+XO9+cn970kTU1yve2LdpbFwunjdnjkzMtPo8nvKgD1L/7p/fg4AZTK6XsHoExlpyll2SsPbJaCgQa5DqrZvFNGsFkiBCCHypQrVbr54EC9/C4E96vwtKV/hMUzhhqBQb3ZQbODSlfC3Fstlj3684GCntDTb0Q2hZdpbjXYEBmA+k8sqy9uAKhf1CYSGwDqIQKoI28PQFEhknIkRSZGLSMdDaMrqq3Jq0iEsozvAv0sMuqr1ImWaSd4atLEOu9pZ0z1NCpHrVOX8VZoGjGgbGtFmB9hVJtJchcqrR4CKCoMrQyvMyg3+nndzesU8495ZRmr79FEsqMD4bUZVB75BgpHn0JtXedA7XIAasuHEEBRfqhD62IAdZDy7aZf/T0HoNh+WJLeIrF0eTa9K+AA1NoK8mtrWF+cx9zxl7B6luVjaRIHRqv4wj1dODfXwLcezuPcbNEWsidjaX7/OL+D2iKWd5Z7jZQEWH61jmggNWrT3iKhCL+tgAQjqvKpP8s3L+Jy9i0eGXwwv7TLND8ecPDCkKMfzsafBy70Lv+e2fmskdl1z126ZzfN9vDMk/37157dC0P3fSgju7l79/z3y0e73ffj4kTTA17uin+02xXbLoZqbmZxP961u+ddWXjm7Ln5Nn1i1xZ4kse3e+4GNjx3BzwcINm8vtDuAwSBCGOCB8liAQjZN9juS6Y781XP6Rlet4MPyRI6b5q859x133fXJh6+f89se17ir/0ZARm9zwc8m+8UINK1czM/9G9239386znfXXGWv83wLb/MdNfqkDeT/s9RF3riuRzmljQtj7KJelChWMeTz+cxOaMO86atodvWs5s6EmVbg8Bl6Tj1nRlEI1WMDYaxdThJvxWcX41Rr7gOEzfcjq0CUL39NlOonbScY+HMSau75dyqdT5Ov/gEIxfEeFcMnxnLEaDU8Vcno1ishDDaF8JX7u/C5+7uZD0OGoDSCJm2TM+XWxjh/XHGQd9HQlZpLNPPOvWlKgFUnTqZRqNV9OS3O60ReeDvHyvij7+TRS7fwO6uBn5rdxG39Gsd2tsEUBs/V+j9psAX/8V/3aoW8nYoXavudi/SMKjNH11ftaHXrVu34J6PfAT3338/hoaGbKqftgVtpzpLz+rqKk6ePInvf+97eOGFF1Aql9GVyWDnrl249tprsX//fvT09CAej1tF0zO5fB4P/+xnePDBB2yDiAoLdEfPAELROCoEYJrnb5UyEkY81YnO4Qk790lAKhSJmkKukqV460cgK9Xdi1RPH5KZblZwHVTYhki8QvhmSUp/jenQidbZZSpBpIUTLxNA/RT11SU0UsDUzVTA9rDhJigySaLCTcGimTkZVvaec1XbYCK+1kCgTlWR0bEe6ojbYEJgSMBpW7cbmdLjiqZfR2SXQrVeDmAm5+6kYi30UADpOevNkjPJAFSBTACVo75cr5ZsBEo9tN2jW1FlBT32k2/j5BM/srVP2a0JnL4zhVJ/GIEK40MBkCT46z9VQYQAbHlrzLYzr1AYaJRJU6E02mB6M9NAnRmRchMDxyoYfYHKcq7KshGxqXuaUnPw536FQHfcdv3biKRPTNPbJ5fmi0J8Tbni+9F0RjXC1msnVjqYHo1aSjGzckI31ziSPYVQdhcK0y5B9h5RIOgWlQq4a/RzafK0HQY4c/hpbwRqhADqvkuPQEU8AGXnQGkb87cLoFwOSuVwwIXKORX+gACTznUPVFncywgHSogGCmxg8wi31hGur/CaMiSSRTRcYMMjEOVtt63RGIEEi46+gwBU1EBAqdGLUrMfZbIAQ72ZstGWBuJUOmNkggSDGi42fuwuJsVW31MvaamDZfEcaj/5MySmX/J24fMBVApLPoB69AjhDGUGAVSQACrwZgCUGlMaalgTEW0G0yJ4qiEdKTKZCyxf52geZYzPEjQJTNUZLW2JHKE9yucSzMM4WTuWBRAh8BHY1DQ+Kdl1TS1qau1NjddVmlpULmCVYB71IlvfhVx9KwqNYQNSdQLPFmKULWEMdHUinpvDys/+EisvPYHi4hLuvZkA6gu3E0B9+M6BshEoD0Adei0ARa3sYkXqzZKi7ZcZKZ+lQhbrC7MorK8TSK1ibeYcVidPYPXMy+gOZ7F/RxpLVLBePFVCrlBGjPmt9UXa5EFTwbS+xl9HogX+IxmNPg0yG3XQO9Pi/ym7VEb5RyGkX30KuxbA8G0NyicbtZFfmQxT1+qSEsSwez74INs92elD4MQ9e9E9Mn/cG+ydGy/33Nw9c5VfM9218+HKje041+ZXbpabzEf5sGyV4V3IdNaL7P49shRzPa8m1clkZ266O7tj349T2M2vH5buKzz5NyDg2enoAIDz7+yS92q+nbv59VjKsL2L9xzAoKkRGT7nRmWCZmoqm0ZmNHvW3CPOXZtImTv9hyPObtf+c3SjmsPy4YEpvkdxMdN7t67N7qfHrp3p4sZ85H3LULvp8tXcLiD3fZzV/2a89q0+bdzzaOPSe/5i/yJz8294/hiHptZNV5qoCWywHU4lgzh3voL/6T9M49FnVliGajZtdVvvbltjp++n6Y4L+VnqM3MsryXEqTBJB4l1ZEzmjF3nAFSKAKp95FlJLuVyWDhLALWgESgCKLabAlACdQPpKG7sytn6qodmYmhFI9i3NYLP35XBvdd38PmAgSLtcGopYHgaUWpo0x4v3aoN6uxWerQ+apH63YsntTlJE/fflMC+7VGbzvjgUyX82fcoS3IN7OjUCFQBN/dpHZwDULNtAKpsu/C9PoC6Qh8cCvyX/+FblMMUsDW38YKEspSz7Px5TB56ArmFGVb2CDKdaQKpCTsr6pZbbsXwyLBN89MzhUIBU1NTBEEP4qGHHsLc3ByVuRIrtvby1zzYKOLJBDo7MxgdHUVvby9isRiy2SymJqewtLREIJWz6UodvYMYv/FupIcm7NpVQwoGChWn+ErxcELOBCYljbZK1fkfyXSGoKnLWJslXA7SRhT1as2mceRWFu0MkuziLFanTmPl+GGsLZxFfiKB9V0EUTuoAHZSUkn32aAWwhQa8bUmMgRRA6er6Fit20YT9ifBRgVMQGi4k6BI0/soSENUMJ3s8pREpneBwOjsinbda2E0Q2WNQpeyeOO+KEsdebHAylzQZhMUVPyWAzv34eCnv0xQ029raM498WNMHn0axZ4IVnckMXOQ4K8jiDiB08DxMvpPU9kkaXOMQrdb19UgONSW5dUkzWTIpvY1eB1fbWD4KIHyZMW2OW+WKkj09GL3Rz6NLdffie6tO23tk21b/lbIfXgaLmHu1zkKwOla3/9SZHnH25Z7LC8q33l+t2q5YMI32pFGmGVQ04FKaysok9XjLAVQZSeWSCKayiCW7rIRTSlpvuJiklPkA0ABWJ/eESi8kATepQwuT53F0vmzWJubsoXzsx6A0mGwv0sApRGo1wRQ4Q7Eth9E8PZfAEb3oOUBKFeiRLK5uPtu/vWrSQqfFAsdPMg8DKwgGZxDOjyJZGgWseAyARQBA5V+p/yrY4Ph2jdQW67GXd/Ne5/37fy3ukOmpdjJlIsqBr8bImyk4qi2ulFsjGC9vhP5xhZUCLI0UmXrlfiMU0cvJDcNkHd0o0EQRABV/7EPoIY3tjFPdBNAMd/+2BuBKgvM7bwRwbu/bAAqwEbMD9vPnfZyqQ6MKJWVXtaJnvg60qFThEWvINA4wpussNDoeM3SLLAUCXUhFh4kD1PpHuR3TlujHm4VyUvkaRYjfiuGrlTp3VJ4q80aG9wCivUCCmQtWtd0ZpfGiAGqXH0LVmssD6E9SMQm0JmiIpKbxuIzf4H555/A+qkFfOSGXfjKF90IVOotA6iaB6Ae/uABqF9zI1BvF0AZWdRZVvk9y2zX1pcWbAOhwhqZ8n99+ozVv8rqPJLqQldpp2KlNbnaO29L927b7CEWEthv2OJ8bds8nz3P7+7OIFL+tOeQD0js10CKXwc8d/NPu7u8gJyTVyotHO8Z+20jOlz4Vkfm4n8vr04a6Z32jNzIbWH7ZPo5P7cUeLVDpsjTXW4sCizrAgJu6peNXIg90OC7O7t3z9y0fkZgwm3QIdDh1taIWc8EMox1z3OTHw+kbJoCL2S7Zri0q/5tgBDFkz8b18bOLrCktOlCprl593z2rxWQjLYf75fkWS55LbrAbfPiAj+vR2/F7weAVIyUb2Yyn4+fLuF/FoB6dpXuBFCpYdahXUhHM4gEo5TvLdvcYjp7lvrMMmVgicKwjgTbZsmc8TYA1X6Atr5lKeeNQBFAlXJuCt/Mi4/z2wXRS4Vrd7JgHfbPLYXR2R3BzXvj+NStGVy7uwMr6w2cmqnhyNmqjUCpb7UhACWTXCOQKmt3YupxRR0ZU6c+1AhiLVdDTyfwhbs7cPvBhO0w+ODTJfzht7W5WQsH+hr4ta05XNMtAEWQx2cuBlD+CJTWjutomc0M8xJ3hT4wFPhXf/mzljZvqFVK1nslISkxqUYqS4Vt+dwJLJ1+BfVCFsl4DEPDIxgcHiYYShsIkv9SqYzV1TVMnj2DhcUlRNhoa8e1ruExKqh5rJw9gTILsHaE0+hVPBY3waXtRIt8TyAcQTzTh96tu9CzZSfSA6NO6VZ8WHAEYtKsIBpRMhClmJNM4FHg6mwJO28iygYqErWFxLrnN0zvhATWtAZLZ/HkV5awOnOeSkQB9VoFcy89g9kjz7BClVFhRVnelcDqRAz5frYeGqCruzCUoRp5ihDQxLMEUznmw1odnXMNAx3RItVExjXM7Owgd7Fd1oYSnXGl1K+0Aczngcl1YKAD2NYjZdayx0h1TOTWQBFAaQofdTB918FdOv3+1wgIOrEyeQLTTz2K82dexNLOOLIEf+U0G5lSy+JST1BxIAjUzns6z0pblgvshSkkgkyP8EGN8dJom3BDBwFU35kKoqtVW7CcyPSgf9c+7Lv/ixjeo/OJ+C0Y1lv+Fh4o8Rt9xgZBtYp01oJQjaSVCcCVPo0smR+CaSlTKgvavjmsM1eYMYunjmLm6CHrFKiVigRESTs7Rn7Vw6OyXmc4suttOrhRz4ojyQ4K50E7y6pn625khsZtOqKEvzZtMIWHaVPy9KzcLxf5o5+axy0AlSMAnDv2glsDxTzQQbqvD6CSBqACt/8iAgRQzCzG09Vx5a/+XDZbzGWhTd+K5VcmORSoIB5aRkdoBqngJO2LBAtrdC+wiBfNjAR1GGEDEeZ1mHkXYX2MBHVQNPOQprYb1rvcO3yb/z6xftUbrnxs2ohLrcXvYrtRyeR1k9CsGeO9FKtVJ5XTJCrNPhQao8jXRwmuhng/Q9gWoxLnRsfcWiqRprOxfK5MovzAnyE++eKrANQy800H6f7AAJQ3he9uTeEbtHy7ML4EWMwj5VA0UEZ3dAE9sfMEk6eZPzMItjRNTxvZ5KhEMj8EmCKjiIeHaO9hnhAwBTXipDWnKqMFhPhMpLnIZ1nBW+rAcADUr9jKG4EosfJHO3lVCAq14LvYYF2gYmGjVc0E86qX5aGP5WcMocRtqBUSWD76fQKoZ7F8eBZ3X7sTX/6iRqA0hY+CxlKl93w4RqAqHoC6cA3Ul3Hzr2kNVOKdjUC57Da5r7pXzK4hu7iANdY9KTfr02dx5rEHkZufsQ4WdS5qKpQ2HIjwW4537rItvBMRTT0lgKplMZM9Y4v8TUZQRlaqUsg8mcEf9+e+gBR2U+CNpfB75sXujJ+yWtdmsjFwdpmst54pIGPghHYDL7ILUPgAxAMdtvCfYMT3swFwzL/C897NBkAyzs8nNdEWb75HQCUaYW1X+Lz24++Ai7v247U5auIxA23359wuNO0Z/5rPXhDGxrXnt83d3keTrv7/hdTu4Dw6utjjBf48s50uVezflHvbxaX8vxG93efeS1K+iRVX5vWJU0UbgXqMACoYqqOvYxgTXTuRIoCKsv2QXyf3GlguLWAuP4lCeRVh6qLDe697HQDF9jCfs3OgbARqnSDssADUEwwygG4CqF3JPKoEUIeWIujtj+GOg0l8+rY0do7H8dSRKp4+UsHJqToKRQH3MOUumwIWeOIo1mPNJKLOxLauNxLDllgSGeocP55dwGIkjy99NI3b9ieQSQXxwFMl/KfvZ9EfaeD2kQY+NVLE7nSN7dWrp/BdGYH6cFHg//XQSbZJbJCrFSqiNZvO1KTGXquWbQ5pjoVv9fxpFFcWbGtXjcDoEE96ch+VNcH6f6nsCfR0ZHqRGhhBun8Y6b4B6+FfPX/OhlAFptTL728zrul14XgcMTZEmvLVNboNHb0DG+VEwElT8pKdGdvtyQCUSW+VKfsxU38ia4i8OF1OUpBS7DSNQ8qsGnBJZzWmywSXWVbSQmHJtjXPD0exPhZFoSdsZyTVNa2PDVB7lAIEJdF8w7b6Ti/SXG4gsVpHZK2BKCsoZQP6UgE2xARRUeYuG61iNWg77y2R+6nzjGcsGyhYvDBdFmwAqIW8G4HSGqheglJt9SmvCycOY/3Ecazm5m3kaZ3CQiq1A0lN5AfDyA+pl5RJpJtAn6boCUCF5Mc2yWB816kwl5qI5euIr9dtKl+YAG38+tuw5aa7MLT7atvFSmt49E38+L0psjS5B6x0sWzJptPEs3PnkZ2dtF24tDNdhYBI5TaRSCLRkeR7WBbpW5PLVH5ES2ePYf4kFePcuhNIVoA0mhm08q5R1xBbfJ2DFiXre1fpTwBehw4n0l3oHBhG19g2ltGtBqYy5PTgqN1X2XDFjj+K9ltJ6+uQgJym0s6dPYnlqTO2dbMOELUpfG8RQGkEKlAr27dQVK3W0CIAZfVXgIAfMYQyAVIOseCqcdTMZSRCc0gGpxEPZulWJUCikhTQxggCAFECKbHAkxRKHYhJFoilyS9hWaL3OvJrrCPtFrdxl4Z21BJIqBIkiG3bX4Kpurb8bZV5j27M80ozRQAxxEaI3By06WyawlY1ztBPio1d1EKORioIrZ9F6bt/ithZbSJxIYBaYb5pEwkHoDSF72YCqF9Fq2sILZUZDzD5I3A2NZH50hFaQCaqkbgZ5t1ZpjTH/CBAD2qdSy+VyW4qAr2IGXjidVDTQ1ycAq0ieZUN8QKB05KBJ6ri/BbqLrfccMTKY3WIf1II7abyiXkkEKVRqRLzqMwGuUZA1Wissk7XySm0Igcpc3uRPX8Gc89PYvbpZdx59W585ecJoN6lTSRceJefVLc1ZfuCNVBHDxG0uRGoWwigIm8TQFn9JflySnmtdwlErc5NY+n8pHWa6fBx1b8KZU+iq5/t2gry81O8p+lFSYyld6AvOUywnLBdy3K1Ncznz9t2zhoR6clEsGU0jlSSZUzftE3J3wQOut50M/Cidi6otsD354MRuhm3uzn/G6BKIMhMB4rs2gNPAkcbIzwGnpz/zVEhZ3fxUbheHnn5JCCoz610yJ/C8iJMx4vKgT3jByBqvy93zyr39lsbdlnoyYSW7N4NMzY8uftmtrn59BpOb0hv55krdGnS51GesowcJ4DSCNRjz62x/BBAJYcw3gagBJwi4Rg6E93Uf+ZwauUl010oTDG87zpMXOdtIkEA5ZYJOFKn+iaAmiWAWrV6O/3iU1YselMRHOx0AOqJ+SjSXXHcsjeBL3ykE3smYnjw6TIefr6Ms+frGAimcFNfr7V5JenHDF9aBuEduqgv9Gu2EwNdqJTw3Zl5rCYK+NpnM9i3JYoZ6nY/fK6EHz9VwPXdNXx8vIZreyoYjKuNC7D9eutroK7QB4cCf3C6Tjmu0tyiMikgVbURFu1gkl1aRI2KmhqTIgFQbmkWhUWieU13ouLaqEuxoLyMEQR1djnFkkplNN1p65OkmLqvzsZIZyUIlGXX7Fk9F44lEKNf7c4WpCJqPq2gSPgTkPG+eha0IUQ0FqMAd8qxY/3Kv3uDyLlsmpeD/LDVy1kpFKhoUXlfXTYQpajWCArVs7F86iiauSwVdyp+qRBBVAyr22Io9LrpburU16gOa96GfKfGxQBaSK+00DNZQ/8rRcQIpJSAOBsjjURt6eL9WItgKIB8DVSYWubel+BXYeIdgJJdZjuAkp2KF79pqqcfg7v2oUKBskiB0iyVbMvx81cnsDIRRYMNp6brNZIKhCwJsUFewEyszn6KZRsYPE5QdqZKEFUjyCJ44POJrl4CtT3Y89HPYuL62/ldPHBycSP6BuRnjSNemfBoEsyv4dzTP8Pk0w8bGCrlqNyzTESjUSRYfgYGBtDV3W1l2D8wcXVlFYuLC/adBLDSnWlEohGUqRTpgEWftFuWdqBMpdPoTKegs0nm5+awtp61qajqYFBZrtfriDKcrqExjF19M7befI+tyYsm04ym4qlJaG8tva9HGklzAOqETeMrLM8ZgJo9/Kx1YmyZGHoLAGq3AShFT4BJJEAgqBmwjR8I4AN5AqQlpMLnCAjOIBM+TeC07H0TlbEQARHzPBR3B3zSTPIdGmWScqvtsxWydWQobPvX0+5XlVU2vdWF2Ua8JzljN/0KQsPylaQdywQWCvW8HfpcbjggBYIIpUFPa/Sl1OjDWn03co1tKNZHUGlpTVCM353gJ3sehe/+OSKnD2NsfAj3EkBpDdTmCJSm8L2MEstua+eNCN+tNVD9CNQ1NVHgqUwwuY5kaJp5cwKdzJ8UgZM2gFBzakAy2GlgKRGZQCK6he18hu5as8WosnyohLiRsZoBJ03XCzY16kRwa2lVLsi3ssLLB4/cXT8PnT/LcYZfQwKFZicKtSz5HIEUQVSTcjZYo2LRQmk5gOnnKzj7syLuOLAPX/lFAah+AijNIhAp9A/BJhKUKbYL33ECqG9eCKDaR6DebhR8OSpS2RNAWJ+fxTIBlEa7rWMxt8a2KIR4ZzdmjzyHU498n/cK6IhnPAA1RDDFeLQqyFaXMZebIZBaRiYdwLX70vjyZweY97xPEWTTzCg/gwIeBjq8l19ATIz7PI7MT7tf3mirM47k2b9of5BsmeO5+bfMXaY3Qm0kN9/dXW7QhttGAJ6bfto8tt1+XdoIr93a5mjkhy2+OOD2a8//xY9foQ8G+Z+PRf74qRL+5z+YweMCUMGGrREcy+xwACpI3YR/sUgc3R19BFAzOL70PFZyc5RFEQNQ4wJQN716BEobMJWp78ydPkEANWMd+DPahY8ASjpTfyqMW3vz0FlkP5mNoUF9de9EHL9yfwa37E/gyaMVPPJCGS8cq+BApAe/sXUrRqjnWhvnmk+G04KmUBcpk362vIgHV+ax1CxjYjyE3/5MGqlEEN9+rIgnGNbcfBWfGS3jMxMV9Mfr1O+UAW8PQL1d2XaFLj+FPvt7/+d/rdKsbyMlKESgEKMyGUukbC2I7mkffX29ZGcPOgfH0DOxE73b99rhhQO7D6CP9u6xbUhkeg0UxZMpPt+BaDxpSqDOrFHDpyY/ItDkry3RXv8GnPjHQhKRMkxAlRkYRq+mTI2OI93dQwVXPbJSYVwZ8srRhil3/55I5e1ysXshf1hxpCDEOjrMUQebCiAEWfEyVKg1GlGhUlvKs1Jmi0guVTEw07BzkVKLGqFhZYtQyYuz9rHBtFrQVOBBO0eqnAqgQhAjl+R6A03Wm4oqK6914JoUc1VcTcVIMBydZL2RYFosrqQKG2U7B6oagA7V1ZQaVcI8gW9xcRFNCgztprc6HrEpfBptqneE0IoycDXgPvlpbmiUqYHMXB0jL5ex9dkiuqeriBb4TWtUBPltNG1v260fxTWf+3X0baWiTkXbFGgvmLfCLr+dIRCtaXmLp1/B8Z9+F2ef+AnmTxxGkUKmi+Xi6muvw6c+/XP4J//01/H5L34R993/cdz7sY/h/k98Ep/73OfR29+PM2fPoZ/mHXfegV/5lV/Fl7/yK/jIR+7BnXfeidtuuw2f/OQn8UU++/nPfx6f/rlP20Yp1zHckdFRG5HSJieawqnPVWNeaNeeelmjqmcwc+SQdRSo7Kscb8T9sjFVc4I57QRWshHcAkHUAnILswaMuzIp3HTtduzYOmh+/XOg/IN0mwQ24W7eG98HdPaxIEk5YsBkrS3SiFMytICeyBGMxH+C0diPMRx7BF3hlyng51jWStA89I5IBt3RPgr+IfTqYM1oF4GDDs2M26iT6q+rgfr1vzzJEiHT4zZ/r0csdmSFKr+OlT5Nh0uEkuiMdKIr1s04dFr8NHpWZ9paBIHBYB4d4Wmm6WUMxp5Gb/RFAp0z6IgtIdRYQfn0SYDAWEB52/gA9u3ePEj3+ZfP4eTkIsMKMt+60LGtF52pBfSGXsBw/BGMxX/EMB9i2M+gI3SW787zfTGbnpeO70d38jbyLXzXbgNRoaBkheTWZo+EciDYJPhvnnDgCVneV0VVel1O6hkvw4zsGWaDTJ2i79xcTmvKYi24FY3QLtaXYcZlnIr8HiSj2xAND5N76DdOEFVHfqGE1bN1jA/04eq9Y+juIsB+F86BUkj26S83Sz6xImo9ow40n7NzoOZNRgzsOoDRAzexPhKsqq25+Nk34IvJOTEtvKlp4XG2iTomQx0akWjS2i7FR2tKtR62Wa8y72PIsFwmI2lizbApf2WC/nw1i1qzgEQijC0jCdx2PevTUJQKIuU52wJLlxE/cotlRcLGir1Mz24jPR6rOOl6gy++bnejxeztftrd2u5Z+IyLMd189ulNubVnpu/Y7nYJkhfP26a1zfENyfOruPuPCNxd8PgFF1fo/aKN7wM7U007852f006t1H2iKXSyDkVDMWtbVII0kyHJOqezt5aLc3ZuGRVLpAa0TGQCXaNbTGdVJ6dfn9XBoQ5+HUNgs6ZYb3UIvQ7HVhFJUw/blaogTsE6Wwzb7sa1egDbRmPYMco2j+BHm0i8dLaKM8tlnC3nUGCbm5QuylgVmnWcZ5iPM/y/npnCTxeXsIwyPnJDDJ+5rQO9XWEcPVfHtx4uYJq60xCbgjsHK7i+l7oT36l1s4rn2zkHyk/jFX7/OfT5f/l/+dey2McRs5FUT58QvLYAFwhS4VQjYuKQnm3jBiqMmv8tBVK98jq0VuuUugh+MizYsndkutHRRUWnuxfpnj6CoV5e95hbBxVgXcufRpj0XGffoPlNdna5d2oNi2qVIuYLQ483RbP+nLNPdt3u4Ht+03RxaDKkxDHDlG5yhOBSCoy2zA3RbkCRhd3mza+uoFWuIEyAFC4DsUILHct1dM67dU/RHFsshtWIULmKMX381yiQ1iKFWF+0rijIyquGTSCIOIUKWYBCheHRb5x1WEBqM+UubiIDUARPAlGyW74RvLUqdVvbtLojjoWr4jbyFKq0bGML7bjXf5x8zJm9J8rok9tJMs2+01V0T9aQnqsgtlZFs1gxAZX2RmL23vcFO+upc2jUjTxKCRC1906+VaIyJoBaza9j6tBjOPHQd20The6uDD5233347Oc+h3vvvRfXXXcdxsepNHakbDQqym8hU9NDBZx2796NW2+9FTfccAO279iBTCZjO0FqIxNtrz84NIRuXmu7fT0rsN7Z2Yn+vj5s374d115/He666y7c/ZGP4N577sW2bVuxvLSElcV561iIdnRax0KUCpXWVr2NwnZpYh406jXkCaC0FqNWLCJPAJVXI2AAKn0RgKp7AGqWAGp+A0Bh/Bq00kPMz5aNMqXCU+iLHMJQ9BH0R59Ed+RFpAkIkqEVAgPtHhcjSEoTLPWim5wmYElqQwqvUdNRBw7qu0LnUuwVwDck/7nX40sR5RLTaYvTNRrG9MUIYDQKlqLSqjgm6Kb1WFq7FQoUwabRpiImo7OI1qeQP7GA+kqLwKgD28f7NwFUngCKoODUuQUC1RplVBFje2bQn3kFnaHjzLPzzJ8slWMdht2HVGw7OuMHkIlfS/tVSBC4RMP9LHcpG4nSLnuOmB5PqQu0CgRNk5QLUwRE2lxCG0X45eXV6fbHmbwLz4vz39I6rMAQ6qHt/M6DfEWK98Oslzqokt8pmKLiQRAYSyNUDyE3u4yls2tYO1/HxFAfDuwdR08Xv+mH8CBdjQgXVxYdgFqcY7SCGNixHyMHbmCbpGMrJPjeGinodvazXaS2MCTZEk8gGoujTsXM1l0yrTqYUwBK2+THwgRQcbZfLIshKn1N/mlKZYEAqtosIhEPYWwogRsOppDqYb5rUcVF73oNB49899e693p0qbDeC3o78X09ehPhXXDb9/8mnrtC7x35n4IVzQdQ07MEUOEW684mgJKOIWmnzVcEoHTQ73Jx3g5TFtrSOntNpReAilJflL7gk/RGdT7mqYtp/Xq9UrEN0VRfJVUzVKJ2p6tIhxsERgEUagGbsROinqVpqGMDEYz0aRo69S8+cXa9glPZIl5aX8fjK6t4dHmF5gpO1HKoMZx9VwXx8VsTuHlf3NYS/vS5km0ecWq2gfFEHfePVnBNbw19MVPKLF2SM42LAJQ6u9MEUFsIoDquHKT7gSehkwuJDZRt3sBPrBGojkwXugdH0DM8RpPgiA2mD4a0VXinABDddHBt99AIuodH2KgSPBEgOfDUZyNKXVSudXZT1/Cos5vfUYYrZtg0BaQEsATI1GhJEVdcBFTayb/aLE8XlSyvBVSD6xp1j2U3dvf44/y/Lvlvk+nsqqxdFv8xUyBshIzha7OBlNZwsfJWWw2U1SPSrKODCln3fBUDJ8sYermEkZdKNMt24GzqfBVhnVwvEEUAlR2OYHlbDJWeEBUurX3S9uVgI8z79GZTzC8RbTmrE1GLHK1DUW58pp4IYn0ijsU9CSzuihFIhWwzC4GjkReKGD6Ux9ChrOPncxh+Me/4cIHxLKLvRAldjGeyHEaiqw99u/djy833YPc9P4c9934W22/7GHq2bLP8dBs66M3it0saJg9ar9Ha9DksnztpPb0CkFsJgu7/+Cfw2c9+DldffbWdLeavdWonTSMSELrxxhtx/fXXY8uWrbZ9vk8aXdL1xdvx+5Tp6sKOnTtxy80322jVPffcg/vuvw8f/djH0Degb8zyybJZIcDTugitj5Dy+E5S/SpiGvQ9HbmP/kYltv2+ng206ohiiQDpJMHSMxiKPUz+CUbjP8a4RlUShzGSmMdALEDA1I2uGOtxbJj2QfRE+9EV6TZgopEeFVLVRVvUa7aLa+blJYXdzvp173estVXa7UzgqStKUEywpxGy3qjiPsS4D6M72kU3KtixHPojS4gSWDU18tsecV4q30wu0GTTi1RonfkziS3JFYx2xNCXnDCw1Bm/hXwbMolbyTciHb+ajftOgqdBA04t1vsNVtjMqwCBUqi56IGncwi1dByCppvIh72Z/Ebk53eQwCmNenCMvJXgadSBJwuD9+3dbpv5GIFkSkoJ86oyT1lC5m1P6r+Vd78Fas/Xy00M2wXPOLfLbnNnibS0++m6jMR3aWRLu7umenqtE82Oz7g4rRe9VpfaHIEtjnPwyOKoZ9v5Cl2hf+SkWqJq7deWC6qFuZsPd231XOYFxhuT97g64qRP9MVb2JOpY6JDSyfqOHy6hAeeytt25Gon7ro6YTvq3XNLHNv2UyfeWkR9PI/mljxSu8rYdqCJW66L4qZ9CWwZjGJ+uYmfHirj+wRPR85Qx4vVcdNgDXcNltnW6vgJ6khX6vs/GAqaLL+IVRrNLvBCi9b/aGRocOsOjOzai5HdezFMln10z34M79yDvvEJpAiYQmEt/GtBW5CrR0AKtXrR1bipx06gTABJPfaar64RCxVq+fef8d/rk8WljRU/vyr5Kqt6FfzaIdBlrPd74W7Ehw2fgTKyC0yk56RV+GF4YdIq1kiKDYCR3U6F9B2N2qjZ0NadiHek7YlIMmW7tkn5tzwg4okE60jGtMlBEzFW1jh9di3WMEYQte2JArY8U0DXVBURjUpVqOR0hTC7L471Eeajpncw3Dpv6XynnKbD6t36MdJbxRZJY+3WV63z3Xy/c9GuemHMHExgfkcEtUAD/a+UsPuneYwcqSDDCh+nih1JpxHt70ZsuA/xkQEkRgZpDiI2OoT46DCSYwS6O/Zg7NrbcfVnfhU3/8rv4upPfwUj+2/kSwgYS1XmjRQ4xugdsJJjaRSAqhSxPjtlw/BaI9fd22fb4OssMgPAr0NvdP/tUrVSsbKkyCqO2g49oWmmLA++YtSennfE9kb3a+Ql6dIpc3dc0qUsM471dXQHDmEi+h1c1fFn2NPxdWxNPIy+6Kw30jREIb8VI8lt5AkMxIeQiXTZyI7CaLBREWCS6n5BXD4ApDgpbjrPRn/qHNG0wu5YD4YSIxjrGCf42YLhxATTSAAUHkaoEUejdqF8Ub6pQTUbjUg8iFRHBv2pXRhK3YLB1P0YSn8e/Z2fQXfHXUjF9hMwqQxK1pWNW1qLxSDdoKtiJoumLecJmOYRaR4jn6DALegt9qXc76vJ3VMo7r5/DdbTRiDDOjyBWnAvAdQA/UhuSSZtyij1mQZaSwRtJwnajrPQTqK4UERxib7oVfJjM0zfZg9eFnpVOb5cbIG3sZFv2UzRaz77NtkPXuVFZznZekhlonPd4E2bY/erchWi4aafW5j2d4Wu0BXya4P9WdWVRHQd3F5VJlnNcVajC6/tynPy62w7i/z20LH7ZZVEMhLAQDKA3Z0N7CaIGibAyVLReuZoAd98KIcHni7aQbkHd0TxKx9N4bc+1Ynf+Hi38W9+ogdf+3QXfumuFK7TbsaFJv7+0SL+t29l8RcP5AikatjS2cRHhyu4c6BCgNZAMsxWSvGyWDhqt4v8a4ujs76KXiudV/j9YdMbXsX8SGLe32QpUfz66mXX1D314MuU0qL77b3SFz9vRIuvXBjz7QrPYkF6rXj4kXzVPT3AGqd5pHqbRpe0dst2a6N/jVxox8DiyhKyC9O2W57xHJXxpXmU11dsXqyGSzV6od7FYJTPMwyFZS8h+esORIql2JQPh6R4zT8vkvKnYWMLQ2t3pNjoefpLhJoYTTexq7eFXX0BDBEkxWIhxAmYumZq2PokgRQra3KVYbJSl7qCyPWHke+L2FlLwmz5ihtmVn+2ywPFRuRi6MdTo0+VRtB6OuSoc6a0kUOw2kDvmQp2PlJA/8kygjUByTqinV0Yu+5O2+b8tt/4r3HX7/wr3P21/yPu/h3x/4n8r3DP7/5f8bH/4v+Ou//5v8INX/4axm+4HcmePhtpsxEnL/0XfKO3yS4gyzr79hrCNoWFabARSQ3DvQ+k71wslbC4uIj19XVUazWCpw50j21F37araM94cWNetKXnHbHLBY/fHDnfLCOMb6uYQyQ/iYHQ4xhLPE/QVCNA6sV4Yju2JndiPLmFwKIfqXDads8Lssy4d6psi9/Km98/YlZ5dVU2t17Ql0aa7qfdnOKtJGK1JAJ1jZJqGObClFla9cMgJEbCsW5EElcjGDuARnCcUChp5c+YYfughW8mi/g2PuvWKDEvCWLCTQGnEwg3jjJ+KyYLXAydf8evJv+O8+e+QzOQZDyGyPvRDG7hzWhbOCKmy6YNFvnO04g0CJ4aM3ynTvjnV1UGkZ0M5lOKq7N57EJ7x8RgXrMsXyb2w3+j6F783Nvl9vfYBkdWSHzy807km94DvJQi6LbnVploC+gKXaErZCJUnXyqOZLd9qc2yON2uhBUbZKc2uvrhcz6R/nv6p9Ib3CkWTzdiSB6EhqJAranGrhvuIr9XXW06nW8dLqAbzy0jv/Pn6/hv/vDNfy//2wV/+aba/iD767hj76zht//2zX8f//3VfwPfyxexh9+J4tHXipheqWBRKSFW/rq+Px4GZ+fKOFAd82AU625+X6RLzHeKr06nVf4/WK/ZF1IvOEbPutjW1Puf/WNUHThFGiRnDYuPPIvrU7o+baSY9a2a5/8dsrCu5jsHQQFAiwEQAJEmg//8g/+Ck/9+b/BU39G/k//Bk//7/8Gz/75v8Nzf/n7xs/+xb+n2/+Kp+j+9J//r3j6L/4dnvnr38fh7/4lzjz2QyyeeNnm1mvUSiMe4VjUpmtsVkA/+hYBG4nQ3FqnkNEtELKph2GyATH6DDGeESoukVALyajOd2phpLOFsc4mUqxowXILiZU6eqaqdiBt5nzNglofDmNpexTVFCsdhYxGocSqiGLzRNavT1J+pcNX6GEDZzAD47kmho6VDTgllmsIFKqIxpLYeutHce3P/zr2feLnsf32+zBy4EYM7rkG/eJdV5MPYmDnAfRrk5AtO22+sbYm1+ihD1Y3evLbI/IOyfKY4WptmeYBaxtxCbXlxSWcn57G6tqq8/gekkYtc9ksVldWUCwUCLjj6Bwat3nYGoVy+eFn+mUmL4vfLNkn4XdPpILo7Y1gS1cKW9LdGEz0oTvai45I2rZZ1i5HIQInbfoh/wLalvcefxjIL3Z+e+tS4JPqh1NiQeDUsF0pXb25mNxTvhyj/0AHWqFBAo8eXvvrhC7OGfn2ri3/NJWUsqO1QPB0FpHWGYRpD6FEd0lP1VA/FNlfHQ9HuqOypGc06tSDenA7eRsBVBeBkkY75Ut/CiNMcVjnO6cNPIUa03auVPs0QV9SOGDs3D6M9OpYv4bL5U6aF55kkgPQzD9zc/mq922+UtfuSvc0AiXTfQefr9AVukImw7wqYZ2jbGM1c+dCeof1ZaNibtZQ28CBZoLiOhMLoC8ZsLM1RzsauKm/ho8MVTAeqaCaL+P0bAWHTlfw5PEanjlRx/On6njhTA3Pn6mSazg8WcfpuTrWcw10Bhr4yEAF/2RHCb+0rYw7B2sYijdt0wh770W8GaMr9GGl1wZQIn5dfWD/I1/wsV15IPlFwdEFfryLDbfXDMiji9z8OvS6DSFvatRLZ0vNH38Jx378bRz5/tdxmPzSj/4Wh3/29zjy2Pdx7Jkf4eTzD+HkoYdw6tmf4OSTP8KpRx/AqZ99Dyd++C0c/d43cZTPHHvgmzj+k2/j5MPfx5knfozzLz6JxTMnUFxdNoDkr6NqJy1SrOogV611YnyswSTrvA2dx6H400rWVCMmiqzejkysyQrbQoc2kAgTdBEExvNNAzjd5yoIl1oodYWxOhFFKRNyo0j8s14MYjWNMm3m+oWkqXvVuvNj2cfrSIGVe5LgabFqu+ZlJrZh4sa77GyoXXd/yrYDzQyNIppKIxRLELjE3cYYkajtMqj1PgpHUzF11oLtqkhhZ3HQS17vO70d4rs08hSJJ9A9um1jh8dSpYqzZ07j0YcfxkMP/RRPP/0Ur8+gQEAj4ftukutN5jfVECRTHgxHbQOJsLY2dRmtn8tP7cG+4SucB/ddAoh1RJHpSaEnNYCe2CABe8bWDEmps/Jkf7LpCf/XD8U1Mu/k0/rPt/PlpPbwNlNwIfnv1Wi3Rgh1kOnmk5splot9X+8J26TBJtxqNFkjRxeH7Yfhh9ckcMoh1Jwz8OQ2ilgisNFGEZIbGqn3n7mQ/BAcyZfeJf8JAqYB1EMTBE+jBE69dFNYflmXnf5bWQKmWb7zDN9/nu/N0plCwO67kF266Oy96MJ3flipLTEiZpvVxcucMAuSP1ZnJIQpn/SuTdq8cLLAmZtx2bBcoSt0hdpINUfgqcH2u96omy5l5FUXX2a2//qkqwtdXk3W6eHe4j2wGZKsiQgw2BG0qXxdMWBbuoEbemvkCm4k39pPs6eCfekqdiRqmIjVMEbekqxhT2cdN/TVcM9oHZ8Yr+HTExV8YUsZPzde5vNVDCddWnRg7qXo0neu0IeB1MJektTYWoPr8UaDIH4TdEn/be5eeb6A5PZa7htkHkIET0WsTp/BuWd+hhM/+z6Wps6g1Kwhnwgg1x1FYaADhbFOFLZ3oUyube1Ca6IbGO4CujvQSIZRoYKztjKL88dfwNGHvo1nvv4f8Ogf/I944o//f3jhW3+CyecetQ0MtIW0v/7JV7O0da3OBvE3TrD7bGClY7tDDQWk3HCxlCK/7dXTYbrZ4YXRMMFKGGGipHi2geSyDqZ1I1pFgqhiT8Q2fWgynHq9hWKNAInoyJQsGzGQcHCk2NVZWcXuPd49gb9YBNF0Gl0jW3DVRz+HG37ptzB01bUESVoTovO/vEOUvSlzNiWTvLEgnvZNIeSzwt98/+UkxUM7X6X7BzG0+wBGr7kVvWNbkc/l8Y2//gb+h//+f8B//9/9d/ijP/ojPPfcISwva1ezd5ds4wkCJm23r7yt89vbOQ3K7I1MuZzUntleXr/hu6RQi+WDf5pCZI/pe/L76pvanwvR/er61WFaGM7TWyI/JP/5t8ztYbxOOBuJ2HBjek1oeW5mkZVu+jd2bs7BGe6e5Zb58QPYHAXya1nbM56LSOdAhZp5RBunycdon+XtAlkgyE1xli/9+eSCaf8TeWHyuSbSBE+jtsteIzjBO9oApW7+xCZj9F6+x6bsNV8xwAZUKLOZcn53lwqPfctGCP9QyE+Px/b9LaGXnxSusXfN9+nS1tR61+6m54E3N2uai9/mt75CV+gfN/n1oEHFSOvFdTajzFeRE9zm36o2+SKJeQli7ZPSJd7w6Tqd9CctS4c/91JfHOwIoD+pdVFAR7iFfd11fGa8gv/sqgL+mwMF/Jf7C/idq4r49Z1FfGV7Cb+6o4jf3lPEf7GviP/2YAH/1f48fn17EdcSfOl568imnuanxo/3BXyFPvT0mptIfNBZ1UenrJfWV7Bw7DBy8zNoBhrIp4JYGA5jan8UZ6+N4fTVMZy6JYGT93Tg+L0deOXeJA5/LIkXPtmB5z6XxiHy4U+nceauTiweTCM3EkeNlQnVCkqz05g+9Die++vfx8P/2/8DRx/4GyydPmYgIxzTWgNW/HrNDhrW4mLFq6kRGm1xy2upL27HPFZ1BmnRpidXpXRFdza8waY7xDQUdFVNu+P1nqsiuUJAw9esjUZsy/FmlGpatYlcmSqSZvlJptgT7lcyQgczShjZexi2lEKNkGSGx7Htlntwwy/+Ju76rf8Ddt75CRvR0bQzNwXPYueFZI+/b2xRIUtAKg0Cpzpv7Pqf/2e4+nO/ii233oMU09Oggri+nsNjjz6K3//3/w4/e+gh5PM6r+zdoWKxiJ89/DB+9OMfY31tzUCUpjJqUxQprH7EXytNb5/5ozAt7DdLKhhiPcMy5QNfd8cjF+5rs3vUZh3oAbIPA94s++R3wKgDzrcrPN9+KXbxd/DH2NzeOivlrla5HBQksm+l+3LRv27QwQCUufuPMy286fCWczHbRW6BVpWAaRLhxks0p5j+HF21eYSVYHm0X/cV/XhcSH48BYgCiKARGkKNwKka2kmXLntA79xcF6CQCZ4ak4jWD/G907xXJituDjBvsPluI7r59NqxeYfE4JSn7wl7L9Sfpd2z29rYi/1eFlbYtFxMcrqUs57bvPL4Cl2hK2Sk+sFK4jr2SBcIq02SfL6UIHN180LWjJ8L6iplgpOHrkWQzWSjeQkgHQtia1cIu3pD2N0bxN7+MHb2BDGYAAbiTWxJ1bG/u4Zb+mu4c6CK22ge5LXcM5EGIgHpW5I+Cs5Jf/eGS5Mf17dK/nNX+P1nwfEPFVmht8oUsM0iCqtLqJXcuQBVAqhiJmgjNqonqdkqotk6alGg3MV7rBSF/iBKOq6n1kAtFsD6eMy29p7dH8fUjR04d2sakzQXx4IoNIp2zsjyiSM48dPv4sgP/xbTLz2F3MIC309VkZWyVqm4Xg7mZrWUY1zyHnhh5rJCbfR4q1H3KpWBHfqX0JCypVOphck0PSxSbCG9UEciSzTEr7M+HMHaOAEU41r3zirQZhJaD6XwRHqXqq6tkfKGi014BENIdHYTgOy1qXrabrx3+x7EMz18l7aJV7zd9CSxyJ7Wjwvmvaf29zJ+0v91OHPn4CjGr70V++//BdzwC7+J68lX3f9FxIcmcOrUKXz/u3+Pb37zmzh9+rT3sKMKv8/kuXN44fnnzd/q6qXXT5XLZTz11FP4q7/8S/z7f/fv8G/+l/8F/+7f/lv8W/H/+m/x7W9/Gy+9+CLy2XWk+4cwevUtBKdbJK3tm4s28u8dkFe8N8J588E5n/qS0rVVnrROMJoIId6hA7LDiBtHXoP9e/RHv1Ga0WTIY//6zbHeE2OYziQn3jzb+xlfsbNfxPHXcLuYzQ+ft3CUfpcHkZimyzJjrKgrg9qaOFUFVwXcLY0eR906SIHlSExnv+k6RpaddTaygkT4NPk84tF1utUIqN2ociQaop3vtGuZvr2dtSupTJAjCMYGgfh28i4E4mN8fyfdNeLprcekkAjzmWhkFYnQCcTDBFCRdUTtvS6si9niEWFaQkyrJdZLqJ/Wd4ncuy4vWZD6uZhJpoSpDjJdG/XnnVJb+EbKs41C4pG5OU++1/Z3+0EYvxuZcoWu0IeaPKDjVavXryG861emNrJL3fLYiGH6M4IsbLvpbl38vHQnzRKKh4PojhM0UY8c6nD2CFVJrWNn04GOcBNd0SZ6EmSCqq5YE2leJ8LuvmYVaXK868hxE7/fkN6El4vpihj54NDGQbofFlaB07Qk7a5SXFvG2sxZFOZnUcytIt/RQikdRI3KUrTUQieBSKzKgi1QwYebVCZbrCmxLCvA2SpCdSrY6RDq8QDBFxXoXrfznbhGJVKgTJtIBOst271PrMNTtTaoc2AUtWrZDmrT2opaqYjs/HnjMuPVqtes8nVE3LCwpvPpgLaYDs9lIioMc60MlBiHzhhYAXX4LeNI3EQ8hYLiMhhGiwosMZaBqjDBlfar0NIp6nB2mK5GudSNIjmh9VECWGtlwjLGSWccxdNd6N9+Fbbf+jGkBrrRqDY8ZV+V3JNaJGWtkbLKGRfk+3vFRr5pxPxifDUFLZ5MM9+H0bt1K3mvHaCnZ/JLc5ibPo/Js2eZ7gaBZg25fB4z09M4fPiwgaJnn3ka586eMwClNWf+obkqR9VqFfPz8zj03HP4zne+gwd+8AM88sgjePrJJ83t2WefxcuHX8YC/eiEnTTjMHHd7QSk9xFIDXvx9fJS6ZAh822yT1K4NMpZWFtFKbduB+kWVhaQX5ixkbmuTOqig3Qb7iDd07M4dmbWAosnIojGQygV6lieKWJtofTGvOjxQrmNK555sXsZq9691Ta3dQuHdnKWvL7ksey6L/Ni9u9f7OZxdqlywfWleI2clX2ZJtmPx/JMAVPH1lDO1dHd1YHtEwPYt2sUkWQUZR2k+/I5nD63gDorYSLDsjbYz/pSR35lHcX1HIpZ8noepewqKutzqK6fJZ9BJbtGtxplUINcJ8vO70YutXO+2mYX1z2m/3yIZbYLhUInCnnGh37KuSwquTzNAv0UGMd1Xi+ilj2Heu6UnUFW5ndVGGUx7RdzpdRgnpQwfSKLlfkiquUGto714+BV48yD1LtykK5fhP3yfNnYwC9lXb2OwvIC5o4e2jhIt2/7Xgzvu55AM873u7r4mmG8FVYYFg5/GaTWvNbKJX7rdTu0WiDbDtKdPEkZVSOYjSMT77HDQENBzVJooYYq8hV+p0YeCQru0aE4rtufQqqL+a7D0q/QFfrHRqpUHi2u1PDYc+uY0kG6wRbSsU50J/qoK8U21urqIN2OWAf1oxwWC7MoV/MIUPFJse3tGh5H19hWxNoO0lV1Vd3TBl/SzyqFPOU4dbWFWeQWZ2yH4h7qiNf31THWoUPXqZHxmSbdNWPIQBP1KulWcpfYkVSrNINYqwUxXwxhhjxXDGOhHMRKNYgs3UtaZ0FSGPYM+VI1nLckTi0ur3WQ7sT1dyD9OgfpyukKfwD4P56qfOikuGuoQ8jOTmLmpadw9vGfYvLYIax2NrFG0LE6QKWYjVWI4KlvsYWuLFAciSE7QeZ9jfIMnNRaAQKVvhAKPSEbvTKy3kQyL7XVd9+pmvlNzeusphqVqya23vwRXP+FXycYi1BZWzCwkie4Ov/CE1ibOolqlgCqVrHdV3qTDQoEIEplPRkLo5MVVxP8sgRP59fd2U5jGdcDcm41gJLWnEcCmLwhganrE2gmCbzWGxg4XkXPmQoyc1Xo2MwM4zvaCXTH9fk05xYgNsLUegBnGU6dcYrwnZFEAuPX3oYbvvTbyAwPE+hVTRiIfAClaU0u1d61/X5AaCMyiuFmzNymHiGsUHmZOvSYrVVbOHXEwGw0GkUymTQwVSgU+VjT/Evp6erqwoEDB3HjTTfihptuQEdHCvNzc3jwgQfw2GOPGcCqUVEKhUMsZ3wnX6kOMr1Lm2n0TuzAzrs+geE91yA9OGK7NfqC28hl7WUhvb9CYL5w9hSWpyepNM7bhimzh59h41DGlvEh/O4/vQ8f/8jVlr5SsYKpmWX83YPP4VsPPEuAXzcF2c8113m+mYft5L4/iZJfozRuswxHFz6xERr5gnHLNlIXAV39sOy258dF4s2Rjd7q+VfH6WK6VKj2hAWjEYoWgUoNMX6zidEefPSOffiFT9+MRG8a63Or+KO/+hl+8NBLKLHhjXem0DdGcBWL2XOb1GIWVdjA5lmL6xvJ2rRs+nU2uV8YO6XDRoTsnjjMOhhHM5CiTx1YLNIz4o0X0Mb3BtbIrMPKVKbJQr4g+E3/Iu3/Ui7WMX8uj2UCqEqphntv24cvf/42A5DpFIXTxnta+NEjh/GnX38UxwnCe3tS+Jdf/STuu2u/gmI0Q3y+ij/4y5/iT/76EdQI7seuOoAbf+m3MbT3WqZLdYSC861847dAKuMt1jWBGNWD577xB5g7csiOsNh7/8/j+i99zUbcN9ZrXiayvGYZqBQLppAtz07RXoR2XJ2mzD/1yPcpW4pIJ7sx3rmTMn8Y0RDLDSV9qZnD9NpZrFXm0N0Zxs3XZvDVLw1iaCvzvdgmNz4w5Oeb60c3m98mWn38h0au3Len+/Xpzfq7Qpektiw/cqKI//E/TBJErRC4NDGUHsW2nj3UldKUsWxbWZeT0ST6M0NYzE/j5blnsJqfQ4DtmmTO+HW3mz6W6u1HvapdRx1pVKuUy7LtPI3swhzKuVXMvvwM286nTU/a3hPBb+8p4LZ+6nXU06R/+WLLGe6XLY+ZdV5OFSN4JRvFoaUAzuWpYzaom/F2Z6SBflbnsVQLuzNNO5S3K8x2JthgKF45UXB+kaFdVgGoSiOA2VII3zgbx3emYigXchjdvR93/NZ/g8GrrkVTa6wlfxQ5//kr9IEhG4Hy7B8aMt1BFlfGsTZzDitTp63SaEvmOm+Gy00kcizA1EcqmRDi1QA6l1pILVE5Zm3IDhFc0E/faYKiOJXPLs2h88LVD7lF5aPUGUKxK4IwcWa02ESwTmW83mADmrNRn0iqy+Kj9VjLZ46ZkttqaJe6hg3nJqMt2+lFO3xFqFzEWePU61CoAetlAR23eDEa1shRi0qJ6w2pJegvHkItKpOVlddh6mvpeYZNfxVG0e8l8TlEYFlgOtd5X3ELBJomVBKZbvTv2o8Y42rJ4wu0ZbWfThkfWPLi6CLpLNaeOxuiGpUanrApfslMr03rLOXWqOiVUS6VrExoul3X6FY7o6tMxWd+ZhpHjxzG4wRMP/rRg/jZzx7CkZdfxtrKigNZI1uw8+5PYcv1d2Fkz7UY3Hs1Rq++Ebvv+Sx23PEJ9O+4yg7P1UjWBm3E8TISv5NGoPL+CFSpwPK1iMLCrJWxzOuNQJ2cNbCv3nmb9s188OeFvy5r1gNBaIPlvEFUrs4B2eu6NqYbuUnWpibu2r/nWPfMvaby1yQgldlwLPur+CJ3PmNuMvU8n6tWaFZY78q0l+qolt8qU/Hm80pHmECgM92BreMD2L97BJFkHNVCGS8cmcKJM3MoEiQU82WsL65heWaBCvM8eRErcwtYmVmk2zKWZtaxOJPH4nSBLPP1WH7aOY/5qTwWpnI0yefZ0E+tkufIM1icmsXSeWcuTs7Sjaa58/7kKuYms+Qc5s7xWc+c9cy5c7zXxjNns/Y+jYgpHzX4LOB0YPcYuruSBNgaKRG5wns5RqDeLTIgwzLqj0DNboxAhVgn91k8wnEfEF4+0nslTyVLq+UiSnmdIVgzQJebn7IRKI0IR6MJZGK9GyNQrE2oNavIVdY+uCNQ+lwSY9IEpUUqjz3WLft1lg8x+fnclghZmWS3m5NY6ffzwPfgcxtZ3ujBK/S2qS1LNQL1uI1AlZj91M9irzUCFUUqnkaxmiOImkGxkkPLRqDYrrPtV9se9UagrLzyc6ujpUpdIL+2YrOG6hqBWppDwUagdAZUCDf21TBOsCOR1S629HWjrBN1KhozxTCeWErg61NpfGcyhsdnggRPYRSoHAbpqcrysFQOYiofwisrQTy9EMGzSxFMFqmH8vnBeMOm/qmrxNUoEl9msowkP+0jUHVvBGr8DUagrtAHgwL/4eSHcQTKFUa2pahQsTz83b/AkR9+k0pWGYWOAObY3pcJnMJU4iQgdS5Thii/gwU9JIUsQQDTE0IsR5CVbWJuTxyLu2Oo8llN8XMKp16k51md2NBlZmp2EO3AsTKSJYKhni6M3fARDF99KytkC+szkzj//ONYOXcC5ewqG9gKK6HOF2iht0MVMoiOeBiZZMQOVFspaQQqgBKB1O6+FoGVRo8YTpFxJ6gqdoWwPhbFzIE4CkNqbIGesxWMP1tEcqmOCNOm6YE9DHsk7aYBqn7NFYBza0C+KjDGpLBC9u3YiwOf/BKG9l6Djp4BG0nZ2C6USdRzSu4HktqEhusAvTC22ghDikwln7UplqvnTyNHQVkrFgww2FlSPf1IpDN2eLKE6Mr0OazNTiFH5UtuVMkQT6aoDA6hb2InBnYdwOBV1yDW0enAcIuCmeAr0dljU4Qc2JAyyoKiqPhxvEyZqPJtwdKinu6Fc6cYZ38E6jDmbASqhIlLjED97Q+exbcffI4KXRhbx/pwcM84+npSLA/qEXttMnf++EDKyNIlmEq61IOvQRvZQa3T/jYCcHe8YD3asBi93msUjkYXXPwufK49/NcjPat8yXQmsZPAQFPZoskYyrkynjt8FkdOzhCEUkkuVwk4agYg9Z21za7lDd/h4qG3qSH0Ar5kzH0PMi/hxwJRuC7vXfp8cu+zebx63u898EhlxI3y6TvpvnfDIx2pUK7UMDO/isXlLJWPGj562158+XO3GjByI1AiF793PALFcnhh/C8fWdiUW+okmT9xGIe+8YeY1QgU5dlV9/88bvjSbyGR6aEfJ8AvVzTce5soEzjlV5ewNjfDfCjZ+kKNQJ1+5PssKyWkOjQCtQt9NgIVtRGoYiOH6fXNEahbPigjUF4xUifIWraOU2fLWFhmmWdbNzYSw95dSXRQybST9q1QiS8sex8e8uIuLdkHSKzXJeb/wlINq+sNFEoNw08dySB6uyP8VhEkNH1e2rT0CCMv/TLepTL+j4Is/xxvjEA9u0LQdKkRqA4MZIawVJjG4dmnsZybRSsawci+azFx3R02AtXR249GxY3WSP5oKlxxnTJv6izyy4s23VlTfufZdpbrTWzrDuFrbSNQKuda0y47VURMFkI4th7Gy6sRmhGcI5DSVPjhniB2jPDdfdQn4ypLLRTLLeSKLSyvN3Fqrk5QWEeccmorwdlNDP+63hp2pWtW9GqS3+7fWCNQc20jUKW2Eajhq661dFj7oPKmBzy6Uvw+GPShBFA+aS2SehpOPPw9O8Mpe+4M1upZzA4GkcsE0NDCagKJeCXAwh9FjA18vNBCpNQkkKIqRAWvTj+5gQjWWCnWR8KoagMK5kiIlSJKoaqRII1QSfim5mrY9lQRqck8gmxoJq6/G+M334NANGkjBCuTx7F48igWT73CBraISCTExlTT+IBUNGjT9zIdUduMeI0AalJAh3HbRQCViWtEipWwEMAimdgHFYK8szcnsbSd6Ii1L75aR++pCvrOVpGZ1bbjQDwWwESmhX4CqWSkZSNbC3x+gUBqvaTe2ho6+4cwdvUtmLjhLowevAmhWMx6UD+M1CZDSJtXUnLE2p1Royj1csGETFBnWlHB8jsNK4UC1mfPYXXqNFYnT9s6Oo3yxFJpOyh4dN8NZiqPpBCaMqbXMCx/LdZ7VWEMQGkK31sEUH/z/WfwnR8dQk9XCrdevwtf+fyt2LJzhInnNzfJe2EuiuSshsdA4atuv9r/G5IXnlOmTbX3yAtrI8gLw77Um+x5L34Wrvm0bhTdMbuHsN8UqU3SukQ79FoODFM9k5UalV6Cpwob41qtbtNANRKnM0oMROmN9KeyoLfbphRGl3q3f/81SJEwUuGUPWigX6DNUujf1/sEoFSwqZZbMr1b8qPyvanoXkjxeATzi1n84Kcv4tDhc1hZy+PuW/bgK1+4DTsmBpBKaUcdP8APCYCqUNnfAFDP8RuECaC+YNOU453dTIZyzzLtspBGcVXvi9kscitLWF+YtSM05D79ogDUAywrbBeS3ZgggHJT+D74AKrCpv/0ZAkvvVLAk4eyOHu+jCpFxPUHU/j0R7uxe2sS3Rops7z0y8iHkCzaWl8sZbeJXL6B1VwNswsVAscKzs9VsLJeZ9vRQncmjC3DMWyfSGAnua8ngliMbYvq1wXl6TIVrn+M5ESN8cVT+AYJoLa/BoAa7HJT+HwABQKoYQKoLQRQEzdtTuGzjiQ+Uy2VUFhbwerMFPKry9bBOi8A9TIBVK2Jrd1B/NbuIm4fcEstNBDZaGlaHjBdDOEnc1E8uRTFmVwYgQh1rN4ArtoSw8EdcezfSgDVH2Z8Jf8pkfk+Lb1YWGngxVNlHDpRweEzdaxlG+iMNnHPYAVfGC+jP9FAmO9qm0LztgDUuyRer9DboA/dJhIbrD9ZWJoEpMLxJPJLs8hRyQxIgSbo0WYQxUwIRVaW9W1xrOyKY3lHAks7YljeEkGZ9xROnAI1nqOiRDClnfmakSA6WBl6CVQ0IqUpgAIwUp4aBEIaoUpmgQQrdjihHboSiCTTiKY6qYzXbSMJKbiKH3UhRjGABCthkoI4xnfokF0JD232UCRS0uhRKqpdXlxn15qm8rIhozxhfIJo8NlanNzhdhiMVJqMHwW+dCr6L9B/nX7T2oyC7Z160vLVANkJfo2ilLJrSKS7MLBjL+MbN0VkIy8/JOxTm9VI8sSUNiq1do6VpU3KHAEQ3c3NFGG6003rJLrHd9iUH03T20YBPHbtbejfuc96sDVCZ2BJz0lppZ0X/Ox606vj9W6xfgR0C+vtU/g2N5G41BS+V07O4OTZOSrPUYwN92D/njF096TRYsOhbDIAchErF/WrcMRSyDft1n/wppmPGAtcOA4aWHHsyv+lePOZC9m/H2bh1hQ8bcgiDrez7r1pduEq3frVj0xNs03Gokin4uhKU4HMdKC3q4OKVBoDvZ0Y9HioL4PBvk70012m7r0d7jdTYXeQUww7haH+NIbJQ30e23UnOcOGuwvDA2SZvB4cyGCg7f2KW3v4vUO9SDC/jp2Zw/nZFZueODHSi4NXTRjA1npBR65sX65NJPwycFlZ30vllfWyuLyIGYInjSKrfPVTrg3vv94O3xbR52uH8bZYShlBdLViU/hsUTrBI+8gR1m/OqVNJBqUvUl0xfq8KXxu+lGtdeEUvrH3ewof0yOm+MDsUhV/+feL+MtvL2J6tsqyQcWzSqCojUeydZYfKoqjmtqgNk8PfgjJ0huwdM0v1/DYM1n8/Y+W8e0HV/DTR9dxggr8zEwVy2xP5xeqBJRlPPtSHkeOFylLGza1fnggiiC/HTVlBubzhzQ/PgjUlnWawvcEwfv52TLr8etM4SOgKtZzWMjPoFTNm5KjjmF1drZP4XNT1rUjcgnlfN46THXUjDaUKCzPobg0Y1PbM7GQjQyNdjRtkpFmcKoD7bmVCH4wHcejC1FMl8LIdARw54EYfvXjnbj3+gR2j0eQSgZNJajzgRqZrzU5odHLXeNRY82MLlJPm1lrIlsCqggiHWlhIMEHmQEqQRJnF28ioSl8nW+wiYSTSVf4g8AsNh9eUgMumaadWMbYiOu8ozgbsc5CEKn1po00BTWUwwagVaYyTK6zfdXIjna5W94SxezemI3waKRp9FAJex7MYfSFkq2VarASNImdAgqD5VggZnkijPyoBGoYhfkZLJ08imgshv4t25Hs6kWyuw/do1to77HGvsRGMk+Ao2FhJ3+pvDHnNcdWu71IURX4EdCSsE4RwKWp00TU8Uc0pY0jBo5XmBY+LCDFSrqyJYaZA0mUusMIMHwNLCyxkp5eDWK1RKBG5TBFoCbQpsXqqpTFlSUUV5coWLTNOkFnOMoCoJ5Vvse1MoybzA8u+YXWj67PF7j75Dm233N2Ks7qsQ/rAGNtDR1zLDszXb3c7vlNVraIN8J6j0ivsne6SxO67kfk33AKq7P5N2nyw/rXFmf+SAHVtKNXMdMcZFnQ7kEGYuSXLAEvlv5kijH9GfOZ12MLk0q743Cb3WMW/Fcz/bHVeRXHtL13O7PuERi+iqnsGyfJHWx8O+IIEgQFUwnafea1OMn7UYbFeKr8a9RH+WPxUFh+GCmxCyNEMBVKdyBIs51Dne1ufIdxu92/Jne2sa4ZlxDjEmK8Q0xbiEIhxDho2p0P7iTj6myha/U6lcAayhXW5XIF+WIZ2UKZim4Ja2tFAp4clpapYCxlMbe4blP2zs+tYP78IpWTZeQIrAWwBQSY1HdI7ziAd0gq165sS8Hyr1ys3sW4WWGRAtT2brm5C/vx4/PBIsWoLZ7kEHFRdyZE8B9FXw/LINseKYRqo5ZW63jldBmLBBxeo+Xxq+nSd95PYozU00/QU622cPR4AX/5nUX8P//9FP7TtxZw/Pkydk8m8UvL/fhna8P4WnYEX8sN47fzw/hyfgAHKh2oLDfxs8fX8SiV+2yOCoB9Zz+l73f5/4dL1pqp/bkoj52L3C76Dm3CrF2uqYOxrjM51QHqkW6zhdoIxw9FLX61GcBiOYgXVqJ4YimKuWIQY31h/PonO/HFu1Poz4QJtNxzIr1LV2dmaviLH+bw+3+3jm/8JI/TvO7vDuGTtyTx8ZuT6E6HcL4YwmMLEZzKhVBusM3xnn8tkrPPfvyu0AeXPpSbSDjaLIE6lyUUjhlQ0JS1ysoyaoU8S2AAjUiQwIfKIcGTpsB1LtaRmasjPd9AYr1hm0OYcKTSEgeVahu1aCLOex1rVF6iQVRSQTQ1xktQ0yLACdcC6CiwkuYKBGVVDGzfh8zION/dsF4QNapauFhcW7JF61KIOgm+UhToCSpIqoiqHLlKwNY76QyBOMEa9SjrDVHlqrDel/ieSLFpm0doRM1tKBFAtYN2AilN5QkRQFkayCWCvIrHBYat4WiJD5v21GzYSJ0WXGs0RiMx2kEuFNIicsWmjTaz9h8oMb38RjYd7wJWPlyUF+8jCcS0b2Ne1QjUxjbmNWQ6U7jxmu3YvmXQAI4/AnX05AyOn5lHksr5ltFeXL13CzLdKVRKFVTKrB9UxKsVNjD0L8Xc1vlY2u2lDkAJSIpN0quXTZtGaBMGMp+TqSluVW3wUK2jQhRf8UytuSmzXpRK4gqKRXHZzAKV/kK+hHy+jHyOICBXRDZbJBAgrxWwupbD6koeKys5Y4GCJQIC8cLCGnkV83OrmCM4mJtdwSx5ZnoZ09NLmDy3gLNn5nDyBNN//DyOvXIerxydxNFXJnH82HmcOjWLM2fn+PyKxU8NqXYp1IhWjWmaZrin+fy5s/M4Q7+nTs/iNM3Tp2dw8vg0Tpw4z7CnL+BTfNfpkwyXfk6fmnP+T83weg5n+fwp3jshv3z++CtTjI/jo0cYL8btyNFzePnIFA7T7SW6vUS3F8ka4RHL/iLvmVv7Pdm9+5v2qY172hDDmZN4nnaNSGr6nr7btvF+7N+jbcw7vE0kNsv8mxuBOmfhXmoE6t0i1QdWUlOO2jeR0Du1sYu2MfdHoC6nENN7bQSqUrHjKsqU7W4EijJ8fhprU6esPl64icQHaQRKedGWH7KyPYuxsUnGQ4izbZlbrNo0trCAlHU6Ant3dmDP1gTbDV6o/bOuepohjyUnPJnplNIPCDFuFOfIsw0/fKyA7/10BQ8/lcXZExUMUDm+sZjGTdU09jc7sLURx5ZmHBM0d9aTGGxFMB+pYjrA/CjVMTgUxW3XZ5BIsZ5oiMLS+QFK64eR2rLPNpEgSNUmEv4IVE+yHxEifM0iUR3SdNh0vBOFWhYL+WlvG/MQZc6wjUCpw3pjEwnpVgT92s1Oaxa1Y2e9VrHR49LyPIrLs9AOxRnqcRqB2pLSOZwwwPTUYhiPzkUwVYpg20gMt+2P465r4mzXWnjw6SKOTdWQLTSRSgSRpv5Vrbdw+HQVf/dIAc+fqGI528T4QBg7RrWGLmR9DwurTaxQV1wttjCcaGC0g+/TlEGhNtKlNpHQCFTqyiYSH3j6UG5jLvJP5VcFExhosFHVPFctFHzp7/4T5k+/gjKF/uJICCtjbKzY2CcKLfSstJBggQ0QdNVZESoEI6VOVoYMwVNX0jUIS0WkpyvoXGgiOxiykapSt9vqXFP4EqwQA9MtZF5aQd98CDvv/DhGrrsN8e4+lAoFzJ86hnPPPYLpl562hegdiQgmuoCRTAi9qaidBaWh3+lcgK9yCxczMWAw5XZ/0dlQU+vAdJbRrrKd5Tu13bpGyub3xlBL0xMrb2Klga7zNQycKKNjqW7nVRliYtaofZMuo0qsxl/KTjSRQrpvED3b9mBg9wEM7j6I9MAINCJjldQaQ/f8FfoAEL/JpTaRUMOgNVD//J98DB//yEEqPmGUCVb8NVB//6ND6OpM4pr9E7jvroMY6s+YUixwowZEn1iKoUYotQ5IW94LSGgqXEQjdCw8ui9gZSMgAlu2JsiBLRUVV65c2WrQVMOl4id3TYH076kXUAqN+bdn3MixntH0SoEz+bUd//gu2/3Pe15+zE3vsPt0l+nf9/zWqfVVCObKBIiFYgklplNxrirOvK9pe7Eo6148jOHBDK65aituOLiN+cPGl0BhbTmLHz92BM+8cBprBHMFAj4BQuWVKc8EDnr3BikDmQYpjuog0fREv53zRysFRC1+yj8Bz7ri6dLiAKtjnT+iab788dz0S9O7tEmGXtie4WjjhZ5H/7rdE+36jup51bv1HT56xz586bNuE4nOD9M25hoxZ3nRjloLrAfP+WugWF6v+tjncf0v/qbNALC3b/68Y9J7VWZL2XXkl5ewvjiLSrlo92ZefBJnHnuQik/Z1kBpE4ne5NDmGqh6lnL83Pu8BuqicsHvw+Tw+zF/Ai1+6yL+7Z/O4dmXcqwjQRuJ6iRg+MrnB/DZj/UgEXdT0bVmSvVRxUzTZ6P0G2e7xc/OhsYP/ANAbF8L6zU89XwODz21hoeeXEcgG8CBaAofrXXh+noKkSbbcqa9EmDdpCk4HGMdXA/U8e3IMg7FckAygHvv7sK/+NURJLoJoNRDuZmJnnmF3jIpC5V9ZK2B+p/+45RtIhEKNTCUHsP2vquQjKYpP8OUjQ1bAzXcNYqFwnm8NPskVnJztgZKMkebSGy7+W5bA1XTGijpgmwLtE4xuzhvIKpcYLuXX8fSseexdPRZFCp11tMAfnOX1kBVbQ3Uk9TjvnEmgpdX2A4mY/jC3Z2442AcfZkgHn2xhD/6XtaA0y37EvjELQnsGY8gV2rhiZcr+JuH8gRPBEd9YT7XgTuvjrMdpWxYauDpoxX89IUKDp8o4fbeMj4xXsXerjp6YmoDXAf629lE4gp9MOhDu4nEq8tSy6Zirc+ex/EffQtTLzyJ5fOnsd4qIUfhtzoWRbEngoAajXgIrd4YWh1htGJslP1eU+WEZ9UmE1oXpU0bOudrKBO0ZIciWNkaRiMdQYqFfvgpTfcjeOnqQ9+Ba2wnKLDhPPPcYzj7zMOYefkZNqx1dMQjGMsAwwRpfWkqcerlYwu2VnKH3hbrARuBGu9sQofu1thYrZaAhbwDWEXWoSCFfHYkgpkDCawPR1Ah6FNcQ6UmOpYb6DlXw+Cxiq3nsoSwwrV/WEuWKiLT2qhX2SD0Ye/HvmgbS6QHR63ntmVdj3zUy4Mr9P6SFN9LbSKhed0TY4P4HQKoT9xNABUJEUBV3TlQDzyLbz3wnH3/jmTcevZEUuYN3OhCPyxTplqrXNAW0PUF395dbDzjlyjfMHde6N9zc2F5XgSczGwP1PNIcs/wx3NSbGR1sdF9Xfnvpos5Om5zJXlX5q5OA/16981wvmSw2UK6I4GJ4T7ce/s+fPFTNyKeTuD85AL+5OuP4MePvmxAQ+DM0rfxvAvPkfJKprvfnmd23XZfOeDcRF44XlA6SkB/5p9/m+/ySXdd+BvryARuCVJ8timXBMFSYgM0Q1RsBYJ1jmuQciYak0LRsoOR15eLNgKpc6B++YJd+OwtZn7gN5EQmBaAOnEYz37jDwxAacvwPR/9nANQPX0uwxiFyxUP5b1GqAtra8gtLyK7NG9roRT6DNuZM489YAAq3dGDic7d6COACoci/PZ1FOo5zKwTQFXn0PO+nQPFmOrzCtyyLJQIBBZWaphdrKJUbGKG7dsjT6/j1KQ6DTSiTADF9u5Ln+3D3bdkMLdQw6lzZZw4U8ZatmbK4daxOA7sTtpoWt8QUZRG0y5Pdr998r67tmU/e7aE/+VPpvEEQZSmzN9ezeCz1T4bYYpSHgUJ+NaCdZwKlXEmXMa5YBm5YAMFgt75RhXBDmAb03jv7RnKiD7E+O1QbutAuUJvn5yoMT5ykgDqP5y3TSRC/B4XAiiN4ghApTwANe0BqFkheAztu84BqJvutl34BKA0w0ad6Wtz0w5AFfOoFgvWub5IALV4hACKMlAA6rf3FHF1dwUrhQYemgnj7yZjNo1vfDCKf/7FXtx1TRLVetNGmR6lnjfYE8bVO2IYG3RroyTb897ue0oScZetj4pTp5Rc1mjV6dkaHni6hJ88U8DuVBX3jNRw52AV4x0E7iyDbwdAvUvi9Qq9DfrQjkBtCGvfZOHSlDTt0KTNJM4+9RBe/sHXWYnmUI0GsdYTxDoLfq6ffjrYkLBRtLHbBAWjWPPoaHiaD8OlSkOFM8rKFc9qk4mmbXsey9VtI4fccBS9800Mn6kjuFxGpncUe+7/IhI9gwRuk5g89Cimnn8MOgMnGY9iNN3ESFcI/ZkYX6VevqbtwKL1UfMFyny+dlu320lPvX12VhTvaUvyJVbSJv3WIqxwmSCWdsawsDOOcrfizAf5CWN5vme1YZtLJFfrNrVPeqs2xVD6dCBoghU6sVBBay6HWDOKkYM3YPyGO7HlxruR7O6lYsIXirwsuELvM7EsvtE25r/zax/Dxy8GUA8+i78lgBIQiEcp1bWhhrfGyf+2mupg62z88k6ykQpWC0ctUxw3pmTJMIDlgQNPoLswBBJ4j3bzT7sBA13Lr1VS578dpMnceMZesBlm+yYWtu5KfvmjBtL5VzjuAERN9UCAlVfu9KtnvQfYkIVMwW6ysSrlKzj7ynlU8wKfffjYXQfwpZ+7xQDUubNz+IO/+KkBKI2iDI53YdfBYSRTURs5sjSyybSkbJBLtzma6SlYjEMrGGf96+Adxo2/G/nmx00z7xlnrS+zw3GRp7PLMyXDzzs/fzbcXCby37tvPwrXXuvc/WfJ0Thl3koZhx+Zw5lXlpFfZyN+i7Yxv+1dA1AuvMtPbiTIA1CsBwagXtYIVBhXEUBdRwDVQQClPLDPcZni4Y9AFdd9AMU2pVQ0kK2D3M898cM2ALULvYlBZpVGoN5nAGXlgj9sN4rrNRw6nMfRY0WcOVfBOq9rWphLTxqJWlmtIa+z0njdYL5RP6WiyDYuE0GB7V+e7WCJbZlmTihbKW7Q1x3BNQdTuP6aNG44mEZcIENzz98vojBoMS3zSzU8eziHP/nWPIF2DTdE0rit3okb62kkWkEsBmt4MpzFy4ECZltVLDf5naioV9Thw+IbiQawdTSGe27twi3XpbF/TwciCd6wKZfKVNHlKVv/KMmJGmMDUP+RAEojUK8JoJroiHVgiABqkQDqRQGo7IUAaisBlBuBqlmnks6JW5mZwrp0v1LJOjuqBQKoV57HwstPo2gAKoiv7i5id5oAmnrTzwigfjIXR40y7KqJGH7rc7249UASFdaRfLGJdepX2gBMAEmznjVph9La5Iw67CT13CZHTlarFuRLTcwuN/DdJ4r4ziMFjMVruIMA6uMjFexM1w1Ala6MQH2o6cMLoEQXx5wFTI2dGtTFU0dse/OZF5/FsrarDtRQIPBZH2KD0BW0s6B0UG1Lc+YEpGQKjDiNzI1Kyc5Ko+sowVPHatPWUElp0sG2Xest9BBEBefziAUT6N21F4m+YTSpsC2cPor5o8+jykYnEYtgJN3AcCaEgS4CqDArOdtORV+78E0RJIm29QhAualN1lnIWrhcBBbJSwUq0/pUfHdB266Px+wwYG2GUUlT0MQVT0aZDZ3WdoWEhXhdU/wJDiOxKKIVYqmlKjpfyaF7toWunmGMXX0z9n3il5AZGkatrMrq4nKF3n+SImgjUGdPYfk1AdSgB6CuvgBA/e0DzxJEPWeYon8ojdHtPUh3xdvqixR1b+RJ31vMe075Ng9G/jQ+3w9rhaqCu/DsUtZFDjC5ax9UWHh223uxD548N/c+BWI3N8J3z7lnfT/6M1+yi+1mgvW0ixEVCGDFsQj49xy7DTJYPwgmV+eX8fT3n8LKuTls2zJoAOoXP3UT4qk4zp2bxx/+xUP4yeNHEGJ92XX1IO74zA5kehM2FdClQYBJsXCkNDuHTVPAqRnsJWfQJIASUFK6LF7yofRac8t4ocK45RDGPAHUuouySwK5LZ1y4xMWvmx6lZGzbMTJedq8T1Nnl6zMFfHEt8/hlWcXsE4w9ZGb99k25jpQ97IDKAmu9ky6jGQjUJrCp23MBaC+7kagNgDUL3gAivlmMbhM8TAA1WjabpgCULnlBQNQLbrNHH4KZwmgdO6ffw5Ub2KIAOP9HIHyCgI/hQ6QPn6WAPpoAc+/lMWx6Qom2Ubk2C402B622I5pBDPE+qEzETuWm7bLq+qqprVVokEU00HU6Rc0W1oDRZDSWmkgSf+jbDNvJcD4yhcHsHtH0uW5yuy7UwRenyL8TlR4nzrkTd17bh2ds2H8Uqsf+xtJpJohzAareDFcwE+Da5juKKOL7WdPVwS96TDb6RDi1AOSbEuH+qPYv7sDY0NRpHlPeURNmS/x8vZ9SeA/EFIWMvtUVI6cKOB/FoB6bvU1AJSbwtcR80agiufx4syTWCaAClwEoDQCVSeA0nRqASi1l2vzs3Y2qNrKajFPAHWIbedTKBFAjbIs/9qOArZ3VHCaAOrRuTAeXYgTKIdx9fY4/smnunHT3iR0Tpr6hCjaTGdTB4LirTbOZDFJIt0AVSuAhZW6bZXfw/qiarCw1sD3nyrh7x/JYzhaJ4Cq45OjZewigKp7AGq2DUBp7dbIFQD1oaEP8SYSJBWodvaJZU2HoPaMbad7AMW1RQTLdYTZcMSyDYTLLTTVEIjUC1dqIFCoIZCrI5AnoinRlBufMYTDRqgRbKHcGcT6aMTWTQmkxHR2RL6GICuOKq0WFGfnZ1DKZ1FcXbGhY1Uz6h3oiLYoFAIU0G54V4qRKqbmomcJbBT/rri27HQVkUmgHy2qDCDBRko6HGNExSxoYC69UEOClTNadOfCaOt2rYFqUWmuJqlME6xVWIm19blAVCXURDHZxHonG8v1KlIEg/FwAp29I+jfeQCxdNqUzAvy8Qq9r6Qy8qpNJLxtzDVNQZtI3HDNduwkGFDPm9bZrGsb8xOzOHFmlsAgjC1XsSH45DAO3NWHESo6Y3tTZIKqq1IY5bUxFQWZIzRHdm3y8M4khsRUjHwe3H4hD2x1PChzC3nCM7d0mL3fuMPxuOO+MXHKzN5R8gh5OIk+MzvQQ3vPkOPuwTi6BmLo6ifT7OxPIN3fgVR/Lzr6xxHvvwqJvm3kcSR6Rskj5CEkuh3HybGuPoRTaeZPE+dfOYvi4iq6u9LYMTGIfbtGEI6Gsb5OBfPlSZw9v8TGMMB4xbH1QBqJLtbFUB2hSBOhcBNBmVGf2biSw1EKUipfwVgSgfgAmrGdRC4jvNdpHKAyEIiQw7SHZSZttDwc9MGTRp90OpwaZ8om1me3dorMODdqVMWNeU3T3Ix1/3VYowWsz4VsDedP5LA8WyQAarjDla8aty3atYmGV9rs93JsY/5ukUFQ5U+jwXqwiLkj2kRi1kBy37Y9tolENMFvIIXjMpLC0+ij1h2qDqpXW+ssRLmFaaxNnyGYqiEaSSAT1zbmOsOGYEPPNLWJxPrGJhKjl30TCaW1Pb20s10R5dmWHTtdwl/9/SL+9kcrOL5SxUKS7eHOGNYPJrF4dQJL++JY3RHF+lDYwFFqjeWazYA6CCu9ERS2RLFyMIFF8sKuOFZ2xLCiNcGDjD/BeW6qQjBVxwABR2cqhI4ObU6k7+Ti8J4SAVSLqO+J59cJorJYp2K8tZLAfbVujDbjyAcbeDiyjh/FVrAYq2F4JIb7buvBp+/uwc/d24NPfqQXd9/RjVtuzmD/XsqvvohNx7LcfT/S8w+VvOKqkZuFpSqefF7bmOvYF28b82Qf9SBtImESEVEK2M54BsVqHvP58yhVctBRI/4mEpm2TSRsuq1Gi7Nrtv5JG840m2S1o8tzbDunbY2fdinema4hRdmeo/51Ph90h+WqjvaFcc2uBPp7wljLM6wKZS+FsnQ1ky1WFlwi9CsnuRdKTTzyUgnPn6igKx2yESttLHH8fA2np6voY5uxI0NON9BFu9ZAvdYmEv425h1XNpH4wFNQwPYfFrPKsdBJQUn2DmLHnR/HTb/8zzF27U1IdrheqL7FBiZeKmPshRL6T1eQYgOgA3eDrCSathes8HkCquA6mY1OaKGE8PkCIqezCB/PorZUxHxHHaf3BHHs9jimrk9ijcplIxNnI1vEyrlTyC/NWz0zpcKymsowwy9rjrmGlkjSNVjf2diq512iggKDFUoUaFJdaFIYMD1JVradvS3s7g9hIBNFjABJwiexXMfg0TJ2/3gde7+/hh0P5TH2bBm9StM8G3QCrXCpZeu5QhQCUYKmzFQNHQsVRHndkemzSqq80pizvflV+XmF30+276HvQnor8tN71KYZNaio1atsBFgOZGrqjl1vKObvgFmW3ypvAgAyw7gQFDTY2LFxIWsKokCPegEFBpqNIBucLlRbW1HGQZRbu3mvg88wnVRotRPaJuu6TllAZsOqs9CsMfIy1QEVL2fZQGkbdynoLo/prn91ZMhk3RCrAfWvDeXYDYUTYrw6UQnsQQVXoYGU569J1sYNMvVOmrwRaK4hXD+CUP0kgo0lulWsMW2xzmsxvp59V8iv4O8mKd3vFiv4zR9j39ZOds2fC559J+wH6jt4bxRAUu+V5LgpViT9+vrOe0NWGJ3ViHELOVPrmv7tf5q1c43WOwKYvK0DJ+/rxJnrCJ5Gw6jE6E1tXhWIFTSGy/ZmJILVq+M4fWcKr9ybwkk+szQeRUWHySvZlCEs4Cj3hAioIqhqMT3f9+yRAl4+VmQ9pR+NQno16f/P3n+AWZKc14Hoqeu9Ke/bezPdPd4DAwy8p4EhQUmUoXblV6t9kvbTW73dp30SpZV3FD0JAgRAkPAgMN679t5Wd3lvrvf3vnMiM6tu9dTM9Mx0zwzA/qv+m5mRkeHjj/+EfUeJ7aj+ZhcrmJmqIlnwoa/hh046o1RBgTxFQDvvq2LdhgAeujOJT32gDXceiKE9qR1qGTcBY21jq47VGuurOjHIqrdWT6USQXyT3i4pSbV6SHrPa5cXJ71fuzyZ+ma/NrZ5b5UE61tJdTMl3NiwrfKVQBGbF0NyQyFRmLSEQrtRLmZq+PGLefyIfG6kgnS+bjq/zbR1ktala+RJHW6zSzUcOlfCY68U8NzxInJFOkRHZwniF6mHyfeEv4HOQB1+lVO+tkK3mhwzsRPeq8l8e5PfE9y8XOBnhp0aot6IcLLDTC/Z84kvYv/P/RUM6LyoSCtCZfW2ldE2VUb3xSL6ThTQQ+4+VUDXyaLhbpkdz6PnGPko+UgevUdy5Cw6T+QQulJALV3CXLiG4Y0uXLoziNFbg1jsc6PEBkuB0R/T2VTUsgazpLiaWuuIDWtLS+uMAZnKNn8FqGjUaGiqj7XVedhbQ5w80BHDjo0D6OvsQNQXgq/ogm+uisgowRMbsb7DBWx4PofNT2SwhbzVcBabn8pg/Ss5tM97zZotDX8P7LsL/mDIKKxWiFbS8Sa/u6zsUGl4y2R/7FR260bX9xBfRU4z59QDq3l1EVe0oeLegoprC6quATa8cb6naqQ5b/Y3qx21r7yYOy1uEFtGbCTVA6gyT2JiSwE2UxaNNiw7zodNZLyRoeqvwJBGGUKotQwwTFtRd3WYKXy2BkuSXccRxawMT30U3toQr9PU9zI0tndEJDfbvv5041y+mprL8HVl47hiYsnUFUMrdnrUs220+tu3w8ax1fmj8iFQbACIMbHKkEWOrXeC5KeYfurCopdNVXGcgObI8RzOXiliJNKC6S1+LPVpN1mPORJDB8SbyCmobGs0DXy+34dLu4MY3hHAIkFTvtVjjs2oe2hNwKFZfvD7mt+FUqsXSyEXLk+VMDFZNp0M1giYLL3TpPg0kGcbq2lUgSrbeNN6OuWF2UUWxqtYA4iIhplgjHsL06TFy4Cr/gfcUF/L+YsFfO/Refy3P5zEEy+kkNdZjGqUl/P5Jl0PUv68Zpo6GafXr5Ps5rVjTd8oq1gWTLu3/FI39kuyHgWCPK46fO6G2Y1PnXX5IssI818dWsWKtVX5136SxaMv5zE8VTE6nGYVqagspms4fK6I7z6TxTcez2B8tmqm77Vreixlw4XRMsZmKsav9iDQG26YDcNUTd4qOVG5ye8+WxrFzyKp8lCaa958IBozIGrL/R/Ftoc+ia3v+xjW3/kAejfsRLu/FW05L9qmq2gbK6L1Sh6tw3kkhwuGWwVKxspoJSfJcYKm+FAebRfzaD9De2cL8MwUka9XMNvWwPSABwuDVkPl1GT9VlhjiqycJd4482hFJhP4Y+OnZfNVJKFN0hbrbP4QYIXX1L7uhBfrOgPo6wqhpzWMbn8AnSU3OliJO0fK6BkqofdiCT3ny+g6X0IHgWKSFTpW8SPS1o32jdvROrgBOkTW9M4bT+yA3KR3nZQTDr89WqtQvVdJsbWaFzZpVHgSqLn6CVDWETwNEqx00jzKtxJddpl93fjJPctuC0pkuk3rAk/WIYvWt5ZAtJRg50//9k8Tyb4UMoUtiaoBTwMMYxfN/Hyt9w47frOxbqThrk+Sh+FuTPFZU1bkv+wY3wxZobkB5ATJ9u+G0Q10Wm5b+aR7pqudVxZJpipv7RS8nuFYdkt+WPJcP8v3TaGwAL9FdkjeOVJ742nBzJx21UvjHNuoAttATTtf3Og35xmaULH9MVVMAVQcGOAqgVI+4cZipweZNo85WN5ExNgl223Qcqz4vY4SqdFe3teCuXQFqbTWB/OdvHnnY0+y/JTi6hy3oGiaLgqWFe2+193iQ0/Vh/RCFccuZPHIc4s4fTCNKbb92aUqClofNlc2mxv85NlFfPsn8/jO43O8X8LB41ks0I5prJ3kuElvn0xyrlVelMhWQq/cvT4t21nlHOunZhhYgsO80q2P5VQd07oGPQ2zgZemSS9m69aoEe1s7aduSDA0NF7Bk4eL+M4zOfzohbw5F+rHWtv0fA7ffjqHJ44UCK6q2Ez77z8QRCzUgun5Gs5RD5teqBl/ukN19IZ07pRmLVxLbG7Se52MqPuZI6fysIw2GtqSWAfcVhGMJbHp3g+Z7W5v+/yvYdeHfx79t9yFzm070LZhA9p6+tDW3k3uIneirYP3nTTr7kd73yASXT0IxZPw+cMUxl7E5hvouFRB57kSkhcL8A7nUNEBoWGCpRAFNxs0VVcFp1KzDratULBrC3MNQkm4L1d5WjKNj3l2WAYO85k1Wo324tIipiZGEazMY0uiij29fuwZiGBzbwx9HUFzwnwsBkSoZ2oBbDDsNvPbq+r5IOsMBY/Xb+YRqwSoLiuUxlcThpv0XqS3lzVrf+2UtPcKqRxq57oGggQlHQQnG1Fx7+L9oDGzQutof6Krr06MxDJjQ9gok1PkeT6XaSqxZ8XafMVba9c/3V7tzgpZTxoNCzA87ai6B8mbDJAyLqkCk60a79gXcMvBQ+DkqV0keFrgs7UwWOGwbFtfNEwApIxbcuPG0Y10+waSSSQlkTUlx0phK9+U7lrDaaZaXW+y/TVuG+az7b0uy2T7bf2+C6SEoHI/O1+hsp/B6LR2DXKh1OFFvt2DBsW9mZ+0VgjVCKg/osp3YjO6Zps79UXum8R2iOXU7iRUx6A1NV3vm+28g8T018iyS6O6rjrSrGdLjYrdDlNZZlx21EO4oxxDaNGFUydy+J2vTeE3vzqJHz25iBePZHD4ZI6gagnffXQejzy9hHPn8mjkGzh/No/vPzKPoZGiSePV6XCT3ipZqbhGeTRkmcuO1UXxxmlulUbrzrJtf83LstxgOdCf1paHqRdp/7CoF2j3UyJTV5xPV3Fpoow0wfQtW3z4wK0BHNjqYxlv4HGCqK89lsXv/iCD3/lBGn9G8KQ1TyoSt24L4NMPRPC+W4OYz9Rw+HwRIzPaNbSBrmADfQRPHb4q/CyPjpiywniTflrpZxNAWXWG1FQxWWLNGgQCKY24JHoGsPHeD+LOv/R38ODf+j/wwX/wf+OD/8u/xIf+13+JD//Df4mP/qNfx8f+yf+Dj/7jf4OPkD/2T/4tPvS//Avc9eW/g+0PfcKcfO+LEaFUK4iwoWq7UkJsqmK2PNfCsobmgbdIEbQQSq1usWqy1qXocFItwpbq5LRZTaG1yYqIo05pql/IJ3supIotyBbKKBYyqOYX4SouIFZfQE8ghy1tNezsbMEu8s6OOtbF6wh55Ar9pv86Q6iYS7Nil6BOW5NU/FFY9HeT3hvk5IRzNfn0OmSVFrG+IPNBea7ty90t2o3OakC06ckbuXUjSX5rYo01ucZ5VvmUBudGtaUXZfdOVFw7CKD6qMf5ltNghZwvxc20kloCYi0NC7z46pfgrY8z7gW+or9i+8/YZt2ypvBZIlH1wKl5li/WFFftrFdr6UHZtZ3h7KeZeiRsP+3gWC5a4Mhdn4a3epphmKBJjuYy1TuHrI+sZ/2u+Hzj6Ea6fYPJSq7lKCi1pIxYwEk3lvmNIMtLeqAbXRwtiCScYbFeWjat3xtNCoMdDl3YkGSyNUzPEjyU66hEXGZ0ycwqNUXbBNL+RCGUoVXmLZKZzYqLiY9NTiQdohuuCtsl+uljvdEWzpbDdnjeKZK3ClqhjgWtW2a++IN1TLQUMFLPm+3JBe1kaWM1iA+Wk/jlRjc+hXZ0Vby4dLmAP/rRDH7990bx//3vw/gvX5vA4y8sQTNsd7upEFeS6FzyYmSihOmFEqraXEp535QU73l6F7LljchJvmZ5Z4Jph1XYfFn+SjbrRi/1fg1yOn91seRCU2eBPdXbqbICPD4CqACVKh8fOgMN7EzW0BWqW5tBHCuaEaciwc/+rX78jc/E8I+/nMA//GIcv/BQDA/dFsEHbw/hFx+K4B98PoF/+stJ/K3PRnH7dr9Z//SDF3L4wUt5ZIi3N1L/erCrjA0Ra8aEEyqH3yyZJCCb9BEbBxU3RmoNttbT6172+N/EqwJimznmlvv89ip23LXWCK/mq91bi1f5/1NOP4ObSLweq1LxRsqT12t26ou0dRFMDaJ1cLMBRR1bdpF3o2PzLjPFrWPDVnSs34K2dZvRuWkHBm+5Hetvu88cQNu1dQ9iHd3wurzwpaoEUWW0jhBEZepsWKhwqSdMpZB+aiaEWP5raoGm8VmHdbLNYwXQFD/evjbxpQBUgJVe2EzflNlwVSsaXauxYFfZDFYZFmuIOEDAFPRq3VTdDE/72LgZTEentDVmtZCHDtQ1aWJ81huLFKab/C6ynQe60eVaacUuy7fyU+WqWsNSqYK5fAmLeQJulhcpOj6Pm2VCoMr+5B0kK2r6k+RXoyJw4iUgsYGJewPqrk7WnwjfCaCIZNdOlFexSBERC5zomwrcjQmCpiHyCAXdIt9S8TGtrIT9ypeSB9pEwtpIQmy5ZJEVxkaL14w0VV0bDDdaYjRnBXsV0W0BN2Rtv68wHHM0J3BbFd53mJYjdYPDQKdXleXryXK+6d75dWiVmexcJzaktFs2NP+8ZdkgG5xhrPDXKBHW0ztDtl+6MGyNSgOlUt0cn1FlWa95WR4Fnsx7sshoRroxsXgLTDLfswbk6gjlG4gF3QiFWO5Ne6f3toV3jFpQKNWQzlQQC7vQ0+VDg23fVK2Is648JlwlE6QA63ey5sHWchD35uP4TKYDv7DYic/MtOF9swncPh/D/XMxfGShFV/Id+KTlXbsqUUQLXuoGNdQ0EY8Wj9lJ8N7k5x8auLlPH/vkEImMsF6jbA5dgzZUXljYj2gPavuslaaCup4oHcWKBPe9/Mn5nehO9TAunAVPQTe3kYNF0YKBFFZvHAyj+nFKvo7vdizyY9bt/nx4C1+PHxbAB+5I4QP3BbC3bv92L3Ji7a4G0culPAnT2Zx6HzZHLCrjuvtySru6yqiP1Q1rYnYBOCa47OaHHljfar2RiyyWlXzxrRz1rO1nl5mNBI3kW3bIttdx0qTC6v+zBu6p7rezJbttcn+yvBaosG8489PGzd3Pf3FIcZc66O0RXStXEFDEtEMxVB5ModBamqbPb3GtqtdvlxuN6Jt7egkoOrfdas5Q6lr+14E2zpMr36QFS02UUZ8vIwgAVWLpkHYhcVxS49KeE01cKaXCwyZmRWktQqXQ3qnbc69NhjS9+W6VYHkka7qBTCzLwwbX/mOKh3tm+3T+VQvl8xugbUK485wGCs36b1DbyM/9KlThirlKmZSBbw0Mo8fX5zCo+THL07jmSuzODuTxjwBlXYiMiMv1ifvIFm9cZqWpw0iqmadE8GJe715ZtNm3lvNjZMgVlle4atJ4ozxaWTgrk8RvGi90QRlfYrxq/LNcjf8amKCmREpw6pJ/DF1R8DOxd+gWXtlrXXqY/gS/EjuWHFYIZlVzTQ9T22MYbjCsMzRNR1PKlqdymvF4CZdIy0n3tWpeANKsu2kKXX8sXxk+WDdkUxvJpUdU37eMZJfK2z+eCvWpnJuNhJOD/UyGasmNm+Sm4iPLjab3kwNkUId3UkqkK1eU4eutvpOUV0NIqmrw4sNA36EfC7M1st4yZPCeU/eSBITdXKw6kJviQpxPoqHi634dK0dn0U7PuNqx+fQwec2PFxJYkMlgBTred5XQyjoMtuae9WT2ZSc7zo5kVJvmFCBx2ZtirHMMqMdvZc9/r9nqCk4VvldCZx1x983Xab0wcpHTr2wH5bf+Jkm7aEWdJCTvgY2RKtme/NGuYyzBFE/fCGNHzyfwaGzRXMormZwdCXd2NDjwUCnB1GWiXS+gVOXK3jsUMGskXrsYAHTCw10BBq4u7OMuzrKBGcVRAjorxIXb5lMW0UdtcXtgcvrhdvjWWaXWObm3mtdvVebr/Hs3OtKltstzjuy7pefbTvN7Phtvmsyb76XDm3YY1+pay+z8+56cLO7V7FJt+vEZkroXyR2SLfWo13RTMuoAm6zptepgbTZ7NhFB7R2KBRLoLW3H7079qF//71o27gNoWQrWnRYbb6GtuESojMEXAYUWR5ruofUK7Onnu2dsIt2exHTi6YwvZr42hDzzMzZDZL1vTamULvRHLcVl6yeieUeAhrpWWcNrAAoy+Xlz3njpNVNfnd5JVPeHJlvWcByhSouT2XxvVOT+MrBYXzl8Cj+x0tD+HfPnMfXjo7gxZEFzBFErZSud4KsiGmkh6WYgKQHFddWlN27ed9tv68xRA44aU4EqwatsOXWih1Nn9XIzyX4aucIYGZZ10qst5pKK/BEYrqYrgZ+suwyzaw/VihzL1IHitY7RVEnuKu4NlsjTwR2AkQWsBM1px3rfGORfp9hGC7Sb+scOGot/EZ/urfC/U6muCF5aDxtTq8bQErXG8Vy3rk6ntl3K2SnrOxdJzZEZyWzX02OBYdoyYCT5ZAs05qfv22Sq2QBJDUOgRYEqdR5qTR7Kw14syz5OmfQTOGxw6qr2ZHyzTL9UVvCu5YSa0K6Bm+KAIrGm/sC6O8JMAh8qwZJwXpHqQGf141E1Iu+Lj8Ge/3oiHtR9tdxzJvGcVcW0zpMv6WGMhFlmfEoiVmPK+o8ZfpEih505LxIlj3wMX1SrM+n3Dk84V3EQkcFWzYE0Nfug1tbuqtgvONxfA1ScisK0gU0QlZknMhlKvYOVwhyZV4rqzOYUskRX+8i2aWRgTclymL9M20tEEXmO/O3qjKukLJA9dKwZdRE5q25szCj5aZpAeQ0X2kDiTaBp2ALon5gZ6KG+7pK2JysGf3opRNZ/PEji/iN7yzg+89lcfpKBZcnLT47UsbLZ0oEWAX85vey+A9/ksLLp4qol+po9dVxa1sVX96Qxz0EUNo0QmvgjeTnv5kOt3aU3pAkXpxO/Wq5gGopR6Y+Vywyj4vM+xV2zKoFPot1bw4X5jtx2bo6ZoZpVpG5zXoWX/28FmtZiA4Vr/Ja1ZXsPFvvyrwv857Me8O8rzv35Hr1OvCqI01WsznS5Dpxy29foiT8C0ROeXUibSqVozStVZhV2HW56kOBrEqphNzSAmaGLmDq/HGMnzqE9OQoC2qBBbxmECp/zMiPz11HjJWqLdxALKATzz3wU+CX6y6MLFmOb2kHIj62P2sKN0vpEy3kyQWFocUcztse0qG4FKCrAmndS3AsFYHLiw0s8ZsKGwqBp1hHD+745b+LDXc9ZOzJtulNtRv/m/TukxqNUiGPmSuXzMnq2flpzJw/iamTB1n2Chjs78KvffkD+PADewns3SgWyhidmMd3f3II337kMMsWJXZHAPNbQqi0+akUuFFgpU9RoJUpZFpDHnxgcwdu7UuiLx5C0ONG1dmNkSXCKQlOqVq50xvrrdUt0GzbebNC1rum9y0a0eklYOqk+hKhhSDZY+Lr2LU6Ml7t1qtJXyhcFbPOSKwd71xmxz2rzqg66dyr2bEcnvrWJUyezzDt2vHBB3bj85+8C8FEBLPjc/jdrz+FR587QSfr2LCvD3d/bj8inRuYVh10QYsP6eKq+uGkh8JdoN8jcNUnDYgz0wWX31u0Oi7NaXnjyEdZszhdwMs/HMX5I7NILxTx4J078MXP3I2Ng52IRrQxh8Kg8DTw2LMn8Yd/8hzOD02irTWCv/erH8EH798lp6C9e0ssY7/z9SfxB998FpVqBf3bd+O2X/jrZpdTM3qvoW5l3A0g7aSlTYHUyM5cOIVD3/wtTJw6DPVsbn3w49j32V9B1Jxr57FS9TqFQ3JcG1Sk52eQnp1BPq1DramwsA5Onz6E0cPPGOUhHExgMLaF9aobHpeXcJ4KezWNidQwUuVpJGMe3LEvjl/9xS70rGe65526dp1IowtsD154bgH/+ffHMXqliALzf/z2COa3B1AJMf3Uj7Cqfbm6HK5VLpvM5AcpNl5G28UiAicLuCXuw9/4lV7cekuU5UllgHbsjrl3msqs5yPjOVy4ksP5y3mcPJ/D8XOsmwRHGwMRbK+HsKUWRG/dh2TDgxCBEiWPia22l8kw12ZdFQy7ijjRksWIq4RSuI73PxDHpx9uwyCBYjDERLw24XSdSGnueGbnheSQ0pn/pVwNcwtVTEyXMD1Xxtx8BTMLFbNjoDY+0JTteNSFzjavAbmKw7o+P6JRxkMjVSoPyq/lONl+mAfn/jqSnKTT2jL89IU8y+oEXjyiKdYVdEf7sbF9B4K+CKPnMjN1ooEY+toGMZMdxeGxZzGfnkSLz4vunfsxsP9erL/9AUTaOowirtGHKuXS7PAQlqYnoAOvdQ4gKygmTx3E2OFnkaMMG4y78Fe3Etx0lrVrPaPfQJrgcyLD8pNuYLLQgotpNw7N+rBQdptRx2jYi1iEehvTTCMPSh1th680zlCNrvDaFmhge7yGh3tK2J2oIBGow2uf+2RSklepabqXblaqtdAvN751JYAfjPpRzGXQt3UX7v1r/whd2/cZYGEaMccB3rtcHhQW5zA3dAZLE8PUC2b5umZGV4xdshkh0VV+2r+Wfue8k27Ke1nn33L4jBn9kByXucyayLjJNDbfWyZkx5ZxzLyz/LCNSbIhf2S44r9eGN+te/sD815xWYP0nRO2Vbqq5QH/5b5GmVZ/79jU0UZi+SWt33HCuuhbpa8dviZyvlfYrHS2n/+iAairycq+108CpVWzDX2jf5lVS2VkF+awODlCIHUO02zYZy+eRiG1YBpd2dGUO/VuxPwUBn4LQIX9bORb3MhXXZjJtZj1TZtarU0iXh9AtSBvKizMRhKqhL2xBiJedfwZCyT5at3r/WKhgaFFAikCKJ18Xa9UEO/uw+1f/FtYf8eDrDyWh2aKoePETXrX6WoAlSOAmn4dAFVgwzBGAPUdAqjvEkBVWe5CfXG4d7TB3R6CW+CZeZ2hUL64NI+FEoV13I/bB5L4yNYeNl4BlNcufDapcKi2CLI4BcW6WvVjpZasFCPTOvONl+U9BK0jqrvaeG2lMIrCTUVTawFL1RKKZQK7GoEQBbTf60PQ6zcNlXVmk+W2Ee4S0LwaP1R26yzc9Wkz4uRqpGgoxdSqA7Kn8DYDqIlzBFAD7Xj4fgKoTxFAJQmgxpoBVA3r92/BnZ97GNGuPlTKrJSGVtLGkhsKQc1M2XM35P8MBXLG+GfZkRB+I+lyY+lnEkBRUZq5eAqHDYA6Yhr0rQ9+DPs+8yuIdPTArYPBle7XKRxqNCXLU3MEUHPTKAhA5fOoFguYOnMI40eeRbVSRCSQpGJGABXsYiNLANWoUL4TQKVvNICy808KtbcFx4+k8EffnsDxE1lMpmsobAghty2Imc1+VKQ0s/0wnxitid+IVyVV04NuVTTUkFARbKkAwVQNrQROOiajx+fGnbsi+KXPdWHdBsZJi3nfLVJdpyxJ5wgg5koYHS/gwuUcTl7MY3iyjMXFuhllaqt5Eac8CsNNvOlyxqaZLA0UGOEMqgSedVTbGuhZ58O+7WHctieCnZtCcGk63DsODpUBtp9OXvB/ZrqM0+fzBIsFxrWExXQV+aLWRDMOBFVLfK4QpEhfDFIORMJuAimP2aW3LUEA0uFDX7efcoCAssuHQJgWJbL4zeo4ytPrSHZ01gJQXQRQm2wA5aJ+pJk/0UAUfa1vAKDaLQAlGaQZNnPDlwmgJs0yDbURDZpNnnqFAOoZ5IoVDMYsAHV3hwWgPCzbGjgVEFooNrBUqmOCetm5JTdGMy7MFlxIs9zkGz6U6pQH1KO0nCLsbSBJna47WEM/gfZgtIaN5C2RKhI+jW6qnWAQmpOTpCqnbFwLQPUSQN23JoCyEk6302eP4cwjf4rFsSHqoAW2kTR3lH7aU7u3Jtnv9Ge5JzPycvjs98vf2y+W7Trvmu00kd6bi2XHkGNNTslcdq761jzZP3q3+r11b0LivDP/MrfCZ92bG9uOnRZXkeX21e+WI29/K8dX7Fgum8Db71feuT/99/7ZP7fvb9KbJAdJm23SWYBbPD5UqPBmZsZQYQOrRFcjril3CbYtEYIoHZgb9LkQJIAq1FzIlCX0acY2PxYQ2OJXTfm5ikxOSoE0pQRZ1i3qhUjwO83lNbugLJNz3yDgasEchUFBM4/4rZvKabSjG31770C8d5Df0ZHVZegmvReIGVEl2M2lFlHIpFi2cgRRM8jOTLCRrCIei+C2WzZi8zoqbFRcq1LyMgWcuziJc1SA4fOwYYmira+NjWYUIZcHcYKShDdIKFA3o1ETmTzBSxXrW8OIB7wsf27TY2n0JfrvsClPTT0+lsC6uqBYz9avBS9Y4umTKWrHvgAA//RJREFU1jm1mil6NfegmbZXhx85Aqap9CyGF8YxNDuKizMjGJobw/jSDOayS8hpWgLLpp/1yqv503KQlaPC8GapvOZKaZTLC8Q74whglD7l6KcTRvvODmKNrWMuXcHwmQVk5kuIRUPYsK4Te7b3wxv0IZ/O4+ipKxganWFDVEeipxe9bKD94YQZ9l9Nir3iV7TWO9Xpd32MukeR7+SrPLVSqKlavSvk9jBUuSrGL6YxP8m8phBY39/OeA+wTIThpyJikZVQl0dmcPz0KOYXswgxXe7avxkbmU6GKO9qLGNHmE7HTo9Q5tURa+9E765bCVy6jSw0BxHfIFLDJnkqeZufn8Xk6cPIzFKZYrha121G9/a98Ieiphf6eqa78ZfyvZTPopTLmtEm1UuNhGVnJ5CZGuH7GnysVwl/O0JeKX9sF/hXqZeolKWoKOUo811UWAPYT8ARpQJrgMzbJscNprvqKbmYryKdrTAPCTTnKvBTIfRTUStRga6w7akLaDk6gKnbTVfHPedR9pSnrD/eIgHIVAVtl0poHS6jj+3Kg7fH8MC9CWxaF4RXU9ukhb6bxKAGBBZCmuHhQoxx7myjHAxK8SEoIjDKhKqYCZcxGiriSrCAK7yORIqYiBaRaq3A1deC7s0+7CdoeuiuBB6+L4m+3oCVRO9m9OQ/kzifreHycAHPvJLGj55cwjMvpwlEcsgTNOlAfB30WtCGF2SzBIFhLhIYLBH4TsyUMDRSwhkCl0sEXmOTRQO0coWaGb1z066P6eZSGVkuBKLm+7dJtlNagjC7UMHLxzIYm5Ls1PmWMbSGOijvtZ7OxeRm2fUEEAvG2V6kMZkaQaGcNZ0m6izRBmCJvvXwhUJmpEl1VZ0dajMFRiSjjKxmO6J2Mz15he1HnW1dCw60VTAQrhnw5FSHoFed3S0IeVoMMFofbWBDrIEBXtfFWzAo5v16mm1N1MzOffvbqrirs4p7usq4jW5ujGozL6cvYe10c1JXHdrZqgtnljy4kPagQpkSa+vEwIF7zWi6OZ/TrpuSczQwHeCzl07j3JPfx+L4kAFZLaUSPKUiXARTLraNLcX8MjMhVp6pQzQMZ1WQ0KA8M6x7wxnDdaWddmrOknMpVLMp1MnmOb2EWmYJ1fSixRkxn22zCtO+vDSPcqqZF6yrzJfmUF5czcWFWZTIxYUZFKnjFOaneXV45bmgDqy5SRRmp5Cn7M/NTCLPfNV1+X56Atnp8bV5apRX8uQY5fboVTyCzCR5YhTpiWGkJkZ4ldkwyw3vyalxmo9fQWqMzKv7U3/3JoB6q2RVVgqfpQUsToxhbugsC/YZLI5ehuaKerxes/tdiG1la1AHtemrBgGUG6GAB6mSC+liC6i3GvAU5lVt1bXIaPWApEusgKykcYIzTeFbAVCOgieR5EKWDd1sDmYHIcnFQCyOZN86o/jEuqjM2kJWX1lf3qT3Aikv1IP2ZgBUWgDqkgWgpCj54wH4O6jQsfBpJEelQvnr6EuLFLoVCukwwVbQ40Ey5GMZaTG7RNZYKMQqGw4cEilcDjnm+lUjpKtx2/TSuAmc4tZ5Sa5B1AmcWlpCDEcFmWIG56ev4M9PPYtHzryIZy8exdGxczg1dQknRs+Z+7NTVwiSiuiItbHO+PkdG0amwdTiDE5NXMKF6bOYSZ9FuTKLgJslnQ2MWYNhhYJshUXxVa9sXgDq7CLScyVEIgFsHOzA3h0DBFB+A6COnRrGZQOgGoj3dKB/1zb4IwR/zaNypo7xuaUMT2MSvtoFs+6JNdFOC6sG2b6b33eTVgBUBvNTOQIoguX+jhsHoJjgKi83hhRGlkeVAza2k6ePEMAQQNHPtsFN6NxKABWOsug5U/j0cx3IFCICqBzTj2zm81OJqatuzk2ZhldrEvwEUPFAO5WwiEmLdwZAKU1WlzOVPzc14aVMFfNUUOvauT/fQIDsqQLlMOWKNhUwFfVqag6T4s2LOvjSdbRdLqHzbBFdF0vo9bixY3sEn/pwG24/EKPCS7vvNngimRgxGOqojEW9iMU8bGsJotp92DTox+bBIDb0+jHQ6UUvgVVv0oOBdg/Wd/uwY50fdzBvPvdwBz7zwXbcdyCOdYMBK27LhXqtNHsHSLozg6CR9KOnc/jtb0zj8edSmJwumRGmQYb/nr0BbOr3mnY+T92gXKUscrnN7ATVEQ0OewkM/NQ/fH6v2YBqdqmKk+dyOHIyi0vDRWTzdSRZNpVmWnqwUkauY7xtp1YAVNYGULUmAOUzdcgCUP4VAJVeDaDiBFBJAig/AZTZjZjhrdepkwlAZQkGCDjknQBUZlYAavhVAMrLeCoNJeWVy7Kv3Y61O1970IX+aAt2tAIHOuq4u6OC+7vLeF9PCQ8QMN3VWcaehOVO1Muv+bGWSRhfGRZn7bn9s0yOkY62aQZQGj0TgBpcC0DpykKgTqTU5Cimzh5DMZ836/IHAgFsZRoM8tof8Bvus3kgEOQ1gF6/Hz1in89cu/muR+wPWOZiPvfSbk+QzGs3uZNtr7iL3xmmWRftGqb9Tl476YZ19aODbUq7h6wr7Ytl1qF3ft43cSe5ndzm9aGV+odh6s1Jsq6tMjdsPbfbZrKfpB9xlpE4C3ac5SFBvvq6FsfIeh9ze8w1bq50y7AHCYYhIbcp48QxPsf4LiYz+h8Ty8zruTmF7+2QKrjmws8MX8IYG/MrLz5F8DREIVcwFcTHBI77a4j5amZbcU3Tk1CKh9Qj5sVoymVGhjojDbQJBLFNfe0ZMI6hpaBo84ixdAtKbBDXJ6nwEYCZc6YsK8Z/4iJU2agJPF1aaEGmUIGXwrR76x5TQQdvewAJAql6hcqfHG0aYbhJ7wGiwCxRQKp8LVzDFD5nDdR3fnwQ33n0MBoERfF1rYjt6oG/PYwGlV9lsRqKEhuZ2WIOh+cmka3lsSEZxvb2KDa2RbBEJXuSQKzEhkYdAG0EVQOJIN+F0R7yU0GkgsryYqbWsaRJsKutlZ4h8AWXnzpXDBX0EFYkaUcjXvpGgL+O6dQcHj37Eo6MncVCbonfUmAGk2w8Q8at6cw0y6qm4gGJMJWYtl4Cuxjrjxuz6QXyIrKVAt2qmN5D7bbVTUB0//p23NYnd7ysR1T21XiqIpAq9hS+p//0EsbPptHXk8TDD+zBL332HgSTUcyNzdpT+E4y7DWs278Ld/78pxHrbEe1ZIZuyaofBGqNlLXeqTFPzvONUtRq7JtJaS2TVQPD7zAtT+H70SjOH9YUvoI9he+en8opfBp90sjP7IVTOPyt3zZroNQzu+W+j2Dvp76MWHcfPGzsTV5cl3BICaW/Wjs4O4XUzDQVs7SZwmdk/5nDmDj2nAFVEa2Bim+1pvC1UBl6R6bwOYWLcdWtZEaxRuBUwhmC5sMn03iFCuqViTLqmt4U9aDS4UO224tMlxfFuAuVAMsuK7Appyy02j1W5zv5szWEFqkYTlcRmK3CvVBFjN4MtHrxgXuTeP+9CQJCH/xUMk0VuDHZ/ibJKsdOelAEUCkl+K3UkS/UsJgqY4msaX7FUt2MTKuYUI8ywCIR82HDYBidbX5WaTttZWG5LNlm7yjRTyrz6bmyOeD32VfSZtqeOjB62924e3cIA8zL4xeKOD9SwuJSGQvudmRi/fBXsoiU5hF2FRGlHpKIaNaLG5eXApiNbUI+3o9wagwxApN4LYVkoIrOLj/uuyOOh+5JmnVTy9MWnSR4u2Rn0fIUvj+YNFP40CibNVDWFL6wqUMCQGYNVOsgprMjODz6LOYzK1P4Bs0UvgcRaaOcNlP4XKYuzmgN1MykBaqYdy21CiZPvoLRQ08jqyl8WgO1xZnCZ3Usqwg75OSy2g/nXje6l6TXVclhmBXHFH+TRI5t5639rNsmMu7wp0idbappCl+haQ1Uz/Z9RtaZQCgOjJsAlTrthw8+g1e+8RuYnZpAxBfAJ+sEdY2qVhSbzRaN+02hERkd7xrIsmV/aXl9dfBfl2R3Lb+ctvhVZNzXS0ltyzPJombr1uAAXxhz/tD9lXBZvw5ZT81fO2RcX36/1rfWs/Otc+V3DHyd6S8ypuazlZHLm/QmSEqeGnNtIpFdXMD88EWz7mlpcsQ0rlr8GKBSF6HAivrqCHmt4qHvJKS1IFGZX2H7qU47TfETwDLy+ur8XJMsS05xsLLZyewVkh8CWGKnfVO4Yz3rTG+tRqLMboN6c4PB06tD93pkUquJ3w693e/fPTKx589bjsEaeWqZNOBtcbPh8MBPhVdKxFiqgFfGFvHDc5P4yYUpPDs8Z55fGlvC40Oz+O6ZCXzz+Bh+fH4aJ6fSSLMR8vJbn3oF+H0uXcKlySyeHVrCI+cX8MiFBTxPN05OLWA8lUG+XDGA5sr8OJ4fOoaDI6cwszSH9nAnDvTvw/s2P4gHN78P9228Dx/Y+gHcueFutEc7kSkWcHL8Il64dAwvDJ3A+Skqo/kUQlQGY54glXgXpqgQHZ1YwmMXZ/D4pVnM5EqmI0LCzaShzU5CmsMADa2kj2qRw01f2FeyeSyZTSq89cvQNunaLt06/HcNotNWvbKfX4PMbky6NnFzuFbM3iYtO3k9XLwuIXrzRG9X1YfXilOznetAy66vZIt1a5QEy1DhcqjJmqHl75uu14+uChTDpClYba1+bNkYwe0EbPfdEcOde0PY0E5zNgbhoTzCRzKIv5BC+3NpdD2fQc+LGfS+lEXfyzkMvJw33PNKHm1H8oieyqNjtoI9SS8+dHscX/h0Jz74QBIbNwQt8KQqcHWk3wvEMGlKqVdT+iJetDNNBnpDJl32bItj/64Ebt2TxG17EziwO4G9O+LYsiFCEOW1MkqgYRk4XP+cuybSJg+U45OjBTx7MIUnX1wy0/U01f/27QF89oEoulrdBiBfGs7hyoIbI6GtmOzch/mObUi7Y2iplLCtz4UP3BbGZx6I4IG9fnTF6nD5A8hF+zDbfwdGN30I53ofwnH3Thy67MIPn1zE1747g+NnctDOfYaudxLIPUXPvl1NjokSv0nHebVFi2Te/O4qeysK/VoOWGbNTli+2tnPb2UukCUq1FqQrriQY9uj0Sa3SwdJs00le9QB0Rze1yK9Il9tw3nW1QnxaxItWDnTQKxWRW+liMFyET3kEEFkpVLBYqVqOM37DIGXOLsG58kFcpFcov0S7VtcRZlmFV61OYdmxDTegFvI3noVXoLXFeYz3WhmPzlAtwN8FzRcQ5gcIkjUVRwhx8gJupegrpqo1Qn0q2SZ1ZBs1NBKvaKVedRmc7vh+jK32dcOcie5y1xr5upw91XcQzd6zLWGXl57daWffWRd++l3P8Nzcw3UtVJTaW4RtmcC5zNLWBi7gtGjL2Lq3HEU00t8qwbMS/DUQNzPQkFg5MwA8HrciAa98FBxLVU1BY/qFxWotpC1Psqpdm9ECorm1+qUawEwbcFp7cJnvRcJjOk5x4qudVbiGgufLxjEwL670E/2BcO0qY+aPrxOpPiKHMVCl1fFbk1vXycNnFdXfyfzZTPLJ+fRUk/NzU8dCXCbKXxL1hS+8htM4dOhuVoDdfbSJM4OTaHBghdIUMnpjMAT8hEs2yXMKO0tZpe+mWKWZaNoRipzVK4W8hSUNRdCbj/CngAbBi+FaAPTmRKGZjMYTReQLVcR9XsQ83vpZwOzqSJOjS7h5dFFvMDrkakMzs6mMLwwa9Y4zeUWWVazWMpncHD4FF4ZPmnWOCXDrbhr/R3Y378fmzo2oTvajdZwG/rj/eiMdsHNemKm7ZWyKDGM6nHtCEaxMdGBzfEu9OggbK+merSgyPRQGOcKJfTFg+hkhdLaLY34qixqO5dsroLh00vIzJURjQbM1LS9OwbNFL5cOo8jZgrfLBO+gURPJ/p3boM/HDZp3YIcPI05Aqhha7OIlqpyyPy9qt6q8MmIfqv8N68l0widrnrh0tfmU+t7/Yqby65j9lZpeQrfhTTmp7QG6npM4Rt+d9ZAmTASlrIByy3aa6BmrDVQbYOb0bVNU/hirAv2FL7rRYyXOppKuYxhsw1vRVxCTiO402PmvY+APtY0hU/b4msKX7bEuts0he/Arggi120K36tJeeAhiFLnhpm+1uZDR5sX1Jdpbil6oXIN8QyVkvkKEtMVxKd4nSojPllBktw6W0VHlkoEC2h/0ocdW0K4R6MS9yZwP68Jutdge9LizHp4z5HCZYfNTmZmCbw+N4KaAUJAFYv6EBfHfIiRo1GveWemrq2ZNe9CXBmWYrGGp15M4cdPL+DicBFhfwvu3BnE3buDWN/jxdGzBfz4YBET+QAWYxswPXAvsol+eKhQ+xdH0VObwkMHAnjotgh2bwqAog/ZTIX6hxsL5QCW4huQ6dyBTHIdaqE45VwFC1NZDF9YoM4Cpg/1mZDbWuN2PYqsnYzST+YWymaE1Ezha6HC7GuewieLzhS+BNudlDWFj+1B8xQ+Zw2UGW1iemmUOpdaMmugLPBjyQytgUlPjRAQXL0GinKyKWry1che3rjZFgik5NkmzhQITnMeXEx5MJRxM73dZnOJRepxWepZ2hBCfXOaPqoipO+Xk8t+NlHSVRf+XL0GqnkKX+Q1pvBpYw111k+cPIRcLs20cmNXo4qNDCmzFoss6McoAw+5vWQfTvP9BZcbZ1wenCU7V4fP6dpiXc/bfE7PdOMcvztLPtfiNuZy5yL5/GuyCxf5nexclH2G5QK/Ncx3+v4CzS/KHu8vGbbt0471nfXOeT9krkzzJjOLXcv3Q7y32LJ/edl85dlil3WlX5cZNsMyY3xldoXvrtAv6+oyV72/wtZ6WO+Zc8P8ZkTMdzcB1DXSSuVSTWtQkSgixcZ7augsxk68goWRS6YRVeXxeepm5ClOUORUTFWsgNeNeIgKKSvjbN7qPaD8NpVZU6WWK9uaZKqcudMmOSXWq1zFMtMGFT6zBsq8NqS6JnCVr7qRob1cqY46Mz0YjZrpNp2bdlC5cnYXu3FkhZjEGyOUlBA2OcFdMZGZ82S9bX6yFKiVdGr+znpiYhuybFtf8H61xZ8eYia+2U0kmtdACbkHCCb8ndFVAMowf0psVASg0lUdFAOEfX6siySwM9mFPclubIy2Yl04gXXRhAEq6VoZS4UixoncPRQqWlc0uVjAKwROf3Z+AicImuZKJeNuheFbKrBhXJrG6clLODJ6luDpjNkoIlcqIEhlc33retw+eBu6CJYq9Qqq9apRyrXjnhYO91MJiPvDyBeWCORa0BmKYmu8DRsYxhAbhZDHjfaAtl/3mrqUZeNTqlEBpOIfJjCIBqg0snU0u/xRaUwRPFw5KwBVRDys9RACUNYaKAGoozaAUtoIQPXt2EqFnE1SNQtffQje2iWWsALfOyVQ1Fy4bHM6oD+33vFeI1Emzfm38qV1Z/1abx2yRqX0rW1g01WP10RrA6if3k0klGIqx/nFuZVNJGhuAahb4I/EzGGP15MMGGJctaZCSpmUHK2B0lQhA6BmBKBq1hoofxsBVNj6pglAFa9aA3UjAZQhOq2zoCJsb8IEBdqCuZV+avvqHVuD2KQzjXr9SCQIKIIt8FMpV1Hws90KsN2K0+7WrWHcd1cSv/iJTnzyg+0m3N0dfKmy4nTGLNONy/frSkpyh5vptczfLVJykkvFOkbHy/jzpxbw0lEqy6yDd+0O4Vc+EqOFBr77TBbHzuUxXQhiqvdOzA7eg6W2LfDn5tE38hx6yuPY2AU8eCCE7ev9rLPqyNWW5m4UF1MYvziNnDeJUqSd9duNcjCGXGIdtAl/Mks5QEVlZqlmdupr7ZIsdBLIub6FfLc/EYCaXaiaNVDj9iYSUX8cyVA7QYE2kXAbu36vtYmEAVBXbSJhAFS/BaAkmyQLLAClTSSyBkBJMWqwXbA2fBlFuSLdbPUmEgpSc9br2Ygb3s2X3Ti55MWPxwL4k8tBPDYVwPOzPrww48WzMz48OxvE6ZQXsyXJP+pYXu2qrI5zuWgkueFmsp02HehXbyIRfa1NJHRVXAigtMGBBaAy8BOw7GbbuZV21SU+yXR7hLrdSzQXWBKAuEKzIabZMpDgs64CCHovsCFwYgEkAhoDgixgI2B0gd+ep5nYAlVeC4DpmayrAVrGzIvTvJ5evpL57hSvp2RmX0/wepLvTzjM5+V7m4+JaX6UfETMZ3M17DV81Fwts0OOOXWCw7R7mM+H2R7o3WGG2QKVZL47RDuyf5Ag87BjZuw44NOLgzR7hXxQz0zTg3rH717h8yu83txE4g3IKf7mlwVYFaRMBTA1M4XZK5q6d4bg6SKKqSVacJn1GG3BhhlRUs+GSOXe9AayAQ353UhRVkxlYLYe72SJ19onu468DrGS0444V4EZvXKxkurcqLDP2gZ9lQCgPQko9YzkSg2zsFTzSDXqpJ7a9g07jBDSR83A663Q64XdSTNHsXL8Wu0l7djKlzktmuHSWS5uKshugk6dWq01Ph6fzUxDY057uq48K8E1OigXHbb9Nb8/XaSwv51NJNYCULbD1igIH8vlMkItHnSFYwRPrdhA0NTq5zcUGuoM8DBf/ExnL/PFQ6FbVONUKSFFBD+cKuHUXBrnFtJYzBeRjHRjf/8+3L7uDty67nbs7dmLdQRJQW8IRYK0dHYe9UoBDQqftnAbBpMDWJ9cz/IbNuupnDxy8X29UUEpP4sqOdgooZNh6g5GEfP6ofVNIkVBaeRjWAWi0uUi0hWCO76I+DzY2BpGa1DgqoEKBWMqB4ycXmBDWkCMwGjzVSNQFoCyNpFIaBOJnZupfGbgqpyFuzFHHwU0FUqlncoVAZEulokJi4BlgGVX28FPKC9mMzg0voQXRxfw/MicGaXTFMiRpQLylZpZ1K2OFX2jKqIRKh/zUvLCz3Kve02VlLlRDt5kSV61C58BUNqF76d3EwkpRAIz+QUCqDNHzAiUCoIAVM/2vfARQOmcFNH1CocBQ1RaBJ60E5/ZgY/1Urtf5eepgM6MG6XNqxEov0agolY62ABqrU0kbjiAEjFLGXQCqRaWYzc6Wv3oaA8gmfAjGfWhLe5Fd6cP6/r92LI+iO2bQti5NcQ6EcH+3RHcfSCGW3fH0N/jRyjC8qmpFComywmrB4dv0nUlTd1jel8YKuCx55YIMnLUOxr44O0h3LuH+RECjp8v4NGDBYxXCC7aNmOm7zakE4NwNaqIzl1Ex/QxbGsv4tYdzFeCp2TUbaZrq39Busgc5eDYRAGlBuESZXvFF0GdXHX74anm4SulkU3lWU7L2L45hP52n5FRqm9vK9/tzzTrQbtEvnLc2oWvoU0kVo1ASc47I1AxAqi1N5GI964jgAobsGFGoCh789THNFpsxCXLq3ZSzVJWaMOXCt8vj0BFCKAYH8VLVqVHUSsC1SUMZTz47kgQ37kSwBPjBAYpAkwq0Ot6/TiwPUhQGsa+bQHWKQ8KDRfOL7jw8rQbR+Y8bIc8jEML2v1Vs8ZKI00r3Zf6lT5nzUB685tIvBpA7SGA2tKomRGoKeblyy4fxnmtMkJdrUmC6G50J5PoTCTQEY+jIxG37pMJ65rgO2OeoFxgHjRxezxKjhlz8y4WRVIcjZB1jZn7BPWRBM0TEV75HAuHESXHIuII4obD5iozvYuEQ4iwMEfCQYR1v4qt96FAEEFyKOhwgOXfvvI5GAjAT/0gyPswWSuW85Uq21CP6UiNeAXGW5Cv1dBgm+rXOu6oZJofAeoBPupGXuoJ3oAPHirjHl7NPds/7dDroT8eP8s+dQqXj1feu/1+c9/yWxdvbiLxeuQUdzT1OmvdkxYpTpw+YnpBNfpUTC2wgfEgHmxBT5SVnpXGfMECL4UvEnAjHPCYtVELeRems0A7haA2kJAfluuWb2uT1khZ76epCM5TrsUDVPRYY4gfjILVnJESCJrmN1dwmU0k5rJszKsUnKwgez7xRWx76NNw+zRvUOHkl/q4yfuVW/uuuRLTzLo035t/+8e+0v8alUQjBOiPQJEEn5GLet8U4Fq5Zs4z0NkqFXK5mLeeyyVedcK1NWVGU2cEHjQkb3qX6Jjc9foDCMaSiPetRyjZTiVKyhw9MvGTV02evcdJ6WmixhtzDtQ1biKhc6CsTSQO2ZtIuJAYbEVstzaRYONI5ddJBrmt6XGZYtFM5fMyDQVCQvaopNYriZRNCk+F6Z1h+p9PzeFChkBI7ugFGyYXv+kIt2NH1w7s6duDjoiUyCC/bUGunMNMdhaji6O4Mn8FwwvDBFNFbO3cip20v6VjCyL+qBl9MooqG9ESG8hCfh65zARKpSXmd5meGQ9NPmoKgxUyi1QvNIXv0Nw4LmXmkKQw3NkZwwMb2tEVDdI+K0igFamlFrzyrcOYOzWJgY4EPnzfbvzS5+5FMBnDjH0O1GPPnUTD1cCm/evxwM/fhbaOGuolKukqzKYRtPJG8ddImZ4tUj1uQapYwYX5LAFSHpOpAut5EQvMl3SpwnirzLYYYBT3e9Ee8aGfAHcHw7ouEWaaEeywvsxkCVDpTrFKuEQ/ZL897DPTEjsj2hXMZZSAa6GVTSTGcP7IDNLzN3gTCdY7Uy9vAEk5EnjSImpt43vom79plAj5u/neD2Hvp34Jse5+NnaMk/LmOoVDHTXyc1FTgGamUMxTmdUmElReZs4dwdSJl6j4lCjfkxiMbiNo7zTyx9lEYnKNTSS6b8RBuq9FphKLVV8bZvOEYqlGhbxGGaD61JRWtKKdLAXgNWrlD9qjeXr9qvS0ysxNugFE5btRbeBHTy7gGz+YxZWxMnpa3fi1TxPQdnpw+EIJLx7L4KVzdUx37EV63a1YTG4x4CdMuZkYeQWDY8/hYweAD9/LctllbeWuvHbL7XoLnjqUwfdeKOJ0JomR4BZMDd6PYryfgq2GaOoyAdhRBIZPYFNwDr/y8924/84k2pMe6g1sV99O0VX7T/GlbdNPnc/hv31lCi8dXWRJqqI70rd6Ewla1CYS/a2DmMq8ehOJV50DxTZEIMQ6SNfaREK78tWoQ0yfOojJY8+bc6AGdA6UNpGwD9L1GX2NdaPWgumCG8fmvThCPrHgRdnrQU+HG/0dHgwy7XXtbvWgM+k2etZCpoqJ+RouTVRx5JIONK4gzrq/PVrGvV0lbI1X0OFnPWH9q5opr9p6yQJQmvb3ZjeRqLGt0yYSB//4NzBNmRSlHvcFtqkfq5aRpD2N9vy+J4hztO+non/vzu24a8smAyhUz00nnFOXTRXWj0001xvZ0V/TG0NObbe2x9dTsw3rW0O8MS44/pCcO+Oldcu8MbbspzWIr5rbWV2tVniF1O4q33PUZaaWlnBqfBLTU9O4h7rJOno2xvS4QLl3iX5t2RHFPfsSlG1uM1VXMVQQTShMnGxHFcqmqMnc2a3aemW9vLkL3xuRnTpWz0aNyn0J6YVZzBI0jR55AeMnXkFucQ51KvpqdDSdrougyNm4RpkvhaeVylLIb/UyF6stKAjMeHXuAC1Z//LF/L4W6a22L58i+JovNNCj3fsIwmR+9ffyRwBqqWgBqGkCKDWaIaL/3R//ArZ/8DPwhqy5+q8myzWHVAmkuKjnY9VVBarpWenj3PPGVH6diyXgo8QQYPMEgmbqoJQSCQbZFyBSb1FRw+7pJRR4zROQFjPqRUqjlBVnqLRkjXtVrYfhN1Z0W4x7wai1Nbt2FuzZeQDJ3gF4A2EKG1vSr5p29VNCTB8patM3AEA5RYUw0/wxJ5Vl5rpCupfFFurO6sXx4mxqho3KOLLlPPNZu5PU0BnvxYGBW7GFoKg73m3clJCXWzoPx+3Smr8SFvOLODFxnArlJIHTVqxv3YBkKEHw5jOjGY2GFqvmkE6NIpudYgObYbGp0g2WFRMO/VpC/Wr4UKCwPDY/gQvpOSMYW4PWzoHxgJ/1MohovAeechATjx5H9dI0+tri+FATgDIH6X7jaTxKAKERqIFdCRz4RD/CbX4qmvJNQlr1SlMzWOY0SmTYbXottWPhHIHPyekUHqH7l+ZzlAn8zti1hLXCrdALAGo3Qig/+O227ji2dUTN1MNMqYqzM9q5rYgU71WXdOj2prYwdnfFcWtfEj2xoJmaKOBo5ZadZ6svhn4WD9I1AOriaRz8xv8wu/Bp1HrjPQ9Trn0Rib5B+IIUipJZ1ykcipcBUFPjSM1Omp0xVS+L2RRmzx3F9MmXjawLBxIEUNYufFJ23jMAyiEnmw3zx8pyixzz5iRTseezIxP0eoWcp+YPbtJ1IekOLBqpdBXf/OEsvv69WTZfDezf6sff+HRCTSl+87tpnL5MmVoP48qGD2J64G40KOc8xSUk588hPn4cfalT+OX3+/C5DyTh91Hu2AqgzvlTrh0+W8DjR4o4eqmC89V+DG/7JHLtW+h5HcE8y+v8WcSGXsGWlhF86iMduI8ASlP5fNo4ZHkq31sgfq6yZQDUOQKoP7IAFFoEoPqxsW07AVSEclbnua3swmcA1FUH6WoXvnVNu/CZjourARTbohrby+nTh14DQFmbPxSY5udSbhyc8+LxyQAmyj70EiTt2ejF3bv82L7eh552toNMRI2eGTWHUVFNUPqWmSYHz1bw7IkSnj9ZpP5Sxs5kFQ92l8y25xEPo2064YzabnQ0Aai1DtJ98wCqhI/VymajhZOUV7/jDeACEzoeDuNLD96Ln7vrNgOmVoghfytZaKr99az7tltruWuAXbMfazw7n5AuT07jmdPncGZ4BNXpKXyBevkgQdX3XT4c9Psw2xrERz/aji9/qgMeHSgu+Xa1n2uS867JM92SVZT/QpEEiNgh53mVGVPGcJOZkqrKRjS7OI9CJm2eVbil3NcqVVO4qcMaZcpOW5s1PEwFlC8kuFQXBJqSbD+ds5vkl2VbHq7ydJlkq0oBWCAq0r2m7mndlDMqtZqsJk9v/K46/G59A1PxSsW8mQ5WSKfM9uVSShw2X0jI1tTLW6MgqhqhVCFwKSzMIU0lfu7SWUyePIQRVuCLz/wYZx75Mxz/7ldw8Ou/gRd+/9/j6f/+L/DYv/vf8aN/8ffxw//r7+LHv/6/4pF/90/wyH/8p7z/hzT7O+S/jR/9338fP/k3/5t5/wOa/fjX/xGe+K//F174yn/E0e/+gTkk7sqhZzB55hjmR4aQXZgx4Elxc/sDBvwJIHkJyFqo2GmDhbkrF3D8+1/FiR98zYBalzLDpuZ8dtgkks3LZu8hMjnLH3MlXdfg2fEWwNdok9XL4/ggH8k0U/n16CDD6AD6+u7AQNcedMa6qcBbI1U+fxi9iX7s7tmNXpqrsaoSzDiuye0yBbt625KhJO7fdD9+cd8vmKl+reGkGZ0ViNY5HbnMFGZnTiGVGmHjqm3M1cgIPImsAOvXyD2SCSXd1ejTPBvIXJWNjRoYKdg5KgaTKTx1eQaPnB/Gnxx5GX969GmMpWYJNtWRYZd3wxapXinOjVKNwjiDr740gn/35Hn8+pNn8S+fOIN//eQ5/KfnL+EPjozgJ+encHo6jVShZBYla9ToGyfG8LuHruDiHMETA+nzsQGOJrC7tRu3dQzgzq5BXvuwq7WLinYSUc3DIbg6P5fFD85O4Y/o7ndOT+DsbBY5Khdml0SPFzqy4PhEGt87M4k/pJ1nr8wZWaCOGYFVhyUKjLxZ5pUYWrF08vdnhUyOGdadFBIrnjeKrPKx+t5h+U3fmegC4BZZ71ZsOX/vEjmJowBIC6cSaK7OvZRiXR2246fPXp2u1rubdJ3JJHYLSqU6pufLWFjS7mcNtFLh1257ktOzi1VcmShhohA0W5WXQm1ouAMse264q0WE0lNIVBfQxm+iEbdZ26aOH6fompzjgzaG6Eq4EfVU4C7n4a6X+KIZ1LNWMTx1fqHNgsSWG2uXiLdGjluUWHRbdWh1p64x4R/vXsNL1X0j+xynHMvmamLLf6Gdpvpn25PM0GzJFKN+bLYFXz/Xgj84ow0jGrh1owt//xei+JufjuHA1gDBiBvFcg0FymalhaqNDiieSdXMOjE2O7h9uw+/+L4QHrwlgESrD8dTXjw5SQV+zoeZojq96gSGVp16LbKDZoXzGmn5G7anNaYfg2IGCVVeqmwTtZOe9FfDlYrZVU8H0r9p1nfme9uNN8Mlm8sMwzLTHbKOCqmWymTNOKLOKVYH/LJf4tXP0k3VCVnMF1gfpvGT46fwR88+h9rMFD6WiJopfUeoPzzW8GK2O4wPPJjEbTvD1GeYUpqjWWSZKDKVDOt+bW5cbaYOVY07kV2qEH+R2Kloq57twmdKbBMbM5vMCBQLkNndJau5tbLEqsur3BCQoR5lpkQYt/lWrOkQAk78t/2SgKByo0pknpvZ/pN5E6uSq9e7XGvBfN5SGjpCFogy7yhvxMILFtNPmgvQRShXo34tHKW7FLDSPnXac2Z8CFWCjsLSAoZeeMwAj6Pf/n0c+pPfxMtf/a8GDD37m/8KT/2X/w+e/M//J575H/8/PP97/w4vf+2/4fCf/i7tfw1nH/1TXHj6h7j84uMYPfI8pk4fMuezLI5cRFqnPc9PIj8/g+LiAkpLTDcCt2JGo0vzSM9MmmmQ2YkxhAtZ9Lsb2BYNkIPYEg1hazyM7fEolc04butqx/sH+/C57ZvxK3t3kXfil/fswC/t3oEv7dqBn9u2BdvaktZCUfq3OHYZCwRdufl55gWVc6YHk2OZV2jlybzjj1Mu3hNsBW2ZVof9xpBpYDSyxHTz+xOIJ9ajs3MPkm2b4Q/E0RXvxZaOzQj5QmaXPK1zuqV3LyJ+jWZa6Wy58+rQqnfQR+ClxfY+j5/lVNODXCgUFjA7exKLixd5P0+gX3x15Nckyz+N5pQJooJuLzq1jqt9A/b17cP9Gx/E/Zvej/0Dt6Mjah0YbY10ETTyqucVf3SjAsB/No6pTAnnJ1IYmS8hX/GxfsX4NoLxVBUHx5bw5+em8ZUjw/gvL17Ef3vpEr55YhQnplMoFDVq1GLWawks7WvrweZYG/rDMfTQTNfN0Tbc0tqDW9v7sDvZhZg3YK0Ba7iQ9EWwJ9mLuzrX4d6u9XigewPu7BhEXyTOBgwGtL0wMo+XRhdwdGwRJycWcXh8ESemUpjKFFFig6LRb/HapHguR/r6k9LvRrPlzRqxsF6u+c3bYNvlVWSe9WNuVsr9q6jZkde0dJNuUhOxnGia5fRMBUtUzFV8wgE3An4XFtI1TBFYlUo1lLwxZOLrUQ4k+JHKGMshZbevuIhQPQsNLvt9pmvFctTQSnkUsIqGKJNdbCPZdrZotobeUTdx8dlbysKtzi+2n9oaXzNs1EZaZLlx3chCT8tsecNWxPZGl2vzsckR2xV9aWbRGBdWm4upEuFC2oUfDLtxeMZtAMjdewJ46NYAgr4WvHy6hP/0J0v42iMZnLhIHSMv3a0F6VwdL54q4j9+Ywm/9d00nj1WwDzbh65WFz58RwDv2x8wyvrJeRd+OBbA+ZR6zOk7vRcwfa04OeZOKK+V5Ka+1Lc1fq146dlJQ5O3Sgf7+o6zwkfWRbqAR7M3PB5zVRlbCajs8FmPhu3vm1hu8Ma0m1dm5/GHTz+Hp0+eQpfXgwMEWlunZ3C2UMaj/gBKrdQrt4bx/nsS2L5RMy5I6iC6RlqpP/zGSz280sDzL6fw1T+ZMZ2UfyHJKHtSrJmRYk0p0xoma/MCMu9bxHznSA0pX1qbUykVmYcNs+NTpL3LbA0uRV3nOgnkUP8yvRP6zIAZoptVyiW/VTmQnWZ2Ov4ExOQWwbphTffLMdPSJWCh2GI2kTDbmBNFay3UnDjXgpkcMJPVdD2YaX66X+A77dYn/8z2rAxHdm4a85fPoZBaMIDj8stP4uxj38H5J7+P0499D6ce+y7OPPE9XHjqh7j4zE8w9PyjuPLKUxg9+jwmTh7E9PkTmL9yHovjV8zp3rmleXOopCqsJxRBsL0H8XVb0b7jALr234Oe29+HvrseRt/dD6Nz3z0IJNvNaJg2MIgwrfd2deL9GzfgE9u34jM7d+BzBEWf27kNnyV/mmaf3r4Fn9y2CR/bshEf2bweH9lkM+9l9rEtm3Bnfy/WJeII0r1CNo3ZobNmq0+lu1sjDspbO39d2j3FqwMClb/OCIdFyiMnn941Wi4oRlYYGXJjSeXRAhYa8RFQisX7kUhuQJwNdCTSC58vxnC5EA/GsKl9M27puwW3DtxqrgPJASMQtabKorVTUO6rg0H2tOhe0/UymTEsLV5GOj1qgydrvZPy7Y3Jagy0CFggZHPrIG7v3487192BO9bfaXb4u2PdbWar9NsHb8XO7h2IBaL0Q/5b8XXStjmNNU3dyzLSHophMNKGTdF2bOR1PcHZ+lArWj0R5EstuMyKd2h4Hk8OzRhAM58rU9HwYUMsga3xdqyLJNEVjJiNLwTutNhXV4W1IxAmmEoQXLVje6IT2wmkdrd2YVeyA1v4rXZAHNAhwnRjA3kTQVgnAZh2kDo3m8Yj56fw3TPj5DF8j9fvnZ3Ad09PmnO6Xh5ZMFMAlQ3qwPmZoTWi8k7FzhTHV9VH+868XDskzeXqJt2kayIWJXOsRL6OEtt4Z+dadaAspOtIZexOID/lULgbFW+YBc1SlzW9zFUtwNMomQ5U0+avIue5Yd6pc9dYWS6oenDBW84ilJ2Ep5Rju0m5H/MiEdMW73xt/LqeJXvFLVUlE0InmCI7/sbaNXlr2Xd+VWcdee+Y6lYamTZ3SLHJuZRqwZE5N1I1F3rbXNi3xYctAz5kCw2cuFTGU0cLOH6pRICkHWaNE7zqCI8aTl8p4/xIGdOLVQOqPEz3bQNe7Nvkw2CHG5UWj9kk4mLabXbq08xuo4pZzqyia4reGqTvmtkAqGtqQ99Z0kCA9OF8qYTJxSWMzy9gJpVGsVxhnii8YhWyFX15LTIH5VOXGJmbx6HLV/Di0GWUZ2bxUL2KXcUiinTzeKmOC1E/du6P4oFbY1jfH4BX8yidRLpmYkjswFSLdUxMl/HcwTS+9+g881HvftaZpVWKhEG5JiXEVJ5YqTSqZNbqEBRVilocnDWLg8v5DJ/z0OFhy4qWrpqDT+VfBtolpXPTToRiSVMhta5bgCdPgCPQo/uyDYRklmFFzZQaZGsXPek4AkUaPl4SFxtYZIUVG2BkAFGDgKiBSYIhbX0uNxYKLRhLt2BkCbiy2MDQYgsuLVIILAAXyRfmGzg/r2sLLpIn0gwHUZ1RpvifWVrA3NgV5NOLKGaXzIjR4ugQMvNzyGXSyBeYFoxLi7aIJhiK9m0gr0esfwNiAxsRH9hCgERevxXxDduR3LQLya170LZ9Pzr23onu2x4gWPowBh78FDZ86Bew8WNfJP8SNn3slzH44CcR7OonYKyZNE0EAtjR3oZbu7twd28vPrB+EB8TMNq0AR8lSPrQpnV4YF2/eb8xGUd3OGS4NxJGXyxC0BSj4pzAfr7f39OF1kgEpUIBcwJ4Y0PQRhSaYqm81DS/Ui5r1lVp/YKZflnW9qkiJgwrsFM61ixH7xTb/pubd4RUP9zwerWTTasBTm0dOxFPbEAg2Gbe1zQtjw2nRo607fg9G+7BB7d9AIMELQECAgV1ZXMH9RC9loTSKFCVikGa4GkC83NnkEoNU2GwFH4LOL32180kO6p3IfrfF+vE7p5duG3dndjTuw8bWjeZKYPJYBJ98V7s7t6J/b23oNWfQKNq9equJjuxeal7dfZJGHt7+7GvswdbInH0+QPo9QdxC4HO7R392Emg0xOJWeu32JAW2SpqN8CeUJQgqAvro0kCOwn5OpanSNJPdZRU+VwhgFQzEfMFsDXWgdvbBrAv2YMN4STCbrdJa42syZ7SpENTJQlewwRo+UIFJyZSeHkshUOTORwjvzy8hB+dmsBXj47g68fHDaDT5hVVCiWTpnb0rJvlh+tP8upGsZy3r69Jjt3rzXRarYDyxSmcThHSu9ekV5Wzm3STriIVoKsKkQFIkhtUhXXNFWtYytZ4tabSSZjUKHtKgRivWtvSVBpZYI2coe6xsteM3ostz/SnEXhNBTb9+VRIG5o6p9dsm/2FRUTSowhUswgGvOho96GtVZ2QfC/HbwCZ1tdRopu8sOqf1TZbP2sQ7TsyXa3HamuqtxZb5tZVyq/WIE1QtxrLtGCR4CYcdmOw24OOpAehoBvacCMRdWErwdSGHq+ZFilgKgr4WtDX4cFt2wO4ZYvfbO4RDFhtl0ae2uJubB/0obvdY/wZybpwIeNBttJidvpTGF4rOm+Wlt1SOvBSp67XUMLR1MGfqwXaO8tqg5Te2oxqPpvFqdFxPHnqDB4/cRovnr+A8+NTmE1n2d4xb/SNiQU/NT+r3RJrcENT5w8NXcHBi5fgYmHfzXry/tQSooU8ztDOMNtRX6sfD94Tx937I2yrWb7f0s6n/MbCdJidL+PchRxGRguYnir+DI9AKZHFFAxmjQ8TU6NKGnlQHmgRfpEAIjs7aXbR00G4I4efN9PRLj3/E1x+6TGMHXsB6clh1CtFFUPKGI1W2bWHmaWDzrq27Ea4TdtIe4x/1G0wyco4vNRCcOPC0EILLsy14OR0C45NteA4r4angBPT4D1Z94Yte+IzM8C5ORAIEQTx+6F5F6YzBGZU1NIUojMZPudcmC1oRz6BLgKxootgrMWwAWe0lyZgy7PQaGTLlABylWBCGzToLBNjSmNvNIYIAVHb7tvRdduD6Lr1/ei99+PY/Om/jB1f/FvY9aW/i52/9Pexi7zzl/4ezf4edpJ3mevfwY5f/FvY9rm/jo0f+SIG7v84ug7ch9atexHppRKe7DTbC/uT7Qh29CKYbDNrmBQWzc3NlCuYF+jJ55Arl1Gm4lgUs7JptzHDEvYUgMSiRhkV18hSMGsU+F3hILa1UvnXNpblElITw5gbOovZoXOYZt6On3gJw4eeNnl77vHv4Mwjf4qzj38PM5fO0MG66WUzyfOeJ2WkIwTUqLydQKtRoSJPxT8U6kBr6xZ0du9HLL6BwkYnSrDUC+i20B69UbPDJNcvAmy8tdOe1hJZPXsWOaFbMbHI1EWygFK+MIO52TMET2eZV1may7ZVNq+d+A39Vd0OhbvQ0bkH0fh6gsAozbXDYMWUD4E6dZS4KGy9rAc+socKiHpqlxsWh0ygLZnhFqAkS+ivACCVwTpCHi+2xzuwK9GFdQRKQYIaNbSb463YSbOoh4DSdtxJi7ViZ97RTccWQ0p1yZpSIhOReU3yMkxmO3kjx7xIBMK4tXsDPrHlAB5avwO3dPWjNRI1vaIXFjJ48vIsfnxuGmMpa1v3FUHvuPzmUvu9Rk7Ym9NpOSlvKFk1zjB/DK+6t/5ERmkzfzfpJr0OLRdemygAtMFCoVBCscT2sFrGYraK+VTdjExRFJAIgCi3qwRPuppSKFlNxbnqi6KAEDJ5oER3TAmU88YL/ljFk7JC+kQD5YYbdcoU406tgkBhDv7cDAKlNDpiDQz0+dHV7oWH4MIot0a22Y5cV1rDXfnnmJn7tYjm+rcu9rPNumd4jZxdTmPLltYiaX3pMPWqyZz0ihaz1mygw41YyI1kxINdG3z43INh/OMvJ/Clh6PYsd6HcFBtHsyxBLdu9eNv/1wcX/5IFPu3OVvFa7SQ7UQA2NTvRW+7NsNoYCzrNtP4shVr977rTk70TFzV0WMBxRWJ9RZJ+W23Z2+VVG50pMbo/AL+5PlX8NuPPonfeewpfPXp5/H1Z1/E7z3xFB49egypbH5VSJ0ovZrUaVnGyfFxXBkbx05Wmv1eDyIEUuMEq8fZRiPhw/oecm8AkST1fn223KHwJskuT1NzVVy6wtrFOrktXn2vACg7gwzzfznVmPVUkKTgCaC4zdQrKitin8/sze4l+wLkoA/+kHXVeynF2nQgPz+LxeGLGDvyopmmpp2btJbnxd/993jx98h/8B/wytf+K45887dw7HtfwYkf/jFO/vDrOPG9r+H4d/4IJ3m9+PSPkZubNdvjBrR5gd/PoLJwUun2BEMId/Qg0tlrwJmmJ5Wp5RfKQFajSxpRytfIdSwJ6Ni8ZMzrWMyJG1jIWpziuzy/rTLuKnB+VtIgK6wOOwzxqsqrudBenf3kaTELyX0eN4I+F2LUeQc63bhlkx+37/Bh9yYvIrRPjGKlqSlBTBoCJ235KUDoZVo5G0hoapvATnxwM8L9GxHqXYfowEbE+BwV0yxCs3DXAMKdfQi19yDQ2gl/oh3+WBLecIzAKAoPlTtt9OD2+o2bBnQKfKoS0Szc2Y9o96DZS79Sr6IgEFUsM62K0CGsywGl/eViYRuJ1LOy3LuiZ17DLA+tlFhBc6JwDaVMCuMnD+LQt34br3zjN5m3X8XJH30TZx79Ni48+QNceubPceXFx7AwfMFMJ5Rfxm3jZpNn7yI5ypj+FDI7suZiXalwE1iKRSZF+GPYPFHQO10nhqyrUexs4BSN9KGtbRuSrVsRifWzPISNuexa3lluW2SZWCR3LfEhO84bx758MiGw66+mUJSKKaSWhrEwfx75/IwBUxZccMJ3LaSwW+zzx9Devg1tyc0IBtrgcWskTOFmGPjeclXPrKc11qUKG00WL4PXzNur/XViQVr12kkLi+WHAI2m4W2Pd2J/ay/2kTdErDO0dBaUkw4OOd++WZI7CobcbKd/+9p6cXfXOtzW3ov1lEVxZnanN4BN4aQx25boIGByEzgVcGxS66IKFgBUpE18WAdV7ykzrOl9byVU7w1yssiOlkXO9XoSk8jkn4SoWE9Md9MxJzaWXpssiaLvrKe3Trbfq0juOW4qXLzYsuwm/bSQk4dkNnQNgqSWljoVdB0iy7pbo46QrmFuSesrYa9FavrGEPOeZbPu9qMQ6ULak8RShjpHmm1rQaPZtGlr7eYrfi9wlc5RX6lTwacMqflC8FbyaJ8+ieDMZdSpyOhssPtuj6O9lW3CDRp5WiG5r/ZgtT9W28+f1/LeEuhNpGeH9cs/tj+m3bDNlHxizRCaKbiwWNKoXd1s9d4adxP8SEZSzntbEI+40EcA2Z6wzanOuMm6hvmskabWmBvRoNscU6NpkQq0vhcgi4XlGTBHP8bzbrNngbMG/vpRUxqsKhvilbRYi9SZqNdq1zzU1cTqODR/y4oXw2vsvHlSe1MhsJmcX8SRy1fw7NlzTCcvvnjf3fi7H38Yn7/3TgLWIEYXFnBhchLTSyl6Z41YXR1uq9wz30plLOSymM3k0CiWsJ968G4v84b2Z/jJKPFCrNuPTYMETwT+JuCmnKx279qIH9tpusj6NDlbhr9eQW+YOpRl4V0mEydmFhNaQMlDpV5nyyixNEqiKVf5xXlzaOLS+DDmhy9h9tI5TJ89iYmTRzB29CBGXnkRQ889hQtP/QTnnvi+GV04+6hGGv4Mp3/yLZz+82+S/wRn/vxbOMd3l55/BMOHn8P46cOYGTqLBbqbmZ0yO+yVmdm5bIb+XMTwwWcx9OITSE+NmgwNxeIIRKIm2NYW2S3m/KEwgYTAgnawM8odAXAs0oK2hAudreRkC7pbW7C+241NfV5s6fdhxzo/9hLs3LbNj3v3BPCBW4P40J0hfPSuFf6Y+O4wPnYPn++WWdiYf+SuoG1Hzw4H8XHaEesbuZlg5Te755gQK7S8Y1nQmi8fFTCNDAlwNghiKkxnZYaHQMgTClkHhbkJgMTMD8XPgFkJYv4bcUSh0yAAqetgSYf5bM5pIph0tjQXy0wKR7hzwIAxty9gKlaOeZwloMtrRxbaUW//tZJd903PfJgAVmBSwkkHXWZmJ82arYkTL7OsHDMbXGjt18LoEPky+RJyC7MGQBnlSKR68p4lKx1NhA0xN5WualWtR1NGLeajiYsdIX2nBpD/Oqg2GGxDPLYOicQGxGKDCIWpeHtDtlW713LFo1VkvVn5u5qcJNRJ8gpftVJAIT9L8HQFmfQowdMc07xk6veK7TciOzz8d3sIwsM9ZophLL4OgVA74+QzETajZebP/kZ+iFX2KmXTseKA7zck492r7cl1jW752NC0B0JYH201a5SSNniy7FxfkpoeZh0cjGjdlLU+KiKgy3LuZZzifDcQTqAvFEOE96VKHbO5EutV1YzcipyYWB0n6pSyTa5nYK93xJtITttRWfbGiZPV0caGUiZ8eT2Dseyv3GUdcsJgOp5MWXLIvnfMdGl+vfrhzZM+V8WmUsfCR+2aV8O817OmqNBvJ3w36aeJlLk2Mf+khEvxa417zPb3kqPaQGJ0poqZxarpNPOganbdc2nTH/Md5ZIngCxlYi7UZWbDDE+UcPJSyazNkUJvYSirMOcJrDSqla37UdNsArbXwew0kgRQycIEkgkP9u6K4a79MSRiVGjM1EF9f4NoWUO3OhzM7XKy2B6/kf+y3xTHlc9Vb+2WwTZUPanUW8zyCi2zEPmYRhpZ0lWiXBNTBD4FQgVIlQepbA0ZAs903urwXkhTaV+sY2K2hvFZ5U+N8pf5w8SWWwHWV3mZr7YgXW6hn5ZfCsobRedaycTWpJ+VAFYU7fg6nijC4mYyjy1mbZI6ORezOcPaNU/6gpUlTd9c9fm1kPSRCnWsqaU0rszMYXhOu8jW0JOMY31nB7oScRTpXzqvDtWGsb/Ko6YwW7EDssUi5jMZ0/ke5Pv15QJ6y9QpqLtkCL5SdMMfUf3RjA1+ICesRHlrZHucYzmYW6oQvDHvS4ybk6bvFlvppGSrU+ktm7UqJSaMTppPTY5i7vJZTBDkjB59AVdefhIXn/4Rzj36Zzj1o6+b7bOPfuu3ceiP/xte/sp/wHO/86/xzG/9urVb3Ff/Kw7/2e/hBIHThecewQQV6MzcNGPsRjDZYdb1JDbtQvvO29G171703PYAeg88iIG7HsaGD34W/Xd/0GyEoIxemhjC4vhls4OcwFMwlmAma6RD/w7ws3qFTHRI6pno7/BgzyYf7tjpx/4tHl69ePiOED5xbxifvi+Mn39fFF/6YAx/5eMx/M3PxvAPvhjH//qlBP7+5xP42z8Xw699Ooq/+knr/V/5eBy/+om4ef7r5F/7FL/5dBx/8zNx/NpnaEa7f5n2PvdgBO8/oNPKQ9i9KWB6P5bBgX3VFCC3N8AK5zI6dYvHQ9BDoJqaRyWfsYCPgAyBjdaGaWtJPRvlU8p1cwY6br8GqSpbfyR+L6VDI1eR7kF4DICqsCBS0dM6NL7Xug+zQxrdNQLvGtknYUXwpJEByzf1HvkQj0bQGgujNRok+xEN+ekvASOV+xrBmw7ArNnxU0wMS2rYD3T6XWTGzf57FTGKkjNG1ohoxaQzDQwwMeYsnS3aItyUUpZZlwFJwWCHGXFq79iFcKTbKgvyi/l+PUk9euVKDtnMBJYWL2FpacgcjGt67aV8vkkSIFP4w6EOtLfvQDK5maA+ZPosDeQTeGK8HTbUqLE8ldmgpVEoLvG+YtJnOd3eBslPASmBJm05rkTX8/UkBVMsV01JoPvyQ6BI8VbO6qrSK3Pls6YeKkyKo6buqupqZwz1Jsod9US7TUcD8+BtB/fVDigJbgRbP869uTN/ugoU6jw4jXY3f3M92CGrPlqkdHYKUZMVJa5+LLZf6LLKzpsmywXt7lilYlbI1JBjI55dqCCzUOa1jByV6mJWbehysG7STxWtlGXVT7/PjUjEi/7eILZuDCJJRTCdr+LI+QKOXSyZncAC9TyChVl4KgV+Ry2R8rbm9iEb60Mh0Y9KMI7T48DjB/MYm2bBMELRkn1sYg0IkOKfrlOGsu5EMuOIz11AOD2OwXgRt94Swd6dEXT1sc0USHcU/xtGKwXXqS9WiJ2fN1uLVtxbuefVSmYjG53O2mXARtJmBkZ20kKKdWqEaXfyctkcXnzoXAmHz5WZD2XmQxlHxZcqePlMGc+eKOLpYwUcuVA04EodVJY24vjp+GL5ZHy2vH/btNpV+eLEx5ZZzf5cJdwcm+l8HkeGruCVC5dweWYGS9oYjG2q0kLuybb5ovn7a2WS3PF7PYj6AxiencOfvXwQf/jks/jW86/g6OURFMtVDHa0o4vASsjNyhsrbI479pMFoLJZo58HWO5D6TT8fDajabSktlkbsBSKkpuW/075fztEXM14tGCm4sGlgt8Ce+8m60cjG0qcxZEhs/PbC7///+DRf/v/wo//9T/C4//hn+H53/43eOWP/gsOf+t3cfJH38C5J76Hoed+jJGjz2H60lkszU5RQarAHU0i0rfJrL3pOXAfNj7wMWz72Bew4+f/GnZ/+e9j71/7p7jlf/rnuOVv/DPs/pV/iJ2f/1vY+ulfxaaPfgnrH/4FDDz8c+h54OPovOVe8j1mx7hwdz+qxQKmTh/B9Jmj0JaLkXgrfAE/G2wPM6eK3MIM0jMTZkMCNeRmPRRBitfrxUCXF3s3+7BzvRsHtnjxgVtD+NBtIbzvQAB37/Hjlq0+bBnUPFmPmZ5Hvcb0fDBhrALLdLFGeXgVU4iZsuT8SdnXlZe6Gli+15Qdr6dBsNCCpIaWicSV0dYhbqzOTO8Kwzr80hMYeuZHBKxUavmmlsuiTsAkT4wSTkerAlBmo4W3Jj2Xw8l7s8kAG4dAWwdCnb1mKmSpWsU8K26aIEbASYtarR5zKfwSZK/P/DFXH9M8xPS2AJQJOmJ+N7Z0+HGgP4S714dxz/oIdnf54Xc12ABVmF41VBjnwuKsiafVo2z+V1jP7ybb4XgVMX6mHJi0sokWzTo9fUdjfaeUrzUIGpg+4Vi3AR7dXfvYOPcYZdN81uTE9aAWl06QhzXqtDiEhYVzyOWmrXcEQRa9ZsxWkVP+W1o8Zlv1Noa/k+H3BShk6Yt6gAzzycSZ5YfZaxoujZZWqgVkUiMGvKUzo6hW8xZwuF7EKCiuyoarY2TMrdu3TJbMZxlnvTGsjhqyOmx0zlkLWVcXJbsO93V5yT4XvGKalSo1pHMEkAUCSdP1aTWISiNDdvjfOjXHmMTH5bJ7I1h/KuNMCz0p8KYOSO5qVM2Uf7vRv07skPx0Rt8NmXvJVTsMIl3sW8eeLs4nb4kYJ8n2dLaGo6ey+O9fmcA//peX8T//7xfxP//jC/gH/8dF/JN/NYTf+9YU5hdL1gjV2/f1Jr3DZLf4Jtv8fg86WgPYvimMA3vC6Gpzo1yqYmKuiqlFyXQgVFpEKwGPNnxQxzALqGFN48u2bsDUugdwsTaIk1ToT1zM4/KkNpXR7nsuoydoQwqNTOVatItfA52jz6Nz7AX4Wso4cKAVv/r5XuzexneSG2Y3CqdgX38ypXW5wr263BoTvnv1mzcgfcBgWxrICpkn/mgQXudxasRJMxPyJaVJzVTtibk6/sM30vin/20B/+oPF/Fv/3gR//FPlvDvv5nCv/16Gv/mqwv411+ZN/wb317Ct57M4pGXCzhKcJXLax+8BnKlOgoEu5LjfupkIbLWXslvBc1E9zqSpeE1s+XP8o2TxjZLXkp0LeWLODU6ga8//yL+858/gv/+kyfw4vlLCibbFa3hstJefLUbb8RaNxzw+bCjrw8P7dqFTxzYh8G2NozNL+Cli5dwSDvoVUpmaqpGosqmM9v+/ir/JPt1XcpTJ19Io8xwu2nf6DB2+Q/zEqNuNz9bxsiEOk/5ThltLInfLNnlnwm1cTCAB+9KYt++ODZtj727U/iUGFqLMXn6EA5+4zfx0td/E4e//3Wce/5RTJw5hgxBiTYEcAVC8Hf0IrZhB9r23IWeuz+EwQ9qd7dfxsZP/go2fuLLWP+RLxIE/SLWfeCzGHjgE+ilnY5bHzT2W7cfQGLjLrOORyMfwc4+s7ucWb+TbIMvRkAUTcBP1joeN/3TO+00F2rrNgVM071mr5w3h88Go3FEO7rgD4eplKgHcA7ZuVkzbcw07swr9fBUa9Z6A50loLmxGkrUGimXu2HWJolDfr5jg+dlBrtVaARy6KHJanNPZuNpKZLNLDPasfJ11b0DuCUU2uIeMw9XfvI13SV4KBXMOUyXDz5rOJdK2d9TydJuhAJSBDayq+ca88AESBF7OyRPSG5/0KR1NNmKlkAAs6wEWgOl19pUwtrS0gJxV/v4WiEwIIqNSMTrM+uhpOxogwn1akihivhdiDG9wxqep/aoVSr6L+UyyMxNoVLI2f7Z6WplxbtMCoDDIl5X5YGVntbFEnECnQIIkiUydrsDiMU2EHjsRCK5xYw4eXwhvrdGTGRH+fzWqDksCpqAuhulUgrp1LAZddI25ZVK3spP214zqSzbEbiK1AOlKZ/MV18E8diAWasVUfg9QQp+C4g5HQhWppHpid7Jv0JhjuEYNbv8FQsLNFMv7IpfCo9JTjvfnQDaF/vGctNYbOJlQKN759kGNssgxwY3Ajk67Hn1s8WWGWu+YduMIEjfy58GlZdqroTyYh7F6Qzyo0vIDc0jc24G6ZOTSB0dx/yhUcy8MozxVy4jf2QSbadyGDxbRsexIka+O4YXvjWE4XMLyGZZxySXNG22YE2XoJCw/bLjaG5W0ug9R0p+c2UamQZTZVjpr3TUesvr36Q5qSJFQscgLHe0mPQSKb1koDDJ3DFzyLF3LaTvmr6VYwLC5TqOncnhiedTeOlgCqeHChjNtuBK3o0zc8ArZwo4cjKLyZkK6jrs0a4LN+mnkJh1fr8bne1+9HT60d/tx76dQezdHuDLOhYzmpbrNps8JChjE4tD8Gen+R3lm9trymEh3IHZ7r1IdWzGgiuOJ46V8aPn05hdtGYZmG3SCRaWMnxemkN4cRi+xUlsai3hCx9vw0ff14bBnqaRJ9MYOixqLt9vjUxJp3PNLq0U2ZU7i+znq41FdOANQ2NbsD5fse1jM9IeaCDul2mLmY43MVs1U/W0Bu3OXX585O4QPnRHCA/fHjId4B+8PYgP3xHEJ2iuDSa++HAEX/5IBL/84Qi+8MEIPnBbCB0JNwFqHePzVczTLXmZ9BGkBnRAOh9eQ5l3oqfrq9++PjUnDSWiuRpfll8027DIrE+qVXHw0hAeOX4CF6emzejQiSsjuMT7JU3nY3thfWnpC9bvtZMlinSWmBubujvxUQKo2zZvRIL6s8/vh9tHpt42l83i2TNncXZs3PinKZDmpomcRw2YZIo6PL9mnWlLM7Zu5q+TabuBgKe0UMbliRKm56hPEhTbgV+bJGflH2WtNT3a5oDN5tmNzeuD+MC9cXzuox340me63j0AZRofpqymT01fOIUzj30Hl156AjMjl1F1UQke3Iru/fej/54Po//ejxIUfRwDD34cgw9+AoPv+xTWvf8zvH4aA/d/DL13PYxugqWOvXehbccBJDfvRmRgMwKd/fBqUTVBkcsn4dNirdEhIBDwEdfFVbG1fqdhniu070ewrROBZAcVGj9B0ixSkyMo5XPQZhZaCyVlVTv5ldJLZmc75Y2XDaw2dqgR9KiHp1jRTnEaFQIKOhxvsWwJQOanQK3F1nCl0e3IztWQc11FSjtermaRfRXA0jQeLW4Uq2yIdPaDq8645lMozFKxnB0lgi9SkBDgMT4CTOVsyqSB3KoyrXTis5xdURjeLjFs/gAiHVSGo0mkShUKc+YHUWeBFUM78SlN3lzhtM616AiF0MWKqTzIE+zqbJ5sqWqlL20pHXTIqKmcpGImjfT0uNm+3ox4GdP3IjFkbxA4ZY+1Xb/1oBEYAz7i65CIb0Qw1MGyq+l6NYtpzRI5b4WswCjFrD8X6rWSOcspI9CydAW53BTK5axlzx55WisKKqvNZIEqnRcRsNZqMfw60Dca7YW2Wte0PGuonv6aSPPKsq6dNnVfrTMcpQWkMqPIZMcI6BapA7BOa3iXiaNPLT+sBkTf6CKnrqZlM9lnmTRrHFl562V1NlRRK1ZQK5DzLLPZEiqZIirpAiopMkFPZSGP8nwepdksijNkgqDiVBqFSfJECvmxFHJjiwRG5OEF5K4Q6FyeR3ZoDtmLs0ifn0GKYGnpzDQWxacmsUDgpOsir0sCUeY6RfMJlM/OIXGlhN5xoHuihc+UNxdK8FRZ30IRpqkH49OLeP7QBRw7PYK5qQVU1EWnBGCdaV7f+J4lK4jNP6Z8SS6vAKjrF37HJQEngXOV9uYyazq07HvR2j6v2H9zRNcYpQrbkQuX8jh2uYwrngim1/dj8datSO3diMxAJzItHqQ1N3+xgiyVBROGt+rlTXp3ieVJxTgU8qC91Y+BniBu2RnF7fsi2LRO09LZTmu2RpHtdn4erXOnWddfRmL+PHy5GbgqeZYZD0qhdmR6dmKm5wCOL7XhmZNVPH20gOeO53HoXBGXp2rI5mvw5BfR5VrE/q0+PHx/Kz79oTbs3RFm+WEpkuJyvel1nVShtViAxrKq37U/Wn6z9us1yakWwoUCUN2hOjqCDbMpxEKmjitTVYzPVigr62amkEDRLz4UwefJupr7D4TJUXzxg1qGETXvPvtAGB+/J4S7d/uRiLnMmimdDzU2Q2BL6qI/GyJVhLQxCMP7WkF+e9XWao2Vdbq+IdGKOvUnFxexQACzuacbm7u7qLdWMDo7jwuT00jlNGuDromXP3sTCU6ShKzWCEoDfqyn+z3JBII+L9ukMCKRCDRraz6bx6mRMYLOefOFqQRXkeOr9Ds/dW213dIwxin/ZyifJfn6qR/spV/RQhXTsyUcPpHB2Yt502lgANJaxFdl6ucpys+psQIuX8jhzMkMjh5K4ZUXF/HCMwt4/ul5vHRoEecvZjA3U0QuXX4HAZTpahDr3nrW7jIVAqhKoQCdM6OtreMDG9F12/sw8MGfw/qPfQnrPvQL6Lv3I+i85W5z3lC4e8CMFqmhFPipFpgwhZwBMDWd+WOPmFjAiICoaUMD0/26EgCbRUpUq3CY5JUAY4a6g2H4E21mh7kaFfzszBSWJi4TSA2jMDeNLAFVZpyAr5CFh8qZlwXC5/fC7/dR7riRKTSQJ4iqavElHZbQSxM85fNWhTLKGbk5JCKz88nVhsuhE78+OWsd1EmfiLqRiLituZs012YL8YAH3TEPehNesgc9shPUCBnzpFJENZemksi0oxtV5ovyZnVY3h4pLzTFMdDeCw8BbonSJM/8ylerZjOJXFnT6ywPrdE2i82z+X01af2HKnl/LIIN8RgCLB86JyBLRbcklMr4U8U2INHPeGrET64VCBY1/VJnRKkyOkJC3tlevoukADjcTGuZkZTHJg661S6NPvh9BJMEHdrCX8BDwGmF1nBjDZJby39KH5NGK82bqMEyks9NY37+DJaWLqOYX2A+1ykDNdIlewQeSlgTthWy3OONKfOWBf163H5Ewt1IJDYikdyMQLDVjEjVWZc1vGs2J+G9Fr6KzeG4kiflItKpcSzOXURqgfU0u0A5QLvaSEU9GSpL/NM2s/liGUtpyo+lLK85M/KpudOSEnJLoKiaKZEJisQERWUCotIc7U4TDDkgiOAnN7xoAZ+Lc8icJ/A5y4bnDOUFgU7q+ASWjjFMR8aweGgMSwfJr4xg4aVhzL10BfPPX8HCc0OYf/Yy5p+5hNmnLmKOPP/sRdobRvb4JIoX5lEdSaExm4MnU4a/3ECYSnPMH0BrJIyuWBR98Tj625Lo7W7F4LpObNnejwMHNuOee3bjwfv24Y5bd2Cwv4ONSgrf+ckh/PF3XsAPHj+Os5cmmWY5lJkeOjdKU32tTCHZl/cUrSq2Vjm0ADQBlACyZXz9ySmrDtGP1XJCD9ZlNa1peG1kPGgxO6kWUmWkWnyY2bkJF+87gGP33oHzt1BBHuhFLRyAm/WjWNSoO+u5wvlezLub9DrUlGnKd7aB8ZgPmzZEsWl9BNs3RfC+O2O4Y2+IiiflE61KVsUWL6H/yuNYd+lR9I68gDifg9kJgqk55APtmOq8FaW29ZgpBPHHT+Twn765iK/8edYcEKtdfjs7Ati7O46/+oUefOFTHeju9KmxfI1i6xi8U4XrqgC8KjwrtLourk16bTYRImtcRQCqi+Cph+mZ9NWoRNfMZhCXxgV8KA/ZbmgGUVwbgsXc6Ii70c6rdCqz5ILtrewUSg1kC2pTLJ0vlatjfK6CM5dLZtqlh+k5QPC0OVZB2E2dULOK1khDEz6b30oKq/XUd8o+M8i1yhVjsIrUdkpvGmhvwz3bt+FL99+DD+3bi0ggYA6pPTx0GTPpNHXJlU74lbb6zZHaeq1H0uiRpuoZQENSp53CEPR60RqOIMQ2zbzhz8ougBY5eqBGr3pbE4hS587y22PUb85S19DG4r20s6tewZaWOtypKh5/ZhGPvZhiG2+PQpkfm5lQ2mRtbrGMc0N5PHcwg+89tog//PYs/vMfTuNf/Y8p/J//aRL/7383jn/6b8fwv/36GP7hv5rA//Zvp/CP//0M3J/6u//sn8vJG09OQqgRItu5oY0KZi+dNqNQLf4gQp19BEmDCMTbDIjRlAk3E8kkvkk8ZZ759IaS6cmkf9V8FrUiFad8BrmFKUyfO4bLLz2By688hakzR5CZGkO9XIAWZWtNlNOAS7/TTjqqdNGQdnUx+rk5pyVEAKMzBjRioigpJazUsH6vB8lt+UXdELOpuukFKbKShykbB5MeszaoK+pFGw2SIbfpaJqnAKi5tD18AF5NZwyFTYi8gSACkbipRG8ooa6BlEb1GgGuzqNKzSPNNGzzutETj8JP1KfzbhJBv1lwqAZCeS+BIHot3wWONMqk+bYZgrChxRQWC5qy1IJWxq+DcVWWlhjRrEYGWWm0hSkzDX4C5TYdDExwrvg5lfRdJ/WoUHPKLS2ikEmZaYa5+RkC+QmmXxXxeAS37tnAxrXTAHj1DxQY5/MXJ6kUT6HB8himQp1Ytx7+WNwCHW+BLJEsUrrwXvXXYaZ8qbiEhaULZo1RqZRm2deIhuq4pjTZ9vTM+PBHEpPKrm1GNqNmfG642KQwzDqTKhYbQCw+CH+g1TQEGvmpa+SH6WFGj7VjY4H1MksgkyKQmV9AamrUTLVduHwOqdERFKaXrBEfA3TSZuSnupRHg+BJ6/GWUnmcvjCOp188i6dfOofzQ1PIZksWeMoR0E8sIWNGggiKLs6Tea/nKwRKwwvIjogJnMaWkB0nkBKYol+5qRRy9Dc3Q7/nsygt5lFOFQ0YMyNVhQoa2vaJgM7Fcuhio+JiQ6Htx9XB4WMaBPxeAsgQlZkkNq3rwq5tfbjtlg247/ateOCOHXjwrh1437078dC9u8g78IH7duLh+3fjww/uwUcf2ouHH9iF9921Dffcuhl37FuPA3v6cdvedeZ5XV+Hyc3LY3M4eOwSXjl6CSfPjWGOYb08MovRCdbJTAHBgA93EYBtHOw09pVv2njlyKkrZvRKjW+svRO9u26FRpOVv8rrG1d9LLdVP3MLc5g4dRCZmXHjZ8emnejdc6uRXab+XscwWHFiw8+2oEjWiLwzayE7N2HklypfwBtCPNDGqyU3Bfgr9RIypRTK9RwCATf6ugPYvyuCaMLL/F8rkPrSqW8kKRAsj1NzRbx0aAln54GF9iRyrXHUIgEEFzOIjc/AP7GADm8NO7ZFzbQv7eBm2tgblhc36R0hZqHa8kjQY3bC05EmceoUPQQ5Pir2qQzlVIHljPLEW84iQuCUnD+DtukTaJ85ST6B5OxZhGkO6ikVNnrZPNtIcjLuZfsRxc99pB2f+mAbNgwEzOGxza2tVXwon831OpHtmDZpmJ2v4ODxHCamtStrHWF/DMlgBwGHpfPJrt8TQDQYR5b1aCJNua6zAyknIx09SPQMItm/Dj7qKupcMx3rvOZSiyjmsqbeqs3QOu78/BRyc5PUi+qI+1uwv7WMwXANIU8LchTHM4UGdQcgU2nBEgGQZglt7PObTmg1nQpOc31qrlomqPwR2FLH+ZOHC3jqaBHD03SE8RRAu7erjFvbK9RvlK5WIlRZv7NVF84seXAhTQDAti3W1onBA/ci2t5NscLvjceW+xKAmp6emhjBxMlDyOUydM+DPfUqttBcRypPUw4fIZhYpB8BgpLdgwPY0ddr2hZDko826VZnHnYnEtjU1YXeZNyMOJ0eHTcbNXjcLjMiNdDZYUKskK983pwCb0wKv8WaqeVGPBgk8CyiWCxhgGDojk0b8JH9e7G1r8fM5DJxNX6s+GPCQHMv41xjPp4dm8DIwhJSDGeE9nYxvXTCaJ2esKrAzYw7Sx1Yq/zj1MO1uVssSrdp37jmd2N8tIivf28G330shaePFHFyuAVjqQBS5Rgq3ja44z1wd25Eo2cn0t17MNd1C5Z6bkGqZ+/bAFCKyRosoa2pFB4qv24qxQZY8Oohu8R8NtMgTGFg2WIjNHvpLKYvnkLD7TXrkTR1zkskKjserx9eAiun8DQn5g0l+mcaYmaIGsvC7CTyc9PI6/DdxTnkWUHLWitU0fqguumJ0NQwL7U9DSSq11sCQqdVB1hZY6EWAgIBqwYVE1Z+CkSN+GhEREln0crd2yXlgxB+lpVZ22oOjVUoNNUTUkcnG1eBJ5/2zfdoKNRlFjvOZGus0C6zS53OdvIQNClEXiolQQIqgdnrkvxSpCWRmG65hXksjVxAK8PQG48jIAWaaDMZImhjGTLWjZ9XpY3zaF/Vg+HsqLNUKuHM7ALm89qdCBTIbrQyzlowyTpH8FRHkcprloBSK3P8wQA6qYAl+tbTtgQExZvcvcrLd4rkt8WME+uHGoNC+nUA1DoLQKls6eDFs5cmcPrihA2g2tC6fgOCCQIopQ/dNMCGbBbcU6iaZ15NL5PqpzouzD3LqM1m7QeFjgFBJAm2SjmHdHoc6dQIspkplIsZ1oeqmeKm0R5Ncaub6W0VVO3pbVUCicqSNZJTnstZozkEGiUBnWmCDXJlhkKVYCczMo2loSuYu3DB5vOYPX8ec+TZc7paZnMXL2J+iHxpiOBpmOBpEtlJphndzc9kLZ7TZiF5lLSeqFJjOlWQyhbYcC9hZGIRUzNpKiJsPRkvTetTU+MSwCF7WI88LDd+xj2snR0DASQjYXTEYuhOJtHf0YbB7g5sIDDZNNCJbQI8m3qwZ2s/btk2gL3bB7Fvxzrs27kO+8kHdpF3r8Otu9eb/LtNvHcjAdJG3EG+fR+v+zcR+Aj8bCT4WY+9Owawc0sftm7oxgYCmsG+NvT3tKK3O0llKk6gFUdHexyt5HhbDNFkBJFEGJFYCGFyKBricwht7TGGNYF1/e0Y7G1jYxLC7FwaI+PzGJtaNFeNxukQz0g4QAC1BRtZvgxRptRYd94IQInsC2/eHFvl3uKrzcyPqjjLcZ4yeOL0IXO0hcpv+/qt6Nm+lwCKbYWxqo9W3GjmFfeuehY1PTt25L56TotUVora+anCMs16WaPsz9L/DIG7whTwhamYtSFoH0JNFcwAKCl+1w6gmojpTRFJJbOIsxczePlQCkNpyuquNhTbE6gyf8KzS4iPTsMzm0JHoI49O8MsE9ptVPWVgX8DL27Se5+kIUiPCvo91tbmSR+62v1oYxnSNs1trTrPT2fgVOGuFOCvFuArZ+AppuArpBBg+fM2WJ8DQGerFzs2BXHvbTE8eGcC99wWx55tYbQTkOlcScdH52r9XWdSE8JyuQKgspTD2oCrjogvzvaausdaAKqcwhTbmnwTgIoTQCX61sHfDKAol6SfaX2z6qUAVKVUIHiaYjtAAEUZpjVP+1orGIzUzCYS6lCr0jxdcWGu6MJSlvpBvkF9werga4t5mP7MB9YpM2JCFrDVTBaz5Tmv2rr8PPWsF04W8TTB0+mRKus+sClawwd6ytjfVkFnkBWakbKbYmKrlusEoGrYTNaW3prKdpQAaoH2tXnD7nUEUP0EJUwz2yEFwSbmL+91fmbQ76Ou6sdiJovzE5NYzOWgXZG11Xg39YccgU6Z7fvKGYJvnvSVOMhwdcZj6GttxfbeHhzYuB57CPTWdbYjxHBIVzGiy3zQ5JcJewt1RMpP0qWpGUym0kjTvp9h7eJXfnKAz0levUzfkboLs2za51MVhFl/Ng4Eqc/YAMrnwthwHt/98SwOTsZwJbwd0/5+LPq7sBjswXx0HaZat2Mh1IOsK0AOIeeNIhvrRSbaB/en/94/++d2mN4cW96vYjafzPAqiiy8OTZwhcUFc36TDrPVJguZ2WlkpifIY0hNiUdNQZi5cNKc7yRU7g5FEGztMABKi+F9gSArBzGlFDcmyjtGjKSy0IyWsLFMj15CcWGaFZdKKZFQe5SKVMhrDk+LsWGME+62kRNEuCFvi1l4lytWTUHTBhLtCfUiyU2wgLgRZgMnAGMOXVPiGVq+eduk5BJY0DaO0wtVnBspI5WpME3rZsQpybCrc1MkQZAvN7BYoBDhN4pjoL0HPo0CKg8onALxVgJhq9Bq9zajdL/F4DrfacqNAMHi0Gm0Mh36WEmDVNQ1lJsMh0zviUmwZbIFOh149dUqHkrPJSp/R6ZnMUsAJYCq/IkyzZ0d+jTdL1+umwOO1YsRCPjRtXUvWgc3rSpisquwvtPskOIlRW0tAKWzq5YB1GAX462dcrRtZ4XK1rgZWdHp8mEKqET/AHyRCAFNyZRl5yBl9aRrHn21UEAlT0BDgVmm8CylCWjSaRSXlgyrHhcWWJfnyXNz5lDp3OyMWRM4O3zWWhs4TyVRa34EjhYLfKZb5KJAktb/zFL5JKApECgVptMoECDltRbIXg+Us0eJzAjOxAJSYxTgBEOLVy4TYI+w/o0iPTaGzPgYsuPjtDOB/PQUAdgMwdgsqulFNBh+DwV8gJIo7PaZ85A0xS0R0jQ3godYGJ1tcXR1Jgzg6OlIoJOAo5tXAZEBAhIBi/X9HVg/QEBEFnjYuKELm9Z3YcvGHmwjiNlOYLRjKwENeTfB0W6Coz07Bw3vJd+yawD7CY72E/jsI9+yi0zgdAuB0y16L3s7aF+8fQC7BI543UHeTt5G3rqtH5vJ6+h3L8PU0ZVEIhlFOBpEIKjeZw8VHoJgu8BIwTcjZ+Uq85mAtVhmeSmjlC9R6S8gn6YCsZRDJpU1jaDPS2WM6aLGcGaOigkVcPHCUtbUiTLdiUaCuJNAbsOgNWKlOv+GI1CUJU4RNuVZ1zfBzbRsRodMHTcyR/cuFJbmzRlvOutNz8m+9WjfsBW+cJRySlOQrHDIvlxx3DLu2fSqZz40P4uMHbpvAFQ2bUahdDahRkGrVMoys1Z7JskuAJUQgHJr/YiUMu0oVaTil35rAIqOSNkbnyoYAHX8ZAbjBTdKLJ/FjiQqBFCR6QUDoNzzWXTQ270EUH0EUBHK+JsA6meDlIUqwapb/qAHsbCX7EFHmw+DvQHKrIDJ8/Y2tmOdQfT3RdDTE6JM86GfPNjjw4Z+H7ZtDGAfy8e9BE0P3ZMw5VBblGsan5nibDd+K3Xg6tpwnUjO0qsa/ZyZLxsANTlTYpXVZk9xJNYYgYrZAGoyTQBVejWAah6BUjzU0a3ODt2bESi2cxqBys9NmClbGoESgBoI1+g+9QYGSC0o1QIUqkC6CAIIYGpe5xPxndsF4gfkaV6kriS2duxrYE4zfOYq1LEqePpYEc8eL+LiBGVwqYZ+un9fVxkP95bMwauKk6NjMDtfBaAkV6JvAUDttkegtNJ/hol2TCNQtB+gLNyzrh/bNQJF3cpxyySs7s0j04jfqqNaul+eaaXDbBdzeQOi1NGao+5whTqV1kYJ+AQIckyHtXHjGtn4ZJHCEguF0E9wtokAaqCj3UxFb+4Id74x1OSGyJrt1cK8KRCkljCbtafgM5+i/L6b8YnKHiNYptkS8+ocwbqP9UabsoSpD3q0WQSdHLmSw+PPLuByox+Z9behGoyhRh037w1jIdiJmehGZNgeemcuoSW3aMKXC7Si7E+g5bcv0eU3QctRsLVvgxMVMUWaLMA0fORZc35TlSVOa5N0tlOlWDBrk6T4aftoFQyzIJuFXusW1KvX8ATha+9Fuxrkrn6jsEfYQEc7e00mvtUpSG+J7DgpnDkCvcs//jrmTh1k/BvoT/iwq08KvkY0GiZsUs0lALQNd7ZUx9mpHC7OFtiQ+bC+x499W1zoSqrytBBMedHXGUB7nAouQZfSUMl39XzPa6arPpN7AhIlom4JgBdPFfGtp9IYmSqZbTR36myJ7pA5O0nRVLjncnVcWawTdNRR9EaQ3H0XYgObzftgnMpbN9E280PTUnQQq9nFzfhrKSdviuSoLgzn2KFncP47v48NrhpuH+hDGwFzN5X9rZ2sUOGgqVCO+6+XPHqlNFSP0NGpGfyHl4/g5MyCWQvVE3NjXZINTsRrjbaVaxieL+HURJ5pVEVrVxdu//yvYdv7P2nCpgqi/uN3m6S4lQp5zF65hPnxYWTnpzF97oRRHLXt+uBAF/76l96PD92/x0z50ho7KcB/+qNX8M0fvIKqx4u2wUH07D/AxqbDNCJmChzroAFQ2riDwkf3dbJlpk1DLDPd62res56aBpZ+SICbKXWqw7xnJVGhMxkgK0xAE/41SXm/Kh+d/F35Rs/azc6jkWwq+GZ9IQWmlH1NKRBwcK4aQTVXAgItUA0GA6YXLUiQEQp4zTQ0CfsgBWaALaWegzKnmXYFMtuBq/6yLqisWT2LFjCRwmKejblltlYZtEJu/S6/5uPrpIIhk1bL5DxYV+uXrl3liPJAAEc76Wm9kg6eVs+p9UxZWtEzr2TtaFkgkMoTRGVzJTa2RWTIqUwBiwRUqXQO6WzejLxp5FIjcwIKyhGtD+tsj5ny9dC9Oymn/HCzjAmQ/c7Xn8QffPNZ+lFB//bduO0X/jq6d+xjeklpv6qjaznBHDM9XxWpJmq21UySaeqiM5ufMN6a9n34m/8Dk6cOq7Cgf++d2Pa+T6Bz626E27po114n9yqXVvxgSM29eaY1Y9N+qVQQSUZpxoRGfJemx5GanUKRjXYxm0GRIG763BFMqV1gusXD7eiPbkUi0GGKeaVO8FRZwlSG4L8yY6ZM3XFLHL/6i13oWR+kNkbl6HVIwc9Sm7syksWh40v4/o9mcLwQRv7e3VjauQH5tgQ6T11E98EzcI0sYkeXC7/08124bW8UHe06+JyBqDmxFTn3VtwscsyUGiJH7jXbuUnvVVLuaSRH9dZ51pb3MlN7oKqosmjJyRZe+aCsdbL93SAVNRazQqGOk+dy+I2vTeLQiRTb7ga6IgNsq7cb0KTOW4U1Foijr3UAk5lhHB59BnPpSbT4vOjeuR+D++/F+tsfYJ1n+8Z2Sjtlqn2bHbnM+jpJQFI1+mchtYjZ80cxe/YQgU8Vg1E3/tLmPO7pLCPilRylDkTdZyTdwOmFFrww6zWAplh1m86q1rgPA10BDFL57m4FItrLiHHQSJUOzx2fq2JmoWZAleqt9Iet8So+QuC0t61qgJS2L3eqo7JA7Ump1oLJghvfuhLAD0b9ZpS7b+su3PvX/hG6tu+D1vKbDGRGGnDINlfxGz74DA7+8W9gmjIp6vPji9UiPlYrI073T7S48btePy7yKpDy+fvvxmfuuNW0eSIHKC+TEyb6o3Z1fH7BbGH+9OmzZg2U2pioPevi3u1b8csP3I+2ZNzskP1ukdpotW9zqQxevjCErz77PEZmZ9HJNv1z1TI+S9YoVI4pPU+7T8OLP3X7Ed8QwgP7I3j4/iS2bA5R/6njqefn8Z9+dwxHaluR3XIPgsUFBPNzKPvC5ky1xbbtaF24iA1Dj6BK3XcxsREz3fuR57s3DaCWyW4Y1bCZLYVZmrQYf/rccVx85keYHTpLcw8Lk3ah00YOVoOmvLMaQylbVsWnjmIUGRYxeJNd6Np3NyI9g4x6C6Id3Uj0DpjG2aDxd5i0NW5hfgqXvv8VTB97wSgvHRE3NnX4zYhG2RZUUmZ0nyvVkC7WkC0TiDC4foIOP5Guz11lbNQDAXS1erGNDej9t4SxZ6PfVBBVOpMsb4Xoptw16SiZwwcNKxMbmFPLnz9ewFcfyWBookjBVMfmjgA2MvwqhAIL6rnOVTT1zYVZ3qQq/L61m2g9hpZKifYogDUaRFIQNUVT27y37STQ7V1vNv/QFC9HiL8xMWcVZvo/deJlXP7RH6O/ksOetiQ6gkF0RiPYQOWgTaNQdFdKrKnz/Ob1SDuzadTq7Owc/tMrR3Fses6YJwJAT9RF4OunIHCjVG0QQBVxYjyHXKGEeGsbDnzuL1MB+6QVFwphgQOTrsaFd4mYSGUCqBkDoEaQey0A9YANoJiP84tZ/Nmfv4JvfP8ls5jcz/T0UohahyWzHqoOMp+sumff82p1alh1VCMLYlNnWa9VRkze2tkrMOG2QYvXBjkCN9oZRwJ4GdQ45rSnjVUEcPxkARqdc6IwB9g46V4HR+peIEfmAkzLAEb+kdWg6lntqrkyfXS1gI8NgpavV5mvsmux6dEjOVfltm4ZW2NmzJvZFIiryriMDemdc3XuSayEFYKTUqliwLrD5XKF+cN7mgvkaORQIEZTC8Ulvjff6Hn5G7pFhcDKH/UaWj2HOh/O7OSpqcO6UpZYV2sasaNMqXzITODKgC42jI6ZeU9zD+uPz+czYREAvWPfJtx/53Y8eNc2yuIEyos5A6B+/1vPMCxrACjTFiiNrHRyksFJNSWNOYJB9/qlgZXOGl0Sm1sCMdpjPJR2ZU2dSy+hsLRgRmDT02NYHBvC7MUzZi2Uykko2YbkwAZ0bduHtnVbEYjE4A9HKMPIrNNaxyk3RXJXQTRhYryNQmGH2brnbVPAHQC1ODWOpZlJlAoCUGlTH2fOHcPM2aPmLLIYAdRgzAJQorcFoOi/Fqdr1sDlkQwOU8H88x/P4WQxjNx9eywApdHTYxfQ88oZNMaXsKPXg79Et2/dE6GC42WdpyPM+9enpoiuivhNes/TWlllVTDrvjnrZVfvHHLK+btBrK/qZNPaLQGo//G1KQtAeWwAlXg1gOolgJoigDpEADV/NYC6wwZQlBWm7WZdnRu9QgA1ZUDVqwAUFbPBmAt/eUsOdxNAhc3ZTDB6wbh24Us1MJVvweWMGycXPZgqUR62sO1i+6Q1ND7aZ/Nmkk8zdjR1L0+cU9fIlq+ODdGqAWa7kwROIYIPr0a37KxhhCRjjJyTnwRQU1cBqF4bQPUQQGlEysnTawNQDZxs8eD3CKDO01eto/0CAdRn7zhAAKUVUnLqqozno2SwjNUWvHLxkgEkp0cnGK8yehMJ7F03gAd3bcWO/j60RmNmna7OG323iK2GSRPpGSdHxvAbP34cR3htYZgeos76yRrbJsYlxMjpqJMXWnz4iieI+bAX6wb9+JWf68Q9t8WwlKriqecW8Ltfn8SJ+hYsbb0fxXAnqrRbZ3rXJfvdPniqJfhLaXlMEOVDxRvmOx9afuviWxyBskkfe7w+Ftoaxo88j8svPY6xE6+Yc4Y0lSIS1HQsDwGEpbxoZETbaxMoWltn83kxX8Vkqkw0mUcj3IreOz+ASN96s9g71tWD1oF1rBhSAN95AKUzi9TTeOUn38D00edRYMPpqVdYaBl2VXCmiJQYKSmmMvGq3d9U6LUuSgocZQUKJSpAFYW/jjDTo6criLt3h3DnziC2DfqQpIJPQG0K8ZsiZogAjnpQtN4pk7cOx0tla1hM1zGTquHyRAWnLpWwmKkxPGzo/QSmZHllead7+s+rprZJ8WbmMQpUaKpEVqywTHyr4klJoocBKiytW/egdft+XvfBG45avSXXSMZtCrtZKh8jT3wbralZbA540E/w1BePoSsaRnskbNZCqbwoDZtJSm4zqVyqUmnd1NDCEn7v+CkcnqKyReXU766hM+TCxvYA2iJek1bDC0UcG80iS8kXoYDY9fDnsOX+D7O89cMTDNll7SpP3yGy5aURagZADV8NoF4xo0NXAygpxfMLGXz7xwfxjR+8hBzjpql9JnfpluqaGbkxIEfARiM61vpEA4akPDtXAhrr3n5HQaUppxKcZn0jv9O0BoEnc89yYbkvfyzA4/ilZ8t9TVu1R5XkLq8+hUPPAlw002F6em+mH5lctRPEulk2soDMVeZO5TFXsv1oPTt2m0juGta982xemJaxagCMRma0Y5AFQJYBB68ys0Z+WPdZXgwo4jca0RFrQw8DhAg0KhUCF9b/Ciu55ICAkFj3cl/gyFxtFsjRewOcaKcqNn7Z9ZCki6kH1r9MzNVssW2ngX4VJQN6mQ8mT02aC7QSrAZ8CAW1NXKQSncEXQRJyUQEM3NpjE7MYXxyway3+iu/+CB2bxsw8fm9bzyF3/uTNwGgTLqyvhvQqqt5Za51ihbNTtAumDpKoKRpcpkUCpklcy8zcSWfM8qF5K9Z38Cr6oBkk5xXB5zWaoZaOxBKtMPPOuwJiAPWpjg+dSSEzXRwXyhqgJU6S7y046UdASx9r8N45Z4dfHNh0plwLkxOUCmbQJFh0RT1tKawXjiBhUunGU9rBGqAACpJAKXvKpq+92YBlEkwi8qUxQtsF4eGszhCBfPRx+ZxuhxBViNQuywA1XPkPHpfOo3aZAq7Bjz4a1/qJeiNMg08MAfqOjqOiQ9/9CxhalhGjofGwk36WaCmMrSK3itZvCaASlM2NdAZFoDa9moAlWwCUJlXA6iIPQKlzg4BjPmxEaRmplApFc0sDi0ruRpA/SUHQLkb5ugfinHW1waWimLqTgRRIzkXMlUPqi1eLJQ9WCi5kKuwXbbrlZ/iLsJwtwZ0xlMDHcGaAU2bY1WzJtEcmkvSWirFRTqKpLKySHLmagBVaBqBevMAqoIEddFTLW4CqAABlAuhkA2g7rzVrDsSmRDZbYhDkstqV9SmnRwdxaPHTlAXrKA9FkV/ays2dnVgS08XInSvyjbsVSDsHScDoSjbfZien8cPDh7DMxcu4sLEFLYzz99P4XYr02OwoWEZa0rjtzx+nOKTu82H/+lXevHh++IYn67g6RcW8Mffnma6bTUAqhBqt8BRvYwGy1PFH0UwN4fY0jCKoVZko32oeoMUnWwr3i6AkoEAVJWN/blH/hTnH/s20nPTKBWLRtleT6X1wGCECrvVuygFyc/GTltJBzUyw+eLs0UcGk7j3OgcMq4Ieu/6IKJ9G00mx7p6CaDWGzCm3vF3mlwEUGU25pPP/xhTx17A0tgwCsWchmTgpeIRCLGBZqOrBtxKHIIm8ytWeFlhGI8Kw14uVlDOFtjwa9MJF3ravNi3JYjPPBjCrvVEtdot/E3khhp2zeddJFianK9iZLqKqfmaOSxPU/fmlmpYymrLZk3ps+SWlCtVAClyrCsMnpReS/kVq5KaHmFFRwCQH4rVm6mwCdRW89o4g3lHJaRj1+1Y9/AvmBEpbSN/rWQUKSpxi0NnMMa09UwMobOSx842Vta2JEGenwAqhB6CKe33rx51J2lW7lZI1UlpHmBYR9JpfPf8EF6emMbIUorfVsz6tO0Erd1xgn3Ge4QA6shIFulCBeFIFBvvej823vl+dBIUBgkOzRb477KQ0CiJhP+rR6AEoDQC1b0aQFHJnp3P4M8IoL71w5eNYt/WSgHY24ZELMwyJzDkNiOiUp41hU0KtZ/faoRIa8HUSyWlWtPczNWMElnT3wIEuJrOwILC0JnCTmIa6dYoYnZ6qfyInORTI2LSkuamEMlQP7p33CEZc5H9btmPt0L81nwuP8T2hT8qSwIiFgCyQRDrgzEzz3UDgNK5ArK5Iu9LBEF8b+wJBAncOMDHumqUqECZl8kWze5+qXSe96zrtOuMuDhRMtWL9cyAGpu1CFlrEZXnuprNd2yQaoCqAaks4/zY1EuTxla8nGSyLnKcF5qbZ6a9M/KmnYt8VDyUh+poCAa1W1sA8VgQXe0xDLCciKOJMBZmUzh4/DK+9p3nsbiUxccfOoD77tiO9YPt+OqfPYff+tqTTAcbQP3iX0fPjv0EvRotttbiWbXRCp9GN7WbpNbzLZ+7x6sWTJfzVG7SSwRFCyik5pHVGj+2H6mZCeSXFsy0Ux1FoXhrio+1aNtKM+20pDUE2hKYWcb8o19sNJ2t+q0wiJQGLPNhNoTxVoQTbQiK420IxOLwR2P2iFXMgCqPL8A0t+bYq3hKVqlDJa21vIsME/3ILcxi/soFLI5cMFO8lb6xUBsVsy1mBErZ8vYAVAuKRcrwhTIuEUAdPZXG40/M42w1SgC1a2UEigCqjwCqMbWELd0e/PwnO7FzSwjhkCXHtc7E5Afv1UR5vS7WZba9AdZpHRBpZ5MiqotdUm/STbpxRHn0KgB1kgCKTUtnuH9tAKURqPQ1ACjKScmahYlRypBplAsFc3anzutcNYVPAGpzHnd3WCNQrBamT0FBY5VBigAqV7YkmTr/NaNnpujBaN6NpbILrJqGgvy21ddAX6hOriHOe8mpiuQReUVXWa7YhvTEKnkdAVTJjEAlaE8A6vfNCJQAVBCfv/8efPb1pvCRnNAJRC7lcphaXEI4EEBXIs6rz8h1s8ZWibTcK/Nuk9oEHRdUxOWZWTx68jS+98phxJjfdzAjP8z02K0lJ5Rt5xj+RyjTX6y5kUr48bd/tQ8fvS+By6NFPPXiIr7957M4496Opc33ws3v/MVFuKsFFANJLHbsRNvsGay/9CMznW984F7kw12oEUS95Sl8Th6ordbamDJBxfHvfw2nf/KnqDADTA8tLe0nePrU3jbEg0TxSnd+52SWNY0GGF0o4eR4FkeG5jBZ9qFj7x2I9W8gQCHw6uxDvLvfmoKh0v0Ok0vgMJ/F7PEXMXX0RUyePoqqu4TIxi6E+pII9yQQ6ojDF/JbNdAkDKsNrxbgYxxNvBsoULldvDSD/Mg86tMZKgbAul4/vvyRKO7cSSDGiqooOmn7RqQd/rTD3o9fLuD5kzmcvZJDLl+3epip9OpqB8f+oeNKQt4uV2xzkVLGuFIxcVGKuQgM3SEfPBE/vPEgvK1heJMhaScozxF0nJ5kHBYpISpo33krNn/2V835XG96BIrAKDt+GbNHnkX6/HH45iZxZ28ndnV1UGi5zQjUeoIpTePTxg/XQtoCfSqbxTMj43hhbBLHppneFKwJKgx7eoIYTPoUWwKoEo6MZpEiGPQFg+jdcQDrbtV86gcNaK9q5O1aM+IGkdJoBUANI08ANbUWgNIaKAIeKfJTMymzBuq7jxxCPBrC7fs34vOfuAubNvVRGZXUZ2G0e8VWFMwVskwcZYpsW3G+sEgKmZ020jCbyDK1363h/lrk+LPaD11l4rglst45NhxqDsLV70QCTAI9AkEa1dGaoIVUzqwXW1jMYo48v+BcWUeXMmYNkDVFju5fHQz7YcXIseRcVt5b6xrFthLL8qmz4rRWK0TWtEZnXZY2l9ERB0HKknAogGg4iBiBbywaNs+aUqeRQTNiR21YssLKqRVWI2vWddEv1jADvgxY41tDywlkyV4nf0UqD04+uAiYU0yTPyUQf/7gBaZNDu+7awe+/PP34rs/OYTf+KPHWf0r6LMBVDcbewtA0SclggSK0o9gQ6NFmbkpA4yy2khoZow8YVgHWVtTS+WrRZJNy380plg0h8G3+2voDtbMTlbq+c1UXFgstWC+ZF21/bC2BTbEiOjOiZ7cMvHVw3Kk5afsUTEx75mufr8ZpRLQ0siV44BsmvbL7UUgmkApx/Jy+RyKqTm+0NoLD6KBVhtAtRv7bwlAmbRTQFuMgjk3X8SFyxkcI4B66plFnK0LQO3B4o71KLTF0HXsInoPnoGP9T7pqWHDuiDLSAvS2RoK/F6jWFKKBJziUbfZ/nrDYBB7toWwY7OAlkYN5a/FuoicFLpJN+m6kwQX63szgDrcBKAG1wBQy2ugRp7B3DUAqMXJMaQJoIpsP0vUR9cEUJsKZqpdiPXGAlAq9XYNaJIjloldQcwv3/HW2LBuDenZ/mrZbPlO7jW91K1EpQBU8xqotwqgvmADqCTdPm0DqHMGQAXw+QcEoG5bG0At3zo3EgYONdkjraSEHREnPu8CmYP0SSojAnU6R/RHR0/gt37yBED9bz8z9LNME41CScKfZ5o84fHipQYBcGsA//Nf6cXDdydw5mLejED9+ePzOOPbidSmuxHJzSCWGoGL32ajPZjouwPx9CjWjT5l1j9NdN+GQqgDNZbRt7EGyr4yc6UYqJE8/oOv4cyj36aiVjCZpA0VdveF8aEdreiMUSFXiSE5GWh6Ufk/n63g8lwBz52bxaUUK8z6bQRQGxHq7DUbSETbuuCPROG2hyBNI/MOkdZA6RyopctnMX3iZQy/+DjK1QzCG3sQXt+OyIZ2xPvbEIiHzJoRJ2zLIbRvTG9gkcoElZKlw8NYfGkIBTZy3V0B/MJDYdyzJ4A2NnB+L+2pob4G0nzc4ekKfu+HaTx/Ko+FHBWRaACR3gQiHTEEY0HTk21GxyS0qIlYW1Hzyrww8knPtGPmy9OOZc4Xtl0z+uSlG2TVrWqqgNnHzjAOI9CmIImN27H+A581eebVtuemkl9DBBgGTcsszk9h6cIJTB15HuWh07ivrwt7e7pNWemIRrC5oxUhAnSt0VipsMs3q4lprWmhC4UCgdMsnh0dx9PD41gqFBHzubCvP4QNbX5Gg0IrVcapyRyFcRk1tw9tA5sweMsd2P7+T6J1cL1RDtfqqXknSR0Gpbw9hW9sBDkqoNPnrwZQD1kjUFSuNd1sbGLRAKjvP3YEyUQYdx/Ygi995h4MbO6ltKYwduK0VtSWzXRDdhoR54Xqq9Le0txfg+x3hm1LtnOWm7pYV625KRRLZoRHIz5aj2Y2NCB40dQ17UBmrdexuabRH3vUyIwWkQWKeLXMZce6WlPlrHfyx6wREjf0Ld017sse2Ywm2e7ZZrJrRVc996yXZoTOGaXj1azVIms0x7nX+i5yiCz7WttljeDpvUb+rFE/ASA19NbIk0ZTWBd4z1vTqWRGnfhsRp0ElsSqi7LH8FhT4cgmkZmQJpmVsCQFmt8aQ5nrXmbGDkn3IicfdOPcM85W3lj1V0BT25q/cnTIHLybjIfx0D07cfzMMJ55+ZzpJOvatA23fPrLSA5sNNNktNYgtzhrNhPSTnmF1ALK+ZwZbTKsKZGUG1qAbHaFpDIgIi5ExAu0+utoD4iBtkCD1xqSNItT9AfddfgI3H1ua92sFstrI7tyzYUKw15isLUNsXqIl8ot5poyVzdSMifIyrIKyK5AhenksqPtJI8Bm0x367gNKx3ll+WfBUY03dnZGlm9YMobH9uJqD+JfgEoPwEU7b8lACUygRGAqmJmroTzQxkcpYL57LMLVIpiyDywF0vbCaCSUXScGkLvobMIj88hkC/AF7CmGqgHvMZw1jweNAjIfUE34kq/ehUt5QrLowudbHved3cct90SRWvCw/ZVAt5JCUb0Jt2kG0GmMq0BoMwUvkEMxh0ARXv8f+NNJB5EpL19ZQof66am2qZmCaByWdPZoVFuA6DOCEDVMBBrwV+2N5EIeTQjSEFyyr4kqw0THCNVB8oe59Gys1JLdDWi03pcpuV+RuuyTPpW4uVqAPVWN5FYAVB1G0AFDYAKEkB9wQAojUC9xhqoq8i0LHZErTi9vv1V9CqrMnBSrclRx8j5wPHwWqnJH6sddePHR47j33//R6ik0thL+f25ahG3EwTxrdlY43uU0aepS7q6A/i1L/fi3v1RvHh4EU88N4+nX1zCUHAnlrY9iHIgyfBQjjKc2sm45I/BXS/DV0mj5gqg4gmjbnqdaO1NT+Fz4mm+4gP/1XuohvLkD/8YZ5/4rlGs9Vo9dps7grhnYxyDVFw1CqXP1WCJHLe07mZiqYQnz8zi1EwF/rZuMwKV2LAD4c4ehGJJhBKtbAS0JIz0BgXgepJ6VbVDWX52HDMnD+IS45dPzyHY24bw5k7EtnUjPtjO8IXtYNnFjZFT9HRvomlHVmfkLLw4hJkfn0IuVUIy6cVDt2o9VAA7BnV+B5UBjSFfA2kHv+GpCn7reym8SACVLlbhHWhFck8fwScBFEGdLxKAm4qcCYWtCVgASka8svE3CplqsxNG88Nf3fBq4sUfF1F9lQru7CNnsEAAWM3mEWRedd1yN9p2HCCI2s6C7DW9zm9IJgyMKwVGbmIYw8//BOljz+O+3m7s6+0xlaIrFsG2rnaECZylvFgJaZFZ5yGyJZTp6ee/gFeWStrQ4hKeHB7DDy8MYT5XMGvW9vQGDYDSZgdadzc0WzDlTj3Z0fZODOw+gL0f/xI6Nm+lokcAZf5IlhfvGNnZYPJpeQRKAEpT+F4LQAV9yGbyuHB5Ct975AgefeYUWpMRcxDqFz59F9YLQBGYrJDjiXVp8tQyM+nKMmHynmmvSss8MGt8NBWV4ERAxHylH1NItBlKg+/43qwHWlnDY22AoPVAmvZmmemd2STBsLORAu3wW+P+MiiygJEZ1aaZyoKKgwFEUmpttsxVXq0yq/KlciQQItBiwIuZtmhPXST7WDe0Lsta76V7e92XQItHu1ZZAEabwVjT37x87+Wz3NCaoiZ37fc+r3b4s9wx7816MgpktdJipbGSa5lWPaxQs7Ei1MzKD/4776yNPqz0MenNdDMAcplrFlCU4s+r7AkoOoDR7OYncxuYWnYJJJnmkzP/f/b+M0iyLDsTxL6IcK3dQ+tIrVVVZWnV1QpoAI0BZoDBArM7M+DMLI0ruLbGNZqRRiO5ZvxFcoy0JWmz3FE7MyCAHohG6+7SOiurKrWKjMjQ2kO41h7B7zvPPTIyK6u6ZHYDqJt54wl/774rzznfPeeem8K5yxMUTAiYOqNIs5+tpvL2WyDWbp7vZAKnsay9V4qZNEpZxpzj9ltgQ9p1L+sz6G5BhHw87GlBmIBJoEmeQbWOIOxh5DHqJmDiMeLZRITn+k3PNIq6bUBiJEwn9oeBvxUokOQJAqSNyvGo9QpyE+ycO+sXhFtKvC7xWcUKgZiizAGVCMUUJsmyM70qfxd9ECArEK3JVFMAUP2stdWNNvaB5tq+sDfmeOHzdhJAbd0BoLIEULFPBKAEYOtYXi3hxi0BqCzeenMDN1sjyDx9AukDQyjGIggtJpG4NYfY8irc+RJKLg8qBO110oN6wI9NvxdbPuaT/c5L8OQpluFK5+CaW0N4PYWDg16cJoD6yhNRjAwStTbo6B1978vwZfg8w4cCqIYGigDK19RAMWgPqL7EAMfRzEd64ZO32OYaqHRy0QFQ8papSJokALVCAFXcAaAe6yqbCd/dAGrnAHDu7rhu8Eq707i9c7jo/HZKhGIiWncF/a5qKJHu3MuJxJOfEkAltuq42uK6A0DJhO+3P2wNlGW0mVuFu/Oq33aWqBkaz+38abv+mrcbzzD/AsNtAiVWd813G/y7MWF3O53G8V7hA9+SySTTJc998fxF/N//6kdoS6XwEHn2twigjmvxKl86Axf+f24vUu0+ykJB/Ce/2YV9wx786OUVvPLmKi5ezWE2cgTpg88hm9hDutnuJK/366SZ1QJctQJq7iBqroCZ98nU77MBKF7oUrOIsgm//KM/xc1XfkBGSwHaVGswz2cnBuWW2o++mBpQThecT1pS/GMuJHNVvHh1DefnC4DXj/DAbnQefRjBjh54AwEOkC7bzFUfvq+aAQ7ILQoAtew6ktfPY/Qn/9FMUNzxMEIETzGClcigA6BkcqXyfFjuBFZUZ6n3p5F84TryyRxk+Xd0twePHPHhmZMBdEbbyKQ/XvkCvhZzofmdl3J462IWsysluHd1oePhEXjjDngKEki5xUTZUS3V23+cwI5oHd1u8azZvvcIrRQENyngbrw7jdT5GZQWNkiwvAZ2ux94Et0PPkuQ5W2Y8u34xj2DABT7Ap8tEXxPvPJ9JN/+GR7p6jANlJ8DoCcSxj5eR3xeVpuTsQ9r++bvEphLFBhX8gW8NDmD71wbZd8qIEQAdaDLh+GEx/YAKDZA+/RqEcv5TfiCIQwcOo4Hf+efoefgEQdA8Vs/rxRfZFCZ7vDCt95YA3X5XTILB0D9k+YaKHakVVu3MoHnX7uCdy9Moj0RMi9qv/sbj2DPnl7TgKr6VCqVywEajNugQwRNs/MCJDznuHQEcgfQCOxsZPJY38gjR0FM9xwKoKD3Yc/nC1oLVDSX2flC2QCXPM1Js2RgiQBJaTkAjP+YhAnDbDtHAyAtjIguz/kjbzXut5EISyPU0tDKOBoaZ51Q476dS9vjNhO5AOtF5nJmIsdo7s1lQqdz0yhJU0RAZMBHAMgBVvIK6GafaeM5E1ZjqMKaRW3+uX1PoXm6fdQJo/7rnNE56L5d8if+UV3zwgAh655Ddcd54z6jAxTFQHlkPduRUZsdOpo3tVGNgkkZ+aLjyMLR7pVRLMq5hdqi7IBUObURgFW7Cuw22sQBus43nFyy+Cy/AKD6o/IpTZhCnWBL2j12FBMGJLyI7us5PSPAFCbJD7IKpT2KERB1+rbQE6ijx1dHu28TCd6LeTe31yEoSJCxvmjnjWvnp0ZoXt3ue07gd/WXt7cj07Ejn1EeNfFSEJhiFKgqEFwV6wRYBFa6p/VUWiAubVaBvDNTacVcwYXZfBtILlCoCPhXreyi9+p3BpZdLoQIoOREwgAU/9keUA0AlfvEAIp5K1SxRJp+41YO5ylgvv12CmOtBLDPnkBm7yCK8Qha2X7eXB7RTIZMnW3v8aMU9KMS8qPO/myDRx1KgX3c3co2qBfRPjqN8PlbqIyvoS+wiT/4rU48+XAU3R0EW9JEfUjWvgxfhs8cNBA5sO8JoEICUPvha9MWJqK7BFAfsQZqsAGgZMJXL8uET3JnHZnkEuMKCjaRkzPHNCuj5wmg3jMNlLMGKm8aqA8CqDuD7prJeoMOWdxBgux3RRIajfvt3yw00rzzZuP5xhqo0udnwvehAOrnrIH6/IJTXtWDc+bwd/Eo8Z0a8248hDddbS5biys+bnzwUwR9w2QD8p4fEED9D9//CTrTaXyFDfoE62OA9ZHhU68SQP0JQXnX4QieI5174nSYfH4Lf/ajRbx+Zg2T00Usxo8itf8Z1APtaHG5zYGE9oOqt3oQTU+jPXkD6dgw1tv3wyVQxTr/xCZ8O+teHUb/6rUKsqvLpoEae/WH5Kfa0IzCNn/rCLnNbfaxfplj+a0ynYVot4PupYs1/OzqOs5OZW1GNEQA1Xv6K7aprjbN0jqoYKJDLcM8NBjCfQjqtOyxFKiLWBu9iNEf/gdsTE+gxetD5GgfEg+NINyXgC9GVCphS89/SAc1z2IsbO76ItbfHkd2OoU2Dvqe9jY8fMSPv/t0CH0dbbaXwMcJWgOVTNXx8vkC3riQxfnrOdR72tHxwICtXfLG/IgNtMMbDpjw5fRRVaCOajkn3KYbze9u37gjtLBTbpFh5ydWkbu2iMzVBVQ3inAT6PQ99nUMf/XvwkXwK+H+YwX1H9ZVrZjHxKs/wNLrP8IBgr6DHe3oDgbRFw0TgEeQCPhtc109r8GvfveB0Mi6BGwN1gKFiZ9NTOPfXLiKFRLQMKWzkYQXgwTxiZDjlGItV8P4SgGT6xUTvgcOHMGj/9l/g/5jJ1ET2Niuj19MUDm1AHZlauK2EwlpoO4GUM8cJwD0YnpqGT9++RLePjeGyZkkEtEAThwexK999QHsHuoigHFAobqCBGdHaK6gKFDDKJAjwCNHCBkCoEzDEYKEbt3PMUqrJPO3ZjBi3NACKuhS93THOdfPDvFvOkOQllAz4gZ6dOS17gvIBMyxgd82edXeQ8GA4yVOR10HeBToaQqtzf2hHC1AK8+ZlhFlgS/liH8a3cW5vN3vnZ+aPzbPlOHbz/D0A2H7nk5UUCeh26H5gArPyq42gY6BHml5BHgEPhwtkOo+36h7Oa1QNOBJIKo6d0Bo06zxtjZpW7NUk5c/J12jrap/y5dOdS3hoNkmDdq5fe3cM/LAd3XP8m9AiJFt5ABb1qlHG/h6ODYKKOUzKOQLlm6QY7W5zYFSV70H2rYwQMH84Y4K9kVrZponzZKEFS9/YzPZc05N6a++LNAmIUTXjMrbtr7p9pPOs7dDUxu9Xe3O4a7Q+NFSbz7Be3a7xTbPlLnfMoWZGYKlm+k2giaXra+SBkpbUqhqpXUrEkRtbtZIa7TBpvqesyVEyB12AJSv00rymU34CKCWkyVcHyeAuprF22+tY6wthtRXTiK7ZwBF0kcD9+K3ekXF4skW86KLwMoGgkvrcBM4Vzl20iO9qESCfGQTbo79YDKFrtcvYnBqBrsGA3jqkRh+61c6KIyyLUvNev8yfBk+5/AJANQWB7U20TUTPgKoczOvffgaKPIy0SrR2OzqCjJrBFDplKMJz2YMQC1fe880UEPRVvyjBoCSdlv0SADKxhHDNg3h95t0Ss6JiwQ8fN201W2852qVBz+ZFTtmyOJ1+rc96bOd0J3BSCyjAajPcQ3UPQHU0zsBlCNDfWFhR9JOtreY3y1zSnH21i3MrK6Z3BEgH+mLx/HgnhHs7unia6qvj5+vpsghGUnyXp4yyg8uXsa/eeEVHGd7/5arBQcb69jPkXe9QQD1vteLZ7/egf/sNzoRjbRgbqGI77+YxDvvr2NmjgAqcRzZXY8inp9DPDtD4ORFLtyH9c7DiK6PY3DyJax3HMRy/8MGrkyu+UxroJh5IUltvKkd4a/8+DsYe+1HDoAiY1Eninjb0B/34qHhkIEodUStjWoGXcukKl/ZxM+ureHtWylks3n4e0cw8PjX4SOAEsKM9w0j3Nlr79xPAKUy6nuqrHUKrze++2+wPnETW21uBA/1IH5qCOGBBPzxENwUYjVLrka7V6WaEwzG4vQa0pfmkLmxjHoyQ+GwFQ8d8uEPvhnBcLeLgtLHaxJtipcpbOLqZAWvn8/ip2+nUQqH0H64B+6OILydYUQHnfVZTk0rWMPZ2Q65dzs0ZJF7BjMLpcBXXs0jP57Extu3UJxfRysF396Hn8Pw138X3oi0hAysg58fSLBYv/VqGTNv/gSLBFDtmxXsYhkOdXZgkAKC9oLqDAUNROnZD215+xw7tPVJnbfgp7em8P9+9wKWcnkKN23oCbURlDGvBFHy5pWhADO6VMDYSol9toK+PQfw2D/8bzB48lEKSKSSTOvjleMLCvy+vJQtT93CekMDZU4kBKDKJQwPCUA9h28SQHnZ965emcL//Bdv4Ooo+1a6YOBEjiQ62yOmcZFplqPZEFGTQC9irHMK4RLoTbBv3qdQ3Sy76kGBl7ZGh+NRGiC5IBfoMW99FNBsvY/W/UjbQ9DTXA+kawEeEzYFdgRymrEJqni8vd6ncb19v+kp0nnemXFy+o5pqexcR+ZRja9oeW7ke+dobJbFDnpux1FRj4o+sfysBNOw3AY8zrmZvBGwCJCalofgRiDTTBCb57wvQCqQ49RpMw0BKqajtBpRAGsbXNk3eM9+4329Lw14413TQvHc8YjktKfDfBhZNqsHc+ZAAs+60kSWrrV3mzyZtpHZai2pPKfq2OZiFAAgAGpVZD3bO3qfFepEva99uVrNnHnh2vuM55gPggim5/MH7X0bf/yr6tdckUCUASePgBMoFDngyUuBw09aIhM9ea0SsJJ2SuZ7Emb0uwkkJpywWYxQsZwkThr/6pZGYRtCynZsXDeDkxf1Ee3z4mig1LTFWss2WJovEDAxrpdaCXJIEyo6Omun8gRVMvVTl/ExXzIrlGvikWCV+d9Cmvx5OufCRE678rdSkAljKHzA3JhvtmhfwM8BQK2WCaCyOH854wAoFwHUVx9Ednc/AVTIqWjjpzwqo2xz90YW0elFtE8tIrqQRCv7YYXjM9PXiY1d/VjfO4CtkB9t2QIG3ryI3ktjcBOsP/VACP/VHw6gZ8DnqOC+DF+GLyI0BuLH00C1mAmfA6Cm7mnCNywNVIejgTIaRbqYXVs1AJVPrZujGq3RX7lxG0ANE0DdrYFyTHgbw49B/ISsB6vlNoxl3Li20YbxTAtypA0kv7b3mwCUj7Qt5GlBh78Fe8KUX0I19AZI80gvHH57O+1m0JXSlwnx/QNQH28N1GcKjaQlL2vCrVAs4WcXLuHs2C0sZ9LGv5SPVK5gtFkb/D5z5CAiQT/lAmdi++OEpuwquSBTLGJiaRk/vXYDP3n/Ar6RTeMfkFMkKLdP8xt/3OrBKOWjQLcfv/6NDvzm1+I2GXntZhY/eWUV5y6lsbBUxlLiGAHUw0jkZhHLCEC5kYmNYKn/EXgrWXSuXkUmMoR0ZBDB7AJ8pfXPBqAkwKhxtR4js7KAqwJQr/+YjUzAwYKJwWlRf4Lc8/G9ETw8ErGxI5M9hWaX8rL3FqubeG08jXdubWBpNY229j70Pfws/O3d5lY23u8AKHWi+xvElMmAKXCkbl3FjT/7n7A6dh11Dm7/7g7TQglAyROfLx6gQEEqwE5wz0pl4VVnlbWcaXE23p9C8RYZHJngqYN+/OGvRbCn30WByarVBIWPClpXUCSjm1ut47XzOfzZSymk4EF8dxze/hj8jKHeuAEoacckaDqDp1nzPLvrG3eN8zuDql4DuFBDYWodyZeusxzLppnqPP4oBp/5DQS7B+GmQOUIOD+nAAymqSRBmD/7Ehbf/DFaU2vo83rwyEAvRuJRBFmfvZGwmfNJcN4W6u8RNGhVNO3PJbtYmfD9i/cuYjaTs4larafoCbdhd5ef6bYhX9rEDQKo60tF1ColdA3vwunf/WcYeuAJliEAZ3PgX6AgwU5gTiR2AqgbtzVQw0O9+Kd/8BV8/amjZnb2xnuj+Bf/4SXMzq8ZcVJ9CbQ3Caba38CJaWscUGOaG4EaW8/DetOaHfvd+c1ZD+QyYCPg4wAgAR2d8zmZvLG95EbdwJQcJtg9ganb9wSG9H0n3gY91qc0pnltnd46Puv8jmbWhe47V9uBt5zQ+E2gl5xNbXbnBrICGgIwDlBxAJDWYTU1OM6aLLvX+K2mfZsaYGYb0Nizjecbplx3bIBLQVWgytZzMUq7p+/JFNLJhzQ9DjBtMlZle6shKDjt5USnjjhmVW+sZ9Wf1mOKruq+He2erp1znmyfC/ToN0tLAEqgimBJIElgR4BKDnIMWNl9/e6AJNM8MT+OBkr39I0W86S3PHYNi9cvYGNm3NouFPCiO+RBiMBZ5jM1AolyY02RZmqludE6IkErNZcEDncDQIU5HiMEUBqXThTo2qRA4njZUxToElixIwUdgTJdy5GEtM3qNgJISlOAS/1eXYiiBuvcWeMkUz0BonWCo40yARLPdRSAWii2Mjquicuku+qO+pbyFSeok0MLgTsnNgBUmP2JhHIs48KZpBvvMFY3W/m7NFAHGm7MBaCKDQA19ynWQJG2F2u2BmongLrZFkf6aw8YgCqEmwBKNEovMVKAio3Nof/sdRyoZ7CbeY0GnDVhF+c2MdbTh6WnjqPQ026LlLsvj6Pj0jhax5fJo134X/3hIA7tC3BsMy0lefeY+zJ8GT5r0KAl8bu3E4lBWwMlJxIa36JHYX8MffGBhgnfa3cAqDtM+EiPbVkA+UBuY40gKonc+hqKFKhlwrdMALVy7X1on0tHA6U1UE0AJXrs0I5mt1+vOMBpNO3CaKoNU7lWpOptiMdciIXIJ0knJONow2spO1o5niKooMNVNbfmw6E69kZrRkdkniw23BB9HRrFKA3U5+mF75cKQJHPaDLxlavXcHNhiXIGkSYfyJMvvn9rEnPr6/hPn34Cv/HQA0iEg/b7x/W2rO+onVzsB0vrG/gpQdq7YxNYWljAt1mHf4cNkma9vUs++MdwY3MoiK89EsMzj0RxeJ8f6xslXLyewYtvrOPS1QwWVypYaT+K9J7Hjdd66mXT5Jd9MWSiI9YEvjL7kTdmsn/X4vuIpKY+uwZKUeZtGTbk1R//KcZfI4BiRxRz1kN6zMfe85X9zDyj6H0TQCmoEqQN0C7Q5+ZyODedwcTCBiqBdnQefQiBrn74I3FE+wYR6ugm8/daR7LeeL8Cy6gNF1NToxj9i3+J1RtXTNDy9IUR2t+N4EA7gvJ81x2By+cx9+TOe41jM6i+GLSOqJzMYvW1m0hfmKWA1oJjbNQ//PUwDg5TsGHxNLicIjYSuUdxBQqYFNazdbxxMY8/+mkKywUKNT0hBPZ2mpfAQHvYAJTHtGNOvTnzxJ8i6DUTbsnc5ykY/PAScjeX2NYtiO05gu6HnkFs92EEOnptkJrmznnzQ4OEOz27fOFNLJx5Hrm5KXSwAp/dPYTd8RiFqFb0x6IYJJiS5uMjAZT+8HcRXgn5Z+YW8R8uX8fYegr5SgWurSq6Qq040h9CPOA28CkAdWWxYAvDE70DOPYrv4NhAqgoz2WO2PQS9osJDQA1fZcG6tK72DQA1YP//D/7Kp58+IDtO/TamRv4k++dMaF9qI9t73c8wW2DIhIbuc3W3hBmJheUK22PaYlCOvrlSU6utPken3VAjoRUCffOuaJ1Th1V4YrNNmn2151tZOc7f28GvcjA32Xu5PQXXfM/BUK7tsvGb+x2Bjj0vB7UURMVjWuBpeZarSoZpDmpECAiU7XIczkAKBSrO8zjGjHfNFF09nzS8wZ81NWZdvMbzveYD8sTM9eom+16sVuNa6svjjeVU1XSKK/zmwOQBE5IrXnPATx2zmgaJEYDOh5nI1gXmaQd7ZzCBa+18asmdpQWE1DiTvqMzrm+73xT105Q3TVO7wr2XOPoROaR40je5uSCfO7ye7j1ziuo5HNwezzsB63opHD+YOcmBsNttqZMPo/ktEFri7SmSOuNtJZIWh/bG4W0Q+K+2lIAR/5yxA50reh8X2PYwQYSPGyjSvJ+uTGXV752rwO6pKXS7wJPIYIuabLkiELAi81P8NKCVQIlaZkmcy6MURDSWqYC78t7n0qrmWcJQjp6WwmSmIZAU49/E7sIPmR+2M1rgT0BNOVJ3X+Rab636sHryx4DUQKOMW9k24RPHbZMAJWtbhBAzTMvSQIo1ycCUCX21ZW1sq2BkoD55usCUGToBFCZJoBSZjQ4pDEkT3KTXiTeH8OuNy7imcMePPWVTuwd9lPQKuNf/btZnKnHkPzqSWSGe1H3ehCZWUb8+hRCFyZwurOO3/+dPpw4EkJngv1RaTcb5cvwZfi8QqNffRwAJdoWIYDqjTsaqPfNhG+BAMrzAQBVMwBFGYE8W5ttZ9eTpokqpuXUJuWsgTIAVeM32vAP9zW88HH8i46oqytrmvgR3bi47sEP5gKYIO0An4lTdhjpbsOpfT7s6tMEIekZiVcqu4nl9U1bjz69UkcyVUOxQB7sq+HZ7jKOxqsYCtVMs94cTRriIrf3VwN1f034nCBTZlH8FpvknUuu4e3Rcbx2/TrmCXz+gADqW6dOmLwhnnPbukw1dPtwr6DJf5eXAHd2Hv/iZy9jfmYWI5s1/EqxiFOst3fIU19tc+O9rTbsfyCKf/a7XTi8x5kcWljO49KNNF55O40rBFLLyTKWE0exse8rKCZ2oR5oWFJt80v+UV7aKEdXcuiffg2x9bFP7kTijmBMtqGBMgD1Jwag9C0BKPJKA0tkw3juYAxfZZRGaucaKJ252GvVEceTFGbns7g4lUKmLYz47gMI9Q4jSBAV6elHMNFpnviaQvd9CyyjhOns3ASmfvYdLF+/gGwqBVfch9BwB/zD7QgNJRDpTxCo+NjJf07eWC/1XBErL93A+pkpMso69g568feeC+HEPg86OLgp87KeGm2nV1SZdwXJTeSZyJU28ebFAv7dj1KYW6vCG/MgdKQfYYI7X9gPX4QxFoRckTv19hG98iOC8xYHMoXy0nIGS3/Feri2YD9I85Q4eAqdxx9DdGQ/HyOxkEbg5wQJkSIrGzcvYeX8G1i4dgHhQgq/smc39iRiRjRGCKT2tCdYXnnKkvj6wdAskX4T4VU/u7Syiu/fnLDjQiZrrpM7A604NRJGd9hDEAzcWORAms+b9iDS2YV9j38VIw89ha4DHNTBsEPAfkFBY+vDAJSjgerBf/WH38Cxg4N45a3rOHNuHONTK3j2sUP4+7/5KCIhv5pB3ZeMgWOV9desJ9Wr0hfD0F09ox/toGftxp017bzdeMg52z7fed+Cvd8IzQebx+a52lKaHnnnI/PT+ippcHRu3vkIemQGVySokVMEB+Q0wI6BHq0VKtq1zOgcDY+SdbQ8DviRqZv6onOtoemcGwyyItpzvHf7HfvFftMfJ9sCNw1Qw8g/pEMNbY+itDSmyWmayZHQ6tyiA34M8DCKNpqG6C6AYwerG6dt7IY94Bzs18Y9ZW37+e0HGvneDrqv/POf2tsaW8emhktmkU7+ZaInsz63gJnPRzobYj5dtuntwrXzOPMf/xUWb17ldd3qV1pzPoCBcAu+2l/FsfYt9Iba0EFAJXMWVqGBI83qCiARj5pp3GqpFWvlNtvRf63SghSPWmOUq4LAC8g2wJexUb4r7ZKyrUiSaLHVNE0sl+7zmgc7J/7H4WiVAKuO8YybgonWLnEMEahVmZZ4jPJR1ybgFIjavZvo9tcxFCT9jdSwO1yze80ZaSlhHNM/fcEJyoeL96S9OkcA9RoB1DtJTwNAhTHU1EBRkBGAyhBALWfnWL7VTwygyhwLyfUGgLqcwRsEUKOtcWS+SgC1px9FAqgttYM6PduzjePGm84jdn4cQ+9cxq884Mc3vtmF3QRQc/Ml/H/+vzN4sxDC+rPHkN7dZ44mwgtJxG/MIEzQdTpRw+/93T6cIoDq6lQfZ9pqvC/Dl+HzDBpEpLf3BFChIQwLQElQ5biT5zZpoHoTAx8DQDkmfFv1OgqZFHLrq0ivJgmgUttOJGTCZxqoWGMjXWmgSAvMbwq7uhzITOcIaGb8eGfFg2ypBb0dLpw+7MVDB304OCxrC4fe2DBlcCbXRF8ks21hYbWOV84VcHG8jCTlseORCn59uIr9pE0dpC+iyKKPos1/U51IaBLM+Yyz2W2JPH5xI4VXr93A9959j3W1iUMD/fh7jz2M0/v2EvSyXKJj20HpKIF751V9o2lV8u7EFP6Hn76AraUlfMPjwuOU89r5ve+0efAq+0nJ14bHHo3hn/39XnT3Uz6nvDw9R5xxPY033s3g2mgWKwJQ7cexsfdpyrd+o/01gviKJ2RaqBbWq7tSQMUXQSvboH/qFcTXRtH2m//r/8P/yTrDJ40sRJPJ22aJ+QyS49ewNnPLKSAFWBluGFjiY31RL3qjWnsixm2PbAelo2qqkOMWyptYSlNAqrfC5fPDTSHWG41T+PA3hBcvtAFro3XuU6AAwk5QK+aQX5lDKbWOSjbD+1to87FMMeYz6jfw1Cbko8px/twzmDMJ1ktxMY3ySg6bFCI1ayoNQCToMqcSQskG3PX8R6XFKFO+pbUazo+VkUpzwLFjebvC8HWErG61Qa4nJMGN9aY0Pzy5jwz2moQalnGzRGF3IY1atoQtSSVsDgHbUO8gwdRA49mdA+LeQfnTs/VyEdV8DumVeWxlU+gLh818T4JShAJdNMD2FwHhw/bOXdHSsr/O7xpg0jqtF0tYzReRZNRMiMxFBZ7kiU+ZlvOSDUZpFFtdXgTY10SMY31DJkiKYCn5X0SUsKuxpdk0mSFUi3nkVleQZR21sG6jkRD2jfSYPe8PX7qAtY0cTp/cjacfOYAj+wcd4OyTVskNL/upR9HrNtfdbh7drF+XzOsU3c7RNlLmufb+atFRM0PNI99r4e+2bxjHn9bryIRNACaTLdqmtMk1AusVAvmFNUxNL2NsYhHXbs7j8rUZnL80ibMEeW+9ewOvvX0VL795FS8xvkzw99o7N0jMRvE2Bbl3KACevTiB9y/ewvkrk7h4bRpXKOTduDnH9BYwMb2E6dkVzC2uYWl5A8nVFDY2MkincshmcsgwZrM55HJ5A14lgbTNVtRAQNDqwZZoiDeIVl8IrmAUnmgHfIlum6gJ9w4jOrAb8cG9iI8cQGL3IST2HGY8wnMedx1EfHg/YkN7LerZaP9u80QZ6RtBpHcIYfb/UFcfgh29CCa6EIh3si3iHINRuANh9qvgtvZIJr/NNUkGwDiGFJ292dQu/M1D8EVa6PUHbZNXXygEfziCQDgKfySGYDSGkPptvB3hRAfC7L+Rji5EO7sQ6epBtKsb0Y5u3lPkPf3OGG7vQIjPh+IJBGMJ9v0YArE4/Monv1fKrOPaS9/HpZ99F/M3r6GVTKkzFiPoauV4qXH0CDS0UDDYIhBx1i91BwhMQqRl3tuuyaM8jzPK/K0nsIlBAhaBlQMELUdiNZxMVPFARxUPd9ZMoNGs8EPtNZu53RshswpI6+S4M5e2SQJLke2ZrrYhY4CrhVjE0XYJmMkJxASFIAEouR8XiNM6rJHQJk4x3Wd7Svh6fxnP9FbwWCcFHH5/f7Rm34kzv7YOi+RBWinJehyI+mN/FUW+pd2S6Z++JQ0XISUBnJdlZV9yBfkUx8cW6comQX4lw2OB47AV/T0+AyjhGAGK1GD3Cs7nTKtaokS3QZquGdKpKdKxLS/KHPOVWAQ1SXINYdTJHMvKfhNIZRGfXUY1XcLMfBlXruZw6XKOY6aEdCKG9SMjKHRqr5MWAqhVRDhOW5dSGE604unHYhjsI+CXBKE07yeb/TL87QhibuxX2q5lhQDj/Ss5LK6UzaIm5Iki6uvg2CMN5HOa6PG6fQRREeTKaSymp1GoZE0eC3X2Ikp6G+sfhicQNCHcZAHxJgrRlVLJ9qCrlksEIpQpVxeRW1mwNfgxjkXRnWHSIo31CsfaYn4LLy+04ntTLry75EK1zY0HCJqee8iPrzzggKdERJNOTjEkx3o4TkJ+5sXfythCuieNWSsGe1y2cfVavhVLjNNZjjXXJgZIY4ymNIaX/NhKY3895TKTYO2VF2nvsmUE4Y4ekz+svvRKo2ya/EsvzGDhyvvIE3B5yS+O8rl9FPL9rNgk5YaLzPsa05YZ/tHhQYKVPgMyjYS+oKi07QP2T+BXE94b5MVXpmfxl2ffw+vXRwmAs+iKRLCvp9tAndbzyhuftgr5ALi753ecddgCTyuZLK4vLOLdyRlEclk8yTroJ8As8fuvtrgxRpmns8OL4/uDePBoCB62iVDyRqrMPlcikCLIXZW32jryoV7S1QHEsnPoXLloAMlXXEPdHUBs/RaGJp9HW62EGvtjKDsPXznlAKhGVj95aBRGHbfChlwev4q16TFDhvyBPwkYOZUpb3ydjH63Zv/uRFBMxei0+ICcScxuFJEpE5y4KOyFYvBTCNFsrmZ5tb5Gwsb9JuyaadYGwaX1FQIoZ5NI7W8i4dLTHnRiQIuxnYFvs70fErS4W/2kksyislbAJoXQVhWe77RH27C7T2tQBKCcuvuwoF/UBB4PB+l6HedvlijEVnmXAgDBkyfh7JulPHkpTNtmuE1m+ylC8zUBwM1KHdWNAmq5CuoFRpv9IZGgQCkhVOG2OvbDg9UVs2SaAhKP9PwU000i7PVSEHEhwLxH5Y2NA03e26SFune4XVOWJo8VDrAi22iBgvQsB5pAko9SUWfYjYCHAiqf0R5k2XLdZqU20QZfMGiEq31kP4VVmfD9fC3aFxVUn5rxzwtAZZoAapkAaoHiGsEgBSgNtQWCiJuTSxTOEvjtXz2NYwe0Do1jRAVUR1MnEeElk6ibiVsVZTk5kOYmVyLYKCCdziG1nsPGWharK2ksM82lxQ0szq9ibm4VMxSypiaWMHFrAWNj8wQz8waMFK8S2FxjvMr7Or96cxZXR2dxZXSOwIdHizPbx8t2PoNr/P0G37lJkDU+tYiJKX6DwGhmYR3zyyksrWaxsp7HarqMVL6KbEneFVtQERBq86GFQMQVjBCcUPiPd9hWB0GChBDbL9zdjwhjlIBeTNY5NmLPAH8bRIRHgZ1IzyDC25H3GEO87wCh/kYUIOoxWuTnt/wxOWdphzea4NiKwxtmDEXgYX48pFEy+XXL/K6hiTJtlNYbSYvF6DJw1ND6EEx5CFgUHZAUJIhxQJKfafoJlASWAmQ6TiTQ4dEf0T0n7jwPhPX7jnt818e0fMGwRb8dQ/Ydrz9gWn3LM4+yW9c+fktjVzD6xvO4+NO/xOL1izaBcWLPbjx17JABGJliyEA37msjyCGYJ0CS34GVUhumKAjc2mjFZKYV8wQYi3mXgZn1cpvtw6SZXgGhCAGRQNVAqI7hcB0jBEt7GAVm9hNg7SLAGuFvIyGe87iLRwEvPbOHx/38rkztlJaCXJDLS5ZIXJdvy8DX4QZAe7Cjhoc6KniwvYqHOis4TnC2h9/spwAlcCbQJNLiaMyUhhPFv3YGXRmAYj9cLLocAEUgtbXVStriYz2wX3xOAErlkEOhTLaKFTL5iakCknUvKoNdqMTDqGoPDGW6KXTwfEv8h6dSbm5UKLit1jG+XMcE22C9sx2Z/QNI7epDPUh+UK6ifXQGHbfmEaCAeWCXD199Mo5EF2nHzyfdX4Yvw6cLxo8+CKAESIIEUNLgOgBKXZo82eM3RxLZSso88RXK9wZQ22CD40Eb4Vcpr8mLrY6iaXkBqOS8TerHfC1GFwaDzubca0Xg8irw/Gwb3l4mkGlx4cCgB99+goI3QVQ4RNpV3MJqit8gXXBTPlMZNnJbGJ+rYmqxhmXKYBqzoUArehJtaI9IfmlFMgdcmt+Chy8kSO/kXELrOTXQRWt2AijJQOHPG0CNEED1E0BpAr2R1hcTlHYjryyXJtrktnw6uYr3xifxs4uXMbG0QiDnIo0kn6HwMrmyiqVUGp3RCGKBgOVvp8a/kVwj3L4QgJI8N0M+JAB1fXEZXcUCAVQNEdbRKvvNGbixFHBjV58HR/YGcGC3Hy4tvm0AqKVkCVMNAFUsCUD1odS+C97NMnz1PFpZnzWCp0KQfL+0gUTqFkqBDuSDlDNyy58SQDVotQUWVI0qlWmlkDMXyysTo+bmWMzHfmOhJfTGAi6LEb8Lfgr8dyWzfVKoslJXi7bRqW57JBxReBF40nMSACRwfLFqyA8GfV9mU9VsCqWNVeSTSwRUxLlsSE8XhRECKBcFWnkSk8bHOvuHBAnGMrappQhA0hzcWe3KX7WZke5EKw4OayF+G4VjUhQlo7Q+pLgiOh5vC1Y4sK+MV7CRqZmA4oqys4S8BtbatBYm7DMApe86iX6awNbkq5b/2qZtqlvPl1BZzaFWYF3wW+HBPQgKQHEQswt8rC9ZjlgQ9aPM7C2Ukwt2V4sKuylIRgimPJRazIEBB9+Hp3n7F+eM+eTJZDqDsY2UrYvxMR2tfwqwD0pzJxNTgadcqWamPnLHHOnsRvf+YxSGAwZgflFBXogE0vMpASjm3wDUkpnLmgkT++T0fBJzi+uIR4M4dXQEj5zYjSDbO5sroJgvM1ZQIMCVhkgaqhVpiAhOZglSpuaSmJhZMfB1g8BI4OeSNEVXp/DuxUnTBL35/hhef2cUr7x9HS++fg0vvHYZzzO+euYG3nxvDGfOj+G9S5O4eJ3AiIDo+vgi01vGrdlVzC46IGh1I480gVpBLtCN/8iRBdvU74ePRNPPetbRJ+BAwd7AQjRu2xZIGxhqJyhim4Q6ewh8+gzwRPoIivpHEB3chdjQHtMKxYcPIL7rENp3H0bH3qPo3HvMzk1jNLgb0YaGSODIABEZcCDR7YAhghKPaYcCaPVIGyRm40z02Jos9s0tMgNnfRalS4uNQcmjNHIa8zY++EdtZ6ZyZPQyj3N7pf0jSGqU0R8ikDHtURyhWMLRHpFxSlMU7epBrKsX8e5eMtEuhPlbMB43DZFAlQN+CHqkoScttPVRAmlkSqa9Yr82+mPZcxjuznyLBggECX03zRV1tLUDG2tYGb+G89//E5z/wZ8iT1rX29GOxw8fwm8+dhrffuwhJFMZnLlx05h/R6AN+2J1CgUwT3ZvLLvxnQkPXpiTINKG8+teXEp5cGXDjRtpt5nWaT3SbIHAisBDbsLl+U7ASuuk5PVOR62Vckv77NkiGNq0meJ9BERHCHxOEQQ9ShD0ZE8F+wiktNZKTiCUjrfNWbz9lb4KvjXIOFDCV3rLBpxkpifARsxn/KnK8a4oTb8BJjMIbATVj4XbNKUZRHPzFHqU/w9ooHyfDUDpjprOznkhZybZXBXJtQrGJwigqhQ8+jtQTYTNBI9SivNSM/ClSjiAlFyWd8WwFQ2g1BFBeqgbKyf3Y313P6rkU63lCoIrFAouT6CLQs2ufg8eOBHBQ8fC8ITY92V/+WX4MnwRoUGbxHtXVh0AtdAAUNJAxZoaKMoZMjP2uf0I+SPIUmA1DdS9AFSQAEqTnRo7HAN1AigtLSnlcw6AKjcB1KJpdk0D1V6zCRRJYxNp4O2lVlxdJy3aasOeAQ8eO+LHcw8GIedK525WLE7MVxELt9l+nZqmHZ2q4M9fzeKVc0WMzdVM69TXQSBEmuJztWCw24VcYRM3pqrMP8tMOqHtHUTTRHNE5z5MA6UJu89NA9UEUHcFpWypN4e786nb9xXupoWa8XZOGscdgeWx+3zG0RLVsUiApJjK5W0SPES+JU+062yb+bV1lCnj7O3pRmckQpnMBZfx3Z30p5lm81xkrxVltvHEMuWXxSVMrJJPlYt4XBPLfGZZdbDVihTxxnCv19aB7hmiTEziv9XQ6i9Jqz9bJIAqo1TaRI4AKt+1H+XoAArtu5Fp34dMfA/vd6Pmi6AS6UGq/QBK3jjC2TkECqufXgNlxVODMqqRpYFauH4RS7eum7tfIXF1VNW9PHiFvLJlbUOCnDakQjTqp8mydOkl46+QYYyzYMlMhQOiCk+0HaGeIRNGVHWaSdV6gtuN+sUGAUA1mgn4NQ5KotyiFicuzvCcoIGd0tNJwUse+Hhu5lAyc2JZ7ugDO4JVGytIDbmpDS3XcqikS+YFqq/DjWN7ffATFJnAY4koKh8fDEqLfQkb2S3MrtSRztYMDLT43KaFaNWRQModINNkO9gg/JC0Pm6wtRvMv1SvMuErzqexWSibOVKobxf8nX2QuaXjtKLx0j2CCJCyo0fMZSmJR2Z2HEUSOXk7C1IgHIw0TflaEGCamrn4yPw3iqc0RViCfGec4OnyShIVDlppP0Os2wDrwmeAUotGt5AqVJEvk5iyzsMU1PuPnWZfC5IQ/wIBFJmHNGByxSoNVKWYNU9oqcU5jpsteAksNQxEGGNhvzk/uEQQ88qZ63j+jSv4KYHOj1++iO8//z5+8MI5/PilCwZ+XiYYeuPsDZw5R/BzYQIXrkyZVujG+DzGCH6mZpKYX0gSaK1jdS1tDirkYME2EKXQrT5k45FRXM/cj5uZmTZvJjCQBoTjNpDoNCZgWh4CnojM3QiwEwI7Mo/bddDM4toJdjr2H0fXoZPoPvQAOg+eQOc+B/wk+Fx8aB9iZio3gnDPsGmEAgRV0jr5IwkCCpnGhczk11xysz6UR9WNgYftKLrEI8sgIGFgogkiFDUmdVSv4H/1T6c/qZ86zFyASO5ZzaSOTNs0RCT8AjihRDsiLLNAT5R9KN7Tj3jvgDkn0blM6SKJLnsuEE04WiLSM2mCPKw7F9vTaEhjnKpvWkZ0YlHnzYuPEXYMk8awYLRSMSgNlavVtE4SNtZnJnDtlR/i7e/8a0yRObeyfg6T+X7jwZP4g688g0cPH7TFvu+MjjOOMQUCqGAbDkS34GGiczJVkcap1EbAQCGGzLS02YpctQ3pmsvWDel3CQoCVO8n3Xhz2YOXFr0WX1v04OwqwVbKjVtaw1RwmcZRGTaHEYyUqSzr0n7pXIu9b2XdWCCIkac9abX2R+v4GkHTMYItD+tRwbRKBEvbVXhHcJ65M+jeB+/rjki7AJQWfwtAqdxyY+5v8yFO4U8ASv2ttknaXieAKjsAyk+hbYAA6gECqNCHAKjbX1TbqKhbyOZrZsJ3c7yAFX6T0huq8TDKMXnhE41lOnq4UVYFeZCqBP3IdieQGehBrr8TpVgYmzLRJd3uGJ3B4JnLcHG8txPvffsbXXjmsRjaY/ydSX6pgfoyfGFB3ZRdtkp5Rxqoc5fzWFwWgGpxNFD+dnZrh4aLPpkJX0AmfCksfBiA8jdM+PSP46FOWU0mfKVclscCgYlM+JaQX1loaKBabVKlz1dHqbaJywROry66MJXmOKbM9LWHg/jKAwFb/yQN01+9msObl4qYXKpioMtl96t8b3S2ipfOlTA6Q4BUqGNvv4fRTaDAoUkApfmN1XQd86sEDIUtlDjmpWGXm3OFewEoTaQNft4mfB8CoG4HhxZZ/Rkp0VFXJurxV5WF/I9pi0daIzrZuivoN+d3PScZoSMcxoG+Xjx2YB+ePnIIj+3fi6fIS756/Ai+ffoBfPPUcezt7TEvgaLpxn8baSjor3N2+34bebFkxJnVDUwm1zBLINZDoHwadWjTnhzzfrGlDctel+37OdTjxb5dBFABNggxRipTxTJB+/RCGWvrDQ1UWABqH2qeEKptfpTYFyvuEDGhG1WXH7lAJyoETy3sZ9HUJHxFAqhv/9efzYRPldzUQC3euIyVW6MmZKmAcnXsmFxJm6DB0YbuqNc0AGoDVUUz6Ck9I298t1ZLWMuVTZ3pjXUgSAAl4UXf8oWjBqCcCv3ig9N4TqdSOaURKK4vI0dBv1osCh3CkwjCbRoeCpNaW+J3ND93FHBHcAaCc5QmRx7tyut5DiZ2NjKwoW4XAhTyvUzPnv05pRXDy5e2DEStpatYTdWwyc7e5iOaZ76UN1dAi9klAPJhS/PThEZedGADmtvibBnFyVXUckVbPxOgsBzs6qUwKzfgFBJssH1UsNolEGWfoMCRnbuF3PI8O3QZYdbt7kTMAJT2uAn7vLYBmyrPGcS3g9VTI2uaINGA13o7zYJMpzOYTFGI0bQQA7uZzQ5JG6q609q7dQopmWINWyS0EQq/A8cfgZd9TZMBlujPK8YXEAy012vIp9MoSPPJKPC0Nj/Fflg1wVfjS0UXeFrfyGBufhWz80ks2PqgdSSTaaynskhli8jkSyTyjhOGfKmKIgF8mQJuFW7UKfxteYJo8UfQForDFe2EN0Gi1kGwIhM2Miqt8RGQiQ/tNVAjzU77rgYQ2rWfwIj3Bvc62h6CnUjfsGmLQt18X+uBDPR0wc8x7SOA0LogL8GWTN+8ZJCmAZKJrldgoultzmMaoabb7W3HDawbRyutRrdW324ioy072st+5TPmVY5RbsAF8KW58ZjDhObaImmFoqYVCsYamiGtKbJ1Rc7aIa0v0rU0Rvpdz5pJHcsg7bhX2iGmJ7M4rdv0WDkc7VDThK9ZBmNIzbJY3pRH5bbR3fRnRzk+S3BSZWjUl77pJnPRJMjqzDgm3nsdl5//Lq6/9RKSsxPoj0Xw1NHD+PZjD+O5E8cw0tWJVu3FxvEg7dPZBoDqDLgoEDigWnsi1Uj/usisDu/y4sReLw6MyP7ch0eOBnB8nx/7eX/vkB/DAz709XjQ3u5GMEzGzjFe3PKYq/GFfAtmzGteGy6vteHCmhuXNjzmTniBoEpikvaTInk0zdN41mVaoDTPmR0MBDfNPKeLQkqd9fd5YgHVowCUHF00N92VmaJpoCjoxbztPDYA1F0aKAGopgbqwwDUziAewl6BdK6CpZUSJqaKSJHltAV9KLVHke/t0B4gaCGtjE8tIsixXokEsCXTPr67JbopM98Ax7b6mxzlkDZ0XxpH9NIEwjzf29mKRx+I4iuPx7F3ROtM+eHPqc99Gb4M9wwcP6LPFfKfpVUBqKYGagshT4QAqsPkR9EUV8OEL+QLOxqo1IevgRLYcOgnARRlNdNA5Tj2dpjw5ZMNAOVvM012p6+GNGWnq+stOLfqsr3gJIM992AYJ0ivbC06RQCvpxUDnaR1Q24c2e1FZ4zjiWNFc3EeyrnDPby/y4PjpHk97Q3tGbMi+WJ5vYZpAq9kZpN8exNHYnX0kUbpd2mh5DinCaCqOzRQnxuAGrprDdQdspOTtnMkX3AubH3zlek5/PTCZbx89TouTE1jI5/jq1sI+8kzma6zVOfO4KTQjE7QNikBrwcxtlGCYKpT29LEo+iJxdAdiyIeIq8UH7SnlYLqThOWkt941Sj/zjSb2q10IY8VynfjyVVECgUc5iMxUXwer7IPzWlCku/3dHpwdL+8UZNBVLaQFoBaK2GGAGrVANQmcpFBlBLD6Fi9jp6F98xZhLYYaauXEMrMIZG8jk32x5ongHB6Bv7C2mcDUE7BhDQ3CSYIoEYvIzkxyordcrROFOBVEVq8r2f9FLAH4j5bDyVUq9gMSkkCb5kdbD5TQTpfNk9c7h0mfBI2vBRyJFwZMGPh7ldoNqIGRmltCemJ67ZAcUuz71EONDlpIDNz+T1sJL/l9c6OujM00pIGhB21ML2G8lrBGksLESOBVsRCrbZgUd/90GQYlC0NUoGAUnnLButcUm6YCXAIWD3tIXi0D5Q0Y/ye4u0O+emC3lYSLRSWpIEqjK8QQJVsPZifg1+bH3soGEsQdmYTPipYagSfAlCbyC/PoLBGgJrNIURJZU8iToFEXhdbEOXAFYhSuDtVp0gcbNs/aAA65UwWilgrEjwQZBQIPPQdrcVrZz+UC/0K+9xqrmoOJcDftdi+9/Ap9jXHleVnra9PG8yEj0SimM2YV6H8xho2FmexTuKpyQUJwY5jFR82XT5UWz0ULimYudj//BTktX4wLjO4bttDLUpgG+ExrCPHlNYIaR2QmcT1DtjaIK0RivQQLJExRXsJgPp0rbhzrZDWBzXv6ZwAielK2xTQGqEYhUitDWquCyI4MWDk8xtocYCQPNEJPIhAqrT8w7YzjZCiOr11fCeqDVRejSvbVJdpCEC6vfJwJ89xjTVEMm0jeDEgwyhzNydq3U9zTZHWETnrgwww2ZoiXUtzRvAkZwqKdt851zN6Vu8KaJkZndYO8ZvKg+NtbwdA0qBUuawYO7RczXI1Ix+wA0OzmzWvP8+gpJv1pwvte5ZeWsT89Qu4+dYLGH3jBUyeewttxSwODw/jqw+cwK8+dAqPHTqAboIneSFqIUORO/gzN8bw7ti4EjQNlACUgMpkrs203SODBE5DHhxkHOl14/CIBw8d9BNUObOz+wc9ODDgwr5+F6/bsLvXhZFuN/o7Cb4ofGiflUCE/cPvRq7VjWTdg2kCp0kCpblcK8EImTKFrYSXNK/eipsUPJoASp74ev2bOBSrmTtyB6M0KvZzCEqpqYHSeq8Zlnk2T2FCAMrlJYDqgK9NAEomfNXPBKAkYYmEZbIVc2c+M19BNsexwNfqHDtb/NGTyhkQ6rwygeBc0tphq1KDq1CGK1+EJ52DdzWF4MIqogRZsevTaL8yic5cmnXuwjOPxvAswdPuYR/HaINn/ZxsfRm+DJ8piNCxj1UoyC4nKzh3Nb+9BspM+AxAORooF8e/XyZ8TQD1YU4kGiZ8TXlJ5sjVUsl4pzRQTRM+A1B8IM6xKMc1HZ5NrBe3cDMlECPNeQu6Ey48cSKIvQPOGuMAnx0iQDow7DaaJoBFsc/KIUuhgS43jpK2HSWw6ifI8mmJCvMgWqHxO7dSw+gMx3B6C21M71hCay83zURZEEReSO9lwvf5a6AaAOoDoZE+o/iWTOMESs7cHMfzF6/gyuycrWNKptMGRnZ1k8dTFvvg+nBBH+ffzrDt3ZbnwgPOUgwBUEd+b/JFvSXgrM5RY3lKlNfkvc+sXvhPz9vyET6renXS3USKwOnq3CJa8nn085lO3pfkOcE+tMC6KJLOtifcOHYggFCI6VM2zuarBpyaAKpQ3EQmMoJi5150btxEx/pNlPwJlL1htGldFQFU+9oNlP1xFEKUpwxANUz41C6fOKrkPNE/M+FjIZZGL2FlctRM97yspASZqzEbmaptSRXrwq52H7rCFPRYm6rQnUGVK28o0gTkS9IIsIECMRPIzTsVhRQJRRKY7FoZuY/BBFYKgEUOxPWxyyizwWxmL0ghLuAx8CQg5Xi8Y+e4u4B3BWlw5IyhOLuBSqpgz9u4ZO/QLIYGJtvfBvGHBacKGkSDfxaSNYzP10g0yERdLfD1ROCOBQxMCDy5fEqTL/2cvN07NF/i+8yYzANr2SIK0kAR8Eo481BQ9YQpaLb3wE2B1QjAxwgSpq0fESjI5WhmYxVBEgS5MPdK6GNIEJgKRDUBjQnVzcis6a4zDJ0z9Q/VSZkDvcK0l3IFrOYLHJybtrhTziS8rCPiJ6xQSEkXalb/0ja0j+w1bac88andLWUV+35GflcaghKJZDGz4bhlXZ5HZnkBFTIEzcRrTAisxvqGEWUUsJH2R1qixO6DSOw5hPgIj1ofZOuEeM7rdnmTG9mP2MAePu9oisLmKKFhGicNkZmXCfxII+S3vm8AQfWhDKo/COywfp1Yc46s620gpM6rzunUoL2iN63NmI76pQGOhoZGoMi80slpiIBRAxwJrPiZF2ftkAN2ggI7ca0f6jDTuWg7Y4fjgU5MyKLWEOm6eZ9HaZGa2iM5aLA0SVccrZGjMdoJhJz+xoyzHLcB3s6o8jWZhAroXOt/M1iZLd7+59ThB4O1/eccLTB/EixKmYyZ611+4bs494M/xtR7byDPfhVjPTx94jj+wXPP4OunjuPgYL+tQ9R6AhVFE14ZCiVnRm/i/K0JMxPTGqhtAEWA0+JzIRpxIRigcO92yqn1nLGQ4xhHQ9nn2ULQB0RDHIMURga7CKYGXTixx4UHD3jw8GEvHj7kxYP7PDi2243hLpl/azNcCiNp5qFstWdrmnQymnbvAFBb6A3UcSSm2WWZ0VnJGZqV8NmCUhH5NA1UUSaJciThAKiAy4eYpwGgeOezAyhG9q8C+WEmV8PKep0CEwtE5u9dzSAxvYjOsRm0T8wjsrRKpp5BR3INCZ4HkylEFpKITi6g6/okuq5OoPPmNKIr6wi1beHooRC+/nTcwNP+/UGbabdG/DJ8Gb7oIILErlZl/19ereJ8E0DxdsgbRXwbQMEAlGmg/AJQG1j4KCcSEugbaUu4r5JHynttpUgAVW2ugXK88BmASsiteB3pEjCRdTbGFoDqIP06fSiI4R6P0TzRfwEH4Q9ZwmRyciaxiY0cZbey8kggxfQCPgn5jQlv/hGbVJA8dm60gmRGWy204lR73dZpGoDiszs1UF8IgJITCWmgZMLXSMuOFp1LnVg5melMsYjJ5Iq5HS9WKvAbP2zD7Oo6y9qG0/v2EIg4JpO309mZlnO6fdm8YFmNQ1oZ7GzHQ9K1U15jmgJE+vbs6hrm1zbsulyrWt5MXmC01/i6zP5y5QouTs/YpLuPz3SzfrqZ/hrPN4g7kgTqAdLb/cM+wyRqx1K5jvV01QCU1kBpnVo6sgv5vmMmg2z6I9hI7EUx0G790rXpTFjnwwPm2jyanoK/mDQS/enCdsEVWCB9RdI+z1UxUm9qob7cRkvVpz1dCpWameipA1vdMe4MqlR1xg4CLEVpB7QPSb2YN8avIPeUUs2qE1mj3a/A71kHo4Cl2XRPQFodxxvgZqGCWq7MvEpw1I3bQuOHBeXcHDxIaxWQ2Z/LhIt8qY75ZBVpDk6lIHvej0rL+XmLRIagiyg7xsGvfGrtTr1UsTVW8vJXLVDg1sZHFj5tvTU6ruVMM6HylNgGdzSItpCXIsOmrYUrp9exSYJl3aHx7J2fbNzbDjxvEAo/iUZoYJetCTEVrVTvjVmIKvuAFhxKwynHW1pHZvWjFKwvOPnTaRNcS4szFI3gwd4udAU1L6F9yBzQpLaSc4qwt81Amjz+aJ3YZr2C/FoSJRJfJ3kWRMdmvJ+BxbC9engqk9EamYLyIDBSYb1srK5iZX4Wa8uLVq72kQPo2n8cseG9tlbIH05A+1kJBDl7EDnmBRasLEpsB1Hbjg4wcCIfYV011wjx0PidLc52UdQeTDKb0DjVTvBK10A761Nr49w+L3ysf5nGyUlCx8AwenftQ//+Yxg8dBJDh44z6vw4I48HGQ8cxYDFI+jdfwjde/ahc2QP3x1Bom8A0e5eA0Vywx2IRuENEeyRkQpwOZopaYU0rnYAISs6y8GjFd+u2P3sqLNG1HMfFe8RLPmdv+18fjsq7Ua0b/GU93fGjwyN15q00w6Ne7cjE2mcm+aewFROLIqpdYy9+SJe+7f/T/zwn//v8e73/xSrM5MU/F144tgR/O9+77fxX377V3F6P8F3JGKTD1ozpjxpPGlmcj1LMM8+qLp06pP0ngfZ8ksbpKPoWLOL3X7O/rOiNeGm8aTIO8wjP0HhxyGbKpeNSQokPQmXzfhqLcLvfT2Mx4/6EQ0SkBEkSQOl9G63mfMt5yv2Jd7WfX3DebJ5+/MMGg8KojOiH6qPZuPoc5/pk5ZMC0LkDwPdAZw6GsFJgi/R+XhbHYlyEbFSAZ2oYIgg9MkHQvhv/14c/+zhVpzMLqLn5iRCV6fhnkrCly2gI9SGxx+M4r/8R334X/6DXvzKMwkCOi+B08/nV58uNGtAad+d/s57966le731wdB4Sklotlbe0QQGd/Ke7Xz8TQgsh/oYZWFbeOhlQRV1TkzuzMCyzCq/6oEymEXVi/3GeEf4wI37HjSGmy2leDtIrmRRmsTkHkG/NMiLBbtmvC1oO3ecI9NnP9+OfFHvtrU6njy155ssdwqlhozK30T39KbWp1+8VcMf/SyP/9sfb+D//K/X8N//6xT++3/D83+zbtf/1z/awA/fzmFioULe7OSBIpizBooynTZx97Yo1tgcoqt3llbBya0TP/jrh4fmO5888K1GBaoVNLkc9PtwZGgIv/P4I/gvfvVr2EfZKUsQ4ycfjxE4+QgwHALPHLIeHRnVuWxmxEh743w7NK93Rh34fYE7Abcz4+P4Ny+/iv/jn/4F/vn3f4J/9eIr+H/88CeMP8W/feUNvHdrypH/jJ9r6x8feuMx7O3qgDsWwxWmM82EtVffEcohpyiPBFmm+ZUK3jqXxth0UR8k2HUhqC1e3HImpsFCYFUvw1vNIEcAvxzfj2oLMUg5jxbeL3nC2IiMmOwTTk3DVySYpIz72dyYM6MqhGquSkKuTT7lha9OIdev9U4REmdWrtaX1DmiAwQLw+2OCZ/q39qAQQfBLgW1he7LEcLMegnlNp+ZAbk0E86omQcttPb4gqaFshfuS1BZGfn9cmoVucVZgpK8zWxoMLZKSGwPwhuTnSUFVUkRTuXcFZxepl8krGsNVDWVd9yBy2yxWCdwAPYOeHBgmAIg21bmaz8vyKOcj3huVuri2SqKharNEGt/qja/2/aVkSMJacdMo/JZq41ZsjVQBI6llSxqmSKBrjwn8psEmJGhvfDFO5xZIefx7dj864TGuR1Yj2xTqdtTMzfhLmXRxTYPsW7DLFyMQniIoFV7BmhmXB5dZM4l009b78T6VrGqHDCalchR4MuRkmV5Ls3T9ZU1LOfy+pA9VySgTLLeF9L8vUDwR+FOAF4mWlqroz18Qh3d1pYG2BV2Zv0LDgIiAk05Cr6Z1RWkl+aRXlkwz2hxgpH+jnZz7y7wmUqnkJaziWzGJhnklU1jRJ7u1A8N7FBQEtiRBkVpb24K7OictdEkgvzT7La2Xoj1KmLlODdgnTNdJ22Oy22tkONa29YFaX1Qc92Qneue1gsxr/ImJ61RROuGolbPzpohR/Nj5nBsY3P/Lc0T21raIIvSTJmWymUg0DTQbBdz7CBi2ozK/HZ0yvE3K6hQjfLp2KANzl/dVpsJtKqeSKtyOaxNjWP09Rdw5eUf4sZbL2Ly4lmkFmbQHwni0YP78WsPP4RfeehBPLB3tzEj2bcrPfUL6xK8kjCQZV+cWlrB+VuTGF9YMnCW8LdhX5Q0i2NnItvG9nShu92FcEB2763wkg8E+Yw0UNuzs/cIut3sglYy/hHtk9ZKs7syi5lcrGFstoJIax3DwZotxhZgu5HZoYFqkwZK6wwaGqgm7bRD4/wzBKUg/rStgZIJH78tz5IBNwGetx3eNj/LQmGkoYHKfVoNVCOItgdYh50dHoz0+8wd78lDQTx0NIjTR0N4+DjjqQgeOhHBiQNBDHe7MdLVhuO7PTh90I9HjoXw2AMEoARPjzzAZ/iugJOXbWTjpUHaPp/QbEGF5rFZzua1As/VNnZLf3TOKBDUiJpgdCZm+T4P2885F85BnURAge+uUEi6NVlEpUSBWHSLaXyU8P3XKgj8qJwcD7XyJhYWKxgby+Hq1QymJvNYWS4hm9UEFuDjuJNXMT0zOVXE9GwR+ZxjBhXws74Epu7VJPcrqJ35/aYG6txVuTEvsa20BmqnBkp83W1e+ILeIDLlDceE70M0UNJeOJMoYomUq0olM303DRR5Yjbp7AOlNVDxQCseaK+h1y/atYnFgrZdaOM3WM0Uqoe6vWiPUu7gc3IA8fy7BZy5UjIvfBRvEQlyLHeKrsmBjLP+fGGtjpUNyhEs194B8ir2vXdvlHD2epmgSrsQbmEovIlHOssYCUqrf28vfE035tqO43PRQH0sJxK3g7RMAkmasJYm6N3xCdwkvVe9hcifo4EAAvxmkOfymGcTq81+1Mjrxw0CqJocz7OtLk1N43vvnsPCegp9iThO792DPT3dmFxOYmJ5GelCEXECuAP9vWbNpsk9k83Y7prATVPWm9pI2ya6w8xGjOlKIrzJvpRkBouFLXS1u7F/l/bHbLV2Wl2Xh1OWc5XtRoAbLK4hsDED/8YsgmsTCK2OM07Cvz4Db2oOgbVJBFfG4F6fA/KZz+CFTzSNhW/Wl/ZI0hooc2NeJerztqE/7jPElsyy08lLkdeN/pgHCQIozTJKJeeM48ZfS08zjK0UgOsYXy2iuOmiUEVQInOqYMTGu8xrtBZKaw7EqO5XcMrbggorrryxRuGEg5Pn0jxpg1FPFwXCOPMqj3c/Z62RiJkqz8yBCKKkJaokcyhnCaT4m9YODJERyoWmeMRHlpJJsR9ZXE2TGHDAZ3M1AgQBO0eYkpmhJyw3yo31Y58xWNmYjvaAkhfBaooAimBkix3ZHQwivucIAiRwypzjvcwR7ET4HEGXheLRnIOY8OvkSYKxPB1uTN5ASy6NGAVpP9+R3ayGQ4mDpUAKlibIWiYoklneYjaHuUwWM4xTWlDIAXh9ZRU3V9cxtraB68lVXFtexQTvZ6XB4belCV1lXQs8LWWqKPFarjFF9GwtDUGB1gvJNM6ArhEyy+IXHxr9xmy4CYxy6Q1kN5LOHlDJJd5bR38ihmO7d+HYrmEMd3WQqRaRWVvB8vQtM/Wrl0umqZVGSERKLrQFdBzQ4uw11NwDqLlBq91rHG3dUKixdkhHvtdcP+QAJq0dchwuaPNVx9U2gRJBszZltfvmdttZN2TflpOFhvtt85bHtjZvlVaxjNszcjwao7h35J/b8aNHxt/A0OiEOrDoVnM2FjXGKJSTqWgyK7eeRHJ6HPNksrfOvIpLL3wPC5feQWtuHd1BH47v2Y2vnDqJbz54Cl89dQJ7hgbg4zgTkzQTTNatfYl0W2NTtHo1lbYNES9Pzpj7WX0zQYHMABSHh0z4/ARKPR0CUDJpEYDSus422yBcQMCa7GMGPSvhRMdKBbg6XcXYTAXx1poBqN2ROjFIcw2UaweA2mHCtw2gGsfPGJSKSNXdAIod2dZqRD1xCjQBq7/aVgXlTQqvlexnAlACAl6ZRvKdnl4vdhNAHdgfxEHFAyHs3xfELt7rISjysz0ifG7XngAOHwzj+OEQjh8N48ihEPbtD6BXz/iM+zjA6RO0x88NzcohabejfWRn2HlDv+tZRoEDHdn3ygQHpcImCvk6SkUKNQQCddJm9XEzi7f0G+8wjUqZAiOF8NHxAt4+l8GZ81kKRZoYAqJhF3zyuvW5AsT7HKwu2ZfItlKpGqZnCrh0LYuz59J493IJ50fruDm7iamFOmYXSlgikFrdqGFssoT3Lubw7sU0LhJkzRJMrfP9cmWTQq/W7pDvCpB9nu3/cYPand+9E0BJqw2EvRECqE7SGxebmQDK5TETPj8BVLbUAFAfsZGuEhG9EA3bCaA0qSgX5k0AZU4kElX0BzTpu0Xa0YJksdWcSJQ2rUMavervcpt51+WJMoHTJrribaSdHjx8yG9mxgdHnLWb7ZFWRIOaLCK9I+2TK3PtC/Wjtwu4Mlm1/dwGg1s4TtB2Ik7aROAm2bh6F4BqOpH4XL3w3e1E4ucEyQsKSwQj1+cXMEbwtJqhbFqnnERCLHfkyktXLGoT2Zav5thuvPtxgyY/ZWm0wTTPTUzhR+9fNKcTj+zfY577ApT/bi0tYynFdqQsM9CRwPGhIdOGaYJPbad+EqFcsVEs4fLcPNyU8RJMt4f1RFKHGaa3QtC7nmf7dXlwgADKT7rgyNakrV7yLZ8bveIp7jUMYhn9W8voxQpjknEVfTz2tyYx5FrDsD+NkY465XO+/2mdSFg1sbKa1aXOuqR9oG5dbwAoR9sk6wAJqOq0ppWKEtkH3QhSqFcHFYN0gsCJKhT2nDbNnFgtIc9BJqFa7sy1aaUGnmahfaGoOR6w0XKfggN6WimcFinkZ1FKraJIwVbmcq1eD7xdIXhiAbgJUmxDXRWmWUHbQTdu31T2zWxMXtFm1lHNyx14m+01oFncSFA7XTuLEj80mD2b+A9RNhlKuUoglaoSTNU4AInSmZ6cSXijBFDSRmkgfcKOfjuoFviu/rPzyUSwlikRQBVQ3cjb91wUlKMjB/m9DtZNhQCTDI2dv85Brpkh/rHnREEMQGoGgc9pX63NapHgNIn05Bg2syl28C1zP57ld+Y4yLSf07XkGt5bXMbrswt4eWoWz0/M4Ge3pvAzDsCXp2bwKuNrk7N4e3oe7/KZcyQAN5JJrBYI8liRAkoqvnayVr1q0zcNRKf/cVBIy+LxmlOFjpF9Vl/O7JZTA190lxO4lAAm7UGB4En7P5VzGWiPnixBUjm1Zl5sTu7dg9958jH82sMPcjBrV28fNkjo0mtJpBamkZwcRXZ5AR6PB9HObnQMyvRtELGuHsS7CA67+hDrUdR5j5nWydW2ntVeWCLkIZnIyTV3wgFGztqhmLM5K0GVGJfbL+cQHhuXt/sVK0kVxXgH6OF9MQDd0z/9V9jx1pfhI0KznnS8o86sail4sr8s37qB6y//CO//5b/HtZd+gJkr76KQTaM3kcBTx47hd595Cv/461/BE4cPYrCz3SYn6hyfpom0pDQaGoHtaYt3OWbmkqt46/pNjJKpiuEJQGktgTaslUms9ncKUGiVi1/RLL9XVgdyJsTodzTG1gU+SWAhxaAlG92YreDWbBntLgIo21jX0RpL8LhTA3UvAOUcPmtQMpLf762B8hFAJRoaqJ1roD4bgLLGVcWxrGA9bEcBA7WZohqAQMMaTvftdz6v8jfvNZ/V/c+rQu4KLPbt7zQa2/mSIQE7czKkv07eNuvat6dus8ETMyWMTRQxynhruoS55Qo20hSGWTavW32R6fEd9YlcjuBhooAX30jhP3x3Ba+eSWOS70/Olcz1+4FdAdI5mSg63/trGVhFVYKeiZky3ng3iz/+q1V8/8UUroxVsFZJoCWxFxVPH9YKIauLc5dSeO2dFN56L43LNwuYma8SnGzi+q0iLt7I4+rNvAGX/awbj8DlL6JuxCP42bsBlMZV2NZA3QZQngaACniCyNwDQMnZkSY5d7oxVzAARUG6YBvQOxqoPAGU3JjLPE9uzE8RzAyQVsh0T1oU0ZgMx/UqgdTCWs1M+Ya7PdjV58ZDB7148ngADx/2GWga6Cbto4zWEWvDcI8Lx/Z48cgRL54+5cfufrdpyl89V8R716tYSW1SpgWe7K7guZ6y0ScpAdW4d2+ke1+cSPwcItyoQdPMOWb7lLklF/H9bInjcjlpoKcjQjrm8yIgr9ONNr0dPl6/ElgT35G3Y4GkGwuLtu4qUyjjtas38MKlK3Zf6Qus7evtwfHhIfPG7MgQMId1sshZyWRwfmKSYLVMsNiCIdZTnL+nmfcU+/kSaUg4QaDU4SHIpWwddaG/14uTRyJ47vF2PH66A4cPt+PgwTj274th394Yj3Ec2B/DoUMJHDvSjpMnOvHo6U5885kEvvl0/LM5kTCxUycM2mRWAGp14oatzZAGajChRXhb5uFMJh5qQHk+a26oq/VRTls2U3POZEYlDVSS7xUqdXM/7U10w5foss4jzZMvEjVB974GKyvLzDzIBKogry5Ls7a2qNXrtv2gPAIpAe+2CY1V1j2D08H0q9yfa1Pa4vSamfIJeMmlu+wzBzpd6GBDN2di7xV022kTR9gRqp5arJrrzC0yJpePdW15I7jT3lDSjola7cybThuNq9+aWiHblFPnpkHikWXSjKiOds5yugmItRlwYXYdpSIJFQfZ2vIyJs+dweWf/Dku/5jxJ3+JG6/8BNPvvoHU+FVkJq5h7cpZrJx/A4vvvsz4Epbffxkr597A2o0LBFHLNhDWKKjNExRMpzKY2EhjSq66cwWLS9k8GUcZmXIFBYL2MgehojbGLbFNtE+AiKWKJTtXH/MbIJiUQKd1T1G/0x9lUqo+qX2hRILVV/WOCHPn/qMOwBXwa4RGNX2BkX/YqgKV1TLBKYFlKZc14Ti7umKgvTsSwV4Sxf39vehuj6M7GsHhwQE8dnA/+nldrknwSGN5eRFrc5OYvXIO42dewcLV88gmFwzUCvxIO+Rl+zlOExyzCX3f/vEoArfzmoc7Muvk1bltx+YJg53vuNa53WKHbf7UfKbZtXX9Zfyw6NS3mS+SMWpTQJnR5VaTmL92zsba+R/+Ca68QNB0+X3rK9Vy0RiNbR5JJrOnr9sY6n72lTavlyKtmJBqX+Ks/vE7FvXPAfJmIkmaOz43hx+cfQ/TyyvGQDUutKP/HQAqJADlNq2TAJQzI0tAxby2kW58GA37sOCUmfyF4+/6bA3jjF3uGnYFaxgkiBIG0T5Q84VWbFRaGk4kZMLnbJr7hQKoxr5W8sK31cKyuwigvE0AJQGkinJdJnxZVD8TgNJXf04BOG6toj4Qdn7jE1b+xw36LNt2JVnBmfNpvHUui/ev5pEhwJFziojc1AeZP8lvth5Hk5BbWFiq4P1LWfzklQ380fdW8ec/XcMLb6VxlvcuUNh/72qW5zm8cyGH18+mCZBSmCSAThJoneE3fvLqBr77whrGxgsE1eSXbBjRe/WzRNyNU0fDaO+kjCBg+dctSDvEctwgCPou6+Uvf7SAt8/nUPP3o//EEzj8q38f+579dQyefBx9x06j9+hDGHzgKcQG95pzq1IhZ3x776NP4tjXf539LU4gRmF+OQtPWx27h/22L6ccTX1eY+NjB/VTNskHABR/CsuEL+CY8BmAcnsJoAIIeAP3BFAxAqj4wLBZTTTBhvjLJsGELDAK6RTKpoHiOCTfy63MG7aX6fGJRBUDwbpZQwkoyBuvNuXO11v4jS2k81uYXNwERQ3TqsfCjqMICefiiyR/2sXGHFGpn5dZngtjVbzwbtH2hro8WUWOICzq3cSBaB1PE0A90F6xjbxJVa3e7wuA2nYisUMe1fFDokaLotflts1tDwz04PGD+/CtB06iLx7H1Zk5k0d74jH7PRHSxuHKGt+yNHhxV5ofFvUdWUQFyYu8lOfl7lw3pfGSmV40FLD2UtKS4QSgTo3sgo/P2X29z3RaWAer6QymV1Zt2Ybcxe9jnfTDMeNLb7ViopVyKuU/bWHTTRCVEG3gr6pXFpW8qgXtsRYDx7sHXdi/y4NDezw4ss+Lo/u9OLzXi6Fe9jvylyzl9NX1z7AGSuV3Fu47F1rcviwNlAAUCxCgMCoTPgV5N5N3PT0XJnCKkqFKaJWmSQ3hpNJIi0G8QBuOCURlCxWk+L5He9IIQBEVmwYq7AAo61QWVJUaPLy+ndTnHBxmrjUY+nZhcRbZmTHUSgQ9BFDeDkcD5Ql7Kdxo75ePAlCWmuVf7s/rAlCLKdTzTIs9QwKPNmI7MORGX4dMa5xOZGWz6NSnzpWGkxZs3YHiZANA1QTu/AScvVHmLWieAtuYN9vs14ASX9JRL/MDMiesl2tmmlfPUXhPF1FdL6C6mkWZxLfEPJbnU6Yty02sInVjEavX57DMuDK9gjQ7fiabwcbSAlanxrE6OY6N+Wmkl+ZsDU8+uUTpI416ZhVFErP88hxyjJodKqwJHKyatoUNzRYVUatxCLCsRqy0zosgiMQvLFMVA0BaayfTUC8G4l70R728dqFTglzMg6FE4z5/V+yJeOx5/d7JPthF5i6NaLgh4OVJOLU2ipQM8cHd6D10im1NANsAUKylxp8vLqgpFDSjVq9UjAGU8hmCqLRpoPJry+iKhLCH4Gl3Tzfao1ESRxciJDayHe5lHOzqsN/6YhG0UZDLsl6XZ6eRlBt0xuTMuG05sHLrBtZmZ5FbJ3jnGJaZpdY4yfGDOa+QiaWBKmZI/U/BOuLtsF0djZMPrZ67f9/xoNJvlvtvbnAK2Ky9jy6uxqRj9mr0hrREbaF+KHf2yckxzF4iKH77FYy9/SLGzryG8ffPYH36JloKK2jbKhmDFzHVBrKOo486csUiljY2sCATPN4L+nxm7y4AbQzQgo7KnUNT7G6tbmuffvzeeSTJqLT2UExLAGpfWACqBVM5jk2OKTEnMSMJG9I8KQY4vijP2Vi+TbN/fmj2C34e12equDVTQY+7il38pmaPy/Xb+0BtlKWBwv0FUObGnO1Cgcjn8iDqaeex4cZcAKqhgfpsAOrjhg8rZPO+jh/2zKcMTI6kmjRqExeu5/FXz6/h4rUC5hcrGJ8u4eZ0EXPLZawsVLAwX8ZNAoKz72fxyjtpvPFeBpev5bA8z75arKOPwOpg1IXDBD8HYy7sJm3uIZ33MH1pm2aXq1ggSJuYK+PiaB5zfC/AOjzR6cbX9wbYJ1swlyZoI//TGq9TR0OIt/81A1BqHncLMqkqLlzO4YXXVvHm+3nk3LsQP/gERk4/i+EHn0TPwROI9XXDLzNpCrE6hts7ENTaXQrgnSP7ybtO8vmn0LXviM3yFzMZrC4uEaBUcXh/GAnWtZd1Zd+8n1XUICof1EBtIeyNIRHoIoBy+I7X5TXTWD9BlK2B+ggvfDvXQDkaKAEoeeHL2wR/bqVhwsdvx0kojscrRkMClCsEvAtVx5lEoI1yB+lZqrhFWlnDCvtUMkXAv1rHMq83sptI5TZJBzcxt1LHTdKl90fLeONiCW9eLuHieAWTy6RN5U10+jdxurOKbw5UcDRWJX2QHOEAB2X1bgClSVOtgRomgNK2IJ+vBurjrYHSdxRlrqd1R9lSCdliCal8EeNLy7g4PUsZ3o9jQwPoTyRsTZTCNvtwsntX+JAfeVvf0sS/n6Coi7LMQEc7dnV34PTe3djb24UNItgU8yGes7+vBw/sZnt7PGbRpAQMQLG/rGdz5rlvhc9qH9FjlOFGGplKMv0bBOVlF+Vjjq89wz709nrJkJgfITGGFlaPy6s6E0Am/ijWzMW5TGOl3b1IWvXupQzOXsjgHcZzV3Kf1YmEglMhsjFdHrtCoewGO45cH5KIUWCVNkRapDJ7reiY7BvDPhcFO69pAWTad3dgdViHrvKd9VwZS5kK3IluBBIdVuFaTK61G7aRqOz+1bH4g4En5cfJ0hcU2GAUMLXJZ2GJAGp+koJnxWaM3ImgAShvVGZNDoCyTm+vNcqpxtahmUkeZNttwIWgZbNE8JItoUiGImR+dDdBQA/L2HhWyVnkZbO4OlHyqkrVt4DHDJmN9oSSC9w6O447GmBd8WF+Z4sAaatQbZjdOVHrmCpJAqQlCuoESSWBpLkNc7EusKS9qgpTRPe3kkiPLmH96jxWLnIQn5vE3Hu3sDy5hEwuT+BbQVVCfz7nbDTMYIvaOZCddqKoQQKgGaGSOnqxTMAif/+bBrLLFBC1b1i1SqGM4EkERDM86isxAsF2Ap/usIf9xwFHcou/u9OP/V1+7OFxMO4hSOJzQQKoqBsDfKZHoIrvyG25aUAF4inMCICFCF6lldJmeALza4U68sUqs1lDOwFUz4GT1tYiWjvb7AsNjT6j9WTaUb3EutSGgFUyghwBVIZMoDMcxO6+Xuzp7UF7JGzCsaLaPk5wtXegHydGhnFwcBCd8TjvRRANUXBjO7SW8hS0b2H26gXMXzuPpfHrSBHc5taSKKTY1hm2Ob9XyrENZVbJdmCyzBaBlLQREuwZlU+rk+360IlzsX2LYfsu/zSPzsnfgtAY9s0Cb18y3K4CnqkuVb/NyLsCPVpbWsqk2Dar2FiYxerUTcxefh+33nkV1175Ma6/9hPMy0RveQphTwV7B/144HAMPZ3auqCNjESbubaZUFWnMDK3nMQ1MsBLk1PIk8lIu6Rvy7xOgNnM9Xa0qzZDl/e9+dV1nL05jrdv3ESe9M5LBiZgFyPD2RepiawQQLnhD7rRmXAjSJ4qECUPctoPUOBB9Ed06s4+89FBQ0H5MQA1XcX4TBn93ir2hOq231Ox3mIAao4gJlVpa+wDJRO++wOgnH2gNBGotbsEUN5fJIC6V/icCv5hgW1aYzm07ui9SxT430jBRcFxJOJCdr2KGZnkTRVxfbxIIaRIASSHM++lMUYAlFqmsMgqONjuxrN7Avj6gQC+ti+Ih0f8eJD9+OEhH471+jDSQVDO9KQxkRBRzFbRxuMwAdbX9wfwDcYTfV4sUtC9sMQ0CQz2MY2jB4KIEIj9QszUPk1QUzGrtcomLl3P4c9/vIqLY0DFP4D9T38Lx7/+bXQdOEH5ot32oCznZZrmzLabqRWP2nYjNjiCrv2H0bP/KEJdPawyN/IbjvVCanEW3dEqHjgaRQfHqQOg+OH7WUWN731wDdQmIj4BqG7jLxr3PpfPTPi8jOnSuqOB+ggA1UxbE+3mxjytNVB5kzccDZTWQMGsT47FaxgKEnS4xDWd4Rho20SI1xrj8pJXJyhZY7+6MV3HrXmCeAKmhdWaOesam6viykQV794oEziVceZaCfNJ0kLKLjHvlq0Nlcbpmd4KnuiqGHgSMNO31NTKqujTh2mgPn8nEjajZml9VBAgUdReUDfmFvD+rWm8PTqON2+M4dLMLOu/jCOUL6SV0ma4HsrjKtPt4FxZGe3fnb86v9x5T7KXTPGkzRrs6sRB5nn3yCC6yUiuMw8y4wv5faZJO877etYx2XTyK565lsligvxtgfkucWw8UK9hD+VNsgjM8Zmr7DMV8jOtVTu8N4CBfjm5syq1P1prmc/VzQz4wrUCzl/Jk17lTdv9+rsZvHY2TdCUxzjpmcyK84XNT74GSm1oQR+1GlLmNehLWLl51Wa1y6xgP1FcP4VZCaZasK/NrEoc4C0tElrdJIo+E2DvBaCchJ1vrWbLmE9XbA1UIJawWU/btFIeuQigtPZClee80IhfYLBiUzDRd0rpNZQp3FQLBTZmFa3yckeg4u+MwBXUXlWN2R291cjbzuw1S24/8Y8cPdTLVRQXUijkaqYR2T/sRS8ZjLCPnhGNkDBBumleRKSpk7OIQlGbg22aFxgNctndFsrARrZGQEAgQqGnmsyhPLOB0vgKcteXkL68gPTFOaTen0b6/AzSF+aQvTyP7I0l5PlMYXLNQFRpMY2KtE98P5/MYG1hFcsLSawsryGVzrJ9tedUq7mFlGcWH9tE082moVTvVAH5R8K3CiHzumyuwLzlkKaQnskWCL4KvJfnOe9lckyXR54XCgRaFOKr7F8VgvStGsF0Sx1Bgqp4wIUEgVI7B4RM8ILuNlsOJvOikgAYGaf2H1Mf0wAVH1VUltTtNBckD4c614yDAPsy60uaTxbHTPjaR/YZUzJtjJXDef+LDao3fUdAs0KBgXVfyPG8bBqoFAXpdhKWEYKnvf096IhG+KwIq7S5LGtD26BxEeFzB0jsZNr33MnjeOLoYRwYHLD9y9YJcCsk2IVc2ryyzV89j/Ezr5pwPn3uLSyOXkJqfpqMOmOeNR2zTqdPO4RRFWIZbebaYrNjq77suvGDlKbNsOP0b3Sw8jM0y9uoiu37CvYbK0v3xMrlHVGmd1rztkxwO/n+m7j20vdx8ad/hos/+TOMnXkZyVs3UCD9cbdtoSPuw5H9Efz60x34e1/txLefbkd3u4f0oI7FZYLvljAOPv1N9O4/wgFAWqDFwBTArpMZnhufsA0StTYwQYCtRbs720YgSeP0rWujBFBjmEmuctxoPYomr1wEDMDecM3G0AwBlJfjsD0mMweCJ5/jLlbroAQeBM52Jm7YhnFnXXwgNJ6RRl4aqInZKgZ9VewNVdF1F4Da2N4H6hejgfJrH6hfOgD1BQcBKAr8y2sV3JoqYW6ujK/vDuC/eDyGZ3jcQ95VKPH3jSpW+Mwmnx1h2b++P4jfORHCt48E8QSBUj/BkGi6akRromxdFDuVm12mM9CGgwRRj/O5RxkfITh6do8fT40QOPV6TRheL27iHQo+15IVDPOZk4dD2DPkR4C8QZpWJ3xOneDzDs1uwPJr4vTqWAGvv7OBt97Pwjd4Cqe+/bvoP3YankjcttbYmJvAsmjzAmkzeYP4hGQhTZiIjmg9iRxbmXMrylvyFJwmcNqYn+JxBv0dm3j0wRg6SSPEt+97EGNgmXcCqIVlmfBJAxU1DdQ2gJIDCU+AY8pLAPXz10A121gaN1sDdQeAcjRQoglyIiETvsHgJrwUGkimOH4pm9Rk/QT0BOpmIhymKKMqKjFp/ZbJt2DGwBP7OwHUzFIVq6k6ytVN+Diko3xeazOf6yvjWwNlfI3gaXe43pA9mv2vwTv5/24NlJxISAP1uTuREIBinVlo8OsPCwIkytwaZbPJlaRtpHtjfhEb+TzHYytGujrw6IF9eHT/PsrwAdJmcYRmmrfTdjiaTnjWSNO527Q6uyswX+YVmO2oSVuyNqQoF54du2XfHupoJ4Dqx56eHpPH9KxkCkcD1YLF9Q1cnp41z4Ft5J+nSX9HSJlL/NoUx8GlVjeqbOgu0p9jB4MYGCDzYl42hU/YwEvJMi7dyOE730/iT/9qBddu5rGwVCZYIs/kdxIxFw7sCeCRk2F85THSt0ejn3wNVDPo1Lnn3JS9qWmgJm+gXBKAakVvTOYhKiiRHYXSHAmp3tT6p92dDoASbbtd5Y3AJOWSWtqqlUwJE2sl9u4IPMEoWr0UZj3yJNfGo9f2tzFA84FEvpjglNshOpu1KgV6Dp7UKqq5DTYV8xwPILKny4CU43mOkeVwIkmEuC+fU4NsaVSx8baqFEAqdabFQb9RNFO5LXYgCfUCSnPJOm5QcLg4XsbbV0o4c5WRx7cul/DmpTJeu1jCqxeLeO1C0VTIZ6+XcHO2YhsvFktMn+k6Jnll85SndVZyP17JEpjky6iRMmySAKgxZD6oYaZFjj7mPeghIePgzGXzWN3IkOClsJbKErA5BK8v4cej+7rwzOEenN7baX1iJV1EvkTBn2BQoERARuWVdkz2xl72DfULAekwqY5mqOWm2Jw78Bk9W2O9VhgL1SqBIAFXsYr1fAXL6RJmVvO4uZjCxalVnJtYxXu31nBhcp2DPI35VAFpPistlr6nDZ1l2tEkyKr9Zmdx4IYTZF+rKlgkWJcLfeUl0t2PeP8ueEIR20PJ3mbmnH7/BUb941GzaGJ+WggrJqBZRrkzFwONB3wGoPb196IzGmW2VMcqDV/cEVRmCa4et8d2D5eku5bJ4MrUNG7OzZPw12ySI0EBpr/Tg+EeN/l4BdmNNNaWlrF46xamr1zAxPtv49Z7r2OKwGrh2nmsMw+FzLp9U1pgCdNyPd5GYdk0rwY4NU6sNFbl27lTGf+WRCswTwQ8RbNcMsdj33exnpomefI6mU2yrkcvY/Ld13H91R/j6gvfw5UXv4cbb7yAyQvvYmlijOA5ybFcYlvJtNeLp04JNLVb/OrpOI5SqOzvYjtTUE9lKbRy/E/MZpEue9C9/zDah3ahfWAXwp191p+rpSKyqXUz5xtlX7g4OY3xhUUzhZAmWeazmXyBfWUW3337LC5MTNgeUG6XGz62tcoUdm8ZgFLXkxmd2j8ccpzfyBMfuwI8HgEpedLkOGSXkGa9yTecvx8eNAusZ0RHrk3XME4BfdBbpZBSRxcBUoEA6tYvC4BqI4DyCUDJCx+//bcBQKkdSTclu84ulnFtNI/hcBseGNR6sFa0E/zsI4h6oJ/Ap9+PZ3YF8NQuAv5uD3ojLoQ4FsTrG92B9Xu7oXROqm0Ckmi5bTFB3qF0FcOMWs+gCdpkro5zsyWMEaidPBbG46ei6Gp3mTnOF+k043MJzeyRDq8RUPzopXWcu8bx15bAwMnHsevhZyj+xM0M/vKP/hQ3Xvwulm+cx8roRSzxmBy/htzqEoLt3Qgm2o1PGHdjmrL+qFFOyVDg1mRYhmkMdW3hcdKLdvZBq5X7XTXKGLPYBFDORrqU8diRZMLXHhSAEn3kmCJ48ksD5fIRQK2RP8985Boo9RkVR+eacHS88N0GUFkCKE2mxv2tON5YA+WjpC6Q1JRPBKYMEjCPUdK3bl8dw6EqDkYJUiJ1dPu3kPBuod27aSaAh6M1PNpZxXMES1/vLeMZRqXdRzoUkOGN8qNyN0KzulUN982JxE4vfErnoyIDv2Km3drW4shgPx4nYHr6yEE8c+QQnjx0AAcJyAI+X6NcTn9T0NtOlGzFe7xwsS2dtfmSwZy07WnR5ru/vSPKrDxH3igAVaIgLIsauTDv0rIEtpVpXfmceXImX52kvPLqtetIUXbpYH08VK+hly2ZYX2MMQ8XW0gPIm7s7vcSQAXMa6nk7xRlvsmZPMFTln0xY6bHPvKx3/7VTvzqs+0YJtB6iDTl60/F8ZXHWR/7g1gnqJqZ/yxroBpHY2/8LwC1MnYVqwRQJQIoEbbemNecSeipdLGOjSIpLQsTYa+S6VWEPVVVuZNoNoMRTHbmZKaCmQ0K/61k2AJMwYjtMyThQ5oBuWR2AJTTgB8r7GgkCXkS2k24tnPZ6vMoAZANqKOz74wjJDomL/ycwIYajuf5pWmU1paMkbiDPvg7w+a8obKWRzmZRXkpheL8BgpmCsfIY3FKJnFOzBME2Dl/K86nbF8ogRkVKZPfxGyyhinbA6VqMx/j81VMLFbt3sxyzX5fXtvEWpqdIbuFXEGImmCMiEC10sIBt0kg4mKH87NONagjBCzdwTYMRL3Y1eHH3u4A9vUEeQwS3Aawtytg64tyBbbrRhZLjKvprNnFdvGdw4MxPLyvE08c7MEjBFB9iaDNGM6vE2gR9Eob1UswubcnzMEbx7HhOI4P6ZjA8eF2DoZ2HhM4NpTA0aEY04vbcwf7YzjQF8X+3ih2892hjhABgnYi99gAFBjLE1DJtHORYHNhrYBZxjnF9QK/X8DCRgGLBFJLqSIBeBGZAgWZGkUcNpb6lMCSCXFqSOc/CSgBFAfTSlYbPjvmk8FEJ0HUAPyxdnObb0GNohe+wNAULm0Wm/UtJiBhV/0wS0aZnLzJsePGYHcn9g/0o4tETsDongBK/1gWzdYI9J6/NYGfnjuPywRQEpRlehRgWj0dXjx4KIKvP8Y22RPArl439vRwDEcrCGymUcsSuC3OITk7g+XpaSRnppCcnrB1blpHtXzrOlaYr/W5aXOjLnNDOVoRE5Q9u6Mt5lETCRpbvG/jTOOORw0kO1eeG+X/axGa+W6WR/RCYFKCIaOIO4cfgTD7YC5rZjRrs5OYv34Fs5fPYebiO5i6cAaTBKa33n8T0xfPUii6ZGaVq7MTqGZWEGjLo78dOLLbj8dPRvH0A3E8diKKR46GcXx/CPsG/eht97Ad5fZXbQ0kUzXMrVQwNu0AqM7hvYh19yGU6DJNvtZMyKuiTF+0geHS6iqmFpZIUxiXVwxQCWS/PzaBd2/cxAUCadmhu71+eAieZE/Pz1AA3sSesGNKsVJqxSbrwCXBOdqGaEja34amnGMqRx6QL23yWk54NI4kHDu03jHDcNrf+eMEkmS7JJYzDdT4TAUd7hr6/HX0+DdR/oVqoFo/oIEyEz65Mee/vxUAikH0Rft1zS9XcOFqAR1s/z0d7I+8FyKficucmmBpQDHmMjPsEOUCD/uKakBdQcedkoCOTaG2Sav1jO6ThBsvsJly/mfXQqZUx9UlCkIUbE4eCbOOgwjzu7LisBd/mUMji5rEnCQI/PGLSfKyALoPHMfgyUeRGNyNtambmHjnRUy/+woCtQKefPgh7BvuN+F/jTR3ZX4O4e5+WwNl6yYZlagms8T7pa1KzU+Z+fdQ9xaeeCiOcMR5xir1fga1G797B4BKlvnDJiI7AJQmPf3afoMgSs4kzInEx1wDJT4t0JTX5GOh6URCGqh50wZJAyWQMxisEYA4fUoVIQcR0kQJSIU8Lej0t6A/BOyObmEf2ey+GOlddBP7Y3UcJI05Eq/hKONhRjmK2B129pYKEXgxGWaD9NgqeEdF89S6LuN9cyLRXAPVrJ+PEeT1LhLwE2hH0dOeoIyXQE+CwDsSplzvcWg4v9fIXbN0jSCa7iyLyJBvpPIFym1l8oNNy4fG7ra48iFZUpvIE6DeGWyXvDhka678sjrj73pfdSJaKy/Pl2fn8erVG2jL5bCf906yTqI8TpAHX9lqw020oXfQh0ePh02TFCU90phLZaqkXUVMzBQYiwRHfC/sxnOPx9Hb6cW1sQLHUwsO7wtgUM5X2t2ok4/p+595DZQQoAqjDpocF4AapfBOBEfiqXVOES3O5wMbhTpWc+wMJIYRvxtDCQEoCRh8v9Go+uuc6THdB9byNRNqiyxojUzKG++AJxQ1DYE2CZUrZRNS9JIlwD/2rmJTQGteM+o5e9jpiOqgWmuiBtiqVVmhbGSWpU6BtVbKo1bIoVogA8xlUMmmUM6so7ThuC+v5jk4c2nk5m6Z6+2WLUeIYqvbWiKtGcpPJJEbW0F2dBnZG8t2nru5bCZyuXH+pqMA1CTTJLCqEYC0sMMYYmf+a6yyUpkCSIkEp+J0Ggn72rNF4NRcBDMGvRz45MkeEtS2FrkJly1ulcIKmTiF8CqPLZBpmswitHBy01x5dhBEyZGCGFwf0bnWEPVF3TZDI1PMq1MrmFjaIJBTm7ZhT3cYjx3oxnPH+vCVI704tasD3TE/QQeBHEFMvlRDNODGAQKhU7vaTTv12P4uOz64pxMn+fxJ3hd4OkIQdmjAiYcHdO2AqaMEUwJaR3mt3/b2RDFIINUbCxC8+dAV8aIjwoEd9vNbXmiDZoEiaaxS+QqBFUHVag5TyRym13IE4SSkRdVF3VlfxYEvwU59QH2C3cP6qGa5Nyjkqa+pnr1hCpnt3baZrkCU9RsbtXr3CwzMk4JmWLSoVGYI1UqZAMTbAFCjBoS74+04PDRgxE1S850Ayun/lhbvr6QyeH/8Fn5w9n388N3zyLBfyTOTgJW7bRMdFOhOU+j49lNxnDwUwrG9ITx4OMJjGCMDIXQRZEsgCfpYLy1lbObXkFsi4755GXNXz2GWcYYEff76RWzMTZFZLaOYWkNR66kY5RiknCtAe3IIDGp2UGaBGndifBqLVreWdY1ZCUgavzvBVePIIjXHs8rpxE8SLIHt6KTVoBWKO+nFB+Jd+WJqmkxRGcwVf7mEMmlGKcvxn1o3zZLWHawTNMkcb/bqe6bJG33jedx860WMn33VtHpLNy6jTOZeFY0p5M2DpIBYLOrFcH8Ap49GCJyiePZLtI4AAP/0SURBVFaboVJAPLQrgM6ETKQdRiTwrz6tPCqsrFOYXCjdBlBDe2yjY6WpiSft3RXrGUS4q8+chrS2ypNcG4WUMqZXN3BtbgEXJ2ds36eZtTX7TaYl0d5BPu8y+ijGJkFhD4UGkgZzI14kDazw2URMgrMmJQg2yGwyeQpxuRrStj+dA6KUZ+38r0kR5Z3JOUOM0alrp4n0R3TwxkzN9oEKt26a+Z7MbwSQxn4BAKpIoWfFNFCtmMkLTPLbFPKi0kC1BcVd/hYBKPIkgqZlAvYro0XIdVRCboJ5L+hxzPTJEq1OVGK1s5mgs0111+myzliyM55IyM2yn6yTHq/mCb553nisEW4DKgUlNZasYipVx65hH2mWD2HyNTe/bwjtjqd/yQJpOWVfrKxWzM342++to+zqwd5Hn0HX3kMmI9145fuYfvt5mzh78qmn8A//8f8Cjz3xFDq7ujE/M4OJiXEzY9M+e4FowvbONIdblBO0TipFmpxamLJ9BAc6gYdPxVg/AlCsF6cB7l/Q9/jZbQB1rYCFFRla3amBMgBlGqgAvBxbH3sNFIN6WrVcQV4mfKSnZv6uNVDLAlAy4XPheFwAqm4ASvRGPURjWyAqTHlKe9xFfS2UhVrQHmhFZwDoZpTWaThUw27GoZA0UnVEPI65qYJojvqv0nP6XANkNGkRg870rfumgfoETiSaQfkXSNI2M2ZWx0LJYsLZ8oKDmKFZIstiI59O0ER1m/GxyzNzuEJwk8zI3JS0IRwycCZ5ZfuNna82gtpQFhtDne22J1QPgZy89OlRTfzqJU2wlCm3L6xv4P2pGZyfmEYPheWHW7ZwgPWhXJ5tdeMSwdO6i6CZvPPrT8SMDmuyUbRJS1w2tO3PBuNaFRsUjgR8R/r95klU6zqXSVvaXK0okR5ViWWET6Ih16cHUE7nYGBCqjcDUNJATdwwV9Z+fqyPzD/KjqpdwZNkoCs57b6sxftuDMR9tm5FAoAwhyq2WYtWNY10pblaM8ZbNMHW39ELX7SdhXHBGwyZZkDC1vb79p6OjoBjifPcZrkZrDMQJGnj0VqR4EiCHQW8EoW9UsMteXZmAunJ69i4eQlr197HyuUzWD7/OpbefxUr517Dyvk3kbz0DpIX38b6jXMGniwQyNUpqMsJQ3GOghBBlLRQtQy/RcFe3u02KcQbYGMHNIFXWWRduSmBSG2oNQNybND0VpggGOmOeDBAYWm4w4e9XX4c6g3ieH8IpwbDONzrRx8JoRdVWz+0SOFnemkNS2tprKZy7BQ5bKTzFGCIrLMFLKfymEtmCYrSFJJSuDC1hrO3VnCWwE7mcAIe8xt5vHZ1CS9fWcSNBRIg1nt/PIhvnBjA7z+5Fw/v7URfQrNCbWSMjgAU8LiYvyBOjCTwyP5O0zDt642y0/sRYRn0rDq7mkSzEs33FB0zP2emQbxO7ScAaQ5H2Fc6Ij6mHcJhgrIHmO5pgrHHD/Tg6UPdzEsHjgzF0d8eQCwojSc7Nb9jaTOx6mYLsqUqllIF3FrKYmwxg5lkHqlCxZ6T+Zq+o5lKzXbk2EaOQwvmwUviHY6a0Bhhv2PW2YE4JO3kCwyqJAXWk4TyfHqdoIMAioJujuBd5nMC2WEyy+O7hjHQ1ekI8Xxe//S2xBEjYOzvKxsZvHLpKv5fP/wJ3r5+05ygDJ14BH2HT9kmvdX8uplb7erz4sCw481KbS7GrZ3rezvdOCztx/EYnjsdw9MPEvDuJqDtoiCuTaM5vkVcS4UScqmUrdGSOe/U+TMYP/Mybr75gnmKm3jvDSzcuIhVjq/UEpnZWhIluZnV5ISYHMelzSLynyZFbCaVRyewVFYwjeNm/ejJxqnzoxO3iVPzSf5lneoZ51/jSatnJ9pdXhvdkeFQ43xbM8Kob9++Js1hnQvYlsjE5NwjvTiHlfEbmL7wDgHSz3D5p3+Byz/7S1x54Xtmljf+zkuYvfSeaRC1lk3rkLROQQ4ZegmCHz9yEH2dHbZ4V45VzM6b/FM0cu+QjyDXBW3qKLDh1+QTs2QMjiVQUL5sjPFc3srGZksYJ4DKmQZqNwFQJwVdirfKuxLhg9rDK9E3gt69R9B74Cja+4dsny9/MIxAMIhQJMa+343E0G70H30II6cep0BWxhrbUGa2EU8L9kS0JpFjjRlJl1uxWmo1bViAnxIjUpOZJoBB47xQqhuQWktrjxRGMi6BqyIlao1ba02Vhe84da3JjaYGqkoApVneTTPj+0UBKGmgkmW5MXdhpkBAye/42jzOGih3YyPdvyUAyhqIbbWxUcP0YglZCh0F9tNeApieqKxMNPZut6u8Qi5ka1jIkB+y3tRnSYJtEkvPylQvU9nC65MlfO9aHn9xJY+bFLRDBsgUnT7hpCiBF+Q/BLKpGsY36vDwOW0o3EO6pX3JTIr6vDrAFxHIg7SA/cpoHu9dymB8MgdP+xB2P/wUwVDcaMvNN19ENTmPb/3qt/CVr34N3d3d5oksSBloamrKoibaFDp3HYAvEnZoKWlIvUr5aXGGdHkG6ZUF9CQ2be8bbTQsenbfq6bReLKQWSZo1GL9hWUCKPJWOZFwAJQsF7Thb9DRQLk8lAUJoH6OBup2WSgcVxwApQkt00Cx7BkCKEFxeeE7Ea9hkGDI20ag6WTJ3ttZITIvVR1ZPfG+ntH76rd1W1+t80YXY1D/1XMOt9kRmnSoEazaGX+ZAZQFfbqZWTu/1zVjMzR/Y2hj/yxQbvmLt8/iZxcumWtyuSuXZz0PgZDxoGbYmcaOoNumTKCMYeXXjR3PypmENvZ95+YE3p1knRBInaxV8Bzropt1tUpe/jIB1C2Ptj5y45GTETx1mkAs5EweSLNUJt9JrpdNEyX+ukTemSdI6uv2IxziewTR1domrt7I46U3UwRUadMUzy1V0PIvx8tOv/m0gYVSuUrZFK788E9w/YW/QooCm5D7qaEgQZRjenVtMY8rCwXyjDb0Uqh+bE8EB5nBrjCFaxbC+KZqhv8lIrG+bBBNr5dwYTaHK3MZrNTI7I89ihgJhJ+M3R+JwuvXTAsZablkA2ZTM9umPSrwHuOOY71cJgfXuiUhaGlpBGIYTfskL2bObLjNiusZaaS2r51zMUaLzKNkaQ0ZCZAqo2YuNAuhnb4FGu2awo+EdHmS8+nIB5w1QI79tvbC0u/SKklgFXNWFPFwjrrmOS/0rNLIExDITO3q7DrGCdKkdUkXqpDLd4EFOWlQ/pSG5UPp8yjGpPSUVw1xlpxAYRPFct20M1qoHSRgEQjJlVleUgaBXZnZPXe0lx0/injIawI2q2C7LtRozGpj7Kg/6Mr5XVVkjyhHzv+PFSyFxp/ttPWPR6XR/L5AjxZwyvW4ymHHRpQDkjkC2FnGhfU8QVTJ1lOpvrXuKhr0WPlUpt1dYdNoaeNmzXguZetoCyXQtecADn31tzD84BMGUOQV7wsPKnCjkGUSyKWpWwQm6waglsevGRjJr8xjMBLEf/tbv4HnHnoAWxS45TxD7zqEspWgOYer07P4q7fO4q2r1zGzsoIgweCuE6fRveeQfebyiz9AZvYGQZgXv/ZEAn/wq102s1KqsOWszhl11AmvlC31k0JRWww4MU+BuMS6l6Y0TcHoyq08rjLOLpWR53NaqCymU2MibW4vPD6/EynMu3ktRzDyqGmOYZh3MUeZ/MlczBsImZZZ2xZo82zt/+YLRWy2VbOs0qa4PV4+L69wjpntbZNAZpZ16IzxhpaI7Sd37RXSBNtjS5H0oiqtj7Rj5aKNfYcWOHTAWZRdsXdliicAUSmVjObUqkqjvB0rfF8apHIx52iSRI/4XY1lmR5ow79YOIREJIKBjg6MEPz2d7TbnhqK525N4J//5fcxvZwkAPEy/TqPLTgwEsDhPUEc2R1AX4eHbeRGR9zNPuzM5ImJK4je8BJnr+bw07dTePXsMlbLYRx55lcMIKn+VEcql7UrM2amyPwnmmjlaKwZUHm1SFe/a32bJqzaKMhMvPMyJt5+wWbvhqJt+FpfCX0URDJV0vm0F5cyPmyKvlGoFT3U4uqgH4iFWjnGWpl3Z31UyE+aRmFYQEm0yokN2id6ypdtWwYKO6KBPzpbxvNn8hhwl/FoRwW/0l8yr1Y/nPPjzArzlW1D3LuJB9qr+J2RIg5FqyjWG5Nr1n8ZGvX0aYOSkRZ/lUDxyoYbryx58Pqy1/ha3BvGUOQAYr5OfpPjoVZEtrKOpdw88rVVxAkmHj4RxR/+bjd6RlghHDt/I4I6t7sF19nn/uzHa5i4VUCQNOL3jofwJPursyZHgSBhuYrXp0u4tqw9/upmqXK024NfOxTECPuzBNY86fnEehU/vZnHLR6jvjbsTnhwosfDo7agEP/SRJyTqviswvOjBXyfsR5sw4EDAfz2N9sxqHomGHM6wS9pYB+vkef85NV1vPTGOi5dXUd498N49Pf+CXzRBNbnJvHud/8dXKlF/G/+u/8tnnrm2QY9pjjDcfynf/LH+MEPfmibW3fsP47Tv/NPER8c4ViuGG3V5NTchbcx9d6bmDr/Do6PlPGH/8mAbaYbZF05lemkd18C+4v6RC5fw2UKpf/qOysEjmnSmgr6oyPY13mMY0xWJW1IhDsRCyQIkIOY3riJczOvk68voIXl6jl8CkOnnsDw6acR6ugkPa44ZWk0dTFLmZG8M5NcQimzQcDxHhYunwW7F3axP/2DPQU83knA4qkbnXJkUAWTNCwptMi1OWkSL6RhX+O4L9Z4wWd9ri0zYY65t+CR9yoSS23n0Jy0uaPH3XHhZFNtKBPkpVIb/nzKhx/OelEkv+/ffwRP/JP/Dr0HT9oEqj3I/muKAtJo8abp917He3/yP2KZgDBM/vd7tTK+Va8gQbpztcWF/9ntxyhlAH/Ah7//1OP47YcfNDfhCo7M9kUF1psK1yC6M6vr+B9+9FO8f2sS+3t78dzxw/jNhx+Ats/IF8vWxpJHGxK1EvhA2ClP3g7OPTeB0c25BfxPz79MWWcGfvKv3yDv+vVNyWlbtu7pX8OLjS4/HjocxNeejOHp0xHYfnQ1psdDNl3Frekc5pdKmF4o4RXyTZnttce9CAbabDJZefRRLjYLM35bE4PKzucMoP6UAOq7yKQFoFpxYkAAikSRA2Z8pYhRZlCblElwlQblAAHUYJwCEHun1qhIza8ZSEcT4Zh1rGQrmFwrYSpZxFqlDT6tSUkQwZKZm+DEj8sDnpC7bH0l3NQl3LASpWWqC1jxKMHIOiMTdcyFnOZSVFOIB2iQCOkKIKjCmutlHPDRONq57jszZToq/3bcvq/nGvd5TwBRs8gOWHKOBqJ03khTAKnRJzgOm02iG42uxT8S/uVU48ZcChen1wmgUmauprkO7Y8U82sdRBsFNUU5ZnBcdOtam5IZUGNe1B76p5Rl0qb1CRk5aWBdJ7MlpAoUBCm4dYS9eHB3J2OHrWGSqZzaSXlRZ3ay6+S1OfPSDEpdwfn7+Qf7Ev/o6ABMmTzqhkrFfyRkmWIFy6kio9ZDlaxsq4zJdNHM+tYIsLTxruploD2Ibu3hReGyxkFX3KTQ6Asi0TeEE9/+A+x98usUMNl92Ie+qDI1g4qhOlbZtCni0tS4rSsSuFhfnDGTuYXRywhV8gRQv47ffOxRtqvW7DmDO18oECytmsneW9du4NULl7DGuugd2o3Bo6cwcPQBM/NQmhd/9l1sTF5FJ4W7X3syjn/0Gz2IR9jOAlAfCMoRW5oHR8jlHevzbAOe5/KbmFoo4wcUAl5+L21ebaQelwaiKxbDcFeHjRGZlGrWSA4KChyf2nlczizkzUdfVd+R9kmA0UOQJADlDRJEMUrjrNlG3XcThLkJwmTa6Oaz5p2T7cfMWW6dfsqoiRKLAkOMpBECTjLrEMAxbTRphgEpXmuyRKBJwEcgSjO4Woit+62QBtkBYaI7mjXV4lxtOig3sR4CPz/BhsBPwO/jmGEks5B3ypDfT8DuJ/0LEEQECJjiZlfeFYuSlnkM4P3kvfP4v/zxd7BCQNrdP4T06iryG0kDIUM9Xpw+EjJX5dqsdrDbh864x76rNlHH5DC3/vnK+xn8FQWydy8lkduK4vCz3zIvfAZGGfU9lcsAnvq0xrOAFBvSFuWKHikoMf4RPRYjE2icOvsyps++YuYZ/QRDXyWAGglq0qYFqZoLy2U3wVQbMhQ21hkzFDjKZDitZFrSDIQp0yoGvFusK80yC1ySFpImaiwKONnEE+8F+LtAFN/Gq3IVfKmI3YEanuiu4Zv87m0A5SaAct03ALVWbsPlDdedAMoXIYDaj5h3B4CqbmA5O4fc32gAxUgacP58Bn/03WVMz5QRZzv+p5rt3SMApYcckP9TCiZ/TqBFNoQI25bdHHsIin7tYIjgyLEeKJQ3MZ+p4nqyghzPeyMetBNEa1JWcoU0UGoIa1cG8Vm1yws3C/geBfI8v71nbwC//+0OjPAIpvFZ2/0LDezfVQKoH7y4hhdfX8f10Q0CqAdx+u/+QwNQ2kfx/A/+GFifxz/5p/85nn3uOcRJOxRkmv9H//7f4/s//CHrrYquQ6fwwN/9Q3OsYACKNFETQ4vXz5tn1bG3XqEgm8fv//YAjh0IoqOdhEXEYxvk3ofANnYAVL0BoJYJoFJsIwKoyC7s72oAKMb2SBdiwYTtBfVhAGqEACooAEU+on6gfiFapa04ViZvIb2yaABqXgDq0lmTm+8GUOwy21WgNCRL6Khn1wictNZRcT7fikKVD/O+NFcyYY6Tjknb3e1nXw3UEfM4Mpu6fbOP3t3/lLaq/b4BqEcIoFhnCl80gHK0dVu2h5S89/3rF1/F6PyCOYH46vEj+MbJo5hbW8e12QXs7enGru5O0n2BE4GSj5c3KVckL+TJv86OT+JfvPAyiktLeMLdhq+RTx8hr7/J+nqDdfHTTQ86Dofx+7/SjlMEUT3d8hLNPKrBeaiU6ljbqJgjk6n5Ai5fzxFQFSm7OLKk192C7k4fhvqCCAVdyBY2zbX5JOlcy7+69ckB1M4yGjrk/9sA6q+I6DK2vuY4AVSPAagtzK5VMEGBaqOyRQbpInDyGnjqjXqtf9heUUR6csstF9Qyo9Ixz/tZUlntDG3COzuPQ5H5kv11Oqtlw7LCf3bOIyvQVLCi8HrcolSBqj+xe+c5Cd8CMQI0imLiTe2QNEeqQB8b2DZxFfDhtbwMmhbJmD6FSKajfOysTKW/M6i91EE002HmVo1r3bff9AKvNeurl61uGQTIlI+J5QxeurLIDpM0UzS9G6JkFQ/60J8I2PqkgXZnnZCZs/E3rVtyBBMKpE2gxqB3daZPGLFhPQtQjC2lMbmSZeepopMA6qnDvRT0Aga0lF8nOGk4JWZaTgvwr2rfueeIsA4R+byC81V9zwnNb93+ReH2PesDjJKn9YR+2chXcHMhzYGdwiiPi+vapK1sa7hk8udi//BT2I2GQyYAx7t68ODv/CEOf+3vsM+0Wf9zxPz7EJh3LYBdbnhgU3/WHk1rc1O4RWZYXZjA7z/zJL718EMY6EywrT224d3lqRm8duUaXiJwGp1bhNdLZrNrH/acfgYdg7scLYTLg0xyGVdf+gGS41fYr+v49Sdi+Gd/txftFPS08L8ZdKb60z5rOt9SB238LHCk36T8ujVfxNmrWfz0rQ1cpDAj9bp0kAJMTx45iN956jH0JGImeE8R4M0mV7GaSpEhZmyzvAIZvjy/mXcdGxesaU2mNCZUNEi0w7xplJrf5z89p0kXaUSaJm2sKhPGrGc0nrUTG1wKzR6qa6efqL7tDefU6IKGS6vWDXL86YcCyaXW7lhS7Fia1dvdLSbQjUiQAIngKB4KmZ13RyQMuZhvD4cNONleaAqWBaWh8hAsql2LZYwvJ/HCuQv44xdfRkvXEPY99CQ2FmexdOs6NpaW4UYJgz0+M6c8SeFnVx/pZ4eP35DnPTmrYP8lbVLd/fjNDfzp86u4enMNNU87jj736+jZd5jgM4BE74D16zL7Sj6TcvYYIzBSPTbpQoM6MEp3yDOCKoFV1dP0mRcw+dbz5mWzh/Lp13qLGCaAUhV1BoHuoGimC7m6C2NZAZs2zGVbsVRoIaBytrSQSYR2/lf/kWlbmO9op/9I0E2g6SLQUhpSbAhkON5Ir0xRcFio4IGOLTzTV8ezPRWbDf7RvO8XAqCubHgIoNx4bZlCagNADTcAlLR5pfrfAgDVqFeN0ZfeXsO//KM5ZDfqONAZwN+XoxOWk1VBnueYVL9FweQM42PDfpzq9yFLvq72kVc9jQXxeB8BkfiseJ4NRAY9YzRB39LFjqBJGYXvXsniPxKcBWIe88T3d77ZjoER3y8/gPK0opyr48evrOGlt9Zw5VoKvp5DOPbN30KC9FoTwBd/+B2sj17EiVMn8OhjjzM+hmAgiNm5Wfz5n30Hr791BtGeIQKKx3Hgq99GuLOLY7pmE1Ga9FifGcfM+TO48vz3MBjZwG/92gAePB42D2NG5G6rX774wO9JhMvlahRW8/iX/5EA6vIGWjarpoHa33WctEQaKBdpaA9iobgDoNZH8f4sAVTmLgD18NMItTsAqhlEU7X9x9LkuJktltLrmL/saKCkJdrd7gCox+4CUOIKon06z5N2rBLcnFt3NM1a75gjvbFJHvZR8Rp2Vzv2+uo4GK3hdEcFh2M1o0Ny8KGeqXhXl3X4C6MA1GLxNoCSOXjf5w2gnm5qoOS22xlHX1hg0lI+aIzOEySdn5zGn731DhY2Unji4H48e+QQHtwzgu+/dw7ffeccfuP0KXzz1HHyzKCBKPHxjxPc7Bv5UgkXmP4bo2N48eoNDG6s4/dJm4+wflTn329z43WXGyvkRacfieE//71e9PcRPKlxrU6Vkv5QJqd8q3V4U7MF04xWKlIsiDeDoKkVfV1+DPQG4COflbfR//GPlvDG2cynWwPVoGnWM0zwYJDGR1741iZGbVZEwKI7LHMw2S+2GCASSCLYIwMFQREznKrgxkoB15cKGFspYmK1aCZ7ur+crWCVBUnzhSIFFhFfBXNaQWYuwuDMmGr9ijZCJbiRW+yAlwPOi84IhQvGPgG1dsfT3L7uIA71+nGsP4hTBHcPDUfw8K4IHmV8ZCSMBwaDOMb7h3uDOMBn97DS9N4QgV4/ibLWImnfITm/kM21rd9qNISyZ8BIeVQH5X9nY187NQYid6vyFrSar0Lusuc3qphZr+DWagnjSdbBchE3lxhZF+NJpy6SJDIFNqZM8aR5+suzk5hdzVOgk9mgtF4yc2lDgmXuJYjqbw9iIBFEO8seDnhMkFGHtnwwDxrsTUFTR8Vm3UpTJUcNh/piOK41TDzKm16jOBZUomZskoed95pRzzff+eJC82u3w+3cOEFF05h0ykzhh/2kkwDzcH8Mj++XY4t27O2JkEBLu7bFupYdbAWFAoUfEmAtUIwP7EK8b8hMymRaZhWi0lkB78rDndn5TEF9W4JYnoRBmigJ/9KyyHxNHoVSc5MkIkVsEGSp78mz3r99/mX8xZtn8Pb1USRJtMKxBPY//Ax2P/ikrWPxBMMmaMuMS1pbOTjIrq+hyDJrw+bTh8NscxJAdWQrixXSCQIfvGclVl7YrQTO02T+F27mTOPxHQrtU4sETwTu4c5uuPwBFPM5dEVC2D/YhwMDfTg6MmTOL07v34tnjh/Fr55+AH/n8YfxG4+cxq88dJL3juDRQwf4+z6c2rsbx3aP4MjIIA7ynYODQ0yD4GJwwOJ+xq54wrw0mTZVXgtaOUbDPuzmWB4k0etq91nsVEz40M7x3JHwooO0oSPut/PORuzp9JlmZ1dfAPtHAji+L4RHjkXx7a904vGTMWRym1jdqLE/Of0qTGD0W48/gn/yq1/H00ePsD/txmHmaXdPl5nkxYJkDOozrDTVu4FBok0xQo1BMRp5JpS71neu38S7N0YxvbIMf3sPevcfRefIPsT6BlHKbiCzvo510o21VBUbWUfwlHlfOEDAQTorwix6VCOTlxnluRtZJElTW7wh9B84iihBkzw5yplEtKvXvPFpjYWfYE/26rWKY7boAFSObqbv5M+DEEG3gFeifxCZhSnbh6bKutY+KbvCzg77mpTSehRp3KPeLXQHtgxYnYhX8WR3haCnjCd7qjjWsYmRKNATlvMbgvVNFzJFbdy4hblkDRPzFYxOV3BtooxrkxVcnajg+gzp5brWKrTicAI4GndcCP+i9oESMJPXwSnNTDe98LV5We4E5MZc46a+pU2My8hVsjwWyHxvr4EKf6Y1UMrF3QVq3mumeffvCs17H/XM3UHPNp+7x/usDK1/1KaSN8a18WQGLdUWDMW8ONztRV/EMTGVyYtmjfvCLjw04CNPdbOe2mwNnZKbIuj64WgB//P7aSTzWgvTZjKEFviLd6qvU+7ls/p2M09K06HxWjN1dpYC1VIFw8M+PHg0jF0DfgqQTEAP/DIH5i9LPj81l8PcQgFLK9pY3pFpYr2DaB/ZT3q/ZF4552dncPH8Obz40kv4/ve/jxeffwFjo6Oks6SvT38Lux5+FqFEh7l1tqoiPdB4lla5QuF88cZltNXS6KJs09vpQRejU4lOVu5LkMzEMsvsW+tNLpgbc3nhqyNsa6C6DQBJbgn6QpRLtC7XhVRxDYuZGXzkGqhGEO+UubXDO3MGIjMEUtmVeeuLcfaL2174yA+ZJckz7HIGim5l3Xh12Yt/fyuAlxe8WCV9kil6X4cLjx3xMXqxd0CyhCbZWpAqkQ6lWvFe0o1rabfjpIs00UtaaHNvOwOvdUvV8FFroIK/DGugPmlgHk3eZB4XN9IYW1jCtblF5nkLp8jHd/d0Wp7OTUzh6swc9vf1WpRJn024NsZ3o8T2915B1jg5ymg/OncJb1LW2SSYOsn2l/Ypwc68wgZ9AR6MEg8MDflJDyjzHyYvJhgyjzN3BEeJ4qesGyFDUzVLJhbbjoRcHCd+9BAHJIgBvMQALrbZuct5TH9aN+ZWxkZoztg2AdQqAVSFhZCGRt7dtPBTgr4cBZQooMqbjpxBKJcSQmRf6CwcdszdpDER6IqRgLaHBFq8BC+sBAo7u+REgYXZ3x3AQQpGhynkHCcYOtEfIvAJ40hf0O4f4O97u3zYw+eHKTRJ06U0eqIkGAR17SFpbdzm4CJsThscQGTmbvx+U7ukmQYPpUTlX3kUCLS8M68CG5qFkIZLZn8aRFbxfC5DcLiSJUFcK2OUYOjKQh4X55x4dTGH0eUCbhE4yjRxeqOMuVQJi6kyligcLWerfLdK4FSx43KmiqVMDQvpKrS/UZh5lR4gnS87fIHf1EzuBq/lxjsR9OLErnZb48OfrJ7t2Ag7mu4DQZ1IQM3LOhDxFkjTBz7qnb9uQe2kdlP51IZyj95BYXtPd8RA1R6CqTj7ndZQaT2Z3LivLsxhyTYu3WAdtSBEwdPLgSlC7IQ7BsTnFsy7JAmjbLltbQ6Fb92TWUaZ9+TdbiOVxvTCIq5OT5u76SsTk1jhvU0Cir4Dx7H3oafQQ+E53NlDoqM1QnrfTQbTasS6yDIVc1nkUym0h7cw0h9AiMxFwh6LamVsamdUOPvLP9J4lCkAXp0s4sWzG/jLl5I4RwEov+lH38GT2PXgYzZ7KkYnz08J1vOevj4MdXWiOxEncXIbuPf5vDYzJm2fXKbGgyF0RMPo4zODXR3YRSCyV0R2oJ/AZJDMYMgcZ5zYM4KTe3bh6K4hMwG8SIK8mkkzT/I4WWdaFLT3BPHEiQh+7akEnjwZwUNHwgRDYTx6LIJHjzLqeNw5Pmb3GSl4nWZ8UK6QD5C2MB4aIciiwCuPPO9cSWOKQlorAYdmyzRZ5NUCVZanvyOBaHscHlacY8brmMI59WdN6gSeayLIqUyBYjfWUxl89+13DPjKVDc+uBv9h0/CT4CjtV5Bgh6tQSqk08ik89iQA4b1ClbTct27RSBFmkm6JhNerV+7eJPC7LUs0qQfvlAMvQePIdLda2aPAlACT/JwpDEvE0iB8kA4iqDWlobCFgMETdGOLsTYd7SgWW7PxbiWRy9j6caFbQA1EqrZOgD1Fwm8Mjc0rTdpiYt500aVAQIb7Rklcxc5gNDmknIBLG2R9lB5uFNAq4aDMYIr9sM+/xY6vLDNVTlcWU289m3hMIHTM318tr1me7SkKi2YyP0iABQB3zaAcpEWkye4vIh4OwgMgnzKAVBVcyKRQXkzb2PmswEofV3xo95rPGMH/lFmFVWJkuRE08nr2DhS3ThR9yRb2TM813E77rjWb813mu/zqM9skS9OzhZxgX2uUtoyN9FHCKC0mb7khabMoElHP78viw0FF9NIFTfx3kIZ786VMb7G8cR72hxdTii0BkEGnGK74r0SrSQnOP+UvVazTplLVfHuTBkTqToefSiKZx8m4I823JiLZf8yBhWAsUx5IUMAlc+T3+RrmCeAymbkdKpAut2Lrr2HzVumJlLk9KVuG2GnWM85tMm64NAJ7HniGxg+/QwFxAiWRi+ZHFbcWCW9J20Kx2zcaxNemfLV8usIBT3si14ME2Ra/7ifINM6DIxOOV74CKCWnX2gIr64AShNlIg2hbykRZ8CQGldugGoFAFULmca9gzBU3Z5zkaPXOsflxOJkOOFT0NCjbEqzXLKg58SNL265MZUmrxQfXmXB195wI9ffTSIBw54sWfATX7mwYEhD47tIW/r9yIeIR0vAtPrW5jJy4y51Tz0ycyvORSN7jPoczq9F4D63DfSvY8ASpNuDoBqwcLGBsaXlzGxvGIe+LQZ7uj8Is7evIVrs3PIEPSU2EZLGynTUJUrVUQpA3iZT1lDbIdG+RWsDhhqNY6TtRRevHYdc/MLOMjyP8jyH9isIcVnLre6cLbuQpG44dlHojh9PGQTBq2igfeiB7wtOV9rcuVtuCPBcUWsIfDUkSDPJF4QwIMmfEiHzMSvUP/kAGoneLLAzKpMTQCVFICiQCMzt6YGSkKrqTsJLtYLJBQcOBJgO8h993f5CXT8BnRGeBzRsd1r58PMuK7123DCiXJ/PpSQ+Z8DqhTl0U8u07sbAKmTqLGdBZaXP4Ek7TcVJvOS228BNAnQjikbgZFmQlghMhPcYN6k9Vom8TINUaqCWQKcmfUSJlcZCXhm1ssGbKRJUjmkVVsj4VuSL3k+L9AkTdp4UlolHQmWeNT7MxslPlfGak5gqI4cvymTxU0yY5mHednpNRi0DsfTqk3uWg2MrebK7GAFZAtl3q8jU6iYuV1Vs9lsDwlyYieazdU+SnIHLvAjj1d3N9fPC2pfzTo349/E0CyjtFLqm1rb1R312zooafB6YgHT6EUDHpMbkksLmBkfQ2p5Edn1pKMNYhpeCp1apCsw0kjZOahrfQ5BxEJrdxyX3xUjrs5sosNc5DShUCxgLZ0iAM8ixX7siSSQGBgxM4DhYw+he+8hs6OXgOynAG4e1igka6anrL2a6jXUSkUzc2jbKlNg8aI95rI1Ns64VUYc4q8oeUrjWEz+3I08fvr2Ol47n8XoHHtgpI/fPImREw+ja/dB+Mm4tYnh+uwE/KSs3e3tBFAdBo70fTm92DbRU19le6jMIvQCJJqVCpOgRoNBgtqwOV5IyCQuxtjRQeG6DVMrSbw/Oo7zBI6U/hHp6jfmKllPNEiMTeBp35AfgxTohijADkpwYNSaoqHexrER9Ux/l5flJy1JuG1/JW0MOzpdwhvn0zg/mkFhM4Du3fvhJtMWuF1l/SfTGTPb6wyFKBw6NE/j8qOGkJ4hO0SxWLJ9l37wznsYW1wxrVDnrv2swwOmcRSBdUBP3MCzhMh8voQ10pNl0ppURhvesi7JtDQXVSTNOD+axXvXchRSWC2JdnTvO4xY7wCrKG5ASO6OrZuyP2m2ViDKx/7h0/oy9hU7Z32H2HcEpCSguAgUtc5UQtjijYuokomFKHnsEoAiMBIDqpNmpaptuJlx4+K6GzcoGIzyfDTtwq1Mm7n8lpc+ARAFzdR2E/AMhQiqIpvYG9uyeDDOmNjCPh738/oAgdOpjk082FnH0bj2gNLml+QnlTZM3ncA1dIAUOx/dwGoaANAqV3rZOhV00B9ngBqxzu6ZF62B6cBIUYRLf3GoHFVkQk8BfQN8q4kedHiQhGz0zlMT2YxMZHFrVsZ3Bxz4o2bjGNp3BhN4/rNNEYVeX9sPINxPjfJd2ams5idyWFxvoD1lSLWyfM20uSTTFfeqdQXJUAd6vZhD3m5xrSyp7wr9+qjGhe6JT4s3jsjPsu4Qj4qfZ6vdRNxH+uUZSlUgRUKK7PpmqUjpxIqtqImL+XNT6aBWjO1yd+efTSGh46HCfbtk7+8wepEbURaLOscOT9iXeQLlEmKBFOZPLOv/S5JA/uG0EkgFSGQihNItZPGd/O6//ApDJ56Au27DpnTmoXrlzD21ktYuHrBtpPQpJ8mydamxrF08wqWbo2iZbNIGurB3mE/dpEuWqVKkLhfQQ3Hz2kCbmm1qYFqACh/HB2hHvYLOY4hSJIGyu1nOzcA1F0b6TYBlGixPCw3g3iyAJTKLw1UtVQwD3wZAihJSwnKhscTBFBBx9ROoLy02Yr31z14cdGHs0mCoZqL/KoNDxMwPfdgAE8c9+P4Hh+64pQpCfDjYQIkng/1uDDQ2cZzypcUsLUu89ZaC5ZzMI28Jo86vHJEoGp2Gl1/VQ2iTzsBVHWHBupzA1BDBFA7N9L9okJjTJvcwn8F4oAcQdJGvkA5twJ5BF7L5Gz9k5YaqDjpPOlRasNAlECz1kSFyPcdAOWU246NU1vnzrCWzWFsaQlv35pCZW0Nz5LznCJ4ijIP4+w777g8GN9qQ5i8/JtPRnFkXxBeYhGbdvnQri7LnBZ4SEMCxA/BkMeO8uop3tZ8RgRM9KuHMkLbt//rT66BuiOwQCrTTg1UiZWjCSoBqBBP9G3RdIEouTKX+Z4A1L6uAL52KI6HRsI41BPgtUzmHJDkaIy86Ay7EG8AIWmKtA5JJiIqkBpK414gSBouizzXOKoyEt+gwnsWaw0NEgmV1lXlCIAyBDHa3FfmgvOpkpnS3Vwu4LriYsE8B17l8QqPpjUiKJqSQwsyIh2TBFICQzeWCrg0n8OlhTyu8XxipWxAKctvSNhUx/CxI4d9BHU+D+J+CqlBPzopxPSGAhimULgnEcOB9hj28jgSj2AgEkaUwnm2TEEpl0OGcXE1hbF5EkOCJ6FhOYmI+CnoRfzmKe9rx/vNfbjWP6nH3U+a+Nc5CEzJG6H6kZf1Ki+Rxwfj2NsbsU18KTmae/Pk/CxmR69ihsxJrsU1W+/2es3EyRbdsz9+nlVuBNMaUaZfdXPHKpto3jWnCsFEh4Eojz9gmoLu4b0YPPIghghg5CgiRELcRsHY5faaO+p2Ml5tpqpd7eUtTmtf9JvS3JidRJ5EqVSVmYKXwINMi2VqCjo6ykROG6Fqw8wfvZXGd19Zx5nLGayXCCj27Mee049j10NP2matCsq+w7zHsFUTOAuwTnuwm0RSNSXgdHdwzH0aAL4JrnZEZUQ24PKCd+bGTfyPP/wZ3rhyHVrJOXjsNEZOPmLakxJpzNTUhm2pEAmxjlzOWkaNx+YeRM0o2qAo67/mPe1PJG+Dqv6NbB0/eH0dP3xrA+upiplzHnjy64h2dptZzJrWcTGqwI7dPtuGY1wAvVGqxvF2UJ1KQyXba61Ze/3KNVwYH0dhqxVdBE8du/aZ1tDlk5t4Z+ZQwKZ9cJcBIFaoObXI5yi0UnAdmylhgcKIzPvkGfHSzRyuTRTR6iP47Os3MBbvHWQ/6Wb7R0yTpODkjH8b9W5lIHh1eRzvhgJXThBsI01h3Uv7tLQNoFoMQLV7Nk3BsU7wJE98z8+78ZM5D95b9zL68O6ax4STc2tunOPxAq8vbbhwk4KDQNU6wQ+bxWYwAxRotMu/dvLXHlNHE3UCp00ca9/ESGQL5GnWLhJIBJruP4Ai6P0YAGpTGqgtAqhy+jMCKH1VsfG8BpYiL9VkGhZ19WkK3+VijYJ3FesCI+Rnc4tF3JomHyMwevfiGt56fxWvvpPEi28s4fnXlvDCG4uMOvL69WW88DqvX+c1z1/kUc+9+OYyXmJ8+a1lvPL2Ml49u4LX31mxtM5d2WDaaUzN5zFLXqnxsUZAk87X0Ev+r/2gWhv5bo52cwnC7EseyIqukv+uZ4tYWC9gZi1nWv8ix22OIEJOpGbZp8fYt6WdChOwD7Lu1PZmgk4+f3mxjO9d53u8eWR/EA8TPPX2iQeqcvRt1d0vb5CWTEAyV6iZWZvWBKp5U+kqUskkheVpowHaizAQ70JsaB869p5Ax75TiAweQIsnYFtHjL78Q0y++RPkFm6ivE6gsTKDjZkxLGmPvrMvIXnzPFo3C+yDfhzaF8DBPQH0dGmChpkw+8j7FBp9V46KtPfVHQDK5wCotlZn6UHQF6ac4zcwlW5qoHYAqIgAVN+w0cY7TfgcAKUJLnlE1USewFO26cacMuWJRBXDwTrHq8YzMJVtxc/mPXhp3sVvEfSEgVP7+Nw+N3b1sR9r7SP7dp4yo9bIaJ2w1u2XCfAFlBKRVoz0UB6LtWFlrYK59bppoih/26a70nTZJh2q6kZ131835g1aLqLxhQUHPGliThYmEcommhBtj4RwoK8H/e0JM3vXZGmZ7SMTd008qq27yJcODwywzWXd4/Abp6Ju51fP6bfZ1TVcnZ3H5YUl+HNZfGurikMCXSz7edbHW5TJNljeHrbHM49EMDzgs5Q+POyoE/EMESvRDsXt+mLZeF9jtZ/pHtkf+HROJBRup+l0iJ1e+FKptDmRODkYMhCldpMwlitt4d2ZLKbXK/B5PTjWH8Y3CKB6Im5mykluOzN356pRjxJyKXPYINAj29ngic4leKmCTVCqaV+fuml7UgVpjdj5SbBlCiCwZYITE5OgxP9WV7K3bgpOlh6/ZWW1cgoMOaYq6syaidRTWvyuPVG0CE4z5yF2gADBT9jjRjs7Swdje8CHhN+HqH5jx5Kgrs1wvYzSOMnkRyBTQpW+N7W+gbMzc/jTc1fw3ozsdikMMK8qW5ggTE4jjg3FTeOkc7niFqCS2WETpSso61+Gjw63a6tx3qg/9SV56RMQnlot4JWry7g8s0YimmeHdqOjuxdHnvwajj37TQwePIZwIk4CSMFWneZzCcwH0xJgyG2sYXlqHKV8zmbjFNQX5GpaQq06jW3yqt+Yfz0jF+ABAqdoR6d5XmtpmPDJEcY6Ge760rwxmeWJUVx54a+wPjfNvtuGbz8dx28912FOCiIhrcMSiKhicr6Ety5l8dZFjuG5HPI1F4JdFM73HMYQgVswTsGe/dj2SBKlYe9bGr+Gyz/9S9Qza9hNIv6PvvYV/J0nHrZJBc1IfaLAzuwm3ZDZ4nffftecZFyenEKlleNsYATDDzxueZGnvSRB29ibL/C7ixjq9uDvfy2B33gqbjNMAkg723x7kOy4KQFN3WBxtYoLYwX85YsrOENG3+b1o+/AURz6yq+ZQwZtkHvr7OsGKDQp9MD+vfjH3/gaHtizC1GOeRFbudq/V5AZYyFfxL/62Yv4szffxvziMvwUCg6wT0kDJQbawXJ5yWQ2FufYBzasbzlawwI22IbJqZtYGrtma+LaWh2PktpzrVAoE1S60bv/GAaOnLLZ6m5ptQZHLN/qO3dWAkOjHrZv87pZNaqM5oL0C3/5b3Hhu/+OAm4J3aEWPNdTwt5w1QSF0awf59JBFJhIi5nyaY0q+ySBmABqmfRY7u41+8xmYtiCm4KJBBCtF9B+UiHXppn7CUQNUMDpDzrerXSt30R/xS7kOliOI15c8v4CnEjcdmP+mrzwbbaaE4nBHW7Mq/UShaO0CX2Z6griUfe2E4neT+pEQp1RHxeTUBSPohCXzRFkaFJvLo9bU1mMTWYxv1TEarqCNMdsnkBGnjBlLuVo3Flv7NyahHQzTZnSafZd/VQ8WPxNa4ql2RG4l7MP8UbxXfEf9WUBXfFN8VfxUQU5KFL2jP9SGPcwjd6oBwd7AnhkJEJeH8KezoCZ5Evjz48jnangJ1fX8fy1NZy5tU4eXYPHwz6mdOUFs0HTZNLXHw/g5FAU/3/2/jPIsis7DwW/NNfbzJs+szLLV6EsgIJrmEYD3ewmu5tqiaIoinJD6UkazYuniTdvNKP5M78m3osXExMvJmImYp70KFGkKIpssbvJZjuiG0DDA+W9yzLp3fXeZs73rXNPZlahgAbQAAiTq2rnOfeYfbZda317r732b9zfh1/ZH+f7nZY3uUN/frKMnzI88EAUv/3NfuzeTr4V4zcECqzy3UpXCj+BxLJvMc8rqRqWCHpXkjUzh7w8SfA7zWtpIBDpQc/gEOLap613AB4qpvIaWkwtERQs2J565XwOgz2reOJYGIneblQkt2aoyM83WD+rGOjrJmiiIrs7yDIKIE69y5zjmPKkMvqYyof5XWO70V5w5wh8/8OfLuPUee1h1cBYfAf2DRwhL5Pe2I2BGPMc6mV78lInunpvL3z3ciLBd7Vpe3JuyvYczC8vYPbMG5g79yYaVJA1M/qP95Tx1CABi28NF5Id+P7NDrw2t4qrKW3r0iSwWrVZJr+P8pTlpH4ir6H9cS/GtYRkZwRDfX4EAx6bleqLaekDsJhu4rnjFcqLKm7MNXEsVsNv765ib7Rp31JzZPcxHiwnOPObnEi8uxc+lhvlquTbB3MiQbDMOjbe/5GRE7c5nOJ3WkyvHEOJL3goA2Sqd+rmFF6+dBnTyST+1qMP49nDh2yCQbqznzrzxmyPo+NvbpYCgeJDb16bxIsXLpNv3EYf2/7/sVXDEea9yDz/cZcPf+rzUy/owAP7gvhXvzuK3ftCFD73lsPvnzbK75cGUIaK+V8A6iIB1CUCqHQ6ay5Hj41HyDDVEdT4HFvlU9N5m8HpoAK6byiMZ/fFMdbjM7toG+G0ePXHQaCKXoWfJrNcyMlMroo8BQJFgT2xuXSFfFVpet5MBqko1dhRNfMkRVijBTbSzGsSJhIKek4fUaURlzDoqE7TaQu0w4FOduBODPexc5Dpp3JkSgtNXJumcCIgk6egcSLowVDAAFF/OITx3hiFaMCAkrz3yUFBUOCKQcDJAUsO0NF3tYhcJNfJlxaX8dKNKVykMnVtOcnjCtLlss1eTfSHcWBbj5maadZpME5gRuAkgaQFjk7epXO3K2eL3je5rUklKICsvqw2XqLiN5uhUJvP48TNFK7OJLGcziNGhXfHgcO47wtPY9cDj5H5HYA/xM5bbbydUW001fdO1jw7UC0WkCTAKWZTFJxVa+uOu2mZs7hMUQoSFY6gs57FF2aQKRYBvDzAqV84G8C2kE8uI7eyaOaImcVZzF06g7nL55CZuYFt/d04SiXlC0cito7gJoHT9GIVs1RWbs0UsZhqojvSix4q92MEjn3bdiLc22+Ll/Vt7Vklb4FSnJMEfZee/z4BwLTtgfTffO1Z/M4zT7GPtddGKINuMW0uH40CuTd4KrChvZwuT8/i9UtX8aMTp3BldtZG9MbvfxQHv/R1dAejpuypXLQ+bOXmFebrLDK3L+GJwwF8/akBHNtPJS7htVmoO3GNvqXKdk7Fs0TPH8/hT55bwfmrWRTqXgzvO4jR+45gsO0SXOW3cPU85i6exiK/519r4v49e/ArDx7FNx5+0NZzqW6UV5W/yFFWO5AtltmO5vAfnnsez50+R2C0iqE9B3HoV34diW27EGD9JUa3WV3KW16egqLAepOioDzWCaKUT220KY+KWSoJck1fLRTh9fsQGxgwsCdzymj/COJDI6aE2awjv6UBISMnq3dS+9YGOQBKawkEoM62AdTQOoByvPC9teLFG+kAxsa82D3ajQh5Z0Km1b0OmNQMpsBTuQry8VUC81Uksy3y1VVkS7xHIbcqpZ3PaAvWiIdgyrtmJoJjkTXsibVwf2993eufHEj8dIEAit+9pX2gvB8TgKoSQGXbAGrZT5lCAOWLYFtsL48EUKCsIYAqNfMGoHKNpfcOoPQRQzM8ttuh/H1nMlSGbUapgKm5MuaWykhla0gTiCzLjC5bN1Ch8vOSJ8hio4fKXX/Ig76wB4mQF9qY3OQbAYizxpdASjKIRw0aSCapnkxZa8tH9SkXQNnAowK/IS+5cjOeJoizNbz5GpaLBG4VykamV94W9Q1ZkwzLooS6gADUWNyPh3fEKF89+IsLefzscgqXppM4NBLEbzw4RN2h22b85xjnteUyzlJnkMl8nOl/eCKCL+7tweO7etDR7cVfXCziZr6FYLwbzzwZxzee6aHSyIy069mq/pes84+cVMVMo3iSZqGS1I80IzM9V2E9Vy3MzdfZV6gjecPo9gXNdNy2V6iV4eusETgB9x8M4/B9YdvfSQNf0nU0i1UotGzgSOvJEnEPYlHqI+7+T6rcj5vUtvhdF0D9/reXcVIAak1e+AigBo+wjxHcUUcUgIqFenjeBlCzBFC5BXRS0d7sxjwsN+aNBuNw8iNeVa9UkF6YI4CaQ25pFtOnX8c8AZQcvmg5yG9tL2PAU8aZhRrOLq/iYnINS+RBWpYhnq2uZ+vA2SfY3I3kUVr4P8KylBOiKNtkLOLFsw/34tce77XNzjWzdos64stnq/juiwWsFovYF62g11O3AZ5+vjse7cLe3k5b055pdOFPCaD+fEoAqogxypin/tm/wdD+Q+T1GhxVtsSvJbs1oNrA1MmXcbINoMJePwFU9SPxwmfYun3uNBgRr7in70J6xCYajJ+wHCmzkqkMTty4hefOnseNpSX8k2e/hF+nnNSMoqZ3mgRblj6+dy/SbJZM/1+/ch3Pn7uEN29PYyCdwv9AXqtZuAzf+8NuP/4Ly0Q87BHK+3/1uyPYuZ8AivLmnUm5dL/pHE03ITkwznLD4Fxz6QM5kVgnxieQo/8y4VvRGigttmfDVSMbJlLXiLaUOq3Z0OiVmK1M6NSI5eGtL+JhI3L2K2J+mT4l0E24g/qleNyigJCZ3MW5AiZXSlgis14p1syjnRwuLDGsFHRN3vsaDGQ4ZOQFNsC6NCWNchIcaVNGbejYF+8yUDQ+6MHOES/2bNOCQA/2j3uxf8KL+7Z7cXCHDwd3enFktxePHPDhPl5XBylX1zA516Qy0LKd0Q/1J3BkIIFxKkt7E704PNiP/X292NETx3AkhF6t5SD6D7Dy5TVPirnah0CUclqiQqQZp1du3sZ3z13Gn566gJ9fv40bqRS8jH/HQASHt/Xi8X2D+NLBEdy/I4GdQxGbdRIiVxwChMJN76NvbNEvIBWlylMdWorAEAX/cE8I8ajsaT0GzjPLy5i/dRO55UVUijkq+qwTCjiZ1clMSgxvndS+PwCp74h5CgTJlMGZcdId9T0xqE5bG+PzB808SyYA0f4hBGNxSwdfXW8Y1l9JxqSYNq2D0gyXZqrEKEoEaCtJeZgpUbGVN7QyXjiewVtUdK5NV1BqBRAdHDGnBNsOPmB7C/UMj/G7MfPyFu2T+9yqAT6NAmqUtJRJoszftUqZ5RfDUG+P2TlrXwqHmSu0C0cHA08OacpeQXtGXZmdww/eOoUfHz+NazMz6AiGsfPBx3HomW9gzxeesUGZSj5nZS7HDAJ1UgILqSTSmTLzU0N/TzcGerzG1BWcYnHKxilPKsjUzNW3b8zWCKCy+OmbGdulXDOMEwRrQ3sOIUBQI6ccjMRm+gSmmsxfnuDx5sICMhSacrUqoBgPh6yO2l+w/Ig5n7s1hR8eP4WTV68jQ0Shchzcvd8AT4xlHE30I0gQJTNRrYNQHSvBAsDal0rtS5sLxwZG+PwowomELUCODwxiYPtuDO7aj57RCWsL8cFhc36itU7GfNpFrvQ4f+4iXdt8XTyL6ZbZoGbbFDTrLi9qO8ItAy4yY7uR78CtYifGh8lLyS8HqCTsGvXiwX1B7CVv3T7cjT1jHgu7R8l7+dy2vm4D7VpHMMbjSB8V/oQHUSp7nhD5Let1seHBfMWDTLXL1i2M85uSF9pnSq7S50pdyMqEr+tjciLRvNOET6Y4fir0MuELuCZ8hPfN1ToKNXcN1Dt54WOEilQamxQ2/tbeJFkCprmZoq1HOn4mhVdOJPHTV5bwl8/P47mXF/H6iRW7t0xQ1UEw1kv+sLM3gMPDYRu8fHx3D57e34uvHEgw9OHZ+xJ4iuDjEYKXh7bH8ADByJFtERzcFsaBsQj2a2/GEcowvr9niPXF476RMPaPhHCAx0OjERwdi+IBvvPgeJQhhmMTURzdFjXnTXuHQtjVrxC0NcwaGJXpfYXa53ymhsuLJZydyePcbBHz7ItTBArnFyuYy9VQrTewk+98YVccTzONX95Pmcpv7eoPmBWLTHBT1B1urJRxgXpAivm9larj5zeKqLHOHzgQxLFDYYxPyOSaZUhsuql0PxXURVDro7zXjJvAjtze9/eyLzBIbwl45YylhrCnhN4Alf9oDRPDnTi4J4hHH4jhq08n8PDRKBL9XoQIVqMMA8M+bNsexNh4AAODBNCRLsoolo/x//aHP25q8x8BjSWZ8F2W50HHC5+Z8JkTCZnwdSEciBDs+9k9OpGtJrFQmEalVjQvg5JDvWM7kJjYDX+EfG2NOiQVcYUutYG1Tvajisk4DfDn5XGWgEPtQYPY2kz9LEHqd6/UcIIAdVmDD+zHmqnRViaBgJ/1weDzw08eLGdBXeRFGizJlVqYZr+7PlPCzbky5UXDshWiviuvqDLzXUhW8drZDK5LZ01VcZpA7fRiA9dSLUxlW/we9YfaGvKNDlzLd+M2+YhM+OTgZ5jgMBDvNxndSR1P3lPJJEy2mQnfwjQWLsqEr2gmfIdXmx+6Ewm339yz/9zz4ttJfVD6u+R8B/UlOY0o12q2FqpO+XH/jnFsH+izfNk2GnpJBfkOpAEexbeczWOeOvPtTBaeUgkP8X3GAm3RdamzG5cZNDw10OPBg4cj1o+svf/CdG88IL3JkqI/dlnHdmg/96E6kTAAdfOKrYHSzIwcOwhA2SwLn5GSn6k4TiRabNwy7xACj5LJxhn0jAra/YSUPYENjXrJtffV5TIK1ToVkxYSURZOzFnE1x/vbIcuDBDgaDHfUEIL4SmUKYzHBzxkNF7sHPURJPlwaJcPD+73mivKp+8P4JmHQnjmwSC+cChAoOQ3LytHCJwEqLZTwA/2Op4BNSqtKdzlTAvnb9ZNydJeUf3saHF2MM0waaGegIzSLY92qmwBR5kjWENivpzg5DJfreHCwjL+8sJV/H9+/jp+dvUGitoAj+WnjV0f3tWPpw8M4dlDwzg80Yt40GdxmzlFO852VFv0EZGKV3Uqs1Ct7ZugYjDSG0YsHjVzgHReI13zSE7f4nHGptgTVFx9BC9myrbR394/tfuERmg0u+Ml8NDMjsCJ9iGSch0MEzT19dv6pvjQKAIETgIQBpbUPjY3EF3iPynf7F0o57M2cuePRPmOV7dNSS6TMc8uE9gvNFCqsD0LkMRjGLvvEHY+8hS2kcH3je+ydWCaeZKpmRwdCOhp5/sG+YG+KhMEmRlq/VaZQErgT2xylMp+gmBKAMdNnb7tAjyR+IryXmF/eO3yVfzJS6/h5+fOYzqZgicQwu6HnsSTv/Mvsf2BL1jaBdYchxvOKJZcc2s9j5cCMLlSpDK6bCYW2svB8Vgnd+2bv+4c1M9vzFTxnRfSeONcDulcE16WcWJ8J8YOHkMfwUmkp8/AiMCMNxCwuulgnSiCGsHiwvISzt6aZh46CBD6CKRkLqPBk04zT0rmC/irE6fx7Zdfw9xy0gDsxP2PYXjfEYRiPQaEegh6upl2q3+li/mRAxDLK8t3lfE4LtGd/V50T/WvepHHLjmPkOt9pa1neJR1FVvPpkhxbv79rsSHHQDVNAcSDoDS7JCzBirqWUWdfWGq0I05Ap0hAqFBgifF72OniVIJVt75ujVJ8XrNhPSEO7FtoJvgyoOje3x4eL8fj5IHP3nYT35MXrzXiz2j3UhEOsj7O7CSW8OuSAvbI6tUgtYcAEXlQ2ugspSeHxeAKpsbcwdATTM4AEpyIGEASm1ce5Y11uoo1nOotkpm1SAA9aALoJpqe4pRQJ7P8/dqfc02dbx2q4CX31rBd340i3//pzfxB39229Ylnb6YwdJSBd18dVsv4yKA+ZWDffj7j43gd58cxd9/dAS/8eAgfuVAL54gGDlMQDROUNUblNdLtT+pYU6/kjy2QL5mgd+XKZkTNp2798nK1F8cOebIZsk/yW594zBB1uP8psDPVwnafvUQAdueOPYQUI3E/QRTMs/pNLP6q4tlnJ4m+CPvrNYaZt4px03nqGwGGOdOeb8KebF7IGSgT2BK72tbkyuLRZyeyjPkkCFzCrGe+3o6yU+6EAt3w8dvSOdweMlmjvIJJ9ap+IX1l1A3eqk/xdlvNGu0kwDo0L4QDu8P46GjcTz5KEHxUwl8/dkEnn28B/cfivB58nxlVooi68sRWgwC6go61z0e/lpJiWQa1gHUuhvzVcT8cQdAETxplt3cmBNAaU2U1kAt5WfMC58YiEwZw/IO2jfI6DwESXmbdWrUKXMa7HvVKiqlPK/nTM7lF+WFb954WJ6A54Ta0HyF7ZHRkX/KaVEiHiFgZRoom3op7+Jaix4JbYQoeWk8jGiYfJX1pFlbbbh+Y7aMU5fzVm89rLOZpSpOXsni5dNL1BfLTN+q6QqaEV8icLpEEPXz6QbOr7TA7mwb9ObrnagRXKx1+cwZVJPplCyVDuFYm6hy2feoTwpAzV86hRJljbMG6r0AKE1pv5/e4PYhnanHt8ka2Qcg5l8yQABVfCBGvXn/2Cj1XOoB4invoV26g54F1m2awGlyJYVmPo99TJ8AFNVzzDDuKYYyeUow0mVr/fqJCyR/rQzv+R3liaF90EPGj43f8ZeZA+u6brvnxDUfphMJF0DJq9TdAErMVgnRepIShQQPfM8xI0iw0cnUT4Wjfu/kQMl0FAcprrfY0eQRT41VM0dPHvHj4QMEOru9eOpoCM8+ROZNofsYhe5jhwN47KAEsc8A0UP3OYL46C4PDuzwYO8YARVBlUBWDwtYO92znVln0PfaX3bLi8S0U+zIzCEc6MBSmgBqUgBK+zPxGpWjEBU1rXmSiZ4qOMjzSMDXjmuDVA4BPqvZp3PzS/jzC5fwe2+cxA8IoBbzJfuG9rD6wr4B/Nr9Ywagdg6xM0f8trZBpPgctVPltEUfF7ntUcpRiMxzm5ycxOTi0o8sufBSKo8cFWdtelsr5qm4BtE7MmZgxxTddjzvlTZqd+NMccksL9TTYzMUUQqPMJV5zYh4DFw5M7ly+yyyv/qt4JwaiSGLaVULBdRrBDtkygICsaEx8/IUH9yGQLwXETmn2L0PE0cfwe7HnjUTs0hi0Gaa5JAgMTyGCAGUATZ+xBQzgiaBsAaFgdbsKL2NcsEWvqayGZQIiOSWfLy/z9Kj9IrcFItf2KbP7JTX5ubxn194Gd9//QROT95ChoIwTjDwxN/9Z3jgG38XsdFtDsigYqBROgHDWrVss2AiuQAP9vRSEOXNDn5yusT+W8eOER8SMYfnKEgp1Ddl9rvI+29eKJrjiMnbOYtn2+FjBI5PGkiNML7e4W2Wb3liFGiTU4sIBbo86FUJFpUGmWNMLy1ZHrRQdmKgH10EvLfnF/DHL76CF86cx3wqY9d6R8cxfuRhDO2+D9H+QcaVMI94AslWMu3Go5ksrz9gIEvgcI1CVoJW7Uvl7xSlGL9WiXZYGuMDQ/ATAMrhiJjTRjtw+Ny9SO3lDlLc/LaUj6WrZ7HMICcScmO+M6zF/WuoUchM5bswT2Ax0u/BCPkrk4hwUADIAZCO6t2Osv1HV3SuoE2aOwiMxAfl9CMWItgljw4HujCbbOH2XAN7InXsjDTh53M5Kh0y45srd9n5x+bG3GagKKgFoMoeGxD0d1Ph9d57BqraKm4CUBG2IdUFIyOIl53M/HwZrxxP4vcIlv7XP5rEH313Cj98cR6nLqUxu1gB1SebFfry/l7848dH8d8QLP1DgqZvHunHF3YSpAwG0Rf2mmmeRmndWm43G/vtmLI5BeFef/9kJaDY7J97yYlv43vqw9rnqYcgSLNSDxPoffm+XvzN+/vxNx8YxEPjUdtEX2xKa5NzZQJNOcAguLq+XCZIKmGQ97UHo9piggBw/3AIOxIEgyGPWaBMp8vUB1aR5fmVGzm8RMCpMpSzjomxkFlvdLAd2UeM2un9pJPaLDPN7maew2ICUbZHnbOZ57aRAIYHvAaYgn7xPOVLgfl0s/pJJlUo0+kCqA035i1EA72OFz6bgeqk/ig35qzLLi9ytQzm8lMEUnkUiyVk0mncvnoJp577AV77zh/h1e/8J7z+vf+M43/5X3H2+R/i+vFXbH2v1oc1yZ+rmWUUl+eRpcxLF4qoVGsstU6WscqS7XEgQWAUcmaa+G3x082kZqQ2r/6lgfKgXG57HasAtUM5AFnJ1HHqSh4vnkzj9JWcOVXRuvZgKEBQFjfrCwExL7+hdVY5tvmZ/CpmqdumcwXki2XmK4Vb50/j/M9/gjM/+wEmT7xum+eHYr1maaBBR8nShQsnCKDyLJvONoBafWcvfAJQTMd6Rt4DWatiXgVmTa+w9aw88rpF8R7jcUlPC8BovZP2SNwzMmgOl1y94b2Qyt8BWzIFb+DKwhJy2Rz6mOcoGVwPuW6dCa8wTooLVH1dGEh4bGBFM7qdlCl85B7k1jXTwfJkc8HF62VcvlFGMlVHviAvmZKrzgBrl/g2w/sGUHe1Kbuga+8FQGm0Sw4cZButWSgpLQIcA1EvRmJee2bDzaMVtwkrzUBNpaq2/qlaaxLlA/cRCMmcTqNqEtbbBmUqo53s3dCFaFAjOTwPdiIUUJDLalYgg5fvCZDLNtjyxM+5VbhxdNLgkMPQBJi0DmpmuYVyzfHYJXFi659CVNaowGm2KcROGadCqjy5sWhhrTbVnE5n8JPLk/jO2Yv4waVrODOzaLNO2xJhHJnoxaN7+/AQgdO+0biBKe3pJOVO8bgKiBqSc9yij4vcEtfeSDItlbKiPaP6CW5lUiAPkNrPJ51KIr+yYE/LlbdmomRKZ7UnRuFWnBvupvb1O285v8SABBLk+U8mXQoCL2bmpwZq5LQRIzthyl1Fsk3aJ0PtqdUgyCHYafKo/AlE+eXhL05hQkVeHucSo9vJuMfMq58AlTZhlVJua574rKuYiwTcNDAikkmjnFTIQ5JcyeZXFlEqlcicqjarJFvm0b4Ey4hx8HWZKGo9oGZWZpaT+KuTZ/EXr7+Flwg0bhB0NAkedz36NB74+m9i96PPmLt2zbxYRvjHeb/beJG+a6CCZeLx+g1syPwiuZxGajGNbEl10YGxQZ/xBpF4STLbxA9eyeC511O4PlXAqieI/okdGDt4P4bMXHHUwKNcewuwmmtv1rtmGwRKVS/ykqfZIpkTZuTiPJNGvlzBXCqFydlZvHrxKp47dRY3mSeZGWjWSbNovSpnmdsNjdi6J6tP5Y2hXfsWlGfNfnkIHLWYXOc2u1OXq3tn7Z1mKWVWqHqy2TLVEV93auke5ES9TsYTNxMvuADKNeFb30g33ETIowXRnZgudGJBAGqAAKqv29aN2jpSKoHiuYrXUUycD7gttZ3NNvFbfEa8U8JKC90lQ67PNnF9pobxYBNj4RZiBG3yYKUZKAdAdRG8sDyDrY8eQLU6zZHEFL8rEGUzUGxfcTPhCzIvAlCEUGsCUJqBIoCiwN0+FsCTD8VtQ8fZW0W8QaX/uz+YwXd/MosfvDCPF95cxoXrWSytVBAl4HxgLIJvHOrHbz00zGMfniGAenh7DHsHtd2CnwDTg7BP62tlJu+ksd0V18t0o1x1vvnX+yOnCDf+il9sjs0mN5zbBtZUzbLCkHm+QHScaU1EfZT1Cn7sHAjgyFgYD26Tk4mIAcAq+76UyUmCqPn2eueBCIEp7wkYDVNXGGW+tZejZjBltp/M1ajgNLAir4PLVcwvVZBK16gQE2wl/E4BWJv7lNB6UtXn2A/IE7VfloKHeVbQuWPa3X70g1frx09KNNO7MQNVtBkotaaojwAq5Hjh0z51vZE+npOnZGdxZfYiLs5cxJLWfBIAyZlQZmUZ2aV55BjyySVbI1rg/TR/JxdmkZ6fRXJ2GsmZKaT5u5DLEahX+O26pSEY8NmMU0+MQM3vI9/cVKZWEW7BOhedew4vFJiQmbZ0Ol3W/qcy9Z5Zrlg7lJmfHGHEomH08xsCZ9r30Of3ygcK1pp1M2PTpEKlThnM92XGJosNeQ+U46hccgWZ5QVklxdRLRVscDIYjaJeyGL27HHK0wLkvOzwagt7GQLs/PecgdrsxnxzX9Dp5kDSgKLSbVYujE8b4l6ancOrl6/gOmUWW6TNZum7NiOkFxXnpjjWaf2ac0M8Q/Up0/Yg5Zfpxy7Dutf79yA9rXKXJce5qRksJNPGZ+K8PsHyizM+H5+a7ujCAmVyg+0sRN4rt/2eAMvAmaV5O4mx81axtIrJqQp+9EIaP38tg8tXSzh/uYBzl4o4db6IE2cLOHOhgLPnCo4Jn+X9PQaRexSZMOT/dwVQfEaPqZyYZ2dxIxmjFqNqVsVhij5TSvWME72K2olfC1hnszWHoZa1ceUaxgcc4SxXktqFX7NIq6sEYIyfehODY3LgnPO7OmcwZUdHfkffcirP+aIrXJxfG+lwydLDUKysIU8FLMeCzuQppBmxn/kdoyKo2Sjtz6Q1TwJQEvzKgzpmqSYb7hR+TND0RyfO4IXJW5hKZxENeLBvOE7Q1IdH9/TjwZ195igi5NNCSnVop1yc1CkNTtls0V8PqfRVH5qJ0gbMsaAHvVGCZzLHXKVOJlpAzrwi5dGsVWztiYCH6lH9wIljU+CfO0L7uvNnM7UvOA3XaRCaerE27AT9XSc3rrZW496zX+2ESOnX+7ZbO0GUHjLQ4Q9A7s61gauOmsHwh0I2o6G1ThoN8/oFCvX6xlcVq8z9tGGgAIRmZ6S8y0GK4z2uYuYUs+wHMmMLs4/IG1idin+hTKVpJYnzt6bx83MX8F9ffg3Hr99EmbHGRsex89jjeOAbf8dciAeZJqVVM2dWBvq2+grTbuYO/K1ZKJnzibRWSDNqq9UiirkCbkwXkaPyJZMLzYKLkacLTZy+WsSf/XQFp68UGVcXBnbsIrh51PbT6h0es3VKslEXAFUZCrhoLZTy6Dj3YN9PDMIXjJjyo7KpUGDPLlMxvnUbF25P4yLDTDKDDl8AiW3bMSHnIwcfQJTvqbxVxo55oJMvkdvnVdJuact808w6VYZ8Xu3LwBVBtUwCBfRszyeBd74sYbhRU3bJCbq3+VwndxMvugBq4XIbQLFOzYQv0oT2Oik2CKAIJpYJZDYAFAhQZVrlACgJT5ackQue7vycm1MnKMU6U1FcmSH/nKkj4W3a3lEDBEgV8nztOTVX7t40AyUA1fhIAVRVAIrfE3i6XdSgGdtYFxV9fwJ+gm6rpw55kpMJX57AoGQAKhbRjNoaZqby+MHzC/jTv5zGtwmgXj+ZxNx8GVHKQ4GjR3fG8DUCpr9x/yD+9oODeJbnWqMk8KDN6ZUSyTg5jFg3q7PKVQrvrmWH7uIO75ucmrl3HOtxq/GsP6I0KW2u3GVgmpVOrX+WY4ndIwJQztqq8USAvFTroTttfen52YKZ+ql/auAyyPYjc/9B6gs7+4K2/6O+10twtWc4RB7smCBfuZHH1ZvkLW1zqjhBW5d8SCshnwpy06nctMtThWZHN2yUc/tgT38qqN1GHADVWHdjLjufmK2BGqICT8ZBaqyS32Rmcfr2SVyYPoepxWmUKmW7p/xqYFmbsGs2KEz5FI6EEQgGyY+7DKDIrE8Ok9JLcwRPWQMs4luUFAZmYny+r5eygaBG7XNDlin2zSXabvuW9PZ1PisQq1koB3jJ0QplaV29wbmu2aZegjN9xzZi1R3yaPGQzjXHnlmTBnL5ra0vQkHlJWh5CTL4KIc1KFbIps1zbqWQw8juvehoNQig3kK57KyBshkoASjG/zYAtX3TGiiXueto53cG8XjpswXKrPlU2oDT8cmbOH7jJsEKy75aN1fkPQKDzJ/ppnzToXY8btyb49fB+cODw6+svO1t3W8/556/U2iTnzJO+yxenpsjuM6ixFtx/j7IMMC4/fy9wPwusmxXsi2WYyfu2xW0iRWjjag2iHUoVeLG7QrePJPHyyeLuDxDHb/lw0KhCzcWm7g6XcOFyTLOXynj7KXSh+BEop2pdwRQZFwGIvjPLWi5QF0uNilU1gzJ6jltjism6TykOPkGz1mfFEJEwbkGlvJNZEsNNkRgjABKXvKk/2ldklwIy0REDdkZBnPS5dLGlbvvbZw7qXTvt0P7tirasso/AmPqKEuZFhUj5qPRsmlJ7ecUpvIo141hKjdRBgNAfE15Pj41h//3i6/hO2cv4RoVyDoVyuF4CF/YO4gn9w/gyPZeTPRHEGUnUrm4ZSu6s5Fu/r1Ff50kcM/mabOo8nRl19Y6zWtUcmEBqZmbjjKbGHA2I/XI3GxDMW43Kuf8XuTefo9B0b0tyrvuqe2YoOAPOb3Q7UqxsA42jHifLM4REFTAtcaqf9sORHr6bebDAQfKh9Mv1r/JoBFTXW9Ua85MULNhszUCFvVKEaXUsgGmZL6I02TMGtXShnsnrt3A9984iW+/8jpePH+RYJQKZf8gth95BA9+87fx8N/6R7a+x/qFlCGVvZhE+9NWEbwn0zetE5IZnTYgVnlrNE3plrMLzdqUMmnML+RxbrJqTmHUT185m8dzb2Zw9XYRjTUveka3YezQMex48AkMbN/FtAyYqaQAiq3dsjIikNFsEAWdKYutli1clqvw/om9NkMn4KhrWvBbKPN7FOCalZMTjr2Pf9kcPQiU9RFMaT8vCVinftoZ2xQ2l7Vb/sqrPxi2NWgC68qj1lAJiOmePXfX+24cFt4L8QUXQC0RPClIEdE+UNqryc8qT9c6MFvqtL2gtK5pJKF1rlRwqCxLcGkPPw2S2bc3Ze/dyE2nrYMlgLo520Cos4UEwZE2320SQGmjXs1AaQ3BxwWgtA9Uqr0GygFQzGsXFSa/Y8InWpMJH+TIKIdyI4+ujlWksmW8+MYcgdMUvvdXs5i8XbABxoGYH8cmYvith4fwT58cw794ehu+drDP1gJpg3QBD5kJrTsLsi+QlKAPKW8fFxlnYQZs/ZXWWPEokCSHEU/t6cUj22PmhCJNHUF7LL56I4M05b689mrNtPQJmVCP9wbx9N4EfvMYQeYDAzhIgOnnfZlFzaaqVHIy5sr92OEE+ZbPGUV9TwX2112o7+/7f92pfd+kTs36F9DYWANVZb9qsf/0IqF9oMiv85Uczt46hTcnX8PFmXNYyS8TMHUhQmDRQ11LM0faVD0ccszoQzxqtkfrlnpiWqdEJZ/gSh5ctYZYfWaVfUjmzdKvtCl7nM9rBsktQVcHdMt0c3Dp7t9qzx4v9VGCOC+P2k4mxO9qvZTWUmlmy2SFeDpJ7xp7p/LaSaCj7/cwH/29PUj09DDtsXY+wnaUDK41nK1MFMf4gfsNQC1ePk1duwgv4xGA2v1OAOpd1kDZTLF7znrRAFcyV8Bb12/iz986iT957Q2cn55l12nhMON5bN9uiysecgdP7S9DO5Y7o7+TdG/zfff3u73zDiRLEzGR5VwOaYE9ArtwvWEAKsz0qKc3mRety52p8HdATuM8bCddFtw2eAcRs5Bh461TObx6soDMqgfRnYOYeHo/eg8Mw5+g/tAXpKwOUJeQPtH9y6+Bsqam7/6iGaj2sKOm/DQDtZivm1tz2VcagEo4YGMzSTkSsxTiT5KZatNaTel3dK4iEtBitA4enfUSogCZp6b1P1RqV66Nm6rQeUHt0Mc+N2WItG6mWxFeGGWH1VoomTBpnZOcSsi3/QIVxX/72nH8/puncGpuASvFkpkuHtvZh2cPjdh+ThP9UQrRoLkrV/xOF96iTwuJkQjEb0uEEAl6kStrz7EGiuUaMktz5olucPtuxAcGjInfTXf35Y+C3BbltOL2bym0FC5eCRqbxehsA42orXHqGRxlGLE9njQrIiXaISfF90q32q4Nfkgwsc9obwuNNlm8BCCBWC/BVRnFXBr5QgGzS8s4e+MWzkzexPRKEvWOLvRN7MbBr3wLR37172D/07+GwT0HmMagpc8VRMrAej7a5HRRx8zRHwrb89VyyUCM0q6ZtECsh/mLk8mSr8wtUonN4o2LBRw/n8HMAkFfVxADu/Zh7xNfweh9R80MTpvmCpwIiL0905qJ6rA1b9qnyp35Ujo18yWAFBsaRXxkHPFtOzG07wh2HnsCg7sOIKIyHhpDL0M4Fndmntqxvh+S8FNeZc6pcpYJodWVRbZ5lPC9kZXjZlL8jO8OEz6eawZKAMrXuYZktQMLWgzd7MKoAShn64cgZUAkJMVCph8aqW3H+R7IfZZYDdcJnm7M1dHNcu3xrdm+KpINV3MezJY7ka3zWx/LGigtBmfbqXXidsEBUNLN/QRQmoEKdUvp0ZOrqK9WsZRdxAx5wPxSBtPzWYLAApKZmq0RemxnHL/9yLCtafqdR4bwKH9rI3mZvRmp4hiVA9U/S+RWiI7qP865DlEC7m1xv3kI1CzT7WTV2sF26gg95K3xgGPur2sCXjJflDm1Zuf29IfM699SroaFZA016hpyHx8PdqNH5nxmO9Xmv/bNdgHbvKjOP2vl/AkkVRyL2Z2B0kj+4kqNl1dZv33oDQ5gLjWHSwRNk8vXCZyW2L+aCBOgmClcJGSOCKT3KSonSln5sB1Rn5RpnQMGqA9SL3NnqCQ2ytRNtY5e5me9vTGEqbMJoLQjcY4fkPRNLwGL68FPnvucWac7W5XOnfR2w8t8BIN83p6VSZzy5PQDM99kkKl0neCgVq3Yet/+bdvRqpSQmbphTie0rMc20n0nAPWua6CcPOubNrDBsjk/PYPvvHGC/S6F4Z44/tajD+F3nnoCD+3agYm+PnO2of7nvGgv88/mOD96snWe1Cm6qCvISdst6g2tchkxzVQzfzGGaHuAcZL5Xl7tQLFAeRXuwq5x8gHyDENZ68T0M856bRUnThdw9moVDYFr6ua+8TjqpSqKt5IIjMTR++gORA6OIHp49EN2IjH5zmug7CEKM2GdmhicAFRDI8OdGIw4a6Dk0ccW77WjFqmiVN8lZkx7S6SpmOr97q41VqQ2NXOmQ6WTarGl1gvd0T5+WWonxk2T4pZSoAXBt+abNiqqPTECni4MaBrZ6zFFWsKx0mjg+PQc/uLCFfOyd35hCVV2BpnnyVRPAGrfSIyNNIiekLMRrpXVHSWwRZ8GUrtQW40EtPu2F71s0xph0p4oqeVldt68rUXR+qJAOEJGeLeJ1kdLd8e/3srUf9nnpHTLOYFMwuT+PBTtsaMAh0zEtH7IeWFz53IY/duJzzBeD5V4HeUdb7Xl7NGh2R8BKIGYsEzW+obhiSewGub3hscxSMCy9wvP4r6nvoodAhm777M1V0rfhrne5q8650qVkx/94YFlL0Ao8zoJJTMfrNdsxM/ME5k3XyiKDg/BbqmFxWQFze4IIsPbMXbgfmw79CCGdu83b4pal6Q9mQRORAJGzNZ6cBhOB7oprGTKJ/CidAhIaTZJG+H6I/JWOIAI8yK34xHmW2ad5oyD18IEqJotUnxOCW8u519MSob+SuCaCeNGRCTBjPdHlq/NxAt3AyitYYv4OrAz3KReSgBFQLFY7kKhJQDlOJEQr5T7bvULzUC566DeK+lRKRLi75MEUJMzddblGnq9azjUQ1DM+1dy3QRQrhMJYORjWQPVBlClbgNQGkTzs+4TgWEegyjXS1jOLeHW0k1MrcxiOZtBKl9GB5/blQjgyV09+NsPDuFvHB3A03t7cXQsgqFeyg/KS+3L9LaZps80OQBf3cicubCdhXxdGIr6zNOgAOUD4xHsHwohobVQbEfu85vbkjbhjVP+613pEZOLJSwQSDUaVJgJ3ocIoKRsqlzN8YLAlBwz3TFwq5g3RbpFHz61edO6Cd+lsgEouf4OeqKsFj/7zSSuL1yxWSg9HiUPjWmJRCgAT5unuyReJ75nDg7a160WeV0WSQIxescG3shHZLon4CQg5iNPv6O2Nzeo90mWDg1iERip/SkYKTH3IBvwsufawEkpYRk4/5z49M/AU62OarUGbzBsm/Zr4KCwMIVagwCK7x4heNqHDQB15u4ZqHdaA+V81bnGjwqMXFtYwEuXqMfzuxP9fXj64H4c3L2T+jb1A5aj1imLB6qv2kubo3uvpHd+ibJ2qANR6tyyhLhA0JcuFrHKtCWoI0ystRDmEzV+4xrLYoHqRzbXxECfx/ZJ84sRbP680sL/1eoq3jqdx/mbNXSNJRDYnoAnEYTtuUYQ5R+lnjLeiw6Wv9Xf+10DpXAH8YIuGYC6RgB1494Aql1N1tAFgJYLDVYQBTsrv0cb/YXI+AggNDOzOWN6z6qJlSUzjiW+J689MkuJhfgNCmqlSQK2h0prSBL0wyZLj1Lh/NWiZs2Wza40zYRPziQ61joR93kdj3wM+Yrcky/hO2cv44eXrhEwFhBk/rb3R/DI7n48uX/QnEZI2dbmhnKJqXw4X9miTyOp7qT4yL5/vC/Etu/ltQ4USjXkGars4JrtGdq5h8AkRGW05bwoYt27/eujCNaG3dCm9VOeSNEX4NCsjUCevNfJ8YIzgEGGbszSedZ5sf02D3d/y57k0dytk8mYuR8ZvHiEbihubezaO7oDPcPb0De+E8N77sPOBx/DvseewR6G0fsOIhhNWBzmwZDv30n8wDo555uviEyAmnlbyOEf5uLccbJgQC4aR4TgSGu7AmTEg6yXsQOHMXbwQQzs2GMmcPJ0KC+H8vAn0w+XlM+3EeN1AFPYwJbSLeAo5w5yca79weS1T0GgNNybsP2e5JBCM09OBjY4wOYy/UXhzsy7cejiRr3d6713Cm8jXrwDQJkXPmcN1K5IwwDUcq0LywQypVanMwOlzcd5X+tTxZdlIeC60t7I5buTk54Oln2Hgafr01psLQDVwgOJhsW1AaC62jNQH7UJ35oDoPg92wfKABQVeCpCoe64edeaTc9Qgb+O6/PXkS9nyfs7bI3PIzvi+HWCJq1r+tb9A7b/Ui9ln/qZ3MLbOqGNKttEH1IGPrG0kT9bH8EyUJnIlfnR7c5+VcMRn7Uf3VMROW84hSU+qxFpvTsc91Ox6salhSKmkhWb7csVGyhXtHdPGdPzZfP6lklXUSk20aIir3Zkm2cLTKnRue1miz5cUrGysHWQCd+yAagSluREgv2KHJtgQSaYU1gpLFkbCJNX98RjZhZ3N3ASQHKBk4EQ1Z3oHn1Ino81IxUOaY0ReTH1NMWvZ+05+9N+8X2S875kJWOwKN5HPHpUQZHIdMOIZdTOS7VaZ9utsbxq6CaISYyMYY3n2fnbtudqJ3nPvtUGtlNGyv9niuVwttODJN//hWugnP/2LZW+/s+m0jg/NW1e7gQwgz6fmeLPriSRzOV4vc43ZHbb7aTRkmyxKKL3FAQ+rC71215/+zPvFtziClCONimTri8sUvaUkSUPGHY9EvKhMr8zzfaRJL/OUU+PxbXFBvX0oJYmbLQli4xUqazizVM5XJxqILBnEMHBKFqlOhr5itAlPL2U7WEfmrkKGrnyB1sDpTysE3/oZ7NWxbIAVHsGSns5aJGoZoQEoNykqsHKeURSAEpShxnUiJFM1zTNLsAlcpqRCstOCFi0xHANM5k6kWbDbKd7o53YNiiXk3yeL8jTjzai0/Tepn72odC6HOaJ8iBGnS44u+dniy0wy/Axn9osV574jk/N4k9PX8DV5aStddKeV/tHY/jGsW04uI0olmArGlRn9tpoglOKG6R+ZFfuvLxFnwJymehgLIDd7IDNDg/bbB3zUzfNbGzn0WPmhEHPGAMypvnRV7T7BX3NSBf0eecXiUBJSoiOekoJvIvsit5pv3svcm/pdQEKrc+R6VurrvVQLWjjXg2AyANmt99vjg4SQ+MYmNhl6440k6N9PARYHOD29nRsfNy5t56eTcHKV4K12zFr81IQaFZIM2LSwnRPYCY2PIahvYfQP77LZoN84Yg5c0iMTSAQiTppYLBo+UfBkuVS+3sW2iTPf9ojS1Svlg14KK0yK9HMXmJk3MwCBVilADj5dCJxv/G+6a40GN3r2gchJmgdQBE8OSZ8GwBKezKtVLoYOlFa7cTYYDeGEwJMHWa6JzM+zURpFsoR1u+NVA5SbgUsrs81cJ0gqsm2kSCAuj/RtHtXsh7Ml7uRX98H6uNZA5W0NVDduMWwyjyrGxcpxGeSM7g4ex7zmXlbBSWPc4/v6MH/4Zlx/LOnxvDk7h4DUyZH1N8U1gvkzpLR99zw2aLNOdvc5tu/dcq/KhctFjeHGRuF1L6/Qeu/GYmX+oTE/3KpgVyV7ZVA6fKNPF56cxk/fnEBP3x+3jwePv/aEk5fSGMlVbPZKz91lSDfVWzif3d/Y4s+JLIOTQBFhXZxpY7TF4tYTDoAql5jnRXzyBQzaLQa5Bt+6nUEPEHNPHW3e4fai8yBtbdPt8kYA1Cse7fO2nCAz7lXyHspb+Q+XOuUNCvl3nOfcE/svfcZ1klx2kWm1G44d+3S3UHptTTrWeVMaXb/6RneoVwoESTlSyXzBaABuczSIhZvTyK9vMLrFdO94wQ4YfaTEF/MUcac76LOwbglS999H6iNPiW9WeW5nMvjwswcdZYSgxwpzOGVy9fwwsVLOH7jFm4sLjMW6t6JBHx8flO3fHv070R8x5nB+oDEV/Up1btMMuuUS/lGE1NMey/LYpw3tRJ1lccU6z3HvKVl7sfn1fYG+7zoG/DxCTfBTlpK5VW8dSqPq7MtRO8bRjdlV+a1SRQvL6JJzOJLhBAYjDjyn3F+YCcSLj5xG6HMYxYkWAmi5KZYXunkWS9CwalZJ5G+qXO5/s5VWuZEQu5fNZsTYEL7Ix70hJxOYunTS23S6BDlpnnjS1IZrdRaiEc6bGd7WdYoGTIP0XSmBLbr9tsiscbMk80Rvk/aaNaKSg0bqBKIV6trmE+1kM5rHxZWFhvcxdkFnJmdx+1MDpV6Ewki1mcODuPxvQMYigcInASevGQO7MxMpxvvHaRLv0R6t+ivj9Q31ORVfVrzMTEQw3BvCLcXM8jVCbKpNMuDnbPIn+39Dg700ZN1hXdqW+102233ZFN4P93IkSF8mn1SMyyBcNjM2zSbI8cUMhOUW3CtAZKzCJk2au2Sy1Pcb76ncA9aj4Ynrmmdxc10aTZKM0TOqKVGw8in+G2ZLPaPTiDeP2RmljZCSWqLYzsX6bJ75c47Duk7AhxynhGKxJm3KMLxHtvoVnt3CZg565QcZe1tEfwy9E6J+mWonR8DUPLCpxmo1iqiPmcjXVlDpepdBioqa84aKANQBFje9oy9R/y5bTqh8qHeY4HROv2l3WnWy1Z/eKZnZWFwbbaBa9N187za513Fg4kGhT7MicQ8wZuZ8BFADRFAHfiQAZS1G/1n0IBgtW3CN9U24cuXq8jmM5hLLRM4LaNQLWH3QAC/eWwY/+ixEfzWQwM4MhZBIuR6VmWbohD5eHv+p41UOu+9hJwqpmrHV2SZt7M/iAfGozg0GsEEAWtE7t6lF7AtFctNLKVrmJwp4czlLF45vmKeECdvFdAT9WJgwO8wckW6KQnuqfOtzzupFMi/7OAo/w6plHiu/izGQH0MAqYqd61jz9dtVnApWcWtmTLOXS4RxDqzGrV6A8VqGeVayX7LzE4e6bQ+yPogSbNOmlkx3m3/7gS7OneDS87vzf/e6ZlfjjbivfM7v4g2nnbISlOMkXkuU9Eskb80yXvlzbZGQFUtFVElcKrX62beN1Ot4SSfe6Vcx5tUlJf4XoPvay3W4Ylx7B8Zoa7JMnMib5P7vfbX+Y5M0/KlMhbSGdt6o1ir2QxUmHJM94v8jmao6gZufTYRYPfaMW2cvJ10S9/RwJu86/7s7AVb7qKNdJXPD0IGmvlqgLI0y3K5Qr27i7I9wjbSQ/4aYmjwuRy/O93ZjTLz3t2xit3bA9g2SgClsnDQEGRgki+2cOJMHpPzTUTuo5zuC2K13oJH69T6wwhOJNDJ88yJ20i/cfMDrIFiYl1wbVluZ1zmOfOXz2CBAKrOCtVIjnYfDwlA2cNq5hKWjn13mQCoQgBVbbGpUIGRXbP2h5AnM8uTIm2TzjUDJY9n8zlnBqpcbSFCuO2McjqASYWpo7xsCExZuazH5KTzwyDFpFiVdQn2m3MtzCyx47MCFzNZ3FxOYSFbMIStGQi5J39gRwLb+uQlqJtl4kE40BakFuOd+d2iTyepLqXQyQWvvEyeupXCK5cWkCrI0xsFB5mblM5CsYRAPIHRPfcRQHWZdy2jj6MRMH3rbe7u77Vv2MEa+NuTtH5v4/A2MpZw103NsrjODeQMQgBCm87KHbk81cklt20ay0S9U7zvSne91GZL69cljMwTH4Gcay5nyZQ2xYd1XeuQ5DhDwNbZt0vkROBE50ZK0vubfrp0d9plyqe1ZTLZk2mfgJTWYLnmC2/L7d0RvF+6R5o+SJxvyxsvrAOoK2faa6BWEaFypI10vdRaswRQaYKKsgBUPwFUX5cNjGnk19z7NlZt8/Ec+0au1EC20KSwbpFvah+UVTPtJqa15Or7khWapVSz4Ou2BkoAqsF4+nyrONbXXAdQ2slfTiT8H4ETCXt10/vWx1c7kWZ+J3MduLDcwFKmgFw+j0qtjKFIJ371YB9+48EhfP1wPx7ZEcMYlXlZZbizTW/re1v0IZDUM2dkW94ee0NejMV92N7nx56BEO4bDuP+bRE8SFB1jGH/YAg9lMVS6q9OFXCN4fasPMLJY2YTA70a/PCY4u+S2ww2NYfPN7EgrCzYnq30peypgzDIxf40Aeq5c2m88uoSnn9lES++sYyX31rGq8eTeONUCifPp3HtVhaZbJmAoEY5WSUvqNrsk3Q5edITCDDlnkE8QbNHZrb3Nib12SPJB1lbabBFJocCLXJ3rqPtKUUgqXLJkxcvNJqYZphnKBKkyGW7PBA+sGMCh7ePU990LB02WM9d5cefuqL4opRXEwN9OLhtFI/v24P7GcdALGazwVMrKxZHXyTMa1EkIhF7z7GiIAkgbHykHa/zT7pOrlzGK5ev4rUr16gTJ7BjQFu8ON82ejfmaB9yTvVDp1ozGQ0GqWcVzPRQa7e0tmw7ZfsQg55J8vd1yv88BYlk1aF9IeycCPAO77bjkypQoDw6ebaASzcr1pY7mN4ubze8vUH4CKC81OE7iC0ayRJWqdN9KE4kRI1axQDU4rVLFHBEpwJEMuHTdLrpCs5zOkqANNgotKFuvrbK3x0UtN22WHSQDEvlZ8HecEgzUAJemXIThQqV0GrTZp60Ua7tA0WgpnckrHsizga7+s4G6fvrVfTLUbsSZd+vT1y8KcFeMfvQZC5vKF1CfyQexFP7h/Do3gHEgl5b5xQOaAMxD3wCT+3k3JHMLfrUkqpTDF4zq4uFBl66tIgfnJjC2VtJzCS14Z1G4RpYXFwxz2y7HniUyny3jSp9lsjtZW67ZlcgOYxbLsDlrU7OKjQ7ozVOdlfc690Y5wcg57tOOsTcxcDlxUgARuZ8SoutWdJsWLwHvUNy7tBvJn8iDew4QWa7mqWSANeR19qhs6OLR8YsJrfpupxY2LH9ntZiOU4i2sxjnfj7w832h0Iub1onXlB+NgMoCVPHiUQDgS6Co6Y2l5UTCY8DoBKyBtB7QF3giUBJDjsyBE6ZfANpBh3z5OkCURpU08LyGuWCrBS05lWmW6o7/ZYXvuszDbR4f8DfcmagWLZXc+5GujKh1ka6H74XPuP0ViisSx7KzQ4slDtwdrGBk1QSc8UyQgRv9w2F8GuHB/C/lxvyAwmM9TjrdpQXjXBaXf+Sadmidyb1cf1XMWtcis0DUeogWk6wl3VzhMDpYQLaJ/b04PGdMXN9Psh73QS3cga1lKrhzbNp2ydubCiIft7TBr4ambdI1QycD22RWwZWJvyhwqbSVWVfXlys4OzlDH7y0iL+7Eez+KPv3caf/9UsXnprBa+dSOL42RROX8wSPBWQzRM8ETTJQ542uG3KYyqj1SxTpL1WSSTe6XjaE1/lF926IKlqPkvkaJYO7xNQtLVblJuum3YdoyyboAbmvF5zWiadUlXQaLVMBy3VnM2C942OYO/okIEtZ5sf9xsb5eeSBh80q7SN4Gn38KCFnYP95rZcA2ZJgpSZZBIxflfxCgD1EuQa8d3N8GwzWd1REFRYv4vZLE7cvGXrlvaPjmLX0KDxcclJe9b+vncSgNIAbCZfwNW5BWSYbzn12b/Wwji0aAJYojy+RFmfo6qlWej7D0awd6cAlEhpdkpD1g2zS3Wk0w2sZiqopys2frLGtCm0ak00izVre95I4INtpCtyTnXRTmwTyfnLZ7E0eRkNIkCta3LWQLW98LVJHc1QMC/Jq95KQZllpthJ5KZ0OOa159xq0JsyxtNRo5ACUVVW5EqpaYXk6VpDjCBK5nwtClmWJRL8rmzt1xGxkWLYSMeHQa5gPHmtiEu388gSQIkJqBXvG+3BFw+w4Y5E2fi8NmoSZAPuCRI8kRk7Ofpw07NFnwBik5NLXW2uK6ZRX+1ArtzAQqaMZL6KlUze9lwa3bMfux58jB1f7lWdTn53X/u0Bpd0aj/dEwZ1Sadb6k878Pr6Izr/kAL/WnD+OkQ1lvccICWX6nISIU94clGuGTIBHntHwIfP6VmTSrrOo34bkOJvF1w5RwYyH8esxHnXntOXdU+xiunZCdOho560I8906xMU3ka8+DYART4sALU91ES4e9XMsVN1DzIEUEN93VRMZRnAV/m6alpygDLMeLS+4eZds04CTgJY2WITKe35l65jOV1DkucFAqxqTQCqiVtzTaxR0RWAOtbnOJGQG/O5SpezBoogZuSjcGPerkN9T9YQyQr5/nwNb0yVcHWpbObnz+7vwX//1e34e48M87fMPx2FRIGlxzLgBStc6wBb9GGTw0pI+qsSd45WB9QVBKjU1nTUb81wqJ40G/W1A30Y6w2ArQsZ6hbLuTpmF0pWU0fv60G39vijfmE1p2rU8XNPTvkaWcfoMMccb5xK4t/+0Q38P/9/V/Cz15YJRgsoUwaKJ0qB10ByMKC9knw8ylOqBtnFd0XU4VjI4q9ejxb7a28lx4OeDUTJ1Jr3nN7o9CM3FZ+l4J5JrqjM5LBBa5i6qDuKhSiIn3Z75Kqd5RQJISL37gRTWsukQVmb0SOY8HR2s613oz/u7HslkOsQj/YZ54siAQMBHclobaL7k9Pn8MOT5/CXJ87gp2cv4ML0rA00HNk+ga8cPojR3h54NbPFdy1WN3F3BZObjLdAnDCbTuPC1Czm0xkcHB8zkKa1V6pbI73jHt8huP+cx5z4c6WS7S2Z4jdK5TL2E4hvU3viv2WW1SUGAShZux07Esa+XbIyceKwomATlHftnRNBHNoXZTvtRpnyJ3Uzg8yVZRSvLCJ/fg75c7MoXF1EcXIZHb93g5Lpg5BTWuvfr+QyOPndP8C5H/8ZyqUyEhEvjk1EMRTz2HS68m2J5FEjcVVW8FSqhvNzJRvN64/68fXDCTy6I2pROnXsJs1RNFhv5oFPu5M/fzVrnu4G42t4YJ8HB3d6jTnK29OebUEkoh4brdD31BjWY3JP3g+1027Ec/0UyZ5/PlnH//T7U/iz55dRkb0oK2c0EcJDOxM4tqsPAYImzTxIoZZ3Nm0Ep7woTSId3Pg+SNK26JNFqktrczxqgGCOwOnNq0s4OZnE5GLOFn0KeB/90q/iyb/zj7Dz/kcQH+hDs66pelnrKgLn8Gmn9Xa9uZHfRW5/dPXcD0yMx3iMTt2OtJ4ABt40QCQBbKOYvNaW2Zr8ataaKGUzKGTSKOUzqOSztut7tZi3faRqDPVKBfVa1dZ72gbBZNDmIbCdQVMETBnotvVU8mIogCxzQHn6czwcRhGMRBGSq3iCNoUAf3vIG5zEOMlVmtxNH5Uh+4bzGSP9dPKrP7rxEZEbtcqPvEsOOM589z/i7Pf+wLw0DYc78cX+EkYCDePjpzIBnMyGEAp1oyek8ua7zIyzzk/gdZWCkryTQQPLcnMuc2utlaIeAO3tJ699jue+DkSCjoWB8vv6xTpeP1dFV2sN9yda+Gf7K4ynA9+bDuDNpAdTxS70+tZsZurvTJRxX6yBSqttyr25LXwAUlkrqB5YEnhhqoH/+fUSbudBxduPbx0dxK8d6sNEXwAR1qUG86S4O59zP/pLJmKLfiGxxbXPXNpc9laB7Z9SxlmTcmeuwOeaBPDn5or4//58Bs9dThqo/9bXxvA//l/uR99IEGtVZ53zehyfa1JB6MCy8Hehnq/jzKUsnn91CT98YR7OzJIzA+LujSRFXw4cDAiQCZgu1B5NUZFqIFH8zsxcyfukFAs8afBZ/U7PS9HWdYv4M06bc2ilbfkm2Y1Nd3ndLRGVW6VaQ67A8i8UeV6n3unD0Z3b8T/85q/jK/cf5oNOPKvrwtc5OCTzVwcQyczu+ydO4fLsPFIEJuov4/19eGTPbjy8eycOT4xR33UmPEQWTTuJd5PqrJvCQDNYlwnMvvfmSZy6OYV/8PQT+PWHHjCwos2CZd4XCwbNXFDcU1tl3JPsY07CBcxk0nljYQkvXLiEl65NYml2Fr/TqOIrbFOCSSeYpz/o9uLWGmVErxf/4u8P4Rtf7uUdJthkE4OlnX9YPvIQmco2kc42kM3WsbjcxOxiE0srFSTTNWSKawSofPrDA1BpAqg/NABVIoDqbwOowTaQaesq1gbUWcyWkgk5I/OH6qrN0nz1YAKP7YjBT1StfuUoJvrUBhBS57rOTPz4Qhpz2QqF1SoePejBg/u9FNISwl0YH/CjL64N1IRqnfecePj99vl7pnb+jCwC8lsyXP27vVDG6+ez+IO/nMdrPGpEa9dgBI/t7cfeYea9J0AB32WOIuJhLxXnrnXwr2g3J+Xu31v0aac1p75Z4VMrRVyazeL0rRSuzWVsNiqYGMaOQ/fj0FNfxp6HvoDe4W22TqZJJmLa8+Z29yklNwvW/9o/1q+1j9YfefGXavvrkbkH/iMDMTO6dtzaQ0rAp1LIo5zPGTiqEBzptx15TdctFJ17tVKxDZzKaBA8yYNfXeCpWWdoYk0ASgDHOrUDMOSm3rxCMcghhtZbmQdAgiiZLsojodzEC0RpBixIQRGQkwn+9gcj8IedfcKcvbhi7fVhzhoANx8b37TPktwC+AjIjZrfvwNA/TkBVL2JoXAHniKAGg82LCnzNR9ulgNI17pRbMjjqrN2VeYf8r5KndQsCfSweDOjJN/UYJQDqAIEUgoy/ZPr76Cfvxn0nEz4JmcaiHWu4Vj/Kn53f8Nmg/5y9uMBUMK42eoaXp9t4sc3G/jRrSZ2Dkbx9x4awJf29mD7QMjqResc9Z2NT33Aj27R+yb1fYfuLnNHZuu6gWDyh2KtiflcDSsFKkTlhs1MabP+vzy3grdu5aiANvAbv7YN/8v//UEMbQtrcau9v0UidWAG8qICy+zMpQz+5PvTtsbpymSe/aUTsaif/VhLFzwGohzw5JiRCTjpqLUqHTKDZlRWO6wb2wNtVV5Y2wNH+pr4D4MU5XYt2vXPA7k5Vb6toNaz/vYykMyTbq0NdjO5PFKZHJX9kgGSf/71r+BbX3gY+8dGbWavQfmlKJzy3CADtbwwubhoa4oWMllbV2SmfYmEzRoNxSm7fM6m7yaPRJbAe5MDoDqQJTaYXFyyjXpfJkD74oH9OLp9wvwH5ChnS0Qlciqxb0TWW4PUoWPWDjQYdQfZT+eaZsy0n+ytpRW8fOkqXrhyDfPT0/i7BFBfpi4V4XMnOrrxBx4/5qmTDQ/68Lu/NYivfLHHiYLxOyftDKiMNcuhMU1d4v1yXh4jm0gJPJFnZAss4zpvv18AdWc+yJL0AV4sC0B9TwDqOzYDtRlAaf2SjRqsp9FJ8AwTc5oAKl1uIeTrNrvkh7fH7N2Ap9MagvO0vWSkuG6nqvjxxQxuLJd5s4HHDnkYvARpcsPYhX6Cp/4eLxJxrwlYVcA6va/cktqfdjusmLAAlBDqd55fxB/9aAEXbxVRrqyykfrxwM4Enjk4ZF72xJCjAY+5aJerciH4dlPbos8Bqemo2XvZaSv1lgGp0zeT7OSLuLWQNnm87b7DuO8LT+Pol7+J4T0HqHQ7pn8GotxItuhttJkPOeXMvyo2nmu2Y63ZIhitm7e9WrVMEFSyGabk7G2szEwhNTeNzMIMckvzyKdWCJoo9BmpGLFrjmezVYxXQRVpa5101H072uedj+rAo53aiTgG/+lIPuaYEbFONcpq5xu/zSshgVU0MYh4/zB6hkcwsG07BiZ2GrCOJPrhJfjS2q1uCgEBM0un2zja3/pI2ko7b8rsZgB1xgBUgwCqE0/1lTBBACVHW/K62k2FabnajWSty0xYZaIt64EywUyh2YkSgVWZQc5WZA7CrsFAgMvfAlsadNTRZdtBfyeioQ72IYITIrDtwRYe6m/imztWsUbl6yfzfhwngNKeTL1t73x/Z3vlQwNQbj1LllxNtfA/v1rC5WwnDoxG8c2jg/iNBwao2DGfykj7YauPLfqEkNNT7C//W5/k8epSCd89vYTjt/O2X5Q23S0QVJnzAu1N2ePDt746iv/+n+5H70BAjZSxrHeI9vFzTNTRirk6Xnx9GT94fh7f+6sZLK1UEYv4zTRPm95qjY7XIxM8yTMFdREHQNlAk3ipXVWJ3rvP2AB6+/wDdeDPETmTDQpryBfk3TBra4NkAqhZqF99+H78o688TRDRj5bcSJNU7nrPLVnjl/yltUUaENwofJ6o75BBy6X6++FxikJ1Xa3XzXTvz948bmaBmm2KBoLIl8soU1avsp1os96xRC9+54uP49kjB6zKtcHvHdT+tMVLuSx5eH1+ES+cv4SXr91Acm4ef48A6pm1FuSW7g0CqP/kCaAS82L/Dj9+69cH8OjDUQNHa5Q7G+1L5P7alD9iynYmnGM7dPxvkx9wBspIFaWjAJRrwvdOAMpe4KPOuUDuXEYzUAWsFJlJVfC2KO7nO3v6/YgFuomQFbNTtUok3zQgssBO+/JkHpfmS8iUarh/TyceOeBB2PYZ6bT9RoZ6vRgfpMJBsCNhrHed7zuH90zrCdeUstLdad6jrk+V8Ic/nMe3f7ZE1NzEWF8QXzo0jPtG40iQgWgWTQ2wJyQ3j+2F8u2wRZ9dWm/m7eOdv6kEUkAv5yp49eoSXiSQWkgV4InEse/hJ3D4i7+CI0//KhXmXjQ0vEHaai93ktsdHSbvlK8DdtTDO7HaoNJcKhhAmrl0FnPXL2Fp6gYySwsGoBoNuS9vGqhRJG79SOhohNRGS8mLHJtsZ2RLAMoFVQaoxLDtmn2d/8mfBIwYpZltKYgxu+cMMkXQ4uhGg0Hgjky70XZLaxyO0bibBZuNP78lD35ythHu7UNidByjew9g59GHMTixG2GCKnkOZNQM2mjY8Tb0YZFlTeRGqny/A4B6kgBKM1Bku9gW67TgJ89XGTH3BoScklZZANXVTjP3UygqEEzJBXmWTV5HOYPIC2TxXpWhQRCm3CmGHgKkxwdqeKivjh2RNSxUuvGjOT/eXPHahrY9PgGougGoAx8SgLItNFi3N9JNvD7Xwp9cbmCgN4b/29e3m9MIRa3yUt27ckb53qJPCm1UvtaHSB+oELi/cC2D//FHt3Bxjgom+3SNAClIWX34QBxPPNSHr32R8nxPDL1xr609caZOP+/EMpASybZeKbdw/moO/69/exV/9dKCzbzKVK83HrGjs++QS+Kb5KEsf3cGyiW3dnRPJSx++V5I/EX0ttmJzyG5fMf+8o/tqUVZUyrLXXwa1UoVA/E4fuXYUfxff+tbGB/fpo24+LCVOP8776+bUbaL1I3PeY4nLOsPWtpWv3y/UK7i26+/hW+/9qbt3zTel8AXD+5HTzhEcCVLnduYTqbw9596HL/x2EMI+Xwmi++sZye9kr2OnO7CxdvT+Ivjp3GCxxrf/6eNCp6ibMxQL/g5uvGnBGaJXWE881AMz34hht27A06fdjNr5MbLsP49tVWdt39bu3Oee99OJNzgkJQI50zmLQtX2k4kqMTIicSGF772c5u+r8avjXSzWiDMo2Zr5PpcMzYDBF9hKjPK20bDaB95MJe4ZIBaYyKvfD6fPIc45h4y/dB9OZHQfg7yrqNyaH+6Hcv7oPYLEo3q+Nqo98JkAf/xhwt45WzWwFRv2Gcme8d2JjDaI4HqeBXULJQcCmjmyZQku7NFn21yFD0nOALBvaa1gFr/FAl4Mcx2smMwYub3hUIJC7OzWFmYs5kSeYeLDwyZAi1TBrX5z3twyX63wYUW0GrhqczuFm9ew6XXnsfJH30XJ//qz3Hm+R/hyluvYPrKOaRmp1BMr6BZKZONrtrgRjjoQzQcRIxMuyemEEGsvedIKOinAuA3m315OPKxPmwDRn5TnqEcG35nPaNrhiLTEilZrp2+7Pb1rHZyd4GZn4JArmdDgYB5l5KL3miE342F7befz6uNCEjJ3LBaLqNUyKOQSSG3tIjl2zcxdfEMbpx9C9MXTiOXXGLLWrPNgLXGSuuvVDZieHeX3/sNbyNeVNyOEwlnI11ZCITJbzX7FPes2rqmuB9IEEnZule+Jr1TM1PBbiDkIZ/2riHKkCAQ6ifYGfCv2sa328ItAqJV7IlpD6cWjvY0CYSaeLiPob+BR/qbeGygiUcZDvS0MBRgXOw8mXoXrhe6MSsvfARdwXU35u19oAi+nPQzuELgfZJPFgfNNfzpxSqen17Fw3sG8DfuH8TRbWEEmDnXhOVexbZFnxySubBxYrZlmdVLmdNIerm+iul0lfrkqpldayF5X68XB3fHsG1YWy54nIas9vO5rOTN2hODOjov/ezVJfzhd27jtRPLyGSbiEeD5qQgpE1vWY5SmN1g/NEN5A2MYVNROvFuaEju381h87+Nay5tXPt8BpGOaypv+6EBLGfQr1atm0OJWtNxDR+n3Ls1O4/vv3ECz508ixfPXcSJqzdwa3HZBvUkqyLBoFk62NrVNpBwW8H6V/mN9xVIktcKU8kkbq+sEOQ1zEzv1x99BPvGRlEk0NO9uXQG+0dHsG9k2GSwZKx9fz0+nTMQ+OmeZspuLCziZ+cvIcl3+1otPLHaRD/fOkFZLRO+uc5uHDoYwa891YNtIz7K5Xaf3pwft2HqyLKyfq/2rme1h6HOdY3/ZcL6gTfSdYiVpY8xEfLCtyAvfDfeBUAZOcokLxF9rqFUb5GBOZvqytRJAEob8EYDBFAmlzaqzYgR6bLiy1dbWMzLdnmVDQPojVI5DWpnYgo9Aqh4hMoOM2mv2d+N43um9gsqSwGzHAHTz09l8Mc/WcCthYq5Tz843oOjE722z1PQ123gUK7KI9QaNAulPDi52Nzlt+izTKpnp6WLnKMzO8G2z8bfE/ZiLBFCIhog2PdgJZnB4sIS0guz9kzv4IitidIGsG5sn1ti9m2jWzJCBTlwyCeXsXjjGm6eOYFrBEqXX38RF1/+Ka688RKmCTKSMzdQL2bQudpAQAKBACUWjSIuoMRjNCLQ4oAl7XavEVOBHe2b4QIjmwVi2JhxcmuSdEd1bIzK6b4FPqz37d12PIpXO8MLiKnOJRj03QCBWsDvtWsCWNr3JEAlJMD612/xEO02XySQWp69RbA4iaVb15FenEVueQGZxTlzfqFZKAk922eKR1fwfSik/DMdrhe+JQIoucs1ABVyAJTKJ9fsxo2SB5eyHlzOenEt78FkntcYbhHoTBe7sVDqxnLV2fi23JKXNEcmhZjkuIGqFkZCqxgJr2Is0sR4pIUJgqtxgix52AvzOc0kiCenGMdkweO4MX8nL3xupbnHdyClX3LJPVIcWbq03cbt3Cp+eKOJhZoPv/PYqHnck03/vUbLP8RS36IPkVT9zkC7AFSH6SjbevyIU07Lm64GZQvUKcq1Jopyt5+tI0v9opMKh/QIgSub9VCQXqHGoaOCxLwd22FzY7Kg75J0dM8/FbSpNbfz1CLQnF0o49s/nMaf/XjWyigU9KE3HjPwJN6pR/Wq8T4XOBlPFR/dKACnOJzf7lX9dq5vDm+/5tC9nv18BiOWrXtu5cw6kFMJ7a+lGUI5/lnJ5vDWtUm8cOYC3rw6iTOTt3Dh9jSuzc1jeiWF+VQG6ULRmnSU9SnQ5bSCO750x6nIuevIStW75JaBm3Z9awDDrCv4u0R5Vq7XkSmV2e+aBFFx5Hh+cXoGt5aWUWU6H9m9C0e3j1NekuG349hMuqK4NH5VrzdwZmoGP79wGZ5iEffx5v2rLQOUz3V6cZky1xftxmMPxvDMo2ynETJ3A4dOXIqsSQxSKLZwZbKM0xeKuH27hunpKmamKpidIb6ZrWF5sY5Uso58tol8rvUhASgGmXYsXDmHpUntA9W8J4BSWtuPW8Y1la6FxUV2yGKNiWEniwa82JEQU9NiuLdPF+pd/VWlZsotzGTkqrHFyl7FcKIbvQRNek+encIEYXpOIx7Oi+4Ix/ug9uPyFqXZpjfO5/HiiTROX81DXnr6mMcv7B3AEQIoH1GcGo7f223ASr759f6GIr1Fn31SXbthM21cU5u2hbJUvkZ6Qga8mx0e5EtVzE1PoUQGII9uwbDcbGuTubaidu/O8NkhN39uvkz5bZcZlXUN0pRzWSxP38S1N1/CyZ98D6/+1z/E2ed/aDMy+ZUFMumWAZCeeBx9iR7098aRoGCPRSOIRII2s6QRNnkaUrm6/MCKV9+/h0L8Xkix3B3uSe1vqD6dsGpB1yRslLZAe/1AJBw0kBdkfrw+zbhpJkzmDOSNFD4C2wKLVwkgZ66cR6NSZuTkje1nLHcqP2s/9nXyyXaenf8W3hOprJi+zQCqSYVTAGo7AVSMAKrB+jqT8eL7swG8nvThdNrH3x6cSntxIuXF8STDiteeEcCaLHRhqtRF8ENAVelCqqZ9pMjXCYqKBEMVmfARYNWanXaUKZ9mlCT3RGTtSPPZGwRm87YPFAFU1xqGA20AFVi7E0BZptu/3dNNQaS4ZUhJzAS5Za+tdeL8cgsvzzSQWw1g93AcX9rbiwHyfWeRu/PeFn0KqF3HIs08aSP7gagX23sD2DPgbJy9VKjbeuaFlSpOnE/j0vU8VtI1NOryAteNSmUN5dIq6gRajRrbF4PW5cmLarOxilUFKqqr1GvIimwE33i3DQaTeOr2vztIv93wvslthB/o5XtQOz4drGO0g/QoqjTT00U8/9oSnntlCVduFKjveMlfndn7bs1akJ+J70if0wCgyk36nuV7Pa13ku5s0S9PThmLqHWq7ljcpUqFbbpm7bBUrePWwhKml5Io8LoAVdW83xEkJFM4ef0mQdV1nL1120zNBWw0wCezdgoAi1lfcL5iDWTT7/YgMdu8trioNxV3Y2OGng85z2mCQZMkAXNQMcn0XJudx4nrk7g6N2em4XJWIQcT902M2mCZ6w/BJa1XFmlQUkDs5tISTtyaMjfrO+o1fIForYfPzLLBPt/RjULci4N7Anj4SBh7d4WcwQ72USPLQAfy1O+v3Czjuz9O4U/+Mok3zxbw1rkC3jidw5tnCjhxroSzl4vkCWXcmKpi8nb1lwRQ6hTtkpOL340ZqHsAKOcxpxDthzNhq1kmuSbPVJqWHz2/ZzCIRNhjTO5eRDlugCZVauBWsmK72UvZGh/sQiImAUvm2C1zvi7IZEpB3/wA8MlpIvyebKOnFqr4/e/P4uenM7ajfiLqx57hGA6MxTEcC9iz+lbcTPccBW2LtujdiOyGynwHQVQQIb8HN1dKmF9YRnLmJsI9fRjasdvM1cw0S7S5TX3mmpcyxKD/zKfsmm2jXfIIma9dePk5/Py//B5e/M//DpdeewHzk1dQLeTNXEQzSgJMA/0JJHoIPCMhM5mTAFfZWVG12YkOKvdPIlna+MdlfeKd2gZBs2Rm8hcNU1EJwse8qXzEI1cp6MrZDGauXsTkqTdsVk4DWrH+QXOd7qEAdAC4m+eNcn7PxPrYAFAy4TuHequ5DqDC3VQsCXJu5rpwg8HD33HKqXCwC/6AFKlOAz/FegfSVEIXifVmip2YzHXiYqYbp1MeW8f0+rIXryz58Py8Fy/xeDzpt32elioOgPIRILlWFJKBLoByNtJ1ZqDcjXT73BkoZltZVQ+SDihlTuBL73d3OvGJaky/wNs8Ad1k0UMA6MULC1788cU6nrtZNRPt33xoyPYL0gyGqxhs0aeVNLBAPYENYIhA6sHxGI5tj5l3vsV8zQZ489Qxbs4UCaZy+PnrGbz0VgE/f7OIH7+UwU9f4e83c3jjTB5nLhVx+XqFSlUN0wsNLCYb5gJZFiuazarUVm0zaPVDtb1ONWAzC2Iy3MbsNE4DKc65kqgjT3hY76/ucZ0233R4iMi5svme7lik9usX3dPGodLSnJ+8rjSRXnlzBf/uj2/gwtUseXMHeuNRxCIRm2HS2hvxbgEpj3iv3jNy4rnz1xZ9WORotqqtjZJV2eu3XJlXa3UDNXrK7/UhFAqYzOxh3fXGoiZbZLIuGSFQlc4XcXVmHudv3qZOHcaesSHjm07EfMxONZvkmGvLfFx6t9Y3LefymFpJ4viNmzjF96sERDJ7F9AW4Fldk9M4Aqhg0ICZZNxyLotUoQgP7x/btRPfeuwhHNw2hhDTaqDMPryJmBZzRkLdKJ0v4Pnzl3CcAEozZ18gcNPap8nOLrxM8HSt1YnR7UF86ysJHLlPQL+dD5OHPLe+B9wmKHr1eA6XbxJTkAfE+jsQ6+tEMNwJr7bS4NOl0hqWV1q4NV3FtRvl9+9EYr0/GCkTSgeRbYbo9bt/iPM/+Q7KRLPv6ESiXRTKvEziStWWbUSo0FjtxPb+IH7z2CD2D4VsylF0dwLVj1VpF+dLeOFa1vaT6uxcxaP3dWH/hGZ/OhELdaE32o3BXq8tAtX3Je80jfh+SOBJ72nG4NWzGfw/fu8GTlzO2QzX0e0JPL5vADv6I+amXCTTPa2JsmlPq6At2qJ3JmN8/C8TkVsrRfzV+UW8eWXePPbtfOAxPPSVb+DQ01/D4PbtaNTbzg/0AnvFZ611ieGLL3h8BAaNNWQX5zAnUHD6TSzcvI7U/AyS81Oo5DMmBOThKdQGE9pHwtYokSEbr2Gw7sdwZzl9ikpN5aGDna6rMiYIZateJ3CSDbmEo3hugcJDI3VaE5UY3YaxPQew4+hD2H74QYzuPYhgJIB6rWUj5FY4iph0rxKxMhS5N3lhw4nE7+PM9/7ARjOHwx14ZrCKIX8LWYKj48vdOJ/z4sheH47u0kaYMp90gnIjRbJMkVOsrKJQWkWuTCW13OJvArAqmBe5h12l0NUoJpVNptNP0BT1rGIouIY98Ra+NFTDgTiFMnnztXw3fjLnx1srG27MH+pr4Ld3lLCbIEoKnkvyeimnFdpw15xW1Ajm6l1I1/i70WHeAZ1ZL6Dc1DMEaOVVTC1nsdao4F9/dTv+4WMjxttVMOLvn6LWtEX3ILVJ6RMK+lVgI5F3vjduZvGDcys4N1swN+cafI0E/I6yGQmRR8m6RbMsjrWLBmu93g4795F/eW3wVoMf8gxMJZNHPa+BfA3uao2k9j7z++SmXwMkVNQCTtBvOcLSPR8VNy1HcPZJ0znTK+DF43onVV9WQ9wcjHSdz9g1nbd/2631hzaR7tnDzrkKRes+mF6hvlV2iKuTefznP5/C7/3JTeTyTSrefiR64mYKrd4gZVgzT7b+RvxLUSrG9vcMUPH8Xl/fol+GWK4q6831ar/FU2uoklfbLA7L30zJGWzNrlliiJ+tokl5IrBTKJaQzef5XgOxYAhfOXYY33zkGL509DAG+3rRrNctagGbfKViXvXk7nxqOcX+U6VcqJLH18jXq1bfu4YG8eDO7Xj64H70sf80KbNkqaXkpItFgqcc5jNZe8fT1Y3h3jgm+vsMZK2bD97VXp12pLbWifPTs/i3z72A69Mz6KVc/BuNKh5da+LbXT68SBBfZR4ffySGf/7bQ5gYbe9b1S4bozaAevX1HP70L1cwlSmj7m0iPER9PsZbbNOaVVulONEgCLOPGoGUtu38pQGUW2kCUKdcN+bvAUDpRZVJrbFqG+NeXCijTKVptCeAv/ngIA6OhG2kxsrprhQKCatP30pVcXwqT4ZXZcU1sGcUDF3YNtiNWIRMiIxmdMCHkX6fxWPtx2Ug75HE7CoU6Ddmy/jpWyn8b9+bxc3ZEnqYv2cPj1iQwwiZCWrWSbMIYQZzWX53wrdoi95GjpJMeWprAaczNbxwbhY/PjWN6moXxvcfwFd/91/hwJNfto4sZucIo8+OEDJBq1kiHsWccytLWJ66YV70bhA8TZ583Uz3NKrpC/hsfVAoEDRnDDJ3kzAwvqL/7T63+a/K+E5yr3/CSeXSPn0b8YbuKruaCaoQRBWLMtWooMpQKZXIKLswuuc+7Lr/Eex7+CmM7T+EnpFReP0BMzGS0HwnECB+abRehG8HUGUK5aFQJ54dqiDha2G50omTK924WfHiK48E8PT9fkRD3ejv8dnefFqcr7UmdfL5EgFUrkiQXGwRRBFMMRQJpspVASwCKIqlGp/T84UKBW1+DelcE8HVBv7x7hK+OlrT/p24TgD1400AqocA6nBPA18fq2J7qElQp3VWCkDBvP05Hv8EmlLVTqwwzcs85nldZoIqUMkrX6DbRm4z6QL8a1Xs7evEv3x6G752eMCEqQb/VDj3Krst+vTQeg9jvYv/iMd2EgDlCBZ+fDGJn15O4eXJLOazFatzrVVMxGIYHRxEmDxIZpxacy1z1haVNqqhlPtyitUyhVXB6Wt39WTycYEr7XEWClBvCDohHOzksduuGYgyIEVQxaCjQJQBK14XWDMwtg7MHKDmADQnSMG0++wrOsrdfgevm9Ko1msNeKMMNtMq9R65JV9Yqdg6pxnqaJeuZvHmmRROXsjyLfa3mNaWhplWR8eSGbIAlP2wMlVM4lNO3I7iu9VvPnRql/PddSgy+eret7/OUZXv1otDeq7DZEg6m0MmVzRAFaG8fXT/bvzr3/wWnjiwj/1APgfEy5u4Or+IEzdu4eWLV3B7ecWAkZawyOxPez5Vqg1zWqGNd3/32S9SNx9Ei0DJ8Rmrdkm5TzllCVSydFlm7fxGy8zb791SBPxkYpgiAHvj+g38+xdfwdrSEr5IHfwgkY6fz/xphwfnwz7sHvLhy4/F8Jvf6Ecozo5C+bJO7O/WF/j/x3+Vwr/7LwvId9TgS7DtetfgiQCBAeY3yHTwGYEoiiCnPKWPfdCNdJ18ORWj7lDOpnHKdWP+DgDK3tGH7cAEEswQPxFAlXBhroRifQ0DUT++crAPh0bDiJOJyE75blM+J88dZq98heDrLAHNXLaK/tgado124tBOD+IEUPrmxFAAE8N+Y4xidu8XQIlxpfNNfP+VZfzo1SReO5uhkF+zTROfOjCER/cMWIWr4cVDPnMiYY2C736ggt2izylRHKlDsuG8dm0F33lzGpdvzaPDH8WTv/WP8eBXvonhXXtto1U5UXD70WeFNLMmT57puVmc+Ml3cfGVn2Lx9qRtZqsZJq1dko29bO0186T+7Lzo9LLNLMIZUSPZxc29cHOhfZJ7ZztPTK/+OdROr5ttndglnfFEDQedBqS0A71GESvkw9oHq9vjs7V0+x77Ip78zX+AoZ174fEFCYg0uvcLysG9zfg3ANR/dABUxZmBenaojJh3FdOlLpxPeTBf9+BLDwXw+CGfjcz3xb3YMeQnL+0C9cx2dIqYaWey1/NoB113roinShdbTDVxdrKBn50s48bNEn5nooKvj9cR4TdvFhw35scJoLQPVLh7FdtCLeyNteDpXGOatD7KAUlyib4q/q//DLYuw47tdPCP2pWXyCwU91F5zOHqpVnsT3jxjUP9+PphyqWxCOWIFGOVHF8y+gVluEWfeNroZyKZ2bEtEHWcmy7hD99aws+vJHFlIY9Ko44+Aqhjew9jYnAcIW/MZkrLtQpaqFporlZRb1XZ3mqmgNYJRJzBVLedbG4vUmL5V8H+bbpms6ftm+tNrX3CNutnf4qE2OYVwp2Ihp3f0XC3c60NykIEZWHqUkEDZ861IH8bmGrHZaZ3jFv9QH8q1RbmqFtpf6ef/HzB3JUn0zUDZ3pG72q9pnixAJTWacppgBRo9SMjy7NL7WvtHG7Rx0Us9/XqcMveueD8dduc84vVZ/ytXm8hmcliJZ1FnrJkYngQ//pvfxNff/hBDPf2ws/61prk4zdum5neYi5ngwYJyuixvoTNNL1+9Tpev3Ld1kHdv30c/903voodo6NoVjWjq6+Kg+q7Ck4qHJ6qv3rCSZN72EyyNJHHvjeuTuLly9fwyvVJ7Mll8fc6Wiiw/Z3t7MabTYK8fj++9kQcTz4UxdEDYXjYB0CcsU7ttqr1i//1h0n8r/95AY1AE5Fe9oHFTnQHgJ4HmvD1roHZQy3dgWYJ8A+24CXe+MAAyiF+3PLrACiZ8J378Z/9ghmoDXJtKq8slHGeIEhe9eIhDx7d3YvDFFTjPVScPLKdvzOJek3v5ipNTLNTayO8q8slBIgYdw534dGDXgptAS/YyOfEcMA6vupoPRkmwPWbVxiXJUWnPEg301HPazp+dqmC/+k/3sJ3X1xGrtDAcA8R9Z5+HBzrwbZEmM9qQWqHeVTTbJS9uP53iz5p1G52bLbtk09ETVFgM2FsRmZ/f2E2hx+fuIkzU1nEh0Zx5Kkv46u/+99hcMc2VMvOHlEfJrm8dXPZuKXj9pX1ZzbukO4sO/1y49CTzl9T8dfJuUrmQ+24m/27kM5g9uoFXPj5c7j02ovILy+gbg4RVk0w95AZB/0+yC34ulcfRXLnp7eI5SIhKeW+Vq+jVK4im8vzWLG68wZD6BkYxqEv/gqO/eq3MLh9DwKRsO1Ftaph9M3k1qFbxoz7bQCqbcL3ZQKoUHcLN4oeXMl4kGp58fSxAB49IDfwHeiPebBD7qAFoGw03qGNduLQ3b+tPwhAZVoEUDUDUDdvlPH3djgASmZ9LoA6kfTgVqHL2q1M/jwMIg3Qae2UPmttmu3HwzYXCHVTSHotRHt9PPoZfIj3B0yBmL+dxfFXpvDaX13HN/f14P/0qzuwMxG0tb0aPXX6wkZetuizRWqLXR3OMoMVyvw/Pr6E//jGPPWNIttSB2LBCI6O34+vHPk6ekK9BEtVvmWNTK3D+cdzdzaquVpDc62G1Y6KnddbNWcBf7Vp7qUbvNYC761VeU4A1qyzD/Oe7RvHRqwG1+4fTtxaz+IAfukrUnwFXvRb4E8AR8HuMWifPBsw4HO6L50s4M58BRxgJdClGbHOjiYBUxqvnljGUrJM/tFkOluWBMWpo9Igr6HybtrbEzNrAH3H0qfv2MlW//g0kuSr2q5moJIEUOlCAVHK4S8eOoBvPHoMf+vJRxHviROINNhO1UYb7CdqH5TpfDfg9bLdA3/yyuv49mtv2NqmIwRQ/+Y3fh27to2hSeBjLUONxG0j6nDvgzz8Rjqbx++/8DJevHgZxXIZz9Yq+CfsV8e7PPiv3T5MNYDh8QD+0W8M4tGjYfTGu9Epk1SJOjbWFoVDKlMnUKxhMVnDy68X8PwbeXhHW+jZQe2DSeskpvD2rqKR7UTxZhfKSywbvh/b10JgeBVdf+NfvX8nEut5dTsKSYLV8cJ3txMJLRJz3tlAwA45Ha4DBTIRgSG5ERUD0P5J8ZAX/eFu+Lo7LSMiR9/VD+e7qizFq4115xl0JxrqxMSQ3JnrXoetg+qLy2WwprKlfNnr9kcIV7ypQgyZKxJxZ1uYT7UwtdjA5FwDV6cbOH+zhtcvFPH88RRuzop5rmHHYBiP7x3EYEwuO1mZjFcjre7s0xZ9ssit8k1V7zSjTyApWQG2JTkiSRbrmEtXkF1ZQYsMamBiBxXeXvOyJnfetkfDR0FWUOpj7fjbncbpbw6AMZM7CWx2AHMv3i2baidoSl5ux53n+S6jcWJYA9+yc71XTCdx7a3XcOanf2l7N1158yUkp26gY7WJcNBvnvPiBE8S0j6fsxcEI1SKjD6hVfixk0pEZaGg8tZIsEbo5P7V9rLyaaU6UCUozSaXzO15am4KdQKrLgqaQDhCcOW3HdnbsTiRbqZ2nW/eB0omFBEKpJ2RBjRstFSRaRxBFut++7AHo/2yIND+fN22J5/O363JSjzcEXhNCl+uRECTbOL2QhOFXANHexq2XxS7iTmRmCSIWih3mQMIKbfi6aW63I9TLrWcVqzsyHOTmpCcjniZJi8VR49PZk9OkLmTZp/yuSrOvDmNW5eW0Flt4Eu7e/BrRwYQo8IpK4YNuruQtuizRGqD2rhfW6vEA93m7jxZbGA2XaXOUOEDVBa7A9R1wugLDyDgCbGN+6izBOFnCHSHEfSGEPSE7Zmwl7zMF2foZehDzNePnsAgekODfH8IA+ERhlEMhccxHNmOkdgOjEZ3YEzHnnGGUYz0jGAozmejg0gE2Sb9fYw3TpkRgc8TgKeTPXGtkzqYvK+tosi+ky+0kC82kSUQzLD/pLI18yy4zLCUrGJ+uYrZhSqm56q4fF0meos4fnYF129p8KVFvqtZrZBtkKs1YPIOqgEt2waCvFnme8b3ySMEnqzDbdGnl1SHCm3ShrzaskLe8WKs+6M7J8wK5tLUDKaWCLIJsgqULZplDRNohSMReAI+TM7O4eztaWQJbhKRMJ7Yv4+6eNR0GUdovf+GYvoESV55F7M5A0835+bRv7aKB1Zb5rr8ckc3Xuv2oMxnRwe9+NJjcewgkBLekPYh8K8BhUaN+v5SGVOzZdyeKePG7Sr7BLHL4Boiw/yGBuE8a+j2O6Z7xGZYa3YQhAH+gTV4YmsfDECJnHxYiowcAOVupHu3Fz73+TtJmVGBaEPdcqNle0JJ+Gnflp6QB9s0A0UpKZnljqBYIbS/LayisJivY5nMwcBXqAPDfXJdDrOpXxMzYaaTuVUsEhxJEM+tNDGz1GTlN3GLQnlyxgFLV27Xcfk2QdONOi7crOPsjRpOXCnj1JUibs8VUKs1bdp8z3AUD+3sR4SMVSNMmnWS8wh5y3Kth7bok0NqLgrOCBw7ENvTJ43Hu91D6ZLQlmcorQlUn0hnCrZgX0LKFwwiMTphntXeNmvwS5D6oRMcgGSmGAJH9puaqp5R6lh42ui1RUW6Wa+iUSmhWsihks2iREBUTC6juLKAwvI88ktzyC3OIL8ww+O0c1yYRnr2tq1xmjz9Fk786Ls4/9Jz5oa8WS4iSgEdY4jGIia0teZAiq3oA/Dbzx257Ug8UmsR/NpfSntJeViOFCq6kU8tY37yKnKsK830eeTaPRBqA3MPy5lM2I3IJbWNuwBUnTxbXvgEoLo65FmPIKZBfk1APTHShdE+B0BpPUc84vmFAOpuUh7ETwvk4wsrLePZZfL5+wmgHBO9DQAlN+Za76SXNFim0XVZD9hIPPu8K3idHsZ0ECzWqi2Lr5ipI09FMr1QxvztHK5QgXzzpVuop8p4aCKKZ/YncHg0bO3QBVB3F88WffaIrcZ4jhTD/qgH2/v8ZiUjEFWs1U1pzJXT5NdeDMaGIXfda3Bmi3S0f+xL+qXYqJUweNENP7o7AvB3hak7EFy1gVWUwCrmG0CPfwi9wWH0h0bRT0A1GFHg7wiBE0N/WPeG0ceQCA4RfBGARQaYxoSFRKSP7ycIzhh47A3rWi8S0R4eY+gJxxEL6ZtR+JgGT2cAjToIpPK4OZ3G5FSawKtOkOSlPhVAzLy1af88BvJkme0JQAWDfvIWP/tXW+nZ6hSfKZKJt3ienEnIUZFmmjQAKj3qPIHR82fP4/WLV/HWtes4c3MKV2bmML2ctPVT+XwBF2dmcWtF7tKrbHcRA1AD8Rh56AfXW/RtTcTINFab7b5x4xZSyRQmeO/gWgs7VldxiYD/VHc3WuT7YwRQMt8bGPKig11zvY0yDs2saruC+aUqFpbrWFhq2Jpcf18H/JEOlJcJsoqw9U+mN0os8vtdPgdAfSATPjGUDZJg4oEXy7kMTn5Pa6D+DOXSezXhc46pUhOzFGI3VyooVFfRF/Pj/vEovryvx4BUVXYYbdLnJcRcs746Ede5uRLOz5dQ1ohoGNgzokVma0jltTapm42g2xYny+Mfy51ImhXAOKmTEuxRmFqsd/Z/yxb/1cQoS2UsJbMUug0M9QRxbGcfnr5vyExSNCPVEyJQNMcRcuvovC96XwW7RR8hOZUiUwp3mtnA1L0a5cdMbgokrEVqcy6TSLODX57P4duvXsel2Ryi8R488o2/jV/9F/9nRBM9qKsBf1ikxtru3O5fzdDqmoDaarNB0FTDar1ujh4atQpqxTxKmSTK6RVUeJR3PF1raj1Ak8+R4a4q8F2BLsXT4Hm5XEUqTSZbKFJw123gw+eTm+4AtP+RZnHVl+Q0wrGptwS5yduidyC3LVkx3VVoAsYaSSyQN6vc8yUCXyqAoVgP9j/yJA499Ss4yCDX56ovq3p73163+O424StVa2bC9ytDFXgIoM5nPZgpe9DwePDkUR8e3CsTPmcN1PahgK0n3WzC94tIWdBCeA16nbpWw2vnKliYKeN3dpTxtbG6uTR3nUicWOnGrWI3uv3diPF7vcMBdMk8lHKlXiHgJ7+3hf46NtbYPnnO9qjisXWx/JjMUFIZLZ4uIFeq4pGJMP7F09vw+M44tvVSUdQzJnfcknbk0nvP0RZ9mmiDJ8vKpIO6xhquLZfxwpUM/sOrszg3m7VtSx7Y/hC+dOArGEmMIeSnAsIXxL+NgyoKNS+LiX9dVaZtFq1rG2f3os1XFaNDG1fXY+afu2Pg8+LfYDsH+fCatoohH+dRMwrqD3Uip8ZaAXOZGbxy8Q3MrMzZm/JoGg6GbBBLgEkztOLTm79w5y9+rf3TDpb/Lfo0k2SvnKAsLqeML8pLn9qT0Xr7dUi2JcZMeTZIkLRjeNDAdYttcqWQx77RYfybv/XrOLxjwnQAtZH1uERva7v3Jlc3Eii7MreAf//zV3Fj8gYe4OefpX7+BMOPOj34Y18Aeab/4P4Q/tU/HsG+/UFn7ZOwPg8VygRtMzBL3DB5u4SL18uYnKqZuXhk5xpC/R3IXnXWCMcfaJqMKM9Q/uXZ6ruB6N4m/IOr738fKOVzI6/6od8ULFSaZMK3PHnZFKfgphkoobd7lk/7mmSSBGu2rJEddXZnb4YwhaHA1SSB1bWlCi4tEijNlduAqUgGVrTf8saXlQlg27vTQmoNU0urmE+x8jP63cJypoFUrkWEuYocC69Ydbw8yd5doMfDP+YVh98NUdD3EQAOMRDHEkRVkStWbCRz50AUOwYiGOhxFD3lXeBJs1BuHjc1iy36ayRVh+pE9VapNfHSpUWcmUohEfYjFnTcWbar7K+RLJUUPmw1m9qPQoTtX56VbiSrFHBl80TnD0fRP74TvqD29/HbrIDDuN47GYDU7FK3B91UcDtAxsD+KwBUWJpD6vZ1LFw6g5lTr+L2my/i1hvP49abz2PqrZdw6y3+fvMFTB3/OWZOv8rnTmHl5mVkZ2/arFMpQzCVT6NazKFeJkBivKsEXnUyvFKhhOWVFJaWkygWCzYNL/e3cY1wxiLQXkeaNbGBCDMDdICuW0YbZ1vhXuHOVnBneelPJ5VAmfXJIUdAnvjI+yrlkrmHzy4toFWvwuP1ITYwzHbhac9wtmPQf9bL20z4vB3YFW6xntZsFqjQZHsiLxwf7MawZqDIUzdmoGSO/d7bqqpe9V8gT5dp9cxSC4VcE4fjDeyKybQI5k1PM1BzpU5kG53whTwYIvA5+vQIDj4+iO0HerHraAK77u9j0DGBvcf6Lezm+Q7eH5yIEBjVsbSYwdJKFrVKDQNM71N7emxLjYm+gAlt6b5KvUpE9P563WeR3JL4bNLdAEG6lzbejfi7MJetIUM9olJvUZ8oYDE/g2SZvLM2j4X8NFZK88iUl5GvZlGuF1BrVgla6mxnBDEMa7bLrtp4J4E5gT+Vvu5OrfHUoJEz878eNO7PfqBnbZ2TUmK/FeyURFXPjk6a9Zfcs/2Mjoy7Q4O8Png6gvB1hWzmy98dMG+Ti+kV3Fy8iVw5xz7LPMpkjzxZ5nnugJYBKPe7+oLzkU10NwfaCp/m4FCH8W0BaDmD0PYZmtX3asN3ghSBJK9P+zuxjfFpAS65I09m81hIZ5DK523maqyvF88cPoD+3h7KkLtnoPjmxgffldT21Mo0sysvf2emprCSSqOHbX2cPHoH9fUU2/sc+1C+1YFgzIMHDoYwnJC+x4+wDQtwaPYpl28QLzSxkqnj9qwGdVuorxIDjK4iOL4KbwIIDGmmadU87zWLHWhpaTa/4+9bNQ99v9xGukyQ03kZOYXvhglfw2ZnhtsASgqs0n03ue9KpgpApUsNWwslQS1bdgGdGWUuVcMMGdYczxdyNfO+J5O9lUITyWLTNuLVTJS84Ujm15vMaIsdnh/wsCD9smP2edAn4Rr1YVuPHzv6/NgzEMDeQSfs5vnugWD7GMC+wSC2J/yoN2oEXyUk8xVrJPtG4xjvD5mzC2tYbEwhn7NWSxV7JwvZovdCagZ3NI/1HyzNdiNps+x1ets7JLvGxuQyeLdTX53L4oWL8/g5AdSUORuRi/tuA76qQ7W/zeTG7QTBeefbCh8N3TtmAXr9y9dgrp2zZErNtS4yLD9C8QR6hsdMoMrl59ti2HRBcZhQJmAScNI+QJVcBtm52wRAZzF75g3MnXuL4TgWCYgWL5/B8vULSN66gvT0DWTnbzumeCuzKKzMoZhaJFBaRjmfQrUshbOAeq2MVqNuaWHnRSf7b5dM/1i29XoThWLZFn3mCkX2T/EHn20Kq838QsEAGbJjqqe609E5l6LgpH+rZ/1iUiltDpvJSo8XVa6a2dMIs44q43KhgEImjRxBVJN1GIjG4PUH4Q2ELB537zE9u9pyANSSTPjWAZQzorhY7UKxxTgJ0rSVxHDC2UBXa6DiYccSoW04wOicfnoH6eemoPuSG/nyKuaSztrUQr6JQ/EmdkVbtkXNuglfG0B5gx4khgPYeSSBAQIjOYsIx3yIxL0IyyQ8zPR1OpYF+WwFy4s5zE6lcfPGCubnMsgVqxiMePG3HxzEN4/0Y/9w2Abz5JjDISXu89wWlX/nqDP312eXnPp2apwyhW3B9Am2aa1B1YxUslAikMqjvlZGtVVke00jU0oRQCWRKq0gWVrGSnEBy8U56i0MxVks8XyJ50s6L8zatWU+kyotIVtJkudnUCTwqjRKqLVqaBDgt6jFaRZJJrZKj8PXBW6kYxF4kd/aNQNMjv7DE/fJduAzfE6gzdulxf5ruL4gC4eLWMwuUv1sIRoMIxIMIhgg2OrePJClqHjc3PxtJsIpI+dLG2GLPuVk7QfW5sWLi5ThamPaC8rZfDeISCiAcCBg7SVMOa6gbUVkYiePsDL9q1RrGIzF8NUHj6Cf7641qOO3P2Hktq33Qu1ntcZX8kf7T80SqDXZ3gfZLw6wfzTZJ3LsE/PCAoEuTIz40BPpZnvW4B71peaaueXP5OSopYVkuoHrtys2udKpbQP6CY7i1GGIubp8PHrYuhvEFDX2Hj8BVZy6WQ+v+35JAGUCUP8Z5ILYnEjcIIBi4W2egXJs0Nsv3UWOgiqdy/F2o5kkxct8IV1ZJRNq2foo7Qeirqq4BFaCni4bodfC3p5gN3oJaBIU0gMUfsMxL0Z6vBjj98coNCd6HcC0q98BSQJO+4aCBEkBngexsy9g9s0TBEzjvQRYcb+ZbCQY51K2hJuLeSznqjYbsHckhqE4Gwq/rel77aQshVzK+ma+skXvjVT3m4PTUMTwnXZhv+2//bK/zvnG781HPa9zjZiVak1MrRTw03Pz+OHpWdxaoqJPoC2zIjkqGekJ2t5dG8qR4nHPN+JXjM7x4ye5XfYTbIhuL+WQzhGAVIpIjI5j277DJtw0U3Bn+nRGpscycNZ8raFZq9kMU55KcoagaPHqecyefQu3NZt04mXMXzyJ5ckLBEyTVKRnUM4kUSsX0KwTvQkQ8R97MjzkGr4uLZIOsw9GEexyQqgrhlBnHGGGWFevHb3wkxewD+dzSOWyBE8lK13NOmnGKRqmcmrAyVlj5SBZ7cPDL+naprawRR8WOa2Z7Ir9QA4mKCUofOpyIb8wj0I2jXq1YjOc0d5+Pkehw3bEV1gdAutNA0+LV87YDJTWQO0KN9k61rBkAIr1RqVLAGpIAEoDTBRKcQow8U9VsXVpq1r90bFdv+5vIylt7McMciKhdavTSwTiFHyHeprYHaOQIxC6G0B5NNtFPj60I4Jg1Mt2v+qsW7KmtYYi+fil0ws4+/oMLp9ZwIWT8/w9j+RcDh4K4J19QTxzXwL/+LERPLIjZuX0fmbNPsvk8kHnbIM2n3/WSWMJslaRziBd5NJiGdlyE9rcmp0And1r7Dtsu74WqqsllFp5FOpZZKorBEeLSBbnCaLmCZoUBKRmsViYwUJh2gDVCoGVnkuVl6n/JJGtppCrpJGvkncTVOlYqGVRrOUIsPIoEWSV6yXqSARxAluNCmWcPPkJdDXQZJDp+upaO/Cfazqlvl3l82dun8CFmbMWjwZWeqJRm3nSjLUL0ESfp3reIodliidLh9CPBvVwtYuBvh6ECZ4kOyRDpJ9ona085sr5k2anpH+Z3kEZUSxXEddeUvv2YDQeM74ukG+03qjeX+vyeCi3GP9sMsU+U0aScinUbGIX23fI4u/ALXbIFTJwb1sGjQx50U35AAIoueRPZ2qWxpVUA5eul9mvqBtGqTMRMK1qeU+WulWVfcCzhlaFMjJNLaib4Cm6BqpA0PjwB3ci0T66Z00K4MW2Cd+dAErT0s5jbsd1yXlTwtxR8pYIoDIlRxmUQ4aIeb7pQl+oG30RzR55CW582EEBqVmjA8NBHNkWxrGJCB7eHsGD4xEcHQvj0EjI7u0fdGaUtpPZCUhp+l1gS6BOo0gG7PgtpUpJ0zirZK0Eru4ItN1YyuPGYg4r+apV/HCPwJNmLgSgPAj5PAakFNcGufncfG2L3gupxKxOpEyp87Io7bddd8v1TrJadF9sv6ep5FO3Uvijl2/ymEaxIkGyam1qvD+C8b6wASgpdQJQitvp0jpTRA65V0XuJ+6dio+ACJ40mKDd3gX8zk+lML+UQrWQxsiufdhx5Jg5Btjcr8yMQ+WmfzxqxqBWLCB1+xpuvf5TXP3ZX+DKc98z87vU1FVUcml7xorNvOkxuEcKzu5OL4KdIUQ6CIw6+9HTOYBE5yAGOkcx1LENo9iJsY7dGO/ajW2duzHasQNjXTvQiwE0y0Ayl8FUeoaCv8iypnCOR5HoiZHpam82p2yd1Gv2WLPI2qRPije5E2+4NaFntsL7D+tkFeyWpkNy/KC1HTLDkJMJbZCYTS5j4cY1ux+KxuGPROELhayNOe2pZeDJNeFzAZTiWtGGtI0utNhutg12YahXsBvmodS88Hn4vpisiA31jlUSSp413jYxPu1NowECdwZKAKpIAHXYAJSzz5M8790JoNjG+vwY3RVDlDxf65UVq+t6PLlYwk++fQEv//AaFqfzyKXKWGXfGon78diuHvzLL27DP3xsmPLC2dfGSeGd5fZ5JeOzdtwgh1d+vspHyplG5aUEaoZG66lnqYzJi3CI7Xzf0WFs39dn5+EoFcuQ9rHzGjiRBYAGLJxS479NPFCL6xutGsFQ0UCSZqI0IyVgtVCYwlzuNmZyNzCdmSRPvY5bqSu4mbyMm6nLuJ2+hrnsLSzKfJAgLV1eQkYzWdWsA7IYZ7UpcFWjvGuvSV1bRbFawuXZ85hJ3rI1gHI6E4+GqQRrdpq6GdNrVg7tNG6Fz0/YTLJc0D6MAk7CPmo77riUGrMGmYyf87pmh4K2yXQLVeICuToX0IqHQwQyfgzG4waAZELu8A6Fu7/47qSBNckkn6xq2D5vp1PQdh0CbpqJ2sZv32Y6bq11YnGlwfR34L49TH/EAVDLqSpS2br15aVkA2cul1Ck/PPFutAodKI634nyfBd1mE50h9YMPOWvdtmxVWf/DxBE+ZkOzUBJrr7vwEwo2A+SRqrXZ6AadQQpNB0A1QYq9oKj1LnBLvK/AJaEm81AlZvsyEAs6MF9I2E8MB7FI9ujuI+ASDNImkmSd76hmNdmnOReVB7/ZGYhcyyZdXTze/qmTT2zQLX4VwWlo4X2fQt6h0cpEtSlTcAX6i0yribmMlVcmS/gdrJMRlRHpd5EqlDDtfkcLk1nLd0jvQHmVeYpDiN0yDLrnG7RO5JKSHWlequx0ks1LV536sX9p26l56ze+JzajS0GF+jhubUhPqX6lVhSnS9mKnjuzBx+dm4Ol+YyjK8L/bEg6hR02r19/1gcOwej6I/67dvq/G5tKV4xBvs6LzqiYzOoclP08ZBaVcgjl8yrmMwCmXIDzWoFvcPbkBjZBi8ZldcfcFJFYddlAEiL/UtYunwaN17+Ca48/z3cJHhauXEFhZUFNGpFAhXtmK8RSQrTjlV+pxsBhBDrSKC/cwgjnRMY79iDiY69GMEODHZuQx+v96IfsbUEAVWMT0cQ6OT3O3zoXqOC0OFFd0c3ys0S5kozOJM8icncNdRWq2YOIuCkKX/N2jo8QIy5w8ypcvmicsDnZAKg+ypp5copbbfE3fOt8H6D/onUuJ0zu0pp2E0lUGBBI43qC7VqFZmFGaQZeofHra3pWbWrtWYDS1fPYvHqObOHD5sb8w0wI0941bVujA93YySh2V2w362hSL4uF8rZIkGQrApqcujj7FmllKkdyGGE2KjTr52jAaiiZqAcL3wCUId6GtgdbcHLZ98OoLoQp4wY2RVFRACKwrRWbaKUo4JbaaJA3jB1NYnkUgkVpkGDcX/j6ICtd9o/JKDI71VaCDByDYyxWDaK63NO1oZYGFJSNLNodcXrdw+Mfh5IZRFkGxnr9VNvqePEVA65Ys1MRg8/PoIDDw9h+8EEdh1hOJrA3of7se/Rfhx8dBA7DyeQGA7B4+9GXQN75O22JQXbqqA+1R9zVlInoGlQEWyasrpq66fKzTrBUB21VoMyk0f2Rx2rjSqvl6m7FJAj+Eqb+eCSzWgtEVQt5KYJsG5jNnsTU9nruJm+gsnURVxfvoCbyzeQKxVMMZZptUyqxRNMZ2Jdqw9ucIyt8FkPbAZ2FNmRf9QCTMdicO45R+ecPFyDvXbmDDBI79b+ghqUq1PX0ICoXJyP9vXi6O6dAEG6BiBszTOf15sm73X+XgJJsqs3HKbOvobzUzOYLxAEdXuxjX1lz1oTaeoRKeYmSX7eSRwy0ONBNEis4O0wV/5pAijGYgDr/OUyap2riA6St/nZ7gWOGLzxNfj7mTJ2ykaxw0z3/APUlzRL1eRzH9SEz8kCqZ2hVk0Aqr0Gqr4ZQL27CZ9IBS4xmiFo0Z5QNRa61qiM9gYJmAIGnHoIqDSrJbAkkzmZ8cndsxRwva+ydyquXdHu0b67ZmusFG+ZzKpEwZlloaZKVAYokDV6dJuIdHK5gmsMkytV3FipWJhJlZEukmkRQMmuU2Zhmo1K5msGnvaNxmxGSrb+Lr1LVj/1tJE3dZUPnlN1Go3elaoNAtQiZpIlpCmIAp5udjS2TpKqVR1RdSiAdXE6jctzObaDbjPB0+cdRdzpvGXWzfWFPN68uoIXLixgKlVCgIr7toEeDPdG2b6qfG4Nx3ZSqA1GEGEcUgSUE5+HaWG7eP3aCk7eTGEuXTLFoDfiY/ttu9K3VIk2mMfGtY+O1MaJ3ZFnfy+Wa8jmS/BF4oj0JhAfHDaPfB3UZhrlcntd0yncPv5zTJ96BQsXT2Hl1mXkCZxq1TKZTdPKVGZ4kc44ejr6CYxGMNgxZqG/Yxh9HUPowQDi6CNE6kGwI0xwFYSvw29meYRK8BAsUe1m2cvuXnVEHkDGVWgWcCV/Cecyp3G7eAsVlMkrQ4hHIrZniNbdWPmx4MyJgQYmqjUq000b/ZQNtZRpdyZN5JT2Rnlvhfce3pHaZSsS5xK/1Ai5RsQ1QFHKppFPJ22/D/Wv+NAIgjE/wXsDC5cFoDbWQG0Ps+66gGKDgqnizELJhE8AqovASgKuWnf4bpkgRt5QS9VVA1UFhjwBVU5rWcn/dd0FVur3XgI0uTGfIYDSthMugLJ9oJjwtwEo8mIXQEUJjvTt6etpvPn8TVw4PocrZxdwi79zBFTVBoEf+42sHTImC6SIUvYQOEkxjlPmqJg2FdXnhtTn3H/q2wZwGQSwC+Szt1bKuMmgAUeV34asfSdyburvZ6E4hRl9zLf2hpJr88VCg22YgIY3EgTiA6NhjO/tZRsMQGuz620Qn12uIrNYQTZZQSFdZXuuo17XzJMA0qr1v4jXhyHyyz2JPjzAfvfY2DiOjYzifp4fGhjCgf5B7O3tx86eXozHezASiWIgRB7rp75FvUl9sbOjxT6kWbEySvUi05hHtpqzGalcNYNMhYEgK621Wvmc7fEjuSCTarknNwsA1SkrVXUrcutuK3y2g0v2m3/EA4ykKLX1vrufdX7ZA/aSfsniR0FroDW7WSXYTxUKuLWwhLOXr+LMtUnz7udYBgXgI3h/r4Mxekrt0k9Qpm2Tbi4uYaXCvkV+v73VwH7qIkoDRQlmGAoaHWA/jEW6MNTvRY79TgBKsmZ+sY7LkxWs+tYQH9caKAc0+XpX4SNg6o4SMPkAT2QNgcFV2/9ptUo5WSAA/KWcSFgpOkzW9cL3QQHU6mqHI2ApwBQUecDnsbVN8oik33UWgNZKSZlVOTtl7USs0xrvlymoNYMkxxIFgiQ5pRAwW6aAXsxR+OfqmGXBzWSquJWsESyVcXmxjIvzZZyfK+Eqz6cIpub5zLL2exBzo6IgJa/JipJvfDEVrZ3ZPxpn6KHCLy86TIelx6F3ye6nmqzKnVPWqdNR3Gy/W543vyfwpBG2fKVhgOjly4u2xsxP5bov6qNQkscU1TMFT3MNSzkC2/kcXr2yhJtLBewaipj5nTqb2oDAcabEulzM4/nzC3j16pIB336CpscPb8dQb4TxrGIxXbDNN7+wd8A8KQo0KVESXGqDc3znv7x2Cz89N0dAVzRgLKchek4KnUOOoqD2rOBc2Qi/LN0zHn5Ia6HUxvIlKi5LZDoyrQuHMTixC5GePhSTSSxfv4ipEy9h8uUf48ZrP0Vm9ha0z48Wfvo8QQrWEAKdYYQ7YujtGMBAxyiGO3ZgFNt5HEeiY9BM9TQT5SFIUu2umvGTG9r/OpzjBgmEriJdT+FmYRJnUiep1F43d5+xcAS98bjNLDlgVzXr9GHtL5HLFYy5yn25wJPPS6V1PVZl/W2lsUUfgDb30Y0Sdc5UH1Ke5KFPI4Kqdw1o1es1rExNophNYXDHHrazIcihxNK1cwRRZ8y+XRYG28MNhLupAK51IlntQqrWZRuYR4Oa3W2Ppjfl3Mfpz/J+qtkfASmBJs1KZQiMsnkBKmd2qkEZIMVTlCk45nuzy02U+ewRzUC9E4CS2bdM+HY7AGqNcuXiqXn8+NsXcObVaUxfSaKTACAuoEXlV7x8hXxe1g/EU7ZG9shYBDv6gmbu207CZ4Q21/6dLWHzb+fM6asiyVzJZpXRFJX+68uUk0slM7nXJrOyFhG4YhN6B3Lj3fjG3eQ+sRE+2aS8SGaopyjvWhO9SN1iKlVBtdywherhcAD5lTpunE3h+skkrryxhAuvLuH6qSSWpgq2/1jnaicBuxcxfwCJYBhj0Rj29TnA6YnxCTy7fSe+vH0XHiGIemhkDI+OjuHY8CgODwwakNrf14+9iQR29SSwI96LCQKqbbE4RiMxDBOE9Yei6AtGGHdoPfQGQujxB/nNIHydHtvaoFStGg+QqZXWssgKQA3AGcD85NfHFn1EZFW/uf7vbgv6rdBmlDy1fm58v0V+30StvY9UvlzBpekZ/PjEafzw+Cm8eukqppZXzGtfNCh+q8FqWay5ptPvTvqqlhvIgmU5l0OK8adLJUw0GtjLGHood+RU7BqfWaIcqFJ2DA14sWvCh2JJG0rXUSq1MEcAdWumirUA9ZWRLnSHNPvEfh2iXCSoko6pj3n4W+ufNPtUT3WikfkAM1AW2R2kEqNCXG+vgbpxmYKXAIpK50iMAMpPAEUG82590GFDa6hSWmkEsEjQQ33XppG1j9REr1xpCmTp424CrJosSLHUeiW5Oz87W8DpmQJO3M4z5HB8qogTMyVzeX5poYwrS1RAkxVMp2u2AW+aArxIgVpvOYhVcdlom0wCvVQoyBjRTXBHJlO1fXcInqiFD8f8OLitB3uGY2bCp0r/vJBK3kqfVSGQo7oS3ZPR6hqDKcL2X8paBxazFfzo1Ax+cmYWF6Yz2E5A8+Ujw0hE/Paa6qBQqeM6gdP3T07j22/cZgfz4Av7BrBrMAptXGwj2wS18pD45rUVAp8FnJ1KIVWsEtT68OxDe/APvv4wkpkinnvjCrKFMkZ6Q3h83xC29WkKmZ2cgq5AgTdPQC0wp3VTAmzK3Lb+MA6M9dgiRJlQaF2Wkx39lokFC4D/zaKd/z90UpyKmt/SyKSXTGY5X8WFWytUQlu2iHNw2wTW6hWc/4v/hKs/+3MssQ/KAYRtgis35ezt/s4gejr7MNqxE9s79mJH5z4DTL0d/Qh2BM3sTr1qAyzpl8I7Z8t5RmBYHjObyDcLOJ89i1eXX0K6lkTA60NfTw/i0ajZRDttg/ngQV6kSqWqefWpkXlqYWp/X4/j0ODtDGaLPgRqN6V1cn8719p3WPaaIQxQgTIARYBULZdQIwivFPJsg11IDI8hNXUN8xdP2cCDzUCFCEi8AjRryLe6sdz0otLoQiYHpPOr7He8XlwlaFozkKKmY/yDpL4kF+jWPjRISD5ckcfJYgupXJOBfTPZwGKqiaVUC81KC0d6HScS+p7rRMJ1Yy4A1dPvx8hOB0DpS4szeUxdT6GTjGp7rx9/8/5BfOv+fjy0PYYv7e3l7wH8kydH8c+eGsWX9iWwneBJJuHMHt9WSXzaSTlweVf7t9WB89suuX9liuPcJieADWYKGJyYyuNPTizh+2dXcHamiD2DIXzj8IA5XPKTP7ZfvyfplsLmklT9O21g85lz59NAJu3ZX1RGCQLI4agPFxeKOEP9o0jZllmoYuFqCZOn05i6lEFyvowSAacG4rQ/mYf6UVQmTQQ69w8N4xkCpV/fux/f3LMPT0/swFFeG4vEESa4Ermj+a7Jq8ygIwQ7vYEABsMRA00CUff1DeDI4BDB1ii+QND1xfEdBGG78JVdu/HlHTvx1Lbtdl0zWnpuNBLFYiaLmWzWSl6z0CEBKOpe6pvO4Peno0626K+frB+zvehYo26miYcKZbz2HRPJVFyDpGpnas83F5dxZWYeK9m8if6JwT4bbDXPwozknVoeRYbdk1l5uVLFVHIFc1mCqHwBO5oN7OcDPdQz6ozkSmc3MjIXpB6/cyKAPRN+lCoN2wcqm1vF3FIDM4sNIiTq9iEPylPdKN5w1jqtMjSynajMdaN820O9ao1AahW15U7U0ozzgzqRWCcVFoO5Mb96HsuTlwigGmYfrIW5Gpl5d1tpp7B1RyOOVSq0mXKTjJtX2HnFmHb3a12EHAM4zMOJrU08lRmG3js3V7YNdedzVSSLRLwspAqvN8nu5JpijfFZEHPwUakLEZjFA/D2RRAQEJpIILR7AJH9Q4geHEHs0CiiDJ7hKLKL2iMnZ4pzfyRg4EkzUMPy5EZAJVDg0r1y+VkgY6hsiHK8IHDz5vVlzKRK6Iv6Wd+OEr5OLA51AIELyVcVj0Cm6uSF8wv4/olpvM73ZUZzeKIHj+zux56RmJnvaW+NyzNZ27dJ3vOuyGyP7elLB4bx1H3DNuqpWSeZe16ezeGFSwtMywpuLObNTG9sKI7f+dpDeOLoDiE8HL80jTOTszZTqBlDfasn7EOOwEnfypbrOH4jideuLmMuVbQZESn9u1nvh8d7bQZKeZMwsdmuYg0nJpP4SwJAzVQprwEyhQDb1C9LjMoJ/CMwr7YtpiNz1SAF7xKF84W5Ioos/1alwM69jOzNS7YXUzGXJKOSs5MuhLsi5uRhvGM3xjp2YQjj6Okgc+qI2OySXIzLhlg1ZPV2z775LsT0qS8qjoXqPN5MvoKr2Uso1HMIBH3oiUagjRg9Hmc9kxPYh6nEaiAimyuY2UgkEkIsGna8PvG+FBKlZCt89OFepDqSbboUKJnY1tk/y8Ui0vMzVuc9QyPITF9Him1O/FgzUBPBBnq9qwiy+Ud8HegJ8EG2q0ylk4AfmEuvYTopL5IUmAuruD7bwtXpBiZnG7jBMLXQpABrYm65RUHq7NVXKFNI1R3T62yhhdkV7ddBIVxfxf0Jx4SP3eFt+0AZgJIJn2agCJbUrEuFGor5KpaWy6jm6wRJvXhmf6/NNB0aDWMXAdNo3GfraWWOZjb51h8UlJdPOzl5ULYcohzluX5q3Zv6nfiz3We+S/UmZrNVvDyZw3dOr+APXp/Hz6+l7f4D26IEn4N4eHsciZA8aFKe6r13IVdmG+gg6XvaH0xrWiUbNAAnMzhWLXldOx2fcHL6j5PQLibay7xoQFa6S66o/WVa6FzrRFPWNHzY19WNgWDQZo4e3zaBZwlmvrxzN760fYeBmT29CQwTCMX8fjMNFM9/V8sd3lA5Sh6vh7asUDC5wW96qGDq2z7KM383wRHlVJzf6POH7HsCaBfmF3B9ZcUGCSX3ZA2g95Q9Ddw5csLJ81bYCu8URGqukiEaYBVA0iC3rBZ81APkebc3HuVRLtBDZi4qYFUsV6hHJU0/fHD3DlvXpLFptf13N+ljH2Bf0cbwb03exLWlZdtg93CrgYfWWojyiQIjudLRjbQio8DYszOI/buCBHZNpNI1LKcbWFiumyOJNfIkv7/LvO81CuxblGWrjQ5UFjtRTxJDVDvgTTguzivz3aitUFZ8mABKM1DmRKJWt0W4DoCSCZ9TsPcuCud9kQq9RsAjU4EShaeuD8d82N4fZIdWadrT9qzIzvhH96oEXBfmSrjJQqnqWSr1PirkAkYhHqM7+xHdNYAQQVJ4O8OOPoQYgtt5nGDgteBELwJUmINjTvDzPW9vyEwYli/NITeb4vc6MN4fxmN7B80MTGtxpNzaCOpnlJQ1V8gK8FyazdhMzXSyZGBqguWhvV6cGULnebeerAOx/OSh6PpiDq9cXTIzu3PTGVtPtocg5esPjuEIy91PECYzutM3Uwae3ri2jKsLeXMb/ytHxljmAwSsIVsPNZcu4+ztNN4gcDpxcwVTK0U2j04c3j2MX3viPvzWVx9g2/Ph5ZOTeOPiFFZyRXNBfz/rXLNdEjICTsrD+eks3mI82i9KMztyCKIZrn3DcRwiUJa5ptIv0Hh7uch0reCly4s4SdCVIyCUvbjSqPVSasPKuykHbIcSgo5y0j7nd/lfpaTm/DZSqZnbUFKmWMd8pmyzddoIuJcaqtbuXVmqkOlUUS8V0VHJo1XMUNGt2hqlWFc/BrpGMNjprGlKEDpFO9iuO0KgOGUJtYVh2wxP/zZq672SzAk9aKzVMVchwM1dwoXsORSaBLr+AOIET9qIUQq407dVJo45V4npLhSoyJJHCFwleuMU2EGn/9iz7TLYCh95uBe5LUEzUQJRbIxoNhvm3ryhkURtKj53G418mrXaSQVsDdtDdSR8LQNQw6E17KGAmQivYTSwiiFe7+luIURo3EneXquuoVBaQ6YAm5lKEWAt5zqwnAWWcuT9OTCsYSmzxnYvs9tVTC0JQLXYdtYQ5Tce6m9id7Rp/coFUPOlLuSaBH3kQ3ECp5GdbIMERS1+U/xHfW92JoeF6RyiBH397KuHCaB6egIIqq+yW1DO2wDZnUJb/fSdSuvTQ6pXhy/bDyPlUn2ySt4mADObreHsbBGvEDg9dzmFn1xM4dSUNsJsYXsigGcMeCYInmKIhRzvn4pjc2ndi6SAm2lOmx9qvY/2c7y2WMKJqQImCWxl5ql1zSHqDXrmF8X5108bPFPpVbtxC/b6StnMQiN+L/b09+OLu3bhobExPDg0godGx/DA0DAOEkjtJmiSyV6vP4hA25uY4lkPKgX+fzfurK+uh83vtt+X7uIse3DiEvdXXQgghXw+axMnZ2YoU5bM3Ep9Xk4kJL9EGkxxdRv93Qpb4Z2CyDk6/dd0HrYjm9UM+gmagrYOWhYOGjCVyXhLa6OqVaRzBUR579ienegjwPKbVZfMyZ14LFjU7XMGkdrmXCqDn124RN1sBcHVFh5cbeJ+AijZH2jm6XJHF5LkLR2BLuzbE8SBXdo8uolkpoFkqmHgKZlpoisMRIbZ3j3sI37yo8QauoOWE/vtja/CP0Cp5wPKsw6o+sBe+FyyjPC/ASjNQLVN+LQQ1wFQUhiVYXvanr8z2FW7x8fMlG4x30Cx5iiyg1Ht5aRRGUfI2cfsr/OOSLNTWuNybbGMpVIDnQQ1/rG4zR4FdxAYjfeg5/AY4gzhPQRRuwcR3tVv4Ck4RgWZIMvXF4YnFkR32M/CIjOjMi+qFyrIT6ewdG4a5eU8K7/bFPHH9vTb7JNPZn6ORvyZJgnaTNlZZ/Tdt27jNQIh5V9loaNGbgWWVJ/u86rLEhtquljDFIHHT87O4oenZjCbKtmsnd59Yt8Antw/hBDLfIZg5oUL8/irc7MG0DIEOKO9AXzl8Ci++dAEEpEAsqUabhMsnb6dwvMXFnBhOk0Qw/ZGYXDfzkH8g197CL/xzFHs3taPq1NL+C8/PoXLPMr73mN7BnGEAFomeZoJWyQ4kcOIly4vmdmeK3gkXGJsQwJ3SqO4wUq+givzWbx+bQnPnZ/DtQUtfpSypfbXabNVo1TGdE0KgoCmZrd0tA2e+aC8AKqdNhhEErxO+28HnTOI6UihOD+TwatXlgkUU1QqK4iHfLbGbzFfM7v1apVCOhRiiFB5DSPRNYxtcFyJD2IUgbWwASaJUvl2ckSqvqXv6oubv+1c+0VBAtV5YY3KawonU2/iav4ySo2yMUWNLkkAe+SQgM9JqOs9FoktJpW3vWKZ9e/z2sxTNKJZKsdpiApzPT1b4WMJIqdNKLhXeM46M0WLQq6LfVttulDIY+n2JGrZlJlhyM19sHsNCW8Dng62MEYU83VgIgoc7FnFg4kmjvQ2eN7EvlgLE5E1DBFgDQYJYBgSDDGCmaCnA172he41jfgBlQpBlsCVANRKE6lMi8BtDXFvB3ZTiN3PeMdCLUt0igDqRsFja6AydbZPxhUmykqMkjcHu2w9iuSPx9eNpZk8Zm9lcIMKe5bXZYY2QNSnPqzI7NAm53yjPD7tpPwon+LR4lEylc/J+UGujpvJKi4tFPHqZBZ/cS6JH55P4vUbOfLfBiYSPvzdh4fw9x8bwdN7e8nj/DYraLzeYlar0dnm0nNKTv1f7UjflSwo6HvkXVp3fJLA7I1bObx5K2/OnDQDqD0cZbGi+nLq5JNL6y73eXCBpLu5/smpHGYyNZvteXrHTvzzRx7Fl3g8NDiEbQRMmmWSjNF7rvMIyQfxZ6cc23GTrBw3/b6TnEJyi8qpCedZ572NE+cqiQ/L06TeEVjSDMCFhXncSqWoc9XQ4oOSper7qgcDvqpIUjuqrbAV3jFs/HUGiwWe5BxK+0R1dXW37zo6ju5XKlVz0KZ2OBCPUW8bMSAlAKUe0dAsFvuGgtvOxVg048pLKNfquLqwSF3wCgrpNPawzT5AELVrbRXS4Ff43BnKqRVPF3zhbhzYG8LB3QGUygRQ6QaPLWRzLYKoJjoEoEYphwIETgqUV9rvSWui5DjCG1u1faDk5rwyR8yRYzp+WScSjmJFAFWrYokASq6SbV0DFVYxWzmRYJ6ch9+FrEOzQBtkzPNk6gUCKHXcPjLVITJXeeDTNLn4lp61Pt0+dwHUjWTFnETUWCEdVMj9g1Gz218jw/cGfejmNRW6JL2uSauT+1AnOFPtbrD9GXjMziSxfGmGeZtHR7mKHUNR7KNSPdEfYUX7mE+NsjuvfZKpXVwMSqnONl9zr2w+V6PlX4YahW2yUDVw86ev3sDF2ayVz87BiM0+9UUDTt3wYZWFhKtml2TqtpAum2ncd9+awiW+p5kcfWHXQAR/76mdBp7EpGUO+Gdv3GqbBZb5zTXcNxrH331iJx4hWJVXxhzB09X5PH5yZs4cSsxnywZStPhQs07/u19/FF95ZD9G+uJYSRXw4slJfP/Vi8gTbAz3hvDwrj5sZ3plonJxJmvxnL6VNGA42h/HGEOxqs3VVjEQC2AH86d9v+R18fx0xjbkPXEjyWeaVkLd7JwCQVpsfnR7D0YTIbb9lgFBmQSeIDi7wDzL01iBgG1yIW/7is1nK1ZOvRHtNSPzQM3oOIBKZaNRFY36vnp1BT89P48rcxnMJouYz1QYV82U1GKlgpUCz8NRjARHsafrCCY6diO21gufjb245IrVjX8u3evavchlXXpOdSUwtlBZwPX8NVzNXUK2kWb/JCCKtAFRN7mM2o7eYV6YI2OUmWyBgLpC5tmB/kSP7Qml2Tv7unXMdyc3PhXextNu+p3rm+9ZvFv0rtQuuXuUlVPrWqshxzlaK9hsNtFg/a02G3ZXZhlrlCizxQ5M5jsxVexCsuFFftVrs0HyytdY7QBZN/r9qzZr9EBfE4/21/HEYA1PMnxxsI4vDdXxJMMjAw08QHB0qLeF+3rWsE+hFxbu613DY7z/BYZtBE9yBqNhKzmRuFHoxkx+DSvFJppsRwJRngBlQq2BLHlJqVBHhUp6NllGkX0mLVOrImUMFXoJ8V2ycGCE5kq6TWpFTpl83K3IqY3N/1zafG3j39vfkNm0e105EmASDy/WVyEX7elSnQpz1dYK/4CA6dsnFvHnZ5fx/JUUriyWzbzuoYkI/vkXx/DfPjOOx3bGMBSVUk2AK1m5/k2HNkrNIbvHfuhh2WqtQonfvTRfwndPL+H3XpnDH7y+QOBWs02L/85DQ7YGTRvTRvyOWfF7YAV//bSpANzkBpn+Tv64slA1YCrlbqK3F49ObKce5HgY0zCWwNLbCs1oc6lunOlRtcbNr8iCQA/cye2cN5z63/i3+bfDIxUfFUTWp8ysUqUScuTPi4Uc5XaNfctjCq74uCm6emeddL759xZt0bsR26fTgEntNtgmzT7limWUKzXeX0NPlLpkbxxVypmlbN489uXK5N/VKirsS/VGA3KLrme1BlCgapbA//zMHM7MziDCZx/nhw6stZBQH+OnFth2X+vwYNnXjUTcgyP3RQxEFYoNZNhHfdSlqrVVTM03UExTXq10m8leZZlBx1mGBSeU57pQnmaYoX6WdwaFO37vRs3tge+ZlDaXHIUGqBayOPvnf4QLP/4OcvkCeoJdtkhXTiDMEuSOTriJFFf7lvZjylaaePNWwUZw9M7+4Qi+sLsHO/vlpcZjHzfFvv2ODpqdEuD62ZUMTk3nkaGy3zkSR8+xbUSQPltQH+HvYCJs++SYTW87E248m0m8STNQ8mN/6/lzmHzuHBavL6KHrz19eNjWxWgj1oTW/rTXvWwuk08Kbc7apmJeJzfJum73+Ef5EOqXyZiUeJW11hYJsFydy2GBoKVQrmOwJ4TffnKXebQbiFFlp6KlWRMJas065St13CRYePPaMq4ROCwRhMjNuDzsPXVgCE/sG8T923uRpTB/8eI8ztxO2XeSVHbCBLoP7+oncOrDgzsTpqgtZas4eWMFpwh4NJslMNVBRfzQrmGCpn14+tgePLBvDP39MWTTBfzwpYv47ovn8JPjVzAQ8TG+ARwcjxtIFwi6SEA0myqiJxay2artIwkqB6t44eR1KvsV3D/RZzNQ8gp4baFgAGo2WTDzwUjYWVtRZ3609mtbXwhfu38U/QSSJ244+VgpVGz2SYMAcn4hM88qgZuUGbm8H2dbFEDcP9aD3rAPSzmBwaYBRTMH5DWt73qV4PPlK4uYT5fQGyJIYfmpfFYKYjydeGjoYRzsPWROIgjnWYlMmP3nnw+JnJFRsj7mRTNQpUYRJ1Jv4kLmHNK1tNkK98d7zXuTzPb0rMpHXV6b6dnMU4FCmgzR9oMIBdBPRhnikVj1PaXVabuM1zlh3M47NprKjxl4b6ex/bButk+26IMR67utZJXZnzPZHJIpme5RWWRdy/xSC861ZlAbc3azTiLkh9qsXOZ8/m6CrK41+Mk3BaL8PNeMVcy7hrhcxnpWEfWuIky2rntqOnqe+IffkFmUsz6mpTrmN33UTgPdq7y/xn5lJu1mvveTOR9enevA5TTfpdwZGgti77F+gqhOTE9mUCrWzDlFIV1BaqmEhdk8auRhffzwgZEInqB8eWJXHEdGw86AH/O8uek4p5sufITUbtbrbXjjp1MGzuW2GsKH249Zu7fyYj41q+HMbKj8NOOk2aYmZtI1XF8q4/JCCXPZGnmIPNLWzIW7tiCY6A3YLNOxiSgOjoRt+5B+lpFbHi54csj5sq6oL4rPdapSNMBCvrfEuC8SNF2YK+DyYsnM9Bb4LW1L8iTL+zDLWh4PZV2izfadjTmd7zhf2fjSp4W8bDspgvM/fGMZf0FAepoy49Htu/DfPvUkjm0bw0g0pqF352FVluWU/9rZFQ8zFz48url3zvVL5e3W9ka9byaHN7Ie3JfvQZtjk+WEzPYmV5J48fp1/NvXXsXV5SXK6DDisYitWdEMgmNe7X5dwxYixbKRzi3aol9Iakc6sNFIZsj5w1IybdY0Auv9iTh2jI+YRz7paQJJts1EZ5cdpTtIv9Dsrcz/FE9REzfEGzfZhvsJtB5jf9lPWTTA0OTnrlNf+Qt4ke/x4tDOAL711T48/cUelMmLpmbLyBJE3V7RunLqX+UOeFse1MtAuUQ9trxq4EreZplc66dkhQhQoA0NeBCLMA3vF0ApkjuIhaJyMQD1F//ZAVC5/D0AlD1sr6zT5rh4S2uZNEImO+zpdJUKKAhUgji2I46DwyGMxOWlS4ycBz7vxiblVG5WX72ZxxkCqPlkCasEOPGjo+iOBdBJhTOYiCBApd8bDphJimVE/+9KkkiX5N2jVq7i0nfewLUfnEQxV8GO/jD+1qMTpvhGAo4i63VnoO4ul08AvS1rvGCCuJ1YN8kuS7SRSgpeAR3tz5QiEL29XDAveaduplg3TTOFU2MWuPjtJ3fjge0Jq1/FVqHglAfF5WzF1i5dmEnbOiXNRMkRw1giZA4jvsZ60WyN1hOdmFzBS5cWbHZFIwqalVH5fvnwyP+fvf+AkuzKrgPRnT7DR0ZmpPeZVVneAwVvutGN9oakRKcRqZH43ayRlrT+jLTWjPS5RjPz9cUZzeivWV8cSRQlURQ9m93NdkB3Aw3vUd5Xem8iw0dkpPt7nxsvM6tQAApAoRvNxqm6+Uy8d9+155x977nnsrxDtongxEIOZ8e07moBYwQxykVLLETw1IpHTuzCp+7Zi/72JgIbAoj6aly5OIF//u+/b2BoiYr7PsZ3hOkUIJTTizcJoArULjpaIjh5oBfHhrpMyb86sYDvv3LZzMwG26LsyHJWsWGAaDZVRJTxdzVHMNDVZJ79Tl2eUmma50DNxCn9p0aWzAFKA8GUFuBr3yaNnIhktqaGUuR1hO2nPRa0fcS0dkozdSp3zbS2EEB1xdjeGQRIv/n6BF4fXmQ8a1Z3cjWt3eRDNWE81v4ZHGo4wjp0tbhRYYjE6vlOkBORmwacFGt6NYWJ3DheW3wJI7lh1NXWIRwMIhYJm0mIG8V335ZiJUcRqXQO2VyewrpkziVi0QgVcHnW1Ozb7VI5R+XGKrCrcpVDCsVjJgJktEZe1svt/GN6/+QNfKkoU5ks5inwtOO77rfGY2iJN7A+gzYjnSuorW9iVWud2FbVXiV8NKOr9iP9upYAKcJuQL0ZsboNRAmmwgxaS+VnCDEIUAUIwATCtIm0QFc9q1aztAJp1dQQ5YHPx9/GCKC+PVmHZyaAC0u8H6xGe08Ae0+2mHL46g9HHGAiPxN/kzltNr2CfJ59kueRYC0OdoXxK3e34ueONqPB50zI1DC3W8+PT1GUUuDa71Yjdi3fuyR5gwa2vkV5YlC3M1MXnmiQR2uatA5HMz3zmRVbczSVLFHRKOAKQeQSf9OnZDbXS1Czm2DmGIHT/QMN2MVzrXHSt7Un2M3dSElRGZlizTqR9YZ9j6Bpmt/Rvooji3mcI4C6OJ3FdfJvyYV6AqW/80An/tHjfehoqHPvUjERyNsmcVRd3/TRnwKSbJSMfPF6Bt88M48/fm0KoboIHtu7C4cIoHobG82Zg2bmaqUElp076FyOHmp5X7LVTGf1O/mZZv1UzmoFqgcrm3LReOde69RRZ1vmhbcg7xmRmrnakGTca+Pj+B++8x28ODJCWS3lMGgbn9fVSX/ToML2PJajnTF9TB/TbRDbseSGvApLH1gm8ElS15KcCPj8aAsH0Uu9ToMxOckPyoxVtrt1BbVVRuFmb90AglQBtwxC/QOI8k87ZU2Mv/t51PMJPnmVT25SLvS21uHw3gD2DfqNV8rRiyyGiptrKFavoySwlIUBqE1+0K+Bb/ZpqT6ardWAQ01NBQJ+yb5a6pvU/f/ttfc+A3UDWaE4AHXmmwRQ3/sakskUBdFbAZTy/lbyOqQDUNoD5Mp8HuNLK1jKrZuHtwMUcMe7QxiM19tYOPs73/Iik6cyvkdF8/QkFe2JjG2mWgzWIbS7BbXNIdTIxCxQh7qwH/44Fb16SnChML29I02aFrcK5j/NPuUWCQIIoEa+f0ZbhmJvZwO+fKLTXJfXk7EIFDizq48+mVhiXuWsXQ3P6sPuqwxki71pZZjT3jxU+mXicm0mgx+dn7JNZaUA2ULf2irs64zi5GAcD+1tMyBUVFlRQRFQ0lqda7PyjDeH63MZ+5a8CjVH6vHZo514eH+rCQmtIfqTF0dxcTJp+2xJhjYQiDww1EzA3IhWgl2ZAep3zTydGVsyM80g67GZvwn4/LVPHcOhXR1oigSoQNeY8i5h/tRrV/Hf/Muv4/SVKSrs9ehnG9D3NYMmoKZ1a3v7W/HJk7txD+Npb4rgtbNj+OErV/DCWSpciTRq+YzKS2WkPMTYdg7v7jSwdWiwDW9cmsDvfv0lArS8Aw58WEKmjh2up70R+wc6sJQu4Prkos2+qAN2UNlUfDOLSaRzRWMcGnmVgJQpn9qeRoI1YizT0E8e7DAnFgKwF6aSmFvOG0h1G/uuIVJD4dz+WRxsOMx6vUnRueHiAxIbiWyOlbZLqfN4M/E6pvNTWKlYQSPBUNDv1sC5kert/iCQI2V7MZFiHa/aupnmphga+I5mLAwMCvRs9aFygd+K1GB14AOa+tcGvGLC2WwOwWAA8SYCeZa/4txKwp0sg585Kpedlbs4IgULAWuGZa76LBSLaGN7HurvwMnDuxEO+bGUzCCdLSCtdaM8ytGJnIZocEI8W0JLYErtQuxXM0vq91LEVK+OJ6kvVIDyDjGCrLYg0Oqnou/fRKNmrRgiNRs2i9VUv8F2WIWnZurwyswmriTYN/xsYx1+7D7WZC50X/z+dcyNp7Amcz3mobraySv1NfG05nAtDrQH8cVDcTy2r9GcGIi2m447+XG1JNd0LYF2pvasj6uMlAYPJIlfaxsFrWXSukitGXYWA+5cjpjkzOACAYy8dk4tF628yXpRTyVA/CVO8HRffwMeGWrAQ7uiaCGqdSOt/JYqZoucwrIzTapPpUEKTSK3avtCvTKaxo+uLuPybI7fl1kO65LvaCBFe0Vpxum/uKcdf+u+dquH1RI/ZnG6eD1yOf3pI/EfmahrDfd3zi3gf/3eCMYJJhsjfjTGIm5GhxXgryZAkbMdhgY71lsI11Fnqa2Dv5bKGYM85PkJZjQSbwNkLCYrLWu7Tk8R69y+587dszxj3ewk78rakWkC+sf2wG9dm5/HP//+9/HkpctYyudsXWqMICoQ9KGO+pKBKPYX94b7zk9vTX1MPwmy9iYdgW1PkywJypEM5QPZCPXpOgyFQ3iQulgjn1lfI6ihvpBnHyhUVSPP9pwj05F5n9Ob2PZ4z9qfjmyQurfGGxs65z21UZMrPOo5dQcNNonqaylj/FUIhWqoI1YhGqxEkfIiSf2VTR2NDXU4MBRBT1eAz7AvBqoRqK9kOok3CB+cFs3j+zHhE231TSWUKRSAOvvNP8D57/25mXpE3wKglI23oXJcYu4SCDLf0z5NUzxqMdlACwt2VwSHOgMsJLcJq0eKVQJXjOv6UpGKZg5vjqaQ4r1AF4FORwPqWiOopMAQiIpQua0luJIQd6S4XFFbdSidDCUqAMmxRZz7+quYef6SrYU52NeEB/a0oL8lbN73hEhVaR9F8kpb2VGjUblqXxcpn/IwJ5fbYof6TSOWmv3QOh2dL6aLePr8jM36ZKl4aIGfhKDqsCniwy/e24fHDrTZRsd6X+Z6eldmdvJO9xoBjza21W8ySbuPoOjLJ7oNbMl1+DdfHzMPe0kKXpn7KY37OyO21ml/l9yGV5sb83MTy7g4vUxQlre4mhuCBpi+9PBB3HuwD10tDQgH691oKBvZKsHf8MQCvvfiRfwff/yszSgFZcLJ+PkIiqVV9LTG8EuPn8BDxwZtJkmjfQvJHMamlvDKuTH88fffxPDYHKpUPhQYAb5/fG8X7jvUh2N7utDZEuX9CjzzxjX83rdexZXxebPPDfrqsau7GY+cGCTQakc30yZHFVMLVCoJsjRLuqsnborJxdE5A2tPvXYFRTIQCal9A62I8Jik8jm3lMGCNv1lnqLMX5wgUO1sbDFLIMKOX+MzIRmpoeLT8ggZzx4yDgfGtmv+zpHayeomgfVaGq8vvoI3Eq+YB75APRWDBm2S6+0g7r7NIrUp+iz7kBRuuSnVgEMsGmJ5EmxROOt59ThNyRvwsjdJb9Od1Pb0k5TiDEHTQiJp95obG8yLn/iEKtrSoQrXOx/RvvnTQFslVy5Lqy+VL/mmyn6RQYKsv7sFv/yF+7F3oFNP2XviMQLSUvTXN9ac+R8F03I6x2MWyXTeQoptXfbv4jmKX/3KFEOnK1qf1WikBsg0WKXZfvUjZzKmWSg9R169WWkzINo0XaZ6EoD1lDvaf2RqIoEagnXtV/TAYATHekIEDxSGdQIQNQjXV/OaSm1tle39VJYCO/KvP7zauvHByaJ0xWq0fbrjJj9IkWYgSQNHkm8CSLqW0wE9KxEuWZgqku8tFA24yBmErDeWss4EWw4f8nxX76k/9DaqHBxoOtkfMbNgH8tUZauyFsB1pLSozlUPrl6sQni/SIB2cS5LwJQyxxNa36QBtxwBkdYwK00G8vhdyWaBp4f5vb/zQJeZSUaoGyg+PnILUvnfUAM/NaTiUZ7U9p+8sIT/7i+u4eJs1nSFWCyKKPmftW8+I56n8naB3JxM04KuLS4+x1BTWWUe+sL11F3qHMhy5z537t2TJQDvB6jd6XmrOI//KU1eqfKeMxPkhaqU59Xkxxny6JdHxvCX587hj069jsVcjvUWQFND2Jz9KC1Kn220rbR5cX9MH9NtExucmqVaYon8iW1uhnJkmW1NYChQXY0O6otfpc7zSwwhtrdVvrDB/mFtlv80YLPKZ/M1dciyzWcp97PsI1nyxMyqnM+tEGxVIcc2na2rRY7gq0CWlifwypVKJh/U+J0+q0kb9gDKqNVCAWvUD7XkgLdtawKt/5UDDC01UNvf3NT2NpQV5F8NEW04/T5M+Dzy+o86k764BaCe+BqWlwWgKnGiJ4wWfuhdARRJHVuzOdqpXouBJygErs8XbJykPebHp/bFcLIvYgxKyrQ+6pLg3pOgkFmCNsp95nICszIZoNAMDMYRGIhbGqu10L2r0WaiHL0160LIMkdJTzGO06O4/P2zyFyewtG+RhxlXENtETOtElPUdz8KAMoTOTpTKXslLUGbV0MleJJQ0xocCTUp5DE2UP0uJwyaPZKw1YyPHD28OeLW8SxlVqw8JAz1jQPdMTy0rw0nCXS6mwIWd4blnMqVcGkqaY4TLvIoj3XaXFhmflrvtLcjYns3Ke4XL8/hvGZTCLZUdG1R7anl3IW3NwQwn16xmatLfFZrjtKFIuKNIRwcbMfJ/T24e183Du3utFkjrSWydqWIyNjVAabmkgagfuv3foBrwzOo9hOAEHgNdjW79/d348gQ39dMJPOWoBI3w+8UCL5klqdZq6mFJNsYgSYFUktDCJ2tTFucygbbjWavZPIwu5TGyNQiEqmcXTdGg2hjmnpatS6kjh1dJmbay4ZKDxVNNilEAs65Q5LlemGEAPXalI3UB9hJ9w20o4lxFNjJNWv15sUJnLk2y7SlbT2U1phlmcaKzWoKyzAGQruwm8Cp1ddKQBUyxdZYDMvD6v89Nku9W37TyGtRAmqaJZovzuFi6jwuJy9iqjBBpkIhHnQe98wUb0c/UDyardBMhcCTlDI5l9C6J7nHtif4KSkRzjxEipve2o5DZ0qNxzds1olAdTmZNlCmNing1BKPGThztCMGpmc7Nx/TByWVqynR/K9NxZOZDObYTzSA8dj9h3DXwUEM9LTARx4r8GxKVrktakZ1xfgQA9tw0UKJgfwjXzRQtVwGVcvJLOu3aH1KbF7NSmtW5QzIUzDVeFy7oPLHg9bOKn0aQLBZaF3xdzlamV9cRgUFZGdDHf7aiWY8vr/JMqPXQ/U1tsYnErIhRSa0/EHKWA9G6L417XL7dn/fnsrJ2iLv1KLlHxd4zg94Jnhb9+xazzIHCnqPQfdUHnI3Lu+BcpQkb3ZzPM6lS5SXJbuvmaD5zKqdr5GfKzEyQx5sDmBvWwD72wPY1eyztU7djT60KN9CYZYWVwRWvrpnGeF98rB5rZVaLkLe87QJ/SjDNPn3HNOgtKRXGIHkhPJBMCwTTvHWNsp+uYrXzN49fVHsbQ3YGjMDgELJJMc3dvKenQXoHUXe7zuItyy5/KNf7fuM+sb3XOw33/swSF9RqCZAf+laCv/jt0fw0kjCyvbhPXtw/65BpkKWHqvIMeTJ6wurBJ5S/Owe+8TaKstv3eSHUqz4xH9l5ldvJn88kofavk689s6dOaAzBaznsz4qkD7NYPE3zWLpXMBKa3YdyGI/pUKYKxWRKLIeM1mMJJbw5vg4nr98FYlsjqC6GkHyd3M/zaNM+1RvcgIknn1DkZbbi9dPROU7H9PH9BbSIII2y5WDiHQ+b84kJN+r2YGPU55/lnLlkz7qRWyv1o7YrraaGO+sEfissq2XKBNk6lfi/RXKnZV16ri6Zp8p8Rn9rv5XIoMt6XfGscLfVtgXBLwS5BfXqU+cpV7R09mAe/d12vdmljJ44wr1ryXXD4RDxIMFvDSgV08+JjD1wQAUv2Ssi/8NQP3lHzoARVQpAHW8J4RWA1CewLs1uT4nEyjNiIBK+brNQGlkS6NnWsj/mf1x3D/oRv/FKL3uKYakviwBJJMCga5vn1vE6FIB1bWVCOxpQZhKvx6qYmWE2hoIrPxEmDXGw3cqfqIKFrq8Ti1cmMTI0+cx8sp1YCmFTx3qwF0EDk0hBz5CHzEA5cpDQcJ4A6sUfDL3EkDSbNBCqmg/R/x16Gj0o5FKucwlswRPmn0S6JF78DeGF81kTIDLlSsVVSoaXY1BPHqgnaHNXM1qNkuzTjPLMtnL2BqdM6NLNpWqNTz7OxpwsCdG0NVgZoFv8vfnLs3h7HjCFCGlo1We7pqD2NUaMjOFZQIxueyWq/Q8067Zoz6Cl6N7OnHP4T7ctbcbAx2NqC3PNlBbUnZdUF2w8xWYnzNXp/BHT76B0ekE/OyEmqk6QIDywOEB9HUTTGuIj51JXroWl3NYTOV5g8QopdRJwRMAkHLYTAClBY5qJ8qzmRvyOwJvmvUwEEDBJXCkmTMp+ikqgAuMV89uKZKMWw1deVd8YhbpbJFKHuuFFOd3NIul9rxEUHZtYgHPvnkdL50dxeTcso3ia8ZTgCNQHcQDLQ/j3vgDlvXSBoFuuRl6sMH9vX3Sd50a4s4dWaItXE1fxnPzP8JCcZ5lvYkGpjdCUKRNez2yKuHjq6w7LRBdSqZ4vmbuzfVsJBQyQC5ApZFMeXjSDOB2am9UdbbSw0izZLKyl9b6NCnkWkcVjQTZRuotLimiXl/2YvOOH9OdJfEXzQROzS5Am6Z3tlFBPrIbjz94GA2sE7V71YX6idqC1kFpFlsCSL/ZtY68VrvWGrlEkv2QfWZpWWaAmnGWks3/bB6V7GtVtexnDNpNvqpsl27dn8HQjuw2XFMt369AJlPA7Lz6TpFgqRK/erIVnyaAkmWDHBrI9K2BAGMgXo+mYK2bjaqlEsrvyRRXIEA80FPQ9U2j7Qb6FrIWbO1Q7dElzY4qDx35R7xV7VVHDfzp3Nai8CgZpgEv8W3xQKVRzmjyBClZ3lsiWFLaZaUxQVCjNU65wprxP+29qIGqGPPUFKwmj68liKm39cOHOoM41KU+S9AkUhKlWVi6XFq1B6PWEss7YVIDYwRiAmdjiYK5fr80mzMANUuQpn6srSgk21U+4vuSOatsD1GWo9ZVnSRoenBXg+0f1RCpwwbTr/zr017h8et29Pr6jeSedM86Hqr60FHPK91yj17gd4uMu558OGCe/Pi4MlQmjydux/fhkL6ibwtAnZ/I4befmcaTF+ds/ewvHb8Lv3rXCTQEtCPaJjIrrDcCKIEnAaesgFSJbZLXK2trNiu7qpFx9Rn2BSl/kj+lDSmJDDJlkrLIc/2u9uMsENysrYCUTAEDBD1BHWvrzCRQrtVDdTzntYBsWovwCZbmclksFvJIU5nMZXJIElBpVkolprW7UZnz+bQ9RTXzp3ovD15avXjl60h93/3yMX1Mb0dsHWw3aiOrbPNJtrlltrk022IdeUQ3QdTnGsO4h3qD4Esl25SGXjVUake2dZ3XsIGKo7nfCG4sUFbwfg3fq+J7pmGU2+ga9Y0V9o1V9oUk9YYx8sBnqa/9BfWKXfs68OWTu5CnDnl5fAEvEwNML2bM0ipEXTQUKHsiZZ8UvzFAdSfXQJ0TgHrya0gIQFFgHe8No9VM+NwzO3jaDnIZE4k5suxs4arMEF4fzyFdpLIUrMEn9zXhvsEGExJ6zuOFO6Osp+Abp1D5i1MLuDqTJYNYh28XAdT+dlQSMVaxIHwNfvgiAdSGqfzxeXJ0xuGlgRUlpY4FPPHKNVz85quYvTSNIJmVnEfcNRg3JVle1eREQsrzRwNAeeRQcoFKq8CNzOOUvvHFLF6+soAmCtN7h1rQTgApc5UMG0o6T0WegvLUaAJPnZ+xzWVdXTkAJWasmafPH+s2hwfRQC2V/zVzMLGUXTGw9dT5adtHSWY2g61hHOtrspknmcVoPyd54nv92oKZeGgGR/d7moK2jkojYtoX6tJMCtfm0lSsNmxPqObGEI4TMH32vv02+9TRHCEDF2hVd2CZ7yj2nTWgjiIhLXM95cG8uWgUQ9OgLBuz7bfpWynyQDJbsFkkOXwwxm95dot4ta5KAEwdSKYUEjirEm4sX70rMKP8yAUyxQm/rripiNjI+oqBOSmKUjAEuDQlLMGjMtX7/MnSKacSyreml3U/GvIZQBeIeoYg6o+feBOnL09aHJsV60xLDR5q/SQean6UcVVRgMpJBV/UX3d4z7RTCHoqjkwYVzdKSJaSOJ88gxcXngfFO8Ei20GYApXgRWWmoLc8F8QCOXI4UKBwFljUmid5a5PpnnuO9VItV7mu3Nzbrhe6VJT/Mk2azShS2VhaTtvsk37SqGhrc5N58/OUhg0qzJp+VwIEzKTgWcQf0x0nDQIIBM0vJZBMaaPVNRzd14u//rn70Nbc4ECBhAzbv0YWk57pnq2NKhIMF810T+DJBhnMbZgUcQeM2NUgXE42jEpKx5oAFcJQBXk2+3KA/afO/U790vaN2iDIWC+xP62wi5f4bYbN1QrkUiUszGawRACwyf6tdU739kdxcSaP0xMZHrPmNKc5XI2+Jj92xeWoqN72HhQA0WyJTDwEqDTqqCBQZV1lR39Rm/Oamo5iMTqK12zPMClIXqjfa4bBXjNe5T2jcpOpnQDMIoGLPOVp5kezTfJOupRfI7/Qmkn3eQlzhTqCSlvTRMDU3+w3D3fHu8PY3eLyIzGnPqpv27fKCdU3ZR6omS2ZeGumSbNMl1k+F6fzuLqQxTSVfzncUVpVFjIr1lpGP5WJGoKVFfIu1aPcxFewLKO+ajxA0PS5gyrrCLpj7KPlPLpSscJzmdf1VjGWT3T/5ntlsjf4Oz9j6RbYW6Ts0oybBgs7oz5zgKH+r7zxw+4tNSojxfDhkuqlhrJ1dH4Ff/pGAt88PYM3xxN4bGgvfuXEcdzT14+OSIT9gzKEz29ZDJCcTBKIJs+jnMkSYAlQ5QWweJ4hwEopFItIWiggRR7rQBcVOvI/WU6YGSULSYMQBqz4JX1DrdSrf2ux/C/+q/4nOVlf5dZehQiYZKY7PDWHJQKrAtOqNbo+X51ZEtTxGfVVjczLosDrCtu15c62e8XH9DGRvIbylmahtlhhVg1Tc3MmGzTB0dbabFYrAkh1lPMaXlbwsU3LlsfH8yCPAb4e4O9BXof4W1DnPAbYDut4T66qLPA5zWcJXNUxKSXem2d/+BF5x++Rl1TFQhhqCWN6iXxvKaOeYXpYcyyAwY4GDHU2mlMV8Z4U5Zislu6oF75z3/pDXHiCAGo5hYgAVI8DUNSTTIl8O3IdTZ1cz1Ao8FnNQL14PW1mCRF/NR7a04R7B2Pm3U8boSod20lxDEIK/Gy6hB9dSeLCpFxJU4HrbkRkbxuqQ0SPVIirqRDXRwMINofNVbmmEbe7PkFDWfkaffYSzv/pi0hNLiFeX40vHu/Csf4mA1CBOi0oc7MPxqh/QuSl2gMNMsPTHkWaVWI2DBwJwFyaTtleRicGmvCVu3tsIWuKv8mufmQ+g2cuzGJ4LmOgywQd81Ui2Glimd2/p5XAsQn7utiQWZGKU8+NEpQ9e3HGnDxIgGmG6uSuJtyzq9lmls5OLuPU2BIujMukz5nrKb62Bgr1Bp8pAVNLecwTeCVyBBulNQMsckt+gsDp+L5u7OltQUdcu97LPTabvl56m/LeZtbbAsmdlK900CN837UW3XICRYLGRkb1O3/SZ9RezUxBRwb3hvu8Awwk+3nH94wUK4WU4tS3+KiesOe8aaIdbzjFhmmg0LQ08DcDWwwcSPVRAAD/9ElEQVQCGCNsf7/1u0/hm8+eZ73KiUTBhNmDLY8SRH0CNRW1FJLal6oct4aCSfreeyF92Uh5Uhy8rKVATZQSOLX8Oq6mLtveT/VUkBqpANRRyEp4bpWFYuCpFOIlCl+tU9I9P8FOPNZgzxuxDFSeqk8Hhu1T3tddOZUvVBbZXA7zi0tmCqhyikWjDGH4ywub1Xs1giXTMJkxqv/KI9+2R8CP6U6T8T2Wrfb2ElBeWEoiFPRjz0CHHdWIZKKnAQQNhpkyx3YhD3i29lRNU5VMiaaZpRo/wVGQwo4AqYYAqdrHPkCsrR3hK2vEk/m8QBWbi3iAa9sKanOMR9VcDtYcFfhcMbuG5ekiJi9mMHsph3iA/KUrhMf3NVoe/uyNBZybJtgnP1NLFAgxoERAIrNAmc1qrZRmpfy1lVQsqyxo0EeDgvIMpWxst1d3ov4uxdiICVIzLDHfWhMpM2mZqQssEbPYjJMUZu17p76jgRTtZaXF0DYrxd81M6ViU/SaGdMMU3u0Dv1xPwV+wNyNt4RrEWP+ZB2gwTH+N3Al01i9r1kaecJbzJXM7E7ATEHuxhezMv8rbaWvQGVCskF58PkIKBujaG2KsB+HzeXwyOQ8lgiKbf0aZU6E39zd4jczvU/scV78NKOnwU45kVC5WL2oXHQQqex4sGv+sTUJdsfdd/ySZ8yDbqwzPdpYXe7Qz01mzGGU9n2U578jBIt/+4EO7OF35QTEyWWLymj7dMfND4WUZgHNCsyl1vHc1QL+5PVJfPvcFOuoBZ8/sBe/eOwoDra3s57XDERTupTfdflWGpVK8TonP3jkHdW/BovsnPc8cGSB/UuzUQXGKeAlMyYd86VVpFdWkCTIEtiyY6GAZZ0TgGlGS8BJa6f6G2J4sKsHu5uabK2VBkimqMd99+J5/PDKFZb1IgFcydZPa3BRvD8aDpnzGBv4YNialSoXs9cfPqaPSeT1b69V6ErnOqrPyjR/Zl5uzXPWdpqbm9BE3UHbWlSwvWv/Qa29UxOzdYM8EXuwI2MxPY2/m7jguTdjVccg7UOzU7X8YC2P2vBFICzA83H2k6fy7Cf8hp99V/HL8cs9+7qwp6eJ7dxn+r76itKpPim9Ucf3ZcLH97ZJieYHtwHUXxBAuRkoLdg1Ez7yCGXu7T7k7ouBukLWSJfMLLQflEbFNAJ4D8HTyYEo2iJ1FGqVzIC9ZM9bDDyIcSXzazg7lcO5iQwuz2awQcU+SOBT3xJCNQtCJno+AqgwEWVVLYvUJBNfp6CR3ugp6cNPn8e5P3kRpcU02sPyINeBw71uTyIBKHPCwEd3MuofB5Vza6Ry14UqU2YeAjZSViSE55J5XJ1N44UrCzbdeLA7auu45EFP78v0TnsbnSfQ0XonzUap0YmpagSvtymIQz0xPLC31fY50m9a8zS7TAHG984wXJ5K2rN6Tm7Cd7VSwBa1/1MGZ8aWzQW6ZrSkkMRCFKgsO83kSDmRicr0cpZlXkmEH8aurriBJzlT2N3TbG7J1YjFlF1GVS1MuRqtSsHdegspb/bT9h97xxp7OR7Rdhnynm7rhvey95j3kL7rkf2244EdP72FvLhFb/fc1jPluLa+xZsECaV0Hl//4Xl845lzeOrNywSdSyzHGtzX8hBB1CPwVZEV2CtlcWV/XJ98L2RlW37HypeXsr2fyk/iBzPfw3h+zBTYSDhgLsv1m31Kz5ffW6HSLKAjr4MlCluZfmidkgStA1sEOGRCajMCgR5PsJTvSLDuC1DKg1synUEilbb0+LWeLRaFXOxuKViktNbPpDI2QqoFn5pxNHC2s94+pjtHqjcWrcCQhN60TPkIYkOsa80O+urqjD9rHUcFpVg1JVitv5KBvD1AwUb+TWxu4KmK0tGOfKaq3l1rt3ftKaSRcatiq2b1YZ7cqkrLTcfarfcAq3+DKGQlt4Gx02lcfXGZMmqd8qgOXz4ct7U5GqmXtzq53NaaW5nGLRFIyIsd2amR2I8Jacar1ipZVsebasMia4fuxNJaTopdGzE56lsCMeLDZprFwjFQZBo031N87A8aMBG/k4IsM+JVKsISMBoUkPMMub8WoIsSQMUIUDTjJE96jQROMl1TuvRZyQPndELOJ/RNfVszNm5wTc42BJhs5kZgzmRfpQ1yRNm/BZbam2Nobgrb7Lv6VyKZwWIig4Vl9keCJ6yvotFfhWMEL4dYlvKwN0hAJycV2opB5AantsvEcaitEtoitSXBBP2sWTrNCqoOlL651ApGl1g3PMotu9ZeKWh2bpmyXuutvnAojn/6lUEDbgL2qi8jHnWqr1p71Z/bIFePrj5FbmDr9kjvEXcz7Zu4MruG//TKJP79iyMI1vnxyK4B/FcPPYD7+/vN4uFW6fHu7Py+Ozhl0c7UZraOapVOoZOFhOfFVbNRMm8slsGU2oHWV+n81OwMvnf9KhbzOYLfOjzY3Yv7CZ6GGuNoDgQMICn+HBVLAacLfP7czDTenJw0d+dJ8niZr8uMWrJA7dOUWCZQfLeSbdnSfpvl/TH9LFK5MRs5Pl/aqEC6tInF+TnkMynsPnqXhYbmVtTUUhci+F9dYSjm3XlR13l3rfPVEtbZxuXBb4PtfpNHXqCCRwEwcWyKFZuFquEHtW2An21XZrQTcmjE5zRYtrurEb3tDfZ8nDrowYFWxIQdLMku3e6cxzvphe/ct/4IF54kgEosE0BV2L4SAlACNnrmnfqTfrLRPJ5JiGhx7KnJHIVaSTLE7LdP9EWNUUcpMDSaae/YG+5lLSjWSJtG2E6PZ/DScAo5cjN/WxgBzR41hywNvqjfnElUE1VqlNrKQpEYh6qg4F3D9afO4zwB1GYqh+7GAD51qN3W9NQTBGgEUovI9LjS9uMkSyvJ+6yEsWZvNGqoo0Y3M4WSecI7O5Zg+RVt09+fO9lNIBTk81Qa0kVcnUnhRYIrgRyna7oYtRBVa5geInDSJrZymCGaT1FoJbIGtl65tojJxRxBUR2G2iM4MdiEWKAOWQK452WuN7yIfJENmIUjphrwVSHIsLoqQe4UIc02NbIeulsbsK+31cz1Dmsj3IagTZtqYawVcDld9rd8rjovn9wGeXEo8FzvuGgcYHanW/fs8e3TW5P3TPnBG5/bEbnoXeJT0vIEnRNzSauH/o4mKpg1oARkT6/EGhWp8ekUnnjpEv73P/whLo9Oop5A4p74fbiv+SGEqkOg6sVvuK8oPq9zvxfy6l+J1Iji+uY6GUoOw5lreHr2B1haXWS/C5stfCioNsF+59WHvsdT2S/LA2eBglf1LjO/kN9PxayO12JHbu2TOY6wl7YT6hWXSKcy21tYWjYPhtrPR67SGxvCVNJ9ZkKkL2udi5TkhHYtZ4jFQvaMdeObyCsTTxly3/+Y3h+J5zqeni9SuZ1ftBnHTfKWKPlFvDWMumAN+auAkja3JV8JEATIDI9BZnmVZNYCSgLlRqwUG8oqK9xec7TKsqoqn1in1TnDjj5W/lNuk0wdDzZbxTA3nMfIGynMjhSwkd2wNU9390fw6QNNZuImYDNeXuejGZlUgcomeZXWrlxfoIBmmrSOT/vMaVBAo/OaWRPId2u7NLuma80OyNxNaeD3WUDeyLyZvlF2mNkThbSOupYiKrMQXdsmkeR75sEy51zBJ9n+NZAgt/1SDJQ3yTnlVt9xMxJODulan7avb8rc15WpAU+9wf+amZWjDx/5r6++1tn2k59ovanWrzU3htHV1oSe9jhamqO2z9oPXzyHZ1+5gDcvjJqzjzq+G/NXE7AE8DjL8K7eiMn5APOlL2nmyynTUvp5VDkoTRUqG9d2nJLvZtgE9mTenaHM0NorDYLKDbq2nJAp/7UFtjHqAynel/mMSXxG2Bioxb62oAGoX7u3A03aJ5L1wKjLM3fOCkBk6VB7sITcSLqluuLP9ruBEb4vgK33ZPGih8pRvSvJzFPtZya1jv/44iT+5Q9HmJZK3NPbhX/4qcfw2NAem21U3ZGJMWqlwNWb9wnvnkgca/tqm3a+J/KAletSfIsXuqM8iKdb5hieGr6Gf/nyCxhPLaMtFMKvHT6Gxwd2o77abZqrgRH7Js/lOELtcTadwvPDw/iD19/AmxMTSBB8yaOqAJT6hNqVvukGyMTfBaosIXeMLJ+sBKXrY/qrQKpHr/WSj1XVoURhMTM+huTCHI489nkcf/wr6N53GKFYE9ZLJayVVhxgymexks3wmMZKLmNhjSBKv6+trtiz6zrXO7omSNoJrjbEtwm4VgpZ5NJp5FMZNBBX9HU04NBAi+3j+drFaUvhI8f60BkPGw+XPHF8wPXJOw+gvv8XWE4kEKmrNDtseeHTDISeeVcGxN+VKPY/LGbXcHmuYJvyydlBT5OfICrizAKjdQYcbo5P35AgEUM+PZ7Fd88nsFRcRS2f1zoof3eMCtcG6lk40R4qqj5nVqRvGrHTSwitrxJA/eCsAajqXNE20P3EoQ7s72owsw7NPmkB7W3l6Q6Rl0aPKSqfGsXKU8HW7JEYvhjWeCKPMxMpvHltDovJPPpawjjS12guwiWstR/I85dm8Pq1eSq6Gq0SQ5LQ2DCzj4M9jbh3dwsO9TSY8w4JrUSmiFnGJVD2+vUlMxNsjvjw2KE2dDYFzPTjwoT2a1oyW3QJT1vWQDIhocbGj2h0KkhFRK7A9w+04b4jfRjsiqMxHLDZprAcMRCcmrKtDH5EyfSRm2irfspHI17Y/Vv9WG48MoG5NrmI//CNl0yJ+nu/8gjibQ1CEJSEBDJs5/n8Bn746hX84//zGzh7ZRQ+Kjwnmk6aE4lITRQ1FQIUd6a8FE81NduV9RVzHHE5dRFXeFyrKhHcxhCor4cWErvkb39T6VwmE0oQQEngSqg2NzUY8PEKQO8IPLlRSq9QvCOpHKccT2hmY25hyUzBamtr0RSLIt7YYEqQnpE+sLbCsknx2WIOxc0CAXkYsXDISsKUyXLU6i86lXKrjX0F7GXHr1mEnXn4mG6PvBJTP9XMk2YIk8mMeeeL9/jQeziKhu56+Bpkdluu4R3VbDHwv6uV7fjcTd1jKNeLZwrn1G67cePzJPeEo+1+4GSOtMlSYQOZhVWMvJbC5DkK25U1yqU63DMQw30DEfMWq5kdLcbXK+Kl2hPvR5cTVICnsVHjM8+fD588gKG+dgM2KQKbLGWDHF6orcq0TSBHHjdlBaCUqHxqqZSGyNeiYSqbUQJ8hYagmcPJRbSAixblC5TJU6F5SlUcDBoUGJtZxIWr07g+OmvXWlOmzbnVjvWOyy9TXc6218cMrJHfy0OlueL11fFb9VR4g2hhv2xvjaGdAElp0VpCKQde31Qk6hcyJZ5bTOHrT76K51+7hInpRfL+Fes3khVy/y4X5ZoFk5dDOaxoDdfaPa0f02iu1iXLgoT/LW1i6wKkbv8qrfNZRyK3ZjNMI4sFc1KRyJYIzDWDon5OAEN5K6V+hXJGAyDyAic5fLgrhN94sJN12GBmjZr5kYOFbFHmkg6QaeZFdSqTwjaCZQ3mWjmVC8xalU7V3ngqUCfnGcsMifw681GNvka2ZebFItqicoHfgsSjNDOmGbJ/z/bzvz45yvSs4VhXG/7x45/FZ/btMw94W591n/5QyeK3DlGBH45ex//v1ZcwQZ2tLRjC3zh0FJ/u32UOJ6rZYXfOjKl96TV5+ZvLZPDK2Di+duY0vn76tM1uNQQDBN5hM9W2tywvlPVsI3IFbYMY+no5yu18bn/jLaT2552Wj0qT2qTagYEztdPyU9txfkw/rSR1YI01mVurwPzsLNKpJHYduwf7730UvQePoqGtE1U1BOr1flTXyXGUdBDVvOR8uQWo3WoAi23EBgEYeML/BEsrRZQEtAi6itkUZUIOqflpTJ5+FTMjV5FJJnCcOvLjJ9kP6uXWv4Tx2ZTxwEODLdRR/RQlTqao1ZVb9R12IlEGUMlEEhHNQBmAEmNzH3u7KfRy9i0ukUasZGagzXQ1AiW35pp12tMWxKN7GglofDYSdSsdW1EoFnnwe+LiMgEDUSk5a+hgBwIEEuqEtaF6hFqjqAv5bH8or1RUIfp9naDk2vcFoF5AdWEF/a1hfPJgO/Z3EkBRwTfBUGaob5OlO07Kk5c38zxE8CNzDDmMkN2nFgInsisEOUt46bL2WCra5rGfO9qNfV0xMrIqczX+3KVZm0nSbJHYlASSAGdHzI9jLB+t89rVTrRNBiiTj9lkARemlhnvIqaX8hTamwRA2sy2jlpzNRWHVQNXEooy3zk61Ime9pjtZeScM2iX6Tq0NkbQx/sCT7qWh7sWzRhEyYCDFOCsB5W/8mf0YyrX90M3Ayhdvl1y7dFb/SiOIWHNenrtwjj+6e9810aq/z//9ZdwdE+XKws+IyZQQcXm2dev4e//iz/D6xdGzHnD0dhduDt+L2I1MdRVaqmkU6XeNyBQehiD2lJtVT2yaxk8PftDnEuepjKZp4Cso+LVaCDPkZ5X39fajTWCvBWbgZLraOVDTiO0VslHwKU0SSnUWiVt0OjWTzllbSu9zK9GPzWqL4cRMhnKM64a9jdt1iuzPbmV9wq7upJMjkrs5NwC720gTEAfDgTse/YI45VypD6jF7SZa57KX47KrsBbrIH9n+kQo/2Y3ht56o1mVwRKi6srWGZ9LSwmyVMr0dIXQM/xMOK9PmyU2MypCLtZI9e/3du659qQRxYvL7efEZVv8I47eF8Xlc/shzJt/ej9pjbAdrW6icWxPGau5DB1PotCYg3BYDW6qRzLnO+e/qgp5A3+aqTJV0/NZPGDi4t44swiGhsb8Yl79uOXv/gA7j82hJVVAiW2J5vhIC/WzJPNQLE/y0zVfdlanyl6UqgNnAhIGFDRrJTWW1U5U0WmT91Ag1jqJznKHJnN2UbEcrZBYCbApG9q5sJmvPis+6YUBH3XATYJfM9WX/3LQvl7diwDJQ2C2CyYABaBlsxe6wkW/OwTKjM5BtHsrxyAZLJFTM4s4fSlUZy9PIbLI9NmzifAp7VgMi/09ugyhxuWBuXZzfrwvykfVirMp/QArfPSIKjM9WyrBwbb6Jf8Id4YRU9HHAeHegyAv3ruKobH55BYztvgR0e0Dl883Iz7+iNWX5q9GlkqYnghj9GFgplh5hUf60DKdoBp+9KROH79/nYDWnI4o3S5hFUQCJdweS6PV0ZSeG2cIHtJ63LlIW/TZri+fKTZPAoONPlZNG5m651IcTNbSBNA/ceXZvC/PDGKmXQB+9vi+B8+93l88eBBpo2kwlCwlvLhksVf7m/vDUC5d12enNe+P3z9DfzvT/+IeUqxDYvX+818N0R9Sm1Lvnz0kj5ng6nWHmVeyhsWdbkv30DlO+WDlwIPJilNkg1q87ojWSGzcMXrPfu+Zd/H9BMlVbnqUWbLy+ZpN23rawOhECINDQiFo6j3+RwYJ3CqqqlDfZCgPRSFL0wdIxxBfbiBRz7H+7V+P2oItOoYan0B1AZCtlzHmh+bj2ahxP8WCJx+8K9/C+NvPo+grxYPHerG5+4fssEZ88RMXqt0yWmcHIDpfTNLpg7stbUPB0CV10Ad7Q7ZRrrvBqC2ycUlACUPOzLjG1mUu9YSmXMF+pt9+PzhFgy1Bkzpv1V0LGNj3pr2f/ZaCtdnMkjx2cD+NjPjqxCDD9TBT+W9PsKCDkop40uMywQZC2iNAuva9884AMXz/tYIAVSbueTWyJ7NQJUL9MfRZ1V2SpsDO9oPRwtEZc5AYcoGISY1sZjHi1fncW4sgQUCmiGCIIGhg71NZNaV5kziwsQyRmeTJoTVGPW+NrrtjAVsHdNdA3F0NgZMAM6l8hieS+P8ZNLM9qYTebOpl4BsJCiuq63EYnKFKas2W/m9vS04srvDZpQayEjlpUTCX6OxEtQRAibtc9QkBx5UxmVGIqcfmnGSC3PLJAvTK07Ttz5KpMpW42KH2j6W71vaGVg/LqiXUoro/O3yoTj4e5oA6qVzY/hH/8fXCUaL+G//5mP4xF270dfR5MA964iFjpffuIb/+p//GV49f93AydFGAqim+xCrE4AiEFDZWWP0EvPu5Hol31MedG2X7t2l0hKenPkuLqbPo66qlvXHuiPokALmQId7RwxGzE4zT3LJLuVOI9qRYMDSKZMkMR3NTmQJXuRkIBIJOuGnD3pJJuk57QY+t7hszgn0o9yft8abbBTdlDC9wu+vUTGXW/PpxXkCyjq0tfAZeYdSvZAsSioDUmgF3OQFTjMFUii1lkqjpjIF/BhAvU9iB6VqZNVHjmnlOz23ZAAgEq/D8a80Y9e9UfOSt0a+YSbXFtQ9NHCjeuS1BQGI8rlFqKN3vgMwueo32tFsdpw40OLO3Fu6Fq/T7VJxHblECYujRSyMFrAwUcAmxZ+cL/Q1+cwRgpwySFl8YyqNN0aTuDabw4lDu/ErX7gfn3n4KHp3d7n+rWCf0p9ysGt3egOV82QnOqrJ6ahb7keG8kssI5WhtjnwgJL6tsrMUyBd+fGabVsAzkZbGYVkhNq/Y0k651/d47Xu27UdxX7cs27tlQeynKmhykszKLZtAEGUvpUjb5pbSmJ6fhlTcwkDUEvJrA10CGQls3ny+xLkVdTNwq1b2qwelTt+Twu/9Q0pIzaQohky9usw+YUG0uINYbQ0RshnQmiifO7vasHk7CL+1R98D2cujbNcnAdCbf4rsNsRrTVPs3LtLm+BSznta1SBerkbZj60r5gcmcipxt95oAO/+cUBNDb42CAJptNuxuvCTM7MNHV+aTZr25/YzJVGBFkXe/mdXzzRik/va8KxrjD5lgMS70QegNJM2H96eQa/9cQYJhNpDLY04n/6/BfxlUOHrAlYvbN8VFdvbTR3lix2NQyevVcAZcRXpZep3bw6Po4/O3UaT1y6iPMz0zY7FaSCK/NqOR0RKFe70gCLYtBnVf8KisgOO+jGSz3szjwlVe1bJrPmeIPycGsggEHmgu5bjofsSPHH9FNE4kW5fAFzC8smpzVr1MT21EBZrT6vPqc1fBpwYfelbqTZKB9qCZJq2Paq63hOIC/gVFtHvaOuzo61spjRPS0l8ActVBOAiRcmZyZx+slvoDg/hv6ORtx3sBsPHek1HVc6skyqtUfq9EKaOnXOzpsbguiIa22oGwj7wE4krFPw/04AlaIyJQB1pCuIlhA7pezd+czO924m1/gdKyHeIlAgA8+vGRC6Oq/NODfRQyH3paMt2NcRMmXrVvEpOQJQ06lVnJrI4fx4EpNklnXaULevEVUETAJQdersBAv1DX4TKkKm1glZUasCUE86AFVJoSAzuE8dbsfBbiqrNgPlZqH0rXfK050glYc+ofx6XvZMSImRMN0qp7m03JAv4elzUzZS2dXkx8P72giiGrBcWMOFqRReuDyLRLpgHk0k0iQkxejlPU+OIvZ3RtEW9ZsziqlEDldmUrYprrzspXPOkYcSY7Mv/CPQE2Y5DhAw3XuwFyf2dWNvX6sxNykAIpWPJ9BFYr4CoJGgj8q1ZzdNYt6MLG3l0w+5XG+blHYJAla0PL3JdaXMbGwzUJa11kCobSovtqaBwFCjGUHtE8ay2MrUzQ2l3HjUUV+7OI5/8L99DZfH5vHFBw/g5z5xGJ/n0UxM2WlZUXiWAOrv/4s/x+vnhw0AHG88iXvi9yNaKy811WWhJ2FVLuz3SHpb9aO8ZFbTmMyP4/mF5zBRGEPEFzQApbVPanOe63ARezYy+bx5ypO5nQSazRgRJIkBSflaYR40O5XnczLFa25ssHbhlYiXZo24ywV6Ip02JxSacRLQaWosAzcyTzE+ta/EctlVerGAhmgI7S3NpjRJ2Fps/CNuojSlGaf2pJJSqu+bFz8yWNWP4zsf03siNV07uHpT9aVYvzPzS8hoOwN/Je79pTYcejyO+pCbqV8tUdFfpeJPfmVrheQfgXWl2SkDVQwCUDYQwOblgSsDUDpYNYlzlevL7pUTUv7N3Syf2T2d6NxdVJL5afQwu1TC3PUCRl9LITW/YrxVFg1a67KnNWhOGqaSMlsumKnZLxE8/d1f+6x5GQxqE3alj3G63JMU/dbF25OXJPco/0ooWtv3fiEpT+4BEu8zbWtUHGWuraPM9gxE8fvqW0qH5c/93/ENKaoCSeLBkr9lkMQ+Uk1AIf6t2YKtNHgvWlm5a/UdKTVyPS+5ose8vqrBMYGnaYIp7bW1yHOBLQNRfE8gSnuAWR3zeaXBtpQQjzTTwlqbSY+GtMF2CG2tDWiLN7B/ho1vKB0aZDl/dRz/5g+/j3NXCKCkRDNe5VvmlmoeclggQKZBzUjQT34RYBxBe+71c6NYWEojQoD880ebCaI6zSRPjqkuEyy9NprCj64smxMRrZ2WuaO2rdjkd1TOcriwry2ALx1uxieGYtRnxDc8ue8V2FtJQMMAFFWr33/FAagJAqh+5u9//sKXDEDZ+yrKcnl7fenDIovd6m4HgEoTQIXeGUCJdKVmaaCb7+dWVjC6vIQ/e/MUvnnuHPtKkuW3ihoCKTny0VrBWiq4MrPSO/qsCzrf1gdczK4IvHbsgpq92rc3yyowLlnpAJRmD7R+Tyaqti9VlfOIbP8+ciOvH9O7kbVK1p/2HdPm7OlczgRCV4w8gbJaznFc/Ro7tBlgOdhRsLWO1MHUNnYOOG21Jf7TtQBXjUBUIGygy61/Yr+nDqG1T/v7m3HX3g4c291G3ljJuDZMn5tbzuGVi1M4NzyP+UQWx4c68MDhbjSGte8necEHWgPldQqeFrYA1NeRTglAVeBwZxDNBFCeE4m3Jy8J7iGpVmJAhdKmTa3L1WyJArYz5sMXD7fgIOO1AuXjlo4dpHvqtFoILO89r4+kcG4uh4qmAHwECb72KGrCRKzMvD8eQkDuzKXMicvzPRX6GhW+698/g3N//DzWMwV0N4fwmSOdZS98cm3rZqGYBKvQO0VeEZWL1hHTJLCUzmktmEw41CR0n4Hploni987M4uLEMkorRRzoiuC+PS0UGn4ksmt4+sI0rs+mqKSwAPUa31N8ysPBrgbznnegpwFhCg6tpbo8vYzT40u4Mpkh6i6aC2FPaFpD5Dc1eyTE/pn79tomty0UegJEnqCWYqMGrbLU+jcJzACVYZnuWbmp4HbQDbV/B8vztshLyq2+q9/KDUymdhdHZg3kXJ9cxNWJRQzzOJfImLIQjwbR09aAod4WHNvThbv391AhiBijd/liPDu/YXEzsJNevjaF//s/+xM89fpV7Opqwq9/8ST+/q8+avuVbWo/Kda71kD99//qL3H6yqgBqLsb78N98YcQrAlRYBM4MDK23q3sbGfs1rTpCRpJRhEPikczNuPZUVxKX8TF5AWkNpbRFImaMwgJLClkqlcz32LjXyMTy2Tztj5DU+MaVZbr0Ug4yDgr3OzUcprgc8XaTjPBUGNDxH5zDE6nPGf/W1xatr2FtC+WvhVviNq+I1K2tO5BzyuhMsWbmJknICvCx+dijC/e5ECZA1BuIbRG7LU+RzNa8hAoYdveHHdeBMmUmQWrFpFXHY7cmeNs70LqG14kt6Cbf9mKUXnW0crS7vDUnZR/+ciSS6bybZdW7rlCAUuJZSwT2FL9RP/dUQw9EEP3kTDC8VqbhXprtrzSeJtS0m21Eb6qtmaAQeDLziVjde1+M9DFZ92MTPnae0ZH8U3+rjVzUxcymLmcQ2J8BSv5dfOCp4/pq06usAaUPT4vk7bf+KXH8A/+9hcQZR83NOAld2cfurk/eQ9517dS7PQTb/MzW2SzZSK7eVNc3gtb12WyNuidM+z82YtCtJU2UfmhnbduQSo7KbAaMNLaqwKBk/qS7VunSnBPbX9yR7Q6dZdeT9p6yhFvep9XmZuDGYImA1iyTKBCXyDfmJxbxKXhaZy9PGkKljZGVo1pKwMNnrTEo+b4orMtZrMgs+zvr569jj/4xvNY4LtHeuVaPWAzjRdnMjg3lTUPfxp8dP9gwHJXTyvaCXImpxdtpi3F/O5t8+Orx1px/0DUzPkiPpleihe9JTdbpCqU/pKjavWfXiKAenIUk+wXu5ub8D9+4Yv4sgegSJKpKgOvHD4ssvjLjEYA6l+9+jIBVAqtwRD+i0NH8OkBB6A0S6g0vR2ptNRH9MxCNofTU9P4j6+8gueHryNHvizlVkBZvFayQA6EtIZV5qrGc5UG/rf86z+PZgbL9wSK1yhDVrXwn7xbIHZ1zW0xoPagfq0BXg3iyamL6t7WXjEeaz9UVkwHUR92yb1lHXm/vZVu9dY7xfQx3SmSzq4B6VSWfTOVNYsV6doN1GPbWc+9MZnQNqI9HCK20Ho7LVtZM0+RctdvgXqD9kzTUY6sZKWlJS4C95q90n5mzrGM+6bajXThaLAeu7tiOLmvA3czaBZeA2rSOWaWsnj5ggDUHBYIpu7Z34VHj/WalZXN1n8YM1BpKlMRXwWO3DaAupG8R8WELs3mcWo8w4LaRGukHl84EsehLqJSokTJPa8wPNK7+paQaZLC8flrKbwwkkaptgJ1rUEEh1pR2xCwZ4LNEYTkrtBTvEz5J3ijsLj+w7MEUC+gQNTZFvPjS8e7cVSe/AxACRDcOQDl5VdRWfp1zj/Kg9Y5yaOdKlpMRs/ILKpIxeGUnEWMEOyML6COZXGgpxEdjSEbSbs6nWJI2loojV46swKnrDUF6zDQGsYDBFo9zUEzC5Tr8TeGlzA2n+Y7JdtLR4uMD+9qN/MKfVvgSKi8hd9obQqb8wdt+qr1TPLmJGVDzE1p9AST8qLOoelOpWGbgfKgBz4KpES6P5ZqU2LI8NdZ9pMU2N974SJ++NoVjM8uEyjkkKESoc4uBq+RChYNtN+J1gHIfEGLxtuaQnjg6AAeu3s3Dg12oLEx7Br0zQ2GwHN0eBb/DwKo7zx3nkIhgL/x2RP4h7/+KXRQIdjgd+Sh73svXcS/+M9P4fLwJPy+ejzQ8ojtA6X1T+b5qxydyOXk1mT1woK3Z9jIKHYY3BsSfNpT6o2l1/Da0itYKMyhomYTLU1xM8dT1SkGkfqKRge1TskW0RNESUDKM5Pclmst0to6lS7+tpRIWb3LfC8WCdlMlotF7VF7jq0haxsap4yBSlAGKBg7WuLmBl31waTZ/ZVCydZmzC0nWJxifkH7ngCbE+zqx1VmCiiFXov8pfxJIKtuutpbbFbL6kH5USN0/608dHT5dKQ1YTtJVzbixXqpZBvROipXLDc+t5Psl3Kk2/HxWvfsNtsF729uSlXQLV6Xzz6qtDNPGpUuUXCl86rrNHI8CjT1HA7jxFeb0bIrgNWizLm8/Dp6+9zt/MWVlxUbg12prOy4857+6Cd301PQVKfy+CfnQWOn0rj2UhJTl3JYniFfZLsIs032dDbb7NJQfzv7rWYoQ7zvs8EPKYFt5IPtzZQTEjgWL49K4jsxsJ0/qfEqaGZFP7C9Ly4mcXVsBpeuT2GcCrvatr4XCfltM+KB7lZ0tjaiIca2Sr5i7dX4h9rGTd/d2WDfiW547aY43oWUPmc+KGVXANadb18zqF6UTh11KH/D+AvTaEWmU+vPblTZZjV4dMq1m52QnPHuK07NfqnPLxGEaOZLs/b6gN6xWX+Wm/iFyk5rwCZmF/Hsqxfx27//BM5cHEEkUGuzi4ozK8czJZYhz+XYo78zjj39HdhLHq36V3v5g68/h6dfvoA0eciBjgB+/ngr7uoJY7DJjybqM9rfyuXvRvJqQXlQVWWLm/g9AagnRsyr4IH2ZvyTz30Wn9+/38pLEbgy8jjwh0cWvxJGEoD67TKAagkE8TcMQA0SQNWZDHgnACVSNEqxTEhzpRVzLvHSyCh+75VXcW5mxpRW/Wb1y/ikE+gdlb/758rOAr/lBZGVC3+RFZH29GoO1ZrDl+ZwHWZTqzgzkTGdSPWsgTPJFM2kml5hxPjtO3bqjqSdOXL3tkvee1d3dGpv88TaINuiLpW8j/rA1k87qYw1w7hAuT23uIQ6ln8T9Yg+fxC1lN1LZIPtDdRJ21rQFQ0jwt9sHSXfWaUuoDbkqtKrKdeuxJ8EnKSryb2/ztUmlwtFvDg6gRnqHNJhHznagy/ct8smA6YXs3jqjVFcHF1AbqVkTiXEd3paojg00Irje9rMlK/qS3/3H/+mfetdSAkrt/EbiT/ot7VSEfNXz2Fh+DKVlyLqKbTMtWmdbFTdM8qQ/X1LPPajkXvOHSWv5NZ0IeNskmXL3N3kQ2OQDNEAlFPWb0X6Jn/GfGbVzPlKZMKKUK7Mq/xumr5a7rIpKL1RP+/bijQ5toCFS5PIZ4rmUGF3WxhtDX77pi2aFfrkC2/3/fdC3me972tzPLnWzTDvMtlT3sXUnNCpwmx2DeemMnj16jyGZ6mcVtc6z04Rn+0FdXUqhWszKSzxfX+0AfWBgNVPFQV+jA1FXvm0J5RcictV7KvXFxjXAi7zvTo2yn0D7ab8P3x8EHft7zXTPM04DXQ2McQx1NOC3vZGm3WJsvwEGGS2JgWgmgJNO7Fr8b/MNQT2BJ6U9h3Fa+Rd/8TJEsI/rACtkdPMRZJA6YUzI/jDJ9/AXzx9Bs+duo7hiUUbedWeVXft67byeeTYLtx/uN9m4rrbHBifT2Rw7vosRqaWDHDJWUY3lTCZdmw3sjKxnLLpPH746jVcY/wCBb3tMRwZ6kAr3xNwff7UCAHcVVwcmTHhEagNYiC0C32h/vKIYdlszf6WS5cHCQInJvTZ8nftwL5h87wUgJsZEBJipSJvz0qAXctcMQ98q5ur0J4+YQIezQht91snGMWQBJDy+YKBSYFuAZl6viOS+Y82xSuWnCe9aEjAyq1PUDosOv6Rm+bF5SSVo6LlRQJRM5YRAiMpsHpOeVHaUmkqv6m0xam2pbTJ7l7tTgJPClyBio/M+7Q3lMyJ9C3xA3neU/qUBiNmSGBISpncRotuFMbuuxYBg5i19rjSzJcYs9q1Rq7fnQ+U4/OAK0lnUkhtPSJvmqC+gbwnP8JULif7y3PxUfFZgdcCeZTqo2N/EJFmOesoP/jOBVUmPeSFHSRdRmXFo4LpNmxKrLKyW3Qq4tW81pE8yNyF17OdErwlJou2F9TwaynkF9fQHI3i0fsP4HOPHsNnHz6Kx+4/iPuPD+H4gX4c3tuLwV3sz1SsO8jrwuEAKqTYWXLK9VI+vGM1KZFMnLYikIONM+eG8fzL5/HDF87iu8+ewveeO23nz712CW9cGMHpS2M4w3Du8jjOXhnHuasTuMY+n1xKY5NKqdyNV5HPbuFrAdIfEwncCLA4/i4Pf5ph0NGtZbJjeV2TgmaRNLigwTxzVLF15D3KCfMOaM+432p5v4bXJi/Yp8wVNtuTvqm4QwRIWhclINvRGiO4bEJ7Swwt8QhlnzZ09dnMvNLmuYNX/HJIEWOIsL4b4zEM9rbj6L4+nDwyiPuP7eZxF04cHMShPT3Y3dduZsNvsJ4uD0/bKHQLFfeDHRoIrjXzP5nwaauPtyPViNr9OtuKHD29MZ7Cc9eWyccr0NcYw6O7d2FXPG7yfIs3v2MjujNkX1Af5WE0uYzXpqeQWllBkDzxYEsLBmKNtpbJeKiefRfSM9KF6lnOLeGwjfA/ffUqJpaXyRcr0OCvQQvLrE79kk9r4GiTsk3uoxU2N8n3yOu1AUdt5aaBpaivGk2BGvPkKGuj3kY/epsC6OK56kHgTrOGAmg59ikHtpwzCbUTj8yRC38yYKZ/POpZu9a5/a5fNBi2QRmhtdriwywdvcf74mUWymXm6MOvp59lUn9X39XgZIkyVtsIBNl6Hqn2oWOzEpcKecxTj02tFDGXzbGtpXF5PoFrCwmMJ5OYol4wQzA/Q9m/QL1Em0hriYX2zWzUTFYkhOZgEDG/n+0piBD1FDmaybM9zVJX0LmfPEMWVgLos0tZW6OuepdnPg2Kd7VE0B4PoaUhQF5Rc/sA6m1JDYztygGo8wRQl1CkQlJPQeY2vd0GUGyzt01qqnonXVzHcl77ckixqrDRCNksasd1jSpZH3oLEWyU0yUPftrbo0ggssEOWNdM1OirscRoH6ganldohoxpdCPy7r3UxBIWL00hny7YaEh/S5hC12cVrFkoMdF3V5xuj5RXkTq17eu0uo50ftUAlGah9IDyo4EzLZR9YyyJ5y4vYGJmydzdRhsbUVNXbx5MxuaSRM8ZKop+dLbHUR+OsWFUoZjjvbpK9DIfg61yn1uLcxPaC2oep0eW2NjW0NnSgIeODeILDx3Ao8d34dCuDsbj1itFAnIMoFE+CioJQTa0hlA979WbUJTAswq2YJnZDpY5/i9nVAcvzx8JssRsJ256PmUmc//5u6/hP3/nNYzNJggQ68yxw8PHB/Crn7kLv/jpY/jKI4fx+H178ehdu1luA+Y9T54GGyMB1hc7IOthbCZhgEjgU5tSVmk02SsTEdtRNlMwsHadgEszW87Ne6sBrzwB0x//gMrWixeRYP3WVtSh2ddC8DSANl+HpXdDwsj+iby4y/nZSbrFoCcFoNaxiqXNOSxiBoTbWNnUHgqbGMmMYDI/ZnXqr/ebkwadu2R7kVSYuUWagEJmNgIE8sIogCIQojUIKTIzzUYIBGoGKxoJmzKk/mV9h51Xs0MCJXKBrv2ebICCDM9PIB9ke5NCpA/LBKvEPrxEJpnKaZZqwxS1MBmigJsJUDYwjVZrvZMWwOtcioq+JRMSMUbNfglISYiWVldtcXyC306T6QrwyyzIRsKVVb3Lf8q2nhXIkpmh0qyZNs+0UA/vqNGb6MZ60bm+LeAkgKmNhwVGpQRsk3vjo0pKnSkbHjFrulY+tHYtXyygKADFsmnu9yMYYzlpg1yV1c62/wHJovKi0wVD+cA/LPfy52Sud/6HCQNPK8swRfkz7LsyzfuFz96L4yf2ooeKdSwqcO1MkU2wsA1rtghUpBkTg+V8Bx/TPZ2Ub+wk3tNoapqAX0BIQOmPv/0C/vBbL+AbP3wNz752EVfHZiGX6Oovtvkz27Btgr6YwumLo3jxjct46c0rGJ6YR5J9RIDRJ/ljCmO5vdzq2x8WKeNWtuV8swTMKYWAFfMg4GMARsHAlQNYOrr75TUrfM4AEtuDk9PlPFjc5XAD8Qbzrvalb2kAZjuUr3lfsai3qZ9rXdXewU4c3d+HA7u6cIzHe4/sxqP37Mdj9x3Ep+4/hPsImPf0d5oJoHiCTMzFM156/TKuELjK260GgQ90hsxVu8CTTN+1JsM+9jYkHqb9FuXG/NXRJF4cXib/qcHuljgeGhggkGoynui4i/59+GTfUFnzMEIA9aoHoFhWh1pbMdDw3gCUSLHJ7E4j+aenpvCt8+ep2KYQp04gj8kHOsNm7RKh/hCjDIlS54gwRAO8DtaiifqDgJHcywsk9TUGMNAcxK6WAEMQPQRQTaE6c9glAKRmorXnRfarZGEV8hSpgTuVt0j6kyMe+ezblavi0ZPatFm8XLxfg1l1NdrWxr2ltuYNrO+M6XbL5mO6PbqhjlQxrMoN8twN6qMZgh/VyMPUQVrZPyeqNrFEED6Xy2E4kcSVxUWMppYwmlzClYVFXJpfwqWFJQwvElDx9+HFZUwm01iiDpKjXDKnO2wj1sZdE0HY59zvTywnsZTJU4cu8n4FQuQFjdR925u0NYqPwCmKvT1NONDfjF1dMfICOaDaRNWX/94//k2l+72GLeKFrrcBlGagCmTyAlAatSnbpeode/b2ghRQ/jVvfGkqTlrkyQhsOl6dULuv19Vo9N1ScQMxhvI3K4yJLeZWkScgWWUaatlJBaBk9y4vZ/Ycj1Vk7HpPCZVQSE0uYsEAVB41vNdGxNlAxqBNdLWOR+Za74XZ3ExWHF5gPJp1Ktis06rZZ8tkT6Rv2HcqqjC8UMATZ2dwZmTezKK8RfUrROQp7cGznDVwN9jViIfv2oN9/a24fm0ME2OTqKfe3s68dzAfw/MZPHN+BucJErXpbjwawKMnduNvfekePETg1NUco6CTENBIkRMIGm2Ut6SmiMywAmbiYot9mTblwSOvPLx7W9e84eX3I0dKFMtRM08p1vdTr13FP/+9H+K5U8OW9waC0UNDHfi7v/QwfuOr9+H4vm5b3yRFwCMpBHLHvqe3BXcf6LUZPAFOrY/qbmtEc4wdMSQPMQTvOxst6ytPJerVi2MYnV2yRdjNFP59HQTFVJSmFlL42tNn8BoVKgndpvpGDIZYR8EuAuIIC9i1QZnlSb9xtcG/qpebgn6yL/OPANQGIVSO0ClVsYi5zUmk1pPIlnKYyU4jWUqyzuvMXNCAAsvBpdrFr4ahvGW0I7gYHdMqACWgJEAnUCXAIVfH+rYWjMtcytoM31f/luneItuxQJjWUilOPavFyJ5ZjsqA2TagI1fZckSxJg8ETI2UnlDArZGSwNPMk/McRlDHc6XXUqs4GY+AljwEqt4kOAXaZCogM0TVn8CVgJt7S39d2Wqx6sJS0jb2XVtbNZAVi0RshN2jcqm8JYi8dIgklKWkpQgENeum9Nq6jzq32bDje3pe/7bj+SgFj7xr48wsY6tTsz933jel3NaS8dRQBoSaa1HrkyOQnTF90CBS25YC5e6p9PRPPFPrnwqZdVx/LYlzTyyhlAL2DXXi//kbX8Tf/uufRHd73JR77VhfIX6rfimGpwrbou3vePfdF3htP3nHHcR6ZIPC1PQCnnjuNP7tHz6J3/njH9iskhyl+CmcO8hj9w104hP3HMDPf+Ye/MoXHzQ36V/99N04cbDf+oqUw7lFKgITczhF/vDc65cwObtsm9xqPye1F/GtmxL8YyJ9d8e3VW4631kWW/fKN71rI+/ovXDDi+WjRze9Y0CO51SI3Lnu7XxHJuMEO1Tamxsj5s1vqL+DYKkdvZ3NZiIpZxPaF0uAWY4jgoF6xOMNBiJeePUSzl+dNNOgZuow+9uDVORrbDBYwS1qL3/qBnLtQgOuuZUNjCUEoAiGJ9Jo8AVwqKMV9/T2UQbHygBKbwhGuXc/TLLYy/UgAOXNQAUIGg61tGLwfQAogdkSef90KoUzU9N4cWQMa5urBD8h7GOZ7W0NoJlASSCpK1aH3rgP/XE/BpsFlAJ23tvoQzeBUgdBlGb5ZF0UZX1oRspXQzBMwKQlIBpHlrWFj/JSpsBr5CNF3sxRBsniSVYQsjbQTJJXD16z01H8yQv6XfFpTXmaMipDeaFZK+k4knPqVzZDVZbTmquyd3m+zWk+DncyiFzdaJ+4ddvPTQOqRZ5PVm3gfOUaZqjjrLBOxNf1aCRYjWN7QxjspJ61wjrdqDTdoSMQRF8wRJ2XuhWB00gyiatLCfbHlLGMJr/MPjW7XYEwdQjVabpYMi978rZ3bSqB69MJYykCTz2tEfS2RdBM3TlE7CETbtvHjsEAlKX6FuTxpHK+tql836jcsLRR1cK181gcuYQVKi9q/O1RjT64mSIxFSn76gQyZarmSzpqdmorKFN2T4qE+772eBCAEkOiTKaiUYMwM9FBxhYqgzMBHL66VQH6650X1rRPyQZSOcZBvatS4EnvlWeeJDSrqVi5TXX5QZZmBRWs7PQyEtfmUEgXUMlnYkE3gqLRk1B9TdmN+e0zm22y1NlfyyOPAk4yzcrKgxHPzX6YTyhvMhdMEAA+cyWBl64uUMleRqZsQqRINHIiEyg/Qd3+/jZ87sED5sFNzg2eff0qpmYTZlYjHUNxz6cKts5Jm99qjdNJKvtffeQwPnn3kLki7yQwaCagCgW0Q30dlX4fGqj4CwzITE825+a+sZyHm5cBuNxt083XH0lSJmprkM0U8Z3nz+MvnjqNl86Osb1tskxb8SufPWHASWXV0hg2MxZr964KyoH/WF8C5pqda2S59bc34p79PbY3lkYyNMIpAXUDsR0V8it48/IkRqaXkCKY0gxWG5+/ODKHJ1+6jDeoeMktvEaee4N9ON50F5p9rYxLs1nleCwF5XTY2VvJ7vKPlwQJBim96xVrSILfXl3Gcn4ZC/lFFNcoXAmGBKA0aqxBBfcx97KEi5uVkctRebCqt+eVdwNPzMcKmZJ+0we1Jkp7hQgsKH1yKuBmf9KMp2QDEsp3nIqh2SszyGxHTEAAazmdQTKbYV8pGdBV35P5j0CWFg+vkdkmGZfnTl2zpEOdrRaHlFYBJJnuSXmVmeT84rKBF3kKU67kVEbp0zOK2wLrUzNEAk9pfl/fsJFqgjYDYqxrb4ZLwcqlXEb6J/L+6mf3SAUBW8nSmS8Q5PFxATvlxdzxiilslbMXiyPd3Sb3u3uGfIgRCbToaIr19gfvOHlfduTSaGXAf+JH5m6bio3Keb20gdpAFVqHCHRD1bwvuOXIxfP+07iz3HeSblXVUHYsr2LsVAZXXkpgYbiIh07sw9/8+Yfx4F170NQSc+XEQt3i4i5B7xxEt7q3k1SHbG/XR6fwg1fOYH4phbZ4FI/dfxi/8Jl78YtfuB9/7XP34oufOIGHT+7Hkf29GOhpNdO0Vir3vR3NOLq3D/t2ddm11v6MjM3aLNRCIo3r43M2+rm7tw1VlEU2wvDjoJvzreCRCv3murj5nnetWzecv1vgn1s+f/P1zsC2UebHlZShW0GyS4G/ifcJaGlwRXKtgrxC616fefkCLlydsEXqAk6aTWkyE76aLfAkczLpLO5j3l/7rN1PFtZxfrpgM1BX53IECo042dtDENWBeFBrisUp1O5MPdeb9r6RJ1iMeKLH7HrrhOTedrTjXYtt57Uju6PEkXYCqBD55OGWNgwQ1Nm+ZHzGi3k7/pvJxaPnVygDtO7plfExnJ6eJv/fxOHOCLoa6hGRlRDLXJsp+wmEAgxBAqOgHRWq7Z6CftcSDdtHzNMXmRYVsfq4rpV88Vs9qwF05wmZYJX6oRwGaFZfg1OSPzIHl16kfQl1rr3U5HwoS56boWySZ1bNPBUKeRu8k/dlgVpnqkogad9zZuPi0eKrOpc8U/l4ZXNzHThs797h4/a84rWjeKNdr1s+RHrLDQD9bNNOPi5z6UqWk8z0zTEE75XY38LUMbTWfIX15auvREe8Fif2BXFgIIDOlnrr37OLq4jX+nE83oTPdXbjk22d6PAHrLxHZN6XyyJVLJh+0Kx9I6triDFWMZlO8z7bDM9lHrrMNjK5kMaVySVcGlvEmevzOHV1Fm9cnsVrF6fx8oVJ8873jgBqJ23lb7vFWMVrTY4anLy8zV05i7mr580Gnnkh0KBiw0ajTXFlhpfIbZhjh2Uyl0R+DUt2b812/LaQW8cSrxezqwzu/mJ2ne9rwz1+0BSMKputEfqTad50ssS45XFDyoNjbOqAwkYaZVCCVXjzGcbHdGzwfiU7Xk3ELU7X4uJagoUaggWvMet+ngAkQxRaSFJBpMITYGcX+oxHyBgIojTTo869ozjelSx+++fek7meRkEEnlRptrcV79eIQ/MprX+6MpPGq8NLePUawdNc0kZaNPIvJC1qIELW/ksPHxvAJ+4ashmk/s4mnL48hRdPD1Poav8mmQLK9SNjp9ItO/Lje7v4ziA+cULmZ4O2rimqDYZZDoF6mejJ3lumVG4htRRcAVul/a8WqUx4YB5zmQKefu0qrozNG9i573Af/vqnjuCLDx3AYQIhKd/WyFSOOt5MuiWuyRMJanntapdJX9RvtrViym8hlusKAdTZazMYJYBaTuXJaDcpBEo4fXWSYco8MMpd+d7IXoYD6CaIqq/y8VPvXRm1J9SZKaT1PFUCpnYTuYoU0itp9j8C9GLOAJIcOAgUbe/67V4VSRiYuRbbo24JaGktkkxpsnnnVEImTComCRW1Ife7czWuWSKZzskFuoD5IMFmT2sDYuEAllkP2sNF35LQSxK86DktAI2zLLWfmEaHZd4qECObac12aUZJ9uzqp7uohD54oJ9CthYjc8tMQ4UNvqiOtIZJs1kqY33DBmGqKdANQMlZhkazNlAgQ9W39azAohQurdXQOgm56/Xs7p23KApfxmNKuZXsNtk5/1jT4XMCjkkKb/VjxSHQpj2sbB2Xva9yZhxKXDkitaobyfuCAJNGVBmv1pAx3VII3wLUPxTa8Q373rbyJUVG3tqKmXX4wzXoOhSCjwBKppjuNac2btMdTC+jqqwGktNFXHomgdkrefiq6m125xe/cC9amqKubNVXvYK93c/rOS+8Hek3NnrlX9+RkwKBt0/eewgPnthr66z6d3WivbMFsXiEgNxnM9OaGVXwBX2IkUcPtMfR3S7HRdXGvxOpLKbmljBOPiFe3EnAFSa/rhNfsm/a1z+mnWQM6FbB/Wz9jP3HBohYB2vsQ6+euopro7M2Kh31VWFXix/NIQ0G1/A5956UfSent5uCHflHM68L6RJeuJ7Ca2PLmEmv4FA7ZfSuQQzG4wiTx9gAaPl5a4tl8uIo/0rSAzre2F+2VXjdFb/Z+cbOJx3ZnfJ3tgFUkXpNnc1ACUDVkjfvTItH7g7/8jfxFT2iMtNgmEb4tfbpuevDGF9Oopl9/e6eKEGiM4XVPxWTN0iu971zgaKd9y1sfW+bdC0+ycfsQmUvc0oBKa1Lk5WTwJSUa/E/8WqZwufZ/7QPmKwNijwKREk+SG5VbKyBmNgAnTcQJs9t4uXrVNAFxrT3lO5LFipeC7ouB3fPOSkwYMQ+qntuEKl8zt9UM5o107uO5bAulVdmyPRNy+HNuf5ZI+bfikAF5Mpca5NVJ5RwiPv8ONrUhFrqr/MExaFQJXrb6rGr228zUHv7/ey+lZieL1HGAoGqGjzQ0ob7mlvRQbkeqqm1PaSW+O4kgZTW7vkYZNo3mUzh4sKimfpJA5elWWPYb+dmFca2o618UsQZKR4z8kZKwG7y+3YB1I2kxu6U6Y31VZQKOWQX5zF5/k3MX79MhUYjq5vmelyAaDK5gsnUGqYZZuTUgWEytYophum07rvzyWVlpoQJBt2fy1JoFJiJdTYxAicJFw1gCjBdX6RwnM3j2lwBU4xfgEwLDFlGVgdsnxYEptTxppKrBqLW5RZTdszxkI1EmTMJKnA1BAqeAqT3VqlklajIZYlCi0tZ6+RSzLqaAogKcGlxpMdN34GMQSvooszjBABLVP5krpfOs1PbaC07lRLKxqLFq0uZFVydTePJM9N47doitBmon8q2BKYWE8usrKs5au6yf+0Ld+PLjx7CIQKpGO9nqXAvJnOm1AlpaWNcPd8ZjxKtt+Pxe/fgyw8fxANH+m3WqjkWtDVRtkbHlMJympUeSzipnPa/iiQFX3ldY6eQ0wet81K5fvWRg/jyJw47D3qsI2tct1sOeo4M1N4R13w7Yp2WyCgujc5hfGYZC8tZzC9nMEmlX+eb61VorG3C7sgQ7mm638CTGqhjy++VVJnlOrXXKcQIoURk9WQmeSxklww4qMWaSRtBz84RMk/A2mgfBZNM5SQINBMkcyiRvPLJLE5x6Hk2d7dWgX1LI30SaAsy3ctmLS39bTHcd6AHfQRRaoPKt0KW6dAMkASi7nc0hXFyfzeGupswz3rSvmYbTIdmnASgJLAEwA7vasW9rL8Tu7uN0Z0enrbBCgnKHJmfRib1rNIt4e6EukwQ3QyUikb5kpmsZr/0fakv4g3Kg/Kp/KrNiIlqhkvgRb9LqdhRWvbXBCZ/k8ltnn1T5aP9qzTLpncMkDEIQHmDFBK2UprVOK3MdXP7YPfUCiyw2EtUCLTeRt8QUBVvUrl/eKTvO1IqPFI+lTaNAhcKJZRyGwRQ1Wgb8qM+yLIhP34r29x+/wOTolK+eVwcLeDC00tYT1Vid387PvPQUdx1bMgsDFi45Yd30J1Khr7Puo1GQtg/1IdD+wewm4CphfxagzBWnzI1Ek9ROjweoQrT4Iyu19Yop2rRJBO0zma08t3ZxaSFgmZ2rW0AzU0RtHfEmXbG+U585mO6Ne0sMraLNSrdV65P2friBQJWmb73NWnRuZYNVJu5qqpJyrssa1wn41Hlz6PqVoNnU8tFPHFhEaemUsiWNnC8uxv39fcxDreXngaDpAeYQq5v86+icLE4snPetPsWv8g97Z5zfz3yQNR2z9wmu2NxVJTXQE3aiHugVk4k3BqoOgIoWQC5/uzF7l0rqwIE8mK2bmbbSvksldFvnj1rXvhWqFv1NvlwvDdia9Rt82x78w4Q0yUdTA69lBzFK9DU6KdcaKhHnABX+3PKMkgOvjSTpdkvKdWaNVTetC7fXysHF+RH0Trsbg2hI0aeb3KrwiyVZAaorTcEtmR+LjClGfU19kfl2QErnrPvSi5ocNoGiyzoHXeu3/SMTAodmGJZMN2SNXJQID1rawNgy+DPNllrK9erliOssby0L5QGoWrZX/pCITzY1mbd7Wo6jXC4gvpCPbpa6tHNsLurnjpCFd+R6Wwew4s5dPoD1JcCaKn3oZ2yvZUgTCafw2yzRerGKdbzRCqF60sJhmXIBbomD/Z0N+JAXwva42ELWpPe1dpgHvg6WyLobo2a2/PdnbHbcyKhfqdg5/wnxUNrhtZKBaSmxjD88tM4/e0/wcT515FLJ5lJAhm2FpndyW1okXJile+tU3Ku8b5AkHR78x3GRiRfLOL98rqhAcqqGi22r8YmG700HAnlTX5zQ0oB39F7So6QqZbPazZKs1baUfzqAgEVwdgKO2/M56aHlfgpgrKFTMkadYWvBrUtYVTwN82W61tSZLQWSl7YVIsa3FdlpScTDEuWPgGoQXY67YRuz0sB8wrmbch1D4ZyR5HSlNUUYaZo6FpMRp1ITFVT4stUsLSB7dMXZ/D0+WnMJLLmAWRfb6sp9Y+c2I3P3L8XP/eJQ/iNr96LX/rscRwYbDcTO9mGasRenVqVrs1tT+zrtfVNn39gP9/bZ+8f2tVuDaKNwjcacutSLB87svLOufqrRVaFrGCt4xnsajbPg9rLSU41VC4VrDO1BY/uaNmwva2yPVwbX8LIdAIT8+zIrEO1hVBtGD3BXjzQ8iCONB4jgA7Yt50rbDLkHWl6b6QXXS4k4qorahCpjJnSO5EdR2G1wPZYbQCq3tYEbZMnyNdXN60v5VcEHOSlhko745S5qEzT1tiRg2y3csygPq3ZopXSCgFJHvKQpzyqvMWg5Bb0rr2d6GwOMZ5q/qZ4BYxWTPiojWr/ha88uBefOjFgZqajMynMLWWtrWtzY7GKXZ1NeOBIL770wB7ctaeTRVuL61MJnBmZstEsCT6ZAKrTa++HMEGQeQxk+gSogkHtdVVtNvVKo2bIJAxN32e2lU/lX5tEBqkIaYPghYVlW8skb4MChyoebeypmTYrZr5o/3hf5i6LCbdR4BorT/UnhUXew6RY28wR39M3tA9GIpGyKJQmB2IZiYpfQdJYgXlZr6Ew3yRgySmtVQ5AMa1bo9wfEllbUFo84rn4ou7nC3IfX7SRxLoA0xShckMFNNhQYyBqx+QpaWckH4yUJBWslsnNDudx8dklxGojeOjkXpw8shtdBCNWqGLoroLc0ZJw59Jhcdl3CJAUBHjYB27K+C2I71kmGNie9F4oEmA/iZpjBPWn0clFM+uTMivX2/uGut07ev5jev8kPYNK8/xSGvPLaYxMzWNjdcUcV8khlrZRcbMPDkDVUAn2eILqS/8sGl5LF/nOuUVcnc/pDgaa4uiIRpEh/1lk/08XC8iTH0opX990Jl2KV01G0SkORm28x8Xu7mv0Qd9zgddbbVjPuCe9dOwku6N3eBhJJsyJRFIzUNS1DsmEL9ZoMsf0ACVEB35c1/qCwFGG8kGj9LPkjRPJFMYTyzg3PY3vX76M0cSi7bM1QLDZy6BBWwFE++AdCNLTREqeBsIEklT+5sSHJKdeMrPsjtVjMO7HUGvQwq7mIIFSEHvaAraW7VBnGMd6IjxGCIx9aCMwjgdrbCZLvEuOumTNZDNLzLNmrLTHnZR5DdLJssJt25Fz5zqyPjO5rN2XU5iMnmNI8zqb5X0GOQxSncmpitbp2ECZMuOR5XPH9c8YmTjj0YqB/8TKZMmiwSLdbKB+0RMKI0G9YTibRiRcZQDqyO4gdTbKceny7C1qG9NLJYxNF+GvrLE1c9GaOjQRRDUzFNnXptj35IhihHJ7jGFO1jKsb+kDbY0hxtuADuoi0l9aGoLY3xvHwd4m7O+OYYhhV2cD+qg/yyPfbTmRUD+oonBXUC5z7Cxjrz2Dy09/G5effQKjb76MhYkRZNixBIzUMLQBfU/dOgZ9m9gTAPb7N3HYt4ajvlUc86/iqH8Nx3h+3FeycIL37gqUcE9wDScDq7jbX8JJ/wruql/B8foSjjAcrCthT90qBmpX0VG9jsaqdfgqN6g8VCCzRqVjXWBKeyetYYmAaipVMqRZQ0agWR2NQmepZKyysOtagqgsKyYaMarUlHzArYXS2iiZ+QlQyZ15YmTelDQpd3s6omjgcyKbhua7LKJbku6rU6phyBW50qUZJ9sQl2kRGNTvMo/Tbxcmks6l+LUFnB9P8N4qDvS34YsPHsDf/sq9+Mojh3CCiqQA0O6eFir4Mfio9Gk0Q9PhSouNXLMxqIPK9EPOHpobQg5JUwh3Nkdsxkle9eQMw0aEy2m1+mZi7Y4upASSMd0Q+A0JGnvhp528TNsJa0NlyDZRU0cmx/o3JqfGX37CozuadZapANQIgbrcnmsdlDYk9NfUY290P4433o12fxd8VX573CnFLs3bgvTdQ/mVctCfbdJsRV1FHZLFFKZz0xQiJcgNtK0JqpNXOglzMXz3vMwVVktuBqpIBUNxyqGCwE6RDE/p1wztUE/cwI64o0bz5BJUMzV6X94bd3c14sEjPTg21I4OPhcKyBU+wRx/6yZz2kvGJWD14KEenNzbxefjtoGdzEtbG4NkdFG0xAI4sqsNn757Fx452ofjjKuTbV2eIzUCOTqXwOuXqSyk87bguZINXO/9/CMHcHSwA5Ub1QRqJSQp7LTWS2mVyd5yKmuzUC3sK0PdceOBmfwqy6DsvryyyoSkPP7JVtspVux3LCebTTIApcERtSzyHwHC7AoS6QyfXyNo5e8idiWtp9JMn+eJTyA0lc5iOZ02UKU1UluKmiSNCpzpMFBVuYkiKGhKBawWNlFDMCwwpueFEbbagHvLgg0KlINo52/vJXh/NwQQmFcXL9PE72pdmzyE2gAR0yLX4oFYLRq7fXZu92+I7c4E8bN1Ivbc8pp53xs9lURrOIaTR3ejl+0nGqg30yubXbd3ymSn5WsdxOvE53Y+80FoKxqe3E6ULEMNbtjjbG9aWyjHE13tTYg3hREnT5fjgyP7erF7sNO989MKoFQeaouSLZSFbPTbwauHclu986TeaQmw78ukP0WFam4phfNae5rOWdnLS9xAs8/4oFmL6A3+EY+RHmCxsE/qn/rBpbk8vn5qAROJIsLsvwfb2zHU0szuXkE+tIYClXMNpGoWaJnK9RL5zzyV8Xkq23MZArhMhkArb4BluZAnb14h6KIyr5ldzXxoJkQdnKTvid/o6K0xV9+2/qgHytd2TjITvpkpWwuiGSgBqMHGRjNrqtGsCMtbs98Zfm+WPGiSSuYM06SNc5VWASnt/yQQKPOn18cnkSxk0dMYQF88YG7IpY+oOVo53YHgnTiu4fKm5qLvaFZKM08CtVKYZeInhVoOv6SzhRlkitlA+aLBb63NkpMKvad41Gs0Y9UQqEY7gbJmtBrLoGp7/b4+z9plmdtyCPIYLYnQwKCZ6TGz0hUYHeNkuyBf1rYxmjBQPcncXs6O5KTI8d5tPrydPS93+reV5Z+JoL8qNysDlon0WGepUbTrKNtpK/WRpZUSJgo5xGM1GOryUxcOoatZJszqA9qqpBJXxgu4cL2AerblRva9gXCEAMxnJp6j7F+XUsuMh7oI+6B6kJU6f+tqDuNQf7M5i5BOXk2gK4uvVuoAYbYbDYxqskFBs4jSA97BhK9ckUxEJTuWzPQys5OYu3wGY288j+EXf0jh9DJmrl9GPrGA+s1VxAhoumrXMeTbwNHAOu4NreNEcAMHAxs4QPC0t15h1Y5DdWvYbWEVu3mt8z31fJdB93YRJO1mGGQYqF3DQM0q+nns53VfzRp6eezmdbeONevo5HfjNZssNArPNWCpsGF7QGU0ml1ys2AyKUwRWK0p8+woAlCVLAx1CvYEY24bhVWUlrJYTeRQWswicW0WqamEKYDqmO1U2OT/XaMftlu6GLxrAUY6VUMQKVq5Qi1QecoRNOWlcDIRahw2Qsxn5GVwcimH8xPLeOXqvAGnuVSBDSSMBw734ec/cdiAk9YpNVGR05qnEEGROqN1M8bvCU6rUNaXLYxlZdeRiYT99W60naBPpn/yTKR0y/Ur24yTH0qwOISUPsahHzZWqfBR4V1cymBhIcVj2rz8yeV2iY1YZaZGZgLvQxVwHyJtJdk7YWGoPFSeqjzW063ojuaUZS4ANTqVxPXJJVyfmkeRbSXmi2J/9BD2RQ+QGROcbDqTCe/r7zUN1lY8uullMQ8pBtnVLJIrSZQ2CXIq3WaFKgKtFRKYKBQoOMnQzE01zzU7Y97zSEqbZqTMrI/PB/w1uJvgZy/brJRWTY1r3WBTlEK2rQH7+ppxlMDn6O42gqWo/a72pGfkuKSTzGywM4Y9fH93Z6MBGSkyAinqO62NYpwRGzHa39diIKqX8cprjrKnPkb+RyG3ZgpBvCFo3nQO9Lfi3oPd+OTxfvS0xFC1WY35VA5jBFoyx5PJQJJKk5xLyKz15L5OPHKkj3yjZFsEuDbiPBDKZEMmHkqPARa2Gx3lGVAzBUqrCQO2JXl3lDK2ur7KLqaF1drfyv3TzJfMBwXgVIYCT1rgrPglcLUOzQZ5tvoY08BTAZHNyg2CvTQy5BkV6yo/mQPWbj1r9e69ZkeBF2d+onS5x/iU98x7IIEl5VntQuBZJtaOr7n1AQLK2sRb6wrWSpuIttahfW/AwLlmyy0OS9T7+PjbkAGo1U2kF0qYvZbD1MUs2hoacfxQP9tAmDzR7V9kjmDeQkwH0y9wl2FdybmLKUb8RQNd75u2slfO69b1Lcj7TY+pUnRt9VSJurAf7Y1h9HTGMdDdgr7OFtsAuIn5so6q8FNBzJTJm7LMKZet1oIuEbhMTy1ianIeC/MJpJYzKOaLVgYaEGQjK8soe4W0dfI+yXvfHaUEa62kzHJffPMKpueTTGI1epvqCYBkfiflTnzF9W0p7bqn93WUMi2nV2cmM/juuUVbyx0j/+trIg8Lh61fyApFz+kob7tyViEnCFpPlCUwyZIHZQlSdMzYuXe9Ur7muT1bov6w/ZvWc8gMSXsyrZjJ2RrlhnQD189dqMBIKulM+PiO9oE60tqOwViMCqbzqpcsCNDlCJiyBuSW8jnbU0fAzQ388h/LSc9NJJZxfmYWK+sr2N8RMo96AizSpe5oc/SqiSdOc2KzUWB+bPCYQeXvBV1r+YaAkQW2GWfWJ6BprxuVS8eUbz/5UoxyqylIkOWrQYTnAlyNwTozEWwOM/Aor4KajVRo80LUHVt5bOdRXgdlxpiX3qlZBZLW10pv8zKjdFgf384cyZ3fquh2PiXa+czNv/200baccuC4QpMiBqBWrIwidXVoCwSRps4xQywSi7BPtvmxvz+AlkYN3mq8pYI6QgXOXc/h9JU846lEI2Xn3miU7XYdz87N4sWFOVxNpZAReCLAVTvV+vQ4QdNAe5ShwXQQpSNIXTlKXSTkc16IBYTV7t1ssQsV/+4aJRtJnUK03TwdaXRxdSWPpeFLmDrzCsZPv4SlsWs2yqf8yoguQiHeWrOBHgIbgZ0h/wa66oka2WDlIc+pfvrgjXHfit7u950NROca7SmXNyQKixsVGF6txtmVWrxcqMdYqcZmpIpqu3xGSFIjDplsEat1VEZagqhmZ68O1aOCzzALNr1aQQaxli5gPVfCamYF8xMLmJ9ZQCqTJ2OowsGeRhzqieFAVwM7i5+KXw0ryhWmRzoVg5RTCLlG1EI0jVqo4EU62hqo/ComCdReu7qAkXlnlynh3tEUweP37sXnHtxvG6qGGkKawnImIDsL4u1InVLP7XzWS175qPqwzmtp1ezcOuRWeoUKj0ywlqhUThE4XZ+kECBwEoA0V88EYnKz3UHltac1ZoqpRvul3Lr1U8o/Iy1/53aS+9NMXrEaHyRtXXsnopsKwWsqdruOTDZZwPdfHMY3nzuHv3zxTYLUdfRGunBX0z3YHznEh2QSSw7xAUl1vk1eojRiyv7AfzOFaVxMncdI/hoWS3M2E0t2Zkq97MAFmsV0yq+VySnM+qt2bW+Q2WjfhJ9/aB/29jajyDaVIIBYWM7brKcGAbSHmLxpaoZLbV4jua49MmIedxaZPrWzf3mk5x1Q0Lff/hmlO5VzJrNaIxWgcDRFhop2KrOKb75wCV9/7rytuZIuJ++G8jw50BHF5+4Zwt0EUb/7l2/iD79/FquqhzLvaWJcAnIFAt5kpoh0vmA8pLujhczXx+/yISZJdvVTc4vQnlgCeGbWSMEqEw+ZFLa1xBFvbDAAIpOQqel59kF5DqxESzyGpliUwEBMXaSMurPKWvGRFYyOLCCbLqIhErR1N+GQW2dxA09igr1S1TfSDBLmAZ/S4/rurcrvnUjAVLNlS8spllsFGhsiBkxUtlqoLROXuUQKOfJcOfc58rkmPPhr7fBFakx+sNYUC/85vnEnSPtNlfLrmKMQvfx8Am9+ex4Hu/vwyz93P/ZqY1yCZq0nCmnmfqcm5eWd9ZdOZfHKqauWN7nA1j5BcnvNhmGK/FvohlveRTlu7xM7n9nx2fdMau9O83KBZU0GXv7xI0o2a6r6dvxBBWBthHxBZsOatZapjtYdXR6esv2xtEZSpqsN4SDam2PmfnyAdRGjLJS80Uy1RoIrNJPLKF1b0qnifw9kabOTciAFA7h0+ir+7j/9HfzolYvQXkmfO9SEv3aiFc1BDZ5qVgHm0lzKtJYJSM/RoKoGSi/N5fDtcwv4N89MYja9RgAfwoGOduxpbUVIW0OwvynOegIz583PzR4Z7+Hnja8pJ6rfd8iR16TUb/Wsvi9PrRbIL3TUJqL1DFowL/Cgb/1obAT/5xuvYoJAqplK6S8fPIxHe/tRQzkgHqjNSAXapBPoK0qbnPBYavhRp0xu4DIV0jfGx/Hc9THypxV88XCLuSg3kFJO10+C3q28rN8YuTsaIpGMkum4Kclbv6gOXHxbcfJEdWNyxzKpfEq3245fz0rXHF8u2ibK08vUJ9leQuTLUbZn8X8zl+QzkpWKS/XnvuH+CqbeTK49bNPO8vV+2X7CO3trPB9F2uqGTHet+gPb1+jMHGaXlu1ufySChzs6MUe5+Epinjy8FvcfjOCvf7oJh3cFyEs0wOJmh3/7z2fxb782h9rNGhxqjOErXT1YJp/5/ZGrmC7Ip58rXxWfBsi0Ke6BgRa0U5ZrmY7Yq+qoIx42AKWJCd27VXOu+J1rK+62/ioTDJp1ktKxQZQm1+RXn/0uFq9fQpYJz+VyFH4lBDbJGKpWMVRfQkvVBkHUJuIE1y0KdeRBGh21pqa4mVg7cZ/5oFSOypFpBi5WsdAVAqnMRiVOFevwvawPYwRVOd4jb4CpIEyL2MIaXxOo0SI/TXm7WRt52WG61doZpaZdiwUpAjkqfykqkquI1NfirsEmfPYohXEsYAsZd64h0miDgSYyUnVKr5Grg2nUSrNQE0s5XJlOY2whgzkqz+n8ChWuegz1tuCxu4fwpYcOoKc9xsok6GPc1osVwfshvrqTvFisMxJpa8OyGQKl1y9O4OnXr+Ly2BxmltKQO21tPqxFkwJYJvz4ihQlG0FnA9PI+N7eVnzy5G5zSHFwVzsLmXCW7zg2tFU1f7WonCmnRjtS2ehSgwRv6Wn2GJ+23/hf1zzabQGoVAE/eGEU33z2LL754utYyVVhKLYLhxuO2Z5PojsBoDwG7NWNSGzbzFj523D2Gl5fegWTuQmkSimrd72jkUl5ZAwGKPRZ74pBpqgZzUKxjasfqbfLrEGM58judluzdHx3K7RvmPqDvM+J1FfqmGct3FXbVn/bFh7vnbz3bipxI69+lDb1Qz3jhJV+dIqBuvrliUWcHSazTmTsObmc14JRzZRp5kujrn/8/Qv4y+cuYy6VshFerd+SyeAX7h3C+GQBL5+bwYWpCRTWS+hua0EkFLR+kpPHvWX2c77nq6u0GS0pTVcmljDP78mBTEdbM+KxiCmUqTSfXUiwLNfMdK+VACoWjbhcWLtyypIyk1/NI5XPILGYxVppw4SzNjIOUwG8GUCJ1O60bsbtaZUy5bTRZmW0IbD2V7lVKb6VrFT5R7M9xdIK5hmfFLOmaNRm0aysya/kSGRybgGpVJ6SgG36gShO/Fwzmnp85lBCebjNT942GYDKbRBA5XHlBQKo785hIN6OLz5+Asf395u78CgVmWBAe4K5DaJNcFimSGzn169O4P/9r75mnrx+/vF7cOxAv836mBRVg7mZLA83Z4TPenF65D1y8/33SvZ+OZI7XYAfBlkalV4GybP1NVwZnsFrZ6/bhsIXrk2yPabN4kHtXrO73n4+kjdSYMQ3JG+6O+I4tKcHn3rgEE4cGEC8MYIK8SSNSHgFfHOZWIe/DfLe43dmx2fxu1//Ib711CmcPT+BoaY6PH4ojrt7I7bORuu1xT9kOhbzV6ORQfudJTOr+Pb5RXzrzAJ+cHERmRWgUX0y4LfZZHYZS46CdA7nDazGQJWCTOpCdXUIKwhs8VpASDzYzPNYHqZrlEl9TS1SR4+/q9x0puZqd3jf+Dh5goDU6bkZfO3yBczl8mjw+fB4/y4ca2uzZzUr7Y20qzwV5U7+rEEyBc2EPXftOl4YHsZkMonWSDV+/ngby8bPunPluFPOfBRpO1fKr2SsG/SWMwnxfOvq249snRrxYit3VlYi94T+CmRrXf656RzGFnNYyq6gRnUb9FM2BMhznTWFnma1sIwdmLKy3lHeO2mrfrc/XD5KwnlUPtt6dvuXjzaV80Ddyk8dsoYX16dmMbWYMLCzNxbD53v7MEuA//TcNOoDFTiyK4T/8svNOHkgRN1cuocsIjbx774xj9/5iznqrxvws72rH8nkdbFYQFiDt+GA7fekiYJoqI5yPoqDfXFb8yQA5s08NUV8CFAe8NbbUtWX/u4/MRM+FbfbH4GJIFBIz07g+rPfw/Xnn8Ts5dNIMNHFXBZNmyvYXVPCwdoShhjaq9fRXruJ7nqgs74C8ToyFcVTrkB92xTGO06WYncof4CYDUwCQgRzMidsrVnjTxVYWq82YKXCUbo0cCCus0mFRR4tqvl+Le/X84cQI2nyVaEtVIOehjrsawvaokh575J7ZQEgId2mkNwmCjxpPUQl5O1rbD6D06NLeOHSPN4YWTJnEHJDfmUmhYuTSZwdp0AfWcRp/nZtOoVpAimZ0t1/uA8/9+ghoumj+NTJIezpaUEg6LthRsfl8D1S+SXXMPlfQQorG5WA4QtvXsOfU0D80RNv4hvPnMULp0dwYXQWM4tpCjLtw1NvG7ru6m7GQHecymSIea5Bju/OJbKYJfDS5q9XxxeQJODSb3JJHQiWXcK/Q8P7qSYrSJajqx4Hbgke5Gt/s8A2V+SRwHSTSq2CfhN4MrboSTUFHdh+SgSq18cSuDQ2i8uT06jbDGAgMoA2XxtCNeHyg/okY/gAodwSdpATxto093zyLC4kz2EiN47lYprPs08TRBwhKH7kaD8eOdaH+w924+T+Thwf6jBPdzKH07okgQ0ttpTJ3Qn+9vCRXhzf047mqDO7kz26Ro01IKD2IRMZc4uvGS6lzVJSLpA7SMqyy7dTxKSA6DNOptiPVh2akZIpYD8B0+7uJuzqajIPl5otUv+WMJXiotlXDaoIFGpdlvIpbz21lXVk1puYWlomoClY/vRdKRLaa0p7WK2sltDWFMJnTu6y9y+PL9peE3pOwEduzLUYWe7dNWMl5Upu1TWTtWWu6/5butfJwAS2Eom0mU0KwJgreSpetYxLs4o761sCWsqpLXTOZG3UXwDN1l7xW+/LRI3p0ABLJq+F8izHevIspkOfNUDGfqGFwCX2Bd3zR2sQjpM/8OgLC4irLsTbLFd3hFTPmt1aya0hObuC2at5bKyQt7OObQ1RW5NTXPjfx7Yo/mvEvLjS3cTwxCz+8zefM493g92tNmslRd00nZ3S1Du1V/nHC15+djy69Ywa3M8clfPNsMgyfeXUNfzHrz2N3/vaj/Ayz0cn5m3NofqWBhI7Wxttjys5yJCZYiwasj47t5iyWapr5JPnCXIvDU8ikczY7I/VD/uJ2fLsrAurj9sg6RB6VM/zWzIBa6S8kznym+dGTN7lVoGGQI05K5A5v8y+BCZkGqZ9GLWXnNYyf+dyAi+OJrGYKiFIsNW1KwJ/hApz1SZW+byUOVmlaF11Nk9di4pcslBEolDAAvvSXDZj+9KMEpgMLycsjCaXMZZKYjxJvSGTwTyf0/qpAvu0Brpc4vWX/3gqvq6g3qU0ypTPszSZTKdwaYHgju8LmLUFQ7ZGRM1V/EhrRTSorGstQZD53nQmjZHEMq4sLeJSgmFpwfZ/mmbaNjepa4XrsLc9bKZv0rMsLTxYkX5Eg/vjiNm18tLAk8CPZvNs/ROPbk2ZnrHS3XpPHFPNWvqfefwjL3Hu7Z2uqXIX8M9Tz5wnkhb/1auyUtD6GsWgOFV94kk2k8ULC3augSidO0DrHUX2t5wOS1yZXAotlT9VtDO9dZQhNczTEmVnkjJRv3YEg7i7udnKa7JAGUn9VF73jg4F0NNaz/J2oFX9+I2LWbxyQVZTG+addol9q5K4RBYlkumyptG+mpIV+/uo21LHdWZ6rH/q/42Uz/FogHXp5Pg7kXnhk3B1D26iRJA0f+08xl57FtdeeBJzPF8rZhHYKKGjag17CJr2MmgNUlvNBmICHExcC9FHhI2nXpmwmFyhvPPnPwi9NWbxQH1XIVi5gY7adVsTpdVNWQKo7KbyqSelUFWaTetgaxA9zX50ESR1N9abrbMWiyoM8v7e9iC6CKRkG62dkRMseDmEUBxBMoswGepydsVmlF6+Os+wgDeGl3B5OmlmeSNzZDw8jhMsTS7lMZssErNVUCgEsZcK6KMnBvELjx3FFx7cj7sO9KKhKWIbiZV7leso9rX3QeWXdLB884/MsYbH5vHDV6/gT77/Jr7+9Fk888Z1A00xNhzNgt1zsA8PHtEeUbtsg12tv7rnYC+O7O7Cvr5W81TX295knv40mzC/LCWxYGZ+LVQSu9ti7oM7lY2PAilN4njvrzS3SO1MFVOhkbYVgiQBpgKDAScF1p0HnthW5CrfAJZVaVlhtLTwQAZbIiA9f30W50amcH16HqHKGPZG96CpPo66qnr3va2WcGeoqqKKSSIQLs7iauYyTiXexGh2FIWNPFobAzg80E7A1IP7CRQ0myRPebs6G9HXHrP9mvo7GHjey/PelgZz7SlmdJSAS27GNS3uFPMKm2nSmjybCi/f2yZXHuI/O4PKx44fhLZedyfbvcmVpneltRWRQL0BGwXtAaa0SuFwyol2Pa9DS2MQUR53E2Ddx7IZZHloZq660u3Tc2VqAdOJFCPWGintO7LCfqH9nkrmFOPEng48dLjX4nv98jQSmbwNWEUoHDRzo02FBaL0TYGbcCjovPOxzDxSmWjdmTxDCZxp82e5tJazCdtPSgCKjF/KwM4ca+BEyqA28JUbd/EXuWKXx773C6CE0UprcnhBIccPBX3a4d2lVfFJCZANu8pCCoUvRFDYVIdoSx1CjW7/MekDrGl7506QysdMTXmeWVzF9MUcMssrkOvlno44+rtbXB9k2gOsc3PcoYd5Q/fXyeOloH/j+69DG25qDye9104QRQnr+LJHSraXdPKCTYYKKsey73J93p27wN+UWX3M3rtzef6pILUv5nlufhnnr0zgzQvDmE+kCJDIM/b34e7Dg7jv+BAeOLEXj5zcj4fu3ocHeK37R/b1Ye9AJ3o744iEA5Qzq7bR7amLo5hmfJrl1cy3Nrr1EYAZj7eyvk2yR/mOVyW8VrvQfmFavzc+M4+55ZwNeApQiO0LPElpSxfcGlA5JpHCPU1F+Wun5/HGRMYGxzr3BrHnoQbE++oRbqlBpJWhrQbR1lqEeB2IU+luIF8MsF9XaK32OjIEVstU+hYLeQNKc9msgaZpgqopBp3rnn4T4JIDisW8As/5ToLvJosFW+OkdVHF9VU2QaeISzmf4btXCYRkpienEd2RKFrIg5R9bVIqpxWKd5a64DTB3DgB1/DyMq4nBeaWec10EFDNkpdokb/WgWndzwD1pQD1AQNQ76X8f5J0UzeU+urWTzknEw5MCUi5GTzJBV3rN4EmHd06KweeNLiu35V7HuyelmukVtbMOkkDTsbv2Bc0yKSBLunfanQCUOJBCmIzdmREBqTsnju6+zpKxXLXrg2TGK+XpfKczk8FbadZahH7FkHOIuVbhnJOd5t81MkjEawxT8tyYMLy1PYdx/cE0dchPs46YVnL++8r57N46VzGylsgS+ubeqmfKIh3TFPXVYG1NgSxr9fpKipb8RDNPDUSZIUJqEyWqGzfgSp+51ppUxXIakCBHWRp5DIuP/0NTJ19xYRJFQWPj4rWnuoVHKwtIlyxzk7n6kuAqdNXiWiNZm9cEbjP6a+CVyx3nryY7XtOw+RN77uqAj2jkRdgZq0af5oJ4Jl8PYp8VoxPjft4dwgP7Y6ahxZDn3qL/zcUj6Lhc1I8VBGJ3IoBoz99YQQTS1k0BGvxiYNtuGugCRcmUjg1mjCgpBEojVrbiDeDFBlVjEbfFcIU2l1UOPcQPN13qM886umeZv9cr+F3jcp58m5s3X+PZMNAyleFzaINTy/h9/7yZfzZD07bNKaibQj6sJ/pEVC6jwqeTPEaggFT7t13vY+78lGvlnIoE6TzwzN47vQIhieXhAfwS585ji8+fMApZCro95vuD4HEbJQeVxxe+b53IpszgIS8QBO7tJlq3hyfrndkXpesiwr2mcr6GlTUs7Wxc1P6ILWQxu9/+1WbBXz10hg6qwleOz6BprpmcyAhUv+8M+TSpfwnVhbxwsJzuJy+REGbZVvfRDwSxOMnd+PTdw0gHpOpQbUt+BeD2SaXVy/HrjyVQjEcF7+4+61T7N5yv+oN71qv6D2eKD67KxBlJ2Uq/2hB5++Fys/fwCvKcdktXm9FWX7Gbng3lRb26fIrGxviLvxnaa7ExGwG//47r+OF82P83Y0e6l0dxJA/f98ePHi4x2a2Tl2bwb/5xqvsi8sWZ0dLE8FMPSZntdaS9cB7YSo0TQ0RG5E3c49yGkQCWQsJKo4EQqWS2t6mPROLhm39k+JS/xOQ2CK+qrin+A2tr5IyoHVXjQ1Re/dWJn9vT040V9Ro8948xscX+H41utuabbZMpO8LOC1SyUoms6bkRjtq0X8igj0PN6LrQMjS55xJeOX9wUntRflQ+Y+8lsIz/3YSM9ezCEbr8ZVPncSXP3kXFeMwGqNBW9tkG0WLV5H/ajP4fKGEH71yAf/tP/uP5pL4l7/4AL702Ancf9deac2gBlT+UpnIBsTnjAewLgxAmbKqPAk02VOm1EuWULti36fkV1y6vnNZ/+iS2pUqhmGRysvY9AIWl9NWTwKnzY0RGyiwmVvKSisUlav90busH73Psr82NocX3ryCP/7WC3jhjcvm1VPu3e860I+//rn78NXHT6Ke8vSWsudWZe21ecXvkW7pmiBqluDp2Tcu4M++8zKe+NEZ5IoltLMtPbArhs4GbfGwiY5wHXpi9YhGazGeWsG//PYIzi5k0bsnhH2PxLD/sUbUBQgsKDOMl65SL1mlHlLaxBr1w8Iy+9HcOlKj68jOEkRl9Lva0LZCvZO89u0BIl2Lj0rfMCWffVGDVjLXC7M/Ruvr0VDvN7NAmQSOp5J4aXKcQKmAYG097u3qwlBjE1ap62kWbJLgaInAKLtaIqDSXLczVzQdSXoKv6WB2ImZRSwnk+YGXJY697NM5IBBZnAuoe7w0aVynW91UtJNab65WXjk3d6+5+7or+SCSkBWPHISNpsuYWR5Bddms5hZLtjvcvQTDYfMsYTtHcgXBaDc9/THC+9ETnrqHQXxXAfKdPedU/tRI7e2mvkh31Q5aMuTmfmEzTArc+2Uh0dbKF/IH5JrJYxSd63yb+LXv9SMT1CmRNkG5UAiQ53sP3xzDv/pO/MG5DubgzixR9v81CORLuL8yAJGZpaxp6vR3JPHG+Rp2JmdxyJa00xeVFtl1mxi4a7EvPJ7K1X87vDqphxFrGTTGH7xB7jyo+8gvTCDdQrGms1VdFWu4EhNHs1V66izTFJYsw911FeiiQkO1JDPqML0NfvOR6CSmARLCv+oIPIblThdrDHnEi8yzKxWopZ5GWiqx9FO7RfgRzxUgyIZXM7CuiHcTFHe88jUyOjypQrMJgu4OD6PmaVlFMhomsJyd+nDYqqA5WzJnGXIqcJQTwv29LWYq3GNPDeyYpwpU7WZudWzwuooLDR6bWtKrMGTbmKUd4QUtTE94PsvXsS//vPn8eqFcdto16/1XPu68be+dA+O7uk09G3e0NihDWCUk3VDlW7dI5OnkJK9uvMuKFOCTWuocthh79tz7vATJaZFo/pziTS0iascBEgxrWE9GEnYGinNLsFesr3seiebEmy5VQInvqOZSNWZ/usFCkcbeWY5WAR6h5zR9hYzzZs3ebAZX3aiCgL3ypgfC4sp/Mvf/xH+8plztg/UoH8vHm3/JKK1DQT1bkRfTPeDkroo4ZsJ5mQpgbHcCF5behnjmQkqs8CxoQ588f69xlhkkqc1LsrKO7VLKxb7I3InNwt8p24rDywLy7+apASyZj6qzKRFLsFlBporOC91YmpyHar2qKl0xWCjqEzQzfH/uMh1iXIeFcrp0KikXKGfuTZnpnky95HTDHnCam8KYU9P3Gbw5FhDayZeOj+B3/nm67g2tWR9RiBGAnWJoEgbB6s1akZK5nvxWBQNFLQSjjIBEfiRSWAimTanL5YQ8jI541A8AlD1jMsBIpdeiXPNUiUzGczMLdnghxxWtDY1oinWYGYmfPydqvkmYpz85mbtGvOdx+TYEvlsDbraWsoAigoX61frWGQymKQQTKSy8Meq0L0/hIOPx9F3PGLlt6GZ2XKZ3jFi2mSKMXkugxd+fwaTFzJUVmHOCI4f7MNXP30Sx/b3s4wrbW1KJOw3ZXmTgE8C+6mXzuOf/G9/xHLO48ufugu/8Pg9eOzBw5pmABke42d6lWyBP8qJjSL5QXnwy2vr1tl08K5J7o7KjrUiIMU2rr0ITUiJ9OgdLoqPGklmqF14AzJqe1LKnbwpB9HNjdHKnPf4P5nK4ZUz1/HEc2cIbF7E6OQclZ8gHnvgEP7a5+7FfUeH3ObCYmqOgbk43jNJbm5Ce/h879nT+JPvELS9fgXTswlEyZs0cy2epmZRxzqU11tV+1x6BQ0DPpz8hVZ07A2iPlxtnictS0zT2gqbTYo6xcIGsjPsI1PUMeYInNIbWKVcMZClwBfWKE9URrt6qUu0E4jxm7L00EbjcrcuAJnNFg34SxarHarvqTy9NVNu5oRpYDnLs6rWQWpPOjVfKdxac6W1WCXet1kS1o9tGMtr8SfNaDdGA+ji9wd7Wk2PWaQsffL50zh17pq5Lj/UFcGRrjCifsbjgdf3W+w/zVRuvjqqvmXGnac+uUid4fJsHtfmc5gnoNLaYS0BER+u9nRClqvqSbxeOoKAkOrRgqIs1+tW5AZt3bXqVsFMt3WrTKayl6nMkraJcdx86ydF4okebap9lkqY3QGgtJF+hPJQfUE8VU1MSwDiDTXUW93sn4+YRLJ4dKaA6YUSmqnD9LZGMNDRYGu2T12ewXwyb++dJKjaRz1Hslb9VrqvtkjR9j5OFnplo787S8lr2OVf/8P45mZifBgjLz+FidMvY3H4oq2BilZtYqiqgN7qFXMWIVahj4UJmBoJnFr4Ua0D3pFvi/ajRlI/le78RgUulGrxB6kgzq9oTcGmedVrIXBqC1FRq61EmoJQXnTEROQAQqFEAW/+/tn6tMhbjEres1IMWmQsJqfm3dMWw2fv34eDgx22Vkj71Ag4RYJEuFRobIhBwSsva//8Y4JXSuGN1XRHSBGSQeapnA5PLeKPnnwTv/P1lzC7mDYver/4qWP4woMHcHxPF0KxoKXD0iQQoPN3IsWtyldrY6O1a72jls3gvb2zA//EiIxKQvffffMVvHhmxNxqH97Vjk/evZv11mCjn5YBpf9W+S7/ZACpSIUpQ4XJA0+SQlICWWabOqr87D//6EX9V71TwBqQUlBx2T12+JYg62MZ/92/+g6+9dx5W7+xL3wID7U9glC13BNbCsrxfRByaZHp3vrmGi6lL9i6p5HMMIqbWcRDYXzi+AB+/pH9iEf9ZGLq706IO/b9Pqn8qg4KKrL8SgmTbIPTixnML1PBzhRs01yBkBVNzbNdmU05mabqSlPs2r9Mbss1Ha/1VE7As1RU3j9hkqCTQpgtlpDJMx+215tcvK+TIdc5PsCjhKSAzemrc/jzpy7i9HUy9FTGZoBkgqfNGpVv7dMmJSmZXaFiGDLvdioLmR/ME2TJZE7gqY08JhbxYWo+bWsqWhobzcRJIEZKlNcG5cBDG0JqzdTCctLWTMlbXltzEwEaQbra4nsgq0f+W61UfnOYnUqitqoWHW1xCjq3J4dYg4D6KpFLkuBpZjaJat8mWgcDOPalZgzd3yBd0tLmYryDxOjkTGJ5qoirzydx9aUkwVTWwFp7WxSP3HMAD5zYY3sodbSw/zPNMufTe0vJLJ568Rz+XwRQswtJPHb/Qfzylx7AVwiixEdYCe4D6u9sr5p1skETlod4nTkgEp8wPlBum8YnWSbikwq65V1rNkoz0qoD/r/TRfGRo3JZ2FG0s5y84zsRFSgJdG2j8CpB1P/3d7+FZ169YF5ymxvDuOfoLvzffvUz+MRDR/ncOuuCQdG+n3LVezJJ5buJpRTOXRnHE8+ewY9eJu+8OoE0AYxMYL31fgIzstpRX+05GMHxL8fRviuEWl6XslSkF9dRSGxgJa01epppoo6R4j2GdYKqoM+HcLAeWsSuveFCDBoV15YmvR1NaG4KswlWuZkNfksmueIJ4pk619pkOeLQZuVKmxxBZfJFszzJkzdJd9HgidIqfqN+b7yL5S4HCuJXSrucXsRZli1NEbQ3N5CvRBAN+8h7Q2bWKBNXgafvPnMa14YncJjA6Uh3FP1xv+2dJAcbqsvbqM2/MmR6TrmN2anX3nghllBgnS1mVjC5vILRxSKmkkWzatL6WjMLZLu2DdgpHzzgZBG6/3atYL/xGZlKO9N4yg4LbiDCPV3+axWwnTC7ZELtDvVZ3b2hlvRNrw/uPP9xkfKmFLH9aKucyblFtuMsGgMB9DXFsLe9BVTjbSNnc90veUs+kCNeEeivZFcVKLXBGeZP660jgVqz8JJTt5klygCWt8zxNUg80B5je69GI/UdreOWjFa5qky8gVoVgQuupNygqYKjqod/4W/+5vSFN3Dph9/A0uQwKjfXEa9cxUBVEYdqCmivXnMjZgw+KoFtRHkKPgp6dcC3w2kfFVJWZXseqtoAZSqW1wkoWAu5zUrkKehkcjedXMFIokRlsgLTKzVY3vQhXeFHvjKAUk0IG74IEAijNtKIcHMHagMhs4220WIyaZnhfenhg/g7X7kPD9y7F/09cTTHnfmNOka55F0QQy8LWZc4d9DxjpafIlMnoKKkGY4nX76IH7x6BZdHFwjuwvjkXbvxG1+9D/ee3GONjtxzS/jfdjqUcDVW5UXvCgzqegfd0Ty9X2L+cmRW33r+koXn37yOEQJKTRVrnyxtMmzg5sakb5GN3KhDyVxPTiK0xsnqj/cEpIqs0xUGnfO/lcHWkWFHfRvbYnFbyfBeFb87n0jjz585g3PDs9Sn6tAZ6ERfqB91lfV8XRHdCXI1oVHJ1c2SrXu6kr6MdClr+4QdHWzHsd1t6OtwMxIaKRY5Rv4+6aZXV1bXcH0qgVcvTuGFcxN47swYnj01wutJnBuZN5O2qYU0pgiuxudSuDaRwNXJJZupmUlkzBW55/lPgkbKhCdYfpKkbq161axZNETA1xQ0wCemHI8GbaZZSbT1VDwRC9AbMgeal3kb86RRNzHyPT3NuGtvhwnV8dllaJ8YjRjLHM5t3Ju2zSJ3dTSS77Sipz1KEJqzfao0+yQwpnJXu5EQ0IikFCTxqiyVLtu7iunQ7J88BWqWyxKnfNjfdydX3pu2vkkKWyHnnF7I+5/MUaxO7Em279qyo4l0wRS02voqtA8F0Nxf3hha/eNDIikU/ggVuuIGZRuVyNwqlcgV80CoGTEzc2TZqHzMrTCvVQgyHXnqpXNmZhaLBrB3sBOH9/S6wQ+2PQNP5ZknG2xS7TMfnhkfBKr0HEOFfvd4o7UTkgCELnjPG2AyAGWz1D8DpA7j8UadvweydWZ8pzrkR7ReAylu77bZhWXMzi0jSeBwcKgHB1lnWstyA72f4rW0bsAXDaGnoxltBBUCEQ1hP/o64zhxoA9H9/biwO4uNDYEjJ8XKCdk6bBRIlBKsjkkKrF8bQ3zF1Yxe6aExBWmeb4CVXkqd9UhtMUaMNDdigO7OnBoqJvp78LhvT04tr8P9xwZxH0EhbvJn1vam9AUj6KFoL+zK46+3hYM9rdhD7+t7x/a1Ym9A+0Y7Gkx9/tKn9aN9XYw8N2u1hhaYxHymRCCQZ+Z+gqsafuDNsard/YPdNi3lS+B0Yfu3mPHXYy7vacVEeZ/cmwG336KOuPwDAHjKna3BKngEvDZAFHZauFnjdi21Ly8rO9sagI9mgUM1lUh6nOb+/pqy8tGGMiFjDfKikdAWHzVufYX8NW+izrqHmUff19dVVizoO/ZzCLj13e2yePBIu/Mpc6u+Kw97/10w7sk+036/YdLN3zVksM/7G9rLItlAiXNqA61xPHwYB9+/vA+HO9sQ1s4hO5ohCGMTrblzgjBfjiMJn/APO5pRlUeLTU4l6LeN7ucxRLlj2SpwSAyXU2MZKnL5dhPNTEiU3g9m+BzaR7lOVj14bwxkucwWa6+WM4WmFLerPgv//v/eTM9N435q2dRyucQrtzEydoc9tUUUcNzyyDBRoToo6XOOYwwD7TUKl3h7qgU0odd4LdDSovSIeBn12K4vFPcqMTMahVeKNbj69kAFtYqUENNVzNOqPMj1N6LUEsHgrFG1Pr8qKym4sNQWVOL6lqCoXo/av1BTF44g9NPfB0TVy4gUr2O/+ZvPoZf/PRxW4BeVcsvmfK5/W1H5WM5Tbo0xXwHecL0zhAj17eIwq9dncRv/+mP8MRLlzA9nzGnFb/+pZPmECIcCVDAU9gzne7zbBTvJx3Ki4LeVfDydkfz9D6JCucaO8Rrl2fwvZcv4w+++7KNomnK9v9CEPkPfvUTFH5Be9SrLi/5HmmUeYNA2wCUbrADmpMIASce7V75Ja8oRLrvFYG1BYFVv0w6nLnHOnWyN0en8Q81knpmFC3BGI7HT+CB5odRX+UjJqOSdofImBPbRG4ti+fnn8HrS68iV8pjkMr4Vx/cj4MDrRSuPvMo5ZgxE2fk5eB2aSvH5eYuc64NLKRy+JOnzuHbL10h83fbB9hXyIwE2uTlTqNAMi2Vgi/FO50tmrlpzkynWHQEI4MdMXz+niEcHqRApyKg0TetBfhJ01YPcpnmjfKR5H4jP5WOzvtFtqMfnRrFd1kW4/NJyCHNJ44N4O59HeaQ40cElr/77TeQyBSMYatPqrRkfnDv/m586f4h1BOMjPDdr//oIoFmiu/Fof1xSutso2T6KkO5zRXNLVK5zGRsZE+CRSPQnXw+3hh1KdviU+9OSo9A2FIyieVUBlqLJSDW0ao1UJrNFUnoEMDVVCJFsDI2MWveBcPN9bj/Vztw5LNx+6Y2vbWKvWO0nQ+b5WHUY6cyOPPEAqYvZpGa06a/myy7GjRR+B4/OIBPP3AYu/vabYQ9SsX49OUR/KP/5T/jAvnmvoFO/J1ffAz/11/+NKqobCJPHpBlIIAy8Mc8yJnMpsz4BJ5uohvahMqYZQf2L/EBDdoo55bOIONmmra63Md0a/KqV22Q4EmzLX/x5Kv4Z7/9NVy5OoFIQxh/79c+i7/5c4+gs60JdbIuYH8w8vrl7dJWU/Le441yHF53sSvxdPKzC8MTBN5n8R/+9BmcPj/qeBr7X2NM+475zNOmwLqc1LS3RA3Y7O5ttc2Q5UwjoD1oDETvTCc/ZN/akYabybt186tlE0QXCGzIgzWAoM2Br4/PYX4pbVY0EcrBToKyXewD2pRZiqLF470q0rXSxus/+9YL+K1//XWcG56mjAI+eyCOI10RM6PSJIiVDYP36l95csXind5w1AYfIsl+NR2No2qNmMz6MgTas6kVTCwVMJcpIVmg0s52JIX9BuKl3pWDCs06SYmXzqoZmLq6etu6QoP1zvLAmcN6MsiOurZ4tlMpvqRLr6p/0mQps3RWoESgmM1mzYW5Jj0eG9qFz+0fwqf37EKc/UkbT2/p1fxdM57ydChnKlOUSdNpOVyRo5Uc5i1kkcwXDCxppkp9UC+qrNTWXRlRJtTWUP+oRzziMyscuTtvCNeb4yjpilHyf5lZSgaLFEtVo6/2N5MLcyjk8+ioWMGRWpntrRFIuYKVIuUTeKqtRGd9pbn69pqLi+ZDJH7GpcEdve+923ddNehfuZBJgoLKd6ya6Jbn42vVyBMY6nyFKB8VZHYd/RYCLV12jHQPIshzf6wF9Y0tqA01oIIId+bqRVx+9glUFFIY6mszF+SHD/QynSwcoVV+z4L3ebvgH4XtJLlbOpbDHSdFysIrUbgXGKSYdrU24LP378fDx3YZI/dGRl3jdQL9fZPFUw4fJWK6pKS3N0fQSAVpYTmHpXQeiXQO4YDPTBS0divITmJtRsyunAmrLv0RgJKnvVWNGvM3zTbJiQTv78zzrbLu/exaBs8Zn0YqNyl8ZpYzOD08g2fPDdtauqZAAzqDXWj3d6G6oprN6c4BA8sT/8us6nr2GqYKE8YMtHHzYYKnZo2gUuk2e+qbO917ohtftCu2L33LRybVy3o4NtSOew9047ETg/jsvUP44gN78Pjdu/Dw4T7cd7CbIKGTxy48eKQXDx/tszRqrwetk5pcSOP86BymqQDILamm6uUFSaYNWzLCKu19Jf59kPuo4znGIN9CXu8y0wmVBetf3g412/TYiQF8kuVwaLANbU1htw6RjFrgMJdfxSLbq1zBay3Vzz28H5++exADBJFrzOx0IoNLY0tYThfhJ4OXV7yl5aTtXSdTPe3xpG8nUikUCsUd36+yGSs/Ba/ISuvGantb0nMCrNlCwUyDtE6jtqaWANhvNv36nouM/Y7/NFKaXykaiFa+O/ZqBkozX/YI6TY+etukuFx83l+5T9eMVw1l2EpW633XUMi40d6puQReY9975fQ1vHlhBFfHZnBpeArnr02a6ZPWJBzc3YMThwZMIdaaJ0pwN/PEPmKzTgJPMt812mqAtybxFhtgY8oMQDGVSqg0T8ZnM1EKH9M7E8tRYMMX8mOVdTI5nzGnSGrjQwQkAgMaFKs1GVfmBe+1WPX8VtD75Qh0ym+7utpSlAjAw+iIxxBlmpQ2OVlYIn8XLz2ypwdf+ORxfPXTJ/Bzj58gaD9kMzt7BtrRGndONMyk0/uO4hTZIMzWBcPO6zLtvGXn/KOg9G3Fp/RSASfYM8DUFsNgXyv27uqgDtOKrrZGW25QqTYuFmbvlOMT6cjPi6e8cvY6vv/8GfKUHCL11TjQHkJnrN5eEW3z4J8d8opri8ploHtesDpg0MxoPfu+NmKO+mvQEqm3GbzdzX4MxP0896Mr5rc9tfobeb81iH0s48MdYQzGybPZVmRymS6UzJxT3xafl3t0WR3IesQLspASILMBMj4oq5vSygoyGepAyymrT+NBCorIo53nXl70iP7xROEtz++8fq9kr7t4bZ1vSg7ZVmygrz1CvY1tU5tDG/jhs7ZZNPMr/lzLEKC8jPnq0RFmGTXFcLCtBXd3d+Dh/h58ZmgQnyYIe3RXP+7q6sCe5mYMNDWgjcAzRFkrLlygjBLASpHnL6SymFhI4dp0AhdHF3Dq+uyW1cxrl6Zx5vocrk8tY5i/V8Ubm36zslREBCUM1axgX+0qwlWqFFYEo/azotttfydWuBa78n+Z/ev0w6XyB1R/JV6oqsmXysvq35lulTbdq9X7ZBByiFEkgJpcrUaJyrCmUdUANOtUE2lEfbQB9aEIqut8bgaq3odVltPi2HWMvvkKps69gdYGH+45NGje61rbY9umGjtI/G8rLeWG+OOlTTayCiqaAQx2x3FkdycOkmk3RMtrnozbeSncSukHIy+an0h+34ZUD1S0gzXOzCCTL+HaxAKZUS16WmPmGTGmWSilmWVyQ+vWCDPbiNyU23onkl1r9mln8ZHesQSVBh3ZRKqpEG+wP12dXsKrVyfxxsgkFdINtAXa0Enw1FzfyrYuhnFje/og5OWptLGCkewwZgpTZFAVaI2FsLcvjhgFqwZMNMolRdjI2scOKjM5Y6DvnNstsif5R8AsQoVdzhTkDl0goI+CvLs1QoAUtlGfGAGuRnsaQvV2bIpS2Wa9tDaEbG8Gmbtpw1vNZsmrjvZzkGKrXcOVbje65NHtpe+Dk/cdy6k7vQV55a/RP5WHgJJmreWwo4l5dzNvembTNhpujQWtXPaw3969rwsntTnxUIetBZNnT5k0yuTx+vgSFpN5vuVGmPP5os3wSZjKtE57wGRzeVtkru9K8ZPdfChIYVzvAJSlrlynNzXpt5Ce0wyU9niSmYlmdCTANdruTPhcLC4OPru5jtXKFQItzdoArUMBxPv8BFPue+/8tfdL5XiZmWrKLu3DE2ioQUNbHRo76xGIaYPEDSoSRSwspm1Pu4nZBK6Mz+HK2BzLM4NSya1jOzTUg5OHd1HpYZ9gGWq2wYaS1dZkFqKZp53N7l3IDayxvKWEWzL5R/95rGB9mVL+Md2aVF5GKkSWE+tEDhCikQBSae1NmMS9R3czDNn6oS039aKtd98vKQJFxqC6t1P+EUDTkX1WJuGdLTHIo+DoNAFUMsv+sYZ9uzpx/4kh3HWwHz2UvxHyM+31WKc+L4VEZPEpKD67Q3JtYzvt3okeuOGHt5LFsyPoHT5eSRBVy+/K5bs/UI96KuRyWmNt8YbndV2OnzxDCrnWmr186iqefvGcKbpypLWnLYiWsPO++THdmqxoy2eqbQ3oyuxOgNaAlK8ajYEaAgXKhFAd4uE6tEbq0MbQFKol0FKoMdM/vas1r/OUf3J7b7GKdzBIfGhmZat58Ggm4ORl+XzB9hnU1hrJbM7Mr4slgTDyZa++SapyXeuWZwquoAEwFwTKeJ8P2HfvBL/iN825Fr8px0Pa0kMyTPe07klu+i/OL+L1qWm8MjGFl8en8NrEDM5Oz+Ey7w8vJTAl50oFOW9aN7knr5PxgB/NkRBBWNjM/npjUYLQGPa1NONAawsOtbfgaEcbTnS141hnG+/H0R+LoTUYQrimDtWsrTWZ92VXMJ/MYZ56h9vSIIPx+TSq2js6f7Ohch1D1UUM1qyiuYZgQm54mSdtCBarqUC3r9LM9nTPFTMLzY4fHil+BbkdX1yvwvVSDSbWalBXuQk/w/sleeGvZy1pbZcAlOLUN7QgfSW9jLWVgoGlqto6VBE4VZa9olRR4cguzOHa8z8wAJVLLGJfXwseOrEbBwbazCbawNOOpHm8R+SE5k+A+F0tGI9SSWunstqlTcNkiqIRVEvTh12TP3ly2WRnZz3KVXGRHULrS968NGVrVI7t7cRAZxNBZYAP82kxBpWLVzQCxjLT06yTwJQeYfkpqF5N8JTpnUrT+03HqnoqcFSgXh+exgsXR3Fldh4bbItdgS60+9oRq4ux6wrWW+rvGInhySxwLDuK2eIsrzdNeR/qbrb1O2LAUs4FRkT6utijl3blXaNf+kFxvRdSmcqRgrehrjzraK2P4pK5nkbTtpm0C7on05OGsI9gIsSq2IQ2oMwX5SI7j8m5FLQR7lBPs61BUpI+fO50K3rv3/SEkvKoIKHkBJcDPjJn1N5bR4fazbyypzVqZaZy17vy9Kc9La6OL2I+IUVtnWVba2uvVIfOkcUGtImvFpsrfiVTCps8awUD8tjn9mPS3lIrLFM9s2UGUk7nW0kAahPpnHZzL5j+KPMRzWh5wNveVRvhvw3Kl/Wqkm0YvcZ+pNmgpl6fzQiZyRKfez/ld7sk0KZPhJpq+F0C9I561PqqkJoroZimRNjQGgKCyop1VK6XsFFye2vJNl7OPPYMdOLYvn4EZb6hti/nhwJQfMb4KI9K/e12B4+32OMqa0+B1j2V351QSP7KU7mw2fg0It/T1mhtVv1G+0gd29drDhHKT/HxrbM7QIrrFvGx/+l2oDGKKPuVnDokqbDOLSURJljSOqPeLvLZaIgMT+vn+LzpDNYBXBoVrZiwrFl2plmndq98337SsXxu12XaeX4r0ufUafVtteGdabglMUKWa6noZmxfevOKhQ3mtzlaj10tAcSp9Lt+7B5/1zR8TNQPXSGpu2vgTDxIcleeWgWq5JAjWF8F7Uklko4qh2Z6TqZ+CxnyL8kN1p3Ardbli5ebXOG5gsCRBrnkSTLNtiiHYhtrq5Tpcl7BOBmP2qmBIgZ9Q+/JSZFAl/ifO5aQ03qswoqZYsspkQbkNOBqPL+cl/dd7Xxf/7TmSXJFQE9xhdiPWqNhM51b4P3x5SSuLi7i3Mw8Ts/M4ezsHM5Td7o4v4RL8wu4tLDA3xMYTixjbDmFiWQKU8k05ggaF/m+Np5Wmv21BKt+P7oaItjT3EQQ1Yoj7W0GqA60tRqQ0v3BeCN6G6LoYhraGVpDQcT8PtRXVqOGpVjV09r8m13VJZz0FdFc7YDTOjV/7QQsN+WaeQoRRKmCy2qlsml/P0xSk5FsnSN4OrVSi29mA3guX49I1SYaqzZsBkn2ke/U7d+OJOIFojQAKkCWIZBaXCeIYsPaVCituOd8IdRoc0gCqpraeiQnx3H6O3+CiQunqDhv4vjeLjx6Yhf62hudJzcxpbchKaqu8PhH6bbzG4MOd4y8ePVHyZIWwQ4iAKF0upr82SDXt5ljMqLlRA5PvnoVP3rjGsanFnFkdxs+/8B+9LTHnLfEMnlFZ2Sdgsqt1jyRgVnZSYESoCLpMS+8M5XbB4VgFZX+tcoN/PDMNXz/zHXMJTPwVwTMeUSLrxWBmhD7gHM5fseICRTzWNtcxVRhCvPFOTP5kpea3QSQMhmTEiJmpU3pvN5ur/K+3hVwSWsjVuZFjFz33wtJTmvkSsEb5bod0vMSFJqFkhv6kZkk5hIZYxTyetlN0BBk/cnUTXSb0X5EyZWp8iw3uAKX2sRbYEj3VA8iedmaWcrg8kTCNvOWOaPMHn/504fg91djZHaZAo/AhUJQxOqygpHZQx0BT4iCQGYQGqHUbNLc4pIJXPMspsEG9/hbgjqUBK428pWZWyWZmTbx1YyWA8R8SmlksBFEpltCuJBZxWppHU3dPjR2UQgFqlBNECWh/9av3Pmg7K8W15GaKWHuah4TpzNIEkRpRq63yYd7Bxvw1WOtuG8g5ja/LFD5YJ9vb2lEX0fc9ssL1Lk9hmTCqLVPZo7Ho75QrrZ3JZWJPav+o1kolpmNvupc62kk+D6mtyGVzc3lowGHSuwb7MTnHj2GvQMdZgJr5axfy49/6KWqD6khUL5qPYU2lNf6QJmGTs8nzLHEwaFu9HS38hm2G3teqWKwxNkfI/HGdfb7YlEKMEG92ht/Vl9zD7jDjpMddKt7ZSrzjvdEeodKciadw/krY3iFMuvCtUlrps0RHwbiQdv/SbzJIzvTpz4Obx9uIpWZVEhXjGq77iGtFZYVkWSB2I027lW7kbt4G/inHmJgiaBc7S1LkCTAJKuDdDZnMzoCURXUJSK+KvTHA2Yi2Bio41fcbJYcPJmzCr2n9UIW8hYUTyaroFkrHu2aYIzPaIZX22Y4mbSdKWXhdsIW6X1mfIPpUPwCa8G6OhwisPmvHjyJv3HiMO7qbMfhjhbsbm40xxENklN8T5s/ZwjwtNZpJJHCxblFvDE5g+dGx/HUtRH88Noonr4+gudGxvEC770yPok3p2YJuhYwSpA1n8mS1zPvLD9BUG2b0hTwo4/ASUDqOL/7YH8PHts1gEcH+/BgXw/u6e3Efb1dqPp8bwMB1Bo6atbNvE3qmjLGckYn/8hleXV5xofs3Y5OFH245H1hlQ0lt1mFK6UaDJeqkV6vtFmkrpo1yLOezt8PbRI06f02xiNGW9ioQlqeOahsrOdSLIh1VNdQIQtHUReKmGv3xdGruPbCD5CYmkBVdQ0eOjqIz9y3jwpceHsafge52QlXWipBY+iG1tls9ZuC7pfDHSUvQjXMrchVg+7fzwQp76oXjUSS0Zy9Mo1vPncef/rkGzh1eYKdv9JcmX/poYNmKrZF5XoRbS1WlLwjozETPkap+Ng4tWfq9sPvQq4lsPTJDDUDVWAb+8Yrl/DkqavIlYpoqI9hV3g34vXNZJLbe2npeEcC46qskJtOYKE4bxvp5vndWiqxzdEglUPtTVbNUGszFNsZY3pZjiqKVy5OEYBeZ3yViEX8NjrmKdsfJunbSk2A5SbzGDH+zY0KMtsV2+vh7n1uH7MfR1p+fOSVvztzoXzGApF9uMz+JLy039ynTgzggYM96G+PIUxw1BQJoCUaQntTGAcGWsxEU7N2EroCPEG/3+pVtvAKWs8k076ABo1YjgJcW9/VebkNmR09BZaE6grf0YyVZrK210CVibxb51L+tA5K3vokqKMddYh11JtZnWaC3ObLdyKIxIdvuq/El3/PLJZw5rsLOP8UQedCCfXMf3/ch0/ta8LPHW3GY3sa0dXow1xxFbMEpYnsKoLMl1xJdzY32CJ7bZa7qaCGJj4gZfg9tDrxfStcASaWV6X6lpLNYwUVf+NZH5SUXckambCJPD72USSvelwjK4fyvbeQd9N7YPtBmT9qvyW1U1cd5ftlGfxjI35b/UADU5NzCZy6MIa5hSRvb+K+Y0PY29/B+mfd1MiZiOqbqWM7knnyDJ87d5mK3utX8cRz5/CDF87Zxs4vvnEVr54ZxplL4+YAaXYxSeW4YLOkmn3QN9WOKhUf+bfMCa0dKbB/us7MoxWEzi2l7056TuXJdpRaTuO1s9cJCEcxMrlg+1+1hOvNfXksIJNYJcNFbK/x2o4fh1sH/dlB4pY2kGI/qAErlKvO7tkTBFEb5NsVBlpl2ievrHrPvMXZU3pH66wqzDSwI1qPwWY/9rSFsLstiO6Yz8wDm8umgjIRlCmhSAO2tnaKYM0cM/FaEyba56w56Le1RnnqyBrMk+yQu/0AZY2zWnDfVhB557cV+LJmwHKFApIENKv8hoDSAwO9eISgZXe8EY38TlckgqGmJhxub8Xd3Z0GbB7q78UD/d24v4+hp9sAz97mODoIsqL+emifWg0S5ldLWCIgnEqncW0xgQtzCzg9PUtANYVnRwiyhkfx7PUxAq0xvDg2idcmpwxkTTM92ZKceVWgVqaBmhULy/tfFFW/Phj+zaaqdfjZGbzi1yCued2rr7B1T64aXeW58x8P6VsC22oMY6vVGGVIrLuKHqxdRaSyPCpjz3pVcXuk52sJDIOMI1q9iRCPqbVKpKgUr8oudKWIjWIBdcEIagmi1koUplOjGH3jBWQW5lFDdCxX4Nr7SbbETkC5kUhLhRUU/1irYsmx4FPpAi5dm7FRYSl7tgjVnvuQ6HaLQ895wfVW3X0r2TP63TvXzW3ayvtPjMpft7S5UfJUpoCzlyZsj6W/ePqMeSJ8k0JIiuen792DzxIAa12Y7YBPBnSrPDjmxfyZ+3IG1+B47o6m3N9OxvUcG3QlmdAqLyaTGXz39ct49dokrzbQ5I+hN9yHhroYaivqWBXe6PydI3N0Qsqt51BYLyC9mrajRre0SaPWQ5lSznagfKvvWf6ZDNlLP3t6DE+/OWrrk7Q+x09AozVIGjH9cZBMvmpYhuo/bY0hdDSHcbC/BYOdjdAGjz+eVPwkyBq1Oy2Tyl2OYBrDPltPtr+vGa0sE9Wj1lfpvKe1Ab1tUXS0hKCNfa9NyjX6hrkwFgDTjFOC4ClDZUxe5erI1wJlIORGFdW+2QrZ7O2Sf9SvZMahd+ReXYLU76unwqgZKPFncle1dfc439/A2uY6CuR7ei/UVItICwFXvJb8Vf1OX/HIq8Eb8/r2tPP5W7/jPJsB6YVV88R38ZllLFzLm6nMgc4gPn+wCQ8MNmBPawBdDfWmLCSKa5hLlzA2X8BGpXNPP9Tbjs72OLQGSp5WrTykZLA8t7986zTsJHtCaZLiw7YsOWDbKOhawldK7/sixcxghQ7MzycxObVgZkHmjU5FpWAJ+AmTa0wuPeQ9FsrmkC7w2gPWO9Or5+2GnZB2nKuR3syHdr774yT2g0ryxtnZBC5en7I1dlJwtfdYW7zB3FQvsH4uX5nAWQKs1wiOXj07bMfXCVJOXRjBhSvjGB6dxsTkHCanFzAxvYhxHsdYp6OT87g+Po+rIzO4dH2a35i245XhGYyMzmB6ahFL/GYmnbc9s2Sq5W32rEEmaIBMMo9tw9qbgSuVdTkYlY+6Jq9Y+v+z999Rlh9XmiD2vfTP5XsvvavM8t4XCt4DBIGmaTZ7ms12Y3ZmNLNHs1rt6h+ZIw3Pas/u0Wp1pNVOz6yk6e5pM9PdbJJNAxI0AAnLqgIK5b3LSu8znzf5MvPp+278fllZBmBVoQAU2X0z4/18+Lhxv4gbNwjuDrC/Osk4TxDAhYigOmJB9DXLQpmbgbq5v/L9Wkm3uvd3k/ysdoeV+XJ9Puo98WNpfUhE08BliLxCLsp6lmD+C1DZuikCJrlu8rJVCYKOpgb08NjF6zaCpcZgLUGXLPo5PxoJsnSvKVyHVj5v0/orOq2/6qLrTtSjh6CrtylivGQio7VXS3YeDoWM9y/LCR7p7HacT1peITXBuVQas5mcteMnCZxe3LIB61tbTJVPfYtU7xobGtDEcFujEQ/IUA6Ix9CXiGFNU8Lc2pYmbCDo2sRvt7S3YGtHK49tvG41IxOr+U5HJIKIBhsYE1n5ncvLGmIWw4xD/9wcLkzN4Pwk3dS0ASmpCp6iE/C6OD1jz6v/+YbY14I2QkOUxjJT4TQSPDXXBwxEaR2UAyefDjEapmY3scCCo5tbciPMrdVLiFRXzOCFVPFcCpQVtxlXvkZ2QkdkXbOIdjqNoEg7NLlYZaNBC+kkOzZ2aiw4MYfM9CSGT76PzNwsGliIMh7x5L4NZpJazHu5ynsnion0XG3mie+Mk2G++u55TKdypi4lgU/GBJZb0SdNCtfC9iJsGUIWqA5MRhLYSHRuTpmj58wHF1t96w7LpFve9a36vo+fWFctDvwhc5iey+LQ6UH8xSvv4d9/5wAOHL/Cexnb2PS5BzfhH3/hIezf1uesESoLltNG4onlivxSoxBp9kn5YE94T+XKb6777sOI/lSzvKtCtZjI5XCcHd3bZ6/iysSsCaGxYBStjU2I1kURRJg18d4CKPPJ0lWh/Ma4k2bmpzFbkInrIqOnWSXtJaQd0avp3OySmKN0ocdnlZ/DOH1lwsBLD8GL9pDS+yvVN+41KW/9/JV+t+IjIxO9BAYCT6s7EwYa/Lr3d4kEolpjITO0IX6iTFBZCABpDVVXi4xvhFCpWrL9tc70T1H+J4BinZeFJi0El7qGgJQaj2amtKmsvlc9KZRKpv6hfTJEui+VQm3kKXURgSndkzGKxkjI6stKMC1+LH+WAksGoORXqJEdNkGU1iJpnybJvY703Yp65Be83A3ynW4tP1v+RhfufOWdKg0CMoyR01lcOjiHscs51C0GsJXg6ZnNTXhpewt6m5lm1neZYlb+qZ5NpuZxYihnJocjbLO7t63B+jVdIAJ16x/ZnjVD7batUFgWGTv7MHL8iXy/Xn2LA1CaMQhoDR+vbYDmTskYLol+S51nOpnGzw6exms/P8myrkN7U8x4jPVFv7Ctrsw9/0jnX94hLfu2MljxUetnWK8k3Kt++U73DEzxHb5nWgDLnviRWOmZiNf2yHuuw13G965pZXgqR5bx5DgFMIKasck5W7vZQiFP7WdwdIYg6Sp+euAM3jh0Fu8cPm/A6QzB1tBkGsn8AuaralFpiIINBos1QcyjGjn2y7Pk1aNTaVwZnMLZiyM4dX4IJ84N4Dj7Es0OSWXw7KURPp/E4NgMw05icjqFqZk0pmYzmEvmkE0XUMgWUMwVUWK7LDNui+UFm3mwslF2Kj0CW5otY/2cYT/1xuGzZqUySWDWqD3dTEAPmRDOD122s45ZHadzB931PDRnL3nHlU73dPJ3i243xRpzkSqfgI80BDRzr/MYeZMAzyqCHAeY6AhqewiYBKiawrWINNQQ8GrzXe2f6MpHEqtYj1QC46EaMwRiwCvuvpVlRTvSL91vidRDJtivzuVN7a+O9SLIfkSDblri81GKTp+qT5meS5nsHWY/9MXtW/Di1o2sW+yr+Fwq/OLNOi4sSX3Rc+IPDFwyjQNZdYgT1Gm/qLXNCYKnNuzq7sTe7i4zFrG/twcPrerBPp5v4bONLc0GulYRhOmb1kgYcfZnwRpp4TBeBHZj6YyBprOatRobx/vDo6YKWP3baxNfk/hnnRxdNcFKR0OVmS2vU6aYF58OKewqj+uqaep0iuBGAKdQYeHxhTV1ZVsPRZZLurvYLlWY8Tyuq19EnIBssFSFNIHaIv0tJKeRnxghSKpHMZ/H6LkTKGTSNm25c0M3tqzpsGnNKhacQrcYWE3y8o4/7jKAbKaA/vGkbRKqKXBtYtfRnnAvuWR+InQjuDHxX4CpSAaaLWMpQ8djJS9HYUHmugt8pj2QNAtjFZYfKmF0XnLt1kq/r+swP25SYHSW6+q86mrZsYzgT757EG8dvWwdh9Z7aNPjf/rrj+Crn92HfZt70RgNeh3G9ZFdvvLSs+KEeeXeD1AwMyFKt2/2wsi+0H32QVUUmGrIqKoIoi6MTeNnJ6/gGDvX6XQO2suons9qGpfQUNOAKBKsk6qV944sbywZFYRqQqitqsNMaQrpcooyy6KtbZows7sEUo0hx6g148P8nEkVCZzIPC5NYCqZxar2GHplFp6AS4YNJHDeSDfWM5+sqHS8wbmfa+R/fysSI/2kZr3ud/IF/huzQ/dV9wSOMqV58p0kTvdPGIDSflEy4+1AENu+yoQFYwBKqn2s19q0cWJqBpMzSWQIstTpar8n6dpns3mbTRIwUbvSKKRmtaTKcV258BtdKi75nANQ9SH601yLlr6QWcMzgwwiK3CSlbvVVouTtS+dr6wMPPWvlvf7s4Z27dx/Lmt/SwsVXHk3hQvvJDE7XbLR2a8+2IEH18QQZF9nI7EUMrSpuAC6VFpGUyUcuprEXH7eZvQe2r3RrKk5Ad/1OApJPEADTAak/EA90qXyzQmR3g36rRlvU7fi/Yp4CMsjwHw0KelOaGVeS9hlm52YmsU775/Fn//tm/jOTw6bUNEcj6ApHkWdDAgZ4PO/88OzmN5w27vn04rTOyG/vRvJf4a/VGAfw3wNyCS8NiUWiFI9VNzotAGxbUZMsKrnBqiUj8wrk/osP69FyNWB62rIp0OKgNLoAY+hoSkDNaMTM0iRz88QvJy/Mo5j5wZxoX/UNrnXZqlqH5IhahrCqIm3oLp9Dar6diGw+VEEtjyOQM8mVLX0INDYjCoCqppgGNXkuzWsSxrqqLJ6oDUyzgCArY+cThrIOnVh2Ez1//zoRbx5+AJeP3gWrx04xTpyweJ2oX8cw+OzZjEwndPWBLKsaRIX+wB2XNLV43GKYPCNd0/j0tVxW2cjq3DdFNY7Y3WIEkxZFFRGKguvINzB65eXaeX5NdLdWz/5ezLyMkfZqz5aPErm0DXoY47n2itK55phktMsu5xAktTPnMq9Bt4C7j4vNKulMrL+wkhowCsPlafHl/VdmkB7dK5khrgUD6l8awsL1UNTRfa9uE2SH/pGA3EayJPxiCDr2oaWFry0bSMeXL3K+hQzgPQLSEGbo4dKy41Ay0+f8k7aF5p9aiNYEsja1dWGh3q7bX3Ts+vX4oWN6/BrWzbguQ3rTFVwO4GW3pMRiVh9A9tFDfOyBtVfWRv/mvlKUsdRTwYuwxFxGY5g4lzWfTrkwna/Wq/UQHA3MF+L0cUa5AhwWmsWsa1+HkHet7VQzCArepXKHZCyVZ9ojysZl2isWoI0Hofmq1AiEw+UCigmZ5EcuYq5iTHbEVqFumN9F3Zt1IJVZxlLCNgEavq4HAOeWHT4o/KTnHnswhBefuukrVHYvqaThcmARa58P3ayRmGxZJDquNIESll2UkV1WszBZWHYIu7O2IjUESoBlXk5Vmh1aiI2VDdqqhe89z5xcnFVWzcGzsyuYxlpXx1ZSdR6td97ab8Bp0d3rTXT5VpLY3SL+Popl1f+UcKJdd7q5JkPlk49YIM3FRwfUJljXVADUt6wcwkENcLMzk5CEt9/7/wQvv7OSVxhx6rGrRF86RMLRDVUhxCsRAifatk5OhBl9fqekeoqG39ADFQGA2owNz+HdFFGARYwncrbWhmNWGv0WguitUfVMYKnixQI0mR0Mj3e15mwtVMfBKAs3+gsm/jDZgU2Y3P+uY7Lju+4PHXO//7v6e5JbUEdyTwWMDydxslLk8hkSxrOM/CkNUl1rJduM2LYiGKU9VBC3WwybXs9aUZDhShwpVkmASdtYCrLfvJf4ElOm+hK9dPrp4zYEqzuqvPSHj3yt7ougHC8Dp0bQ4i21RkIU5uprqUgqCZJP8s5vj9TQWakglT/ImYvyi1g7soS0kOLyE8uYT5Lfxm1qpoKaogLaurV7rxwGZ7Cll86K+UWcfVoGiOncgamtG7jha0t6GtusLhFCZ7iYQqkarv8RuaCBaDe7U9hYi5vdfOxfZuxe+saJYrEVIkPiKytO95gayKtLbhM0KuWH/TT1jupr2BYVeQXvOW+Y1g2+yRecadknigU70j/5mbSOKutEU5JOB4lAE6ZUL1zcx/ibU2MkCLJdy2aFjlLg800KA4UDuxc/vnvirzDHZP/nbyiAFYhkA5opsnjGcbbBKJt9oMv8V9CkCWLHy/3OwJUBrZdGRkv9shK2X1wHxDjoXIl/790eQRvvnvW9oTS4IEGpdnSLF+XaoNYjLWj0rkBWLcXVdufRmDHs8DmR4D1+wiatgBtq4FEu3MtqxDoXI/Aqm0IrNnFb/jOhgeBjfuBtbuBro32DhpbUQlq1qrBsmuhXMZ8Po/5XBYlHot5WWMrmlGImVm2CYKnywPjOH1pBEfPDuC9E5fxzpELBFvn8dZ7Z/EegdcVPWN9ep9AbGxqzgZXmiO1aA7XmaGVwdkCjg+ncWIkgzOjOVyczGForog5lrW2idGMifbqkwAvHqGq4JMrUZF+XR/unf69W+mWifWfv+IWrhm49qCjRA47Mo91VBPhYdmJdJDTMzOnzo9MzZd9gANeTjXQHPuGUJ2AmTxQ812y8pYaeJ7nkl3UYCVLSRPF2MkdkOKttVYl9g2yEijZQmbEn9u8Ho+u6UV3vNH48+0AqNsh5ZzLBzf7JhlIA0y15HcCRAJGQa0DrqtDhE6zXy3s82QCfSNB3c7ODuxf1YVHCOyeWNurGSgHoOSnMj9IX2U4Qmp8uneH+fGxUYS1pZacdILgSeugkkvViLJXW123aADKypc5o87SIn6XxLpiptwpCyPLMMoUNGXmfLGQRSE1i0wmS/QtwxMBbF7dgU2r253QwD+NCGijSMs0Lw6usNyFKqlMOJ+6PIofvHPW1KL0jUxpR+Ihr3P4BEiRUoekGaccgZNmmNgY7J54uwQDgSOprPlOcVPr4L91fHLW4fle0k/mg6VU7+jEJfuTJcbDgmX8tJZHal4beluxnWD3ga296Olro4Do1HWW0/NhtCINbvRTRwXDMheotAd0SjsbkM1KSTiSkzDCChVQpWLZG7BiuOWlBbx++gq+ffAMZiiIajREo/ey5FhLJlTDxiz1vQYETZVPoZiQcS/IKqRjrkq81PaKS0WM5oeRK1O4XAwglSvZppRzWTI1doASZibnsjg/OIWhySQZaNn2b9JeTtrD6IMAlMgHTisBkt1bcS6n5FnM/Hv2tUfXXfw93QlZ1vFHqn6zBMHnB2aQZrmqTKXeJ4MTZr6e9bJYWuB7tQRKdWZtSfvqaJNc1T/9hwmSGiMREwRTWui7sECQTZ4WDtmGvDKdbnxgBfnhK7xCoWRqGnolHK/Fqp1RxDvrsVDUFhJLyIwtIrkMlhYxd4nuCu/RpQYWDDilRxaRHV9CTm7KO9IJUBVT7GjnXZgCaVWyisTAVDeLmQUMnsxg8mIe9RTm1hBAPbo+Zguoxe6iQenWM/78lq2VgLIK0/kyzs8VMMl8K5aWsH1jL9b1tRvIrGY7dTxRCSR5bdt31t5tUMUdZV3P1jfpqOdyAl7SXtDsE+/Lj7snfevSK/6tWUXNFJy+MIRJCskCy+IrDQxD6wdrQ0FNHapTsjjquzKF4pmZJKamkpibS1s71Oyi8b2PEjUR86rC+mWbDmtWyeO9piauQUr1PwTqurZ3GX9ZObT3PLKBPd6TAR/LQ4E+L9lGN9S9e0Ly03e3S/77jPvJM/34ydsnMTo2hUpVLeLrtyO69UHUrt+D6nV7EFi9k24HAr0ERau2ItCxDoGmLgQaWyiMNbJ+NLB8VE48BiMUhBIIRPks3o5AohPQuy09qGrucedN3XYdaOtDVftqVHWsRRVBV3XXBlTrvK0XVU2d5sdSMIr5KrZ1glltUD4zM4eJiWmMEexp7dzA8ATdpLmhkRkDWVp/JeMVmjGQkF5geY0ki7g8lcclgqaBmQKG2WbG0vOYpJvKsi/JuPM5tiepgOk7CefKopXdhvGZe9XP/UqTkwiu5ZbOHH1QVdV7t7htvM4BLzcTVcs2pdkpyUcCu74GipulclRLnq81ULM5lmdZbXmJfKLO5BhnTGJFfLzjB5GAtaxNJlMZzBFAzfP80TV9+J29O7GxrYWgu4ZNnjzCe/+j0rX4OB/1689YqS765zrqmfJG+8zJwm88GLIZK1t3RWDXm4g5AOVHTvJemBnWpBFCZqJ//9MiP3xVFwEadeUsLpT4YGSBGcvrCCUxzRjJtLnKTe98FBKIjDCwKE8S5FslMr25QB0ZdrUxDU1da18VLUzubI3Z2gON3qrDlZDirxmxOmSSoZ1YgWgDu2C4HiNjSRy9MIoLg2ROYzPo7WhCL/2y0U91DB9zxlvlINNc0swTwZN3Vw/czBKFBdskVqoTOlrnRmfcjk79lmW2Ojpe85mupZaisjLf3OEjlsYdkCd1u/C8Xx4kGMrMZojA1e6qwUtiYlqN3KsfSDaj5b0qcumkwKFy0jN9T78sP8RkVIFUWYXoebRZKJUrXTXrR57gaSCZJoDqxzunrtraEo12xBqCCNXXm4daL7JYVUY40IhogB2mITYv7I/qLBVuDZQ2OJ2dn8F4YQRjhVGUK/M2HS/WIfWugbE5DIwnkZNFMgKosZkUplJ5aC8K7U+0obvZ9pDSDNUtZ6CYzQJO/kzTMjBakfUuPj4pfhR8V77LH78u/T3dOSmrBZJDLNcFtmNZLdSgTTPL7clda/Dwth7L30zOgWUVo0bktDZK5pPNB9YbkcybNxIsCQQJQMlqkjbgjEejBFe+JSZXx3wn0j3xRO0hImCm9hKK1qBrUxTBUB0yIwuYvVTGxIkFjB1ewPj7ZV47wJQTMEpXUM6zvs4HsFiioJ8PoJisIDdBYDXIOnzBAS8BsPkMa686CYWuf/E0Jmo+t4ih01lMXS6wQ6xGX0sQe3qjSIRr+Zz8XnuuaBbIi7kbWFhCmr3MRFqbKJbR3BRDK/l9W2sCwWjY1VFlsDJNn6mdCyxJOBQvFGASQKKzcwEq/lt+kn9IZS9A4BbQTLi+F/nHOyZ+qLiQGtjHdDTHbOapn8KvZgqTmbyZnh6fnEMk3MC2uYT5fAkF3k8SYEloPn1pCAeOXsDhU5dxYWDU1DVlwt0AlO/53ZD6CYKmCuuerBda+uUdz5ekwifn9TEOJOlc/Q4dz8WPZKUwoFkx8W3Lb+Y187Bi/FWpv+uM+1Cy4LzRb9Xj2yK9xzhqzd+h45cIoI5hZjaF2lgrEk/9BiJP/iaqtj3lZpA6PcAUirNOEMwqrEX1UXQ6p/Bos6k68lrOpl0Xy947cnzOvAnUhxAgwIKAFQFUgKDJZqtW70Zg/QMIrNuLQA9BGgEVCKQCzV2oSnSgKt6CmsY4akKNBNZ04SiPEdTRVbFfWqyqQba4iJmUVBDTKJVKDJLtj7LCDIXoNOUEbV6qPqWW5eFmcaV9uWSgaSRVIrjKY4jAKsW+RLkYZnswq4GqW5avKkFmtorWrv7efZgzWj65Rsu3mI9GdkN5e4uXSf5d1XM78oadLj/Qjy7IE1lWmgSQimBpwW3zIMAjq64qQvF4We+VDOx/5R8/yEn1VHtKTbB9yEhVcziIl7ZswG/t3k7eHMS86rrepd/3wvHH+ef9KYErs0r3dO1DNv0qb2QAZoFtsMz2p8EpGd0yS4S/vTb2Nf/TICt/jLw8zgxq4Lnv8adFLqkiLy7srTTrpCZ4oVSL2aUqAqoAOmoWscbMkSvhd08uO+UHgVl1BV11SwYqFUYhUIv0Ajtu0w9WobrcUcZ2EfyoY83mNV29YFOZbsEufbyWiOXrdDqHOTKjsekUhiikpii8aCPNvq5mdsyaiXKVxkjfr/Djtsn7zoRPOvPCflhhbK0TOzSBJSVDUoBU+TQb5QEmG+XjbfvcMoU/moniM9YjfsaqxjqiNFV0X2Gwf7POzNoPb3jffzJkMXWnK0lxl1P8dbxD+qD4W9q1CFzqOBS8JBzZDJPXIVhRqw7wvgSomhAFpaYgZosFvH2mHz8neLo8MoMaxqmltgFr6inMVdcjS9Qxrw09eQwHKJjSScud7Ota9P2CMdJdOf+GSka0/MINpOfaN6WWAuI8Lmcu4mrmCubKSQJ8rXEJW9219+iF6vPwZBpXCfqnkzlkWMclNG9d3YaNvc1mjU8CuY3aKEg6OzBK1axKAk8WE0WZzmai6Gro/Oc2G+W9J6c1ITqz+/rWflYcf2WICTS6MWHKe68OyXl3ryeWovfw1s+vJwmBMqu8e0Mnnt27Ds8/sA4PbulBiAL84UsjODc0TTDvhNWFpTI7s/LyOgiRBl2CBPoaiNAO9lLh07sCz/GoZiGd+t6tSINNmhGSQYqMfcdyJ0irWwwic6UKg2/PY+rMAnLTDDvPpwwrQP6r7zRwVdtQj4YIwVY0hvpII/3SBudqa8onOh7NtDq/zYy6mauZcwRfY3xW48JW/EfPZTF5KW/jG7Istbe3EYlQjQ0IaMNKgSiR3lW6ZSq4MViN0ZkizozkWcer+F49Nq/tRqJNa1flv8CS2ic9FY9xHiyzG8sRP1t0FE9oYPyDdOIJ/N696X2rMr0b0mf2Kf2hH9qioZf9yY7NvbZ+TSpkKrNzV0bxyutH8a0fHcI36f7ye2/jz/72Dfz7b/zUzl99+wSOnLxiVuM2r+/Gtq2rXZwkuN9p1PS+MsJb52SzS4qekqqZKDoDS6Ll+F8j6y/5rgbpjOWpfvmOeSxngFUCm/y0j7zjbZK8Ean8/IEaK0teSG1IAwmpNOss36uX5TovTsvOyD+RB3QsY83m9k9k8Nbh83jz3TMokYdH+9Yjvv8FNKzZxk/4DUGQ7csocHTNs2Va6atPqpkii+Oyc+SMbSiP6SR4yl8DXMpjOb5bW2czWyCYM/XAns2mDhjY8BACBHWBrU+gatMjvLebjWQTAh1rCLS6DWSV2bHnk7OYZx+mYlXIWvukjXR39jRi96pGbOuOYl17xKy3aUZX+aViV8w1azGdLWOcgGoyM8/2Vo3WiKyg6anib6f3N6n8l52ub7inrlP3RPbswxx/lt0Nzz5t8srCj4qO/sSAzuvIG6V5UqQ8mMzJuirrMutbQ9AZIFJ9Vl113ugLfauP3T0Ntony0nRIZTCTzZvxhuc3rcPTG9ZgQ1uzvSP52j6/l+TFw3eur/Wv9Vyn/vWKe+5w7YTP3AyUF0fNvCTY2ego4PBpk0VW5J1oHU6EEleBx/PzdZhcrEZ2KYAegqe1tWUb/LfSWf7wzsgVrT52I6aaREgwvL6aBfTUycDEolnC0aRNhgxSwEfCRJygR07qDvpOOztL8FS+2oyUOk2f8ctv3tcIZ//oLM4NTpqBA728qbcNrY3OkpXe1fd+WrzDHdO1PTDcr3grZAyiIAbLc1ZQN9tEp1FAj8/ekvi+xck6NDo/Te6fD1kRJdiw8vD3A735ZSfraJVmFpOBJnXidFrLUMUOpUqqQFrzROG0yo506kzCtbg8MIE/f/ldHDo7YAJldyCIzVURbCZQClXVYrymjBJRVR3rzBKBVDkwj3q+EwyEyJvdn+WrHwfv7yZSOd2KvI+l+1tYzONi6jyG8kMoLBUNGGn/INvbIahNVuuMkchqlJyYmUactFmtBPEtq1v5vjMv6oROL1qsQ8vASI73dO7fs/uKxgqyd3S0Z7wyj7xrOuW57ZXzK0UukapHUmWQCpzyUqQZPTm1N9NTZ6ck1QkJxto80B5YYxT5R/n3wSS+Il31EJ06Px0zhRIOnh3GlbFZynMEMBRybB8QCl0KV0GpAASQNbpYTwFM65gkWKqDCxFQxBujVlf8ePix8UltRIBH32gDRslzTA1qF+uxkOL92RLK5KeBqhrEOnvRtW0vevc8itX7n8KaB+keeharH3oKffueQO/uR/nsMXu+atdD6NyyB61rNiIcb0Y1K8h8roBCOodyfgmlTAXZ8QoK05rFWsQEwVNyvGjjUzLXu391DE0U4MyoBuu0nCsREhMhIypaG3VltohjY1nMpvKmzvL4vs1oXyVz5gQGelk8T0BI32sWS7NOmoESsBJP0H3xBKnqCTzpHfELy1w/z3jOawv7I5P8ZF9JYaajJU7A14M9W9dgdU+rqWemKLTMJDM2QzUxncL0bBrJVNbqW1Msgsce2Izf/txjeHDXRjTFI87LuyElhn4agNKaJ0VL16xjtvbWB0+3IPEd47NG/Ebf8d8G59Sfit8ov6QNoD5IdBeZp0/8z+xcP8F6TE/O4s++8QYOHb1ofFFq31ENbuqF5XZHso/tS/dMcWG7Ghyewp9+5x28+vphTIxPIUTQ1Lz/eYQ37EZNrJnpYfqVBueB0fKZdSyef1YzFJ5+9bbVFJeXJHtNR++iwjYZYD8SqGYdkxxRYb4XMqiMX0Fl8CQql4+gcuEQKufp+o8BkwNiMAhEmumaEIg2mdU/ROIIEGQJPAVaHdCarw0jM8Z+Kz1ng7xrmhuwry9B8BTD+rYw2tmmtC5KoKitUeavtUdUGOtaQuiKM//YBlTH0pQ/NDMVJICSdTj1dZq5siQxIX7/er85K46VtFxGjnSq3lkyoGbhpAano1uPpOcqP514H7gez52S/DM/Hz51dwtSOjSwJN6ochPvLLLfKJIXasZRn6mfUZtR/bOaa/nEE6/O+qS9AWcJnmbJewrlMnZ0teM/e3gfHujrJi+u5evq//R7/5KzwuclsJGZ0qTZJ8p6zKNPnZaj4J2o8sms+TyPMmeeJICaoZMZdpkz115OUulzxXh35H/pjwnJzzYCJ81yddYu2d5YMjRhAIpASYygyMIvFgngWGHkrOD5rU37sYJpxsoWwbEyqMlIiNHifM1ASI1PHbMEFFk0k2W+WER7tLjO3Ke7TpH/ocpYjF+dV1GAyeu8CIYEqAw8KdIfFpCeyckf73NrHH5l4W0DTxQY7j7CvwTkpW05idapk0my/RiYUh5IeNLRrgkwWGcWWV/ePTmAv/zR+7g4Om3T4TsDMexHHKsrQWO8o3UEUETuEqTnAyWUoBF7AhjWeoqtWKiUGbA6UUIpdrRkzzpjBPzY8Khy/CBSefEdlVtuIYuLmfMYL4zR3wUzhqL1LEGZ8KyvN51m3dMsg5m19uqzD6A2rWoxQVx60qoSPhlQomM0LVY6r+a5jn5M/dj65N/z79vmqt4N+aMPlzvWXxEygEJX1ihetmjmiy+PaFBlCmeuTtJN4eLwNPrH5vgshfG5HNI5Zzpcgrx4hDpp8cWV+f9BpFckwIgXyam+aRDo6OUxC7tckgUvCnYsp7VdCWzqazH98wJ5neTXKq3NY/4L+Kvza6ivM7CtOqO4fFBn5wsO+XzRdsZXHATgg9VBhIJRRNs60bJ2g4GhVbsfJjB6GJ1b96J90w60rtuC5jUb0NTbi3hXDwFWNxI9PUis6uNxHeLdqxHr6kWsrRvR1naEW9pQH6UASMFxnnman2J7SglAAbNjBWRSvMc0xoK12LVKGy2yo2akpZYii1QONDrery08ZL1qrDiPAQLN0ckM8yhAMLIaa9oS7l0P8JpQL57t8wCd008WlPFDxw/03BP4rR3ekFu67Z3eE2I4dQS4XT1t2L62G308ru1rx4a+Dmxe140tdLIqKOMS+7evNWD47KM78PlnH8BnHtuJ9ta4GqJzd0vkF7LgamBJiVP/w3r2YeBJZP2KnbiDyDYvV54rf+0Gz5mnynu7seLduyIKfQIGV6+O4cdvHccf/81PDWDuYnl3tzdZXbeyW5kfFi5/VA8Yl8X5Mi5eGsUP3zyGv/neWzh/eRi14RgSDzyHxEMvoK6pw9qRkzD0LdNCmcGOBpzE6JQ3DEPp0zO+72CTC9e+EylcfcewfWEVC5SOsgQ4s6OojF1CZfgclgZOYvHS+1gkeFrqP4EA79VM9aOK4KkyPYTF5BQWkpOopGeAXAqBUtGF20DAyLijkeCqqQvzbPfZi8dQmJ5gPpWxsTWE3b0x22MoFtTgjwRrtZlqhOtrrI1p36F2gqnmiBwBVrjW9hySE9ASqJIVYxnSEv+438nPe2W9+l/xUA1oqb6qekqdTUYWkoVFTGXnMZ6et7VCuqcqr+ojVUffyIP881Pt+32/kvXnSjfjLmAo/mh1lpQuLiDPdr3E9iPtglAoaGm8Ru5c3yuvtBG71LmnU2kssC/piTXiqfWr8eVdWwm2Y6Yq51eH+zlfHIDyotjozUDVM08kE9931VnRVAHwEKI0ppmowXIt5hYDdt5du4h2OqXn7uLuBWBfOx+0zkqOuMlA1N7wAroYhhpLsVKFGTYMrRO5OjqLTL5kwo0ETIGnLAVmrS2Qap9UYoTW5a2ea98a7eUwMZMx89F5dtJZOqlPdbfFyIDqDIz5HYn7vXMycMyvddBglNT2rAOT2p1qaJm5RTBlndNtBGKv0DO+bWnRuQkKaizyQsKCDCfcdYzvf1JeKnWWBx4tp1Y3b3Qs0yLrwqmLY3jz6CW8c/Iq60oRsdp6PBJoIoBKIM66tBBYQppIY4GNr0yntVALBE6pyixmMIHk0iwKyPKe/lgH6bmGC+SWDFSxGNgO7E/lcpNTPFV2LmK5cgaXM5cwXZowAF8nYB+WCp86eHYMjLdmHWSyv5qduITrhYUFAqxqbFvbbgYIHIBS58dP9BWPpo6no/nC5LPeGQhaQf4z3/mPde6T6q6liv/XgaeVL/0Sk2bzUgJOEymcuDJpGxS/duQy3jjWj7dOXMU7p4Zw+NyIrZc8yrpzZmDSgFSa/MTaNTPdssUr3zslzXrJHO3gTNIWkRfZCUp2SzSG8OJDG/HsvnVIsp5OJrM2O6WZKQGvefIyFUJjNIwYXT15lYSBG4p4BSmuBFDkhVLhkz/1oQa0d3eja+N29O17HOsf+yw2PPESurbsRWNHD+ojUVQRwKvSSs1JZq4X5TQT6h21MajeqQsThPGb1vXbCLp2omnVGuJtton5Ejv0MhYFDNPkx8mS8dk8AWGwNmAbTJoAxw5P66IkGGgkXNVfabG85UmploJRKICBkRwmZ8pIxEI2I6HZnZqgbxZ8Baks1IGagKFr8kc7ka90OhX5R5JX07337hGp0ahhMv+kBdHSHMPG9avw8INb8fyjO/HZx3fhhcd34oUnduNzz+zDi0/txaMPb8ea3nYb3HGNWs6jO42aPl0kt5HRCAlESpsG6mw2aoW/v4CsfvOoTww8MS12R/2jQI/yWi98hLxTbAQapqfT+NNvvYE///abOHtlBH2r2vDF5x5Ab1cralQf7WVFROErXIWpmdsFFNj/a0PbP/nmm/jWKwcxcJUgJpxA47b9iO97FpGNe1ClNaYsj+W8VINbWkCAwKdSzKOSTxHITKGSS7JfzvK+2pq9SOeFtyKdpqKn9VClHCDgREAEAiacPwiceh2B8wdQPXAcdclhhBdyaCRYaWluQmd3D5qbmw3I1GenUDtx2YGqmWEgQyBVyLLcCiwr5wKLCyhPDSJ3/jCKMw5A9cQbbM+hBrYlZYVECDkNfumosVkBCsVcJrObIrW26a5mq9a3h22PIq2Fknltr4RdmnjQ1f3o1KTsSLfIBJo1OspUMsSRIv8UaBohn7kwWTBrhCdH0rg6XcBMtmx8RzKg9i1S/ois3cvDFaHY332SB9d+XAn5pDYp+UCyrPoRqWam8lL7XjRDWLYUQO2TafW/tHR5dVeaCDNzKZsNTwSD+OyWDXh+4zpsMMMRtZSjvb5NL/Mbv4+731z1Vwmg/LYZtfVPAVZoh6rvF1oZE0W1hrUrXlVBaqkaF+ZrMGlmzattM9ym6iXU8RmT4jXHu6HloruO5J/WQzURIOyI1WgfRMxRsMgQwE2z8YxMzOI0GejhM4M2cqxRZanEiIXMs9OX9b5CUaMRPFIIcRWwht8lKUTNYWouw0KpQntTo81QyfkjzHdN3qd2EGhiQ5epcuvY1O+LyzFuljgr89sLy97iN1LZMxUV60z4r3ONtOr6V5yUQt9Z3tEpG/2bdl/UUIfkbAZ//cP38aMDZzFCxtFYqcHmqih2BqLoDjTw5SrUEES1lAVe2A+yLhcoBMpMqIw9lJfKmK8UkKmkMF0ZxxRGMEmX5Fk+kGG4S5DJ85oqAm9bjHarWqN77r7qZHohbWugpovssHkvWE+BMhK2OudVCO9tTbdTCC2QQS4tIkShc9vqNqzpSBBMXQNQztQ96wPrlRaH6ltT15MzX+6C+KHfackxiz6CZ/cHSVBXfh27OI5vvXEGL//8vIGmSyMz5AE5UwHWO7LYKafBFlnsnCX4uDqexMnLE3jv7BDO9E9iYjZnfCLRSJArXqE6qKK7HfLyMU4wECYQlnlzWVd88eFNeHznarPSN53NY5bgKpMpOYBFpiEQpRnSRLzRAJQ6ypXkl9Wy8/iKjE9oPY7UAxMdq/DIb/0T7P3i76Bjy26Cpi7U1MmICstYQqElwglfK/3S77Vzj/iS4iUhXapLDdE4WtZvR6xrNeW8EhaKBcznM+TFsihJNkhhcInvl8kPNfO0ukWbmhNyUaoRkDLwQFK0VfeC5NFh+ntuKIfzFIrm0nlT196/ax0aYhEhYRcJIy9mfgSNL+jon9P5ry4/WEGWVx8XMWCTbMX4nQVOzTLL2boFFaOey1n++/Hz3N1EjWUig0WavbZ6oP6Qzvl/a1oOke+7+qz42CMbrKtS+civZQDFiHv9z50TP5K6Gw/9/WN47Z0T+AbBz7GzV82oz2P7NuFLL+xHtDmuiuM+UX2XE6Bif6fNaLW27D9842f4wz/7Id559yTGpwiAQo1o2v8c2l/6hwj1bbk2W2nfU0JhuipFAp+ZEVSunsTS8dewcOQVLJ54HYun38TSuUOojF5AhYAmQKEyEG5keuvpD8+VN+UiKkmCGaninXwdS8d+zG9/ivKlI1iavIqqeQKmUBDdBEu79uzFk888jS988dfxhS98ES+88AKeffZZPP7EE3jk0cewfds2NDeGUFtMoTx8AcUL76J4+m0sEYhVNGs1PYDyyGXkhq+gmE4R2JXQSQCkjXQ1AKEZcb/GGPnFu+KGzVDTKe42OEfZQX2HYx8q45s+uq/I5zyKv2axB2byBEgZHLqSxHsDaRwdohtM4xTv9U/nMJ6SGfcyZvPzdn5lqoBzE3mcG8tSBiigSP6jmZwI65BTYXQh3E+kduHT8qmdCDRTfpWsx+uxVAlJplMzRzU26CpLx3rmya/6Rk79R5lgK5NFkk4aLetam/BPHmb9XL8GDWyLjuvzlx7LWXD3KQW++fxqM3yjCHcGq9AbqjJLfFr/41fn+43U3qoplZ2Zr8er+TAO5eswUa7CxroyHgsV8WK4gM6aBeTZ+ykNrgi8QrkHxaFFyKo0I4UKTqUX8fb0Ag7OLuJEagEZghOps2hxvcyTN0UplIa1l06NrXGoYwXROgYJSBJGZ5M5HL8witGplHna1RrHvi2r8KWnduAzD21Cc5wCrdQUXCF56bn+zE4/gCQAiHSQqXLbDLfADq1I54MnqfB5hiBuh1xw5qMzpBBhZ8A6o1tV0TpU8frvAoC6jlYk1y8OMVq/Uzh2bhj/zf/3h3jtyEWUCIh2LEXwbFULNiCM5kC9ctLmkrRnz1ztIkbrCcjpJmoXkOJ1rkbGJRxr0eAGc51wiZ1QoA71VW6NVKgqgjBBWbyqGTE0IUS/WeP4Dcudv1IjtLbAMATKJorj+NnYT3Apc4HMsBqxxijamhJOXc/i7eIuRpnPlZBKZpEvFdEYrcGvP74FT+1ZA+1lVs8OQEL1MnjynD7XjFi16pnz6o5okXVoiY29QhSmeuzO3dGSocOH+svUKq+W6yJzgu1Is22fBikWahcCQzIT/713zuHbb501NTpt1Nrd3Gh7a0l9rjkmq4xSi3F7a8wvCEAVMDieMqDVPz5naZfQo02Nt69tJ+jpw6q2mKnDKN1i7Nf43c1p1jvKj3kCirlMEWNTaeNR7U0RtJHvqHM7cG7IZsMOnRzCNMGdDIZIxVOzT80EUForZ+DFechgbh2Owp+eS2N8Jon50jw61m7AF/7V/wHbn3yBeaL4slwWyZM+YtlYWHRVVQSdubTt3Td89OfoP/Q6ZsdGkEolMT49B+1lFSFPfnZzE/7g0U7byV96/TpKHWk5u+hdDYX2SQoH//2P+/EXh8aRy8zjuYd34P/6v/0qdm3u88LkBxZ3pfXa4b4mKxePLL0fLe9vRdbnsG5p4E7NcEnqoJ7xCL/t3jpUP27XXrI7MrwRrOO3vEEBrSpC0C3jHzZSczeZzm/oz0KxhL/49lv4E4Kg4+eumvD3xP4t+MrnHsHv/ObTQDwK5ArsK+eRk8nvVBZXhyfNTPzlwQn0D0/g7PkBDI/PkLcGEOxj3/3o5xDb+RjPtxoAqhSz9CNJ0DNOgDOIxdkxLKWnUckmUVsuoKk+gHby0672dpMh0tmsbXMxzf45VxNCORi3dUoggEIpj8V8CovpGZRnJ1DFc7JltDbF0Nfbi1V0mmWKxeKIRNknxOPmYvEY22/QS7sjzebm8znMzs5gbnYWSbqZmWmMT0zgSv8ABkfHMZMvsv2mMDM+zn6AAIo844HVMTy4Jm4qemENQDDdy2X5Ye3Yikk9kXvnIzb5T4w0UFRgfT43nsGlqRymMyXM5tg/U5bSzJL65QjlIfEPra3UudTcpI2UY/1P5svmMnxfVTVBuVAqjR2Umda3hdDbLIu2Tk3ajSGpTnuBr6T7IL9cUyNOIM+czc3j1TPTBI5pZIsLiLK+dXdovWW95YkNupG3K4+0f1i+UMAU65Ksg27vbMPzm9fj9x/YjU3tLWbN0W/r0qpRUu9nCOWMSHglEiVqkhqfbfZ2/8bZslMylFQN48QWaUpUQws1mKArLAXQ5q2H0kyUwM71oOmjJ0zigvBMMyOwJlSNDh7b6ZoaqtFIRqINeYvFeUzOZnB5bBYXB6dxdmgSZwcmcaZ/AqeujOE03cXBKYxOJk29TwvzFM9svoSJ6bQxUFnNioTJnNhhCHCtjLo7vY20eK9YhVcxq2GSCZgKn0iJkVqFjrfhncgP20AS64zpoXvxqwqSAahDu02/fuXIZYM7Zb4IpJ67Mo7XD1/ET967gBEC5Rg7wD1VMTxKkENx17JeAEEkYBRZDKC1zPJfqEKErnGRrsxzuhCvaxdYV+jvPLlssUKGtJS3man00py53FKWIK2IEgpYCJToP2sWQZCs+elXEVT9zZYzuJK9bKbMpbandU/aENW3kOOTBEQZkRDz0+h9AzuGDb0t6GuPmxU3jSbayKL+6K/v3B2eM4F+ntwJuREoecYLOssjRk1HP7+8wy3JxXvJVGmluqVNsaVqZmu2vHc+SbLoM3zNRmsvpvFZAlIKk+u7m/HA5m7s39KDR7atwqM7e7FrfQc2rmrBuu4mrOXzjauaDVh1tzUawIlFgja7LT+0bmqE4MfNDFU5y4jkHypjF+oHp5bRgYxTxOlfX0cCXQRxYZapOsY0eZGtwxqaxQTDkVqF6kc8FkVTrNHWQCk95onvGem60Fgvquh/TV2DWWzKFko2cBRNME0PPYHWvrU242TCwr2SpOiP/FSY0dYO1IUbrU4vUugspgngyG9VBhkNHDG2toEkBRcJNBJ6tAG3S4pLj+p3LfuVwdQ8RtMCmhmmIUAAGbGNhdta4kRZ1wa5jLws+TtNzETjAxKKmDeWJX4504kv6ObNWeXf8fJTB/mlgQHNOOmoP7bjQAPBBK/tE78e3i7pfQGVZBZHT1/FN354wNYuSdW0pSmKTWu70JKIosDrkSujOH3mCo6e6seh4xfx8/fP4dV3TuB7rx3B6wdP4cS5AbB6oKF9FWLbH0bzQ59B0wPPoEEGI+ZGsTR2EYuDZ7DQfxyBq8dRP3wKidQQeqry2EjBede6VXhwzy48+OBD2P/gfqxeu87UqUvZNOaGriA/chnzIxewNHEVS6PngeGzaJgdQjN5fR/5wZZ1q7Fz1w7sf+hhPPqYm1XaT7/WrVuHnp4etLS0IBKJsF1LN+d6UtuoJ++PxxPo6OyysDdt2WrHtrY2tDaT7xCYhZjN6eQcstmcteH2xjozDmFthvnoldavHKmayOXIM7Tn1aH+pM00jbPAS+SJskSo2bi1LSGCgDA2d4axpTOKDW0R27B7VaLB8qktWm8bD2vPOfVN05l5jKWKmEjPI1tatAEr9U1ad2nilH7uV1L8eFB8ZUSifzqPyXSJIIkyd00NgWAt+94FMzikPeiy+YLbKiOb97ayWEIX+5Ev7diKL2zfjN6mOOtQjckq15GFc//mgwegXAT9/Y/udwClLFactQ6qqXoBmaVqTC/V8lhlVvl0VJK6aynskYOLT4v8dN4rEgaR320ET9tj1XiqpQp7iOgErGJ1AdOzt9232SCCcszXemas8lagVcKd9iBpYsNqDMmKlTOdqgXa2pF5LlNAvDFkHbU6eVPRYZhKhdJyW6nxXtLB/0IqfAJRxhh0QyoV7OD8qut98sGkOEjGptAhc43q2NTiTTedAEqzUrcj4P5K0ooEB8gQCrkS/vbV4/jGT47h8sQMggRDm2ukuhfDmkCY8Elr7LxCNRJocGcR1uvOhRqsLdVjQ7Ee63jsKNfwPgU6Ign3Gt/n51X0V6pR8wvzyCykMLU0gWmMIxWYJYhasAEHZw5da6u0fmqRACpNAHUJc/OzlEE0syC10XobaXN1wQuBH4sZ2jq+JZnpJ4DqaUJvR9yp8El41AdeT+Or7fnk19k7IQNJDNep7NEDO/fyRsG4wweSoqJBh6m5LM70T5nqm9pThJ2X1OJWRO+TJeUF4xUi+Ohti+PhrT34zIMb8OTuNTaLJLU5zfKoTNmf0vlGHzSzXWX7bm0keN27scvSUSiVUZpftNmp80PTpiK8pjPBdLpy1MyOBfoLSkAzUc7gjQtLHdlEKouXD5zHgdNDpsKpOMtkeTwato1zDTj7fivDGWk/NJ8EjGrqGxAiYNLoYjKZwuJCGZFEEzY9KAC1xvxQvVSa7xWxFlrYAlLBWAKJ3nVYKOaQnRwlvyszYkrnohkB6p/RDGA11rcGEWLeS6dfabNBK5JGUcUiM8UFCgMLGJktYYrCgizZxWMhMypRVU/BVC9ZPis/7NO/2+TVCbclhspC9+iUr3bt92LXMstm85ZrkHume9bHeNYL7ZplJKMNZt1Uz/zX74RYxnJHT17GH3/jdRw6dsEEPA0mKRrJdA4nzw/iB28cxV+9/I65v331XYKs43j73bM4e2kEqUye6VtEMBREbO1WNO19Fu3P/RZiG3YjkJoErh4Dzr2F6tNvoO7CATSMX0BiMY21Hc3Ys3Mnnn7mObz0hV/HS5//PPY9sB+9vb2oq6sjSMlienoag8PDGB4ds/WSEkxriTpD5LexWCPB0XoCpkfxuS98EV/68pfx7HPPYfeu3ehZtcpmAVxe3h0JVAlw9fb1YffuPXj08Sewes0aDI6MYmJyBjmCqCYNHhMYxNgHSOh3rZ/kH1zx/dI7xwcCGCV4OjeRweBMwQwmSEOgOxHEjq4oHlqbwCPrE9jUETawlGA/EzKto2rbNDhOuUh5tboljE2dEXQQfGpTYbkcZbHhZAkDs0VrGkHKVJrRk0EONpGb6H7IVx1EMoghAxna50v75WnNm9SjZRgimWYdJr9PsS5ncjnkZCG1yHeY5nb2I3tXdeFLO7faxrnawFfLFZbrEENYPvPqsQ2y3WfkASgXSe391MBC05Hld1/TtYymUFG9hM6aRYwtVONquRZTPOppG++FKUA06C2Wgdj1vSUXB/kqOaWWlSnByr85Wo1Hm2rwUnstvtxF11mHF9pr8Byvn2+rtRmr7AI7ZDacOnYAT2/txmObOtDLxiVEP5Fyo9Ni4I0UVGJaoxCUZTRnJt24uxfuL6LrzJjrX+UqnXQ680cPPUFBO7+baoTn/weSEst6EpA6BZmEecJrM+Htd3Lu7v1JK/Lw3hPzhvkpIblI8KRZxm/+9Bh+dvQSgQ2F2+owXqxqw0aEUcdX3SwL84vnIk1bWznZnyM90u06AqcogVJ7uRrrirXYRFDVV6pFE0GWyrnEsi3SaVxdH8mgSXExj+TSDCaWRjCyNICpyhiylRRKlQJyi1kMZ4eQmU+z3lWbMQDNMJhwYqG7GMhvA1CleQP3EuTXdTejp82t1ZPq0zLx3cAS465kWDpILknL6flFpPT6AMqQH78UeCKedJ3HbZA6Pakevn9uDP/xx8fx3rkhW0MkFbmetpgBhk+LH4vXCtw0sK3IGIHUe3VPHYRkTFfgvnOZd413uQfSndcM4MZVrUixY5okUCzKOIwSRSeVwI7mCMNxYOx2ye+spMsu4xEHTw7iyvCsgWKpPkqVUIBOMZJ64fLCepIfx+tqDzvTuoYggvEmgo8C5iYmCaAWEG1qxcaHn0Bb3zp9aHVFZHXmozj6sTJ89RPaZLSquha1wbDtI1XOzqGYmjXAKFCXLy4ix7zLFJfQFK5De0wWKP2BLh2dGs4gQeqluQIujhcwPpPHbDKN1qZGs2TXyPyWFU6RhanA/55IjheKlljuqouaDVc/Znmkdsj6ZPzO8tsjO9HL/NcgHdtItTQb2G7EMw1MyfGZ4xEe3W7G058llv3cbBqvvnMS/+m7b9leWdIEEe8QuMsVi9YHSxDUdiWawdYIu6IVRDUitXVoDAdtgLOtvRVNW/ci3NYBXDiE8qHvYv74a6gePoPEUgFbervx5OOP4yu//RX8zu/+Hj5HwLRnzx40NkYwNzeLo0eP4Qc/+AG+8Y1v4Jvf/CZ+9KMf4fDhw+i/cgUlxqO5uQWbNm/Bk08+iS984Qv47a/8Nj774mexZ+8egpxeAibX1j9OKjIeVwcGMTo2gcmpSQIn9kXxkFmy1BpCZY3ILwIdfiWcVUzWh9ISCuWK9Xd9zSE8tbGJwEkm3ENmvl08WV847mifePVZvwIEei7QAdt3blVTyOS9MQIzDabrvbH0vFnw6xYwZd/Kakhy/vrO6xI+Ved+1IzcerCLBqAoH1CsnCdflWVqqe01VFfZnmDtUfJUyhhKT3Fp0Qxp1LPv2NzWwrSSJ/Mbwaca5rX6RvFcxyNcQPq1a/5ZbnrPPm1nAMrPDM08CTyF6CjjW0TvV9J6C2OkpEjVEhrpJDiWeX9qoQqzlLayFDiDTIdmorRmyoSTuyAve25BzET+WsPQCZ10XsPsfON1ATSTqWh2Sup9HcFqrA5R8A1rpCaAETbGSTaU+UA11rc3YnVLBF1NFDTYKahTzxXLFIzmMZsqmJqPNutt0iLPGgoDDGM5Tr+wkLyILZ/yRy1b5LV0dXDmfE/1+Fb+6jnf08yTjfzVkmHrWo/qGS+tfdKslOeR753RdRfO+xtu3eLGL6Ab/eT1dbd0ofhphqSulvFlnNmI2bJNBU4N4F6TytY3VXzk1AC+8eMjeP34ZVPnbK9qwI6qRjwQiKNZa5MseP0o713+89f+vAuXle7U5ASKDAReVQixbofpNEuVWKhGG0FV1zzB+UItYouaawJKgSXkAgQ+SyUUFgmYlnJmujy7kEZycRbT85OYzE2yvpVs1PWaCp8vdPuVgAIkGbzAU4mMUQO3a7ubsKotbgBKgErxsx/FVQnjp3aPZO2U/yvlnA8jf52TzUDJEzpdy/nk3b4lidFK4NVswTFZPjzeb2sJNCujmZvVHQlWAY2U0Q/Fi2VlTFvCE2/4qf7AAO4BLYer3pTkN8mbSC8yE1ZGxR+JC1FojzD/NXOo+A9OJJHMFM3iWmdrI9Z1Ndm5Azy3R344Fj8Kusqzjqaoba+gEUKz1kcgbdbwPCCluqMRaz8NK+Oqm1Klq4/EkEmlMDk+Zh1rrLUNmx96Eu19a/WSe/dekAK/wemgBMm4RH0oarNQxeQMasm/NGurUdFkroyZfNlYogxLSCVH6qkSpGW0QEL+G/1J/PTCLIanZc2PQJKAQOvrlO7WRCNaO1sUkoEC5d9d0U1ZoRueZ3fr56dJirN4sE6VUUoOnfE7MRI6WwOnd+RcxXPaDJph0uCCBukMKMnxe/KbKqlBCVAtZ7SO+t5d3ZIUvt6XY7uZnpzDt3/yHn7w+hGcuThkxlvM6i4rgdaiasBAoKSBfLGxPoSWYAS9IfbV4RhBtjOgUkN/ahiPagqDVRQMG+az6KouYgt5zCO7tuGZxx7GM089iUceeQQCQFKVm5icxPHjx3Ho0CG8a+5dAqijuHTpEmZnZ60tSeVuw4YNeOihh/H888/jyaeewsMPP4zdu3dj48ZN6OjoQCgURkODNi51AzAfNxXZTsbGxjEwNIRBukaWSZfAY6QB0XqWh9cB+3LZrwypzpLEY7XZdmesDr1NDeihSxA8avbN1vroJf7YFhyqayvIfyan3NGMi+2BpW9Z3zUTNZdbMLlP17aujDKVWQXltZswuF/y9VpclG5ZIhyaK9oMvWbNWigHrm8NYXt3o5m539IZwTpeS51RYFsgKz+/wPcJsphPecoU6lsKlC+mZJ0vVyCILCKt9VLz88ybBXuu9qieUP2m+ia1E546vRrGwwdY+lMb/6i5pe9X+nEr/xyA8kjoT3wqQr4kIGWFfp/ScuL4I3Aky3xN1Yu2D9RMpQaTCzUYpWApilUv2V5RDbayXXSrrLg1ffCbrjBvfEN5ppEYqffJyeCdQtXoBPGTgasSO9gkHwzmCaLmte+eW3zY0xI2dT6NTMtC1Fy2hJFpCrsUWuJkUhJmNOIlq1wsqjsn/xt1RBLcFDGTInWPPxSE3GghnY7qrOyoZ7xgY9fUpIEnHyjxlkYBq8JkoGwc5q98cAfn98pzki8U+7eNbnjntsjzR2R+kixcP748SgDSTvKjY3O41D+BS1cnMDg2axYRtflxlUDgDczutsgP2wvXiIGr49fI5sxMBt974yT+8pXDuDqVRGOgFvsDCewOxNAZqDcVPGW/apF96v36f/6VO/o/SqdU8FhsnhPzCBNEtZVrTL2vo1yLBAGUwFWI94M6LmoNB/ODyZyvlG3NVHopjdRCCtliDkuUGJygQGHcWwO1crpczGmJlVpqXEUyNFWc1Z1N6CGo13oZqSk4Bubet5jzXCNldmUX3sPld647Xa4TpqanqMrp2u5du/ZpxelNpDqsGaZ8qYyLQzM40T9uhhtibDvbVjs1OZEYrkjqMRqkUOdVIhNXhyVn9GEB3QNy+ewHouONAd54zy8XBxL1194ctQ1tr47P2ii5LPJphlDrp9TZ6L07JalmaMZb66LkV0ssZCBKBhWURynyJK0l0gLhulpZC3W89sbYq23Jul59KILkXBJTE2OW5nhbBzY//BTa/DVQ3uv3iq7lkkhXFdsTSWBuPs86LxPnpRwqsmTGx1LJ0QJv7dmi2SgJRo3kybIypU2AZ7NlfPv4JH5yZsZmrNRXar2Z9Pu1V1BPZzO29HWShZI/3pQJH5XooXl6zz3+RMi1bQk+zBv+qfyNt/GeASXj1d5R1+pnCFrdhsQ88lptWrxBoMq0HASe9J4F4Pz/0OzxK4T6Poa/WFrAkdNX8e+//lMcOHrRBoe08avWrTRHZfSpGvMaZKvW5uIhJCIRtEajaAuG0BQKoiESQgPBQ7Q5hpb2dvR092BNWxO2drdi355dpvL25DPP4ZHHH8f6DRvR2dWFUDiE999/32aXXnnlB3jrrbdw7sw5gqY51LNurlmzBrt2aR3Ugwa4HnvsMTzx5BPYu2+frWXqoh8yBCEVv0+DNGCSTqVxZWAA586ftzVRnY0hdJHfxDQDy4Je/rOy8DOdZHXAnf6yUj1lt0bKPsYbgqybrEsGtNmRi4f45Cf1xuTeKvlS19Osd5k8Ok2+Iv7dwHqtvbUUjuqhAahl/++HTLwWB3WTAjZS3ZMatEzTa0ZuG8HT1q4oNraHba1cC9uU2pf2BhMQFY+dyBQwns4SMOUQ8ur0LPlpqkjwRJcplZCjvJEnkMqxr8mzjWrDXc1uFQiqigvsr3lU/y2NCdVPxcWBTZKrhI410CmudktHe/LhdDvvVH91BYDSB2JJjRToJeivqBP3HV3LCDdlqti2EEDFqinoVdWiRNFydiGAyXK1GZcQuJKan2ve7jv/3Dzyzm6k64Q/klvU7sRe55Rj7uzaWzeT8lJODU6ovYGleSW3hIs5qY+4NSrdTWG0kRk1EyzpPS0s1A7PEuwmZjO28Lm7NU5BhgILG5n1BfxuOWQvUuqwPiwuNuJnnZZ715CePNI9dVgUHExtQmhaTtdsHOY0Nan3LF/431CF6hiZJxmLv6maPPPDl7eilXHUmZybmfBueGSnK66vJz1gSVsZ8NSTqK/3QiG69MiQx/hMGm8euYS//NFh/Lu/eRtf/8lRXBiaZCdUje3rO1EbbpCum/v0dskLzI+Hpc1PC/NmhGDttQPn8cqBMzh6ccTyd111BJ8JtGIrpJvOeqDv6Xjqeed+fbp25b9Bpw+9q5WkbFikM0DFi9hCNbpKNdhYqLO1U+2s/5EKy47fm+OfrO5ppEyzCVL1U9mpY5aFNavzyyXngtV6ERmQkDEGMSpZe+ug4B5hxylArzVU9p0lSsIODy57XHz5s6SOgCeu3N09xd0c31+ioCqn6+XnvE88aMfbJwlrqspVGGX5a1PaVFbGNGBAQGbYhfOtjRXmbZBClu20sfVM2g1WaC3YsnU5i8zHRTf77af/1qF6D42U2RVbsKt1O5rbltre6o64zT61JyL2ljqVOyX/C4FMDdys6Upg29o2bFnTZp3l8GQaBebdAuu2VNfUKWo/FwPf3rdGDFsASns1pdNpzExOMPpVSLR3GYBq7e0zcH6dBHIPaGUu+WRB8CeUaEEV4zR75Rzms2mEKRyrSspIykSqZOsRtMBbgn53vI6d9iKOjWTwo5MzOD2YQ5g8MhaupcBQY+1hJplDrDGMBAXquARr8ZS7TY/faPTjVQTzif7dmB575+ab9x1ZkiS9qE8xMOQ1ZqbJ0qZn6lP0TMDJnPo3x6+M+LyqoRZVwToEZCVR3/i0Mg/891fSMkMhERCVWG/fOz2AH719Aj995zjGJmfRGK7Hl/d24J8/uQp7++K20F8L42ez8wya/XWoHsF4GCWGnQ+Sd0aCaOrswNbt2wzovPTSi/j13/gNvPSFL2D3nr3o6+tDY+P165Dy+bwBqLNnz1pb0MBBmOBs06ZNZk78xRdfNNPiO3bswNq1a9Ha2mozVvcLlSnM5vJZXLh4yWbQqtmLtRBAdVNmSbBcyAl4rwq1TLM/OGW19loWuPOV179EpLqqsSjf3U4T95N7qyTre/VRmmkKkodrwEoW+nRvV0+UYMStM73vsktla87JMdKiUFy1v9cGOu0NJqCkSQPNHKm/0CCexKx68gBZOhVgFI/VNhl5gqNm8s3GYAMilEGk0WJbt0jFmrxXIEqgaraQtxmqCYKuKa0R1BYbmq0qlgxsaSarRBnFn61S/64iWh4MVqGR7Nd+JGu4e7Zu285uJveGo+X27PlZ/ZW1MQNQui0+I8EixgTIoMT9TBICTRhT8hhxd80KyQxZVV1GPcWl4XINZhZrzEofk4R6PtP+UREe3eg/81R++Tn0IUnWO3psIfFE1VpjruoK9Lmc/7lNZevKv+GRCyaAEPM2SjdeqmCkWGHFWECJEYmyg9CIZ4THliiBVLQeM5kSxmbd3iMa+dUIsEwNy0KfjrJw5Xm7TDcEezPxBUWxinEwNQk5FTwrnqsYSqxe4EENWJ2V12B01LvVbPRVjezQIuzQtGCO78hPvatKpoWCBhbZWZrlJC2yViEIZMkf5xXdrQSD5VduJn2jg47ym/Gzzlezcup4+UxWDF9/7wL+8ocETd94G99+/QSOnhvG0EQSbU1R/O5L+/D8Q5vQEo86Ru81rDsii4f7M1Ie0ZsFMoO3jlzGv/n6mzh4ftD83leVwONVzVhbofBu3Y5L8zXWyA+V7x/ZubzxSUyhhoUSWSTTYltYW6zDeoKqNcVadJUpAC4EkCoXkV1a0Ke2ka5T4VsRL5LKU0xIZqZltECGBppi7DSjDSZ4hFlfNQulaXX3hYuH6oNrCv5dj3SfRbbS2T0efFCqe1rzJGd+3CEpDVJ3XdJ6LOZ5joLuGOuFNr0+cWkcRy6M4a0TA/jJe5fx0/cv48CpQRy/NIFUroT13S1oI/hQc3Ap+WRJIX5wqF6ZWGNzTot21elqbdeWvjaz2Cfw5PbnuiHv74a8yMjSVpRgSmqDmo2SUQ6ZY5dKnoRMm70kP3KjgF558qe6th7VDWGkUinMTk2yw61BU0cPNj/yNAHUKlMPvSfx/EXEINTeGxrjth5n+soFlHMZG4xa0gABC1yDA9qnb3CuiIEZ594bTuPgYBrHBtK2mfS+vhie29qMz+5qIVurxhmCq2HylrlkBhvXdKCzq8Xx0ruiFaWvdsj2kMrkzFiBhKla8VLxfJW9n2fe6/c9KbqMt4GoOvJqqedpgI7pMrCkP6VF58bT+Q5BqqnryfmzTsoXn/SBfeS5FY+uI/898ihpIPz//vo12+9pdCpp6lgvbW/FF3e14smNCezqjpga588vJzE8W9DyXiQScWxYvx5PEOh84YtfxJd/88v4whc+j8cffxw7tm+32aFoY6MX2K2ptrbWgNWWLVvQ3d1t6ndJtomJiQlcvHDB1jxJre/cuXOYnJxgH7poAxL6TmqynwapXc7MzODkyZN4++238cYbb+Dw+0dNDVHWKuPkB2ubI2ihPCLVR7/lq2/TLLbK1PF/r6565PqFv9vOqq2dACHKUK0R9stxAZEQ62TQ7t1Ilove95+Wc5K2Stq/yfZr93Xmk97xn18j9RM2c0e5SPKh1P4y3kSBBgF7m2Jo1CAufbL6w0xyfyLPP/6L9YlXC2QVyctzpXn6VcJcvuhAVkYgK+dUAgm05vIFgjDNaJVtxkrfO98Ud6+uiu/Ie/fDZ9eHrNrsXS7TdSp8Yvl6HvNmoOTP/Uouaa4gXTwpSPBYzWuth2oIyAFZttTRxWqkKESWeC6DE1G6GkqXdXzOpBpotMVrbOg6d9fOCZBJPdB/T+Es0J9ipRpJSncpgjNVHj135E4sbsv3rif5q/VmQXqo9WbD+UWM0uVYmfRJc6QesRCFFI248Yb64ul0ATMEUXOpnKVai8818i+njtVe1AORf/wgsngx3/QNXcBLrI36WcdGp2uNGLITs45MgEmzTOrQQjwGda5najJ8V/4w3LlkHucuTxC0HMfLb53G4bODOHlxBJevTmB6Jm2zQqpoEu6q1Rmyc6D07cAP88JAkVeBLU1ySp86EIsLO1E5LZhl48kX5jE1m8G5i6M4cOQSXj14Ht9juD94+zR+9t5FHDk/jCQFvUQshKf3bcA/eH4XPvvoFqzrabXGbLz9bojRWiadN9SZOdyXXz+Fb/70ON4+1U/hrIw1NRE8QgC1M9CIsEFuve8+1q9z/OO9Gx1/7tCZt+5Ip6TplCWFBjYOmUeXEQqtkWpdJFjSDO1CAbNL86zTFMJZDjJWcuNiZIuLl08apS+XyzaDJ0MFEtRlAtsAFMvOLQd34S53kiw+m3USuepyXQeqc3N6j+1SM1WmcWjf6aO7IRcPGWhoTYQRI9DT6Fc6V7RZqTHWGQFqzaRMs86Koa/upPC0vtOs3MkqpoCA/LjrKNwFqT4q5jYiJse2YnHwro1uKGsJOcp7zRTJMl+IfEOLk93Mk31tr94pLX9Fb0wwYrgaEJFRGwHnocmUzd5pPZSAk9UdtlU/RPtecWMbr6prYPtIIjkzjbqGEIHTamx88Ak0d3d9YgDK4qQ0sK6a1cFSAcU8O9rRIVMvlAVDzcbKXLsWRicLCxhOztsC6avTBYwmS2aG+Lf3d+BLu9uwt7fRZt/G2M5HmQ+TM1nEItLzb0BTnK29od541J2QX2L2W19rJsC/8+p7+LNvv4n3jl/CBAX+RGPYAKxtzCr++Ank3b0hL56qv+pMVVd8J/7vgyo6W2drAItp5LkBJ33Df0c6WXHtXX4gqc9g8O+dvIxv/fhdfO+1wxgcGqPAWo/PbG3B7z7UaeUZD7OuRmsxn1/AD07NmMU1Wc6NqlwbI2Ztz/Zm45/qkmaIGoJBA0O/iNRGQ6EQ2tvbzcnintT2dIwnEuStJUxNTWFkZBiXLl3GubNncfr0aZuxukCANTg4aM9loW+BQqPIX394L0htUDNjw8PDFqYA3YEDB3Dg5z/HwYMHbdbpypUrGBubQI58VJo0Wvu0oTmKDvYBYtaO6zoSvxI30J9awUeqpR/28YeV+ydJt4qjH7cbnqkJXCO3tYbU+aKUqxLse2S5z5/Fu5/I9U860a+Ln/tdMWjmueufO/JriAEp+jGdpfxGZyp6C2UDQwI/mmVKFUp2rfFttTW9r3ySMQr1Q37+qJ+TErhmusrk31qTJdU+2RIQMCuWF031T2FkBbTYztIEUwJUqYKvMlhCdn7e3pehGL8/8sO1iQDvXEefCKASBFC6oQ5XH2gNlDO5LX4l/nw/kh8td+Svlyi/8MKUQLprFsywxPhCNSYXNRtFpszrAiWzlByltDTvyQx6hgJmlvdkAl0uTUFTAGmuUmMm0sf5/ehCDUbK1RjmcbBci4FyDab4vQBbvFqhOkin3w8T/PSOXuhoqEInUV56EZgpLmKQHXSGHXeQnYZGNrXIsCVKoShYx868TBBF4W8qhWx+3gQAjUaGyMDMvKknuNwWsRXoXfera5Yzy9ysGqnjkjDsgSddVxl44rlMlPOoa+vYVgRoahmsdFpvdPrSGP7iB+/hGz89hoOnBvDu6QGcuDCCS8PTFFiTNhMwRiFWM0Vzs1lkUnljyEU2mHJpAYvzLDc2Ao3ALbDyS2jX8zTfm53JYJyC7yD9Otc/juPnR3Ho5FUDTN/+2Qm8/PYZHOC1BBoJ9etXtWLfll48s38Dfv+l/fjc49vQ0ULBh41weVHzndLKjGa+y48s43bwxFX8L994G68fvWSC2LqqCB4MxLGd4Kk9IFUMB/KNVF91bgf93OzUUO/UmZ8e6VLXqosKV0xGyWXK0ci6XctebWypiJlKCbnKopWpdt93zEKdsp85zm8xj/lS2VQ5xLTqCbh62+OmxuEAlGo+31WgPln4vK9skvPiY6945xY/77mOpurnv/MRSMUroywtsSA6myPoam00wV+zKPEohVzGu5Odf18Hy2htO55/YD0e2b6K94NMi7536b8uPR8TmbDB8hBwqmJhyZLhtWt3dFmyIjbeiX9H/Nv0wOV4rjx0z5a/uG1a/oL+GPGGNRc6AWfxpyHyoom5HArsmPSC1tBpLZRAlN+5WY2QwFlVawAqPTeHUCyBjrUbsW7PQ0i0d9iMpgLSJx+nc6STalTYPnVvZnIc54+9T74yY080Aqz9XCRYq5MfTclkOfmPrU+o2GzFVx7owGPr47YgOkReKEuqE8kirk5kMZPKmXC7tredAnfYZdi1wG+brNyYn7KY+vXvv4M/+9brePu98+gfmiK/l8GXWgNStsm6fXDnYXy65MVXAoZ4KNNkA2QCSzxa3+OBJl/ldzmFfp0ULd/8ANK3bMxlgmPl3V++/HP81ctvsw+Zxqp4HX5tZyu+SDD89MYmRFmesoYm/jhIwPzySfZXcyXL61CYeV1Xh+mpSVy5dAnnz53F5cuXCCZGMTU5YcYfBGwEglSfjV96QteNpHsyEd7Z2WmzUTt37jSDEbpOEEgJlM2Tx87IjPnQIMHTRZsBOkMwdfXqVQKsEUxOTJibmpy0GaJUOsU+Mk/+XLK+R7zLj8MHkfiE1Ao1eDA6OopLTM/JEycMLL315ht4/fWf4SAB1AneG2KYKYIr1W2pfReKBVtfLLP/m1pj6IgGmWsMT7/iE/TfQKb3p4E1d8c91NXfZWdkJ+5K5SVWIbU3DS7bPTo91dEn+/5TzD+Rlahd6Gxl7BTXlW+K9M71pHfq2K4FwIfJN8czJbK5Rcq+8zzP4uos5Tv2FROZHGbyMihRQpIgRy7N+m3qeuxzBIx8dT3r6+ifZpIkvwhoWR9EZ/0i3xG4stkqginNVkn1T34KQOmoe5rJ0hor+V3y1lj5YEyzXcvhWUqYtm8+v3o5BxSQEtVCWa+tnse6KjMmocBFygiXQaLlz+47UgwF/pSeywQ6hwv1eCNfj4vztbbvTgOlkSClksYaIEF+HQuUEcGizSKp6kqvU3NB82Sluao6ZFGDFIX6Ipmr+U1XH1hCjH701i7guXARW+o1iu+PtHxY3vjPiKSZ10V+MFxYws+myvj/9M/jSr6CllAdntjajsc2t9lMVJrg6cxICicGZnFqcBZ5goyORBSff3IbPvPQJmzq60AnQYFGJSW8+ILfSlKjE6miifzre0Lyk2kxps3TgdFZ/PF3DuCHB87hyuiMbZ4pNRklXXVaFVzqhxop13qTNqalr7MZfV3NJuQ2x8K2BkW6sNITT+eLZqZZajJSv7hC/ycJvAr0V4v/pXIjwVF9cZ3NOESxgcDpkR2r8QyF4rVdLRQ2QjZyYRH8qOT5oXIOsFPNETz9zY+P4LtvnsSBMwNI8bqjtgHPoBlPowUh1h/L7hXfXaMbCmYF3arz/UjkNXwFVc+anq4s4EBlFu8jhYvIARQEtVBaqlgC5wrer0rGKtmgksk0O9IMAVkFq7ua8IXHNmPHunablQgy76+p/31cdEN+LVfk2wtXM03GSNmGZMZaCZSqXz3jrqOE5k+aqshwDCSJeayglTHxU+mTkr/I6iwVxxvb9kelX+Sf2q5UIl8/2o83j1/FiUtjbIOLaEnEbJ+oSJjC1DI/oGc1dVioDmKCwuYkXdvqddjy6DN49Df+AKu2bCYgX7B2/rGTl66aWrXZWQyfPYEjP3kZh773dSzkM1jdEcOX9riZpdJCBe9fTeFvj05gnCDKr9faKPM/e6wLz25qRmeiAWEC9MnMPP7tG0P484OjGJ/LY/vGXvxv/vHn8NSDW7Gqo4lAgB0NO+DlAr2dclJcCaAqpTK+/9N38a0fHcLrB8/Yxutaa/Wl5/fjX3z1M9i4tpPCfdB9ow7PeiAFwJy3cFgGywXpZcAyX/Gub0Uf8sjRjX66w6dOFh0/MswL8Xy6945dxl+/cgg/euMIrvYPoa+5AS9sa8W/eLIHG9vCNnotuVXH3PwS3jg/h//Ldwlcxopoak6gffVatHX3ANlZLKVn2fgWGJaAkryvsRko7c2kTWt37tqDTZs287wLTQREDQ0sn5vyx8/g6x9oralm+HNa3zE7g3Pnz+H48WMEUKcwMjziJvDVtnjU7FO91ozQadPd1pYWUw1cs3atxaOtvR0tzc22J1SNND1WkMKQ6qBmtt579z2cOXMGMwwvLwMrFBg1QGtxY1jV/FZrGGvrtT4WBG1TGBocRCGXQ0e4Dl/Z2Yt9PU3KDiObDeBFuSJldc0OSJ3fXcv5NfSO6JYfeDf9TurTplvE8da81L/wj3rpg9PgP1n24tNO7i3SuUwr4uazmeXi8W6oV1A/m6Fc+5Oz03h/IGnLU+rqapGIhvms2gxb6W3fD70v+U0TBfU8xoNBNIdCaIuEzahLtL4eYbaDEOuq9l4VgLLeh2G71uIR/dOVDZ7btQOr7hXVVn0lEkh0IEyYSGHL3xDjGCFfVngyw04A1WdByMkPrWIIkuck6gLo44kMSjgA5Yt97l0vxPuSJOy5THBgaHKhCq/kQng734Dxcg2KrM11rNma/emlC1fKqF6SKUXpZfIDZRqFfJkkDxIoRegaAwtopKQjK38CT1IV1JoqWaKJ837IaymWU37gtyQ/3zyE7F3KoMQPJ8r4Md17yUXEGoPYuSqGxze3o68lgmxxARfHMzh8aQrnR1OYzZYINELYvbELX3xqJx7Y2ouOFpk6D5rakpWRHxRpZemtvH9PaDm9POH/PAUibWB6fmASB0724+DpARw7P4yJqTTKhXm2Br5EcGQ6/ayU2oFawndDPSt/ra41isA0MH8kWGl0wqZiKbRJzSbLo0pYswlNUTai5kZs6G3B5tXt2Njbhu62OBojWqMTpEDn5YdG4lSPlfblFn23xPjXs5Gwfly5MIrX372Ir//0GN49N4gsO6b1lRCer27DpkAYbXDWiZbFQ8si/hh58fCitZKWwdNHjusKUn5aYAQNbOl5to4zyOJoJYn36ArsY5vIlKKRiG2Uqpj6YNziw9NUKoO5VMoE6O62Rnz56W3Yta4DUamc0smggWLuvvPT+dFJwau9yF957eenx/5uyr8bSd8bX/DywPfHPdN9nvBat/w03ysSP/A70pWkew48Sci1O8v37Zof+ulTeuWPVBxFFl3+aMZOQErnd0/mG3+d334X8kGkNqsRutNXJtm2B/Hq+5dtLZQ6v+ZEIxIUJFVWGqnTUaZ7Ckzn5Pik7Xmzesde7HzqBez5zBfRvnadA1ASRj3/PzZSvjI+daFajF+5ijf+8o9w4q2fYmrgMh5dHcLndndicwfTQKFQdUTA6MxYFj87N4t3LrKTZzlpcXRXrA6Pr4/jq/vbsbOnkXW+GmdG8/jJmVn8ydsD6E+WsWNtF77yuUfxz776POJNUQegVK+UxX6h3oqWC5IvimeR/2VzBRw5dQX/jz96GT89eMqsYbYkoti5uRdfeO4BvPDEbqzrbQfCITLfMisEwzJA6srTle/KI8lO/ecraPnWym+975bbBa+XK7T3bPn60yUzIc24G78iuC2kCzh6cRzfJgD95vffxNjELFbFa/Evn+rFr+1osxnFIMtPfUxdbRVKpUX87GIa3z85he8eHsZUdRPadu5H0+4n0LhhJwIL81hMz6CSnkJlbhyYm0AlM4tAMYvacp4yAWWBBgpzBDThSCNaWlvR3dONtaznvavXmGGIWCLONnQ9oLmRNJOlmaajR47g0MEDuHDuLKYIeAJCKXVBVMJxNsR6dUGoms+jer5AmUQWMWvRIPPm5ONBOoG35pZW7HvgAWzcuNEMWwwMDODNt97GEI+aeZ2dnUaOYEhm+YOxZjT1rke8ezUa27ttA+z6cMTWMWrgQZobg+dO4sSbr+LCscOoTk7g9/euxsN9bVY9lO1qO5IZBaJkDECQSbVR4GmecpYA1rU+8DZJHpPkt6MVPizXy0+JbpEUywvvz4RwFlQV/258VTxSMFPrWE1DhNf2jv8i/bmRt98nTc3RctxWRPgD6do7AkKyxPcqAdR7/UnMZQvYtLYbv/HCg1jd02Yzp+NTcxgcnTa15ZnZtK0DzZAXlkpuvVRDrVvCIvlR63Plp4COQJRATiKoDY1l4ERm9uvN0p8AkICQL0souqqbNqtEZ+MGlul+SlwfJtJB5eiwgfxgeV6bgdJLrvDktA5qQ6TagJQ8F7nK67/hfXYfkmLn/2oNU5k5dGmhFkeK9Xgr14Ar87WQCN5YE0B7HflsZQH1rMYxMr9E9SKaqytoqlkyF+E9OakECiQJNGmtlCN3LFeqvIxfkTMu+FuQnvIhW4UKRK9pGVGRyG20WMF3x8r4kwEyT57HI/V4kgBqz5pmtMaC7BuXMDiVxfGBGZwcnMP4XI4Msg57Nq+y2ZbHdq0lkGi1BfBhmezVkJoXD18otEsvrveMvDB0ojpia6tYURcLJVwdncWloSlcpBufSmGawEobdM6xMUgVUTNIZuefQoFUH8RI5J32IlL81SAEgGSoQKAoLos/snjFo9beyBR5E4GkrBN2t8VsJs4s6ylzlWYJLiocv4DukFbKMyJ/cXOZALZ/cMpMlX/nrVM4MjiKxWwZD9Q24+HqBPYjhnCgBiXWK5locG3IMX371clymfiBOLIrL/53F+ubyYXAX9Zd1QWpqcgu3Th/jyOFn1SmMFO1gFgdmQ4F4Maos+C2XG+MiVSQY7mlCaJm2eGqLF7YvwG71neYilxLLGzrcPSqytEP9aOQD27KmkKnE0ATw9QskvL0bkNw6fGJaXT/95z8+rPMMjzStcBTtbLJnjEtUt3TfV3TqV74sbRbKjveMFVH5Qvv6r4/E3VjR3s7pGwwVSOea/TbK27SB3umgQ+pOk3MZvH++VH81WsnMDCRJIAKoaUpRuE+bn6qfBhVCk0VsygqdaNsJoOtjz2DfQRPGx96Ek1dPWz7ZZcSS7NL6z0lz1Mrch5ryTMvH3sff/t//9e4cvwwog3V+K19bfjqg52mlqfXNJimDSEV7+NDGbxNAHV4MIPB2YKla21LEM9uasKL25vN8ECkXlbbSvjz9ybxo9NTuDA8h62bVuP3f/0JfPaJndiwqdfxIILFDwdQcoyBIiFShWDHn5vL4CfvnMCP3zqGnx08jf6hCZsl2Lm5D4/u24Qdm/qwmQLIut4OdJAXVoXrnR8+/1PB2tF5a3RjpRTdeMtVEDodFS+e6578ln9lcje2RcvbaMdRYQAA//RJREFUT5lc3WW7EI8m/9Fg26ET/fiL776DNw+dxuDQCFY31eO5ra3454+vwu7VjQQNqnn6sML+phojyRL+p58N4TtHxiHz9LXr9qDrpd9HePN+1LWtku+oELBUCmkglwKyc0A+g0opS6f7OSzlkryXQqCQRRBlNBKgtZM3trNtaK1TpDGOUCSCoDZ2Zj8tIxHiRwtSGSoWkc9mkU2lkEzOYXRyBsMzKaTKFRRrg0BjCwLRJgSCMVRqCPSZ6EC5ADCsJcZHYS8R0FXyaYsPyiWEKUyuX7cWXV2dxNhhTIyPmapeMpk09dpIawcSnavoehHrWIVIexfCze0IxZts5klWNG3zY40Z0o1d7seZt1/DO9/7JubOHsZXd/fhsbUdnhVOVxHURjTrtEDZasGDTAJQpQoBlArqduuLXrV3mfM8yuiUE2hl+MXvV1mCOtyun/eKluN2MzEn7E8qZYqvi7H/sn90NU9pUA6ZE5CS89vmysOKsPT4bvj9PSGGvRy0d2Ip5L8vL+j35ujpjp5oM+Jq5OeX8BoB1LtX5jCdymPfjvX4V//wRTy4e4NpESXTeWuDc6ks0h54ShNopTIFzKUpQ0oOSeW8ZyXKkwW2eUr2DELgqpFtK0YX0YAGeWhQgwu830D5QSBLYErHIO/JNdQIXEm+ULm54USVjdJkZXNjfSMRQK3xTr0DaYklIytx6yPaDFZTWO7+tTfub/ILzsQrL6X1lEomFmvwk2wDjhJIDRNQybCEdkTW+9GqJfTVLWJ17QJW1Sygk66Zzs04wQw/kHegjllp/QjPVf3lu/PBAw88s5s62MWtiNXNHvJFr6HIf+mFvjOzgD8bLOOtqTJGSkBvSwQ7exN4eGMrOhNkxxRcBgiiBKBODSUxOJ01U7prupvx2Yc2Y9/WXmxe04HejgSapbYmtG1MTXHzIuTF757RB3hrQqo6MzmeLhXmTRXv8vAUhsbnMDWbQypXREGGCZguv3IqvurMVNlDZP6NFMoTkQa0NkfR3tqInrYEohTe+ZICsW+IU1RxeUqJlM6v4HrmstiL5B3SyjI0YEi/5ik0HDs9jO+/fgrff/cMjl4aQQOFjL11CfxeYBV2QQYjKGTy5SwjVvRAlBqiouKYpTuKXK3xzx35R9Hdxfxm8v1Rmlgi1rFp7dNJZPBtQqkRxjRcVYumRAxN8SjfZ51WRPi+/205X2IHn8dkOo1qIv8d7Dh3E0Dt2tCBrpaYGTFQ+fmM9KOSwpXanTaJ1ZqbpmgYHU0RxCL1xOjV9sx/734l5bffH4p0rnVOTm3P1Qn9VLMO657SsjI9Kz51+cHCW1Qe24v83hzvkYmsrK+/iNR01OZK807VRrO/xisswA/2SO9osCNLAVUbFf/Ry4dxaXjWBjYMQNG5zZgdgCpSiE8WFsyEealYwL4XfwMPfu4r6N2yE5GmFvql/aRWpvLjIbVfCfsK6/zBt/CN/+H/jNn+M1i/qg1f3tOGL+xqRSKk2XvhAgegtMGlVLfHUvN4+cQU3rhAvpUpmopfuK4GLxFA/aNHOrG3j22ewOzC7CIB1Az+6PVLGJotmmryP/7Np/H7X3oC7c0JVGk2XLNDH5ReMQaRqZbwHVUWFZQKlnz03PkB/MV33sSBI+dxZXASY9NJawNSFdy1eTWeeXg7wVQvunmtASepNNdTSFBbMQt+AkPyz4r3g/Jc4fHAOCq/5glwtY9aab5sW2lobarqTS0Fkea4DCsQrH0C5feLyRJl6ZshuD9w8gq+/9P38Y2X38T0xBwaExH8JoHyb+3twD6WV1u03gZiNKosHjzEMj5wJY1/8+oV/PxSChHympaHPoPO3/iXqGvtNm2I5a06loGky0tLPe8F6F8VwVV1dhqBuVEsTI9ifnoMi7NjWEpPAx6oqVoq22BQJBwxEKXNmpXH6gu1bUmZ5R2oa0BVYzOqmrpQTfBW1daHSvsaIJJgUJJGpC/k1Y/FBYabQSDDcGdGbHZsaZZuZghLc2MoZ5NYKGnPsyrU0t9IYxTBxgTCBE+tazejfcM2tK3fgVAi7rpRlSfTK6HRwuC1W9NVjVxyBiMXTuPHf/HvceWtV/BrmzvxKPuBVhm2Yp3w+3Ed55cBFJNtAEpXfiW/PVKpqi+ydSyMj1Sv1c2LX2mjWYvfp0iKn0+Kp4BSLfOpRjCKZbPyuaNrd/y89W9p1s4cZQZfPjDSazd79KnSh0VHMfef+6lY+b4DUIvLAGqKQOiBnRvwX/7jz+GJ/VvQ093q5DvLG34pJ5ImEmWQ0clZDI1NYWR8FuOTSUzNpDE9S0CVzNiSkaLxKvItvq/9CsW3NHOv9YHq4hrrKVMGg2hinZU6YLyhwQBXtL7B+LptzcL2rNkmmWl358JCDhD7qQp8y5uBcpVQD2Rlzqnx9TRUoZXoQWBKHwtYqbr6b9+35EXOy3JX8bwLlcdguQaHCvUEUg04P19n65D0kfJFbEn2IDTSIUt9ndUEVrUEVnULdGX01ZRNZU8qgCoIMSRVdBfkcogrfm9NetOpG7iw5JdY82y5grOZJfyHgXl8a1SbhC1hU2cU/+CR1VjXHrXOUoWqvaNOXJ21dVGXxtNI5udtanL7hk48tW8DHtu5BlvJ1LTxbigo1aoaV/DKgA+L2N2QVXDlgfxWGC5NN5Ee+84u+ceL69+8dqXa5tqNx4QsHOWTu38NErpv9OuuV9D1nt89KUDmYYpC/JuHL5mlv5cPnMFYNoNYTS2+iE68hDY8jARaoH3IliUhRoGMn9elgMAUBTKd02nfe21LK6BVNqZZsf2cbpkOjz7o/p2RA5Wqt4rXGQKobxJAXa0UGPNqJBJRCkZR1jO1BpEfKuNH4UlGPaZmk2RI82iKhbGbdU4GGFZ3xm1jXc0aXj/Dc+ekryXwarpe691efuc8Xnn3IoFTA/Zt7sKXn9qCDT3NtiGy6tO9yplPgmRZr2aBR69u+uufdN/S7W5bPbgV6b6amWadzPiGd12RbO5dfxhZ0fAlvacBjFNXJnUXOwmEZa1Qi8s/jNQXSIhJ8tujF8bwp68cweWROTOa0KqNRQnAJWxpzZzGTrSh8WQqj7mZGQv0sd/8Azz8pd9B66o1aIhEsaT1JL8w1h+dJHQuqlPNpnHu4Jv49r/5v6E0ehG717Xis9ta8NyWZrREpEevwZsq5MtLZiGqyKP48Fx+EadGM/jLQ6M4NZxh/1CNnkQDHljTaJb59L32hjo5nMMfvjGKn52dMi2BVRQGnnl4K/5XX30BO/ZsBHt0jQp4sbqB/GzwjysrhG7yf4F9xOlLQ/jpgZN45Y0jePfEJTOvLv6utaZBCgICNls39GLvtjXYtKbTjFr0dbUhzvZqo3XWeXne3kjGXNnWKchPz2VwaWAcF/pHzV0ZmjBNAs1Wru1tw7/6g5fw4EPbnergL6g3HzuR7yhfR6bSeOv9C/jDP/0B3jt+wauvi2gK1eI/f3oV/uCRLtvcUxuWCiBosC7LKvjHPx/FH78zjMHRWSwEE4jvfASJB55FbM+zqA5FbdPl6wvGp5Xn3nM7ePnBfKmojmdngaHTFEBOozJywa4DBBVsACyPWiAcAxKdQMc659pX816C6apj3RVgo18CbivCc72nu3aymU54rdkwqReeP4ilC4dQnBzGQiGLqupatK7egHUPPonuHQ+gefVGAioZOCIpDI+s77Wza/2z8XS6hVIJc2NDeOU//DucfOVvsJfyyYN9rdgm1fmGOgOlIhuc8QCUaBlAsa+7loJfTApWfGQ6v4T+uQWMzOZs1lprFVc3h1hVmb9+JD8lslJgRAWcaiVsUy5UGv37Jnjzjsku/NN95Y/ApP5W5LKdly3fKPDfKmG3uPVJk0WB6TI2wjhKpVttyYxD8Kb4v723Mq5eoUtuk4wgFb7Xzs0QQM0SQGXx5INb8a//i9/C/h3rEJVVR/lxHU/xaw1ziP6a7MjHyi8D5byW8bEZ8qyRiVm24xkMjU5jeJyAn250cg7JdNZZgib5mhcqHxPF6afKppb3QwRQiWAILZSfm8M8RkJoDkkdMGizWU6W5vt/uwygnJOPzAfjsTKy0FZfhe5gFbR/6uISb5qg/MtJyhyZJJc58zlKqqnFah6rMLZQQ1dtzlnsI0OlJFJmeqUCKIMTQanw0YV5rU1522vcxrwdtUtoJqBK0MUItqTip/xTPt5JPvF1i59m+1ILFfxPl0v4d1dkanGRnXQIz+/oxJaeOJobZb68mh1CxYwnjM3lbTbq3PAcrk5mbGFpd2sjNq5uM9W+J/dssHVBEmw1Qqp9ppYZpSJocV0RU+/Uv6N6YrTilQ8kvfth75lf/JGn5uzuteOtyPfPb4nWcuzk2rOPSG4zNReJm6PCOw3s3NjoTpwbweuHL+I7b53E0atjJnxuQwTP1VAAq7Rih2aeyEAFOzSmr2/ln85cI5e+M9uXdy7W4LNOnZsutB2XDNjItpmBK52LOfB83nu2SGlb71oW8McYAEkzm67MFLYe6NR76OchyY+X6ts5ZPHXlTFcXsoZY3Ame8Oor5dVtRp+tuw5/xkf1jsBqHROJvUrJnj/5lPbzQy4rN65zXU1A+HCuHPSgALbXk0NBsaSeOdoP946OYAT/RNsk0tY25XAbzyxFQ9vW4XOlqiNZmmkyaVK5IfqX99fJLBU7QEoOX/m6U5JM1HaeFjpNbU+D1CJTd9IKid1FNLbVqeXyZfw0yNXcOjMMGYJbjb1tuB3X9htvEOjd8tZeAuSrrlG9C6Nztn33//5WYxMZxyAIngSgFJYEhA0E5XO5tiJTZn6XoiA6enf+xd49Dd/D9GmVrNsVpEA+QmQ4iLBq5BO4uzBN/C9f/s/ID9yCVv7WvD5na14cXurrX+SCWHtwaIWpBkobaSrzj7HowxKnCB40h5Br5+fQ6qwiFUEUf/gATeLtbPLDTycnsjj6++N4U/eGjILqr1sGy8+uQcvPb0Hzz2yAw3NjUSWFMits1hBv6gKq/CUjmLJwM3Y1Jyp8x07fRXHzlwljxrE+EzSAENIM/fRsM1EyYVDDYhSIJCp9Ui4wQbWNEOlATkFZ/uqsB3lWDdSmSIyOac2ozVYWn+QTOcgNdoY/Xzxqd349ef3Y9+2tWhujTMdrMAr+MvHSjcGI+ma/V6J8b4wMIm/evkdfP+nh3F5YAw5xl1W9PRJU7gW//Vn+vBPHutGhOnW7AUo41wYK+G7p1L4wYlRHL46R75ajcb1O9H++X+C8IbdtoeZ6o4BoZsCvxXRX/FcKzvGjUf7aoHtqpgxlT9zuTlU5PSsLoRAJI5AmK6eIFdOxie8tcD2kqRFndgH9sNf90ztjUiIQJY8eXKQIO0UKv3HUBwfwEImZbw00tyGlnVb0LlxB7o3bbM1TvUR1kN5obSZNOr8vYm82wpHYC6XmsMrf/T/xrvf/HP0hALYQ5781Np2m4UqEcTqz6nwSfvC5ZsGCeeX3BWDvJluuinAwe/I0DLkl6fHsniPwnYyN48myjMvbm/B9q6IyUJu1uvjJ2XzrUi8Qn1WXaDGZp5cyVCeYwrMMpygk/JOT7yo+nVJ+aE+3+aceEv3JQlYfin3bkzbJ5PUDyZLh4tlhYB8hsD25xemkWb729yuPawa0BatM75CUdbetXS7r0kOYKWKC/jx6Wm8fzWJLPnZ58gb/8f//e9jw/oethXWxeXMvjHBvK9Hem7OO/dJs1RmKZK8nnKbnK6LpbLxs7lkFpPTKeOd41PJ5WMylTNtLg0g2jon8hXNqGqTY6n96Vyyho7aq0r3qr+0JvE1K2ovLiupzHjXsP3HaumZPWSG3fDOLxe5opRNtEaCHYEgU9erJRiS6h6dZprW0a3n+dq6Mrp4TNQIGLGDYX5oU945Aqxpgi6pBMqk+dX5agzYdTXzLIA4/dYM1Z0ui1bctLWS9qe6mFsyV5CgxYKUtacIBfkWAiitDVKjkgnzRjISWeprVGfIctJGpyNT7Fin0+xIM5hhZUlmC55pVZWnQ92qk1JH4L8r+BuiapfevZXn94SMS9BJeLhd53/D/3tJ5t2Kiu/O+GuZ5RjhKAXFt49exjdfO4aXf34ahy8Noya7iEdqm/Gl6k58Hu3YgihiZJ6OGV6jldFVztfQyYCDrODJNZC1anNdOe0TJXftusauIxU6HXkd9Vwjw9K1nsnKX5DArYH+1cl/FqrCUVosPX7b9WLjfu0JtP9ZijG+jDyPbrRQMz9iIFprJAtTy8RPJICL3LS4zH0umAU7mQS3fcl4LoYjC4peEHdBjDvjIPVTbXz7syP9uDI2R2FWpkUXTHjPUSjVLuWyPCnQprCvqQ4q4LsO/GMlAaYqz/mx9IHUnZC+M17st106XfvuRlJt0MigOvGrzMs3j/fjlUMXbFPhMHnH+p5mbFvTZlsmmHXCDyGpg0mQPtU/ieOXxmw/qEUyxwgF9HBIe+LUW3gWKQqeUkuSqeQy60ww2ogtjzyN9XsfQm19vVdenxQpc1wrmBsfwYV330RyahKBmjqsaw1hS2fE6q3ySLMT0oWvI6+VoK37DTUBWy/VQwEhxnzKUx5OFxdNpa8wT5GRHrdH680EelecLZFhTWXLmMuVzDqfRkWnZlJsU1WIso3ECUS0VvS6UVa/7Lzsu4kUeb5fxfoeiUfQ2d2KLau70NvVgrWryIcofGylW7+6A61NjTagliL/HxqbwbkrIzh7aQTnr4zizKUhnLowhBNnB3Ds7FUcPd1vhirkDutIQHb2wgD6B8cxS+AkAbyvqxUP7FiHzzy+y8DTY/s2I6KRYhPsPyFaWV1U98lvtFfWlDQD3juHr79yEN/5ybs4e3EA7bF6NEeDNjouIVvbgjy5IYGH1sRRX896SQHnzHgZ3z81a2BXg5AsRgTbV6Fxy37E9z+PBp5XyvNeGm9VIB9EjKj1V/yOzow/kKcSsQDRZgSaOxFo6iKq47FtLQIda1HVthqBeDsjEHVgyKuvvh/8MZ+vJ77DMg6oDmmGa+Q8cOZtLJ59B/P9JxEo5RFMtKBl7WZ0bN5lqnqtazahuWc16oIhm/11MzhOyF1JCu36e2rVFWfRj/3A6OXzZoBlvlCwweWNrY2INdQRiLMPpJ++Gpr8kbwiFTz/+qac/IAbMuudLi3hzNQ8To5kMTCRsna4uiVkbTYRqjW57OOk5fjy58Zo+kELJPlqewaW+Fdts1GeKp/d4Z/qLEm/Ohfo0tyUe+5UMvWnK/37/rtc8+jGSHySZGErbaoJsH3yTo5mcbg/idnsPDrJ95ojdYho6xuWnXiipVWfkZRepTtbXsJoah7nRtOYJSOVUZyHdm/Ai0/sRihBUK8BUb73oWRtg85kRNZ/3zHcGvLVYDiIKHlkU2sMbeSPXavasJo8cuOqDjNUoVn59as7zXiFeObWDT3YvLYLG/o60dPZjCbGqV79IVMq8+m2QS95oUytT6azjH8a1Y+tavnaIiMarK6w+Fx8FG0eDAyo05WlOc1IWQesiP8Sk582WYaSqfLFCjtJNv4mgSkCqc0ETXsaytjdUMKO4Dx28Hxr/YLd32BqfFoftYSoJCD+ZxcDBE5V5mYJqDQD1cd3NWOlMO6UmMVkMsBYkZ1vqYKZ+QoKLIcwK2QiUo/OhMxxSyWB/rPiqEI2scK2xYj6Y06ItVFTAikZbDjTP47+kWlTddI9CbxOQGJZMjCFp/xQyVps/Sjz6J+Krnv2K0QuSdcS69dwdSiFfAkDozP49usnbF+rn7x3HkMjs+isDuH5ujb8flUPnkUL1lUIc1gOmh36RaS8vtHpKzk71w9J/pnJfbZKgSkBKIGmeKAWTQEyKUIluQTfitPFeL+RrFozYHo/SGeAioxd4qyAlXPunkCWjg0EYDJ0McXfNFtEJsBuj3VYQFsmcmXVySLmx1ZMjW6JQotGLTUjJJ4l/WKtWWslw5LBD6nFfBQSk5Up0qsEUO+cGrT9htQJayGoQN+wNi5NZm1gQCQVVYE+jWypM1ou0PuMFKtllT2vrA1Meee3QytTZmBpZXJ51GzUStIj8W4Bz8nZDF47fBlf/9kpE0ZaYxE898A6PLqjl2XHmsP3pIpxfSjXk6qAZrAOnB7C0QujtlG1FsLHGqMIaaNRCtt+O1pkeRSKJWTSGX5YjVhrO7Y++jTW7HqAvKeKAty14YY7yIK7JsWqrr6BsuYULr77FqbHJ1Ak7xbo6WsOmuVV8VdtainhTVlhI8sEULLWFiFYj7F+J8J16IgHjU8MzRbM+MBsln0DBYi2xloCLalMayCVPDy/aOuhpFoyNj2Hq8OTtgF4Z2uC72mkli8qU/32dTukjlp1n+1QqWpqjmHDhlV48KEteP6hbRRGNtns0Dbe66PQ0N3RjK6WJnS0xNHcFLWZKK3B0Z5SAnRSRxRIkvqfZhI72+JY1d2CjRQo9tAfra36rZcewVe/8Di+9NkHsaqvnRyGcWU8TOC73Xh/VLJw6Fh3FLZmwy8S5P3knZP4T995C9/8/jtIUrBZ3RbFM1vaWK5BDM0VkJtfRDxYi2c3N2Nfb6OV6/GxIv7Du7N4+eQUzg/PsEyKBFYNaGjtQUNHL2rjraiqIRfW7BOdE2wt9Lsi+5ZxDshYy5JTIwrUNBiANxU9zcRqPaCOBCC3HY7ypJACLr9v4Kly8V0saP1TbRCxVevRvnk3OrbsQXPfegQjjTaIEWpMkFdKS8DxT4V1q/Z3LQ7uTL+yxKez9NQ4sjNTmJmaMiuA27sSZqXS9ssxAOX8lr+aTTE4JUYnT250dlhxQdJ1LQXP6dwCDlxN48pkjvmziC0dYexbHUNHY721Sx+ULX/+cbkPJGk2VbM/VYtwfw5QudknFc+t8nYlGZC6RRuSX8ozpdGnTyStH+T8A+NaoGx6+GoS716aQTJXQkukBtu7o+ikLKrBT/f69SkXn1Db056np8dyuDyeYn2qwSN7NuCZh7Zjx+bVtiZQ5eza+l2QghR/lGDi80gBMvIKXUtGCEeCaCX/7evrwObNfdi7dyMe3buJ8dhoas/byTc3rukytWfxzBaCOq0Lb2tqRAuPslLcQHAV+L0Ht1dW1RI0BItmZU4W5Sx8Lw7sM8wiX6c2fa13AvfHjfg/XvIL5eZELJeX98gfk9Gl1n+ps/TVY3TP3Wf5UGRTXulRbWAJDZSODIwuh3X7pJk++XlwbhGvTJbx/dF5jM5XYV17GLv6mrB3TYsxDW0IJqFR654sJvxXHKVuMpUq4L3Lk6bal8w58+wytdvZEsNmVpjH96zBA1tXmdU0daSRYION4msGyzpC+nWNvAuT1H4FScmSU/p0ZN6qsU0nc/jxO2fxlz88glMDY5hJk3kzH6Wm97uBHjxE2MJuFg1kmsohlb/olmu/7obkjV8hl4vAP1HNcs8UbXuVP06UsSuvuLx3+KeuTExYTiKX/6ZAmoxHvLE0g59hBgeRRIn1V4spZQwgQoFYfawLmb9e/VhkPcsXCsynFMH5POtPHZ7ctRq/9shGswIZYn1qoLP9GNzHJBefX0hMjOqhBLpDFNL/+Pvv4wIFnAoZz6ZYHHGGdWp2BrOlEkK1dVjV1ojt69rxBMPfua6D7cO1CQGua2HfH6RyksqenF+cdu5kjdsiPxelric1PqsD3tHuKfkrSHmpWaOzVyfxnTfP4ghBjwCp1pPJguI/eHobtq1ts1mkDyMzMEHKEjxdHpnBX716EgdPDVmViDVG0NHWYmpj/iijNh0ssC1JoJ2enDYTyWt27sUTv/WPsOPpFwyoSaVO338SpNSp3TSEajF4+iy++z//dzj33s8xX8hhQ0sdHlnfRAG7Cbt6ojayLVU+U/Na8a3Ij67Mmr92Pon/eGgcBy7PmvrHU5ua8IWdrfjSrjZMUvD7+tEp/JAC+vv9SdbFJQNo+pORh3071+E3X3wYn3t6H+rYGVuHf6cVduXrFjH+0A+r+4yf21jZHWXpVGosOds/z6m1yCCOGYWQUM+vJVxony+Bq3Co3tT+tCefNs22xdQUnvXOtVzwyK/MnwgxbMYnS0D6xuFz+OGbx/DD14/YWgdpqG9oi+CRdQl8eXcrRtML+G9/PIyr0yzjphr868+twRf3dOBHF7L47vEpvHZqDOMEWEqbDRzwXxJQbWMTQmu3Ir7vWTQ/+nlUhwm65rUGyk/3naXX8WN97Z0sfy5e7i7c2fIbPHf3/evric/Y9+hQyUwDo+eAIz/E4uAZ0w6ojyYQ71mHlvVMw6o1fKmC+mAIzd19CDc1o64h5MpR9WQ5bjeTXx2vxYldJPmyZv2GL541Vdg3v/WXaJi6gn/8yAasJy/W7JM+cBbl1N8sYb7izJkvk+fvdWSBXAtJZ6qL/TNFgtwJXJrIWht5cE0Cj7GttkalWlXFuv0J8Xk/ajeQBoIEnuogxutmlOp5rYE+lwrSh8RP+W9v8R31zwKebr8sBw2Vd3K3miX8pEm8Wrw9W1rAaKqIdy4lbWZQcdvYFrKtATRDr3iqH3Dl4hKvaxkB0bKUd8kP372SNOMRm9Z14f/4L38Tn3l8p63drKZca8Dn40rscmVRAEqQu9J9A6pefVLdlTqf+PbCQsU0XgqFInL5gvWB2q6nOtzW/TWtC5I6m2ZPxBqXfeRBPEXT2hLsw0yXIWX39JeSXPe1kpSZ/j390rlbdqW0iqFqBk5Oa8GkYqe8khNYcuuj3FHPXDWXuzNSHyQZRSAtwwKbKQHnM4sYL5Ohk9lp47HLExkcuzqDi2MpM73YFHFmo1Wpq9SI2YNIVaE9FkRnXDNSTt1mNlOko8CbyuLy0DTOXpnA6FSaQnAZNQROClxWgDSzpRSIuZo5WD8jdPtXkZQ2ZXqw1kYGrlDI/NHPz+Hff+cAvvHmCRzvH0MuU0LvYgO+UtWN3yF4ejgQR3egwWZwlC+uo3P5JO/uhOxb/vs1cJmZXvtxB923MrAfRyxz79FyHbDFqjrynsaA5JzaoHM1rM2ahdKsVD2lbs1W6R3VOZk0PxvIoEBmrQ4hTGDdoDUqFpZ+fKK/rBuKe7HoGIkWDtdS4KynExDXugNtjGczUTd78CGkl91onHSQx6YyOHVxHJNktErtM93deHZVD7q0NwnfGUxlME5wq3U8MqUtdbIFCoMmADbUmTqh6rKEfxcD//jpkMI25xcjL8g6nOnyOySBJgEmv05UmEYfSPkkMDnP9n95ZBYHTw/jrWNXzZqhBkw08/T5RzdhTWfCBmPUYdyKVK+kwqYZPq01O3BqEN95+xzODUzZjHZDfT2i0bCtjdHIo5Ug35XKTj5fRCabRaFYRKJrFdbveRCrtu1GvK3L9WPqYD6hAnF5zrrFOikwIfBWIniaHRnADOtPep5AkHxAatGafZJBhjoyfaV7ZSR1plkjLZiOBcVr621t1PnxHCbpiWrY1q4Irs4U8M33JfjlTI1MWEzfmgVDghjp3Q+MTGFwdApRghTNSDFAx48+oCxuTdfi5pNpFzCd1WqDaosN9QSODaZyp03FpTLT1tKIrrYEugjmNEPV47lu3utoi6O1KYbGWAQN4QbUNhBAaVSZdeHm9vwxlqHCkt9yyhfWNY1Ov3v0Ev7mR4fw9e+/jbffO4NJGbZgvsoIiAyCvEi3qqmegqjbGLcnVofNbQ02aziSKuMvD43hJ6cmMTqXx+aOIH7voS7bWHdrd9T6ylH6t5SaRg1BR7BvC6qDYcWG8ZBQfOeCrJ8ER9fOXCm7pzeWuOqrvXnt9RXEmyzfygKFhIuHUDnxU1QmLkMW/gT2En0b0bl9H6JtnWYkorqWvDAaQ7y9C8GILKzKC9ZUlafz7Zak++5d51S39SeBuZpASkZZ+k8fQ3Zi2NQltcY6XCde4azmOTDgoICjDwrJoxWPFY780frDkbT2f5RRLalxLyFfcmDMX5LgZo6rbMDOS9JN+XkvSH7Lez+aOioG6ldttol/dl0ltT1jzr+Q/PjKM8tbnvrgSdc607Wem/sUyeR/5vU4+dyZsQwGpgtmTS8eqsHqliA2d0aMJwrUqoTExjQ44YOngdkiDvSnbHA/lZ838PTCY7vw+WcfwOq+Dr7HD3zet7KTvKd0q4x0Yak9SO6VVUzVb6kC1tTX2QCXZp20lrSJPFHGkjrIr6uj7V1f04cCBw10MuftClG/LhBnCUQFSf7OzGug+2UlP03Xk3/32jNfCFElVuqVH/5RqnkaxfePVlGW37n7vNGXakwKsbAYMBW+I6lFDOZlBaoC6ZgOzuRsL6gZMnnNKsnqU8ibiRLDUuUT04mH6229lNZHyUmtSuoDyWwRIxQyB8bmbB8XrZManU6aao/Ucnwrf9YADH0zRfRWDcBxj7tP3ydKlpnudJn8e3ICh8wzUYEN+Ur/BN5+/xK+//YZCoen8Mq75zAxlkR3pQGPBprwuaoOfDHQgX2Io5HgQkxSY7bLwqodb127Poyu1TzvSx6u9+PGK/89d/Sfqv450p1rV/6Zf9RT5xyjdxPtuiIYCRRwFCnkCUCkfhAOB82QhPtC5H/N+uDxAM1EaXRbTsJ1jp1cPNKAtkTYwLwP6Hwfbo/4Pr/TWr9ZCjgDA7OYTudts8tNiSZsb27BnpYWrI05a28aIJjIsF1MpzA4mUaSbUMCser3XIYMvlR2aquMhDpcCcbqbAUCJehb/PjMmKeFbRfu+jpnt53zYnrH5H3r9w0r/bldP/XpMniis2t+LIMSum9hrPBM+fDa+1fwzskB5k/KymfvJnZcD27A/s3dBrLU3plCl06WrfJV+aN8ErDK5ObRT57x7tlhMz7x/vkRaA+3EEFqIq59w5zREdULsSH5od3kM7kicjmW3XwJnes2Ycujz6BjzQYT5sRb3MteRD8RUvyUxipEmppt9mnk3Cmk0hnkyxUzWS4T5Q0UAiUMauBK/FCAamU0mV2W740CUJFaU+Hrny5iKlMygU/5YPtHXUhihnxbafUBqtYlibdKZWx0Yhb9Q+O2t4ksTipM7aUm4CO1MY24L5P7/Bb5dasM9CKoiMoP1X8dbXbAlbEAUXUthQS6WoYnNcwatVleV7HcrRIpzvrOvvUj4JPC9e7dKgp3SyuDkb/Mf+PXTMvw0CTePHQWf/PDA/j+zw7jxJl+TM+mLS2t0Xpsag/j6c0J7OyJmDfqC9c0N2BLR8ieX2YZ/fjMDN46P4VZ9oVrKPR9bmcr/uDhLn7XRNAVxNmpMi5RMFwqZtxM1OqtqAmT19i6JEcfPbnX8s7360Y/7dr78bPEXTIvlCf5NBv3FeDsO6hcOYaFYh61kTia1241YxGxrj7WNalgVxBJNJv6bKgxxrySUQ2Wp/l3Y6g3kP/YO/rvSxuiriFoa6guH3sPs8P9DEuySBXaG+ut6s6zH9FMipvbvC4FH07Lr6iPqmhck1Wxynj4XL6MZH4Bs+RHEtxloEUbXk+y3U2ynWXY9jSTLv4lMHUvyXxb4aVO5awfZfx8AKU/mb3W1W3RDa9J/tP8k3JMj3wA5efgJ0vXR058Q3yhn+3j2GDK8l35vEZr0trUxpyFOhkSUXkJ7Gbnl9g/l3FxMk+emMbJkRRy827rhS+98CDdQ2YptE7bIYhf+ST+406848dNK8IRr1NUfP7p806+I5XeavJJrQWs7mnv/JrWOs0ussNgm2ytWWJF8JuJ81LttUQP8wsB1PNZyFC+Q5X+3y8v3SLu192yHHCntyT/+Ye9c5tEL6zOsDxUJukycC67iMmSZreAWHUFrXUsA54LvMnMripoRzyMWLjWhFjX/JzuvTrxlmgDeprD6G0Jm3U0zTCZkMPn06kcLg1P4cjZIVwemqKwU7J1UpqqlEWVbGHeRvUknPkCpGi5vHWg86u8LvWuTvT+8gefAF3TrVa4XtAWvLtf4Q27x7wTSbgrUQCcmEnjxMVR/Pn33sMfffsAXj18HldHZhAN1GJvbQK/VtWG3w104/OBNltzpNzVJndKsx+EF6QL7i7I5ZVOfoEf/jtKi3fp043XPt3q3jLZR/xReni4HMjjMAFUrqKdvgMIBwmgJMgt+36j468YKqlcLiPN+pOi0/5jrayTAkBuM2QHVFbWkw8mz18e1Anm1SnOFjCbyWM6V0CR5dZAxvVsdzce6+jE+ngc0bo6ZBa0Ai3A+rtggwMnLo/hCMv14vAMZtIFi5us8mgtoIBeyUxTL5qTxTKbrieDNEFXEeBR59ecbvGoR+b8MvDP7pDoiQ+i5IPqp6rmjT65MK4nldWS2rDyXg+9c9tMl54oPmrjEtKlqidDEa8cPI/T/ZP2vqwmfmb/eqztajKjH+IVS+QLLg/YeTOPtY5Ba6YEPgXATl+dMhD2t2+exRW2D/H+IPmJgFNzImbGI6zQXGosfHWg6WzeAJQErb5te7DzmZeQ6OxhB0QhzvKT7+uze0wqrxvJD0YqGbL+FyMIl1n+5OQYlgjw5otFDM7mTTWl3gPZyksdda00OdLRnUtA1+CjjElopmOa9XWYYOrseM6cVF1kEl1aAZqZFRhTupVoN4sbQIZ89vhZWdC7an5q36Zwfb1ZexIZf3CVziP/hPf9qNzk+HPjvRvJ/OTPLZ175ZZ0o7+38vtuSeH6YXv5LV6dI9i5yj7q6z/4Of6X//QTvPP+OQOfWsdTI0DAxrSmpQEPro5hU0fYVDDZNaIlXIcHVkUR4/VwqoxXTk7hRycnbTZjI8HWl/e049d2tGI334kk6hFl+bw7Oo/zMwtYLBdR09SO8JqtBFLNqGoIWVmYQYh7lOgbffGzU871pQxPZclMcdyH14yjvTF6ETj5OirD52wjXVZqhDv6sGr3I7Yhrgl/LMt6Ap3mrlVobG0zYOyve7ptUvA+2bkroPpQnfGNodPHMTM6bNbOwrUByhrMJ8oqhaUFL84kv0xX+nUbpKooNdr2SA3lUhA8OYMgknsm0hq0yOPSVB7nxrNuBphgap7PtVZR6xAt6+4V0a9bead7DkC5AVm7JjcXj7xtsnfFOVls/HUAymWaAKipP/p5+EmR4mSOAdNZH87TAvP+4gT7leG0gSO1rZ3dUfQ2hWwgTgNIGfLDtLZBID/snyng1EgWh64kTZVWKo+b1nbhucd34iufewwP7d+CujrmHXnxMi1n3R3k4e2Sy+obHH/885V0q3sqCI9PVj+c6P2aOokk22SRRwnu4aolNJpiPt+hc5u+skPmBwVlECuoLKEErSE7uimMv6c7Jtd89CuQFECMYKmrIYAHE9V4qb0Wv72qDn/QW4dEXRUG8xVD9WIWa9oiSITr7TsxWzvyT6VjPrJwpO4nAxQyhS5AFQnWkglRQJonQ2K5SvC9MjqNw6cHcPBkP0amkmbOWCo5ipM29yvqXQplEiQkGPsNzGqH/bj4r6Trrz5OcnFxkaFTVLxT/VonxDxg5G0tjczdfuunx/Dvv/1zcwcowMxQSK9iXd9dHcc/C/Thd9GNZwPN6AlIOJSXjqm5Du1Xg/z80XjZxUoWBypzyFZY7hRMQhQYBKDcuq4bHeGKsrSW9YM8Qap8EnRUGwRSJHg3RYOIR4KsK84ij8L6sJzzO4xrdcndqSJznWTZaAZkulAguAMebG/H2lgjorV12N7SjGd7erAhHkOIQmeWYC4pM6YLC6a26gDVBA6eGcLrx/rx+tF+W1t1+sqkqfxNJXNIUUDLU9iVSppmAjSIoPpu10yPgJY2V9WGzxrhtLEKxlMg70MTdQN5rNTS6H9mt/ijZ/bcI/9UeaBzPVve+8kGsewx7zE+vG+zT0Zup3fNBr5y6CJePngBozNZAzQS+CNBqTa6WacC06iy0tqYfKGEZLZE0JXH5dE5vH9+FN975zy++85ZvHn8Ki4MTdugg9p+MNiAtpYmNDfFLSzXJlTG7qhRN1lMnJlNIZtjp8l8Wv/AI9j7whcRJuhVXVE8Ld2u2D9WsnC8c0eKZxVibZ1Yt+8Rm3WZHR1CuVRALj+PSxMEUgRCTo3PzUZJnc+tiVK99LmsVX+biQqRX5+moCDVPVYR463qMyXUv7SzFdt7Gils1JjgJwHDZn4icdRGE1haYJ2dnTULeO/TjU7N2fqPvq4WBOo1iCFSCuS8gvYzzq8Iv4x0qzRY0fBH6WYdujI8jW/88BD+mz/8Bn74xvuYmp7FYoB5F46iKhhme2B+sM2vawli75o4uuMNZnRJuaRNMaMU9F87P4f/56uDODGUptcVM0Dw+IYE/unjPbaprkpSRVug8PfWQAnnJ4uYz+dQ29yFxs0PoJZAqqpe/YAan4vix03XwmBdszB5R2llngXmC6hcOYLKydewODvBuIXQpJmn9dsRaekggJFK7qLNOMXaOtjmmlFb3+B887L8o5KvCqttAQq5LEZHR1BXKWBtu6xZSl70XiSpeP0itts6vw0nnqfvBEYS4VqzvBdlW2OwtkG39mgTHpTNARk0ShcWzDx2U6TW1Dmt33FFdpPfd+xI8udGp4eKn2adxBV0fVszUCsyxX1FXkIffMDk/GYT4LkBKO8lvw/52B1/7ODdYHHbVg5Dc242aWSuYHvm9bC9rW8Lmepemnk/RRA7aKAph2NDOVyezGGM72oQsykWxf5d6/AHX3oS/+y3nsPa3g7HzVZWll8iqv6ndRu/Vs0SGa9dRJI3MotCzlrjA7O+p0lriUU+aW8am41iD6FFtFIBMv1TOn33y5kN9wf51VWNUEy+oapi+3CtC1djA936SBW6WChak5acB0bzZaR4LlU9jbjIrHkDhRmNiEpQUkPTaI0YpgQBrYeSup86lLZYkMArSmbXiK7GkK3BmKQgOZMtYC5fsFHnK8MzOH5xBGeujGN8Ok1hq+wERnqoBbdyYhzSF7XCJzn45tJiMvAnRS54O0qYkx5rQMK9OmGelwvzOH1xFK8eOIu/fOUwvv6TI3jtyEW8d3kYIzNptM/X4FE04atV3fgHVZ14GHH0EThpJkpeu/btpcwP61eEXKrcflA/hwDUIuqqWJ8oJMsSnxt5F5vz35QTqZ4yn+3SCZWazdHspfYoE4CKsK5JZUkqNk4/3f/2ZrI6Y357jhVY9bahoQbDUymcJejNEBhpFL81xI6UcWtuCKKJgkEjzzt4byNBlMDVvrY29EaiiFTX2voTzV7NpLOYS+fJ4AuY5HGMdXxwMklgMIPTVydx/PK4GViQmpr2NxLgkqW5g3SH7N6QrSE6PzhtaoOavYmG6g1Q2KzCbZCfeusEPfJzVvdWOgElA0srjitV9OwdA1QUVqyMNLDh8lqqelrzJOBzfnDKykWv6C2zxse2fmlkzjbRPcp28f75ERxmGg+fGzbgdOzCGE71T/CdGVPzzRBgiqLhkKnsNTGfZYBGapqKzLW9wpxTbpQIyuZSKSyxjjR3dWPj/sexYf9jqCGvWiQw9Ulp+dgcE61ZCqkXyfS3VC/kZEUyPzOJ9Pgw0iP9SA5cQGF6DPOFPOMt9aAK+eACBmeLGE0R8FCwbgxKTUzr+tzosj+DJo4nQEpZDocHM7jKb/RM4TdT6Htpeyu+8kA7nlifMMH9ynTRVLBlbS24eiviu55EQ0cfKrUNSI2PYGp0DCPjczhzeQSnLg5jkfmogYhQIwV4tknxX8tgIyXSO/2lJEXeS4AqqLZNaKDUsbCEYwSS3371MP7i22/g+z85iDPnrpjp+IbO1Wh64otoeuizqGvusJnWMkFERwg2mKhNcjUqbpshLwZwYWYRPzozi9dOT7L9F83M8m+xPP7Bvg6zGhYi2JIfajcldq4/vJDG0cEUFot5lstqxHY9jvoEAZQs8llsb6+tf3S6xg2tealC1dQgkKekNngKIIAKjF+x2d26WDPaNu1CYtVa1u86vireyXxo7UC8owu1Daw38kO1lcd74tiuZHxEYRXZbgbOnSYCTaNZ1oCZl8p/Y0se+bmmWw4Q3p7zfzQTLGAcZ9l2xeqw1jNl3tMUQm9z0IR4rcHZ2hU1VUy9u9yj3EF4H+j4c9M9OpHNQDkosHxPH5gssnzjw8jJawJKizIYwT8DU4y37l2DU1649yI9v8jpx4gn/NfyHYGj92QRcSrHtiLLu1Wm5ixeeXU6b8Cqn8+GNJM/lzftj0yG7SjUgMf2bsaXP/sQfvfXn8ATD25FW3uzkyc1Grkc1i8XVf/ntRu/JkWBEiXoLBMxS5dnLz1focDD+9rPqJb3NDqjIpRb4E+eiL9Ap3PfMRssH9Ro5HT+93T7pPxS/vo5pzwPEw1FWUnDvFAFVsPS4C2zHpdyixglkLLp6mCtGZTQCPlYMs/KTAA0SQFxKmvGJ7RWSgxIIQQp+GnGqisRJjOqtxmD2VwJU3TaU6ipqt5MeI9Mp3B+aBKXx2ZM1W2cbmw6g+FJrZ9ya6YUnlQ+tbbEzJvKqeX5rc8/9y7vGck/c/xh2AaYyLRNvYFoJ5srYopxHRiaxikKhW8dvYxX3jmDl98+bXs5naDAOJ8soWuhDg/XNOEz1W14qaoNvxZowy5tiKuhAXptSgjLwrEL1E/arwL5SVESz1SyeAdJZCoLxhS1aLKewoyMkzgxX+TyYPlLHlxnrQ13ZYhk3oC2VMBMtOSzxnCDGXOQWqBTa/C+vSX5z52YYvvvUPCdYZ0eZ3nm6bcAUVoCOF9bF2NZMWzNogpErSJo2tbUhC2JBPqijehtZGcajWK1jo2N6Oa9tnAYjbUEPuyxShqEoDA7STAlgxXDE2kMjicxOJHkeQpTbEMzbEOXRmZxhkDkysAUcmwv2jepszmKRrYfdQK3C6BWkn2xMiv8pJPUmd7K2XMVBY+ywCeLez6o0qCJ1PG0CF7g6cfvXTJreZpFi2hPDAJMrVMqs1eeSRVsr7jBiTlcpbCu2T05mY1X2sdn0zYrJ8ueMiTSyO/jjRE0xqKIRSPmn6mgMRHL4Inktw2FkS+WkCKAqmeZrN6+G+v2PITOdVuMT6w0X35v2pMnrIgPUbALMAyn6sQ2XCyikEoiOz2B1OgQZq9exuSFkxg/exQjp97FyMlDyBBEsTIwMerFlKYlU78bSxbpSphIz9u1ZvylWifhTAMC4n0qR6n4SYXvMIWLqzNFq/8S9LTR53Obm/D4+jg62sJoI5+W/r/UoydSBKVNPWhcvwMRulDvRtTV15sK5dTkNC5dHsLpC0O2xiedLSBPnlZFfiuDHzV0Ghi6lnn3JBM/eVK0VU7k3ca3mc6r/eN4670z+NaPD+E7r76HNw6exFi6jMbVm9G0/SEk9j2Dpkc/h8imfaiNxrGQy6AwdB61C3lTK9UMVHfC7Q83lCrjb08m8eaFWUzOZdkGamzG6Q8e7sZTG5vcjCIrscpQ9TmVW8L3Tkzg6NU5VLMORPo2myW+2niLvffJZrMCuxagqfkKYM4MoXLyp6gMnUVgvoi6xiZEO9egefVGBOPNBsy1x1o00YJYSxtCsbi1DQP1nl/3hqzxm1EKGWO5fPQQ8nPTqCWAiwar3QwQw3WDjx+NlHZ5o/iH6zSQ4cq5JxE0Iy49iQasbg4RRIWxWssVDDzdW7LS4I8dVziRnfOhf89Psu64vw8nf+ZJGw/7cEmcqCz4ZPVzRSbeg/y8bWLE1TwF5FKFBVyeLODoYJr8kH0DebjqVJ79sWajhmbYR5OnaRZwkYAy1siyWNWKHZt78czD2/AbBE8vPbUXe/dsRJj9iGaNDTx54fwyUvVXguu+1sAeuHWh2jro2dpFzLBnnqbLM21KXqRqyWY11Pw0LelcNQs7gCQZ+ly5ggyPEmLUYKySWYb8kubKfULKb+W/Kq+OajfMYgq3Ln+PJ5fQzz5fnbf2LREwGiRw+vnFKbx9dhIHzk+yI5i2nbvbYiGCKAnCbuaoWFrEXK6MKxNZvNs/jX4Kp9Jn3haI4uFAAm0EUWF2apoB0Gi7jEycvjKOg6eu4viFYVwcnCSoyiCZzjuTjmxExkAUQfqvhqVT1QBjH+7E0mB1w3d3Qb68plEYhSN1IJnilepVkYLJ2FQax88P49VD5/FXPz6CP/neQfzHHx7Gu2eHMDmTNetza+oieIjA6beru/DPA714PtCKjUy7LNaRNdheSBZXc94f77l6/atDEjGVzjJ/TwUyBFCzBqBkRUgWu7QvjJXfLUn3td5FhhkkFMtUsnZXC5ia28RszsBUR8LtDaVBFZuN8gRbrza4UyNdy/nE/OZH1RKIWejalFBqAKPJLPozWcxTwFkvgZ6gQCqHCldqHFrAqhHB9lAQWwmmHu/sxK/1rcav9fbhoY4O7GhpxsZ4AmsIqHoIrroJCHroujzXHQ0b8FoTi9kaq16+I0tSRTrt/aANZ198aANWdyZuivEdkZJOp/psIMjzyfLb/S87++E7/rsCT1Ldc+BJdVOPAxhn/X7v3CjePHYVxy6OmGpelPnQ0dqClqaEmRuvp3ClfDVLcxqYIUCtp9BTR6BURx6imWpZMVTZN0bCSBCkas+MOI/BBm3kLdTm2rfI2j3Dl4ijcz2QWmBGFvgIXBpbO7D98ecIovbYQnYtCNceYn7idFgma9w33iTd6v4NGa91nRWW/RI75nJ53lSwiqk5JIevYuLccQweeRtX3vkxzv/sZVx+5ycYO3sEMwOXbCaqXCoxCJnwlrlut3eVRvbryVdlwEcA6v2BjJns1T0BqHrmg6kyk6p5Tzz1vf6kjc7mCaZ64vV4ckMc2wiiNOuhlqT3td8Uu0u8S7Al1WkNUEa3PWiCenjtdtQ1tdtIftXivFkKPHNxCO8cPm/rpLSDfsQGJOpsgM1CZ95Yvt+YaX7++Lc/KG/vBS2HtRyYd/TCXBnoTeVGfju/iNHJORw+eQV/9Dc/xR/+xY9w4PBZG9iojzWjZffjaHvhd9D81G8gtvtJ1EQTtp9SdTCKhWwSucsnkEmmkCU47SF46kmEDKifGMnhT38+jDNDKQQpxDxJ0PTruzvw8Jo4miiEr6zD7D7MEMgrx0ZwfjSDhnAE0Y27EdvzNGoicVQWpH9zQ1o+EWJ4rJu2h5TiMHoBlWOvYml6CIHaesQJLFs27EQw1uS0Qfi+jEY09/SigeDGSN/qeC+jbn6yLcTCbGtF9B9/D3NTk6Z90EygqpkhRtsA1E3Brryh8+uueWFO5875p6o7kofYzCnHiFNq0+uAqZJpNkSDSDKmdW1Ay766Z7RcvW8ghSaneuQGCd21T659KjYrPOCpmqTgkoBT2ZT13Ff61eCtAJSTRLybnyRZVJ1RsWxpCcdHc7Zp7lSyYH1AnOUeDNXbIKvWwEYpL8Sj6mti2NDXjkf2bsIXntuPf/m7L+D3v/Qkdmxbg0SC9ZGyolRzzX8rZwvol5ICf930gvXBEtDH6ogwg/M4HSphnOdaMh+rqqC9ehEbtJFsfRmNAQknrtD1jVk04tFn5pS32bGwAdNp/6hoDRBim7bRZ76pyuDXbXdwIwuffO34ZSOXzwINOhkuLOF/vFjEd8YWTCWl1piH9odaRJ6dbmCB77OASuxkYuE6bOyMoa+FHXm03kZSx5N5s+g3kaGQQyG3dbEO+ypxfB5teCpARsxgZth8+1HA6UoG71eSOF/JYlQr5ViWGoXVomitf5DQ0UIhua+zCetXtWJ9TwtWdzWjRztAN0cRptCpUWFXSej8RqOKYMXuH29FXoJXfiPha1FmiJkOdrCXh2dw7uokzl+dwKWhSYxSyEjL+hfBlARIrcXQKI5E7A0I47cDXdhPkNgRqEeMkImxM+C0XD9dwH8nSGkWo87w9xuVMfy/KlcwsVRChB1ze2uTmaa2Yrplpuim71gs7NWU31LbkvEAdZyJaAgbVzVj76ZuPLC52zZrtRF0CpIsTX7pvnW/KmndvUaOtwboN4VYgoO/fvUEXj18ydY5RSnka93Tl9eux+9t3Iwmjd4zom7EzpFVGx3pdF9mjWXmXGv5ZFZVgz72vn3jvrLZVH4hK1IHx8bx/f6r+PnYGFLMo70bO/D4jj48uWuNqapo4OCjksm1JLVt3xn5R5Iv+8q52+5X+aVBDq3Zmk7l8fNTQ/ju22cxMpW2NU4hgkvNHCUSMdurSyBD6ZXBmXkDGm4fILewnG2A7dOs77F9a1ZRwoDuCSS7slkRqVuQ3pPfMlCj9U/JqQms2/sQvvhf/p+wesde1AUlVHkAyif/dDltLqlGKzNHB8bH/hQf+cN7Ak0L5RKKWQKSsUEkR64iNTqIzOQocrMTBqS0xmhxnqCIwGqR72qU3lRTq2pQqaWw3dyFRQrjAlRzIwPIpTOoriwgSuCvgSmlazrjVFMjDVU20v3ImoRZbntsfYzCRD1Sc0X8dz8awDePTNjMldbk/NqOFgrtCdtbSup84pea1fvW8Sn86x9cxWCSYXT1ovPX/wUS+18w0LZYyGIhPYPshWNIHX8b6fNHMD81ZHw2FA6ikeW5eW03Ht61Ho8/sAW7t/YhEou4WRwhMzU8lvFNjVbXyk7XqD4euiHIm8gaJJ0J+nyd/OLclVH88K3jOHDkPE6dH8D0TMrqc0UzfWt3oP0zv4vQuh2oDkVsHZLNLHrhVNXVI338LYx8698i238WtUvz2NkTwtbuGNrZPgdmivj+8TGW3TxWJRrwr55ZhT94pMs21VU7V1uQzCJ55vxUEW9cTOFPX7+Co5NLSKzfiuaHXkDzk79BwBbHUsmpsTr6RQm9t1SRNb1SHoHxy8DFd7F08mdYSs+iprEJ3bsfRduWPayjUt9lHSPw00CFVPfMwIba2sdR5MoClmUd28jU4CAOffevceLN1zBy/gT2dzfgma0dtiWAzFjbwCo/cLlmldDOrifdc+9de8e7dh9+IPlvflpkMWYktKEuU3zDGijHOW1ywc7cr9qjgScnSeuOPVGPUibvEajSfNQyfcIJVHwVZIl97+BcAa+dmcKF0QyjXcGXPvMg/td/8KLtZyfDJIvkp7pvqoxsV1KZlnp3fT35J+W/2lrps3lkdeFXgwLfTLzA1LA42UGVeZgjWDodLuICgdRYLVExAZQMgjZXLaGjZhFtdNozqr2GjJ/3/G7VOmUeBajUL2lNlCY8ZDGu3o7O/LnAlACW9kuS+oPeFakiKV+vZa3z129yf0/MKzsyR1hJh0vA/9y/gL8dKyMnlSkKQTKA0I0GbA6Esa1KsylV+OnSNC5UZbFUL0anNVDVFJhkgY5lSxDWtFCLXdUx7Ak0Yg/hxKZABF2otz2DNCuRZanOgHWhUsAISrgQyOHVpSkcXUqZoGRrodjAJBBr758mdlqt8Ygdtd+IdPel/hPRhowhCgANdfaeBDvNSgTptF+Q1As1eqQZCjEi6aQrnhJQiwR8svCTM1dClkeptGj2S+aqJ+dypl4oNcOpuaztS1RbX4M2ChWd8Simc3lMJbOmlvcwweH/LrAWDyBu1V71S+n8u1rPBCopVmKauSAA9YeVfswFyojVNaC1OWGzUDay/4HZoweuEUu4Vbll0jmWT45lJRWwCsu5DltXt+HhbauwsbcFXc2NBNVaSyIhSt+73Pd8sd8bScZMZMzh5OUJHDg5hDeOXzEDEA2sS9ubm/Fc9yrbI2p3S4up8on52/4jDN/FnT/0WvzKQAGPqmeKs1kd1VAp61+FwHyU4O98cg5HKPy/Oz6BkzMzmFuYR3t7FL/xxBbs39xj67tq2Uk48+gWwEci4YSbvFl57WeLf2Si1F50Q+scr46nDFi+f34El0dnrO1oE+TmeKOpUmh2SSBA3zkQ4ni2ysuc7stf5Y06QbZH14F6+WdxcRG6MZoryRaWs76Mjk9hdi7Nl5ew/cnn8ev/9b9Gx5p1mGfbpbfL9clPjkjny0FZHBUX1lD2F17Ubd+ZciFvC9ez0+MESFMoJGdRyMyhmPZcatZcKZPiu+R9SltNHQL1BEqhRlC6RKCxBQjHEYgkgIaoxbkwM47Jgz9G8uIJU6Nb3x7C05uaTU1IYGuYAOnsWBbvD6SRKS6gs7EeG/nOnt6oqenJ8tufH5rAj8/OmDrLWpnI3t6KxzfGCaDcLJSM+QgA/OD0LP6bHw3hwhiBWrwVHQRQzY98julWPWTtZPoXUtMojl5Ffug88v1nkCGgyo0NmOn1GNtlb1e7qcis6W3DmlVt2LC6k8Bqle3tVB9uYOP2M42OZcyM8HKXOX0P6uxNdKOXKmg5FZ7iogE09T3k3ZcGJ3D28ijOXR62GbbTdNoIN53J8515hBLNSDzwLOJ7n0V028OoYR7pvg10MC1af6PrBYKI1Im3MPna15Eeuoz5Ugkx9nPxcB0a2bdoJlBrMbT27LH1CYKnDjy/pdmyhV2mZYUMHojH/dX7U/jTg+NmlTUbbEHbU19CfM+TCBO8yUhDheDbPjD6GPLvA8hKrC4IpKdQef8VVAigKjPDjHcdQh29aN+yF01969kPL9pmudpvTTNQdaGwtWGVvfy41zH2c6Kmtg55tsfRS2dx6JVv451v/Dl6ggt4cCPrY2fE1O2E692skKXGvnMkfiTW6/iyXnHWUJ3w7sj1D78MJJ4lECHZS0frb+yuRzyxKy9BOvilo/zRfJNA04L6Lv7dSJ9UPii+6l9k7fD0qCzuZXBulDIfU7O+tx3/6MtP47/4hy+iqon81KYDTfqnYzs34rn4jXiP1LVtgO5XjwJ/1vKZirBhLSts7ZJDvxN1ZfQ3lHEmVMIEQVQxwAJllkrcaSbA6uS91bULaOG5jE3U8blmq7ReSqp+4pMqAH/UQZ1BLfNVgCpMRqoNeQWm6njPDFB438hJJrAKpn99bj788jSgj4tMmPByYXSxBseLtfj2VAAH5xaRLRQRnw9gc7kBu5aiBEKN2Ekn+m5lHIcqcxhfmkemQqjAMtEGsI2BWrRU1WEDAdOjgQQ2Eia3VqRmFSBcck3XTSHLAozfuIGRQAn/lkL2d+ivhI6WWNhmnFhcmEsXCHbmDexoBkjqW1LlknqXgJIE6VBDvYEoGRfQ+pEInVSFNJtlIIpO9cVMKQs8UWjWTJLWNMlPUwui/1p/lctJzaZis2+a5dImZ/FoCC3xMNpbGtEWCSNEAeydcwM4dHYALZU6PFPdgv+KAGobokgHlELl7d/d2qWZN4HkwUoR3yKA+mMMIldNYK2OmMK31kHdGkD5N1TycvzlweoJy00qUMl0hnWzYOthmhuDrCdN2LOxGzvWtqO9KUJg7Qww2EyABeD8uRWpTihMyYFDEym8/M45vHtuGGMEzAJWMiTx/KpVeK6nB+tjMXSEQwSB9eQ5TmXQPuf3zqKoyIEDdVTaXypbXsCczFhnswRMs3hvYhwHx8cwR4EsSmF0S18r9m/pxtN71qC3LW5hXpNHb8qcj5VcWtwxWyjj/BDje24Er717EWMzaYJKZwAkFonY7JMs5qlcVpaY5TdPxFduGXuvwG/17Fb3/FytsL3Juufw8AjbbQltq9Zg17Mv4Zk/+BeId7SgmJUQej0pHcsihgAEb2hGTLMxS/PzBpjm8xmU8izrbAYFgiOtZ9JMk2aZ8nNTBEtzfK9g4ESzElJtCjSEEQhG2dmEQUQBCDxFm4GmTiDeDkTIt2J0FE4zF44geehHmHn3NSyNX7b6+jjB02/v70Rfs7Nelist2fqmg/0pHBtM4+JEFjNZWSqtItAiD+2I4NRwFufGc7ZGYEdXBL+5twMPrG7E+ragmdTWAJbWawpA/bc/GsZ5AqhAY7MHoH6NSfcFEGZDba2lZzGfQ2liEJlTB5FlPIsEVMWZCZSY3hIBZV19LXo7m7F1XQ8e2LHegFR3ewItFG7iBM+NkZDxXK0RtQ7WCpA/VsY66lq08vxOyS8/HhWGiH7JWIf6g0yugNlkBtN0I+OzeP90P94/2Y+T568ilc7aIJtqqNbUVsolNLT3ovu3/yvEH/wMBQNxKfqpxm/eSqaoQnl6DMmjP0Pq1AFkL51AeDFnhj6yZkJZG64uYmFBo+LA/5+9/wBzNLvOA+EXVQAKKACFyjl1dXXOaXpmenLmMEdZgaKybGvXQV4/3rX97/L/11p7vV6vw8qWJVkiKTGKFMMMZ4aTc+ycc1dOqAIKKGSggP99zwdUVw+b1JAckkNqTvet78MX7nfDueee995zz713cys+dXM39g+F0d/ks7ZrwJrp1UytTDT/8zMT+JMXyU/JOBqGNqHnY/8Aoc03oNZXzzyx7Oz7lbwpcz8h0pdcbipNkVGUn/4cSpcOmUwOdQ2gRSaGXf3wEzCJVwLhJnQMrDXTveqgiPQwxfF2p7haEmaSy/ZayOdw8NGv49H/+u+Qj82ivy1os68b2S6WBYgsAVdT4Uhg6d/aUsJxTV51FGEsxJvKgZ65Kr3e+WRlTm3NAVIOMHRgVDUP1ZJzSkN5k3yW1uXMOl0/rz+pEqjq4FrrK0+kL11cxKlJyl3qdpvW9uATD96EB27fiX07h4WewcrjW5XUVUcCFayvVajcu5rtnxty/cu+28oNyzVoL7hRV1IlO2AqVVPCRX8Ol3x5jNQVkaRS5TC809UJKNWxkOTyvLFmmcCqiBZ3CU18LlBTho/3dF/gzHGDfJX0fi2vGahiow8ysiBRVMB+M24pVXxIgEHPvktOmSlkyjV4KuXHt5P1mCrWgP2ECfZ9ST9+daEJAzmvedRTTUrcF1xUDtkkF8pFZKxpllgvtYQPHjSyduo1B1GpHu1vpNoVrIjz+TnkqE5nMMNjnLDKy2cV5xPlCN4gKJMSefP2NfiHv3gHWgikJuYWbUNIrZe6PDmPyUjcNjJdZOeZJPDRqLgGIkxg6J9poPrNr66wiO6QmFmlxfK98qds+dLoo9ZqyB2zPApqNmCACsSGwU5sG+7C+v52KhBhxKNpvHF4BJ996iAee+00+papZHva8ds1A9hIwJgybzeKeuXjf6tIJUrIjHnW7ZFyHA+VZ/F11nahrgYt9UEz3/PV1V0FCtdQ9YJiEVV/a00UeYjKSzKRIvBl3ROEyA24pvQ3r2nH7vXdBCSt6G2nghf0oU6j8ivxfH+S2Y2AdYxg+uC5SXzzhTPmplwzQQJDTQTjO1vacENHJ27s6MBAKIQQFVGtV9HMikPkMXZYMtFLUAGdSqZwbjGO56cmcXh+DrPpjJnB6lvtBOMCTw/sX28miBqV04ihowyI3lwOPzxVsd1KTN9V5s49NQUpR4lUAecnovjqsydx6NyEyQGBRdmka28mecrTb+W1Sg4QJV0T95s/5Eh6Xa2mZfUTlgbndIWqv7MEy9rXaGZyggDAZ+Bp2x0PYOONtyHA9BTYCX8XMXKLX+lk+jQLKHfimk1KEiBFxy9h7tJZgqVJZBZjyGco0Vg/qk4nP3bC3+xtNFJfH0Y53Aa09sHVyU6+iWCJ1wxIueVXVl9ToFrj8dr3It/5S8w++lksRWbRVl+D2zfINK/J9gfye2tYtGV0hf1o8ntMTmpE9itvzJhyIc9TMnOxHfeZB9WNBoDu2tSC37i1F0MtfjT43GgPan8nrTV24a+PzuP/8/CouTwPtneZCV/zje9RipgucZgzLq00VuvMVetBbuI84i9+HclTryE9cQlFAswS5aHS54Bk9sn1PnS0NGHbhn7s2TqEHRsHMESZ2NQYJLB2Bi2q+7dV/1Y+8UOTsRiDk2blf9kA9HxsCSMTERw9M4oXD53F+SvTto4rn83ZN2sIPrWj/5bhPnOWcfTsqLnGDvavQ9cn/iHCu++0+lGZ6CNmvkdgXVyKY+nsIUx964+RunLK5NTtVNYPMFxZyOMYgexFAtxoMmcWLwJP//zBIdvktSrPpNiqPWsfoWfORfG1QzN47mLcAHjztv0EcP8EgcHNBLBJe8F0w0qJVXP64yare8q1cjaF8sQ54KUvoTR2GiW3D60bdqJn922oCwRtXzNfQyNCza1oau80l+WrHbWs0I9Yz9fQqiLQzLOHvH32lZfwzF/8N1w8dhil1ALu3tiCPQONbEMayJLc0tNOIsSCAq8CvPJ0eXk+ZY5XtBmy2otXyJdk1fWTKe63jyrlLH7RP9NbeK36W6S2ai1d9Wv/rk/V65Uoryn3HwepXUiGnZpO4o3RBEZZL8ncsnlWfPD2Xfj0P/oEhod7nSlcZUoJeitpWsnAzw+5btmyp6xF9eHlWvTm3VTAPebSOUAwlXOVkCAgmvcsY8JbwBiBlJxMCFzJtE9l5mZBC0xpFsnDK85MlOO9r47PtBJU9bqLaKtdRpjvCVgJPEkR1/tSntWQZEaj9qJZLg/PZfrnZ38ocBXgRXmg03fcvKc6c95luKZlVc/VCemX85uPr9z5QeiHfe/tour3lRuB0fGiB6/k6vFqug4nM24kea2J4HdX0of9S37cSBAVJqgq8rreU6jGIVDkXHNAiILc1+ufNiGUyZ7q4hSW8FI5itcRwyWkDWRoRkpQwylVFxKMTbOSkmq37x7GP/6Vu9DTRsDCzkpunet9jI338kUC72zeZpA0ezTHDlKevyKxNKKJNJ/P2OikTO5sM1MKU1vczoYqZVsL2TWzpDjDASovDfW27qS1KWQmLPKyJNftZhaowHML/H4Nj7NULl967TwB1GE8dfA8NpQCeMDTgV9x9WAYAaQkvir8o85RZ1KAjFRwP5dUqXOrbbZRtrhRguSHSrMOMMYiaoN1aAlK2fJBa2FWe1l7K2Ttk+Wo+sxksrYmSh7ZNNKouu1oCuKmrX3YQbDb105Fv4F1aetMmKJK8Tt0zQ+SUu6Q7siTmbxCHj43hZdPjpm3yEXymdZvNVKhaiZPyJwvSADVwN/aM0pASulIUPFcUqAiHs/nsEiQt8g0pgtFszroag3Zeqdd67qwZbDdZjVlLqj0XStz3n5aXdqrv2QKH4Vk1Q25NrZ95vBlTC0ssR0VTOGQ04cWKs+Oswe2WEXGSH6wGvz+tCJXVdGKmeWhtIliBM2zsbgtJm/u6sP7fu+fYdvt98FP5U6b50qp03satZbSVY0in04jSfCyMHoBCyPnEJ8ZN49ehXQKhWyaIYNSPosy66tUKrIwCLo1o9TQYgDJ1TpAwDQAV0BAqd4BUgoCTBolJcgQcNEHq7OQZZNhVOKSlEsP/RnmHv1z5Anw1nU34pM3dZm3NilyldfQE6bSWtlbJl8oIZrK49UrCTxyagEvXozh4lzK+jDNMmlPlHs3t+CX93eZW+061oWUd81WxVJFfJXK+r9+7DLBOtAySLDwod9B0w33SaOkvuwMdKlgjOMJGuRVsMYfRHHqMlIvfR35Uy8DBFPtmq2hZD6bK2KafKE2rVmfUrFsaw8aQgRvwXpb3N3QEEB3RxPW9nVgTX8H+rtbydchuy9LAIErF9sMGce+6TC7Uz9GxvcqDB34R7/zBRQ1w5TMIhpPYnrOcb8uk7zJqXmCJQ2qpbGYdOS9BlS0Zq21qQGbCZruu2079u1g/jva8PiLx/CfPvsoZmdn4e/oR+8n/hHL5H642Ib1PdW9ZmKW00tIHH0esYNPY/7YC2gsxLBrTRs+uKsddxO0Jgq1eOVyAn/09CWcm05gTXM9fu1AN/7h3QO2JUI+75ST6lH/vnUsgn//xChOTywgU1OHhk03oJnArWnfvfC2dJHvMpb91bTSBqwwrk/OEw5dfco50/dFV5/R9Wuv2ZO1VIK04H5uBOUrR1A+9hQQnURNsAntm3ajd+fN5A03H3OjpbsfDa1tZHu/ta0ft5yy2PlH7UnAVm7go9PjuHjoVbz8ra/g/MtPEgwFsXOwBZu7g+ZaPi9bvkoZqK3Iq2UsWzLT2JfOz9usYV+TH/sGw+Z8RU5uqt/RUb2W+M5icKJxbrzDyUlqNcGrqcpJPx1yytEpY53LV4H20RpdSOPERBKnppKYZ7tubw3jE++9Ge+/ay9u2bMB9Vpzyfb4t51cm3bsNFlNnIMmgqb2ZQ+V8lq0FGvRSSDVxKOP1zUDFXEvY4khWVtGmr9l6pPgeZLAKM3OKE3AlLcaoaLEKmG3hSCvNfO5Bh5DVNSDBFIN/N3Ed7SGys/3PLzOerNKVNOQ8i1AJRejMvOTmaBM/aoAyq7ZPcfFuhaB6p7Wc1yNpxL0x1jDToycM/3V9euR8/y1b/1kyEmRGLqi4LJscgS4U8teHMr68FTaj9F8jbmQZ9FjOOfFB6MN2JGi4C+yjCjMlhmJpVuChueK0+kqHNI9lYtEmcpLThQ00/QaledXyzFzGDFC8LRoq4NWv8XnGSQwfVRKNHtw2661+M0P30yFM2xrlTQTJWWzjp23VYxGwSrmeDK/S7CjXUpRUWWnm8kV2P8KPBGgUalVmpQe8+rG+tW6F3kIE5CS8iowpVknraeSa2t7WEoiOwsjTW85Q1x2b2p0Hi+8eh6fe+Ywnjt8EdvLIdzn7sCH0Ym1rnrLv8pLfCOve1rMqWsqe+PDSp5/XqiaK4cjeM7s1bvcOEHQ/F/LI3ihFLXZxgDrry0ctvJfUZItvFVyyk2vaiQ6k5G5ZZr1nmadF6nP1hhA2dDfhr3re7C2pxntzQFbE2cmnCtRrO5crv2+lB8p7eIZ7VN0nsqP3G+PzsYxMh0z5yIC7Tnyl970UcnwU8lQB6HRtTSVkhzTJjPUWgoPgfD2xnr0tDRgoLPZPOwNdobR2xayGU6VnK13+onQtdyn9Ks9OKO1RZwZiRAwjtqeVXI9rucDVH6bGqQMsxzrtWaH7WKl8K6W4tWz70/Xlva1ZHHwgasSxSGlL7IQwxxDkeXbt2k7Pvz7/xs23niLKfRay2TPUYnKp5PIRCNIzk8jPjuJVHTO1jLJJC8ZmUE2voBCJsX6LZk5Xk1lvZJLJngNbUComZUackAUQVNZ13Xfo7U/lAfV2UbZ5otJlGoedbbSBvhIieA5zzTMPPpZRJ78kj2zdaAVf++OXmzvDVqe9LpETTsBUGtA6zXVN/FlXlxMFnBiKoW/OjyD75yax0xcAwVlcxjxwNZW/Or+boIu8jWf7W/x2ZqcZ8/H8K3D0/jmsTlkg51o27YPrXd+DKHN+yuzLSortgMX88GPFwkYComohdzoGWROvIDixAXUsIwaCCa9bAeT2hCZ+W5uIA93NKO7vRmRWAIjE3MGbNKZrJnHCSh1tTWho6WxYuIn8OQz8CQZq73NtHm2jnJf73glZInxGzazRjmt2eQ8ZXeWoF0mhDLtSbKNa/2SZpwmZqK2nmkhmjBw5aKsbgw76VpL4LZhTRf6Otsw2NuOrRv60N/Thhry7CNPHcW/+bPHcOb0WWiPmdCGPQgOb0ddJ4FPxwDq2nvhbe5knEnMPvTfMf/SQ8jMTWJLmxsf29eNezY22x5AadThhctJ/O9fP4Fzk3Hs6w/jlwhkNQvlofJQYB1o3ZPcLZ+ZThHMzuIzL09iIb5kHiM73/cbaNIeU41Ml7euUidvJvGQw1M6tRZrspJ8oaMzPeo8RnLukap9lN7TzIN+23U9u1re6VVe0wBAIeusezr7Msojx+Eu5uHvGkDr2i1oW7eVbb0W7ro6dAwOI9TS6nxLn1sd2Y+DLP5KvvRJflf7QiWjUTz7hT/Bi1/5M9Qw7UPtQQLbVnM1rtmWqtzQIIoGq7R/2qmpJXz72AzmElkECXLXtwewtacBG7sC1pa0zlPFptKqfLFCvPjjzufPNaniHPkmlpQp5aX5NF4fieHSTNLWena2NeLmXevxW3/nXty4a531lc504k+qP3znkutjH3hPWYqsRohSFIRSOIhLEC7V2mxUb96DzoLHZjbqSy7UMYiy1N7jRF3z3hIWCYriNUWCK3bwvJ5xUTkhMBKYyjHkpalRQMicr56gSWZ+PQRirTyG+Z5Alt/A0NWgWSpWkTUOeS3SiRQmVbQcUmhWys8gkz+ZAmqGqgqy9IwFcsbV82sbXrUrXU264lD1+tUrPwlyvirxohkiKfNag1RjM08vZetxOOPFuWwt0kxWA8Nw1os9ST/uXgygh2A3x7J1Uuwolnamsn8TVWcUVC6CSJpRero8j89hHGdLVDztqypLqwErO5l6KXbNZKkDVae7ZajTANT9N2+2jlsj4xrp1LlmocxJQLUodVR8+mhVwK8+iq5JKn9UM6GDdTiV40oHZHd5UPe1ivQNfnt6bB4vvnoBf0kApU1z15T82ONpMgcSXRVHGUFyZQPPmggk5HZDYFLl7xj3vSnen3Fa3T1XR+F9VNJeQwx/UL6IgwTO2pBVa5/aGsNWXdUqcCrqrVL1JZaf1S0Bv9auJajIZXPIFQu2n1NTyIeda7vIR1Sq+lvR0+aY9GmUXjxXLf2rqf5uUvxmksSjZjqn55M4dWUGlyejVCBTiGutnJyskDel/EkJVLQCYB7yiM9TixB5uYU829cRxlB3EzYOtNnaPn1XDhZkjvWTpWqOKQeYTo0kyyRybjGN02MLePn4KF46NmKuwjXj6mNbs5mnpkYqwV5Lc1VJqdK1qtmPRk6dkipR6qc8GmrNYySygPhSEk1dvdiw/1bc9cu/g971G5GOS5lOmwOETCKGpflZJCauIDp6AfNXzvF+lPlkOdd64fLWo6aOQMhCvZnfuUJUDJs6gZYeoLUf5Qb+lmcyAUXlVbM2ZQcsOSLve+fXeJqJlilwOZdBLjKBmcc+h4Vn/orvlrF9sBV/nwBqGwFUlgqFyl85bg54zVFEPTscAVqJIa3d1IzKMwRFDx2P4DGCqCuRjJn9yXzpk1Tc+5v9CFEp1Fqq0YUM/p+nRvD0qTlMxwuoW7cbbTfdj4adt6Oue8gcFZSYpmWChJK88S0tIh+dQW52HNmJy8hOXUJuZgTLmTTz7l7ZboHMTV7wEhSFsG/7MO7YvxXZfB7jU/MGDKKLSUQIaBbjKSylskizXWidoqwExN+WQ/4X0HNm/52BKs3sG1hkeantaH8redpM8X3FYZYDqjd7V94btd61jiCegcew1qS2hAieWmzma/fWNdi1eQ2atPhcg2BqWypcfvfwiXF84fGjePrZ13Dm1FmAcsIbbIC/ew3qB7eYMwd/3zpL6+wTX0DiyLOoKeZwy9oG/PZtfdjTH2L9eKl/1OGV0SQ+/dUTOE8AdeNQI/7ODV34FdaFAFSR4MzNPJ4nePrsK1N48nQEp6ksLrv9CK/ZhO6P/h7CrI+yZjwFwK9D6qFFVvriQTUCKZQqj2X2qnI3zqMNIIovRRSoZoKoNV1uH4GlFFH2kSIxk8VmtWlkbdhTRyUqhfLBh1E+8QyWF6bgZ5m0bNyNcO8QQq2OuZ5crrf2DyHQ2MQ0S15djefHRvyE0ljpSkjU3ciDun7wka/jpa9+DpdPn4S/uITbN7YRDIXYhrQfpYCWHuPbLDdtw6IZj2fPL9gsbjztmE93E3Cp7tYRTGmvS/FhdWbW2nCVrvnxLv1AxPJX6amJa3BuZD6DkwSzR8cT/F1AR1MI77trDz5wzz7cum8TGtqayI+5d8u8Qq5vfeZflbVm5dzlGVwam7Md0HPsCKsjI2redWwh3QRTa6mw9+XcaCnUVsy/Kg2IRzUiNf5szTJmCaom65YZioh4ikjwmkS0gNlVAeG0uhp2AAJPcpcuL38dBGMt7qKBLM1QaRbr2qpyfjlfr5Lzq4bPa3YqQG6ot6CRZ5kSCnSx01Onye85bzp/ndj0V2F1nD9FYmHKBFIbGh8q1OPVrA9vLNViriiQSHDJ+x0Eth9dCOKWeL2tXWMWnT1hKlmxErHsODlcTSa4ePSzdjXT9PXyDJ5CBIcQR453fby+zPqvdKsGLFrYKWktVaTseMLTJqIfvXsnbtm5FoPdzeaaWh1sazjo7ETOzrGGgrLazlYnRbwiqhycy9Xn1BGJrnnRuX21zp17lSfsapWv7Al2xlIuIhMxvPHGJfzFU4fxrTdOm6KjdOm+nhNvh8tuDKIed7racMDVjGGey7W541r055GckhLHqFtXy3yhHMW/IYA67Uqh3kswSQDVGAryrupPT1dL+q1StZ6qZajyZqe5XDYQtbS0RMWUoIa9qHhGZny7NnRjB8HUhr5WA1biJ0c5JlVk0dV4r0dKo3Nfaa4GmVqlc0Vbi6cZKYEozXIp/lCgDk0EbJrllPKnAZoq+11LvOho5T94UfwIpKQIHKaosF6YcBxFPEl+nppPmKKrAQqtd2mXt8QAgcZK4pTeypnV39ubbKeMrrZtNTcNwkUTKSwszNus3pZb7sGOOx7Aul03EAfVITJCoHT5NBYY4jNT5kXPwCyDitZM1KgIlgmU0NyD2o5BoG0AxRaCJc0yiRcYKtm6hsw0jzl0FsvrXNx2vRw79xwlTKeMk+8UkzHMfOtPEXn0szbbsGWwBX/3jj5s7w2RX5w0Kv4AwarcMjf53bb3jNKvT+u2HjtNhfxfP3IJj55asDVRW7oCeHBrK24ebsSGzgAC5LmDVxL4X791HkdHogQoXjTvvgNtt34Q9ev2oCbcYl7lspMXsXT+EFLnjyAzcgZFzcQxXcaC1Tz6/BTgBPkFKjMEptoTSeaRcs8/1Nth7s2l8OzdNmSuhuVGWODp0tgsjpy6ggsjUxidimB8egFzC1SW2DbkyVUm1PaP33K52ANU8ueUnVO66mhk9q1/KkqBJnnrlGl1NxUszSitHejAlnV9GB7otBFsASqR5Lv+XSWeqxBZFfFEGqcuTuO/fP4x/NW3X0QNC1V7kjljtkpQre2RpT2gctE5ILWIABWE29Y34tcO9GB7dwiNPg+LxmNroP7xF0/j1UsxrGfZf+qmbvzenf3wEsjmMtqMW6A3ij945AqOj8YMNAY37EbT3rvRuPMO+LrXGhC6KnuuTyoRc/yhesksobQURXFxFsuLEZQS8yilEzaDJICvwQF5gaxpbIe7tRe1LV08b+N1ZoL1pmwqWLnqqB+agUoxjuc+j/KRxxlVEqGeIQzceC8CbV3EYgT04Ubzuhdu7YKvPkBeVJqrsfz4yKplFaleZTqo789PjJop3/Nf+Qwmj7+OrrYG7OhvtP23NJggx0JKo0hyVw4k5pN5HB6N49XLMaQIcjW41ci2trY9iP1DTeb1slZKJJ8XT1bbuPP3XfphSLJbskvtYYQg9pmzC7gSobzhvc7WJuzbtha//Yv34J7bdjgvqN6qBV7tE/8Wk+s7X/i3ZQnOdEYjUnksUtGQUB2ZjFDAzpu7aC2+lp11kCqnn8p643It+rNu9FGJ72LQNS2sVXEWyeCaccoxZAloMjLxoy40RyClvaVmvcs2Y6VNMKXgSEXSzJSAUh0bhsSsm4JbAMLHuBpsxmrZzAAFqhp5HuA9zVJVu0I7o7SxFJAhFKcaJfV3E9jOb8XL93gikweBKoGt6qyVnpXF2cpaLAa9IyWbl4ycjuRaevOl6m87Vn5c57XvIn1C3/QwR/JpcjLnw+vZevO2N0bAmmYvkmVMSusNSz6bddqYrkMb7yl+B5Q4X2I2HaVC/6/zcakhtl8Oj/LQ929xAYdr2GjqCHw618IXbkNy7CQ8kUmsqQ2izeVjumoxWkrjIlKW0C2DnfidD9+MvZv6GY/zESmmnc0hG73XyLlR9fuV9OnntR3o9cgy4JytPLo6IudiVYCKrt7lmfLOtCzNJXHm5CT++JFX8ZfPH7E8yzTFdCL+s8f4Rh1LpL5ca3tEfaCmEzejCWvKfgOSBfLizws56o8yLz6qQZ7ncl/+THkB/6F0CaOeHNr8QTSEAlTuqKDpaSurH5AqTOe0F6e2nboizxHE5nJ587y1lM7YCLj4JhTwY01XI/mqDXs29mItQblmMWU+ZGlwIrsOVfJUOVOlVllP53pPa7HMyQSDnhT/Sx83ELJipigiVzjM4XzT8uGkvPrET4KUHimOogsTCzh8fhqvnhrH+fF5W0ei1Gh2oDHsOPrwerQuR84i7BVLceW0knrn7O2jq7FaYTG92vdrJhJFMplkndVi47Yd6Fuzlr2z9l/KmCe9QmrJcSvOeihpfVJTF1wtPXC19cHFcxA8lXVdHvS8Ph59KMkkr0attPJFO7BNMrPXz9n1r4qcO1elj37XeDw2WzD7yGcx8+0/NzPCde31+M1be7F7oMGUOMllgSWZfwbq3OgK1xEMaS2dE6P+etmZzMVz+NMXxvHQsQjOzKRtxFyzWDLju4Ug6oWLi3iM4OqF8wumLAY1c9jRjVDvELWVYfabbqQunUB+dgyl5KKt9dE+ZeWWbpQ612C5cxCljgECy16U5T2QSrnnxW/A/fq3UZPPmblsln14LTuy1uYw7rxxK95/1x7cc2AbmvvaAc06pbO28bn6e3lMzecLPGe/T/ArU7+FxSQSSykzu5UHVMd0yjGx13pImfdpVkqeKRsa6tFE/tMGmgG/z2ZCbfaqTutRNQvltXN3ZdDKaVSVAtO5EY8r7c9lDoj+/Z9+C3/6pceRTaUBAozl9bvgIt+4Lx6FK58ljqIM57PqY+rYIcrT22+xvuT1UPs71QfcGJvL4J8/PIZHTswbyPzE7nb80wfWYJhgKpdbtpnCh4/P47GTEUzzm1o320jw1HLLBxDatN9MBUu5NIGr1nlU0qcZJK1JkvAgLRMgFSfOozBxAYWpywacypkEXMvswRlsvV4xT37nb+WX+awhINLMk0wDZZZaS/73rtsF79qdqG3sML4vy127pmj03TJBreJ98cson3re+rDGwU1Yc+AB+Bqa+VwR4fYuNLZ3wh9qYFlrFfpPuM+qViVJsks/1coWpsbx6J/83zjyxEMoZXPWru7a3Iauxjp4WW/SzKpyXSUs3Xx6MYOzM0lz0jIWy1rbC7HNNQe9GGzxYX1HAH3NfpsN1qtqg5LvJtmdqH404veUFgfoXyW1AYv+7fjGO4TU7NT3Cqy+fmURx8cTmIw6DnFa2Ld8/MGb8OsfuwvrBjvgZxs3tpLMu55S+beUan/pg3d/Wp2vbOg13d5M5Vd20Tp2tITRWvHcU2ChRZfzWHAVEaspIuEuYdG9jAVvCXEecwQ7Ai0y8dOMiMz9QssuA1tNRbcdmxnk7a+ToZWKf+OyFFepMy52HjXIsF6WqDEv8lqMcUT5fMxCDeZ5nFt2Y5pxTTHoGOG1OO+lqPzmDEBVmF854w+Zm2nNYt4Cgd2ysykY5Sey/J3heYohTfmWLJaxVAlxyszFQhmLeQYeYzzGeVRI8F5CzzOOJI/2Ps8z/IY84smet8C0iM9MZjIp6jsUxLDWMBn0W8JBQWBQym2Seb5U8OCVrA/Pp+txMFuHkUINEoxXQKKLeb5hyY/bEwHsSfrM8Yc+sAIyKt8zso85vx1RpbU+jltNOQ6Q6d45JPEClednSjOYb2lB7Yb98PVuZEfYgEJ0Ei52EE01hLSMK1rKY66YRZFId++WAdy3fxN2bughr/hNMdVIuTl7oGKnhbr24dVkv52L14qm65AqcvUz13n8zXHYL+Vf+TYqw0tFzkvhe/TSFF4/NWpC0EslQN2fykN/1SkWeRpdzmK2lMGMK29ryIZQD3ZHldHPSpIsfvv5M0lXy8xFnqshIC/hWDmBVwiij8uQs66GHVXIlB7b+HiFlPvVGV/920qmQlfjdwrK+b1a3ZbAljMBtxY+s370vtbBLVFhi8vVcUILznNIZR330Jox1H5LAjvXUjUNb77OO7zlBLYrHpUU8admmqTgacRcvyWvFIt1jgpsu9ZNqkGtROucfPdX3g7S10WOTFDZyDRMNL2QxBvnpvDskSt46fgozozOmYOMgM9na52amxoor4OmqCqDjiKiGnbiVCzXpvztzEElZh70NSnhWt+WWBI4WjaHCSEPyzeXRDwyRXCVRM5NORHuRLl7IxvXLtSs2wfX0G64BrfB1bcZZXnLa+239U024yTTPY3M6ztWMQrV8qoer5er753fa+/oL6UueVAzCMVU3Lyt5RKLVNaXbMNbH0GS9g/yMS9S1CjmjPziIeZR+a9GKv5UEouU1VrndDmSRmQpbyPtGzrqzZHEN47O4Ymz86awiPcli5DLIhedRXryMlKjZ5GiIp5l9oo961HcdBOKe+7B8q67sLztVixvvhGl9XtQGtrG8loD+IKouXgEnkvHECKA6enrw85dO+Dz1+PC5RHMRmKsk6wBnjYqQJol8hDwBAJ+NDY3oLW9GR09bejtbcNwXwfW93dieLATG9f2YMv6PmzfOIgdmwexy8IQdm9Zg11mgjeInQzy7idPf2uGe9HD9zrklKK9EY3kzSB1Ccle83ypzlCFp2qzOqzWX6XwrBz5nF97A3pxaWIeF8cXkE4kkCPIWN57L0qbbkBpgHziD6JMYGmzOgQayxTQZobLPifoq0ULFWuZT8pqLsW+XJvGX55NIpYqmCcxDZAu8fiNoxFbiyYgK8cGNv+jdp9No7gUM/DkCYZRq++poiUPCYRkQlcYOYnc6VdsLVr21CtIn3kDGdZBlmAqNzeGYmwOy4ojnTBztUBAWwn4TZa5ijmUlhZRmJ9APjKB4vwUStFplAWSso63Pxfr1VUXcIolm2LnNIXy2AkgNg1PfRjBzj40EnR72PbV3jX7FGxuJXjymBz5iVP1kyufdplrfTfBYNE2ri4iOjeLZFxbkddYfWlPNNWFs5zAGcyU2Z689TXVu222V6Z9Mg2WUwNthBxlHS5mCljgUedJtiPbJoVtT+1RVgQacFO8wri2TpbB0beuBuc+j28K9iz/iVU1IyN+kTv8TEFmqtLhnPd/CiX8thKzYPnVyXQ8jxOTSzgyFjczSuV9y3APfuF9B/CR+/dj98518Gg9uwSb2q5efpdWqPY3/857CKAccwTH1l8Lkn3oaA1jqK8dPZ0tFY9nXngoRHxSQMnYS7UlTHsKGK2jYu3RAlbHMx+L2Y6aiVJs4jaeIkCtVLMl/Tk3BrJudPGo3w0EAQECID8blkBXgM/Ws1H5+KLUK7YPJAmoogRKAk0jDJcJMsYIwgSkIgwLjGOxVIslAhCZvWUYn9x95xhfjvHmGVdBv+2egIoL8SJBGjXnhYILEQtAhEApkgfmCZTmeb7AUD1GGWIVUGUAS0CLgjfOhrZEIKWQMkBFMMVEKwisGXhjHnI8Kui3jgJwaZaJwFGUaZnI1+J01oPnUj48slSPMzmPgUMp+mGmu4tlJfD0vmgQmzLsJJgHMTOjVpWtIkcI6L/+6H3d1mzDEsVXhGezLJUL2hCXv14qzWN6OYVs9xCw4064w22ozaRQnLuC5QSfZjzzfG+mNgd3yIMNA+344G3bcPcNGwx0yyRKwkqLk1saBLblTY0Xvge9NfFz9RmdOWH1v+vTNdfJzy7Z4Yf8OH9lBsfPTLA+tA2cC80uDwI278m4mNYadx3qpLixwxwpLrIesxh0yZTPa/tI1bD8WWUr8f8syxArPWZAa71i5IXHy3N4AVHMuXLw+urQTOVcI83XUpXBlHGdV4OoeqzS1cIR51U4tEJXf3kpTwRoRCpPyXPNRsVTOUzOxTETJbdSHgkY6J51jqordXJXP/GWSbLfAVTV8N0pd4iRr8TvnPwQn1tF1a+8ORbnuuWd+RJw0xrCxWTWNgh+6cQYHn75PA6encDkfJzAiooFAVNzuAFN8pxGRVjAUqOv3+sLV+lHy8GbSbUqUl1oDYxmLJYIkrI5yghfPYItHahncMtEiYq+e3Araod3o3bDjajZdADgsUwQ5eogCAh3ECwFGJkUVApWBs2smMkTEcm1/HMt/TD5XX1H5woa7Zc781p/AIXIJDJzU5hPMy2k/hY/6qnwqZ4kA0QCBVKk5IjAFBEmURJPSpZc/UrpOjgax3wiZ8/Lc59mDqSwn5tJ2TerAL5I5VJOGLI8FqisLxMclXbfjeVbPoziLR9Ccf97UdpA0KT1UVoDxmf4UbgSC3CPnwOOPgvf5Hl0dXVi3w034BO/8DH0D/RhenoaU9MRXBmbMSsSbTmhgdAg25w857qUWH7TPGnpyFRppiggj30EQK2tjWjvaEIHQyd1gI7OJrQRHLW0hHk/yOf8piRbZqQ3EEQ78bHepGyRL6xAqvWn55w/JF3juX6q/FgOZfaVy9kc5hfiOHZ+ypltnZ9H1utHed1uLG894JRFa6/xRw0BL7Q+jP2wPqM23Rzw2OxEvQ2QuNAeJEil8jEyn8WV+TROUlGU8i2l8fmLMV7L2HNNrJ/2Bh9KBD6Ll04jTSC7nFyEr2sQ7kADSgQxpTh7wckLDnA6/CRSrz+KDMFTfmaUQGmJ7OuGh0DJ19iGUHs3wgI5PYPo3LANfdv2onP9FrQOrke4ux+htk74G1tRFwxZ9pcj48iNnMJydIbKQca8LdpeZiWWKUETJs6gNHkWNdkl1Ld2I9jVb21Ms6eSHXJdHmhstr7MBFu1mH+S9KZvmnzln4aWdvjqg5i9fBaR2WmW/7IBHgEoL/lYVj/2fOWd6iyvHLZ0hK/uE6jBtBx1rVkCqdFoBmMLGQPFGozIUS/LUhfL8L6Aj87z5Ek5TdEAhkAYT+0or3+6J90sw4tpvi+gJGcJ8cyy8ccs2+3EIvuheA5z/J7e0WCKZs2UPsmCnylSei1I3+EJjyqjSLJgJpOvXYlhjnmWOfgmgqcP3bsPf/eX7sP6DX1O27Z2XInjXbqGXJde/lxZ0/4SslkKQe3VI08q1jFXys1pDGQ63p+ZT2B0cgHnR6YwE1lEloynRcuG4glOAlT6pez3EQAMZr3mxU/jiFLcriqh6vSdjt86Y55o1D9TQzDi1owWQYt7GfMEaFEeE/xtG7q6HICmNxWPE5wYnb+OPJb5n9ZVBe0oc0B5Bax0cgz6brVrVtC7Mu+Ti3WZB4Yq669CjEMCWA4tBObk4tqOfEHvKOh9I/3gHztcvVohNbqraVYa8iyrBIHfLMtnhIBwiueabcupc6Yg1KaHdS43mggMN6a9uC8WwLCAE5V5eUy0UrCW7HxxhSqVtnokKkkANFnO2izD64jjPKHUBLJIyEW5FBUqLct9G1DccQdqOwbMyw9e+iZw/iDKtRpJ8lBh8+GOvevx3gNb0dseJnjSYvUy3BRsGjWU84jGYMD0IMt/tQjeXBQ/Lqpmt/o9ljelrjX+p549ja88ehBPnLyExHwSB2pb4ScwGimnMV1bRDQcQumGB1HT1IHCs19C59hl7PF24gOuTrzf1QGfwLdqTXH+DJNSLw4Vi6iaLiGF/xuXCaQXQAxPsFmPtqZGmwlR53e1UKtUyT8PUghFVWXSeZQ8WbnuUPW80ktWUuCQzhn4X5685CUslc7awnbJE0dBrTVe2zHciR3rusy5gzZftsXE/E419nc2VVP53WVpbZT/lVe5ZL88FTOX7M8fGzH37LapKOWuzKaam8LmKEIeKWuUf8Zg0mZVIfzESqQiWyQHVV9TcwtYSiRs9im0dhtadt+JwIZd5hSBWiKFK3sATc/wPZOClferdO2vnw65mMZCLILZRz6D6KuPIRubx2BjLW7f2GIL2Td3BayPM6+NPMpNeReVbo2SS79glZiDBXl2e+rsAv7g0RGcnkoi4K1BG5XFEJ+XMqb7ll8Vg/5Q9pbrQyjuuhNFAaf1+xygVCkv50F7wyEJWH6sdvwsvEeewfIL30LD1Fns2r0LD77vffjVX/llSqoSHn3yCXztq1/HU088TWxTQHdnK27atR733bId77ljFzq0GFxxq71e02YrtOqTPzKtRF89qUSufBHAFHMFRKJJvHH8krkyf+3YRVwcmUZR+y81tTvgae/9KOy9l0KqATUzV+B9+E9Q+9ojKMRj6K4H9g424k7W1a3rm9DT6EPIp1lCly2Kf+xkFE+wTrS2Rsqyvl4g8ArW1Zpjj5vWNmJ3f4Ot/3jo2BxlUQb+7kG03flxBHuG4M5nUbhyFFn2h6Wkw+cacJZLdTlwkIv+INMpYNTc3YeOoXU89iPQ3Ia6evINn3M2m1WeCfiKReQzaUQnrmDi1CFcOfQyps4eRzGbRW1DM7xrt6NuYAvq2vtRM3sJ5QuvoRibgYegqo1gumlgPQKtHfD46837XlvfIBrbu6x0HdO/dw55vF7MXDyHJ//8P+HMK88hEV1A2OfCcGcDbhhowNo2v5WlHIU5CzosFwxOPyWZJucGU4tZXCYQvsT6XEw5zs7UB+lJyc/q1gFao9jAupfTCc0UC4AJJPO/PSs8wKq3tpoheNL62BR5QnyR4rkAlYCantGMZl9jHTZ1BbGtt8Ex27VK/NkkKwMmv1hy4dxsCi9dimIimjYw5Sdvab3T//Cp9+Cm3RtsfbDc0l9XNrxLK1T7f/7z3/p0uEEenIJo07Q+Q0tTCI1h7WDus1mGOs0+URn1svPWTIM8/fR3t9g+Em3NQSvopFyZal8VdgjxmmVEPMsY81FxZxAYUrOWO3QvG4qbCqk6D/2VdbvMyjy8pnsy6ZPHv3aCsJ68F2tyXgxnPRgiGOsnKJP5n0wCtXeV3hcQEqiqevyTE4Qsf2d5XyZxi2YKWGOzVPMlt5kCLhC0LCy77brMBKMEKbof4fVpXh/nN64Q1FzIe3A+X8djHS7m3bjE35cLXgM8o0zDxDKFw7IHc4xnnuldWImPcZfdWCjzXpnPlLwY57OX+f6ZrBsnmJ+jzM9xHs8yT+P87jzTmWC6lwmeAjUebMz5cdtSAPcuBnBLot5m7rQ3lxRfdQD6KwXM/rHcdE0iSOt5vBTWaZbMpXIGD2EWX8YUvoEZPF2ax8nlReZhiWWQRZmdv5Rl66yl5FDYyca+2DmAmvlJuKIzWGZ9alq9u70RN24bxE3b1hgPqFnJBKWh3ofWJq2Z0QJPxqWE/DTa3Aq4cUrHOTrnLQ1+tLeEMDoTw8hUFEuuZUKGHDIEllkWaDbUhMKBD2F5eBe85w9jefYKIrXL6HP5cTNabLNhh4MrVP3Ezxgp2WozZBfztHieAOqJUgSXa7I266x1T3Xkgavgu3qUsu+cae2E3BXL7E7dl0yRNEIoQGP8SN7Ts1WOdMipG+NV3tTz9lvP8Xln3y9KgUo8ywT1ij+dlXfQLGaiCVyZXsQIg5wVeNgxBimX5IHOieidK+cNMFjOLZmmfAsAChxqfYk8Bb58chyPvnoBTx+6bK7J5ZZdni61Xs88IrY0G3hS3Tizu45y4UTKP9XIf1Kkb/H7MmvT7MlifMlmn2o9dWjYfgBNt34Y3p51cGnzWo8PZW1wK8V/hTeuDT99Ik9S/rlkWhoIo8ZXj+zsKBLzc5heKlGxqpgo+9y2l41AlJQ+MwViqJrzqU5kEjiZKOCli3EsJPNW3zI1WiQvS2lf0+LHL97QRcWx3sz8tO64lqCguO8BFHbf42z6S2VmpaAsddVT/jUA5TEA5T70JBX7U6h3lXDLgQMMN2N4eC3CDSEM9FKR72hHQziE2bkIrlwZw3RkERcITI6dHcVCdGnFS15tkAhEbVLf/LFQJQfiXZYxbObKhSjb9XOvnsJXHnkVn/3r5/DVR1/CoRMX0dndix07dyCTTmNxKcks16LU0oXloe0a5SHrMR5eM1kSGYdrKYaCy2Nra9a1Oy78pSRqqxMp0wPNfmzsDGJNWwALVL4vzKZRoJI81F6PT97UjQ/v6sAuAiiZoGuNUyxdQCyeQTkRwTLLuXTlGLJjZ5BPLMAnD3j9Q+jdvg8DO25E39bd6LfzfVi752Ye96JtcJ25Q/eHwgaw5Oihhn2lgFStxwtteuslj9U3tqC5dw3a12xAc88gsvEoEtOjWE5EgcgYaqbOwzV3hUJ3EcsEdZrdbR3eilBn31XwxvQEwo3wEkxVhaCxzjshKC2spyxB7vzZI7YRdkr7vbEPkRmlHjBHOJRz5oTqTdhP/YRmfGROGyIw6gzXYYiAa2271kHV2yyWT+aazLZmnpayy7Y3m7YSmIhlbZPqKwtpXIqkGHic03naZiNHGMYWspgkMJtJZLHIOpcjC8nltlAdtnQHsKuvgccG9Df5DaApP5J7lq+foSAVT81bfdGsZNOlGA6OLNosngBjR3MYv/rh2/Gbn7gbe7YP2Qyz9IR36W+m2n/1z3790x4yr3av92uKn0FTeVqkrKA9RZxzPxoCPjQ3hsyrzmCP9nFoQ39PC3o7W6hgN6GzNWwLS4usrcVyAbOlHCIuAipPCXEqpAkGuT7P1FAECkhRyEkdENkiQLY6XffwuhxTyLyvkeCimWCluXLU/lRaP9XK83YGAarOyrFD1/lOAwGRAJaLYZnxaU1SlgyhkK4ELcXOrBwpoxiS/J3gs4v8/gK/L1AjwOUcaxCxUItZhkjJg3mCowV4eeQ5f0f4e45gaY6/ZwScGKYJnKYIshQmCc4mmf5JPjvNZ6IU+hl2hh4CplZCn/VlP3bmA9ibrsdNqXrsTfqwKV1nedOeTyZfVvhairCjmAlUCYTqfNqVwyGqx8+VF/B4OYInyrN4ZXkBpwuLmK8twsMOc2h4CLu2b8eOLZsJLFoQiUaRWkrAs5xHqXcYy2t3AvUNFNJe1C7OwZ1JUMl1m6KrNEjZldvnDjmMYGPz+anYGRBzBLiq8mo6f8wkSS3poKA0yCaA6aTUda5R2ZFZjTy+HT03ifMTEcSWs0gU01RgKTQ7+lDYcpONbpbDbQicfg2YG0PCVUS9eJB1JKCglVMCp3LnThb5mSXlQ3V4juDp1fIi3kAMMbbPZm2cq81XWX4qUod4UjkvENCk0hlbz6JZB5n5afd/czle6S2lUOs5zSbJhbLWOYlvnPgcM+Ecr8uJhCmbFrNIZy6b4U5TEZcpcT2Vu8G+DgQpcyJU9mYWkjYrMx9PY34xaRvJpqh8qgPW2oI6dnAG4FfF+k4glY0UOisnHuVOPbKYxtmxeRy5MI3XTo+buZ7ORwjwNROlemhsCKCRyq9CoL7eOnblzWliDiwzWqmsStv7CZDypHRI+dfGqMlkykBSXUsnQttvQcPO28wMyTQihYp7cUmwd0btMBWsCynLFnhelhOGxDzKVMhLsyMoTl9BNplAPFc25SqaKhp/Cyz56ygLWB/5gjOwUEclTqxXzaEWv79wPorZpdxKWWldx50bmvGxPZ344M52dDf6EM2wL8wWkWS/UugcBFq7UTbQSQAlxwOryJHuOuGxXELtpWMEUE8gNz2CMMH1+9/7Xtx6yy0IhxtsUMNHHuru6kJvTw/bEBUigte5yAIuj03Z7M74zAJmInGMT89jcSFuQ/NyXOIRuPEymNbFoM/ap/mnkoTvS0qfyWO+a/KYcliWALxeZF6nZ+Zx8tQVvPTGWXzn+WN46KmDeOKFo3jlyFnkCi5s3boVH/rgB3DzzTfiyuXLGBm5AleB8qK9H8ubb2JhEygUcyhrHzCWk3vqIkqL8zaTYAXNbwvs+uVensnRDGFjyNnIeJHlrY1Bx6NpAmE39q8J45f3d2PXQIPNWMjUsoHXz0yncXE2iXJqEYhHUJuJE7eF0bp2E7o2bDezvPa1Gw34dK7bhE6dD6xFc/eArUUSsKma02lGSBY9OjrBORfVEij7GxoQbutBqL3Lyne5kENmYRa5yBRcyZjto6QB6uXiMtx+9rfrt6K+tcOyWuf3Ezw1wU9QKVBWJVXBT5/I9/wr75HJuWlMn3iNAGqC+pisPZ2ZHw0sCPjIZM/ZGkDVp/euZkAzU/rlZT2G6qgDBjwGnFRXbazXdoIdeecTuGrnsSVYZ1sNKE6tXVR7rZrdKW7NRmlm0qf4fNRjAl50hX0EZD4Mtdaby/QNXUFsIuDWb8Vfz++axYMy9DNE1gwr5bmUK+HCXAZHxhM4OrqI6XgWdWzrmnX6+HtuxMfecxP27hym3BAfMaM/a5n9KVHtp//xr3zaCkuzEJUyM+RPwacZJ389QVWwHpqlamoMEkDJDj/IDj5oM1G9XS1Yv6YL2zYOYOPabvR3tSJEsKWNVn1sES43gQvlsbzvjXrzmKlzQJS5QWXllsTZVtFMDE8M+arSeSCOcUCC7vOfl/c0CyOzwC6Cit6cx2alBnJeJ+Q96GFo431tBhyUAswQYgcVZGRaY+VnxFpjFSS4Cijwmp4LEnTpWQu8HtI9fk/Pa2ZMaRMg06LHEtNSdLlt1CvHkGJYcnmxyBQqxAiOYgRSMQKlRaZjiSHNeItljZoRqNZ40cjQUVOHfpcPa0s+7CwGcEemAXcmQ7gl7sd6mT/yPZUH+xVTeq+SU0b8aySX25pRGEMOTxPSfck1ia+Xp81BxHwNlUxN8zc2YW1vP7Zt3oz7774bD95/P26+aT8amxpx9vxFRGcmUZvPmI15eWAzSmu320Jlz2KEisUiFhNLGJuK4CIBCLsGNBGINVBYaZRc7sF1zToNq89VwdLqHN4yVZ9fCfyzOohZqnGTd7WQVB1MPl9ENpNDmkpdaimDaDSJyZkozo7M4si5CYZxTFNZsAXhHi8Kja3I77wDxVs/jNLgZtTkswidPQjP3CQ78xwSBFojriwWCaZkYqo60Fdt5NnOftaInQdTXmBbf6Ecw+OIYNSVYU/MjinkOI94M8lMs8BylaIcW0wYALLReCptUuzFhQJGWguTJbBaSqcJslI2I+EjCNLMdYl1I0+fmq1YSqYtLsdMWJ7xirxXJKgqIJFKI0XwxVsE5g3YT4GugRrHUx7s3sRcwtZHnB2NGKgSOQv8tRmzOjlHqZUMc2bEFOyxnwjpW1e/y7Jh25DCkCTYEPgbm1nEofNTePyNi3j68GW8fmbSNv1VGapDk1c95b2JirBmEjTLKwCvfFUFtLLz0wwqW6VXM5FyHJHLpeEOt5ob6NDGvfB1DzmywEDAanXIef+nRVWVwNLAtJWzaZRSCSrgERRnriB/+Rhyhx5H4ezrcC/nqGh5TNnVjMQ4QZHWDKTyJTMPk3KmGUQtWpdCJiVNla9rmll65twCphdzvF5jjihkBvh7d/TjY/s60N5YR2XQYzMe0WTOlPUiy9DmubuHQY2aDW81gKqUmphLXtn07IXDcB97DssED23tHfjoRz6EmyjPzeymQtoEt6uzE5s2bsCawUEUCwXKSs0cw2T568cu4rVjF3D64gSS6aw5A8ll5TXRCZLrpuzzBXKz8bMje6tynhGtnOsHiXyh7Qq0b1mB7T2TymIpvoTp6SjOXJrAky+dwJe//TK++NBL+PYzh3FxdNrWqXR3deL+e+/Cr33qV/CB978Xvb3deP2NN3D21Gki9RRKHf0obT3guG/X+qpgI8EZNQLWn+qxyD5qPpbEaCyvRJhCzmhNgfSxfk7OZPDI6RgOU3mU+dfegbBt7nrzUBOCVLg1IxUKsv15XXjxQsz2wlGfpv2VWnoH0L9tH4b23krAtAVNMs9r4HtNzWjs6ESoqdVAjAZI5HHPKTOVcpXjrpIVGYP0GpnnSjZqlkYzUqGOLvgawohOjiEZj1H/odzjPeliFG3wBsNoGdoEf2MLv1G0tUVyIOGlHNbsVpWqVfFTJfKFykGbYccnRzBx7BWkCAzrBC6ZQPUXiynHKYRKhHiGINYBPFdLSVQ5Mv8qA7KkXdH4aIPPYwBHG1SvbQ1gbVvAANC6Dp4T/Ay2KPhtH7b+5nr0t/rt2hreG26vx8bOALb0hLC1N4yt3Q3YqPcYRzfbpwB1dfBDfMT/Ru+Eon0rJB5Q2uU8bT5VxIVIhny9gFOTcZtB12SHtjj41EfuxG984i709LSKKZ2XqorOu/Q3kqs88Z0qb/zQ5HTujrJlwpNcvpTMYCoSw/FzY3jlyEWMaOR/Mc2HS2aLWcNXtF6qPe/G2owXwxkCn5wb9dRUiy4qVgRY2sy0mjirWx35R1c1Y6V61pHi1I4rz1QDuUju1avPaA2V4hZzCJpotkvNVbM31aB/+kamlqBEs2YEewmeJ3merimZe/YiQWHJW4sSG7s2HrW1WYzT2XxVeavEy5/qzgTAiBvNcUEDQVNHgUAvSxCYqUFLTs4zqMMSyLn5nJ5X2byZKkVM4ocqB82IpPnV0XLaHAH8dXkGl5FCplxEplgwodrc1IQtmzfhjttvw/p169Da2mIegSTs/X4fLl64gM9/7gs4dPAg5hbZufRuAHbdiYJARc8waufG4T7yLNzPfgU1UxdRU8yaUtzW0ohtazuxd3M/9m8dxPqBDpuRckmyiayiKom2g35XzitZqBTXtVS9Vz3qZOVa5Vydtt5l56N1M5qRmF9MERwlMDq1gCuT8wwxzEaXENcG0XLJSwU9n80SbLLuAo0ortuNvBYlD+9Eub2PSksTaqfH0fHFf4uaNx7HQjLKzq0Ar9aAsZ6bCHjl5vxGNONBtGMN6uFhelj1Di8qbSRn3POnT1b0lXJTGqtFKL6PEmz/YXkEn8ckUjXLqK/3o725iWDYw06qZB2cjbgVS8gQtMTiCWdmiJEEyDsa8Q4ENFvlNkUpzTrQ5qm5vNYvlVletewo2QkFHFfoKQImrXOS3blAkxJn1VitTyOWoXpIlSeP2lNm5+Y15u1r/ZpuKnnjVL6OY4x1G6firndlfqqZJ82MdzU3YMdwB7YNddiGuE0hfwV4MS/8phO1CqVCEhbOSeV49b5kQOXEIbtcfW4lwdcSL+s96ZeSb8qhFivPU+bJdPToxWkH9M0vIZHO8Z48SDk9lcpdM/2NBE31bJPiN8mPdyrJ7FIOP2bmFhCNLZryHyRw6njw1xBctwOexnZ7xkbbVTB6Z6X8fopkcoO1vJzH8sI08gQhhZHTKE5fJJCKm7vrUj7rDBCEGmymdXJmhkdHyVN/0uB3Y7jVh/1DYdy7pQU9YWcdVHvIa2sulnJFPHkmij949BJOjC6h3ufGx/Z04JM3dtu+Um0hgjIWhRa0ywPcf3tuHH/0whSWSh64Nu5B7mP/2DztoSAgoLLjw9aYGWS+RwW9JrUI9zNfQt23/ivc6QQ2bt+FT/9v/wL33XsPn7s+Fdj+Uqk0zp49h2eefQ5PPv0MXqfMV/uVib5mi+sNwPuxdqDTPPBpH6eh/k4z65dnXplr12qGSiBNQkXpUhtWW9IArA20ZG1T/nnK3smZBZy/MoU3TlzCpdEZLMQStomvHGZk0hkDeJolu+mmG/Hxj34EO3dsQ1tbq8mORGIJ/9v/8X/ia3/1VSzNsQ523IHCL/xPKPWuZ4dKuSKzUNaXi2XhOfYMvN/5DFxTl1C7XLDZBZl5vXdHGwFSGL1NPjx1MYk/ejmC8+NRtPlK+Ad3D+L929tsJlAm6lIqPQTGMYLe/+mvzuFLb0wze2UMbt2JfQ98CE0d3Y6jEaZZZnOtPX229sm8OLIvdbj8RyB+S+Z9C6OX8PrXP4eRQy8jwXwLSPsoGzRb1dDVj7UH7kO4Z4BtLo9wa4etf9I6K5kIVvUwVclPm+RUo5jPIzZ+BZMnXsf5Z76JGIFUqYZglTynwTTJDvFkLfl6TVs9blnXZGvS5LZcslTAZYVWn/8NVCkGvsJ/K+dXaXXxqKz0rXdCmf3NVEnkSlqVK0fCOvnTmdMHKcQy1A2jOZyYSOD8LPudVM48cmqfOG2O+2sfuxN93S3WjzrteHUpvUtvhX50AKU6q9ZolQtt9LFsI1DaX2KGiu3cfBxjVG6PEVCdH51GhMJ0Ob+MoNuLcImK/rJM8Nw2oySnCb0EUw1FMgNTl1d0PJECJ9RkbGOfsiaiS44S69yucpORKTU86pJekYKroxSr6j0H8IjxKuknaZxO3gS1p5VcuAvQOYHfYCjzRR3tm/qt4LxaUX6Udn2BgpG/5PhBo/91rlpbCyag6GdkXl6vJePydXu/mrdVWTCyJ3hRz2l/Is06nXOl8EY5TvDEcl1exOhyEikK3IDPj80b12P71q3YuGEDBgb60dHejmAoCI9bHThjYwtrbmpEjgry2VNn8a2HH8bnv/xlJNkJBtZuQf7uX0Jx9z0ot3TZHhw1V07Aff4Qas8eROnySbgXZ6m4etHSGEJ7axMaG4NoCgfQ1RZGN0NXKzsZ/pYHRzmckJJoLqnZuUmx1doAU6CVN+ZLI9pSKJ1ZiZKZgmmkMEOFROteUpk8FWe5uU4hQrAUIWhaiDuzGVLytTZHYEodeJLgXfvRaJFogQJ7ub4JpZZuuPqGgb71KPeswzLBoe2pwu/WxmZQHjnFvL0B7+FnsZb988233WzpHBufxNGTJzA2Oma82uMJYl1NELe7WnEf2AGzNgRkHZCuWnpzzf0UqJIEZ7NLpw3IwYv4cg55HMMSPlciIHEtsPP1ojEQQGMwZKaZAlCFfMFmk1SeaYJOmdaJX3z+OjSGQggF6m0EUQqmzPpyBFeaRTIAxG9phqLallSXWs9ka6Y0ckzZoHLVt2xRPu8rLnWqNrxoUZThpaBvbwqbuXBbC5VZ1u8MZUgkJucKywRMQVN0owRTMnsj1kNTsA7tjfXGc22NAfSQD3taQ+huCaE5XG971wR9HuPBEhut8qpRYPGfAUZ+WucrpDzwt+WEf1aOvK78KZ+6oLyns+RPdlACTAJJk/MJC1rDJcAkXo3z3FHGgTqmQ6ApWF8PH5VSKZMK5tpd0So9lTTZd69D3+/ej5PMFJNtcnp2DotLKfJGLRr33IWej/0efF1rriaskn79cNLp/PrJkyWGhxosx+eROfw4wdMh87pWXoqhnE2Z6ZQU9/UbN9lmpKcINCamZ23T8PYA+yYCJCkjcwQ9Ia/LlHKNXssBgfZ4GmipN299KcrPpwig/o9HLuPUxBJ5sQ7/+J4B/IO7+gm+ZMHgpEe8ky0s489emsQfPjuBmUgCub7NyP/Kv8DytgNWdg7/qYdx3gH5Q1tLyG2566VvwvPyw2ipr8Pem27GP/unv499+/ZWnv3e9PIrr+Jzn/s8Xn71NVwZHTVg5REo8NezjRYQj0Xh9brR3hJGszbUbnD2hJPiJT6V2a5mliXP1f7E+9a+eZR5qmartb+UZovj5I2FxSXMst3GKbf5AOrDYQwODGDH9m0ETFuxYf16DK8dQn9/H0FrqJJKmFz5U6bzG1//Jk4fegOxLsrt9/4GljfuM3M+1aWVkUDNmdfge+RP4Tp/GKXoLEEhQQfT2tfkx46+BtywthknppP41pE529tqe089/uV7h3DvJs3kqEIcqe0hOI7H8/gnXyWAep0Ain3Ruj034cBHftlmmyTfwm0dCLW2o17rm7zai0g8vqqd8kTnPwg5bUMTal5kEpQbZ4/i/EtP4vRTDyG9GIWPsllgrWVgGIM33I5QR6/NEDZ19qBjzVrWn7Mmudra3gmkvBQyGYwfeRljh17E1MnXkYjMEkBR/yGveclH8fgSFhZilOmL1JWK6Az7sbU7hJ19ITRRt9BslGSNwlvJWbUcRZXuh1SVPd9NTpyMe1Xk75wS/N7k6JdKazVnzpn6JJkoLmVLlFVZXIykcXEuibEI+0yKkbV97eZI5gP37MXerWvR291Kpmd/o753dSG8S2+Z3pYZqBVaHZM4WEHoVoEd7kI0gdOXpnDuyrTZXk/OLtoCcSlBmiFoIDDoWfZiQ9aHNVlt0ltroKqFQWZ2msmpAiUDU0ZO41LQPef86jU5WKgynPQdrSWyV6stjIxztYk5Z/Ze5UQAjvpc5aVVxGu6bF+qxkW69rFqbApX7znKNq/ywtU4dOfat1eTUmbjXHx0BjmcKS/ZrNPLpSiOF6NIe1zoamxBX08PhoeHsI3gaRPBU19fLwJUeKXkSthrfx+NOGrWoaGhAT4KuiI7vu88/gT+8A//C04cO4oYlcHy+j1w7brDQFSpf6O5z62ZG4P7wmG4Rs8Ak5dQnp/CMjusUnzBQJanVEBbU5AgqhGdVHpbCKoagvUVRyTOJoxaO6N1NjVs6E5unc5LHZmZYVUVanXK7OwEnqR0arNHzTzEEkkDT1GGRf6Wq/qyNh/Uxpt1ftTUhywg2ABXMAxXqAlobAdae7Dcu84WI8Ptg0uuZ+dGUZ66gprJi/COnSavJbB9eBAH9u/B7bffZsrC+NgEjh0/jkOHj+DEmTOYmJmm4lPAFgTxgLvLgNQ2cm6IvCugTAho+fmpExMhAKUyFpDX2ifx8UuuGL6CKbxIvhmrzdmeQmHyh2aNxB9SqHKsf3nmtFknKnBS7LU+Uo4mVH96ToDV1jrxGdWXmoBM76Rk6J/qWGsntUGueEAj2w3y1EiFTNcUp2ZBtfmnAWYKcZkQqb7zGrmkwnVlfA7RWNIUO9vEk0qR1j3J9On2HYO2aXOMYDlBoKe9o2Lkh8UlKm4EMqKmoI/PBAmkQmipgHmB/qCUQQF6Kop1HmevKe0PJfCyGthX26Py6/Am+ZJITSZ5GkXP8aj0amPShI285xCJpzBNZXiKIGqGaZdXU4FPKQM208RyrCqgmm3yV9edqR1Y2VU+y2++48jSBVOYNXARmZsz02R/zzCa9t+Ltnv/DrzhNpRyWT4nMOzwgvNq5eWfBpmyzXZZzKMweQHJR/4EuVMv2/onzeoIACplcq0/MLiWnYQbh44dx1J8Ea0NPtww2EClO4QRKiUnp1K2GF3e9Oq9NdjeG8Rd8v62rslMhyTNnj8fw//+8GWcnUmZedE/vW8Nfu/OPis/8Y7KQvygWY+/fG0a/+35cVwZm0OibQj5v/M/o7TzdtvUnAzpNKpqHrx1qJm+jLpXHgIOPonaS8fR3dKI/TffjL/3934HN92433m2QtlsFktLjpI6NTODKyMjOHjoMJ574UVMT89YO8uz/ba3teHee+5GZ0c7Zlin8wtRRKNR2+w6nU4TFOm5vJnvyvTWGrvKk21CbdNmUpm+q+1GSWf7DwYRJmBqaaTy39yM1rYWMykc6O/H9u0a3FuP9va2yhvXkvqrp59/GQ9/+xE8/Ndfw0RNAJ5bPoDi3nvNU6F15myPRA9wn3wZdQ/9N9QQWGp2zs++UAM1M4s588q2rT+MGGXCaCSFwVa/eev77Vt6sX2gwQZxbeCHr3h8HgK+HH5fM1AEUPLMu34vAdRHfwVNHT0GCpq6es1szupDXFNpp+rLTU/QuXN4y1QtNfGhPPwVsmmce/FxvPi5/4zo5CjTVY+Gti5bd9W38yaE2ntsMKq5uxftg8Msa7e9pwT8oN/+cZHKKp9K4vwzD+HK688gNj6CdGKReo+LfME+J9xIuefGUjKFcxcvYDaywH7AhZ7GOhuY2MC21EMArD29rKqrsvFdWuEXUXUiQF6etZ5Mnj7HKKcuUEZdmVvCPPskOYfbtq4Xd+zfitv3bzYQVct+GOw3f3BufZdW09sPoBQkSVTLkioiCRkJV7UETf+zE5mPLeH0hUm8euSCASp5CJKZT5FCOSuljY2prejBllQd9iT9Bqi0tsnDqDSarn9Vqn62CpSkxoqUDCVBvwwI8VhNUpWkHFWpGuvKFf4QANNLzmi+7ijoqcrXVsd3NSrnshKw+iJp5Re/uzoPRm/6KapeUjK1l9O8K4/vlCP4ZnmaICppzjn8tR70dnZh+7ZtuOWWm3HD/n2o9/nNvloKsAEnlr+XQq2eynJjo1wiBxn51Q/OTM3g+edewNe++U088cwzyCXiQHsvije9H8vbb0dpzTaUG9hxaHaRwbUURe3Fo6i5chy1Y2fgmhkBohHWbdY61nLRsQXX6JE6W5fya+f6XynLym+nrCwZlfrRH37HeEa/1TmTb/RddswW7JzX6sMoEyCVG9tQbuZRO8i39WG5Ywjllk4DUhYPO38tPq6JzTmzaWdeh/vUK3BFJuB3ldDT3YObDhzA7/zu72DHzm366ApJsb144SK+9Pkv4qmnn8XF8TFEluJmcvmgqwMfc3Vjp6sBHagswFz5+5MnlVz12zpWg0xZ08znX5Wn8F9KV8zBi0CJAJRAtICTzCo0m2cKkV5i2Wt0WrMkAlDyfqeRYSlWAriO4qHZGKsaAyACRlqI2twYwJq+DoZ2DHa1Ym1/B4YY5HCmPlzhPX1DVOVDghGZXMr899iZEXz268/hjWMXscjvCaw4ThgK6GsL45fu3WkmpOZWmmBcip1Ai7z1XZyMYpIgJkowk2acyo+ciIjdNEIX9HvNCYqC3O/L3E9mgPLqZ0CKGTJlkM8riZoVFWiQ0wSbCaUyFk1mMc/4FxiW0nKr62zSqXc1u+Bs1ltrHX9Ro/NMg/bS6+poRSgkl9hU3Ctxi1aKohLeiVRVkJe0Hi6xhMWFBZTY/pp334HGnbcitGkfagJhKnNFMoTMJzWkQNJr1QxePXlLdPXpaql8r/ev3v+u8hNzsvKXEwvIj5xE5ukvonDpqKYBTWl1ni+zjpbJ247Jb4GfEfi5eW0j7tjQbB65tM/MqekUHj6xiKNj5K9UygBya7AOH93dgfu3ttqC9iPjSzYDJQ9f23qC+Pu395kJn4C0Nm0VyNIsqDaB/cJrUwRQY7hEABVvGkD+I/+AAOpOlMOt0kLJIAJQTIzK3utHLWWX77HPACdeQs3CFFrDIWzashnvf/97sXfvHjRSMdV3kkzbwvw8RkdHcfjIcRsEOn3mjAGqQJ1M4NhmGGU8Fse6devwr//g/4f3PHCvtaXpmTmcOXMeE1NTmIvMYTG2iMXFRcRiMXs/aZsmL5n5ldqd1lZphrhQLDjynukNsX/ZuWM7du/aiU3rN2DTpg3YQMAkUPVWSG3mwqUreOw7T+C//OEf4uLCEvzbb0bh9o+jeMN7KGw8lBcp1DC433gM3q/9Z7jnx9m/+cztdFO9Fxdmk5hO5Kze5G1MjiXewzr68M523DbcTAXdZ/LD/jHdarOX5zP4Z189h78+PEO5WIuNNxzArR/7FLqHNyFAIOgLhIivvc47/Kf/ImsalfPvZsC3QPYuX5QMoVy+9NqzeOGz/xnTF06bjAh39tr6K3n/ayCYq61xo7GzG629A2xqWntVAdqiH+b7bzPJHDEbX8SJb38BV159ymbScpmM6SN15OOGhjB6+3pNphw6ehRj4xM2q62BKa0n3EYQtaM3bPuwyT252u/qIv7bTGWWj8rCNhjnmWaXtNnvdDyH10cWcWlO/Z4z0NHWGMS9t+zA++/ag5v3bEQz+1/1s2Qqu+/wyrul+sPS2wugqvT9YmTl6wEpX6bY5AtYWEzZ3lIHT17BsbNjGJ2etxFOj6vGArsN87o3mPNgV9KHDRkqInm3rRsqkglWwM2bvuso4w4ZliFVr1Vvfb+kOs+ou6v+vfp8Nb6ViL4Hfa/4V8ddBXHiZzvqLi/pp5sXHScRRZtx+kJ5EqeW44iBiiE7u77ePtx3993Ys3sn+vt70RBqoL5QUQoYh8pFI94a8ZHipvVPZiZ0HZJy+gwBwje+8S08RRB1aWQUXnYYrq41KK3fjSI79uXNB1AWKFHkhRxDHi52dtoA0JVOoGZ+wmaq5AIdizKRidqmhzXpJbgyKT6XhUu269r/RMqBKZDKbC3KtW6UZWIoN74agWUo+xnq+b1AI7/bBBDElQSUCI7Kzd28z3t8x5QNva+8aWRZR32HSlPNxAXUXj4Gz4UjqJm6ZAvHC0xPKZfDYF8PbrxhH37hEx/H7bfdahtJqvzeTJp90Ijt2VNn8M2//iaeeu55HD51Etplfb2vGb8J1gNa0e7ymkkfc1d5s3r80YkQwOrVQD3PdBAHOdd0zubFoBtSjtK1ZSy6S5jxFnDFk8Pp2hReT8/jyNIc8hS+HimWYjryn5wdmKkE4xEA0AiyAJbZRyvKyjPqAK3tst501OxRPQFTZ3sjdmwcwM0712Pv9mEMD3SZGU0tFUWBCsUlcFVt/yv0puLR97WO7vy5MfyrP/wann31pDmlyFEBUhwhKkbDvc14z40bMNTdbKZDcnMb8DkzSjIrEmgR0JmLpTAys4gL4wsEVlECrATiBDtyEc6mY4MKtjkvfyjPZpanUEmLyttKlQeVspmTkGeVd2fG1CkvfVMzS+1NATMt1MxYb3uD/b4yE8exCzM4Px5BKltET2erbYKrcqmCtGqQ4itSnKI3yxyR88SbqXp19ZPXp+oT1Td0NNlpR+eqk65rv607Khv9ji4mMB9dNDDtqatDV08PGroH4O4agktOaJq62D57zBlCjYfKutqjSHFWPfJZxNXYq+SkRqS0yGGPRqx17qSMT1QLR89V0mO/Km2ixiWHNlrH5+RG9x2PaOTd+AIKI6eQeuYLKF45Dk99kBjKmQ0VAIgnNastXpOjFBfBUxN+9eZuW5DuFY8wwmyxDOopePXyIr746iSuzKcMdLQFvLaA/dYNrWYG/blXxrHMZw8wjk8xjg/uaLPsyZW5cqM2IRO+z7wyif/67Dimp+aRaV+D3Cd+H8uagQpQ1kmuGYCq5J6/3Wdfh+9r/xGui0dRJniQGaqUVa1n1axmrc2MOCP2Zg5NXld+JL/cfHYwSMW0tQ1LPL+QWsKlqWk0tbbgd3/nt/D+977HrBY00KYZIPXPjrMXJy4zeTWed34bYOIzJ06cxB//6Z/hjUOHkdSa03QKbYzzt37jU/joRz5sJnpvFTitptHpGTz++FP4f/6vf4dzl0fgH1iP/IO/icJ9n9R0EVyLs6gdPYMaAij3M19BQy6ONT3N+MjuNty2rsm8th2fzuLP34ji0EjU9ln65I1d+FWCWTkRkMc9Fa/qVW17ZqmI10eX8J+fuGSziPV+L7bffg/u+dTvoWvtRuJXP/nKcY7wZpJMdhxjrdTWD0YVRhavuinHJk4ex8Fv/AVGjr5qpm+hti7bjLd/x3409Q6a23KtgWps77R3VB/VAY6VyN4qVR+/TsJ/yBiNJ9PReRz6qz/F5ZefZFsgD1JWa4Dczb5as1B9fX1mDXPx4nnMzMyQb3I2WKYBGrUpzf5uIRjeIBf02iCZgNYGwirfuJrsSipZh1WJoPWKlvoVefFOpEq6V5TJt0h8rbqFQjRZwMhCFiem2JYjMmfPWpblSfuOG7fgF957ALu2DKG3oxlau+58svK96mcryXiXfnD68QCot0JicDYSGx0khM6w8USiCUxHYpiaW8SViQgujMxQAVrA7OISatnxhAmkOpcJnooy73MA1WBWe0N5zOW5OleJNjUxKZCrOWMlk5WO9adBThre9PU3NXAJA6pW8LJ8tKZmppzDCSzhGUTwWnEBZ4sJ1IYDtq5p785dZku+ds2QLb4VUFLnpt3t5UFRrmxlvldfX09B5bNrV4XsVVIKqle1dkizLc89/yKef/4FvP7Ky5iJxeFqaoOrvQ81Wj/UTUClnfG7h1GWwhRqMVMKSnEgkzQgJZM+ZNNAnsBKQWCLHS57dNtJXqMnBhwt/+p4mAJ1/jWrQJBAEeMts7OEzPQ0cspQ1iJiOyfI0nuFLGqoHNVEZ6ndzaAmxkDwhsUIyhbmnPUOC9OozabgZ1kMDq2xnfv33bAXe3btwgYqDsFgwCmE70NSGMYJLA++fhBPE2w++erLuHTpMjbVNuAubwc+4erGRgQrDkmYXeXPCle/r63r1fRdd+w9J45q0EOaSdUMrO4Zr/M0W1NC1F3EvEebTy8j5nZC3ByhlMxRxGIN75cLmEsnMc9OKq9F6vyGAJLM6vq6WtDe3ADtx6HR8PNsezLPUR0pCDSYZy0qYgLgbU0NGOprx7YN/dgw1I3B3naCgxZ0toTR0RqGJ8j6UX0qHwxpzdawHcuMTx49qUE698QzPFg9UnGjJoMYZcBzr5/G//NnD+HQycsGbjTD42MHsGt9F/Zs6ME6giiZ5GlmR2kOy1sowZVM86ScKr1a75BI5c3MbymVs7CYckz8FpcyVJgZeK41VAJcmq3SO8qnlEalScmsmt9pHYiAWoPWjQV9CAd80F55ZhrI72utnxbia2NprX3xUYE7dSWCl06M45WTo5iNJdHR0oSmcNBxFkHgJwAajcYNjMisVtfVbpWHa0z6REpS5fT6ZE9/F1nxOqcVxUInKnpJSvIAZbDkgqrDIX2o+pwuOr8NQPF0bj6K2QgVUvKC8trT1mTrK8tetkc/jxrw8AXh0uBGoBHQwAeDK9QKV0Or3be2bAM9/I4ipTwwhZ8MLTDkJhBqdKfR759Hd10cbV7yDn/7a/Lwkpe1lrXA/iBfciNT8iBRqEe0EMREtgnTuTCixQDyqDP3xwKrAm5yd124fBzJpz+P/KUjqKX8kFMA8anKXx4ixQcBrwvrO+vNLO8929rMZbLSGGB9StleypcxHs3i1GQSL16M4ZVLMduDxuepRS8VPbHOxbkUNjGOT+zpxH1bWrCjN2RFKi99KmuVrvbC+aPnxvGfnh5FgjIWA5uQ+6X/BcXttznyTwM5LBenLnSshfvY8/B94Q9QM3YWtZSJ3VTqmynPkvkc0myvgltKq1vppRIbJsBtIkhsJW911AfQyf6g1VeP+VIRpxJxPHXhAqZyeezdvQMf+eD78Zu//mtmuvyD0OEjR/E//y//Ei+98ppZBwh8+cjHWzdvwm0HDphXvR3bt78l+SrSQN5FytSHH3sCTz/zLI4cPoLF+TnzQpf/4O8h98G/T34Km9WD98VvwHXoSdRcPIJuXxE7h9oIoNpx5/omdDbW4chEFn/w9BxePDuH5WwSf/eWHvz6gR5zey237aoreVEUiz95NoqvHZnDM2fmzZOiQHTXmmFsvukObL39PgzvvgluKvzqAwxEiW9VNavpzb/fIlWjEhiqpZxbGBvBBQKPsy88jrGTh1HH/Has24KhG25DB8FcfUMjQs1tbF5sVwJ15BNjk7+B9B2Rw4FVqlysXlvRkfSX95z/RpUrFq77vVUXl2ancPBL/81moMzJBa9pxlYDlPUB6TADNqArABVfjLE+vCZPtS3AkbOjuDQ6jdZQHduU401vTSvfYfuSXBWp7iQjRRVJ+d30PS6/Y0jFVS3UyqlodbJVVypWzczpumabZKo3Op/BRCyHmXgW4wsp87in/Vl3b16DO2/cir3b1poDpnAD5bIsv8SzCu/S20Y/PQB1DZE71DNRoIlDltmJTc3GcObSJJW5WYxMzmNmIW4mM9FUGsVcEaFSDfryHmzI1mEgrxkpD1oKtWhcdiFIMKW9pETSNcUy1UxqZPKnSdfAN0oz/VIDYRdvR5FmLyKuHC6X0zhaiuP1cgwvlOeRZUe+pqsHG9atw46tW7B3zx5bkKuRQRPq/Ff1gKYRSYGnQIDKPIXXD0ozM7M4evQYnnr6GRw7dgwT42NYmJ0x85Z8cwdKGm3u2whXxwDKTe02O1TW3i9SoHzsKNlJmx2/9jSx2SHWrcCy8ihpcI30ZZ1YtVSOUhpkBmSAK+/MWOUJkhg0g1XOEZgRnNXmUjymUMoQsMUicM1PA/OTAIGSi4CplkDOXSrATwDZ0NyMlrZ2tHV0orOzA1u3bDE37jIrkbnJD0p5Klynjp3Eo499B489/TSOXL6AEIXaJ9x9uKemDTvRgIay20Cw8qpsOX+vT9U7Yk/jCec1nfGe47xETk2yvJEkYEoLGNUSmPBcQCniKWKOYdZTsP2+YgwpPl9kkcuVcj0VxZC/zo515Ae3W97fam1dU0db2MzrBD6isQSefPEknnntFBJUKOVmXKPZMm1rIFDoaG1Ef0871g10YstwL/ZsHcIwz/0EX1bHBCBWd+RHywDzIUDy2tELePrVEybMNw71MHSbgwjNKmnmRR2hTOQmZ2J4/o3TePqVE3iWaZDjCAEXtRWBkgf2b8CNW/rNvEbFI09NUuLlQKI6A1UlxWtmdbxmbqZJ2fyyAaZFgic5eIjL6QhBlhRnra8SgNIMlUakpejqfY+Vlcdm2kIESQ2BOqalAqB4rjVZWuMnQaP3VF7KugDB+FwCRy/M4FsvncapkQiBnp8AKoQWAlC/r84A1PjkDOZji6a4ynV5a3Ojfc+UA6cIV2i1+KqeOjnT79VPXkvOMyxnnkjOCCAupSru5qkUapNeZ10an5GWpQyIdK54+Vv/NCsxMxfB3MIiaoONCLd3obN/gMCRvL4UBdJLNjNis796v46yQCBK5r/hDrgaO+zc9juSfNB9hpLAl7cOjXV5dNQRaBI09dZFsbZ+Dr2+GNoJoMLuFLsIAn8CKEtTWUqBA6CWivVYyIcwlm3GSKYF47lWjMd9mJwrIMF2WcikbZ+n5elLSB9/HoXpy4zHzSpzoUh5UzTgXLR1BD2NPrx3e6t52tNMhUyIBKKb6z3kI8pGxpfO603gyNgSvnN6HofHErYxp0zCBDS9fP4BAqffua3XwJP2rtHzqiOxot4fi+bwJ8+P409fnkSOPOfesAv5X/znWN603+Se036YT8nN5QJqKPPch5+C58v/F9wzV9AQbsFt3T3YQ7mWLS0jTUBra4OZBgGoejfBPuu2ieXaTN5qITCvYxvVKH6S90dYJp8/fRovTk7a+sI7b7sF//B/+D3s2bWT/cZbAzuXLl/G4088hf/4//4XXDx/AS3hMPxUhNXm5hIJBBsbce9dd2Dfnt1Yu3bIvMBq+wMNEsihkQpFrtW1N5zWWy3GE5iYmMTJ02fw+JNP4+z583yE7ZCyXwM3+ff8BnLv+12UOwdRwzKo+8Z/gevoszZItq7ZjQPrWwlYWXdrwuhqqsPh8Sw+/WQEL5+fgzu3hN+7vQe/eaDX6kNrD9VeNViRIgD+0xcn8d9fmsDkYs7khCSvh3kJNTVj/f5bse32+9G/ZSeaOrt5T6BFbcNRSHUmUvEbrZz8zWTRkOwV1rk82KVi1HnOn8Cxx76OU88+aubqbWs3YeNtD6BvM3uX1nYDT15/gK84bVbs8jfR1W+tepinzsCqBlKcSw5JP9EFzb5rwJM8T95SFJIjou/6pgbN+ITaW3TsEo7+9Wcwfvgl1BLk62ENuig+H0H90NCQ8dm5c2eRXEpQJoZx48617FP68fKhc/jOC8dwcXTWBjca2fYGWuuxqTOEDoLfxoAHQcp7zQzbIB//SVw6pERVfqxcewdStexWJXd1cdpACy8oX5q5TlLvjWUKWEgWMB7N4OJcGvNLWqdMoN8exqbhbuzbOowDezbilr2b4GukXlOgrDSw7/Dpu/T20jsEQDEJK6kgx4hrbDaCwlUmfrEkTp6fwNEzozhzcdLWS2V4Xa6AxRt1DK0FN7ZkvNiU9mJdpg6tWi9FEKV1Khq1r3Lmagb9adBKNleXuhoJD/L8l6XKPY88niJg0ka4p7GEhKeMRgrK7Vu24u6777DNBru7u5zGxY5XEZhnM3aWcgzRyE5MZhiOUPzRSJ3aiZMnzZRCC5DPX7xoo0V5AhntvVRmPZW8PpSoTJXC7Sg1daBMgFXWMdxGYNVIZSkEl5Qldgw2Al5T6xxJjkJIQU0p4bLREQpqKgvIZiqzWUuoTUZRm1iAe3EerngUxfQiIPe1ybg9U9IMl+JiJ6Nd62VDLtDok8vtMBX+/l4zTdm3dw+2EXjK45M68LeDFiZmcPDl1/DHf/kXeP6VVwzI3lpuxm/XDGCzK4iwuW9w6vd71cYq9rQOTtjfcb9PnuC5ZpiSBEkxdwnT3iJGqGTO8CjQFHUvG5CSG/UaviMnKVorpFE+rbMQKNLaGzn06O1qxmBPK9b0thto0jolgSJNs2iTy5Pnxwlcjpu78EMnLptnOYEQOVmQY5DN63px183bbXSrn/HUETwYgpGEX60FVHtXKeMsD3nz++zXnsW/+W/fsL2eNGP18ffchFtkk92oWS8PFZY8zl521kQ+/uIxnL00SYXJiUfKvmaZulqCuO+G9dizoZdlxjxbj1k2ENPS4LfBg2upkiYlqoI8pBCsKA92UCclRcG5Z43qTeS8yb/V6HjU1gXV344iteq3xcnsVy5NLSzhLx4/hueOXLG1VNoot41AVN4MpbzNzcco4+KQ10nNQHW2t5jnM49mIRiPo7JU6Dqn1XbupONaquZmdZ71vECtvMxFFwVQtXGvQJ3kBoFbJR77biVKzYpL2VQaZ2dm2IlnEBjegaatN6J5201miiNwgsgYG8UUytmEzT7X5HOm/AtMmvmeRUbQTHlQFrAyBy/98HQNorG3E3u7ori5bRRbgxNo8bJ9V9Nd5akV0m8FJZChUr8UImQYNyKFRrxxuQbfeC6GoyfmMDMyi3R8EcvaUyiXZlKK9orAjspDeVO+s8US1hI0/cbNPdg90IBAXY3tCaPQQqVNQCqSzCPB9qJZ0Tz5X/tDff3wLB4/tYDFjGbHmK36WrxvRxsBVD/WtmpfRJWg0qdxBhfBVgbPnV/E1w5O4olzceQbO1G77WYU3vc7KK3ZamW30qYINFxZgsfJi6g99CTwxF8gSMDQRyX6Y2vX4d6+fsvHcrV8jVaVF+NRHsVrajJ51oWHdbBEwPjlyxfx6NgI5mIxtLW347YDN+O9Dz6A+++/1/oR0Zv7ESnSki/TM7P4whe/hIcfeQzHT51GLcH4hpYW9De1kMfrcTIyiwvzEaRzGZO37e0d1m9193STx9sQDmlWrgZpKtvz8/OYmp7GxOQUZsiX8XjcZg7VBmpk3k0Apdzlb3ofCnf8ApbX72VfMA/f1/49cOwF9gcJbGnz4vaNrbhrY7NtjttFRfuN8Rz+VwKoVy/Moi6/hL9/ey9+45Y+tLIu5X5ePB5LF3FuNoU/fn4CX3ljVj0Qwj4vmqnkF8gn8+kUyuxPWnr6cctHfxU77ngPQi3ttmFueaXMBbcq9fUD0jWlK35kPeX5zcWpcRx66Es49PCXiadzaF2zHlvv+RDW7LoRLd298Mtcn+nSO6rjKrt8P7oqByoP82AARC/rWCra9h3Wt7Oetd5L5njqV40P7HX9UX5F135Uawp1bWluCrPnjuPcU9/EzNljFofeWSbQ16CRgKnW3snzogBUgm1TfcEvvO9G/OpHb0GUMvPZV0/jyw+/iNeOXTQnPZKdqrOBFj/WdwSxps1vs8Nqkxrout7g+HdfeeeRU5pXyUmzgCFFJ9uq1u8tpAo4N5c0M73ZeB6pHOuGgkam4/3s1z9wzz48cPsubF3XB7/WGBe0zqmS+9WRv0tvK71DABTpmlSwxq3SnYuyU5a9dSqbRSKRsfVSR8+O4tSFSVyamKOSnwd1TNRRGAfZfTUuO+7QN6frsJ6gqo/nfmql6tg0I6C++KeVaTUKZU3j5+r0NNs0X87jIlI4iEWcIWAaQQaTxTQV4xKCTY3YsGkD7r/nbnNJ3kQlR3b76ngkwmTXqnVPMo+QqZ4W/UvQvbnT+1FI3tHSFOgxKluz7DQvXr6M06fP4OjRo7gyMooYO7slKsZZPmfKEYVujdIh4c5WbsK3xsN7WufkBAFkpVB5kM4jJKw1UTLvM3MbHQmQBarkccgWpksRYyjKDJAF6WV8Agfa6FlOMdra2rB27VqsGx7G2uEhdHV1oqmxCQ1hKkL1AevEpSD+MDNy349S8QROPPcannjsCfz5t7+BeSoAWwNt+HBNNz7k6kQr+E3Wu5Ru8Z34ULJenVmNGIKktXxZatxLldmkyboCxr0FAiZtPL1ss04Zm4EqGc9oDZPMA2W0I7MZOUBoCLBDaQxRoLZgTV8bejqabA+XUNBn5mWacdLGrMq/ZhtsbQg76/MXx/GFb72Ilw6dxcWxWTO1k3tirafYMNiND9+3HzftXo91azrNbb1mSmxtVJXFnCyQdKLg1KwR4xc99/JJfIYg6uXD5zA5G7WZKLm9D9bX8ZEaZKmQJlIZJKiY5wp5+ORVsrXOZoPG57Jm+iS3+HfvHsK+Tb32nmacZH7jzAr57FOmDKwk7Ppkd+2PQZ3Kj8o7PDi1tHLlWuItu7vqO85f/Xbec/7qutzKUkHMFXDi8hxeOzWO5w5fNlO+ANPv89bZDFyJ/C5zSc3AieSwQ8pEC9u+6sBZ32C3VpEu8IviH7V3/as8Y9euS2xtlWe09nRydg7zBG4q/xDbUGcbFV/t9UO+UHwWdSU3kifauyidy2OOACqRLaBp5x1o2XcPQttvhaepDctU8uWoRSa1Ls1CyZQ3EUU5OgXMXUFJprTabynrAJgyW4LkRJ3fg317mvH++zow1FOLpnoqSjW2Y9vVwlyh7yoIPmKp5RmfVyEokzyyW0A0XsRTL87gKw+N4PTZRcSiOfiphGkTzpCnDt2BIDooN09HF3CMyr42dd3SHcRv39qLHX1Bm7kMqm35ZCbqXtlAVxuAzibkPt+ZcTw/k8JrVxJ44nQEVwiOtFHug9vb8Lu39WFzZz0VcspFSxbT6nbhtYuL+CMq7K+dncFYpgb5vQ+gvP9BlDbtR6mJoNL2gVKe+JLXZ+XoOfwkag49TsDwPAaRxw29A7i/fwB729ptMDHLoMf5n3WqWbBa1BGA+MiDXtapZqLTbE/RXNZMX7UG6zyBx+uROTx6+RLGl5JoCgTQ39drXvLuvO027Nu718zDZV4q0noqgZ0XX3oFzzzzHI4cPYaxiQlkqNxubW7BB4eGsKmZMpcyYp6K39lEAq/MTuNCLIq4ZgGZJy8BoTlZYXqUQ8202hpTxqF+nj0Ewl4vNjU1E+gEkCKAmoot4BK/m96wD+UbH0Rx3wNwkYe8X/l3Vh7aUHcjAdQt6wmgNjVj30AYPU11ODqRxf/+9CxekAlfZsm87/36gV70NtYhwDpRpbxyMYY/f3kKz19YwGQ0i3b2Ffs7O/FxKvgT2Qz+iAr+6MKCyepwa6e5Nr/jF38L/Zu3V9qm2kq19VuUPxhdw+PkD5ZLkYAxGZnBwYe+iNe+/pfILMXR0juEnQ9+AsP7b0fH4BC8TOc1ziMq9H2/z28J5KhPNpNZgl6tB84sLiAxO4XF6VEsTl5BLsl2ymfr5DGvsw/dm3ejqW+tmRJqoFIgy+hN39Lsmcpi/vIZTBx5BZdffQaxiUtmBaJykot7eXhVGtavX4/GxkacO38OqaUEOloa8eH79+KTH7nFzLmTBFEzkRheP3YBX33sVTPnnl2gvGImtBY2yDasTarlsa+vmX1fiH0c25YS7qgUzMB3Dby8c2h1Pelc5aNuVfIkTYA0TflyKZLBeCyDuUSO12QdITNnSk7yiMzhP3LfDfiNj92FgZ42aG9GbQ9idcK6dUgRV07fpbed3jkA6vsRO3hqEg4jsPPS7uYzkUVMz8fN1E/rpS4rTM1T+Uua0t1QqkV3qQ6dRTe6Cm4MEET1Z73oyRNwaL0Uo9JIUxVQVckKgxd+FFO/lTd5srqR1JTlFMNZ2yQnEEeRwJFyAhNlAiaBJmQxhxwSrmXikFoqwJ249647ceMNN2DNmkGEtM6gMvqnERztIyPQJHM9zTh9L+cQbyeps4stLmIuMo/p6WnrTBcJoBIMcV6X5yeF6PwC4nFtlJcym3gp5DL/WaZw00JSjfiqgFTMBqX4X52+lGApcMqLm8JA+fSzo9BIVaghaGAoTFAUpuANN4QJnkIIEDwG2dHK/KmlpQXNLc1oZicepHL0kygTUWkpg9OvHsIX/9//jidffxVnUwsYgA93ejtwb7kNu9GARq2MYh6TrN8UAZE2aRZYimjdkjZtNrM8ZwNn/da6JfFCigq2QFOZbUCzNQ2sb+1rpHVIXa2NPLKTC1VdhvvR1BAwcCLgVE9lvEZC1YBMhTMlW1nGi2w/33nhqM04vXLkPC6PzdhaxCbGu2m4F7ft3Ygbd63D1g0D6O1sZuepdU2Mh0qYjW6pDldFKzLdtXJu1/U8v70YW7LZ47/+zmt45LnDtiGuFg1L4Ps1yl9fy06xlgDQi8GeAHo7tJeTBzMLBbx8IoFLkykkU0Vz0rChvxU713fZUfs8CTwaO1WpmoDV10iWHOe0Qg4Ecv5+j5e+F62KbPWbzuWrN2USp45cMzcj04t46tBlHL0whbHZRbaJkplTWq/Jd7TIWu1LCpTadkM4iDD52k9lVPdNRVPUlbglC9SuEomkjepq42KtgxQoq9538uaQndkfKmisQwNQC1FjB5kMNlTakNaoyUugAbFKwWpUXHlYSmewwHdSBBANvWvQMLgB9b3DqG3uMrO8so8yisDEVSpS206jlGba4lHktIalkEBDTQohyr36EkE6ZQOrD7s3B7F3WxA7NgXhD0kBYHmIkd6y8qPnnHSukAkW59r0dBrHTyUwdjCP+Pky/CUPgrVe1JP32vyUn1T6/vup0/iTk6c0UocNPQ34+3f22QyUAHCIAE8b6ApA1RNAiTQqHE0VkORR5l6aiboyn8HnX53Gq1cWkWPd7qUS/4l9Xbh1uBEbOv024CPlSBssf+vYHP71o1dweXbJZuFy7/ttFA980NaKlWXyvKIAMQ919eZxr+7xzwFvPI7i1CXsD4fw0fUbcXNXF9Y2NJhM1cySSKUhWapReYEUN8uzuuhc5ntpKr9LBOwJmc2VljGSTODJ8XG8Nj2DS4sx8/LV1tSEocFBDPT1mddWzVKSbczUTgNply5fwZUrIwSocQT4ja0Ecbf29ODu3l4zF7R8MiVxlucEeWA6mcQsw3RyCdOpJAFo1jZ7Vw15Wf4N7L9a/FqnVY8m8rDqZYO83hE8jjCOl8dH8dTFC0i09aF2x20o3PerQH0DvF/7D3AdfgaueAQD4VrsHWrC/VtacdNQI9a0+nF+LoM/fkmzg3MYm0/irvXNtrHx3QRZnY0+xJIF/NWhWfzHp0dxlnURIqD/8NBavH9wDQ50dZqp45NsJ4+OjOCFiTFbI9zU1oFtt96Lbbffh0033wE/+598xhn8sMJ/q2x7XRKAoo7A+pEZ36FvfRGv//VnkWD7aSWAufmX/h7W33QXGghq3d46G1g0Mbz6m9ZuHN4XOTJZOk2N6RUZ1nF0/BIWJ0YImqh1ECzlyAMCaZl4zNyNFwgcFa+HdREIN6Kxow9tazagc/NOAqkh1De1SrgRSGmgo/IdBltTSB6bOPYaLr30BMZOHEIhEUE/FXzdn4loTzDKBf4YpE4TJu+OjI4wnhwGu9vxvrt24eMP7mfdUuYRMIiiCwmcujCGY2dHcPjkFRwkkNIaXa2Vk2OJzkaBpzo0B7y2obVCs0z8fLU2iCC+F1jUNyUPHbBrP95EKqg3X+Q1u+Rcf7NIetNPh64ThZ5zLqsm1D5VfI6+I10oUygjnilibimHCEOMsmWevBlZKrCtEHQWlg0wKj8p6lMaBO1ub8Jv/8I9+Ee//l7ZsbO8NOtEGaCM6iPv0o+dfjYA1GqSpBDXmdLBI5lmdDKCs5ence7yjK2XikTjmF9K2voG7S9TX3JhMF+Hdbk6DGcEojxoLtYiXKyBf5mdjBOTM2rBUOW+HxZE2Vv2hw2Ef5VceenJMvYFV8HA0lkk8UwpYuub5lFEzlWCh8/LBEyjzkODA7hhzx586EPvx9Ytm21jUzV8KUcyTQsG6gkegrbe6Z1AcmutzmV2dtaAlWaqFqJRU+5SmTRy+Zy5u5XiVjQwpZEzp3wFKqpmZwacmEfNpHmo1Cl/ymdTOEzFvhHN7Ng1Itrc3OzsY6WO/R1CywTvFx5+AQ8/9SQ+8+rTuBSZQpD8pQ13b6ttQ787YOZwCepHmlWad1O58BYx5SlgoZblR7BUIB9oRklKhZ/P1rMM6tmJBQmEqgCpsaEeHa0NJkD7u1vR0UIgWc9IvVVlnCQhWhWmKmb1hiLdJ49dHpvFS4fP4XN//RxePXreRga11kjOJPZsWYvb9m3G/bftRN/a7ko8DKqzSjTXEOvOmFz39Fz1W9Vn1ZwIcpSW1944g4eePIhvPXUQpwmo3KzzzpY6bFgTwIaBANb1BjDQ46MCJ4cQNQRQRRw6m8KLR6M4eDqKxaU8QUUdAVQnbtjUg70bevl+0NZo6UMCK9Y5it6UVv10WvbbT4p3dXZF9j3+EH/7WTdzi2k8c+QKAeEojl2cNqcW4nsrLj7jpsKvzl7/dN1T57aNi8OhgM0YSpnXdd1XHmUOk8lmMTUzb17kNMAiD3+SDXI5r7iMGP/qtCkOjWLORRYwH40ZCFMa1Pa0Z1cTFWYBbxvNtDec9zPsuOXCXnuwJZNZ3q9BnQBbPQFXsNGcRJQDYZsxMRNdAjiZGIf8tQTEPvS2e9DbArT6swi6UihQRnc0AjfuaERXu49Av8K7Skw1wT8qSYa7GW+pBssXapA7zXIZ96A2oY2cWRZUwAS0/ujCcfzXCydQYvvb1BHEh3a2Y10rgQvLSZYN9Xy4qpSJBBC0XiqWLiDKoJnQGAH+Iyfn8ez5GE5PLdm6jVuGm/DR3e24d3OL7UmUpJJ0dCKBbxyawWdfnmK7pwzbuAOF9/w6irvutLZpbWiFmP46P2qmr8D/5X8HHHoCxWwaDxCo/N1t27GtucXWNomqg1LVOhM5TXGlRVTuuJAieInn8wRdRcRYrxfiCRxfWMDByCwmCXIS7G+S5C15uZQ8kmx2BgMciwA/+THMdDX7fVhHmXx7dw92tbVhkPzKorG4na0Dyjb2qdnLJOOaTqcxzvgjmQxS7A+UIB9lXSMBVBcBfF8gxPxoLZwXbYw/z++eI0D95oWz+NyRg4h5fKjbsBu5j/0+yl1DqPvOZ1Bz8Em4xs6i1V3Axr5GfHBXO+7c0Iy+Jp+tF3n23AL++sgcnjgTRVvQi7s3NuEf3D1ge0LJjPLrR2bxDYbFbBEbmxvxT3fuwgcIoOo1SyaFlfl5nP3a1wii3hgbwQyBht8fxKb9t+GOX/4t9G7YCp/M1JkXs5y4Wvw/FJlXPZZVOh7FkYe+hNe/9lkszkyaCd+9f+9fYP3NdxEIsU6Ytut5BLyq5VfrnWCaZVyd1YpcOo2J468jcvksluYmWZ8O/6q9qz1rEEb1LV1EM462YXoyA1+4Bd2bd6F/zwH07rwJdcEG4y9nwMjhPLfH2Vz44guP4cwT38D05fNsPwXs3TZks45XqKtp0HsxkbGBTs1sRimDtD/fzk2DuPfAVtzDYH2ZLFo0mML3+DJSC3GcOj+Olw6dY591AVcmZm0gXVtJSP+o43MdDXXobSIQDzsgKuRjP8o27nMzf7zvkX7BKNX2jZhoJ/UOreSkclGz5M5vBhZr5fI19ObqvvpboFWQTUfnt9qGZK8zA1xCJs9+P7eMOHlPvCrHEDOJLJb4W+WotDdQ5kiWyMqCOArnp2LUGGuwtr8Tv/nxO/H3fvl+8EEt8LWvvks/OfrZA1BVMiGhpIuxK5zN40J0CcfOjuLwqRHbS2YumqRySIWdnbneUGOXw4mtaR+2pRwTvyaCKS9BVpXxFbXz7I9CGulw4qQaYeubLiCFpwmX5I78EOKEUctsyJpOr3O+Vcgix07Lzc7pgfvvN+9FQ0ODptBoVkaLbxvZWclzzdtthvbjJhv1eVNw6sy5LyWzelwdfhbp9NET+PJffhFPPP8Cjl84Z6OEISoDbcEQQsEAPEEfXFQWyXJG4hJHLdYP7VNUZ2uW2ltD6OlsNicNa3rb0NPeTOWY7/JBKcF2okJUWVYLUr9XTisnNhCgcwa2g9n5OP74S0+Y2d70fAzaf0N25PLa86H79+Pum7djy3rt9s/nBZqq8V2P7PNawMuOgs/ZV9Tp2Vmlc7cbDJV0nrs8hU//p6/gmwRRy8USBrv8OLCjCTczbB2SIsIOhtf1rNaLSKd88egiHnkpgksTaXa+BONUVAaofd+yYw2BVC+2DLYZOL2qRIqu9pJWBDrjibXvatm8LeREXo3R6XT1Lcf0Tsp2sVDGpckovvniGRwneIotZZlWrQXgs8yfgzuZNv2rZEHvSmnV+qKmcIOtmXJmmvkOH6oCqJk5bXqatpkDAR/t7SWTPK2nqqSE/5zU6a9GuFVOchISjyeRIJCR2aQ+KL6qo/yRCWFjOGTmVpJRikgzyUtLKcT5vLaZUKwrmdYv/eQfXVKdyT28hyB4/44W/PrHhrCPx54uH2p5Ta+uvFzJ79tK1fg0C6XPiJ3Y4EqRWuRe9KJ4UUCoTPDHdtdcxmlvBOfqFtDY7EZbiOVNwO/JkQ/jORRiRSBdQiuVGNuTRlRJv0wZ51NyjV/i+TImFnN45XIcf3Vw1jxlDbbU4bcO9OBTN3Wjgwr9yFwa//HpMTx9chbjUSqm6/ejfOB9WN52qwECas7GDE70TLhOBGBGT6Pus/9f1B59FjX+AD46vA7/aPsODFCmuG2/LauNt06MWs4zFlmnCSrJOfKoZqUimTROLMzj4NwcplKsa95PU5mXubBmsvxUQsPkx3b2QUOhMPZ3dmEbFeEegp8G8k3VMFuzYQnyVJJxZu19VYCoUudGTor1jvhcW5bIyUWQPC4HGHV8NF/jRsRTj6+eP4P/8OLTWCC/1/dvQOaT/yuWN9+IumPPova1x1D7+nfgycbR09GAX97fZfs9SenUzNsS6+gLr8/gD5+dQDSZx5auAP7l+9eincq21j3JJb3cQXfVB3Cguwu/tWkzbuzoNMceaqMSHjmmZ4QK6h+dPomHL15AfHHevOCtI5jYdd8Hsf2OB2y2psg8r87hD0NVAJVJLOLoQ1/GG1/7DGKzk2gf3ogHf/9fYfjG21DUbIPRdWq9cslUd+MhnrF8Net09jt/janTR7AUnWMjLZgjG5lTN7O/aQ4H0dYcQntz0K7LYmSOfcXo1DzOX5k1L8nSn3q378fGuz+I1rWbUN/c6nyL9S1ZU8u60yDWqUe+guMP/SXmZ2fMGuKum7agtSmIecahgbPTlyYp+7XhOtsTk7husAv33bINN+0cNmcI7JAcS4fV2VNeKoUbiy3h+TfO4vnXTplZ+OhUxDbbdzZ1dx6Sg4kgAZRAs0BVe4MDqmS+K2BiA1LVNmZ/GOxV9cWrP/z9yXmy0n9XflXlrSPMnYPOqnIiQtkwGc+YM4gpygw5LxK4EsmkWtlXWvuafdjQEbT9sMpsCyMLGTx2dAqxXMkcMf36x+7E7/7ivXCxvgxAVTu6d+knQj/DAKqSbNOGrgaNjsmzlBpTPJnFxdEZnDg3jiNnRjEyGTE7azmWCJEZ/WWi+1IthrJebEx7Carq0J13G5gS/xelbDlfeUtkoICkBlwHdWrADHI4jiU8Up7D0XKc8CmHeDGNHOMu9m2Cq3sdPP4gXItzWD73OmrScTS1tePvfPzj+NhHP2ymaPKmJxM2zcZIwTHl+V16x5JMsaYnp/Bnn/tL/MlnPme7+ksgu2vdNqvmbDTbgPaWRuu0WptC6GptQl93M4FSC1rY0Uj5lVmVQIEdtd5HI3Hi8yrp1IAA+c5Yr8Kt1UdWgwS9S6l89NA5fOnhl/DMKydw6uIEUlSEB3rb8f6799qGe9qlvJWdqEadDeGJp68nlKWEszPQup2jp0bwneePYJAg74HbdhL4NcLNNDvpqoRquql8JRfi+OJDL+GbTx7E68cvUoFPobPVj4/c2YEP3t7BR5y9nKqv6ZjLlzE5l8dXn57Gs4cX+F0H9MmFeG9bA9b3tWDvRgKpoQ60hLS3T42N8ikeB5xIKdUgitKxqlzeRlKzVIesDrDqDXBuMYXz4wt45dQ4TlyawczCEhZTjoe6u/e14AO3taO10YNILI8n3ljEkXMJzLKTlLtfueC2TpUPCzRp/Zo2PZY5lYCS+EgK3vTMAkHlkj0n2aNZPYEuOasIrDLrcxQGqqusO5WH1l1p356ZSBTJdNaUWCsd5YFxaH2l1+MnPwawtr+BYJ6Kc6sLzU0qdyq6BBPKbzZTpEJZQHS2gNTMMnIRAo+ECw0EI1vurseG3fXkMSrYBCYuTUeoUo10VAYrh8rp20urviHsk3KhcNyN5Wm2Bx/LtZ3tsq+IfB2DBrT4jO0Npuf5WnmZynOK92IFuGfy8CSWWY6Owi8SsNBGrTLnm6dSlMyXcHAkgT9/aRLnppNo8Nfif7yrH79xqzYNrcGrl+L4909cwYmxRdQRhOTv+ATyD3wKpdZetk8qQQ6zOqkmmABBsjs+D/e5g3B98w/hvnAY9cEG/OL6DfgnO3ahjXHIfPMHLjp+QO+IfzRTlKLMWsoXCKYIknlMsp/M89syDdRCdn1BfCFAotlxrVFqJn918Psyv5Op4NVeySkbDVo6QeeO0xenFZpqb+uAFZ9jXui8Ztcrv+0S++kalsuXCFr+xWsvYza2AH9bL7K//M9RvOEBx7nQq4/A+40/RGFuEg2Uq798Yzfeu60NjQEpzx6GOgNJf/HqFJ48s4DZRA43DzfZjOCJySSmqMgKxP3SunX4tQ0bsbm5xWbAMstSapXWGvKECxmm/xzL5tnpGXzu8Os4F5lDOBDEjrsexIGPfBLd6zch2NjMfGoNbxUw/uAkACU9JrNEeaAZqK9+BvGZCXQMb8KD/+QPCKBuNQAluXh9DcUpf+tzmI9iJoexoy9h7PBLmDx1CJloxKwNNq3txtb1fbYeUx4JxfeSEepn1K5N9pDiS2mcvTSFiyMzmJxZhKs+hE6CuQ13vh8De29TgpleAn++o5DPJAmePm9BVindHa3sW7aa8yLx6skLE3j92EXzuCr+kmfX227YhE9+6ACG+jr4RXKS+hxLgJMI5dOAUTUwnlQ6D+0ZJbNixfeNx1/H8XNjthVOsUAgxXckk9Ve60x+OjNQEs1yRtFQGRBprHfbGkdtU+BnHyn39prN0jOamdP7qn+VqoJDSpeTFnGIrSdjnWngL0dgmNWYC9OQYj0tapaa8kEzTIuUlTLHk4mvQpbyQu+ov1I6uht9BHs+9BM4NTF9Mtnze/h9piG3XGMbPT9ybBqxbAkb1nQSQN1BAHUfAVRlBupqAt+lnwDVfvr3P/npyvnPGFXZWUxcOZWwI6N7yEz1VKKamhvQRWVQpk5r+9sZOmy9SA0byHw2g9liDnM1ZGz3MmbZgY75ihjnMeahAGR0ATKsj0qkAJf+rdZHV5M1brYndQheChMJ40tI4SnCpW8jgkfLs3ilOIfLpSUkaqi4dA4A225FaccdKPetR208AkxfRj46g/bmRuzZsxd33Xk79u7ZbQDKWefkpzBgzBIe79I7mlRPDVo3UO9s0rmwsIBpdrqmPEjQUjmR/bYAwO7Ng7jnwDbcum899mxdg+H+TnR0tqCppQGhhgDqqQB7CZ7UuRmp16ySna76bVThj2qbEL9QCBfZ8c9Oz+ORZw/jC996gR3ihHWSm4f7cP/tu/CL77/FwFMj24zAU7moDqgSkXNyLTE98tQkD5laP/X5bz2Pw6ev2HYDGs3s6XE2DrX02vuVSHiQgqRRSeXp+JlRzM7G2eGwnbHD8rpdCFHxaWBgH2nJ9/tq0Nlch8FumYHVoavNcTyRoGI7u0AAEEtjnkrQ5PwSRqZjFqYJVJLsUDSooY7TV0fwoVkFnuu7TpAiLFDhKMQGHPg9BwS9OVSfV2fmKBoy75GnQ5m+6LcURHmLGpuL4+TlObx8chwvHh/FyyfG8drpSdvUVyO16/vr8SECxQ8TMN6+pxkbBwIY6PJjbW+9gamlVAnaSb6ove+onMqkSYpoOp9HPJPFEhUiOXPQpoly8SvzPY0Wq2ylqGo3/ww7btnKp20wKWeeEJN8ViGVTvOa49VKIZ3VGkVn5HaZ2q5GSWViK5B06/4WPHhnO+6+uRU3723E7q1B7NwcxtYNYWxc24B1a0JYOxjCMMN6/t68MYztW5qwXZ7QdjRj9y2N6BsOwEdl4CooJx+8OfBylUXeXloVqU5Vzz4qVm0l1Pbw2LmMmpYS3PUyR9QAh0yIWcdUaCxoHUU96zlA6c66Vhwu6YqsG52LJ6RgWf9Q+acF38cnlmwGSryzrY/9UJMf3zkdwzeORXBmMk7lnN+gsr28/TYU2Q9o+wdTGCvtm68xcqI58kvt5EUDTuXLx+BPJ9CtmZ+OLtzU2YV6AmMBoB+Uqn2Z2qKtk2LQ7E/A7UGTgBH7nE6G7mAAvcEQBkINGGoIYSgc5jGMvmDQwFPI4zUHFcq/yPpCO6uUDe95CMalCMq1u57VUQqtvqegtWFqj85aLfVxelt/WEb8weaPkUQcbxCwJDNplN1sD8O7UO4ZRkn7ixWycM+NY5mKe1kburMMNRvbbuDJ8dImIKs1UZu7g+ilcjoey+E0AW4843jz1df0/RzLMkcApESEvB5bH6c2pXoR/m6vqzPgmCcwSfPZ2fk5xKILyC4u2Ma2rX2DTuWxvVay4IS/iSrP6VW1Qw1wFHNZTJ87iakzRwnik+b5b/2Be9HS22eDV9cd2KqQOZliXEW27cWpUVx4/lGMHHwJ8YUI8wnzuNnX3WKOhjQIFar3mXWDtmqQXJNclEzTwJ2C+iANSE3PJ5BMLKFcyKGxdwjN/etQw+esBfCDhWwaSQLZqdOHMX/5rJkBNlPn2jzcjQ72aRqUkeMnzUbJ/FzbYQjIST9rZb8hOSZzcsltk7eU1+prmB3lSgzmBF7w+usQZNwtXS0IU7Yn05R1WTnjYd9KPpYzHn8gYI4tUrkieaeAOMFMLJXHAkM0mSOoySPC8+l4DhPRLEYXsrgyn7ZwKZLChTmG2aQ5ibHzubSF8zw/P5vCWV4/N72EMzNJnCU/nZ2uXOM7F3hf78pzntZHjjH+uUSefZ0sj1wIUybK+cXmriC29YSwpZsytDNAPq1HL4GUZlD97LckX8SCFKBI5Eq4zHSlCLwagnXUH4Zww+4NYOemAnIGSlkfVlb8b2X1Lv3Y6GcfQNnhTVyijkgKBQWch421pS2MNWt7sJ2hq6MRzVRM/VRM5CnITyGZrS1jpraAs3U5XGKY9S6bN7QC45ZnNO2/o+/UsNeRm2h90vnjkG1sygt5piOCPM6Uk3gMc/grTOPJ0hxOuJLIkcHdTR2o6VmP0jZ2mnvuQ7mXwqdUQO2x51C+cIRCMY/t27fjYx/5MG66aT/6+nopcN5+r3Hv0k+G2tvbrA6nCJ7GJybYmciboGOWINtybWYr5wzakLa7vdHM9jxeCkLr+ficgvExXzAJWqVVzPdd5PDiyiOKizw0TfD08DMH8cgzh3Hk1BVbi7aWndfHH7wJH73/RuzZtha+qvtTKtFVhcjeZwdmx9Vp4DUBqMWlNI6fHbU9O86dvYJzo7NoamDn2NmEIDtjmXRc8x7zoo62ubURAba9qZkY4ikq9VT041Q4l9LL6CZA6mmXY5QaBKj4hIMEVFTmGxk2DgawaTCIgDyi1VH54jNKWirjOGk4dWUW58bnMTq7SFCVRjSh/Z4YlrI286O9nwRyUuxk5R1PjhHk6U+jgDILNK9qLHN5WtO5jlIcBDD0rEwt0uyIl7RrPuNS/JHFFMGbHF1E+f05vHF2Es8TOD19+DIOn5/CRGSR6QQBYD12rW/A+25px6882I1dG0MI+qk0ssMLMj/rCDQ6wx7MRYuYX2RHz85WSur65kZsbGrGoJymmFJHJZ9FWpTpFcGRs+5LRVtCHZVRLcZvJ3hvoXxz816eZasZJpnsabNYecwUkNKaJrmPzzNP1Rk/zXq1htmpD4dx583t+MUP9uED93Zi27YG9Az60driRSjkMUDq9gpouOClhlsfdqOxnYrRQB3ahuvQMeRDS78H3kZWjoQmWdnpzCt85WhBzqkO+lm9VH3kB6Hqe9/vXclp/Q8RODUxhEpweStpUxAOYTmspEWBvzUoV0uts0Ygqo5AeYntOCtnPoqO1xmk5EhRV8uZThRweGwJ81TONHLcTCU+VSjjm8cjePlSjPxVZNm5bb+8cmObOUMwV+WagZKmWM2HnElQXrgvHkHN6VdQnL6CJiZ0W2s7bujowObmZgMnGsX/QcmKSX+UR5K8DcqhiZnOib/YqBzwI8BTazynewHKEq0NEhBSfyhSkTkRrhyMVBbVYtR1/eJnKjNMCrrmvFEtdiNeqr4jVVDPT6SWcDYeY9tNIe1yozi01TF51Jo7lpNtYZFLm7ONKGVSPLuMjhB5laBYrUNAai0V1c2dIYQDXhwZS+AMFV4p6j7mR27qR5JLODgXwUw6bWWq2b0QG241jYrHx+cD/FY7y76OQGo8mcTM7DQWxkfNrbj2Z6qrD1C59/MFJ0d6WzLq+4bKc/prJrb8fiGTIoA6gckzx5AncGxo68S6m+9GM/sUA1B6enUc1cDrWh+l78+PnCdweh4jh19mGkdMjmmJgDb81iCJZpeisSRi8ZTJyURFPmrQxTzm5Qv2jvQQgROtYUqyDjQQ1Tq0Ec2D69g2nMERzZxlFucRuXgac+dPIhmZssElzTBtWNNtG7bLZFtAraej2UDT8EAHegni5AjI0pBI2RY1OcqkQkGDSMvWz5hbdWM05q2aUZWvwK6BTQLhvPqjDKKMp5bp05rQnq5OWy8tRzwChrXU5QQSAwSMyoM2n9XaRQGp+aWCAanJxSzBTsZAlDZU1n5LAk86CgxdrF4jQDpvQClpz40QfI3HsphJOI4g5KkzQ6CjZGvAoNHvMdf6csM+3BYw74FbCZq294awoTNo11vImzIvVAMw6wkeq/l2s5wzxTK/LScszgDshiHqtRsGUKYsl6OmNOtQDk00iKByUrt4l3589LMLoCQlqqFKq69Vr1sjo7BhA5TiJjfPm4d7bMp4+8YBdBJcqQPMkyFryJwFNsaYt4Sz9Xm8FsrgHI/zBFTqLDQbpVkmrZ9wWJrE72jULOUq4VI5jW8TOP2H8hU8QSg17cqiyEe8gSaU1+zA8u57ULj1o1hevwdlKsruhWl4L50ALhxCbWIe9RTA9957N373t38Dfb29Tvzv0s8saVG+9lKRANRI3NxcdX8TmT7VWAdx5PQV2zB2dGLeFNnO1gZzR2p8W+XhFVphaudQ7S2vF/SI7huVcej4Bfy7//4QXjl8joqSB5vW9uDuA9vxSx+8Fbt2rrc2YIBNVH2tSkqLwjWkdiAc5cI4wZnijbLzUiclO/fIQgJD/V1o7WxhvGx/1dd5tOiZfy2K3b6hHz4qOcfPjWImkiSoKbMMfOjr9BOE+dDVUsfOTx2fY1IiQCPnEtvXBXHzjkbs2RRGe6OXnX3FXI/PaERei5QFaARgnj86gueOjeDlE2O2/ujc2DwuTUUxPhfHNNMp5w4LfD7G9McFtqhEKMR4LmVsngBphkrGZCSB0akYzhOgnSBQO3RuyuJ8/PUL+PYr5/Cd1y7ixROjOD8WQYTPyz25AOBAZz3u3teKXyAQ+c0P9eLOfU0IURkXKb1OoLrJYooQOE3M5gi65Gk0h/pa1lVzE35r0xZ8auNG3NLTg51tbRhoCBEk1dsgkExNHPO7GoKsBtzd14f3Dg7i/v5+Phem0ktFnIUufdcZ4dez+jgBBMvTw99SlN2Ubuu7w3jwhh78D59aj9/91XUYWhNCna3TYuIKDFWgwTSv8IWCMqF7mplR0L4SHgYxCf9fS9ULFUbjM+UCZWqK31E5CB3avcr9v4mqj5lCv/KjcrxOHJoFs5mw1c9/H6pEVUPwJI0+tZhHgQq6Vvyo3QgoaHJKIMtb58NcuoxXRtgGqJQJUkmpksI+T/7yMq8+KpUeXi9nkqi5cgruM6+gzPeWW7rZWVDxZvu0GQwdl/PwHHsOtcefQ2Exgi4+dxfrd3dbu80QSUly1v394PRdOa/ms8IPPrZlzcAIPBmo4jVxzkq1O4+/iapl6vBYNTi0+sr17xjxpHouXlV6IoUCRrNZKqYJRKVQD2wEOqk4yutjQwtKXYOoJYCqnb6E7FIKKc0yJItmRiVTqKZ6lbkLx6bSePLsIl69GMNcIot6Allt0Lq1p8FmquUU5NziIkYJpnyU00HWgWaA5Q6eTcVYXOCyX6CLZbJE8JZmXUVTSczPjCE+N4X2gWE0d3UR5KwqpKtZvT7Zo5VSUJ0S3OTksfDsMUyfOU4AUUC4swfrb7wTTd09BkS+J/H96mzQ+ee/g2OPfRXxyCzZnfoL5YnM6GIEKlNzi7g0NofTl6Yof8dx9HRlaxheG59eMFO4+cUkEmlnhltgS2Z3cmglE+2O9VvRPrQJtdRlzDU6+V97V40RrEVGLqCQTkF7DcoxkWab5AxJ5qACreoPFacFyg7xk9Ks32l+L8bvzi3EMTu/aABPHls1W25eSpUPybtVZSpAqf5UTsQujs7a1iva2mT9OsmwQXS2t5vJM0sW3QRsMjeXB1vNhi1R1gtwhMgnAQJpgTm5Q5dclSMnn4ftgH2O5GDVrE/rqzTYJJM/ge9wvdc8AcqzY0/FBG+orR7ru0IESQ3YNRDGjWsbsZ9hR18D1hMwVWeZbOCF+bfBu0pZrNCqc81GydvnxUgKCwRo0hfk9EcgVev9Xzl8HsdYh1oPpnXN6ou1nlrA1uEvJzL1Ew7xt5Xh38Sc79L3op/dNVA/LFmrc4JchSYzzujsAtH7CJVY2fpqj6nJyKKNuBBLoYGKRUPZjdaiG705KhnZOmzMULkrOi47jyGBV8qL5hziXIkCfjmDPBsFQs1Y3rAXpeGdKLf2AeFWlP0BlD1yOZmG7+iz8Bx5BtnRM2jxu7Hvhhvw0Y98GL/4C5+wqe536eeDlpaSePW11/Bv/u2/wyuvvW6CzfbK8noJ3DOUnHkzoejrasXWTWtw7y3b8cCtO9DcEqY2Q0Vbs1ZSYFekKfn3+8k8PSbl0FuLXCqNk+wcH3r6EP77V5/CBDuYjrYm/OYn7savfOh2m/2yDXEFnkxy8z12TrLBj1Phm2BHqg12m8MBHNi7EQEKbKe3sy9Rm6jFCy+fxL/6f7+Kw6e0+a7T2W4c6sE//o334v7bdqGtOcxOlvxcBWhvSv9JtreHmb5vPHkQR05dwmCPH/fd2IHfJtjYvCaITM55z0me03GqTyixM8nlS2bKNx8vYHIui8sTaZy+ksK50RQuT6aoKBSQpyIjfVSgVU4btCmvOiPZndvMAiPUPRuxU7p01ME+yu/wj/CBFFUpAFqfVCCYkKmbNlPVSK6tf6RyrNmyfgImmeNtGPRjuIcKRIf25/I4M2kETpqtkP7DYrYg08VoYhmvnkzhucMxPHtwDleYds2qyayonUBTIOrGzk7c09ePvlCQaSvbvj8pKhWF0rKBRpkiaQYqTFAV9Mh+vgaZYtGe0TFBeSePa8lCHjk+q7xqBsPPYCZWvhq0bq1FzwE32nu98MmluPKlzPP/ClnBkCrXqreql1dIF1a/dx0q56jSLFIWj7lRGnejpnkZtQNFuFqpKAWlLH2/CPgBfYOhtMQSibPeyMo1fr7jYwELo6rZVBPGy+U8n1sQ8/ByO+P38aLy91aIvLKcWUbsUgpFgtz6dMnWy5pHNH5Dsahdv3Axjk9/6wKOjMRsSw3NYGpWQXW2sSuAX72xB4VyDb59Jo5LEwtYYD0XB7agvPN2FG77KMrdwwSrOWdNVDKOui//n/A88RfIsP72tHfif9y2HTd1dBqAljJvJmY/BqoWW5V+PF+5DlU+rO+pCpXHs/llPBpP4bGjr+O16UnkWE6um99PILWF/Woby5l8c/EIPG88Dhx8ErVjp9jWa9FMpVYj+9u6Q2YadWomgzdGE7gws2Qmfh/d04Hb1zWZsnsqUsTj5+J4/Pg4lfc0NrW04CNDa/E7Wzaj1ecjGJNXOEc2KE0ZJnCCivoXL17An589jYXFKNo6u3Hgo5/EttvuQ+fgetTV+1HIX/WOdr0yXMWejN6RRYVchmBsGkce/pIFmfP1btmNu//u/4yBXXtswNdkzptIyrLMIZcImKYIvs48822MHHqZfFmLUGsnWtZsIPjxEWQmqIIsIZviMZkg2ElTHyLPqRzJq1JfbKaQRynogUDQ8p6iviSvnb5gA7a995ew6e4PweMnkOcLagdXXnseB7/0x5ifHDWgMdTXivVDnVg/2GWmgppRMrpOQSjvypKTr8oDlgaZmAr81VJeU4YT2EqG17PfCrM/0jpi3YvGk/irR17HF7/9ChYXE+ald8uWLba1SYEyb3R0DCMjl82brWbFujsaCNBiePyF43CX8tjcEzbHIgJRkvVq0wJIHrVdnluq2K+qvvRb952+w7mvQSydm+khf1s52m/n3NZSVZ4VOWLV/lRz+31J67IWsyW8PpExL5+TczFb36plKQLcMtOX6adm37TkY++2YVuTfMPOdehhPy8dQhvbVxnOcaTEL1d+v0s/OP0Mm/D9kCRONc5lA2Fj9BGhN5AB1aC6WsPoam+kAtSCASqzstl1sQHFlvOYLuUw5cpjvm4ZEd8ypuuK5lXvUDGG75Tm8GwpghPFBUSEe5o6UB7abqZ6pc03oTSwGWVdq9O0fgk1ElKZFNynXkbt2deQZye5ZmgNfvETH8ettxxAa2srG9m7XP3zQlrQL2Ge0mbD2Szm5uadUbz6IMprySdrtrIjSyM2M4uxsWlMTEUwMx/nMwUbAQvV1zledqx3YYQm+Eh/E4v4vFiKLbFTeRWPPncEY9NR2wj3pl0b8OH7bsBN+zaZOQdRgROvItSRAljup0cJtuQu9q8efQXnLk9Czixk/iBTDOtZRUxfDd9X0jQQodmoTIqdLMGN1uGoQ5EXQV+I71DIX0PicX6rOVRv9vgyW9E+bhNzKXaGGbQ1es20TeuhNNp39XUq3VKMeRQIagp50N3uQ2+bj23XbwBs/UAAW4ZC2L4uhC1rQ/wdxGC3H50tMt9wIU/gE2c6NfMkZzNLTLtmoKKJtM06KcR4HkumzbRFM1JaeySTtxqX7M9r0NPmwYYBP3ZuCOHGbY24fXcz7trXgjv3tuC2XQQ8Wxuxc30I6/oCaAnL7I1lVqlCgSatN5Kp3isnEnjohXl8+8WIuWu/NJFip+jBTYyzvZUgm987txDHeQZtgirZIBDVFwyhNxRCTzCIfga5kO6hotNU5yOA8sLv9vC8ztaz9PJ6P5/v53tD5MXhcBjrm5qwsbEJ6xuasKE3jI07gxjY40N4gwdu7ZtaUGKV2lX8JnNmXRIP6rfdcpSKH5jEQgJQc7VYvuRG8bwH5Qzj8lA2NzKE+KHvF7HuKS0FluWVWhROuFFOMFL+d2nLsjpLqPMcy0wgqzTN5055sDxby28Q2BBsmaz9mzKgcpBWVOTnCKIK6SJy8aI5mdCic92yR3iitQ7PnF3A9CLriq9qsbhGsO/Y0IyP7+nEB3e0YRPLO9wQRCJfNtOf5cV51LJfKGltT2uPKTsCUTXzU6g98jRqLx2zPKynMvj+gTVYw/pT27I29HNIq0Wc2CRNMLnoCeAKQcWlhQiWW3sJgPudsvIH4Mqm4R49BffpV4GZESwTHKj20/kS5hIFjC/mcDGSwbGJJXMi0dngxe3rm/BLN3Tj1nWN6Gz2YaDZbw5oZsiDU6kyIqkkmigfbyBYVXtyRvAFgzUTxXqnDGzzeimDZH7pwUJyCVOxKDLxRQPO7WvWwh+SBQL5rFJP16uta67xOfFQMZdHmoBMM1AzF05RKfaguZf1vudmhJme681A2Sf0hwmcvXgaZ557jO8fR55l09S3xpkxWrsZDV19qG9qIaDqQEM7gU1nLxq7ehHm9Qae17d1wd/cCU9jO9wEp+W6INLZPDKZjOXFSz0m0NqFbgI6mfHVsg/QYHQmEcfMmWPmrGIptmDrl+Q9dk1PK+WlPAc7My3Xo5XyqRSGfjtB7coxq5arcpkUZlg2cl6koAE7mRvaGk7+k8fAy+Nzdk+u25ubmu39Wfa5U9PTtn+lHCfZelDKdnmknZ5fRKOvFmvbg+hp9KGNIEpOJTQ71Ma+pY0gvJ2hNehFC0NrgEHHym95y2tikEMK7RcXYlwCYfWUCz7mWet6qzNmyv9KcLL6lsllAz0ugiOfDcBNLCyZtcd8dAlzCGDe14Koi8dUEXNTM5ididjGw1qDNtTLuiSSUxpUxNeMS1XK/F36welvIYAy9nGYRkwkphQ3kqPr/F60tTVi3XAPtjGs6W1FY7AePgpHmcrIZjZF0TnuyuK4awkv5+fxUm4OR4qLmKopmC27p3MtShv3objzThS332rASdPbFY0PZQpidy4N7+woXGdfR+3URYI4H3bv3o1PffKXsWnTRhMc79LPF8n9dHdXJ+u2BidPnkQ8GkWt14/C1ltQ3nYAdVRyNXKYo2AfIYh648RFzEZiZpag6zI1kYnJVZvmCg9fj+w6+Zp8N00Q9OdfewbPvX7aOqEbtg+bw4h929ci3Bg0vndG6aWmVEgAit+VGcehU5fx0FMHzWNfgkBCJgMSxhqVNGL7kUlSJ9uNTCwmZ6I2K1PIF1e8Xspktl1OIzQUV9U0K4lXh1xLUCanGc2MW7bqMi2Z0NqoZNEEvtYOBdgx6bVqltVZijRSaOuVis6i4wZ2ZANdPmwlaLphS5hBZn4N2EWQs4NgZtfGBnQTaMWTy+asQe+F5C62w48Ng0FsWtNgs0dDPQEME/isZRjuC/JagEAoiM2DjGNDA27a3oQ79jTj3htacM/+Fh5bcQ/Pb93ZaKBtgECuMeg4/3DWV5UoAqSsy9kE+O0igVIGLx2L4/OPzeBrT8/g9OW4jSRuGKjHgwfa8NG7OhhXmOCrjgCviNFYEofnIrbuQgWj2aOAW6OlziaqmumQu2jzeKZq5VHOJ/Rtbd5aZEUrPTLH8vM9mWfpnOo/3O0luHfl4erRvj+ShyxcBZGKmu9hmcpjmvFGyR9RdsYCKrIOtF65WjOkVad2Xg1Vqv4WGJPpHkFPOcmQZ60S9LgCrMsOKp0EONek4bsCbzJNpRQVzjMeFI4SgMnBQ6CEmmYnHiNrMi4sE6gVCdQKp6gM85vufratMJ8R6yu+70XVNFARKlIhn55MITKTpYIrj66wvaHEeypzDRxovcRTZxYwGcvyOkyh2tobwu/c2oeP7OpAS8CNJipeg21BTCdLODyZQT5BpdvrM9fc5bY+ayc1S5QRY2dQc/Y1uOdGKQO82NrShvcMDKKbgFnm5j+PtGJqRJ6qtvMC+S/D49npcZyJEECFW1HT1oNS9zpb7+OdOg/Pqw/D/dI34MvEzCHBlp4QNnVJKa5DqlDC2dm0rXWROd97thKI7mjHDYPa84w8kV+G3+dCJ+smUgpiruDG3MICmhj3rvYOhL3s/5kGpanKDhJIkl8tfsoLAtqFfB4jcSq0k+MELRk0d/cagKojwBOY0OyAslNtLtWwmvesLfE7+UwKS3NTmCIgmRs5Bw/jaB0YxsCOG9DQ1u4AqFVxOIF/mKZ8LouJk4dx9rlHsRSZhk8DK1v2EEBt43kjPL56eNnf+MPNCDUTRBE0hXsG0ESA1izHEAyN3QNmMiig5fX5WAFplPICUMsEXl3o2rwbnRt38N0em8XXjNYMwdrUqcNYGLtoaZCnUDmIWNPThjoCCktwhaxuV4XvSZW8mYWA2oRkDn9bW2PfIvAUi8spTs5mtybmopiS9VBaoIpygPW3EF3E5ctXbC1yLLFkA2JzBB3aR2pqNmpmc20hH7obCQyZThN1LF7HnM6pbc2C6cw8STLonuSsrZO14LzjHJ1nJH95sFDl6dUk8aWcv9WgGCRnwn7KOcYdSWp9mmQ6y7ajDzW9w3B1rYG3qZX9gguJeJy6xBSC9QSArXIW4qOeoeUBjMiocvL9yv9d+r70tw9AiVbzy+pzNRZpN2wJmm6Vp7CNQ13Yv2MYN+xYa9785tg4JycimJ6K2B4q8tojwVijGSaCpsLe+1CkUlyicJddrabELV4xqzwthTvgnp+A99gzKFw+ibrlHLZs3ozbbrsVt9xyC4KBgJOWd+nniqS4ahNg8cH5CxeQiMUcBwBUYhEIIbdxP0rrdsNHxcjjorIdj+LK6NT/n73/gJLsStPDwC98RGZGpPeuvPcOQBW8RwNoN90cx54ZzpBDiaLIJVeH5+xKWklHXFESuaIoSlpSh1qN99PT3qEb3hTKe5uV3rvIDO9jv+9/EVlZQAENoNEW+VfdfC+eufe+a//v/ubi1KUhXBkY4yQhd7BN1iadGcWJ966kwb7kQiKWMhf+33rlDIZHpsyT0uNHd+Pv/NLDBHPNzshuozuDDaKVdqpzXtPEtrScxKkLAxgnGJItUH24xvTZZb/kD8pWw8mK3++zVcY2AiG9Mzo5b04KFKMmEumf93W2kEnk95LJrJJ1P/U5TgRavNjU105wkcbUbAxXB2U0nkM3wY2AkeyJzMBaWbS3naOTcyfO1YBKuv6aDENBL5oiPvPeJ5VAOZ8QcLk55hiLd7QEcGRXPX7jU134nc9049ljLfjU/a0GYj51rA3PHm1l4FG/728x9+P3Epgprt72AJrq/ahhnAIUTtrOUROs/jlsYEW9gxz15FwWL52OEjhN4Q++NYHrI44xew3L8/59Tfhnv7Een3mojcCtBjs3aoPhGnPIwcaC+WgOgwsxXFwkOOXY0kjmJkLmTrYaKoF3lOxtqv7kA0yKgYwgi137YsHPPHYW4d2RN+cKaju398niUe2BIKS87EZxgMzm6QAKF31w17DuCVTM3klxFmQj47yyQopH9kYKIh0U+Lx56WFQnbqbCZrWF+HuYJ3VCwAVHQcPBT6jONTI9A6TMiBXcgCcjFLKcYKjSQLTeTc8LRy7u/l+MwEYeQUU9RCJ6Zdn+cwkgfgC3yW48u8iWGxy8v6+ZHnmHwKh+FIWf/6dMZw8twDtshUmw1XHutfqrpp1Klsw9+UvXSMjx2clIf3Urhb87v09uHdDg61YW/tVfCQx9Vcmk7Z6nw/WobjrKMod6whiWb7zk3DfPGve94LL8+gJR3CwvQPHOjtNsmje935Y3n8OSUXjFI96jXNB0jlXLomLk2M4FZ1HsTYCb3M3ihv3wJeOIXLi6yhfPg4szmBLey2e3N2G36nsv/UcgZLsf04Ox5ElkNrcGsKXeP2x7c0V+z4nLQ9PBICznhqk8sCNkRnUlgWgWtESCpotYbUZOjlzwFSIcYfVGDmWl71ezCRimIsvI7W4YE6BOjZugZf1ZQ6E7kIaIVZiZFxuxpEhoJ4buoFJghLZFdXUN6J1/Rb0ELjUNbcwLsv0HSSwoM3qtQGv1PcmLp5iH3GjoXsd2jbvRqS9h4mRX9FeY8y42eaKf2G+FNSXtNjrtQW0PNJLC5i5foHhPHKMk6gNHn5H957D2PHE59DQu8EW9DSmxaencP3Fr2LswkkkYzGEyazLbbkWzzrbG/ltVelTtfSsZn8oqTz07zYA4S+OB9Wysn6kOYHfIvXCiZmoaW8kks6m38Nj4xgZ5fwZXbJNa0tSi61rgIdzbpD59nH8U2xtYR/Wt7KOZW+rOEmM1oCb+rbslOxqNRsi5zFeck701wmVG0arzle/+xFJsblZkNo4vrEhAo5gmJK9bSwKbzqOYrgJhaYOFBo7+DDzHpsnr7Fsmh0b+wl8ux1VPmcSYJvVt67O7hp9KPrkASg1ltVBZI2o+sPpEHZJE3udNq/0YZ7A6fzVEbx4/BIGyIxmyRzKsFOelIq7j6Fw+GkUZO/Uvg7lQI1isEZqHVw780fIsNaTgQzWwHf9FPyvfhm5ySHUk6n+/Oc/i0898zT6ens4eFVW9tfoF5KCZHgbGuqRiCdw7foN5OOLHMQ5N/VtR7FzIwpSmWjphqeRA10mhdzsBObmorafmaRBc9E4Olod17MQGBGtRhQapDnYa5Acn17AuStDePXkVXOOII89chzxyNFdcIU4keQ5Y3KC1f4VS5xsNAn5axgv270Z1TbUIp/N4c2zNzA2s8j7svWRVyEZ4jahraOl0salyScjW6/tX6WVR6n7LTKv07NRgqElU/3Txn9h3le/up3hVcSJWx6I5I1Q+5RcvjnJ717E1FzOHEds6avlcZUEblUcxvCv/HRmKuO7PS7mzXGNrj759qUYvv3GPN64EMXMYsbmEe3FEY0VME5gI5upbgKtPoK2pojf3gsE3Mw/8xZ0mxqejxVmrq5ZzloRNAcO4qwqZH2/ctTkK9UVPT9L8PON1+bwFy9M8ziPszfijo1WvkwgFjTw9uvPdJr0rIETuuJWVQb9LnNz3tYUQCJVNk+FC/EMBmNxDMVjZp/RVVNrRv7O5O9M6SvFIXKK5E4SD8Ym5G7VXkhFeHoEOvjuCp/Hl1RX4reibCeS3lwgAJhmHaTJtCx4UJxjBvmYruVP+O239nUVuBL4yZ/3onDOh+IgE1J0rWw/iuumj/d8KI0TeBLMKP78dTKoXgKpLgIpArlSwo3c2wEUrzugpzggNT2+JxW8MSE6vqdKThMYTXttk1wPAZiH3yIQJmCVP+s31UClU5rx8JqkXayzML95K9kPPidAVvlaZxp4Z8GpDHjIZ0u4MhDDH3x5CC+8NYObM2nechnDLtUdvb+cLph77JdvRJEkw7a5rQafIQP//J42NNXpGWdlWm2mSAZG+xCdGSHDt0QAVduI0v5HzD23+qVn/Dq8F15FcfwmavJp7GpuwyECqJ2cM2rZ1/Lq97+I9I5KUGuWpDTITnZ2dhZvzxNAef0cI9tR3nYIgcwyIqe+hdLIdfgKWTy+ownPsby3sOwDfj/mMl68PRzDqaEFNNV4cWhdPZ7e2YoN7WykAhFqQ0yDQwXyPE+WfJiKZXH65hRCJQ+OdLTbJruORz5rdu8idf/OiufLG8sxDJNhj8/PGIBq6eqDP1QLX0CInjGsimB1VJYL1rvsieLzs5i4es7U95IEjPXtXejYtAMdW3ahpoHt5C4ASmCmmMsisThn0qDp6xcR7ugm4Dlk4Mmr9FfSZmr6rzFGYJ3AqURglViY4XtyXHEWczcuIjkzhnI2yfG1iMbufmx/5DNYf+QRNPSsR7C2zra7SMzN2ua8N996EYsTo/CSudf+UkcPbkF7S72NgSxlJqe09ZX66xzvRlVgZLxThfT8yr/V9+0ZxsuDFqEkidKm4nKkMDY1i1QigRxvF2vrUeD8mu/fiVJDOyuM40diGS5+m0B0d2MI61s4vzDv1ZJV1FXvmrLnup2bO0nX3+vej4c4TzM/9ZyTNI7k2frkNCOTTMCdWIS7kCMfwW/kfO0mgIoucCxKav7vwrrOFlM5ZqUzmpUvvR2qH3K7qtbofeiTKYG6K91uLdZVBGQ4mM1PLeDk2ev45oun8f3Xz+PqjVHEEkkyrwFOdJtR3HUMxb0PorRhN0oRMpReHxkQchwkedqD7FzkajXcxGbugn9+Ej5Oiu4LrwC5NHrWr8ev/rJsn46amtfqQWONfvGohpNsV1cn5hcWceHSJeSWF0xfvtTWj3JDm62slgS0G1oJ3uvhYhvKkFFenJ7G0NiMqchp7yU5MqivDaJWkgkBKQ141cmRg6NWFAeGp8yxw+lLg7bauHfbOhzaswnbNnazmZKZ4+SXzmRx5dY4/vrbx01apefkfKBWjiVqCabyeQNicdkBxeSUIYlkJmd2TZt72thFyDpUJjNtUqi9lmQjJVe1WhGMxpMGorSxtVbzGnmvheDLutu7GECH8ZdRsBwzvHH6OgaHZzG/XEQqI1U0ll+IAKveZyv7AiVVtQ7nKGbAMdYVaNIzIqm/3RxN4dUzUXz5xRm8cGIBw1MZA0LdrUHk2V3lgGJ8mmEmg5lo3rzhybOfjJeVptLSd2rxTou1ApuasE2SUy13HhwpExk+pi27LTnAGJvJ4q0LS/jWG3Nm5/QmzwfGUiyfon3L0T2N+OxDbfjcw62Qd0EBLk1tSkvqISqUxrAjRWskqFPaY8zrdDyN6XQaqULepF2dtbVo0Ep3NT9VemcxV4nxS8rj6SToqEpthMmVeJU0Hknik+G3T3lQGGK74bmAl4CSVO48AjvLnMgv+cyTnqOGx2SzbD5nCHgIgIoEQO56gpauEgGBD4UrBDUEQXIi4Y6UDXgV+JyngWXeS2DDplfiO/mTBFDDTDPF9JdZLjECD4K1UpR50HcJ/LAO9KyCp00SLNYLwVThBkHGFQIrgibZVSkOUxVUmkpnc9EcVVQBlMjOqj91ZP0bZ806X55iXzkfxTdemca1gWVMJ3K2iW6R6TfLDqLGh9FoxlyYa+NWMTmH++vxyNRHNMEAAO57SURBVNYm7O4LW1SSTCpa9RepVZ4aXsJbA4umHlskY1fc/yjnlY3Whz035RThOyjMjiPCPnlfZycOtbahp67WAMW76vkXhVRAq0hfqb2ifBw/Liwv4nycYJODQZlzqmvnffCmY/CznIosJ+IjPLSl2byd1Qe9iKZLODeZwZu3FjEwtUxAG8IDWxpxsC8COZiwfmypaLGCbZhtfz5Vwq2ZOE4NzKDO5We5d5idofa8ksD2naWu3woNnL9rPV7E2HHjuQymFuaQyMhJUAF1jc1o6nQ2U5ban73wju+stgvtP7Y0NYGh029gdvC62TC1rd+C7h370NK3EYE6OQ3g91feqZKkR7lUEsuTI5i9dRVLk6NoWrcJnTsPwE8+xPgapu+ANKkUst9lMwbQlvns4uhNzA9eRXToOmITQ0hH58jmBAw49ew+hHUETto4t7F3gzmiEPhKLy1h8MRLuHX8JcyP3rLNYPfsWMe5ps883cnsQY53bpeak+P3hiMflpz+ZItHDJqfxjlH3hqZwvT8EsrS8Ig0odja5/BhBA3uVJxAI4piPIoadxH9rbXob65BS13A2oCGXHUtjeXyuicbJs0DH1eOPypZfTMTOmos8bnLqA24zQOg1ObjSQ64BIXlfA6wRXw97zJHUsVUbKWtd7U1oSasFS49wKCLVbrb7zV6T1oDUKKVBsMTtVAOMtrsdGZ2Cd955Qz+6Cuv4msvnMC5q8OaR+Gpb0apexMKB59A4Z5POYasBE5C/OqgGqDKwVAFODU4e1WwQXsWplFz/mXg0hsozY2hrbUZ+w4cwKeefgo93d3W2NfoF51cJoWSQe7s7Cxi0UVzDyv1ThcnK9nRSYJZ8Neg1E5Q1bEe3nIBXk7IbJSYmJzD8bM3zWukvBFpF/kGgjKBB0MSasvStyc4ujowTgA1hCs3x40p37ej31ah5DCllkBHEqWZuWW8+NYl/Kv/46t4+cQVA0oROXXoaCbA8MDNQVfSo0w2j+uDU1iYX0Y2V0Q3B+H25npT1dBea2r3msCkJlgbCtg+G5IiqT/NLMimacGMewWuNhF4yTmG2XOtZgL5rH4KxAkovvjWRZN8aSPE8bkcrg4lbeGstoaMAieMHLmdTLZsajnmES9XMsAisCX7pmg8z/czuDgQx1demcWfvTCF45eiWFjOEaQFsHdzBPfvaySI8ZsUKM8ws5jDyavLuHgrYe8rbgEi03Ah82sTK8vaJE/Mr/qsdVsd+U9DQJbxJAiO5pdyuHwriZdPL5qq3ldemcEQgVuO+ZRjjHWdQRzaHsFvPd+FLz7ejuYGR72r6upXpL8KUkmU9GtTbxABvxtzBHkZNokEweG1xSVMpVPoD4dtk08xm5rw7V0nmrvOg2XmVTZMBqDaywY8wGHMUbdb9YZwqLQ1E/w+gpeynIqFCIY25+HbWoC7rYhS2o3iBCtHcQqE6fm0y6RWspeSuoinhWCLIE3SqCKBmBw4yFmES0Mnnykvsly1sW23InGuFW4SPCX5I8h8thL0MK+QJz25PJd6H/OqbygvEUBFyRjK7inPdC/6LQ0JFyTR8m0oEPjxGZOYse6amP/1dwKo23+dMwPIBNcu1mcpxrY1nMYC63N8Nos4r0lyO7GUNTU8GZCHGeTl7fRYHJcn42ghqHpgUxP29obRxbq1zDD7YjxVL6lMwcDTqzejSKpttfeitO8R6/NqSN6rx+F7+9smpW4I1VTcl7ea+p4Yxmrd/sKRUIqRGp56FevK2nMZ18j83iCgSCaTyAXCcO25H65MAqXTP0BxcQ417Bv7eiPY3F5n6lhz8RzeGFzGmZElzMfS2M+6eGhLk3ndk/plFYSqxiVRlgqf9vq5OBbF+dEomnwh3N/dhe7aWttkWH39/cpd8bRwPNZ4e43gYlJbV0yOIdLSjo71mwmOFIfaICPhw4pP7xgwsxNHYr0wOoKbbxGUjN2yZ3t2HkTfniPm9MEnjRYDJauIEQkU5RIxLA7fINgfNe9/Tf2b0UTQ5XYRcBcLpjVTzGfMxXlG+2rNTGJu4DJmrp/D7I2LSM1OmNe5GgJGSb3aNu9Ez/5j2PbYZ9HHYyBSb+O29qxMzM9ihu9cefHrmL12Fo3hkIGnB49sRWdrA+cXR1tBasKqRX2pik5ndvIxkMrPsY9i32Z6Q+OzuHRjBONTBK85tpimDoZOlOqaTDrjG70Cz+wIvPEF+F1FdDaEsLu3nv2T8xi/u0rKntqcnL9IAqWx3q47n/HTC3ZwypGlixDbStjvwmIyb84j5HG26ObY6uV4Q56iXN8GXzEDV2zeFmC1EXJLYwQRaYmQf5C6phP3e1RIJc01ujutASjRSuPkwCYmlP/fPH0N//b3vmkr82cuDSKVSMJXU8vJrR+FfQ+j8OivobRuB8rsXDYYMrgEniSZCjeZxMk2SPSIieQzWrGZHIDnlb9A/tppeDmYHTt2FM8//yz27tlNRrROGVijTwjV1dYQQLdiZHTUVPncaW3+5zepJmrCZA7JpWpSCNQi378NxbZ+eOJL8GUT8JCrGx6bxolLQ7Yxqp8DoVQl/FLrk2oH22SZAOPa4AQnk1HcGJo0lboDOzeaXnpjPZkHGZOy0U/NxXBlYAJn2cbHp+bNa09juBbrulsRCQY4BofQ19ls3o5OXbplG+cKNMgTUq5QwPpextfMdi7kwHYuECXgVRvyo6O5AUGmOz23RNCSsKBVQakh9nQ2oVl7RFWW+zR8a+FB8cir0MUbY6YuK0ca5tKfD0hic+ZaDN87voAzV2MGqIan0ibhGZnK4tZ4xgDLWxeX8a23FvBH35rGH35rCl9+cZZlJT3wnDEvuzZE8Luf78Zvf7oLz97fgvv2NGDrulrEUiVMzmctrRTTGhxP4rVzUXznrXmzlxJYUVfWvlRS6fP7PTaBS+IlUCUpkNypXyZg++br8/j3XxnDn353Cj84uYiJuYxJ0CSBkM3V/fsb8ZvPduHvf74P29fX2rDjSLOqrMbqI+uT5yolDjFoawxgD8FfLFHAFX6vJBlZltvN5SVzZb67qdnUjeRYwgF4Nri9i1wGPghiWglamqT2xlR8DMabOambjZSHYxuxfXmJjNMI0Q4BjFTk/Pvy8G53pEVyylCcZHkIfElaJ7U/SYzmHCmTi2XkCTMeNrvCsAdFgh3fVr7fTWBD8FWe53MJAr91RXg2sC0RHMk7X2GYzEANh8+9Bfh25eHpIViL8lkDS+wi0kpicgJ3YHoGpPieVPUEknwHCfL2FAwklud5b4p5VF6ayZQzLVMfvANAVUqahxzLN0kAnh/NwD2aRShdQieB77GNDehtCuLmXNo2y5VtxegCgdNonGC2hNElAqv5JNY1BfDotkbbJLOxlvOAylN/WaZy+KF9il67sYjXby0j560xI/Di3oeN6UM8Cs/Vt+G99IY5JGgOR/D8uvUGoASQ1SpUTe9RtT/XJHslqw0VlnMG7V8mNvxGMobrHAej8TjSwQhKO+8Dsml4rryFzOKCjSe7u2qxrb0GdQE366KA79xI4tJkAtlc1iRPskXrrg8a2NLw4xDbBMdNreQfH4zi+MACgVQSXWRCH+npQRcBlKR+KnCrQ+elO0j9U4x2WyhIZh64GeeYl0ohxWC2RezktU0tqJMtrCXMUPlUkepUpO+cH76JWydfJRAag5vAbcPhB7DuwFGOxxGOsVp4kkqcvWRtQO/KfbVckkflxCGdQqi+EZHOPgQjTSjkc2ZXFZsdN4A1e/UMpi6dMuAUmx5FgcBUTjIE9ORsYtP9T2HXs7+Czfc/ja7tBxCsb7BxxCUgls+bqt+1F7+CS9/+M4KwcbMPf+qBPdiztdcW0RzpvL5Eo5fe47nl035V4vrRg4CTvlu2rNqI9zTnqLfOXkdUKum19Siu34NyXSO8s6PwLE5xno1zDC6YU4utHWFsZ+hgWxBQUv0px06xcuzgOCHnTTpWScOhfv00Az9cU7zt3zefLOIqx6hL4zGMR9Moejg+EzDm+naj3NYLb6gGvgTHktgc5H5e9mGaV+XgqaO5Hg2RGgSlts+4bNCrIsSVxNbo/egTDKA0gOnAVqKVBwUye+NE6X/45ZfxZ19/A6+dvIaJsSljSgScSjvuRf7w0yhtPUxk32riYRskxNVocK2rZ2hEWQywjBXFFXHg131PMQfP4AW43vgbMhqDCNWG8cxTT+G5Z59BR3s71myfPllUywm5paUZN24O4MaNGyhx4isSfJcqAEpjV1ncutqQP8RJoB4ltkFJND2ZOIrJOFLLMfOUNzQxT4CTsz0r2gikTPWOAGeQbfnG0BRuDk+Ryfdgx5Ze20SwgQCpjs8I6EgVZGp2kZPODSwQ3GhF1vapYrqN9XW2x4Q7FJDGlqkAJFJZTEwvYH4pbkyCVPk6GusN5Gg3evUrMRHy0qf9NqTKFwmHzP3s4OgswVQUs0xHk52rUERvexM8jRFHGiV37XzuO6+cxZe/9zbOXx8n8AP2biHDQ4ZI9k+yVZrkhDExnzMvdhdvJnDyyjJB0xLeOh+144nLSzh/k4zWSMKkQOrasp969HALfu2pTvzykx24Z2cDetqDqAt6UVfjQXuTH9sJorYxSP1PEqTpaA5xAqIoGd3ZhRyuDTvg7AenFvHC2wv4wYkFky59lwDr66/N4a9fnMFXXp7hPZYn86H9qKQamEoVTXq0mXn47MOttqHuc/e348DWiLlqF+h0WA0OF5rERPpRncE0aa/6LQlUQ50PdSHl3UtAmsPYXAoLOU6gZKtrfT7UsPybAkGzibq7qpcmS8bIbxUYckkS1MhgAMpJx3mL+VIBsgGUpmWnxBPiG0mSvBslfWIjYLULLJWneS/DY56vEcgIxAigCGDJXXmZoMi8+C2wffFR3948XC0lA15yACHJkWdDAd5+gSrme4agTDZSITIzSougpyygOsLnFxh3hHETQLmkYhjj8wRR9pvPl/OMT8AvzLFX7sqZj9K4FyWBPKkttvJ6H8FfDZ+5Q4WPcfGTipIiTmcxdyWG8kIBUniR00CtRkva1BbxY2NryNr6wGzaPGIpTC/JFX7apFO7uuvw8LYm9BNs1VZs91SPauozsTzeGorj9RsE5wTtJTI7ri37UNp+D8pB9rn5cXiunYR34Ixte9HT0Ijn1m3AzqYmc1axwuo5lfQLRfqu1UF/1Y71qUOpBG4l4phdjGLZHzanG64CgTXLqrgcZVkVTPInaaAcdsyyTr5/LYqh2YSV477eMPb31ZtbatlbVvuG2AAPx8N0poC/PjOD719ZwHI6j60NDXi8t4fAucZAnJj29yPdNokF+3TI57e9u4aXl7C4MGfSoc6NW9HSQ15CjWxV5ak2LW4OqgI7Ut0bOvUagcocAuQVNt/3iHngkwTLGH09uzor/K0xVJvXJmYmkF5eRJpAc3l6jCDpIiYrYGl55AYSU6PIROet7cqjX+fmnVh/8H5sfehZbH7gafTuvdckT+H2bgQI2LwchL0EHMV8CYm5cYyefh1XX/gbcxhRTi1j79YeHNq9Hj0dTeYIR/nTf/UlJ5PVjDpH5/oHJYuNdPstla1sW5V/7VV44eoIXj95Fd9/8wLOXx3CQiyDfF0ziuxTxeZuvspnCSDcqRjc+YzlrZ5zze6eCNa1cB6sqGc74MHJpTQMnI1ytShYSfl2dTlUufwu0vX3CxWqRnf7UuVs1TMi/bQhWAs/mmP5/QupAi5MpHB6ZAkXRpcwG8siz3GjsH4f8uv2oNTYAU82Cd/UDbjnRlFMLCOTzSKdziAe47w0s8C5c8wWQlsbam1B1bOyVQqDIcV3ZGSN3kWfcAkUG4haJhtkKpHG2fO38NXvnyR4eh2nzt80m49ipBnu9btsoC7uuA/F9UT2kSYbtCFvNnzfpd3jyfSW6xpMbGrqfNYh2QgJstyFLALzo/BdP4HyhdcQZCfuXbcez37qGTz80INkPvn8Gn3iKBgMIRolI7DECXZmCjHZCTW08EZtRXoprpXMH9uR7OlKzZ3mjMQVquVE6ifjl8PC3AKmJmcxNbfE9priIOtGMwFPMOTHQjSGUQKsq7cmzJ24Jjip3ckJhVTsqiqAkiqdvHALcwRFmpS0n5N2fpfXPDmLEHCpq5ETgwbrEzdGpgwAFciQaCPDICfYMIGSNje0uUaMBvuUGBKBKOlcyx7qGvOxuJTAMuOYNOcSUdt/KbawzG+Yxwjvv3nmOv78228ZoPOggIPbIvj8Y+22z9LWfqn/hdDXFeJ3EPwQPGg+ERMkWyEtZshWSY4fOlsEiGrMlfnDB5vx+BF5z2vCI4easGtjHWorHgTlqU+MiyRKctSwoTuElkY/v9UJ9RGfrU7GEkWMErgNjaZwfTCJCwNxUw2Uqt/Z6zGcuRbH+WvLuEnQNDqrXfPLZt8kT3oHd9TjgX2NeOKeZkfixW/Z0FNLnOuFNuQVEDXSeLFCLEiVpV3SH+e3nTG/mtS1V1RnS4B1UbD9pGKZPJYJpJdyGfMY1hcOV1wvK47V5KRjDhgEMlgUUn2TBzzHc53d1R8mqXSVcNlU9GRXZOnLa1530WyJLJ8CPMsCSKwQOWogoBKw8m0rGNgyGyUCHNkhyXZKqnreHQQwAdbdgM8BUPwv8KR7pRifnyHgmfLATZDjJbBySUifI4Aa9DoSKIIvScaQFIDiy8y3dzMB2MaiuUSHbLUk/ZKUTXZWzL/sp/SNetcjl+0CdwagFJxP1acXc2XEWd/aNNdbKJsXSFO9U4nwGTmN2NQWQh0ZS6lsLpHZnlrOsj1nTQAnxuzgunrs6wvbfjGypVDUklRqoeHGTBpfPjeH80MLWCLYKws4yZa2ZwvTZ96mBuEaOAvv2FVEvB5saW7FE729VqdabXdq55NDGpfUvyfTaYwkEhifn8eiJ2RbhshjoWthCq4kGWQyybmClhHcBLg1tg/UqzeimIymCIDK2NZRi60M7bZhqgOgrM5JsisdnE8TQM3i1HDMNsvd19KCp/v60RaqcZ51Hn1v0gOsHNmRdnDMjHPcvboU5Vi8gGwygTDrsSZcbxvR+gIhU8WrxipVtHKxYM9ND1zB8Om3kCVgjLR2YOORB9G1lbwH8/Re+RCwKBJ8GYian8b80DUsTwwhMTuFAuPR3BBuakVTzzq0b9qJrl0H0LPnCHoZuncfRtfOg2gmX6L9oQJsZ25JM5iWY1c1Yd74Rs+8jpFTr2Ly8mnb66mG88jh3RuwbWOnSdiUN/63/GnsuJ1P54pzdrfc352qo5D+a8zTYlOOvJfsgK8OTnLeGsDb527i9MUBXCYgWFpOwOP3c67str3CSqGwCtZicefS8BDwKYM+zlVaCBFAUl2prlX+Io1vQV7XPZVZ5fVq9m+Tft/t2oeklVeYLv9bUHvXooGOeiJX1BhTwFQsh6H5FK5Ocu4Zj2FoLok5YsJsYydKvdtsQ242MnhTUXinBuAZvYLcwgwC5DHvOXIY+/fu4bwT4jwcx/Xrw7YHlvab1EJnS73sbzU4sxys4FWRH+GDPkH0CQJQTlc0143VJsvGIdeiUXbGU5cG8W9//1v4i2++afvQ5F1kzprbUNp1zFyTl7YdQbmtj8xs0QFPjMNW3KWyJw97UtmrSp00glSJ11zpOGqvvQHv5ddRmBgmQ9mMI/ccwSOPPIT169dVHlyjTyLJqUQoGMT1azcwOTllblUFwrV6Bi9BEkGKM5aRWeTkKru6Qs9WB8R7PAiU8ihxchydmMWt0WkMT8xbvK2NEQMH8q53/toI5gmmApw05GZ8Y2+72SfJticYqbNNc6W+J/unWDLNZ+Mm0ertbEaH7KWCAeK5OgNfmWzO7i8nU4gReMl+Sw4f2lu1n0rAJiFjEi3PHGAErpiXJJ+TRExAKkmgKBCl36+duorXT1/D2avD+MaLp/CV773NiXCcE1jJpESffrANn3+kDUf31OMAwdSDBxrx8KFmHOY9/dYmttqX6dA27flUj2N7G/Eo7z9ztBWffbgdn32onect9lwHQZW6rGylqvZM6sc6CsTIzihAsCgp1KEdjHO7syeUPOIJ7AhkNRJQ1Ue8iNRpU2Gp8blYlpyM+VvAq6MtYJv57iRIO7a3gYCpDV94rBOfe7Td7K0kcVL55OVmneFOciZLJ6ymVb85Zll+Gepq3EyXTACZeK1Mzi7mMLmUxgQZMK2Wyx4qzIkzLBVIRqG13KqGhjNTW4wAhzOBCjmSkPSmqsJntVh9huBE9k9y6GB2R1Kfa+TzkuAQhOmdsvZ0IngSGJJ9lUCK/548XLJ7miDoifE9ghXZJHm35OHtEdDh8zd9pnon/sWkYAQ1JtFa8JgzCPOYR1CktCBTQAIoOZTwdDF9giNJtAyYBctMLwfvHtk7MS+KY1ESJ+aliXmYIcMsGyjyCNW9otwCYGqv9p088rZEPPlUCamFHOILWQR5U5JKY2ZU/k6PJNNFJpmM+Nb2GiynChgm853ld2sDzr09YZNA9TU5Uk55qXRWsl3sl8BJMuh/fnIKQzNx01go3vMsigced/o1mTz32HVg6AK808Pora3B3rZ2HGFoJyOvvb6Ug2o+mGs7/iJTVQI1l81iggz90OwsZiUWXb+LBd6CcrDGkTCwvBbjGaTZztYTxKYJis6OJ2z/Jy1EaU8oqV8qRFhPUrt1PFcCN2ZTeOVmFK8xTC9lUevzYF9rK54kgGrkPC9VWVuZN3p3mVcEGJZPP9tGg9+HJHmFqUwWsRzbkhw2LEcN5HRs2Iy6xoaV/ZwUrzzhFflcjOBHG+COyQ05b7X0bUD/vnvQ3L/JAIotqikh0R3Z0A/1R6+5xZf6n7wANnf3oXPrHvQfOIaN9z5q6nmbHnwavfzdSiAV6eglYKrnuwJgxUrIsg8kbDPfxZGbuPXm9zDIMHHhbcTnJtlP3MgWCtam1/e2mqaCgIeCA+9ut0rnVzVUr7433W7Xlb/Of9YV+2QmY4uC564M41svncGrJ65gep5lynIJE/Rpr0R2L5RqG2yuLPuCKAdqed5gEkhPYolTadFs3aIpzkWZAoGSs1+fSQWZfwFBbU0gjQ41DaVdDc6fClXbwspD1adWP7SKVjcdBpWVxpSV1yqksV0LgmpvqXwJy8zjdDyHa2yf58ZiODm0ZFslLGcLKPprOc52objxAAp9O4wn8EWnEBi5CM/kTWB5wVT9Nm3ZjP/7P/nH+JVf/gIa6us5HnmQSqcxRJ7h4rVRS1eLqloQDXEedyZHZYpHy+Aa3Y0+QQBqVSvVRMaG5jCOC/g//vz7+De/9002pGFj7hAIobT1IAoP/hKK2+8zXVIDR+QKzHhTDUqrM+FGoL7NHESw5TK8o4eI/EG4l+dQ//pfwXPhVaTjMezevRuf++xnsHfPHnNpvUafXGpsaDR1vnPnz2FseAicYVGU9KlnM8psOyJNOmpa0iMXkFIoEbCX2teTeWiFKxCEN7WE3FIU4zNLuHprHJdujJnHu6b6ME5fGMTg6IwBHv3etrEHAQIoMYvS8dZGe31drWTqi+YoRS5PpVJqLZhJthI4NdaFDHBJRVD7QE0QcF0fnDR7JTHvVY9L2VzBQJTObUVPfY3/BaDkIUn2UFLj02qpJuEMJ4GF5RTGpqOYmYvx0SIBTA2euq/VnCvcv6/BQA3ndDKeztQqI+uGOo9JX9Z312Bbf63tybR9Q51JqTZ0hdDZHDBwIU986rK2uSEnhXdO7ncQLyr+oqmwOa7L+zoCBGcRPH5PC54jGHrsiKRYzXjoYKMdHz9MBov3BNI+Q7D3hcfa8atPddo+Tg/sbzC1QDmHkMc/qUAqL5qbLBd3zcT7k96xdxmMn+OF9d0htDX6WPdZLMW1W38JUwS4I8m4Gb9viHCMUV3wreq7RnyXUzgRJetCUhpJdOTGnEPZ7YdIepW8ajnKMXOUQepyKV6ThIf14lL0kuTwJUmaijMEG/Jyt45AaQOBj5dMFa9LLU/lL+cTZjsVZpwpPj9FAKTNdJPO++YmXQ4iGLfAmFyNe+RynHmD9ny6RTCWcDtSKQ7DhQm+T/AmhxSefj4rb4LKM4dys3kK8NtaWfeynSLYUv7NMQXBm8CUgKCjo8ovYFsu58tITWVMApVeyvMRRyXVWQHnM+KUGeTsRCvV9TVeeHlU/5iP541ZlzF3U60POzpr0RDymVqXnk3lirg6lcTL1xfwyo1FLBV9cHf2o3DwcZS27Hfmi8UZeAbOoDx0Gb7FaWyrj+Bgh9yXN5sDCfPMaKXt/PskkCO/AxbI2E+kk7g5N4dptb22PqC9D6V+Mo/aePjWOYLyLJlPF5nOLAbns0iwPuW1T1J4SdNVH5JEtdT7rQ49HE/UKb91aR5/dHzKbJ/UT6UGu7WxEYfb28xtvJayrL+8R5lX+6bVDn/oGCSYaQuFMEvwdJ3jc3RmGi6m2bt9FwFUqzHQGguVvptpZAhapq9fwvjls5gfGYCf4Lp943b07DyAxm7yIYrUmFuHbp/pMvPHzquNe5t6N2D9kYew+YFnsOG+J9C7X2p5uxDp7EGQYEmOeSweggnFIttQOaFQhHmW7/ytqxh86we49v2v4vrL38TkjYsoZVPo6uzk3FGDRMLZvFbf3NYctj0AZWcr9W/lw8mQc/jAVCm/apvW68aqaZxiGJmYtw3hX3jjgi28Tc0usM950NrSRp5qFx564Cjr0ouxsTGOD0vwErwW61s5VzY7283UEbBy3pQ5hTcZZXsomlRnLJoxt/UJ9k2p7WmjZW2oK6mxTV+VsVNk+bNr+lW5Xv1Ou2Z/VKJ27vx1ziTBNtDk/GK9MwZeUxBpjspy3FCeZFN5eTKBE8NLODG4hHOjy7g1G+f4krZ8g3UgKVuhfzdyGw+aB19PLong6AX4hy+iPDtKfmDR0nz44YfwpV//FTxw7Cg2btyAffv2sry2o7+nExkC0ltDw7h0fRS3RmZtn8mmBseLrovtcXVbW6N30ydLhU+tXrZGbBPSA/0+O+K/+9MX8L2XT2FwZBrZMjt/9yYUDz+J0p4HUJQ6hUCSDTYcUdUtdB6ss5VCqe3Bp+VNgSenE6yQdboyAqUsamYGgDe/iezAZRT53LH7j+FXf+WL6OvrdQbPNfpEk9QEpqensRxdxCIn2LTbD7cMyTlIlgnmbQhmm7WBuHK0Nukn0BeQ4uDpYnssawVzcRaxxUUzFl0guBkemzUbqESKA2+REwQBkya62lDQ3IWHAn5OuFJXc4C83CnHkxlEl+Pm6U+gZWNfBwfVOgNKYYKyZgZNnnpufjGGxeWESa+kEtgjxxCkdEau2mSIy+mCeU1y4JfK3sDoNEYIvhRvQ9iP/VvDOLiNgceHDzTg6aPOBrYPHGg09Tep6Rm/aOO4/nDCUTcms+onKJE9kACWc3R+axI01YvKxGSqahaH81t0++wdZDecBBmFATBJn+prvSZ9aqn3oaPZb/ZT/R0hrCNYW9fF886g7eXU2RJEayPBW62HZSuHGg5jbdhXweJWMu+Zg/enVa8pJv2UfVWIYE/eBHVFLtvnyDwmS3mWFcuCY0xLiHmqMN9ODkR6mzlxhjazXTJ1PgKQKqCoPqOiE7AykNJGkNLO0FOEm0dJiGQ7pXelUicgJlU6z3qCadlWeRkk8am8413nqPUZ/8GE9b67hXFJra6rGopmp6R9ozx9DHxX8esd897HZ+RFT1IkASxvb+V3m5gLXmM+JLGSfZf2uHJ3Mq6I4nOekVMJvSO7KpO6Kd5KwSwuZHH25BymRpKoZSNQ+WmFW+1KK9wie5RloiYmYNVc60c46MXNmRSGFzJIZAsmidrUWmOqQjVsozVsywvxHP7kxDReuDSD6WgK+a7NwP5HUNp+2PHmKnU0Mj/ei6+gNHIN/lQc+1uacaS9E+sjEbNv00r8Cql6PgFU6cqIFvOYyqZxdXYWkxm2b2l/tPaitG6347qZY5wkUeWlOWNE5ZksmSkiI6kKy03jjurxQF8Evc0hK750roQR1tk3CaC+f2URsVTB0qqWc6ZQNCAkRxKmpmYD0l2Ika3uXSLVV6Pfj7FUCoPxOFIpR/VZCM2kQz398HMMliaM9k/KLC9j+MybmLhyFon5GTR29pn0SSp3ckCh97QXn2WcQWzHO4PbTUAfCJqaoFyey/mVj3OJXI/LhkpOKeR4wc1yEOAqsDzjs5OYuEQ+6O2XcP2172HgxCvMwxnMjdxCYnGewC7NMSaEjs4uxu9BLB5DNpuzbMieVqrgjeEaBMy7q76c4woz80ED/zgfVCFJhDR+a9FL6umvnbxq4OnMlSEMDE+aU6MNG9bj6H334tlnnsRjjzyEnTu2W/mOjY4SBKbMRburwDwqnjrya6EISppTJZ0imFK65Xwe2XTaNCOsvXDcnFjKOKBqOWPXtFXB6iq37DJOtQXlU0fNR07Qb2ehxZFsOkBa36EFL2kepNkWJVWS3dLYYpaAPY1r00nz3HmR4QrDzZkkRueTmOEYsZTkWM485HxB5CNtHDO2It+3C4XurUBjO1ji8M3egnf4AjAxgMLCNPKZJDYRLH36uWfxxS98nuXzMNrb243fNNDZ2oqenl4C4nY0NoQxNjmDqzeHTLonFf7O1kY0EBS7yS/YB9vkxWBVdLuePun0yQFQbDiiEhvi4MgMvvvqefz5N17D135wko00AXdjG8qb9qG0+34UCZ5KciUrWyaRDVjsCLI7kXSAHdDAk6RQIusodlI5kgSqOJKElyZQM3gOmbOvmTi1paMTjz76MJ791NNrtk9rZKTmI4lPlgP+lStXsRRPEOgEUSZ4L2tD3coAxqlGTzv/1SZ5Taor9hwBl0s7rHMQ1z4QmaUlTE3PY2hiDonKSqFILsgFfKRy0atN9YI+2wDXzUm8viaIZg6mSQ6gchQxRwCmVduG+lpT+avj/Vo+J+lSPSdLgS+p4Y0yjRkCNhnOy4W5MqjNIJWonvXzXW0GfOH6qEnHJmYWUSDT0kMA8suPd+KZ+1rNLujY3iYc2dmAHRvqCFIClmcxPM53V8k51yqnxnNN1mJoTMJUCbruBP4xWv2+Q+++sooqnLT+Cnxp4lM+FLcmdYEqeeJzgs7d0Ga3mkA1KUs9UOp5eqeal3emaN9Uzd6HoVXR6FQMm8pAQLW3I2j5m5jJmUpZgpP/XCaDFJnO9eEIWrS1glK2xqDEncjsd5FMRsL5LXsoAysOHnOIabgJTCTJcbcTgGi/JYESqfE5mMIcQ7gIhjwEKLKnMq9+uifgRfDiIUAywBXhdQ3HPOgdSasE2syxQzdDJ+MnsLHrAmtNTEN5UZNivpSmxcP4lZ7e9Sq9igTNMs3n5DjCQ8DkaeNzdXyPYMrAk4CcNtxl3ObGXHlh3RVZZzcG43id4Ok7L05iajKF9vqAMdxSmguqLVfatcMWsex5UJmGa32o5f2B+TQmyYAtsfzFQEVCPrO3kdOJPNv82dE4/vD4pK0oa34paxP2o59xXJfLlpaMuntqEP5T30Np8hb8xQLu6+jA0c5us8PxS3OCDcq+UnWjk08AGbPLY7xUwHQug4szswQlaXg4/rkIPIsb9jguq+ubCbb4ZC6NHEFLOpkieCqZ10PFIZsoMbgCUBsJoMTwjrDOvnNlAS9di2KQzKwAb4RgN8tyXs7lMMM42mpC5sDDx8Z+e1y5k+wq66TaZXQWIB8QYLtIEoSlOD4usj8uJBMELDMmKerbsYe4r9YBUHwusbBA8PIypm9cQjYZt41ztxx9DE3dfQRB6r9MRenfTuTuZI8JbDn5shbLxirVvBxBufZ+WpoYw9zAVUxePW8OIYZPv46ZK6eQHL8BXyaKsK+ELIFKIp23eEI1NWhiGSi+TDpjXg2lDifprNS/OqTGHQzYWPwBsnfHM9VzU2lj/WgrB9n03hicMhunl9++gisDYzZ3tbW14dD+fWY//tCDD5htjyQr4XCdfaO0hGRbvDg/D08mAQ+/2fgx9q1ysM5ZdGRw+dl2ZIfGUOBAJGATTWQxs5w2ZzAzsQzmE3nWV44hj9l4ztziO8esnc8lFLK8ll+5NxNTyGJaYTmHKcajMWFyKWue8kYX0xieJ6CeS5m0c3DWCcNzCYwtpPheju2kjBQHMTmGKEZaUW7utm1NSp0b4ereBE9DG8f8MnzxOVPVKw9eBKaHEGR9dHW049DhQ3juuU/hlz7/WdzDc9XbnYv1LtTW1WHdun709XazzApYWl4yLSzN52rjsptqJT+gPSNXKshW0irna/QLCqDUO0VW0fyjSmfjSZExvH5r0hxF/M+/9w2cunALHn+Ak30fylsPIs+JrLDtHkeqxMFHOtMW2PmkTlWujTj2Thy0HVIC72xNld+cHF1slOGhswhceR2pgctoqAngyL1H8NAD92PP7t3Oc2v0iSetCGlS0Ire8bdPYmF6Ct58GkUxBB3r2KTc1g5Xmlv1VH84YNoxyEm4sR2lHmevEX98gSAly0kuZ5OR3pA0IpWSmlcSbc315pFPwEge9HzkImsb6rC5n4CNacm7UTyZNrU/2U/lCaSkvqc4imRG+rta0cjnB0ZmDDxp1WpiNmr7cEglpj5Sg0yGQC6bJ2NawMUbo3jp+CXcHJo2aZWY1p0ESnLlfd/uejTV+xGp9RgIqQIQ55P1cVV65/nt384v599tuvMZ0buv3I2cp+6MyyHlScEBbneG6r0qOe/fmaIT67vj/ahkcTFNzY22eS9DmMyf9sIamUpjNpFEggCqlcxXvZ9lLImjMeF6t8LoqAEp3/LgniZY0Ga4AioEJ2W5ntMjzpNWb1L3k9TGPPbdQXxK9wVe3vmJuqB7FbClZ1cCx2cDX/Kgp014eW639LzOeVwhXdezul4hO1e8Fp1yyn/6Pv6uSq2MeNHSkXRK2rHVvGh+4I9stIRvvTCDv/zGBH5wehazZHjkflzlKnsIuTMWg6ejY8/kkEpR0lntQ6OV5US2aA4lllJ5Y8rkzKCfzPrxwRi+eWEObw+Sucu54W3rNLun4sEnUNbCnBqR10+GaAD+E99BfnbUANujPX14oKvb7NmqQOJ26p8MMvszfniSUHaW49r56WmMxckcS6OkrQelTfuBJjKa2neRIMolacvMKDzLc3DzGTGPWlzQvm6qvw2tIQO1kaAHJ0di+PevjuP8eNzu3behHts760CeGEvZApLZrC1ACEAFtdikzvbOpk9SnajtVc+qJGZUG1wr3Iwt49biIpJLCwiSgW3r38ihOww/mXipjy7NTGHg7ZfMjbnaU9/ew9j24FOoaeQ3qe5X0r0zDVH1ltq+wJP2+RMwKxY4BxC4ZeLLiM9NYX7oOsYvHMetN76HG69+E0MnXsHsjQsoxOYdtdNN3bbh+s6t/Zwr0hifiVp8AY4dNQRRjt0Oy5LlkiPAEjaRsyCpgWsBrag5ycmJ/X0nCQSu5HXlO3TGnsR4pSmh/QkvXh/FN146jTfOXDfNiFAohP6+Xjz79FP4W1/8ggGnnh5nc+JcTnbpQEdHB9avW4fJqRmMjo6BEwlc6SS8yzPmdEmqfMpw2RtAgcAkL2DC4Kqttz6tuVh50ObYqXwZi2lnrzftDXaTIOf6dBI3GHS8OhXHlakELvMo6dElC/xdOddRzh6u8JqkSlLdvT6dMFu7QQKoSQKshVTR9qvif5TcbFviRwmoXZFGBzR1bTHbpmLfTpTIC3h4PeQqom55HOHR8/CNXEJ5ehjuXAb1jU3YsmULnn7mSfyjf/gP8Pyzn0J/fx/rTYuadycP+dS2tg5sWt+LzrZmTExM4vrAKE5fHiSvkDMbaHnoc+yi3lGfd6/eTxT9QgKo252TZ2TmRHEygvI09q//z2/gy99+A9HFKEpaud+w2wx4Cwc4icmeRO9xlFppG5y0yqGaispevVocL1buVhN6J7EDgsyKr5BB3elvw3fy24iRKe7hRPj8c8/hCDt+OxnmNVojkQZsSaCSqRSu3biB2Pys7edRbOwkc+A4kyAX4LRLzY5iatXGSLYaWg3iXgNsq3yn3LvVce9LBkKTiNnu8bZtbMhH9UcGzE0NYZM6aV8MqSOoUW/oa8euLX3mxW94cg7TnMyiyymzb5KOu/aO0BSofG/o6UC4LoTrgxOm8icvZNcGJvAWJz0Z+r5x+hq+/J3j+NYrZ3GeE+LUbMwmKm1iK2cQR/c2EDz5VqQ179mn1uh9yalSF+SSvac9YHtEDU2QaSIToBX44Xjc9oXa19xSsaOR7YNGSGnkq+3wfQU5gpAHPNkiLfOeAE0dg1zLOUOp8yz/ueSQR8FpiqvoXRd+CqQ8MJg9G4Nb4ISnVbBlgd9NvqskBxZXfcic9CMzFUAi7sL12QUMLsRMvUbl10jGUpIEkz4STEkqxRKwqFV+ik6gVHYTAk3nJxIEUTlr15vaHTU+2dd89eyM9XNX1zoUDj2Jws5jKLf3My8qXOWR/Xz8Jjynvov8wgyCrKtnevvxIAGUqY9ZJ/nkkQEoUtpVwnw+i1NT0xiMxY0BROd6lLYeQbmOIJTgyjc1RMbyMspjNxHIxNEYCSIc9LHOOM6wkiSNUp0S66Iu5MeFySS+cWEWc0sZc33+Dx7uw1M7WzEVL5hUIZMrYkt9I/a3EiCQH1gNnj8IqcbkhMLP+ru4tITRZJJ9VeNvgaBmCXUER+3rNtmQHp0Yxc03vo+lqTGE6hts89x1B+6DP1Rr8Rh4YTwCW1rYlXq0m+1RKnnyeqrpQV740tEF28BXnvNGTr6Kqy99DVd+8BXceP17uHXyNUxdvYD04gzCATc297fi0K51uHf/ZuzfsQ593c0mTdKcMDw+by6vlbbGfmnNKGgzeO1vlah8i7aq2NjXat5Y5VToNjC6k6rQye47p/zB/kPgqoU8Le5p4/fvvX4eL7xxHqOcf2Sb1dPTjccfexS/9RtfMuDU3Nxk+VDaAok+v5z7hNHd3W3B53M2JZ8k37W4uAA5V/ckFuGdH4crnyGA8jvq8doihGCqVNOAQksP8u0bUGhfbzZF5glXWkcsbyt3zp3azL5soLTAdlS0vZXynBfz7PMKBf4u5Plb1+23nmXQ/FvU5ngcNVhnJvkKyXMzedCGdqbJ8aB3u7kgz6/bi0LPNhQ6NqLY1E2gXYt6VxatsQnUT15B4dpJJAh4l6f5LYxXqnjPP/ss/t7f+S38nd/6Ep556kn0dHe9L3BaTZrHGxpbDHy2tTQZy3xzcAiXbwzh0s0x0zZZ39NqEilbqauOQR+uG/xC0i+sCp8ahU1K7EWz88v4KzJxf/jll3D85CXMxDPGmJZ2HkXh4BPOhrhE9kZyHyVOQg2FncekTnJPHqhlfFq+VOPR1Mln1IDeFZyTAIqoSbDzn/oechffRiKRxLYdO/Cbv/Hr2L1rp610rNEarSatOCblMja6iLGRceTIlnmltqFBVu3QFIlINpg7zc3OdRTpXMuBBFEltdnGNrjDDQjE5uBNLqIogMWn1TekCpHOZs3TXmtTvU0Sji43J+IaqRzVoKu9Gc31YYxwEpOzFTmAGJ6YNbW9obE5jEnNjyBL926NziCVziFHxmQxmsT0zDLGp5dwa2QO1wZnOAkvcULJo7s1YKDplx5rx+NHmswRhBgSzS9r9KOR2obcuNcEHAZftmHaPHiMICDKuhZFOKmGyKSLodNKulpUtf3YZpca+7RfU9Ut+bwHJdvkltcZhW2UW50/xUiqSd2OoRJ+BohDtTmoGPWgcNNLpsOH0pgXcmNeHOdxhEHXb/hQHCBjPeS1DXgbSiGEXF7MZNJYJDM+x7liOqaQN89dNQRQckIgmyYVQ7X3qU+pLKUSJrWft4eWjPnW/VimiCtTKbx1a8lUeazY2EchL2Fi/rs3OXMLGTJjsMavw3PuJTJ8UTTVhvEkGaTDre2WnmyxPonklHNZXuytXk5OTGJwOQavtEW6NqG47Qi0R54rlYDvzPfhPf0CcrPT6A578PTuNjxOQHRwfRNYFRiNZrGcypuq1dBCzjwi3ppJojUSwLFNjfjlwx3oaQyyDmMYmk8iRwZ5d7Ps0Dpsg2q5vK72gQ9KUr3UJ6TJTGshYzadxsJyFMnFeTR39aJr4zbzzjc/cgsDx19GivcaOnvQvXM/OjbttAUwLaplE8u2x1NyYRbxmXFER29h7uYVTF46jZHTb2LoxKsYPv2G2VGNnHsb09fOYWn0OnILE/Bn42gKltHXHMLWviZsXd+OLevaCXza0N3RxHkg7GxvQSBjm+GSd5qciWKe47nUs6tjtMCTPN4l5Yk1FjMgIQnU1vWd5kyixH4ieldTVRWuIt2WVFDbYGSz2idwBm+fG8DLb1/CuSuDWFxOoqur01TQnn3maTx4//1m11NHQKGXNV+K9H6E4KmZdSQJmYBDe0c7+vt7ba9F2ebOTs8gQVDpyiTgJqiW0yX1L1c2RQBFeCVV+CABjUCNbNwJnqTmV2xoRam5C6WWftvMvqDQov2lunivw0Kpvs2cVViI6NiGQmMnCk18pqkHhdY+FAnKCp0bUVBbFTDq3GDXigROxTbeb2WcjV22vygIlr0ci2tzcUSWJ+CdvIHc0CUkB68gxzoPu8vYvnE9nnr8cXzuM5/G5z/3GTz5xGM4eGC/SZxCoeBH4i/r6iLo7elBpD6CdDpJvjmKgaFxzHDeTyZz6O1qQaSFfIUtvq2R6BcSQGl84+xOLFQylb3vvHoOf0zw9NLxy8hycvT2bXacROy6H8V1u1AOBOGSnqz1eL5sKnshW4GQK0zbl0fMp+4b56rh/B2jQZX0HO/X5ZbRODeI3NlXkRkZQJAd+/Dhw/jlL34B9Wyga7RG7yTpwNdwIpqdm8eFi2yrnDDl1tw2cW4iA6UVMM4cVfC0EtjeKi3Xglb5SmrDLV1mZOrPatJIoMRBUdIote+k6bDnzI5JOuyyb9K5mGqvmDgygl3rOrGpq5WTZwkJAi4BJzmkuDE0iaHxOQNN0ku/wWvz0YStV2jvo50bwti3JUxw5EN7s9ccLMg7nlyJP3yoyfZDevhgIzb3kokkw87o1+hjoLIahpELTRGVvR9jMxmMTMuBiFbci1gkkIoQPG1taFyxp7mDKo1I60jyslea4zMEFua5Tp7yzDW4c9RzKypyQgU/C1TJv4I8+BUuECRdIUC6RYAk8MRv0ca9xTEGgSaBKbk3T3JEZ1us9/hQx34ol/+KYyaZwMRyGmMVpltG4AEf+ykBlDbHle1ZtQy14q2+KFuHNwmWZDshBnF0MWtG4lqgkLMJA55kll2pOEqtPSj272DnJxAQQ1jMwy0AdfFVhFIxdIbr8XBXN3Y1NVn8n2QApS+Xc8YoAdTxiQkMLC0TQAXMJqQo1fuaevN46zv+DbgJQLMc4zZ3hvErRzrxxI5W7OwJo8T5P5opYSGRxdhCGgNzaYzwKOn+I1ub8MVDHbhnfb3ZSn3r0gKuE1ip4A8SwB7r7GTb8Fnz+iikYa6RvIaq//zCAmYIkgockyOMO9zUghzbWnRiGKMXTiKbjKGmock23C8XsoiODZrq3QLD3OA1zN26ipkblzB15RzGL50yBxCzV04jOngZqekhFBfJeKcXyWxLquZFd2sE63vasGl9B7Zt7Mb2TT3mObW9pR6R2iD8BBkqX8eGVIsqLpPWLSwlTX1Oi2PZipqcvMY2NDRwTtCefgR1BJgCUFsYdz0BlGlFvBetKjx5U1WbjsXSnFOm8Nrpa3jjzFWbU9zsD1u3bMLDD9yPxx59BMeOHkU3wZQkPJLoKA1JhYLBABob6s2bcU0N+bQKCUj19/WZo4mO9nYDUUGVPQs/H4siPzcF1/K87R3mKmTgJpASmHL4wJJjsiH+L9JCgNRuG9MakJJaXVMngVOnXSvrOsFSqYlHXrd7BE4l2eU19zr9mwCpROBlgWBK90oCXvIOqH2qzMMzv4fpuxPz8LDufLMj8EmVd+IafPPjqM2n0NXUgO3bt+HosWN4hoDyC5/7LJ5+6gns3rUL7e1tCBI4/agUDNWgg+CztbnJynp8Ygo3Od+PTMyhob4GrZEa1IdDcAU48K9N3L+gEih2rFwmh7GpBfzRV17Bv/n9b2FoZAqeWgKXDTsInh40yVOZjRscnISoDRBJHcXDgYSdx1YH2cBtYuPQp+Hb6fviFnhWZVa0YruabJXfjfqlcTSOnEHq0km42GG3bd2K+48dxb333mMrOGu0Ru8kqR1oYpqcmsKZs+eQjs7BTaaqqH2fOCg72N2B7u9odbph4fZ1ToR8V575ChrAg3VwTw3DnU4YgNKDWlUcm5w3Y125Jpc7c01OsueQ8wcxdFLJuHf/Fk60DRjls5JcJdm3ZBc1ObOIcXM2oc0rc+hq8ePongb8o19Zh//sS+vxqftb8SyD9kD6whMd+PyjHbh/XxM29dQg6Hcjn9dkXcnxuz5ojT4sGWNOElNSGySTH9QGwAUkU0Uei5glozJOpqeZjMSu5maTRKnF2Ft8R5t0qiKsnTEuJ+gG6yleAVIjBB6S2gyTkdR9OZyQ4wbZQ/H/T530CQR/pTjBn6RPBE+mosfmbNnL84EsgzhxXeH36Z6tj+mybD0IdLZH6m0vnytk0mVDpsWLscUMbsktdrbI/uFCb1PAgJRwj4q+yjeORtO2eetMLE/Q5NhLybbk6MZ67OiqM/sK2Y5og9J8Sy9AAFCWREq2VZyPPGMCUG8gnEmil0D3aEcntjQ2sl7ltOJnoZB/8lRppSixnqIEn28SQN1cWjIApS0fijsIoPwEUwuTcF96A66Ra1bf69vq8PDWFnTX+xBkXfe21KKnuc6M+EcXkhwji5yty2iJ+PHLBzvwtwm2QvV+jM9l8Bdn5sxeJeLzWh3cTwY+yD7zUerAGH5+g1ya59lg3p6bxQwBnk+SR48HGY7LBfbN9OIsZgmS8gTXnnIB8clhTJx/C6Nn38TYxRMETGcwff08pm9ewuzgDSxOjiCzvABvOYcmMriSEmze0IM9O9bj8L5NOLBrPXZt7cOm/nbbFF0uqrVQpi+QLauCA5pUxsoh/+mcbVbfKYdCCto4XZ7qNP/IWUMkEjH1vbhUgwmg6kIBrOvmHML5ompvZrWmOWl1sKsOSdthmXPP66ev4sXjF21T3On5JUTCEdx35BCeffpJPPHEYwQN261zSYNBbyvvir+WoE3ASZKnAMe0u1E987ljx3Y8RaCxZetmdjG3LR7GEwQr5Ou8mTh8c2Pwzg4TuIzDnVwyz31qF5aQOrfOOQaYCp7O9QFu1pvUAKUCKC2RYO1tCVaozunP4iPVPjXfihSX4mBcrmyaYGnZVOylVuibugn/+GX4B8/BP3oF7rlRlGLzBM9F9Pf346GHHsLv/PbfwX/8H/09/BKBk6RNrW2ttujqULVUPyzpI0W331dZbty4mXVZiywB/mJ0CeNTs7g6OGFges+WPtTVE/hJYv4Jp59fAGWD2OruaL2eRwZekg3G//h/fA3fe/m0MXvFCNH+xr3I3/c8ClsPORImvaPVBsYl5sFxUc6O0EDgFJKxoeLTY9V0qmmRdI3vOJeVtnPZVDE4MLgvv4HyS3+J+MAVDi5BPPjQA3jggWPYtGkjGWUt267RGr2bfF4f5ubmMXDzFuKLC+auVatg8vpYlh68dLLZZle1RCNrhs6pkZ1bu+Y0EZT71jBKHNhRKsC1OAU3B/IyJ4FUNod4Km1ieu3E39HquHeVAwgNzl6/Nmn1oLu1EYf3bLIJcpaTXDKVM9UN7auysbsGTxxpwRceF0hqx5a+WlMhE5NZ9VYnQ3zbz+N27lYd1+hjIQ2JlaFIpxqf5M1Qm/xeHkxiYi5rQ1qBE/kSmZGI34/uulpbybV/1fpZXS2VhSJJZ5zL/KtLduAfzt9yDS435fLk96PR6vd1TmaJebJfSlO8gpcnYs7sts551G+7zvOcy9T08if9Bp60X5S9y3u67cSmCyLninOtEiWDysNPpmc0kcBbs9OYS6XYN8oEPjDbmaGFFOYTOQR9HtQRqDaxfB0nEvIGCdtQ9xUCKLlCFqP3+PZm/CeP9OK3jnbj3g31Vs6yFZxZSiPT0AVXxzqU5RWMjIs3R8aOAMp96S00EkxtaG7B0c4ubGpsgszQ2KMtf87cU82xc11ke9bY9QrZI86z1Wms+poklre//n3oXe/rj3P+7sB8vOPaHdOnBbW1ynmVVuK8/b7yprT0vWLKxfxKfS7JMeu18XFclQRKTCoBVGnHvY576lQM3qtvwz18xdT12upD2N8XMQDrY120h/0EQWVcGJd6nmwEi9jYEsJn97XhsW3N6G8OmvT14kQCXzs7hYXlPMu+Hg+wDg61tjEOgnLjPT486RPlFCTP8TvNsVOqfDNsW/FEjMCJzHI+jRyZ6qWpCdt8edP6btSQd8hk8qbipvZVV1fHcdVRecuxDwc5Ph87sBnPPLQPuzb3YENvG7rbG9FCoFQjB0EEfNX+7ZSok5G7/VshnuodfaZseTQXyA5WzLO6mtTlGgjs5TI8EZeDoaI5I2priZgmg9J1NqatLjrf7nEi2dLo98XrI+ZY6PXT121PQdkGbt64Ec8+8xSefupJHD50CPX19caf2VxWiUT2wrU1NeaKu7FRnmerIOK9Se90dnbiwIEDePKJx/Ew+bH2Dtmhl7FEIJ6IkUdMJVCOLXJ+nIRv+hZ8kzd4vElwNQJ3dJJgZ5agZ8FAljsdM60Ol2l3JOHOMkg9MB2HO0VglIzCHeezS7MEZlPwEBB5Fef4dfhGLsI3fAGescvmQc/F+IvzEygszZv9Wph1rD1CP/38c/hP/sHfx2/+xt/Gp555Gjt37OD3Nr7je1XCq+ruQ9N7vy9bMoHXeCKO0bERTM8sYm5hGcvJtC2+9faw/MTLckxciedHycrPIf2cS6BW1ZZGp0AAywRL3/j+Kfz5N97AD14/j6mlJCDRqtyT73sE5d4tJl2ylQRjRFXp/Ctj1DpeV7DVwLsge52u+nnHucgAHBtTip3o4mvAie8iMTeNlrY2/K0v/hIeevB+W7kxLz5rtEbvQTJQzeVzmJWr3skpmzxc/oCpA5TlPl+rWKR3Nr8qWTM1gF/5pclMKgnSr5ZENcOJMJ+xVTBNTmIiNDBqo1tJlzT5SZfdFhY4afn9Pvgbw+jo4vucuLWf0+x8HJlsBn0dIRzd24QvPNZhtk3dbdKhd5nxvEgTbjWjWoBTfApr9JMhqfJpb6z5aA7JdNHCPJn3edZ9UzCA5mAQWY6FYuYErDQWqs60Fl2FFwasNL7qv4JuMJS1kS7rUu7D3RwyVyGUd5EYfBtr34fULFae0PAreyttnDtekSTNeMxLoGyx5PzBDGJSZPSW2b55rzgieyef2TyVRr2OmqHIDqtjt69yGEteco7OPYF8MbgL2SxOz83hpYlxxOThigxtZ0MAjTV+2yjXcVOcMwnTuuaQqfMp3hynFamFvUwANb2cRX2ND5/e24a/fU8n+jvJ1JKBnk0UME4QJjfGqXC7eYEttRBIhSLwiQkTgLrytqneBgIhc0yR5Zgwn04jQaZZXUv1UwUUyoPUMRXE4Ota9ducutOxeu7c4+vONf2rnOuaA2DshtFKqdmlah1Wbq6iO+rOyGK+45/iVdp3BF4372ccc3wMAhhytqDflk+S4s5wzJMd32QyiWuLUbxOkDGSTMEnyUPvVhR3HuX41maOc7xDl8wVfInv1HEsqid4qgt40MBjyeXB2FIeL16dx8Bs0sr2/k2N+M37urGnp45ZdJmU8fjQMkHwPLxFL452deCe9nZs5Nyt+x9JjXJV4ei75JEvzjH+7MI8lgkcwLG0kEkhG1+2jWx7u5px7/6tCBKMLJKHkdREMqwWgga/3o0nzPOc9l3avbUXu7b02OKW9vhzNn1WyTplx+ZsYMYZz3nVsv9DvoF51PNaANDGrcMTC8wH2yb7kkCcbKAkEZIrc0mgZPvXEA4hIqlQpNZ+v1NSV9VskNfWc1eH8fqpazh1cRAj4zPmIv3eI4fwxGOPmnvyTQRSSkN5cFT2lCW2c3MWQUDc1GRAw7bL+IAkEKW8t7W1Yr3cd/f1mWbQ3r17zS59fX8fmsIEqKUCiknWw9ICivEogc0CSktzFlwERIjOwBWdhlvSzoUJuBcn4Jkfh5sgyG3HcXh43aP7BGOSigqUlRenUSKYKi5MMa554xMDpTzbZRBbN6zD0XsO46knn8Dzzz9rgOmRRx4iiDyIHgIZSf3kKENl8JMiATVJ99pamw3Ijo5NYGhkHOMEUtrepKU+jPpQAH7m30gN7SeXvZ8J+jkGUNWaYs9iRZeKJczOLuKVt6/g3/3xd/Hy8ctIsuPL9WN5x70o7HsYpfW7HPDCQbZKapByeeqS6FWb5q64KK8S01FSqxvGO38b8QInL08+hVB0DJ4rbwE3zqLEAWbdhg34tV/7FezauXMNPK3RDyUZwdbV1uHW4DCuXL2GMgdzbX5Y6tvG2YttlAzvXZvgClXuqG3rqCVV9hHZ8zkqBgRhssHQKpoGvSIZawKnBU6QY1PznBgL8PF5x4tQyQBdIZXB4twSrg6Mm7760Pg8s5HFoe0NePRQMx4+3IS2Rj8nVD7PKI04Wf+QaXqNPm7SBKtgy/6SaJI59bhQFyLAYL0MjKewQOY/SSZBUhYx4WJgNQ5mKyBKDKJtOiqJip1XGLDKP6dR8Y+AjOZMMqnmHryG936IcL3SIu9CTktR1p0/vJIgszpYsWG6xPY/zTYcr9hhLTEs8PeMF8UJhiGGWz57Xs9JRc9U8yrJVWK3vzrX9yjoe6W2JwAp1SrdWyJjemV5Ca9PT+HtqWleK5ob8iPrHffWso+ZiecNAOVYONowV8AqEvIiSQR1fSaFl64vIpYpEFzV4KmdLbh/SwP7oBvLfG9oIYOBmQSBFgFUQyfcvZtsjxdzpUyw5p68Bde1t/mtS0ix0qaTCdxciuLm8jJG4nGMJ5KY4DWBiclUEtMM2u9L9m3L2RwSnN8yrF9JSqr/nO91vt0pi0ppsIBURmwCFtQexDRruwIdBSirYEftpHpuAFvHlWt635ES2buqaSVgf5hmNW3lycq9bOWdY9mnOb7ECzkDSHMEiZMERmOJBIbjMdxajtm3X15cxNn5OZyYncaJmWlcI/CIs2zcmrP7d6Kw/V6Qy4OL1zyxBZMQeMj8Ip0wd+SS6HQTAA8vFfH6YAKvXptHIp3D3t4IntnVytCC2voAMpkiXh6I4fvXo+amuitUi6fJWEvltSkorRWn7XxocorB3tXY2h4KWX0JQCUJROSwIZtOIU8QFfT5sHVjF47u32IqdsPjc87WDyzV1tYWY2wXWR65XM4AhdSvZcukOCSlknMFK2cnyR+J/MxLngBG9q4LsnNlfcoEQS7FTYWXdZ1mnckzXU3ITxBVY5IoASXlRR+usUVtR0BsfjFO0HQLP3jrIi5dH8FSLI3Wlhbcc/ggPvvp53HfvfeYa3JLl9+n8lITUpC9kzztSQojQKH0PyqpDJXuls2bcJhpHzp4EFsJpvr6+9HZ2YW2jk60tXegs6PDnCw1ERhG/G7UciwI5jPwyxFFcgnexCJ8DJ74ArwKCYUovKlleNkGvTmC9GLGXI+HCYabGiJmk9XLdDZu3oKdu3bbnk1PPP44nn/uWXz2M8/jkYcfxJYtm62uJUH8aZMkd5s3bUSS4838QhQDw3IsEUUqnTcPvF2tEQPMNgh8wshVHv/ux9HPfvJkua5UGDvrPMHTv//TF/DVF05geGzGBk1PaycKBx5H/uDjppcqMleUJKk2iSR5koqUOYu4G7ipMCJ3pZVbzIx6uNuP2sQk2sdPIPPiV5F48yXU19bgvgfux3/x//hnZuy3Rmv0QWhxMYp//W/+V/yH//P/QiI6j2LvFhSe/i2UyCyUpVfN9ltty6vJ6cxOw6xOobdbMAENmWbks/DcOA3v1ePwDl2Aa2mOt8iMViarmlDA9vR45sH92L65x9Q4pAY7NDqNs1dGcIUgaolM+LquEH77+R48dqQZm/tqzOZGRvYr6b5f31mjj59UeVWyKnDqU6c6fv/EIv67/2sIV4fixgg1+APY3dKMX9602fa4yZpOu8PwSKrhqxzl/MDH9qZJUlICA12852b9yhTAHeQzGwnIDuXhaRZYZ5qVofR2G3DaxF3JdOxIllGGIttpyoXCmBf5twmKZoSE9N95TnIQ/ZLtivP7/Un3xYjxv7XxIq8Y825qVFXpmwMyJP2YJRh5lYz6q5MTOE0ARb4Q+3oi+NUjHehvCeEvT82ZjdPoQsrAqUDVP3q0D8/vbrXNM791cQ7/6oVhs5W6f3MTfvO+Lnx2XyvBpQez82l8nfe/fW7SpFSL2x+C59Evorj1sG0E6y5k4Tv7Inx//b/AM35TGeZ/MsSqwEoJ6Ez1oo19azl/hX1+1JHhlHv6ds43XTW16K6tRSeDNk/WZq56XmBH0qlq/VXBkX471/WMI/nhf0unWrY6rx5VjiI7mBpglXjGixqVVJZylS9wqrJ1gGrlyJDnueogWywQ9GUJAlMEhUmMM8zK7oJ1EM8XkLCQs+fukPwQdJRq6lFaR/B0+CkUHv6i43o6FYN7aQZeAlD/N/4DXDfPmZOop1k3n93fgQvTWZb7Eq6ORdHf6MM/fKQPD29tMilioMaLxaUc/vkLk/iL0zOYX1rG0dY2/Kd79mA/jy3BGmtz2gridol8QKo8ri9QOQc8XhyfncHv37iGtyYnMURwrA1oJfnv62zBsQNb8fix3bgxPI3vvHoRcwtkxlnX/ev6GEcZI8MjBC4ZAokaPHrvdtyzb5Opxqnvqo2LPmQO70qSZs0uLuOrPziDyzfGre7DBDFi7sPhiIG14eFhpAnoO9qasH9HH+7bv8k21BVg0herLQlUC4S9cvIKLlwbwdikAGAWvd1dJnERcNL+TQJmmm+qpG+RNE1AUfZOLQQ9kiT9OElpak9GOckQUJ2bm8PU9AzGxycwPjaBGdbb/MIClmNxA4+yJZbrdi3iO9/L/sO+JpAmu2YtiEYI+ATG+np7Tbqm/azkKVAgTtKd27ZMP5uk74tGF/Ht734P//Jf/RtcuX7DtkD5wjP34pc/dRR7t69DA4GmFndXBohPAP38Aii1VXkCIZ04eRVf/8FJfPfVc7h6a5y1XUJpPQfWe59DsW8bSg2cvNSoVbkifrFNSLIrCTdxlHB2gF+5uUJ85v1Kx0aoygMcIOANonnmAjZd/AvMv/EyZjlQ7NqxDU89/SR+80u/jnX9/c6za7RGP4Q0iP/BH/wRfv8P/hDXLl/GopttdN9DKG07YiBKBtNm2HoXeq8ma9fZTtVsy7k03ItT8F4/Ce/AObjHbthqrfbEMAaaE2d9pNZcxIoZkppGOpMjcMpwwiigty1oDiF++9Pd2L81zGgd24yVsfP9+s0a/fhI41qVKpWhocnvc+HmWBrffG0e3z0+j7cvL9n+Nhsaw/iVTVtwHyf3ZjI9AkuSqth7jEqxWeCP6pG8wapzMgoESS5pPbeVENkGNO5wwd/Ea2yicuhgY3UVSK2eXC0SBf7RnkxsNIUl8sCTLiQvu5AdIbsaZ5vKMy49x0cMnDv/b//hPTvVrwoY0+MiJedI0RyAVH2uSvYcIxeYkiRETL1sn16aIniam8XIcgx1ATd2d4Xxq/d0YHdP2OxjBKBeuLKIqaUMGsl4/9o9nXhyRwuSuRLeHlrGHx+fQAOvy6vbc2Te5dmNiAeTM0n83puTeOHCNC5OJrF06Dng6S+h1LPF2S6DeZR3MPfkgKmhuScH4ZoYgGt2FOXEktn4uDIpuNgHVf5iLsWouQ0kyX29o8onBj1ARtPPo0Cvl43gtkSJvyvnt0GUA5QdCZJT3o42n3Nd7zhgic8yVIEWS5VHti+mLamlylDeHrOcgwtlAigDTyp//ua1vEAVy1rgSnvj6DzPb8kV8g6g5bs5vpdn3EWORUWvHwWPz9m3R/afvqDtoWMLn3IlveNeFDfus/Iz1XuNifx+z+wIQj/4E7jPvoTC1BD66oCNHQ2YiOUN5HqZ7wc21uOfPbMRe3vqLG/pshcXCbD++2/ewLfPT/MrS9jT0oTPrt+Ax3t7sK9F+0S6rI1UMf+HJpWrypRBrszPkhH/o+vX8JVbt0zi39lcj4O71xOEbMH+netxiaDl26+cx2I0QWY8gN7+HkZSxtjoOFJ8X97vHr6HAGrvJoSCFRWvj5q3u5AA1PxSHN9/4zIu3xy3DdN9fr95vtO+QXI4MDBwi0Bj3lygH9q1Hk8+sNs21JV3PnmzlOOhywNjOHNpyFT2JmfmTbJyzz2HzTX5oQP70dXVxWpTG2Ops3zVb/Up+lNLUCV35Gb/RZD4kyQBB6kqStonUKXNg+03Qb1UKPM8SmPDABTzbWXPPFtfMwDl7JvlZ5kFFAim5GZcRz/bs/bv+tkm+yDnlDQ2No7v/+BFfPkrX8P3X3zJnEwdO7gd/9GvPYEHj+xwNtxVPRqY/MWnn3EAxaxp4r1jUOAJB29JnZJLCQNMf/nt4/j6909gcnwKaYIYz8Y9KO24D/ldx5xJyQY8RcAJQKt5GnzlKUUb40qdSfHZfT1STeh2o3lv4rOVx7SPjsfvQ9PN19D5/f8dc6dPIh4v4HOfeR5f/MLncfS+e9HUWNlrao3W6APQyRMn8c1vfRtf+Zuv4srQGHyd61Da9zDyR5+39usiCHovemcrrv7WUdfEkJjL5IUpeMio+Uavwj16DS6eFzlZSB2VzRla7LMVU78HkVof2po4iXeEsG1dHXZtrDN35XJdns876k9GKydr9FMhGy9vV4J+sjqRzpYwOZvDH393Cv/hq+NYjGfRGPKbi+x9ra3YTwaxu7bONguV1EKMsSAH+V+r0urKdhWGVFNY2RuKbSXUDoT73KjpIF5odSHYTDBVR4ZCzky1RsWh1kjjeoFxk98tZglglsjAzpWQmikjNQVkJ1woLJNdJbBaEWK9g27n53Y717fql45idp1/YvMdRl7u3NNs91KbipMBWs5lzS12jOeySTFX75kMbsWWzcBfv+UxckNLCL9xXxce2Nxoqnmyczo9ksBbt6K4OhnHlo5ak0QJ0ExEMzgxtITD6yL4x4/2m+pfR30Abq8b50dj+B++M4w3rs9hueBC6uFfQ/HZv4tyYzvKBAr2NfoGfpsruQxXdNb6qGtpBq7UMtFlwgCUjpK2QNeSPKbjKMumkd9QzmdRlicx2/SzAA9BjVR1Fa0Dem+DJM19uqZzXjUAZUy4iAeVnoEl54f+V+Jg4Lnagq4JoEkykysRhAo8MQiwGmglWHLOWdcEdCUyjk4IOM6cgkQ3tRFTYXTV8BiqNYca8mLmkrR9JbAREVTZ2CVQxXdK2jTcFkH5vL5FeSKjCpaF3EB7T30fvhf+EL6laXhDNUiRqZfr+S1tNaa29x891Iu2duYhXcAbYwV8/Uoc3zh5C1dG5425lZ2gbJ8eIoP/aE8Ptjc0oSUYtG/RN31oWilDlZ0LSxxr/93lS/j3ly8jmkyhKVKLvdv7TQIlqdL562P41ktnzQtegN/Y29/LtysAKpU2u6eHjmyzZ6vOGz5Ktt6LfD6PeWl988xNA1CzC8v27XIk0d+/DmGWzY3rNzA9zTbKjzqwcx2ee+QAmhvrCDLYp5JpDIxM4+W3r+DS9VHz2NrU3IQ9u3bgiUcfxaFDBwnGGuDlmFNQe61kXup/kspIVU82T7Id/3FLntbobqT6UIt1SPWzQND/jW99B3/wh3+Cs+cvcvzP48kH9+H5xw7hmYcPoqmNPDfHU+cF57Aqil8o+tm2gbLCt+HmdkVwgBAVWUEnLgzgT776Gl54/RxusJNqYPWu24b8vc+hsOWgY+vBTl0FT4rHPO3VEDzJs5nt71SpWXumkpaFD0KV5xiHx1VGnTsP/+hl5N58AbExMryM/7lPPWO++gWetCKxRmv0QUmehrR6df7iJQwN3DJ9arDdFtbtBMhgrEhU70LvbMXVcx3V1LWDuSa8Uj37QaSZ/IiPDFoM5dlRBFBAc1MNdm+KmI3Tns0RHNzWgPv2NOKp+1rw7AOteOhAI0FUrTEj8lC2Rj/bJGZP3hBbG/2IxgsYns4gS0CVyhbNlmY6nUKqWDQnBcl8wQCGBTLfzuafReTJ1Egly+wsWOWqdWtLbFRmj8DzvHj8MYGgMrILHKfTLgZeJ79fYPMtxnmMuZCPksed53METInxMqJXy5g/XcLSdf6eJAOeZRruqj2Wk25VilRlxrXGuTrYc2zXUkVMFUqW9zgZ1KVsFvMERVMV25rBWAzXlqI4vzCP4zOOqt4b09M4NTeHi2QOhpNxpLTQpm/iR2kDXX3rptYas2mqCbjRFglgM0GTFlpvEUxNLWtT1rS5Op+NZVlmJdy7oQFfPNiB7sYA0nmC12gWbw8u42vnZnBrqQh3cztKu46hsOM+9ucQ+6RUlxghv8MKVR5hCay00W5pw14UN++3DWOLO46ixPlNWhbmFKlzA8rt6+Bq74O7vR8eHj2tvfC2dMPb3AlPUxs8DW1wNbbCzb7u0vYcdQ0oaXNuApZiqA7FAL8lUIMCAU2eYCXPuTRXCRm3dyWkFVwepAiYkgwJnid4LcZj3O2zBcwc4yly7i0QEJXqGlGSB1wBxNYeuDqZz57N8PRtg2fDLnj5TZ7t98C1+0FATp4OPo7SgcdQ2v+IlU1p+70M96C09RBKmw9YOUhtr9S3HeWOdZzLIwamHCIkUZWpcehE4xrHNN+Vt1BcWkC6JGccJYT8Hmxtr8Ou7jA2E0jJTflCqoSvX17GX5yew9RCDHWsh40cY92s4OtsL1PpNFLsFz21deg35wbW3D88rYiu3AiSH5A3s0n2vXF5tJOUQ2M689/UUIeNve0EHHFcH5pCOpszkKFtLvRpS0vLJgmRrVB/dzO62htNWiRg+3GSAJlsoJbizn5QS/GUqeYJzMgWqbauDlH2pTjvS/VODiTkLj0Y8HF8yePC1WGCr+smfZKNbXNTgy0mP/fsp7B/7160tbayLNlv2WdFTtN3GXjSXk6tLY4DgzXe6adFd7Yn1Y3qRfysVDljsWWMjI3j+q0JguuYqXE2hWtQK71n1Vm1Lyqej7dp/kzQz4cKn+WwUhEcMBIcVM5cHsDfvHASf/bNt7A0vwBvHScCTkRFDrjFjXtQDhMFa0WjWmucEDkCceJoclT3KitW1mN/pJrV+27bh6GhFEfg1LdR/qv/hUzEKJq61uG/+i//c/zGl37NeXSN1uhD0tDQMP7z//K/xle++lW4ywUUyTjlH/gCyt2b4dK+Zmq7atsfgG53dK3Ji/iXDJJcqwZf/lOUB6+gxMm8v82Pvdvr8ejhJuzfGkFbkx+1ZL7tLSanQVRrveo1t+Nco59lkhTHcQJQxuBEGq+fj+IvXpjGG+eXOM+5CIQlhXAkCz4yw3V+x6amQ0xMMGRewxxbGy9qGWrE4HA8rWX7kcRKzKAklU6buC01kmSefDYDW4qG2+p1/jQmlBOsmq81YWvGfIAPmSqejc12hX+cmB1y0nHOHDLgxCApUqwiUVrMZDGbIXNK0DSWiNtvgcPbYEzzu9SFBApVPh7U1gRs9by3swUZMq03ybwuxFJmb/TUriY8tr0JW9pr0VzrM/B0ejRmG65eGIsRIGUsy9pot5H3f+VwO/7J4/0Is+9IYvWD61G8fG0eJ24uYC7UBu+eY8jf95w5ODJjskKu8jUk+94KWTkoOIuHdl4pm5V7dtCxUpj6IPtdNK0L7W0DbaStfeBMipU0L5wuXnM2EM2YbaQ5l7EjA+dPbXtQjctZiHSSs4OyKNGmGCXNrQRekiqBYAzS8NC2C5yXtZ+ipESmDcI2ZPbHes+CGgcjUmSKT+c6rtDqH3fceG9im5Sr6fDAKXhPfx/5N75hHtS06JQngAoHvdjXG8Z968nMb6wndg0R0JbxtTMTeOnSJJn5Mvaxzf9upAlTLIP/LTaPRZbhVjLy/3Tvfnxu/QZr62L8K0XxoUlfItVKtjycJf/yvbExfGXoFi5FFwiqfHjgwDb88nPHbMPy771+ETECFzlv6F9H0MhUZQOVTKVNbe7Bw1txz96N5kLckUB91Fy9m7RXU5pAaHBcm6ZP4Py1MQNSdTUhbN68Ga1tbWYDNTk5aRKxvq4mHN6zAa1NEeYvi2+9fBqnLg4YCOvr6cHRe++x7VwO7N9vam1SfbtNLE/mXepvAmdi0mUTtQaefjYplUrhD//4T/Cnf/6XuHzlOoocM7as78TfevYo/v6vPonahnBFElXptyuLB7849LMLoDSQclJ3BlgGTtrIF7E8F8Ubp67h9/76JZw8f8NWaLTa5e7bgvyRZ1DauM8Gcr2njURtMmE0su3Q3k4r4v47BuNqEejByukHoWoUHh+86WU0TFyA+8R3kX3xywhyUtq8azf+2X/2T/H8c5+qPLhGa/ThaHl5Gf/63/xb/M3ffAUTo6OIh1vh2nUUxZ33oSxbKPWT4m2j2/ejatO2I5kXVzFvHoM8A2fhffWvkJ8YhccfqEiZ2tDfGURnsx9drUGEAm6zWSiVxDgwjncwU2v0M04aq1YNedPzWfxPfzyCP/3elHlaFNOicVbqWgJaIjHM2h9XziTkOUxOJGQP4wTZcfDIIKZNAKqWzHGEYCrCo1bWQ7wWlC0Oj3JPbXGw3Sl+De22txTjVhMWcaRmcxJLqb9s1kQ4sivQfmNSvdPqfIbnWTJjKTK28Xy+IjHLm9QpX7G5MQcRDHL9neFzyVzBpAcZ/lZ8AnXaTLSxvgbNnOTbyOx1tjaaJzOt/EfqahCpDdrG0a+cvIartyaxGI2hoc6L/f0R/PqRTuzprjMANRXL4fxkEt84N4vjA1FTX9vY6njeE9g6uK4esXQBp4eX8VdnZnDi1iKyZDRzO44i/9zvorRpP8qNrfb9BlSkIcE8C9gI2JkOLects++Rq0NRmf1djOdd+70Ks9opdV75rbiq75jeJIGVpB12zQFZd4IvXhfCFFlfVxzVeEU8V8XJW4iOajMsV7MtFhhUUN4Zqip3BrI0l1v+lC+F1XFXj+8gXdKjospjdyV7hjeDdfDMDKP+a/8W3jMvIhOdh4ffrT32Ejxm+Y0RuTWv8ZqbedmPpfIuLMQziDJoj+UutuOnxFcwunO5DMbIHGpPpn+6bz9+eeMmtm2vgagPq8ZXfVpZtW5GplKOMq4sRvE/njuDb48MM80yDu7YgOcfOYT5aAKnLg2ZFz4BqA0bNrCIyhgaGkQikUJdbQj3H9qCI3s2mj2K+tiHy9H7k8YDuayWEyEBqNdO3cBCNG7ATQBKHtrkVGF6egbRKHmgMEFeTzNBVgrjk3MYGptBKltAB4GWHEV85tPPYn1/v32LSHOKyAGjJbMT0gaujqe9sI0Pa/SzS9MzMzh+/AT+7f/2/8Ubb71ltm37d6zHpx87gmcfPYjtuzc6Y4zMAn4B6/LHC6AU8/uWWeWmRhKdsrNaISsQucbiSSwtayfkBKKxlG3gOcgOefbqEF59+4p15GAkguK2Qyjsuh+ldbtQlkpSnpWliaBKHMzLdfWmriBVCVv5umPg47n9rOTnw5BeYZzy+V/39leAky8gf+UM+tuacfShB/Dbv/UbJrJeozX6KCSj1e9897v4+je+he999wVMLcXh716Pwn3Po3joSVvNtdXlFVKDvHuXrl61dVNvwDb9C1w/Ac/Vt1G6ftrcrra21uHzj3bgOQKo2pAbNUEPWhtkAOs25rMq0bW/d09mjX6GqDqcVvxCGKlO5UDiT74zjb/8/jQu34qbWp825dQqdpgAQobieiWVziCdySJH8GHeptgGtGosG5cCr9kiFRPwkqEMcvKsZaghE2dODHgUiBJ4EsgyZwb8LcbTmEe2IuVNUi+lZW6YeWZMKf+Lf5ezAQEiA1E8GlCqHNNkhlPMg4LyZx6gBNCYhhgvGbBrXxptZF4XCph0Scbttfwdtu8MoT5cg8ZILVqawgRUdXZfqlB6X/YaV8k0vnH6mqmLLyczaI0EDBgd3diAnZ18Pug1EPVHb03hmxfmkMgUsL8vjH/4SC92EWRlCE5PDsXMrfnZoSim04C/pQOle55G7pnfQbmli/lm3tWP+T2efMYcurjOv8rCj6EcrLFgdkKBWsd2N9xgHudK8jonZzIGSkQsTH67FerK/FY9V7BCrxz4p/LTnlcc1Xjsd/Umqfp+NUqj6o/Ke6xjI6u76rP6w6CKNGDG+qmCNLsv4kk1vWoeLO1K0MGe0ZGkaV3IVWVmc3z1BsneKxGD+uAduYzg7//X8Fx4DS5/CJv8QewiCE2y7cyr7TCPVZVVuVJXdtRO1XaDzEM34zjIeT3F506wTq5nUmbj/E/27TMAJenrjwqgjHiifjKdTOFfnD2Nvxy4iTjHfKnBHdy5waRhswtxJFMZ+FnXmzZtYvGWMTh4i6AqaUDm/oNbTepTr37rdbypflykfqA+n8nmcfXWBL7z6nnbVFeeWgXm5PwhmUqaXcz01AxZryxxshtzC0uYX1y2MaO7uwuPP/Iojh29F7t370QoGLJ5rZpL5VdVpz2dZO/U3NS0Jnn6OaLl5Rj+4i//Cl/7xjfx+hvHkc2ksXVjD37lufvxhWeOmoqpt8avwVyVXXnrF4M+Xhuo9yqbVWOcM1DqggZcHvmONkrLZXNIJdOIETAtceIaHpvDuSvDeOv0TfzgjYv4ygtv48vfPY7vvX7ejBE1sXobm1Hu2YLC/sdQ2P2AARmXjGgtoQpp9YuTj6kPyOapkubtPPGH6SKsXPjgVH2FaWhjNc+J76F4/QxKnPh27tiKxx57FHt370ZT05rziDX6iMS+UlMTIsObxekz5zA3MY5ggZNPW4/ZRhjDtIpuKze9N1lrF6OZiMJ/7kW4bpxBIZ1GZ0sAh3bI5imM3nYxmWSGyWwLPK0wvJXe5bin/uFprdFPkKpVsipIupTJE3DkHWAi6ZGGX81lkioq3JpIYXKejA+bklRzWpoa0NbShNbmJvttAIRMT22Q4INMpIBSUA5zwmE0hCOmcmT7gCheMrAZkDEtFxEjIFjguD7DCVU2HiPJBIYTcQzFlnErFsMAjwra32iAQY4bZJ80lIhhVLvfJ5MYSycxReZ1lu1/sZhDjIxzXMCJjJkkCfqYoM9PEBRmvhtRK+9W/BDlsb2pHrs29WL/9n4c3r0B9+3bgmMHtuHYoW04tHczdmzsxobeNnS01Js3M4E8LRKYJ7g8AWXAh662Rs75JSzFkmT6cgRRWQzMpjEbz6Oe/aOWfUPSuNFoFhNLOaRZzi1hPw6ti5DxLONsRcXvpetRpMkk+1s7UDzyDIqy8elh/zVvmgJ+rBfOab7UMnzaXuC7v2fqZ96rJ+A9+zK8516C58qbcN86B4/2icokHU0KLQiadIrlz7y7WE4Kpg4oj3Qsq9tMS+W4AmjE0EjSVCR4Y5DKnlT39H41aDFS8bBMDAAJqFbjtet8RiqAiSW4kjG4quqBGR0Z0jqmHbVAs/Fi2rZgqgaqJsN/ygvjc+UyfJ5xpeMMjCuxDFdsEa7lWbiX53hcJKjkPX0by+u259wK6RopUEjDPzuMIsutPDvO8SuAo5z7f6WmHvsDddjO8z01YewK1WAb2842P0MwiO0sz90EWw+SX3g8GMZDAqvM53ECqEl+txYF7mvvMJf/8joocFEt2Wp/+2F0t8e0+bFUSmWHuMzytr28cnmkCJrSmbylowULD9NvamrmZ7pMM0FOGrQg0dfZjO6OJuuT5sluJVMfA1lmXSZZiCUzGByZQSKVNnBTW1NrQEd2WOo3y0tRgqYopmYXbfFbEr/Ozg4cOngAv/S5z9g2LlKZ1QLMnVksQ7a+chghhxJyGCHJ1xr9fFAg4MfmzZvMJfvIyCgmp2cwMx81xyepTM4Wp9qbImxGbEwKVvn8o7ZlfASpcvh5ox+PEwkVRjWIqsyWBvnq4Kl+zk6XSucwNjmPs5eH8OKbF/E3330bf/Q3r+LPv/EGXnj9Ak5fvIWh8VlMLywjkc5y4uckwc7r9gVQ3HoIuYf/lrkw1YZuNikoeic155okT/XNzmSjdN9Fd7v2AcnS0pp8GZ7ZMQROfRfF4ascIAo4duwovvD5z6O/v9/2MFijNfoopIlEhsOJRBIvv/IapqcmbcJybAq08TMZKLbt2xPSHTKiO8iuVPqAJ5eGd2Ecbm34PDlovNSezfX47CMdWN+lSdGFhjo/IjWclDWX8TUnDWN5nMicqNboZ4Wsbh2mTnVWIqM8QWA0Mp3BfLRgzj4idR6zd9JQqY2PQwTIF27GMTaTuV2/HDclXdIqsaRPWiGuCXgNmIhJFdMmsPLIQw/insOHzOBbqcqhiKQ4/V0t2Lq+E1vWdaKjlWCsOUIwRoDTUIdm3m8K15qhcWOEDBOZpuZILZp5r6WBzzU6k217SyM6CV76yRxu6G7Fpt4ObN/Qw9CN7rYmW233uAlgyMB1tbfigWP34dmnn0FDfRgFMqHKo9I+vGcTdm/tw8a+dlPXU98RiYkrEkWatziW0+2FUad9r/4nSVUrv0EaDxMzi9ZXFpJ5nB4m0FvIEHCVkcgyLsYTI8OQzBawnCrirVsxfPfyAkYX05z2yAATRJQ6NyD//O+iuPOYpWWRGSkDroozh1pANrzq3y6WORlRc36k3MhuaWkWnugM3PGojQOl1l5bSHHH5+EdOAv32FW4FybsOTmGMYAirQvNvWJMNS9aU3HSNEBFcGqARy7UGVzxBfMCCI4T1qL0nr2rF/lb+WK8Ak3uiQGCvB/Ac+1tuCdvwjN6DZ6hy/DeOg/P4AW4Ry/DzflRYMrikDRN+anEK8DlmR7h8xfgv/wGPArnX4HvxLfhe+2v4X/hD+D/wZ/A/8ZX4R44AzBvaGgBmjqcOBgEMqp5U2t0y+bp0usozY2hyPLr8fqxheNkgPdq+Mw6lsE2lulO8hH7CEAPVsJeAqitvFbH8pwkuHwjl8LLBG2zBG1hnxt7W9kW6+tNRdVsmCoNx1QXRcqGc/aBSa+qFQj86HhjaQkzBNslgVbyTh6PA1C0tURzkzbS9doeRQJQUoft7WxCd3sTGVkv7zEyJ0sfKwm0yfZpdHKRPBvBMEmMs1Tx5FRA48Xw6BgWo47USb/rG+rxuc9+Bp/59PO2B5JAl6TMVVLR6dv13QJP7e1t5qp8jX6+SH1PbtklKGhvbbHhZWh4GLdGJjEyMc82Qj7CxvsaeINaMFIrVy9Z1VNWnf480cerwseYFFl1XDYhEzuNDZbSW+egMDkTNd3ykfE5m4zm5pdNz3dRkqfltK1uZHNZTthlTqQ+BP0u85wzPJXCxGwKkLErB86CvBdtPYziuh2AL2TqD9UBVAN72UfAZF6Gws4qnWr14/tSh5QeB1mt3nlvnELgT/4FcO0UfOEI/t7f/W38Z//0n5gXmTVaox+Vbty4iX/+L/57vPbKK+wrMWRb+4FtR1DY+xBKXdIzLtgK9vuNQ2r+ZU6+ei40dhmBayeQPf8m/EuTaGutwSOHW/A5AqiGsAOaOpoDqK+VSoje5R+2d7Nd4VFMp6Nq9X4prtFPlFZVhY/MXiZbxMunF3FzLIW2hgA29ISwY0ONqZ3lOVyGgm5MEQD86Xem8Z0353F+IAby/2glmNmyvgsb+jps8pMkpi7kx9jUAs5clvF6Bo0EOw8+8ABayVCeO3cOQyMjiMUSBERBk+ps29hFANRgRvsyIC+xzTlApdpu1KIqGdZvtikNp7qi9qVzLR5Y4A9Jh/x+rzGS49NRDIzO4tqtSc4XWeYljMOHD2Pfvn24dOkyzp49i9m5eTTUBXFw90bsYF76upotDuXFSfuHk0CY8nHl1rjjSezKECZYBjUED/LcHuM3hUNetNX6+bTL1PViBFZa5AsGPMgWy4izDnQ3IPBCAFFYvwvZX/t/orDzPlOjNUAhgGOkj2YgSHInopAERi7KTdqU47ynOU5EMGBqffJy19ptKn0+gjPvjdNwf/v/Z/tGOXZHnHeVBuc/qf4V5RGvd6uzl1x7v70nMOMiuAn+4I/huXka5VzOXJ+rfJgTZ+5mnkqtPSjsOIriht2O9zuBIIIzD+c974XXTFomwFau4XWba506XrGt4rhTrGtA4dBTKDzwS7aHk7wOeufH4b1K4PXm1+GaGSGSYP1I6mVBkisCO86vApGlSJNpmhQOPWnOdMot3ULCTvzGdIjhYNsJ1sI7fg01v/dfwXXuRRT4DX1uH3YQHDXxvJ7118n4mgjAQ2pbDGoRggVJ5nmZeZhmGdxkmd7IZjHIkEcREba/zfUNeLCrC7+2eSt2kGFUm1ZBVduTlVn1xwcktW/JZKSK+vbsDP6HM6dxanbWNnXWAkF9XW0FZIRtpV+SnYnJcYKVJfv2owc22z5QDeGQSYrUxz5ONT51Ap/XjWEywy++dQWDY7MmGZOkqFlSauZLalznzl/EDPOt9iJVw3vvOYInHnsUO7ZvYyTKE/+uypb6stRl5dZcqnsCYgaE1+jnluLxOF56+RX88Z/8Gd44fgKzbM+9na149Oge/P1ffdw23PXJn4HGiJXFI9a59d+fP/qxSKCcPqA/LnaoKM6eH8DZiwM4yeMbp69bOH7mBs5cuoWrA6OYX5jjYJpCS30Jm3r92Lu1Fod3RXBwe5iTpgtjM7J/SiKZYyE3tKK8cS8KBx5HqWcrOQVNTyp/pwJsJUiDCCcMhBtXSZ4sUx8vcTCWO2gPJw7v8GW4Lr0BPye+5rZ2PPDA/XjwwfttEl6jNfpRSZNNbHkZy7EYxienkEsk4GWT1oq2MRKcSJ0xSGvm700yoHfnMwheexu+S28iy77XGPbg6L4m7N9Wj+62ICdtMhYBN5lmNwc7JzbxCfkCGcJkAcsM4vP8ZNLX6GeIVlV8gPWWyZfx8qkozt2Io67GjdYmP0Fx0OpNjJ+GRQ2bNaxv2VpcHUpicSkLP4esTf0d2LutHxv75EykGc2NYSSkwjM2Z97pQsGg7aov9dLZ2TmCpxh53hwidSH0dDRhy4ZOrCeQaqqvs3dbm+rR3szQ2mCSoY7WRnQxyHmDgJZzzQntLVIhrDdPXnpXkiNJtprqa82OSaBMm3POLsRsc2cBK61wd3Z0Ymlpyewx4uwfYotlWC/XypJwaRW9arT+QUhMqxjR89dGbB+byfllhBjr/mAI2wlKWsjIltknJuM5zKXzWM4WkFO5skxdxDrt8GJvIIjNnINaCCAyZMjjsmlq63OkSwIwjMPU6KzyFPiyAJIkzOzX5c6Njhvzni0o9RH89G93bH27Nzv9XkCKQMRDIGEqdAtTtheUOqjABzJpAh2WRZYATEwsQZfciZdtbuS7zJvAmu/iqwRDBGCyv5oeYjyTtv+UO7Zg+81pS5AS84KWLrMntnwzfrdU7PRMnIDPbDGZfwE9ghBbW+H87OK7Sk82W2UBuJ7N5qVP4MpNEOYmcHLdOs98LqMcYJ40d9e3WDmVevndG/eZ+/bCzqMGoMob5GW3SYOZ04BFasxyXMF03TPD8FwnsCMwQ3SWgNaFWLGEsXweQ8zzINvpzVwWVwhKL7JczhOwnmM4lUnhBMPxdBJncincKLAvcGzc3xtGU20Aadb1WDyBqWTSpK2SQrUQ4MihhFTw9LkfhVROejfs89lmwheji2xPaXNIon9qtwJZNUxLYEPqbplMhv0wy35ctP7WYxIoZx+oj5sEaiTZkuRJ9ljqe+p3ui5JroDcNIHT/MKi1YNck2tx5emnnsS6/j4EgwGbv8wpCr9UfUrVJYcRAoUCYWvg6ReDJImSKp/qNMOxZ4K8yvjUnLN/GMfGgN+H7vZmeIPk280wt1LnP6dV//ECKBaClQMHNnUSrVK8fvIK/rc/+I6p5mkSOn1xEMNjM0gmU2TQXFjfE8KBbRE8cKAJTx9rwqceaMTT9zVh7xb5knfhktQg3prHAid2b30jipI87bofRdl/aBDmAGLrR5awJh9OahywbX8IqUJoBa1y62MnpqVJIzB6Gd7rJ1EavIRadxnrNmw0xxEHD+xfGxTW6GMhtSMxrYuLUZw9dxHp6IKtahtzJUN0tbOVtnYXEMV7Us3ykCnwLs3Ac+U4XANnIY9fG3rr8NyD7di2vs7UUsIhj3kck+1TNcoiB7tEuoirw0n2yQQZcq85lyiz4/04utYafXiqCgNVIwJJmVwZ3zu+YPXV0eI3uzZ5VFS9yj5HvKdUgLQ5ssCxgNbcolxxlw3g9He3GGMmr3TJVA5j04umOSD7oFoCp77eHmN8Zsk8aQU6S8a0JuhDI8FKW0sE4Tq5jS5aKFhwVOYKeTmg4HUyX859qReuesauVZ6tBLU/B8QXTeoUjSUxMR0lqEvbIpUAlAzaY/E4AZRsMOIskJKpjrRILbA5YhujOsyb+sIPD5J+SVomRxKSPkVTGTQxradrwngoWIftPsZNJlpiWT/L0c/+JYlGK6/t9IfwBJ/7PAHLboKoOs5DY2TYp2Qv26Q9mQgmCIBcBDDmDW91j1XFCOjJJonzi2yTtFBn15V//RZYUWDZcJJDyRdEoaGdQOOwo52hPaMEPDbuRXHLYRR33Ovsq6S9lCR9kmaG5kZ1XsYpG+FSYwdKnFNtz6aOdQZ0Spv2mcRHkiNJrspNncyqVo+ZZ36rAZ3O9SgK6PTvJLDjsXcbz3c4e1dtvwfFA08gf9/zKDzweVO7hzaw1/fy/XKoHsVIq0nSbI+nLYdQ3HkvCnsfROEg0z38FNN+gudPoLjnEca/ke9U5nWVh0j5cGwC4F6eReCVv4D/B3+K8tQwfMxncy0Z9RofvAHWv9+FDKtsyVPCjKeISXce464iJoh4Z9xFLDFkfWW2aw/WN9fgqe3NtoFyf0stMgUX4tk85rSQEFs2j5DahLreH7CsqM18JOJr+hI5k1CcsoVaItheIAMqZylu/pOabG1tDZpkf0XgkcvlyV9l2FfyBqCkwhcK+NjGVQ5OXj6uoPwJmGXl2CuRsc1xbT8o9vdkKoWJqSnMzM0zLwX09HTjvnvuMfXe/Xv3GEjKS9xtX6jyccpI3yM35WK0xXRbOmv0C0Ehzg1bNm9mnbpNIpVMJjC3EDUvjgLeWzZ2oZFtWeOx0xzUYO3Vnzv6+CVQKgh24jQnuRuDE3jz9HW8eeqGedEzI13O8kG/x9SDju6N4Deea8fTRxuwf2stJ/gAImTMwrUem/T/5z8ZxfffmkM8VTTveuV1O0zyVFy/29EJ54CpdR8laesuGlS1gmWb5EqXlnfUb39cJACV5wRO8OS+dgKFyWG0N9bj8L1HcM89R7Bp44bKg2u0Rj8aadWxubkZExOTePmVV5BYXoI/FCSz02m2UKbSo9VeW+Vzmn01GKlvMPgXxhG6cRLFgYu2ctzRGsKuzfU4srMebQ0+kyxFCJ4UvNLXU//i5KbVo3iqYIsZX39tDn1kxreuk1MW0o+zj63RB6eKGoQcfKjuEhw3Xzy1gIHxFPo7Qxa6WwMrAKpat8GAC+lsETMLORtrlxIEKemc2VhotVCASKvOk7NLpn4tAFUTCjgSKE6EBqBicWPqakJ+ApY6kyw1hGurPL+lU+HFnKN+f6h/znsCNGLI5NZZKoUybNdE3NHVgU4GAbn5+Xks8Sgg2dwQYRtn224Js0wcydvdyLl6W4qg317OYwpSXboxrM1M8/CzbKX6JUDUTIZ3HQHRQQKpRwg8ngjW4mHOO0+GIni+NoL7ArXo8PgwTyb+Sj6DG9kkFuToSCpwHesNyJiKnXmUq6ZsX+qc3o1Wsl99rvKsU8imuldm+jYuKI2erSj1EdBooaWtz9lAnuDOpDX2HscLfkupvs0AUHHvQ46aXTXsfcQBNi09zty6kp7+8NwlUBIy0CVVYknH5Jq9tPmgHYvrdqNEgCWvgY6ziypoq77PPLPcVBaWz77tjIfArX0d4+xAubbBeU9u0JVXATd96wrxXFoe/Abbz+7U9+CSOuHIFXj5/O6+Bvyd+zvxmf1teHhrM57a2YxndrXg6R0teGxrE45tbMR96+txdEM9Ht7ShGd2tuBXD3fiS/d22fHx7U3Y1FaDzW21dtRGyddnkljKObaB5nnS50VLMOi0rzvy9kHJkcioZLX/WYBxahPoK1oIyOZsqwCpPdXW1qKlpdkAlMwctA+PpL4rACooJxKM5aNk4T3IiYr5I4NVZNnntZVMPI2p+WXydHGeJ4wpVs+RpElqe1/6279mDLTKQpInh1jPFhm/j4BJKnuNjQ1rkqdfYNqwfj2kvjk2No5bg0NsJ1ksJxwzHjkk2rS+k+Mf++4P0wr4qTUPNli1WUv/7pkw3PHxkpOQHERoJ2p1Lq1chDkG9nf6sK7Tz4nVjYV4Dicux/BX35/HK6djmFnk5Bt0c3J34a0LS/jaK7O8v4SJuTRKmhS2HkT+yLModRCU8Lelw8lQk6QBKQ3EsnmyfZ44KanH/9iJaWs1cGEKmB5DMZ1CY1OTbRK3rp+T4xqt0cdImjh7e3uwbesWtLS2okQGtzw1CA8ZB3mwgttn/V2hSmI9nWtOv3TNjcNz5S2UZsY5kXlxcEcD7t1dbwsXmnylzuWX1z0hKT1feVN8pyQa02Syb44mMTmfIZNdMEZ8bf772SBVg1UF/6i+pJYnyZKkOTlJffi72g50Vm0pYmwkhXrinhYc2t5gUqmp2WXcGpnBwnICWQIWSYnEQOkNh+Fx4qmmZ9iNwc0fktysfkYkZvMjEV/Tu9Ugkp2HVEFMXUnXOdeUinIKIQYvb0GMm1TwQkE/Aj4fc3I7L3cj567TV5R32WbIdfPQ2Cwn/EWbxyQFSnGuOZlL469TS/j9xKId384mMF8sIExQsoGAaJMvgFaei4GcKOZxOp/G8UIGC/ztZRnK+YNsm6zjiPnXXGUZ+IhltJoUl8CGVNcJTCBtDAt1vOYssthiSpWsTJm4L+io9zW0o9zc7agPNhGEaeFSG3YrPpX33UjxyeaY4NHi0IJOJcgO2fJR2Zux8qF3khZD9Yy0Rqp5FWjSO/oWyy/fU14tv6tIgExjUCoOz81z8Bz/JvLDN1DjdeGpHc34pQNt2NMbwUaCny3tIRzsi+AhAqXHtjfj6V2t+PSeNvzS/nZ84UA7Pk+Q9ezuVjy4udHU9jYRNLWGAwj53GiN+LC7qxb3Emjt7QkTNLlxM7qEvxgYwBvT0yiC7Y316Xgn/ZDE99Qv2VXhZ7vZHGmwUMfxXqp7astOuyZQ4ferfeq6jurHthm0uZ+o9u6Pk5zy1sKD+l1zU4RALuB4Ta5scSA35g31ETz7zNN48onHTRosdcLVfVak/MoBRriuziRP8uC3Rr+4JOdp27Zuta18fue3ftOkpwND4/j+G+fxrZfP4Pjpa4hHE+zn7P/Gb6zu25WW/PE36PcgpV0JWqjROOpv4FjUwvxxTHI7pkJ35pGXK8ePhzR4VPIgBkyTl+2pwVS0p0x3mw/7toawb1sNWhu9xox97dUF/NG3ZvGXL8zjhbeX8dKpJfzZd6fxnTdmsbCYQinciOLGPaYKUJIBq4xU5T7VOmY1MVaAVsFsAOZ9G6h/CKr9UUiVWq1YqVlEZ+GOTsFdyqORA8PWLVvQ0dFeeWCN1ujjI7mF1SrfunXryDQWUJ4ehnviJtyZFNvk6oaps8q5GFpT3ZuGi8+XpobgycbRWB/Ark1h7Fhfx37qTMrhWjKnPofBUu+qkrpbsehCliBKko2p+Rwm53JkriubsK7Rzwg5dSEAZWpvHAa1aC8GSEFkzaTynBgcASzV+6FtEezeGEZ9nY/vFrCwlMDoxDwmphdM+rK6QawApHcwjMYkMVjbW2GenONqZuqDkhjEFeKp4vWxfWpyFkBSNmRbIQYznU6byoiCAJ/mnoZIDerI8Om990u/ekegTIsC89E4Lt0Y5WR/0Wyg4qmMOVDRjDmcy+F4KoUXknF8I7GMryWX8Q0Com/y9/fSCXyXzPxf89qfJpYYovger18ks7lADrnIo2tiEN4rx83xgnv8BhNnJWnO0sfcWZwfnvSNik+VLlskczmuILskBd67Wznoec1lebkuZ5B64Mo5r+v+e5WfrlfT07NV9UIL1bSr798lDuW3+m41ryvvVPNbee+O8lF5cdzKJOGdHTGpE0auIZhLoKs5jAe3NuHejRGEg14b20JeN+p53lLrQ0udH+0RP3qbgljXUoMNrTXobw6hsz6ICJ+Ra3rZNckOSd4VlYdwwI1jGxsIvFrQEQliKZPH2fl5vD0zg0uLC4gSTCgdhY9CSsZDZqklEERXbS3aGeoCBJD8dkmD5UZfNnxaoPAQVFbHXZP0MDgl9KM2oPcg5Y1pSsKsZFOptAEoUWNDPbZv3WwOI/bv22v5c9T2bpMWOQTAJHmqr683yZOeW6NfbNI4/cjDD+HXf/Vv4bGHH0B3ZyemZxbw3VdO4Y/+5iVcvDYIMhVqIJWmq1ZcCdVVuXcGMzJ9n3C3d943kNzsZy6FVYtLXgJ8L/GER4tHq66voo+5BVcyxP9yWRmpk9EvE+cFTV41AQ92bqzFo0fq8eS9DTi0o9akUTdG0/iT78zjf/i9MfzL3x816dPNkQRKHEy8G3aY/nSxbxs/jiWsglYCKwXFiVFehrTP0ztXyVQhP5ZQOeEg7xLjGluAOxlFKOBFY1Mj2trbEK4L85k1WqOPl9rb2vDA/cewURsqihlanIF7btxcDq8YcbNtqntYD1FbZef3pJYQuHUGIMMmFayGej/6u4PobA2gPuxIn+QwIlyjfZ/EbFaiUlz8q0mT/Kp1rzxnerm9HhhPI5Mt8brzzBr9lGkVmBEzVuRvmcioLq0+nRahk0qtOs8LMAgztzR4sb4riM19tWhuDJjmwJWbozh/ZcjsjuSAZFXDMHKi1Uq4Q1os04aYKzykk/AKaR74MOEOYpwCaGLEtOmvl5l2se3puWQyaaqEc2aPtUzeu2hqhlLdqw/LC6vDaNq/VfFXg75E/xSf1ANPXRzAt185i2++cgbXBsetfLobgybJ6I4E0CpbLzK3LjLl0yjhlVwSv5dcwP8Um8U/X56x8P9JzOMP08u4Wc6hjn2qhflo9JYQnL4J3xt/g+Cf/Av4Xv4r9t8Jx8ueCs2C860/1SC62/Wfdlg5rYw5BFnu2Bx8Q+eBmWGzJ+trCmF3dx262IZr/I7rbLE/teQ/AqwvvWfqaBVbOydUpLUGmNRW+FSF11DrkB2ezg/1R/DMrlZsbA2TnxG4AS4tLODLt27h+vKSAfAPDaDY/tSD9E/jbJC8U1sohC1NDeggiFL66ouSiJaKjgRK/FUVgFhfX+nnjOVjDFVSmnJPHk+ksBxPIkHwlCFglI3TwQP78NCD92P9un6TLoluq+45pKzWkBdsa21ZeWaNPhmktrNly1Z86W9/CZ///OfR1tZB3mEBX3/1El47N4jBqSWkxbq4/ZLjolgNJTlnUVh1TeclD/vo3YPu3fH8+wSlZTJbl5fMjaTdQU5lAYaKenORmSpyXC4J4BWda++gH9M+UJXBjX+kBnLi7E0EfPIWE0Jbow8NtY6NRXuzDz1tftPXn13KY2ZRurVJpFPMcG3EvA4VdtxbMTyN2OAoG4+V4Un61xLxEzyZuoBUATTcvGNV9GMncQnMhSc2D7/23Lj4mrljDYUj5kr3ySceQyS8BqDW6OMnrdy1NDfj8tVreOv42yhl0/DWRVDs2gC5JXbJO5bUgpyhwQYv2Sh4ZkYRPP4NlIau8lYJ+7ZG8MD+RjLMNagLeWyDVR3rCKBsZbMyd1pPUhz8nc6VcOrqMs7fiCHCPtzR7MfGHu3v4OPgdXuyXaOfErGyqiOfQK1ULF89G8XIdBr9HUGs76xBP4NcbEs6dZs4XutdVTvHTtn9LCzlDCQnM3lrD7KzEBM3MrFgjGdNKIhe88JXdSKxbEblcjgh+6e2Zm1OG+QkJUZMAFxpfPRQzadItiZa/b7JuWUplmLcbmT422yflqJkKDk98tHO1gbs374eLU0Rhxnkt9m/u8Sv1XXxyzKOvzo4ge++eh7nr4/ym8iQN9fg/k1N+OLBDnzxcAee3C7JRj02EEx1RPwIszx9XkkenG7D6BAk4mrlvR2dtfjUrhZ86d5O/M79PTiyvh4DcxlMR9NwawNaMv3u8esoybts5wYngtVVs0Z30kpTEJhnhWVS8I3fQM2FV1Ea5FycWsY9LOMHtjWjh4DXz7aisUlSqNaw39TxnEgEWVj3lfM7yrySRmUEtX/Vd+ScRTZJRVayutBMLItJgorFXBa7mpqxj2Oz2pqkVx+UbJGrkko1KbnC50iM+XQKAwRmmXweoUAAXV0dqK2rNecRiWQSqVTS2nlXeyNqa/zwex3m725t/CMF/lPflafLmYUlvPT2Fduzc3HJ8XLZ3dWJX/r85/DYIw/bWOB427MsGGmRT05eIpGw7WeovK9Jnj5ZpPaQgc9Ug/1t61BPXqVry260rNuGdKAN07k6lCPdSPF8phDGXDUUqyGCeQYdJ/IRDGXDGMyEcSsdxhCPCsMME7kwZvi8nl0sOc/PFnhcHSrxzJQaEC0TU7j8kKNhT1mbGHA8kaoegZTLIy+B2jYp4QAoScONrJeu0I8HQJG0kqfOfHN4Cq+fvMqBp4A+Tt6tBFBi0szeIuhBYz0ncw5wy/E8FpfTiCbkHpMRdG9A8Z5nUdy03/SqddEBT7xZAUhlPxGjgJM8CmmDxJVvu/Mjf2RSdKuDifPKiCyMo3HkIorXz5gr2I7ubhw6dAgPPXDMNphbozX6cZB0x28N3sL1mzeRJ+NYkAqrXCLLg5ZsAOVMQhMZ26kWHdQ2vUOX4Ln0BkrROQQ50R7d04j79zYZEPKSKRB4qmUwz3tq5JoEebAmr5/8LTuaM1djOHc9YUxsW2MAezaF0dbkt9Vb5+FVYY1+ssQyV11Z8XP8jSWLBqBGCYQ2dNcQ7MqRRJAAigygAag7K0n1Lvs3tYXBybR5XEylsk5dExCl0nlMzi7z3SLbYAB9fb1m2D43N4slAihtvNtQX4Nugi25IK+rCTgNZyX2j05i5qrkJzjJ5AoYnVoggEqbupBcOkuFTzvfyz5q24ZO7NrSQ+DXjCB/i7F7vxz4vB4DiKcvD9qeT9cGpwwQdjWF8MDmRnxqdzPBUB3awgE01vjQWOszFTCpfW1pr8Ge7jrcs6HenBA8t7sVT/EoG5xHtzURfDVgb28EWztq+U4ATbXsn8zKyEIK6egifIlF/iZT6fHaIgikpm4rnqv6lNF75/8TQ9V2oCNBhIuAyT1yGZ4LryE/M4aQp4SHtjbhKMtc0ieB/6BU90I+RORkocK8V1vlCplGi47O4W6kW1JP1eKEbKOyHPPOjCwhGssgx5vrIxF0sj8EWI9+W8TSS4QZDO8Trd2r3r99dFscw/EYLi4sIMNvDRJAyUW0vLFKmqrN1SV5bW+pR1dbg/U38Vzv+rYPQeWVt52cqPyk+isvnDeGpvDS8cu4OTRJfrKInTu241ECJ6mUywOm1AurasJVEviScwk5QJLLcknO3o+UviSGDhBjn1XZMazRzyfF8sBLs2V8c8aFN2IeXM43YrauB4l2gqeuHVho3Izx2n7c8nbjfLYRJxMRnE7W41SqHqcVeH6C4Y1YPX4Q1e8Ihgv1iHrqkQ3UI+OvR9xXj1lXPW7k6/FWvB6vLEfw8pLz7rk041J81cA4dTyeqMeZVARXmJ9oiWOyJ4cad8kW41zysSCeqlCRPr0P/ZgkUAocAnwEULcm8fKJywh4C+hpD3Fi1aaMHhM7V7oLpuczGJ5MYTGaQqbMya6zH6XtR1Dc8zDKTR2O21atNila/eNHakNQs4cypxFVA68qfYwdbiWqVQOLBgEOuPWTt1B/8wySg5fhL+exa89uDiaHsXfPHuI5R7y/Rmv046DFxUUnLCyaBzT2CGO8zLOXPH1pxYQDgVRMA0MX4GU7LU4OcpAooLerzgCU7F00QUoCrM1ztaAh3f+V6b7CVDi/XARQZBiuxQmg4sYXtzf7cWhnPTpaAsjfIdFYo58KsaKM17AKI4BKlfDa2SWTJG3qEYCqQZ8AlLzwvQNA2VlZdqseawfDUxncmsgY40ReBqGA387jiQzH7pIZiff396OurtY2z1xaWjaVHrkMX9fdiqaGOnOrfJuctG6n+NFJKoJadJNKUYBzjPKm/aEiUpGrr+M3NmP/znXY1N9u4OlOtvDuOdATco3+0vFLOHF+AMl0zlT2jm1qxINbG81xQIDpZuSMg2mLiQ6znCTV6GtyVPv29kTwCJn3/QRce/sj2Ml35LlNQKtWjlmYdA2PW9trURvwYnw5x3TyyLHcsLwAdyZR8VjXygwxx1aZlXqybN89758oqhaBmOtcGu74IgHUFbiuHIcnvoCmOr8B3j09UhPT2OZGA8FTmOUdIEhWHThtodoiVtEHKF5JlhwA5Uc2X8TlyTjm0wVboA4yfj9DF/tEM0GOnr3d7j44yRGF9plSfDeXl3Bmft4AlJ88hTRb5MVObsBlh5SIJ8hThQ1EhetCJinSQvpHodu5vU1KR/u+XRsYx6mLg7h4Y5Rtlv28uQmPPfoInn7ySTNZMJ5MbbZCOtfcIpfW2nBXdk8fhCeamprGuQsXMTQ8hOjSko0vwcDaYvTPI+XYJ0YSZfzllAtfnQTOEEjdSniw4KnFcrARiZoWxOtasehvwlAmhBsJP26l/LiR9ONa3I8rDJcUYn4Mp/1IlDmOhgLorXdCp1Sp6wKo59gvkF72BBAvBzCaCdi71VCN8zLjv8pwjUFpDfD69VwA6XIQfb48Gjx5BN0ETOqsassloj/rTO/dez9mWao60KpOyEFOnVJr2tIpNi9QzJiLjJnmhmSmhGFO0hdukCm7EcNCNAd3pAnFI88gv/9xFLW/goxYLU59BIM+TABGUic5jDDJU1UsX6HKox9LMKp+lyPUr3IppdgCClNDyMeXEORAsXP7dmzetJHZWxNRr9GPl6Rvfv/R+9De2YFCJsmZZwjumVG4smk2U/U7ktsNTzYF38AZuG+dQzmXR2dHGPfubkRfe4iMALsSg9SPQmTs/F6nH9m7K23fafX6J8ZBKiySUqgvp9h/ZT/wzlVH9fm7TcZr9BOilaJ31JSs/lifNmzx3CT4DHpMoVrVNlbzhySRO9bV4l65tm8OIZHJY2BYGyLOV55xVqXlqCGXz5tEylafGZkATaRGm/VKx9xpBSvZIWn8/1FDLlcwcHbvnk349GMH8Nxj+/HUQ3vx+LHd+NyTB/H8o/uwpb8TtWRi9c1ara8SY7gjruq3x5JpTM5GMT23bG6aVTpyLCCX1zs66pArMF0ZmtiigmO0rz4gqaxUWxVS5BjimSJK6SLyKZYNGetctmjPaIHBWWRwoS7kxeH19fh7D3TjgW2tBgjNm+a1E/DcOg/X7Lhj1KJVUMthJaw6/eQG/WE5FrJwEXDK+547lYCb416dp4zWWqnpeVi3TrvzeVyIsLwFXMUMCfw7dz46Wc9xldDX6Dd7qIN99Zat8wQ6r06OYyGTgdfpbCS2MWXmQ5D6jZ9jdzP5n1ZtnkumMeiVY5eSbVidiMeZB43H+ia2QfbDDMd284hqMdzZxn9oqP7jywq3ySlE9YfXz1zDm2ev2SJJT1cHDh08gL17dqOvv9c0IjQGKK7bVDbw1dTYYK7XvRXVwh9GZ86cw7/8V/8a/+9/8S/xh3/0p5iYmKrcWaOfN1rOlTGeLGOKLMlyhm2T46E3mUVxOYc8ef0sQ24xh8ISQUsiB0+K/L/Md5I5FPk7H+eziSyvZbHVm8d/3F/Ef7e9hP92B/DbvcBzLcAjDcCjDJ/m+e/2Af/jTuC/2VbGb/UUscGdZxyMn3EpviLjKyhOXnPztzupfc2AiYSLYKoWs1mp7WXAzBH9LbEjCkDd0SHeReqBHx9p0FBgx5ZL2cWFGKJLSZtspFtfKGoiJ1NHRk39aWo+g++dWCCAktEv3+/agMK2wyj3bgMa250JRMufpDs6udyay2mEABSviWFkAjzXx+oB5/LHEow0XDmqTcqDATaXF77oDGpHr8KbiCJUW4uNGzegr7ePAOqDDRZrtEYflbT6f+See9DW3o5SgR09FYNL7pHTcUe1hf88ZDA8S1MozY6isDDLPlZCV1sNjuyoR2eLdod37Elkr6GjmOfbbf422SU2eandSsUv4PfY6mqKzKEBKOvft19U2vq3Rj9hssFR/22UcoZFMlUKuuDUiN2xM/2uVrkTCAoqqjM7N9TgyXua0N0SRDZbwPxSHEtxjuW8LxsG7fl05co1nDhxyvYm02q47snzqtT4An6vDcnWLiw5J4UV24qPKSi9ztYINva2YHN/m63E19QECEo4VjPt6jfeDne+r2/RSnl0KYHh8RlOqClb/W+uDZhHttawD3VBjv181j7jHVS9pr7jSG8r3/wepHtihGU79di2ZpNwrW+psQ2IS7FFeI5/C97TL8CVTWn5v/JWhZwi/GQHkY7y8pYhZ8Zxr5ROoJzPEXSUWVceW+RRnQZ4DDIEvM7iz+rWUP33YcneYPplguGWsB+Pbm/Cnp4wL5UxQW7senQJ06kUUuR/VNcOg7U68x+MnDEV6CFfcbCV7bq2BtliAYtLBPgxjvGMzzYiJeXyRQJ4OZioqqny76o2/kND9R/TqygdVBaBXRibmsf5q0MYHJvBAscA5Wv7ti347GeeMxU+5VH9XqTv1cKKjjJhaKh42xN4UjofhLS31dTkFG7eGMDAwC3zqLlGP5+kFsRhGGqlFniuNaQ42ZVo1gnEMCCuQpJhniBrLKGFqjI21gN/a4MH/68DXvyboz78t4c9/O3GtkanR70nMY2DrS781hY3fn2TG8faJbxxxud72tx4vMuN+9qA5iD5F2IOTm3GB7nZ8BVWIvmA9ENy89FJHUvevgqFAs9LWE4UMTqt3exzGJ/JYmQyg4GxFG4MpzBPFIpAEOUtB1Dc9yhKld3Onc/Q0MShT9wAO6E23bNd1LXXk9ki8RPEONjDTLRaBh8XKb6VOJWIBpoS/IUM0WwUsegcK6CAunAYHZ0daG5pZtZ/bMW6RmtkpD2herq7bF+ottZW+NQ32B5NCpVYtmc88xPwEOCXl5fMi1h7kx99nSH0tgdRWyMJAcwepibkMUmUtW+n05Hu7EjGIDIOAaig32VMYDpTsJV5Z/5kv6j2wTX66RLrwbEjILPOujEgVbl1B93lolT7tNjV3RbEns11pnYtlT5JmmRrJAcTkkBlMjlMTE5jaGgEc/OLxOwFROrENMnzasBsimwSsDZVbVTV48dDYuYUtaRdUuNTkA2ILXXxG5R6NTj07vSrDKTclM8sLDs2VPzGroaAgRzz2raS//cmlYmY9GoSdylaI13X4oPAVkutH/dtaMBn9rWhvy2CQjoN18BZeG6dIyfJPqyO9V4RfaKJhSI35zlyYOkkuSAHvMsRTshfUUNmfQS1OPSu+rtdoB+laPWOgtQ46wIebO9wNtiN1PhZ92UsZTIYIdM/kUygwHqWW3KnUfzwNrSa1LYliequrcORtjZ08ihPgNFYjLxU3PJQtecyG8CM9j5zpMMfFKzcnZwvVNzqvpdvjuGVk1dsL7RagqHt27Zi39692LZlCxobGi1Nx15J76k/MQ98t47Ar7Gx8UPbgicJoGbn5019T+fiH9fop0PJRAKzM7NsW467+g9NbIZqiloGUvOQPZQ8XHbWAA90uvAbm934Bzvd+Ee7PPgHOzz49c0ePNnjxhc3evCf7vTgd7Z58AWCqOf63bi3w43WkByaOFH/MOqoceHpPjd+dzvjYvz/mEFHpfWf7vbiP2H8X1jvRkeIwwjbsNN+nTb8Yejj5/Qr+ZAxltzIyjvM9k3dCIXqDEBduJnEiYsJvHFumZ0zjlgsh0IoglLPJpQ27UOpbwfKgRqUtarOiFbW/TQwmN1T2AFQGpgsLZVoJdijlec/NrJEnDNLxgV/Lo1wdBrF+CKiZCxkg6X9DZqbm2yQ0SC2Rmv046aaUAibN23A9u1bTNdcKqWesWvwsG26ygW4J2/BffMcipxww+Egdm2qw8beECc1MRXWlMl0sp8yaNKtToIrVGn6WpjRs6bqF3CCGO1UpohczmHS1+hngKyinFPOCaZipnpybDFUmXehVZdtAY5BhxCZw/bGgO0RJrfmftZ9vlg0oN3cWIf1vW1oa6pDfTjAYxjre1qxe2uv2R9p41oDMYpTERs5vz9e0sTn4AypLylUpW0ipVg5Jd09dRuqGbRZsGw7tJovta+WOjmKcFbOnQWC1TE5/1aIp5J4KFg/qlx+PxIDrvxuIwP+/J5WbOkMwyvmk33YNTsC99SQbY9hZEz4Gq2QClgqK8U8XPmcI43iNTlOkT2n6lS14+e5vPCJnCGqWjPv2Rs+EOldtTsB5lDQi57GEDa11yJCQJzlYDi0vIyh2LL1F4cXWNVWPiApDYEouTOXd7+2EHkitpd0NoMUgbbUZ6vjdTbHtpvKsj05Thc+Klmp8H3FIbun6bklXBkYJ582jkQyjc6Odjz0wP2215MkS05S6oNOPlQo2mKgrq4G4UjYnvkwHvekBhiPJxCzfdzyrMvbrtrX6CdHqs9UMoUzZ8/hr//mKzhx8hSi0ajVz4ehakvM2/gMkO3A5noXPktA9He3ETjt9uCfMPzfGP4xgwCOgM3f471f3ug2SVJ3LRDxEYTl2cYSDGmGSnNbTWqCGvpt+K/cXxd24RmCqH/IOP8Bg8DZUQKxx7uVvgd/Z6sb+1oYv5/jMd/JOYPEh6KPuXWyyNSr+BXS6440hHH00Fb8zq88jnv3byaSLeDiQAovnYnhByeiuHRzmZM8Gb31W5E/8gyKnev48QVO5BJFV0qBpMmq7Pah7CNcDDBI+mSSJz1TCfa4qqxabR8jMcpylYvUnjqJJYRGr8C9OI0SvzNUV4fGxgY0NjRUXlijNfrxk4xyd27fhkMH9qOWAF4SUc/YdXjmxuFOJ+AigMLQZRQSMbbNIO7b3YhtffLwxS7KPiohgdRdfAzqNau70+qFCf0UIyDVptqgB+EaeTUDGc6SY1RvUosfS89bow9FTuVpvFT92P42nLm0cm0Tiz1SqVNDSw7Z0GY/nXs6z3PCUrs4tq8Bjx9pso125fAglc1ix+Yu/Nqnj+KzTx7CUw/uxfOPH7TzTz20D1vXdxoDJnDgxFeN9eMnfafzz4Frd6ah9DkP3eXOarLPJslORaFaDGLETZJh0fCPE50FMRi3Fxuci44KyO3f708sfz4iBjlS48WGlhpsZJDKoDaexNICvJfeZF++4RScNC1+WJSfGFKBqF7YwMtFa85l42Ic1VO1O2t6JAHaCn4iORf1951nH4XUpiSpFTLrqvfj3nUR9DQEkCkUCaDiGInFCZIdd/ofJZ1qG2vw+9FfF0ZTIGDjr9qzzCPE4EoqLIAhj5Sy4ROosuL50FQtC63wa5NeL8amFvD6qasYHp+1W1oY7u/rw7FjR7Ft6xZ73tLTW+zvliz/yB5KGhEfdq+nAuOanZ0zyZOAohxmyOvgmjOunzxpS4jBoSH82V/8Ff6L/+q/wf/6v/87vPjyq1Y3H5Y0zi3nxD8A93e48Pe3e/CfH/Di0/0ebIq40BBwoZZV3ESWfkcDAU+vG7ub1GkrDVnNMsm+MME57EwO5Vtsc0I7q0g/ZW+1kCkjmi0jWwFCcc5hy/wt88fAyjjgkBY/BOaOtQM7GwnwGIfUCD8svSPaj4Hs2/SHgR2h7v/f3puAyZWcVaInl8o9K2tftaulllqtVu8L3rDBK9tgD4MxHzAYsw/bY3nADDyGN3zzvRnmsdnAwBuzGLPYGBvbA3bbbjd22+5Fvbf2taTal6wts3LP+875I2+pJKu7q6SSSk3nkaJu5s1748aN+CPiPxF//JGIL3tlUoMgV7GFQtkWPVZEijLdqA/uQnXbfnitndYwKtOVgcpCW4DJ/4FYwrlqDos88Rf78ToFHXyFkhlfKeYxPz2K/MIsG48gBgcGsX3rdms8mmjiekEuYfftuxX33nufeTmqFwrwZqeA8TMIDZ8AZicRqJaQYCPV1xnFzVsT6OtyHitFiIw8aX2ABgZeFlQw2Vq0piKMK27roAqlmm0/kFtyo6EWjdWTRv1v4jqj0UYRUs6rJFCaUSlT4aqQ6JrnvUaxWOt64fKvg0ixSMS+7SncsbuVClQYS7kiRsazmJvPm9nc1oEu3HLTIHZqNqozTYWnxWYBfOXvFRNMYQsjGY/ZCLocHvnE0w2cNTLlJSAl0mahTJl86Rtk5tRgZvZdDlwObE7hgZ1u76zq4gKCZw8hOHnOfjftw0/Hqz0oz4w8qWyCqMukn7qBRyIhc+J82Tm2cY4bNPhjN607FK+Tnbq5tN/Vm7R1c9pkfDifxwiDFDvJhCvrtUF3KMiVeYYkqiMWQ2uDRJUrZdbBBZRKZTPlrrCOLyyIUEkDvES2VxV4F4NlMf/U6lWcPj+JLz9xFGfOTZjb9LvvvgsPPHAferu7jORb+nRT46h6r73h5DVPM08v5678UuhdxicmkJ3NkpPWzXNfV5ee5fqrJq4fZufn8MKhQzg/MoKlYgnPPX8IjzzyVcxmZxtXrA4y11OIhjzsJln59zeH8B3bgvzuZntGlzw8l/Xwwix5wYtNbkkoSY4CEzUEn68iMMQLndgtQ2uoPnO+jo+frePgVB1LDYL1xREPf3ykjgeH6zi5oPW9dnoZVH+QpnglbampLDXs9JqwvgSqUaEM+sigDimdjJs7WVn1atSkVC6jXiWbbO1Adc+9qG3bx7doMxM9F0ejUutTgLkd5r1qJEWi7Bo94PqCKXIfmJ760iIqVFArM+M2AiTHEfK+F481CVQT1w9S2rq7u7Fjx3b09vRSAYwjUM7bvigtzz8Mb+KcLTTeOpCkkps0V+UiTILIk2aTpCSvBhrVVQ1oT8ewua/VZqHkxncyW7JNV916lEZcIlEbUEebUH/j1HcpkUtlecmrocYOxR+ZV9FYKS2Xz+ULypUn0NkWxrb+OHZvSqNdI+xa+zSRxdDIFAlGDZmU1khFqNg1ZklW9gGvBDSSG49FzQW6bTJcr2GevfIie3W9zrJcvwSsv/JD49xLwr+IhaIBDK2luWdbBq1UwmuFPALjZxCYm+QFvNDMmF4+Da82BLTPHQlUkCEUakGRcj6bp37BowiOHKIoKA/XP/d88uGZi/T+tjjSsRYSqDqmCkuYLBbMdHZZdq40ASz+FuocO1oz2K+9lCJRFEoVzM65fdeiJDd6uwLrpWaiVO+F1cjsSuh6ORJaKpSMPJ0cGsfY1BzjLZHMpGyvp/vvvReJZMLq/Upo5k96njbKFfFZK3kSSuWSESgp6Up5R0c7+vv7bBaqiesLzW5OTc+gUChCa+Gmp6YxdHbIHAWtBSJJ4jLsPmyW59YOzTY5uTw17+FBkp6/O1nDXx2v4e9P1/DoRB2nSHSeJ6l6eLSO50isjmTr+Gee/2QJODgYxrGOEI7zms/x9w+dqOGzjOOhkTqOzHk4s+jh2DzwlXEPn+e5L47V8QLjkpO/y7XJRYrx2UVgOC8iFPi6WarVYH0JlEFJ9RsNdg5U0LSxoby6aESvRAKlEVERI69rENX9r7EZKI0Vwa+Y6oX43TojVkwvnrRNc408WdT6wR2uefDfRV/0kWkI5BdsrQmyY3yvMDZt3oQd27fZ/gxNNHG90dHebiRqcLAfrFXA2GmEjz6O2vQEIlRuD+xm53tT2siS9nIS5AxCzgE0Qlp3gv6i0K9SqKUstGvz0AGtfYkwrjpGpooYm5H9vT/a6u5Z8aGJ6wmbqVA517EoV9okUCo3W+xt7aqucYdGA3dZSAVVXDJN62prMdf3B3ZljHifH8vi2SNnMZ1dWJYNkTMHEjg+/5US/GSnknF0dbQiEaUSXK1iJldGlvmnUcmXlmT96kwmfVPJl4VvzcCgeqNP2nNKsxjpOPuXSsmRJ3nVlLMEv9x0eLUHgeVmQX2xCFQijVAsjmI9YOU2J1NTyn/BZl8bhMJyef3gS47KO9oSslko7a9W5fn5chkLDFqT5K7ks/20rxFaK6fi353J4J7ubrRTxygy7rm5BSM3ZuLGvJBeJcseWfjoUZeT9ZcLUpazczk89sxJHD8zykg8dHZ3YMfO7di/7xZs377V9J0q9Td7r8Y7yV15PB4zAnWlVjgigxPjE8g2ZjlkBrhl82Zb29vE9YPWOVXZ/gW1VEUDFDwnJxK5fJ6/rc3GjVXQ2s++BLBVOw6tqIKafXpiyjOCc5hE6UtjHv6ZZOjT52r4MEnVnxyp4W9JkD7Fc3876eFj5A//sr8Fjw6E8MiMh0+f5e+87i9JvnTfdJHqOMOTU3UjVZqRGs55YHOKAT6/Z4UDChGnUf721QkPX5sgmVtgU0ImlLCZqLXhGhCoFdBUO5W2WDTSqOTskDTNTFKEjh54fVvhdTMk23itU9DU2OhFzaVggJ2/9oLS7yJQqrFWaxs19zpAec7mZfmT3gPaf2J6xIhUC8lhb18vBgYHmtPNTWwINOp3x4Fbccue3eaFrFqqoMZQr3pIxltIoNLYvzNpa1pkmqXGQq591eGb57CXrU6NesfQlg5ha18EbamQOZA4N17C8FTJlEcbKLd6Ily/OtqEg5GeBkSc8iQAFQ0BEjLhq9gqWY2Ku2ZsuU27DPw2T4Q7lQjhtXe04c5bWtESDmJ4PItDx89jdj7Pdtpd+Uotb9fnAOlEFD2dreYWnVmH2UIVc0sVm2XVTEIjOxqBfxSWX9mt+ZLJpEbjGxnyotAT3VMbR16fioVtE9hUrAUREVd5l2P/gqUcteiKi/Nl4n1VwO//A0F44RZU40nU0hnU0x2ohGNYIHkazhZwZrpgBFgukWWSqbzzs3BdslHPt0rk1pJq7ymZ10meSvWauRzXZ0vqMmFeO/yZ4J5EAttaM0i2yGSvivnFRRIozRCIyNTN6UNuqYAlkih5xbOkXQYXZO8CRJ6UVs1eadbp0WeP4+jpYUvyPXfdhbe9+S3o6em2tVcX4O7Rva3pViNPq93r6XIQgRojgZrJZvktgN7eXtvrUGuvmrg+MBmQUzTmfzqVNFIsEa5Qlss16hP6sgbY5ZJ/ypHCyrvZjaCLKr2cPLx3T4jHgJGdfzxbx6eG6mbW9/Cohy+TWEWYnv4WyshiHSOzjhhtTQXx5k0h9CYC5gp9qujh4HQd/3CmjnP8fUsqgM0MPeTf3XyOHFFI1cmxP3shW8dvP1fDrzxe4z0ieQHIMEdpWiuuEYFSVrEjUQ6GQlTimAVMoFzEVlhR5GWvcvN9qN50l5nlaYxG4CX2WbfJjYTWOwUizAE5jtCeUCtL4DpBj5QdvI3SyPNPbs6NDC6xg2PHFmoJo7unBwP9/W4BcBNNXGckk0ncf//9trmhTB6q0gAJzRxs64+hpz1irsoNrFaaFQ6zxZC3MX9U5qVgl7iKgEQsgI5MkEq1WysyPlPG+HSZBMo1khcq6SoibmJdoRy3zopHEadiqW4zTyqSclUdIT82iscvpZeCrtXmr/FYEPt2xrF3WxLpZJTxVs3l9/j0LElUjtfUrH28VDF7xYAvKo+xHa0p9lVRy0RtiDtHBTxve53pvdwovYO+MyivLdNlquKhTMVV2a2xv9XAYrEC0RqsINpIohKRsJlSWdyFRXNUhOISv6j++s9/NUMZ48iTJ/1A+dLaBW/37Qj2b7FZn+fOzeNLx2cxl6tYWeQor0WbeQ82yvDCkOgVQ+XGoJjMtQPjtTFfBimaIt3LdMMEQmHtkHWAktyfiGN7OoUYSUqNhKlapVJL0iST2irlU2E6m8NUdgHaYkLOIC4HpVf/LPn6F6hbf6BZ19PD4zhxdtTWOKrdyKTTuP3AbfiGB+43Kwc9U/f5OadnyNmDBvCu1HTPhzboHR0bNW9v8r7X3dXpTPjW6Aa9iSuHT6Akb6lUqrGWLWiEXOTZtVWrh9YYSb8YZ/N1nurySmh2Ss4ljs55Zs7XQ71Crse1N5RUlTs6SaLJnbVeak+Gv8UDNlv1tXEPx3m9kiK35jrOlT0jUXJK8f27Q0acniaZenaG1zL+o7x+XN77iCzjf44E6in+rt+kt+h5kug1vp7hGhEoQqUQZOYXWDEmssjOqqNlcxAKw0t3orZjP2qbdvEaEiMRE2tgGPTfZq54Pt5q+z6JhFl8K3HJ12uHRpo0vF4pITgzwk5tAgGSpxYtPKagaaftTKaVr3vtsrOJJl4MmvmUCZ9Cmp2evHapa9/aH8f+nWm0Jt2mpoJGLGW+p5kEUyZ0vvHbS8G/TO6s0/GgORUIsl7OLlSQXSibgwJXJXnVdaubTbwYVN7OE54UOg1e1Rg0Q6KmdPUFpOslM5KhbQNxHNjdit7OiLn8HhqeNi9dZbIzf+PNVxqJklKgFCv9mn3Sel2RKFl+ZfNlnGePPrvklIoL2bbyHd1JpzS7PF/LSO3ylcw+bfralmhBOhGxvsQrFRBcnEGgrH1YLkrAqxjMMeWDPPFGnVWKl6Jyf9OdCAzs5E8hnJ7M4+DQPM7OFDAtU0xqV3nK6HrKpsXViE6OIwokaDK3Uwm1iFjI/MmExl2zfFwj/BTLG19vPIF0VMsh1L57KJZLWMxRr6LSK5HT7JPcmdugyaXP8yMiVnwkSABZv1Wfnzp0Bk8fPsM4Chgc6Me999xj+z5JvwmTKPntiSnSDLFYFK3sbxIkd1dDngTNQI2OjhmBklmi1kB1m8OKplXP9YLKtVwmq6GEaB8vlavMM+sy66OMrXUGSuRHJGq8AByaBZ4hodE6RWEnyc59PdRRSHYyLGLNJIk0vWu72wD3u3YGbZ+mb98axBsGgvabHFHsaQvg9s4g9rbrM3A343h9fwBvGgzgO3n9e292+0bd2RUwr3/39br9o5QWYTTv4bFJD2NMk2actD9m6ArrpnCNNH41HIw6HMbY9DwefvwwTpwZVVVFsL0XXt82eN2bSKTazBzcI4FSg+B3Zlb5wxF4yQxLgTTUKuxlTCP0/VoHJUhB71MpIzh5HoHsGJNURyrdir6eHtswrokmNgrqp2U+EaFSoXV4Ijbi8jsGpfCm2RiGzTxD9Yuc39Y+aQbK1TY/vDguXKH7A0iwNZJpoAYQclTMF6mgmIc3qzBN3CiwUXEqRxoNX1yqIVfwR5AFlb9KdPnExeCFusKaQF4it+YDXVG85b5O2xtK5monhyZw5NSILTz3N/W0eHnDKy0oG1SPZG4uxVBK5Qzl+oWRHIbnSnwv3025k3L3sXGicb8OZsrXUDTXBq0XhpnxtSf5fPY3nsxpNPtUpVLjP/TVHny0kDzJMoWFVoulUO7bidrgLnidg1j0IhiaFomaw9PDi5haLGOpVLM1UY4EKFwa4RqxIopCuY6ZnEhazdrdDGVIISyBsgsZJBxXAJNNPkRrUtIkFjLl64jHbFBDjhdy+RyV3pLJrtpj34zuUvm2f42jnybNREkB09KKqdkFPH90CMdOj5qifMvePXj7W95irsulVF+6B5AIvm2W29G2LiRHrrPHxiYwP79AbhxBG3Wqjo6O5fdp4tpD8uGTca1l0z6Tyn8RKBHc+kUmnC8PERSFpWrAZns+dqaOTw+xrhRlghfAv9kWxDtJekSQBkig5L5cG91q89u3akPdHW4/qLu7A7irO4h/tyOEf787hHeTYL2G5GgfSZTcnn/frpCFb9sSsr2j3jzIc7zux24J4T289rYOZ6Lnr7t6csp57utgEyKCR2ZhNeJK4Pd66wwmR70NK/S50Wl8/HNP4PkjpxAU3duxD9Wb7wZIjoJszFwnreSrsdGB38IxeGocW1gx2XC4t9PvK4LOXY+w/EimQ+u3spOozU2jTtLX2d2Nm3beZKMwTTSxUdCi3qnJaYyPswNaWGSDV0U6EbIZgx2b4lQKgw2ljgRII+0R2etLqBsCbh39i8N+5aUy2dNIfUymRgyaxdJeUIt57TekDlrXNeJ66SibuFZQGfCPzHJaWqR48RsLpkgFsiSTPiskXcF2lx/d+ozLgecbv+l+EWS5wn/dHW3YvTVpZkSnR6ZwlArXQq5g1yhW3WHE7RUWBL2jRvDzS0V7j/lCDU+dW8CZqSW29xc6S7nPdutfHPRJ+enIk9uLSNlx4YpVgNdrPVkyEmRgmlRuWrRdKjJhPCpCl8Wv7uBDGRRsoY4QpZYmc74walv3onrf2xHZtIMKeRn//NwUPs0wRXIjj4qTC47k+CWzMrrVQndaYFmpvBQW+KzhmRzlpcJ2VSZEKWwmuQgzjTYbJKxJGC6F5ElrV0PYkW5l0KbLQVufJ6cRGsxoCYdsQ+veLq1TDDn5Y9ouDT5UtYPqA7yaedU8fnbMSFSADUZvb4/NPB04cJu5Ehd5kqt//26lQwN18si31s1yXwyLSzlMZ2dMUZcr9I72tqb53nWGM9WrUk5IoBLUG0TUNarD9kcbOJcqGkhaPST5iquNaryW337qbB0fOFTHB4/V8dikM3femnb7MWn9k65Ns+1LsN9qIX/QRtjRxvSQ9oq6uS2APSRNIlutvE6/tUe1zimArpjbT0rIsbmUUwmZCMokUJ72Pkni9suP1/Bnx+sY0b5SfLY29hVNadTQK8LVS/7loJygUleZz+H0uQk8e/iMmfEFRIgGb0Jty154kYR6LF3s7tFrWK1nkhIkJHGGleRJx5XhukHpY1BaKkWExs8gODVidjE9Pb3YtXOHLaJsoomNQqFQwAuHD+HwkaPmglSL/gd7Yuhs02aEchTBi1hnNAMsT3wxNjpqF9WArWX0RTVB6zNiJGCahRIJW6KSuWDe3pziqItU/XVtExsBqfJScjR+5ZyEyNNbvliz4GYK11A+vFyT/1IEE5SlLb1R3LQpic09SSPqE9NaCzWHuYW8KXma8XolwVcszTU032Eht2QL8oN8F20SfX62iInFMgqSbyfezBCn0Lqa4/Jb0Cnp53JcYOfWmBW6PExlVMEqkWU8I7RnvbLy9ZrB8sI+yO7SWanEtDl4APX2flT23AvcdBvqXYNYrATxwtAcPvLEGL58cpZlqLVQNZIpeVfUjKLy9OJ89c9QKuz7pdDT/RTofsn7+EIZjw8tYmSuaGuUdre3Y1dbBxW8oD2nMazgbloD/OfokwYsWigX21tbsT2dsc/yZqy9n6KxFnR1ZtDX0277bWqQy8nni0Op0ayxnAodPjGMR586jompWXSTML3pG9+IO24/QAU62kh1Y1aZbYD2vYrFImgnwZGJ19VC8Wpbm+zMLErFEpKJJDYNDKAtw3Jt4rpCZWFu/ynX2vsrwSAP2tJ9KyTq0+ba3B8sWz38mSiR9lOLHj58so5fP1jDT321ht95rmYuy3Mr/OQ4mbsYOicupaAuRt/9oO9+t0NVxDzw/V8Hq/ilx6pGmn6dn//kSB1fHa9juuCRmLmZp/XAOkWzEnwTNmzal0AV88iJ85iZXUApGIEn8z2Z7rX32CJQ6yAa91iDpQZNU7bxJBtFeV/h9zUW1jWB0kUhknvZ0OQZBKaHpVGgq7sHO3fuRGsryV4TTWwQcrkcnn76GTz/wiEqgiX0d8ewf1ca3e0R1h9XhaQk2qwEWzKZ4ZnLccPa6pe8Y4ZDnu0DpbUaijtfqGI+p1EqN8VvMd8A1fbVBzefL8hEU0RZZS3yozKSCZ8zYWrAF4FVwGSIxyh7nh2DSdy1tw0d6bARJ7k8HhqdNnJ2wZTvlQE17XovEacxKpC5paIpidrQXaYrckAwPFvC8YklzDH/VG/8e1bCV7jlNltBSsal17wcVDLVesAWWDcqLSsc81PHJi6GMkt509gfMiCT/2gC9bYeVG65H7U73oRQ9wBml2r40oksvnB4Gk8OLeDcTMkchIgcS1lUzvpl5+DOvDTc76JGdcr80EwBB8/OYXS+iCT1l/0dXdjX0UFFTQSqoeOsqHZXAtVhEev+ZBJ9jdkt24+JcrJ9UxfuunUb+rq1zYDWXun0iz/Q5Jd/KiRgc4tLOHl23PZ90jO2btmM177mG7Drppv4XZtJUyP1wfs026SZIek867Fti2a3ZqiYT09P27MybRnbV1NOKZq4vrB1nPJTQNHRzJNMmZPJuHmalhOJiYlJTExOWpmtFSI+chOuAQV5yZMLcXnM++CxGj56uo4hnlst8lUPx+YUR932jDo5775/hQTpb065PaU+c97tBfUvY3V8hc/SPlF5irLUniibDaXHnsg//HjFWOfejklRaliJZdbxyMEjeObwaRu5CHX1obZ5N7xMF1NP8mQvoH+EXoL0NCBSpUqpmSo5kbiqV1svKIUM6jhrZecVaX7KOtmu7m4SKC3cT7lLm2hiAzA7N4tDh47gxInT1qlu7U/h7j0Z9LVHxfNtnEK6RiTiFGr712g4XLBa+BLwr1QjK49rNWRao+juSDHOoJmHTWbLrPMXFmq/XIxNXAs0yoltqb9RcoSE2aOSJwKVL1ZtxNl0K9OiGresEmaixvu1tk6mfJrlzC2V8cLxYRw/PWaevDTj9UqCmTXx/9xiHiMTM841dFgbtMYQkKMC4uz0Er5ykgrynNZ6Bdj5qgZJxvXXfXbfPZSpgDgCxRN2dpXgpeK2i2WWU1ker+oIKh1ylKC+cA1R/avGRfnAL5pKj8TgJdkHa9qV+Vbdth/le96G4J474VHv0BK2J8/O42NPTeExHicWyiRWZeQ1E8VMv1AVLgxAvBis7eRRRFqzkkNZkesczkwt2jYBPfE4yVM7dmVIZoLalJkxXmFjuJwSza4xDq2p0hqo7kSc6kjAFFm98u5tvbjvwHZ0ZOINb2mN+14EAZIvvUV2Po/T5yZN7mUOODgwiL0377Y9LeXEQRCpEvRXa2tFnrQ+RuTJ6s5VQu8wPTN9gUBlWrF586YmgdoASKets/1SUPsTi7Wwn09amWuZgGagZmayayZQkh1fJGNkLp1sVuVeXCZ3QzmQ4LjZoVMLdVub9GJQHONLHh6f9Ix4/eZTNXzgUBV/xs/aN+p/PFfD//NMzcgZuz70xgPoT/BZbEI7+Mwkm1HNhNn4lMV49VhfAuW3FKxoC4tL+JcnDuOpF07aSF64ZzNq225FPdXGWsNcYi23hsj+eqjzXo0kIZFxjaK0Pv200cH9UUsCjwpCvVRCraS9FjzzTrNzxw5zI91EE9cbGmXUlPrE+BSGR8cwNz9nezv1dcSwpTeGZIIdOOuR+kB1+DK9015Qdq/91fHllYaVsA6Vz21vjaGnM4VYSwSFkocpaiky5dNAiM1urT7KJtYNKhv912h1AHHKghEoFsbikjbWdXsaaVsG83RqmpYvCS8PKYOSuS19Udx3awqDvVTY2JdqX6hz49OMv2guzW30W895BQQDD4v5IiZmFlDIFxCMxOFtvxXYejO5SwsmZpfw7PAiJhecMwkJt/LUDTw04qC8KzoRTLf3kDu9alAZlQKzsKR6VLLuD0xHLZmBpwFFjYTYda/ysAyX9wFmdKAlap59vXgankztq+yf4yksPfBtKH7DdyDU2oHp+SIePTOLBw9P4+HjWZyaLmJeZq0kQVq/qcjtEcx4F/PlQakxwqXZ/CkSsc8emsaT5xbstz0kHff29aEvmbC1UFqOYPGYXvRiMb48VF9Zc838ekdbBjtIMszVPd9d5rlSbquVhoMYyZH/b4WcLwe9J6/RVedGJvG1Z47h/OgkUkzz6173Wjxw//2Ix6JU0SoXJVnthTyytbW12hql9SBPgmY8pJhPMWj9jQjUpk0kUM115dcdkg9tA1CTUzeWfSwSQSbFPj4qD4w1zC8sYEFrrNfcuF0M3S2nDnIfniaJmikCHzhcw397toYvj7lNcS9FlXJ+ZNbDR07X8VtPV+34BInUJ87W8RcnavjbUzU8PlWHjGBEnrSmSs9YKcOXxVWK8ToTKHUC7DwW8hieyGJoZArTM/PMcL59Zx/qW/YCKRKkhl233s395ZENn6bgzW25GkGVoP2wwUE5rPQXFhDMZc2lrMygWjNptHd0XGK+t3xTE01cc6heDQ8P49jx45iammHdq6CjNWxrn0Se1OF6JDRqGNXfyqRLbshXQt9W34aoE2ZdYIfemoryOXFESMo0AzU1W8FCnvWaz7G+tVkNNgR+eypTugiVOBEolUe1rI11a8gxlMsN0yUr+DWUPqNWSMSC6GmPYvtAEgPdUfMCNjE1j7GJWSwsFky5kqmPKWo3ePDXseRIoKZEoApFG8irbb4Z9cFdZiKWY36NzhVxPkuSNV9Gib25xggYgcsX++sg5UJEU+YwflmsCrxHZmXzSxXkbDNUaQJJeG09KzzRKvDaV3O4BJbLLIZAKIxAIgWQLAVCLZTqIOqZXlR33YXKa78TtV13oChX3Sen8MnnpvDY6XmcmiywPEvmYELelS36VVQHK1eWl0z3PvXspBEzlfndPd1425bN5m7c1pLYWLegBK4i4hcBJZRFH0CI79TKd2uPxpAkydFwumYD5L5cM8FyJqFrl/81ZFyQ6Egm1WdIIe7qbLVlFqfOjiNfqJjLcDmN2LPnZsiNuIiNS7NyxZFG27YlmeT9bmZ2PVDTOsrJSUyaaVjdtuHoYz42B6WvL8yBBIP6d+kLguQgmYiZCZ/keXFx0ZYLmA6wBig6ESDNLmkjWx3lVIJVxs0I8TicBz437OG/PlvFLz9WwX95qoo/eKGGPyKx+n0e//OTbsbpz49rDyfnJEL3FWsBM80rMT6ZP6seazxEz9N6KK2t0rpUmUX7Qc8u8JyCftP1kvQrqaLrS6DYaaogzo/P4NS5cTLWPCqs9nWSJlv/1M7OIBKzUR6/Yip3tTeUzptHHTPvayRLl2w0lKtMYzA3h8DCNLxKyRbYdbOSZ9qa08xNbBzUeR4/fgLPPPsc5uYXkEq0UKlNoLczaiOkK6Gv2mdGJnxCo41cM9S4avSyNdmCjkzMCFmRrZAjUNUrboiaWF/I1EyzjfLEp2WlaksLxRqmWU4iUYKvXF0JtJfYnm0p3LYrjTiJ+STJx6ETw85ZEKO9sMbuRoWrAE7J1B46RczMLVCW2eOyL6p3DKDeuw1e1yDqiTSWKOPHx3N4djhn66I0OGFveMlrqlMXiTICtYo65pdBTeSJ5bNYrKKo3l8ENC5C0GUzUZbeK620/5ogtnQp/GxRPsnChflms3ZqqTI9qB54A3DHGxHccSuygSQOnZvDFw5N4YtHszgzvYSZXBlzJK7Kd0V14Qn6dPHz5DhHM1anppZs5um54UXML1bQSVJxB0nIfT09yEQiqJoZlGJrJG69io7xxKkvdaYSJFERIyDawymXLxkBubRK+143NXukPc4GetrRnkmayd707CJlPoeOzk7zuqf1T3IOIU98/iyDbpeMylW5TLnMdI+/rxdkci7vsVpfYwQqlSaZ614XBxVNrB7SJTQDqFlwQaUvF+ba1sFcmVMelpaWLPgytRroUl0twxd5y+tPyHMeq6qIE8+rm9BnzUaJBJ2Y9/Cl8To+ftatZ/rL4zX86dEaPnSiRoJVx2TBw2AygB1p8KgNpoEu9j9p9nOaddLsk9/1aH+pbopRjOd1TlLrPy9FmqHfZUao70pjQ+TXBMW5fgi5hY2nhsZw5OR5FFixgyJPAzvhtXWzJmpmSW+noJx1uasFoNZZaA2UvYrQuGb5+wah0VgElhYQWJxDvVJGLB5HX2+vVfaL4b9bE01ce2jPhqMiUM89j8V8AZ3tcdzKlmWwW+5fnRInsiNoRkDrYqT4LVcr1cU1VTGNhNqBnXEYHa0tjFP7kdSRndcoqDPNVS9+OT2niWuNCwUpCyKVt5w+RKg8aaivWPEwPlPCLBU+FeKVEig5i1CUt+5M4b5b26iQxaiI5W0TztPDE6hq9kRRUxb8fzcSWDMaaZKsum8iUHPzedapmq3FlSVEvZMkavs+hHo2mWJ6ZHQRXzs1ZxvrurVevN/9Z9B3t1ZFI5rKI+kiolkNqrUM/5z+mQk7K8tCoY7pXMX2K6ohxOezb5H5nvrFlpX9YhOu3VoZ+F+BuelRl6gnW+GlM67vlhldIoP6zXej9o3fhdjNt/N8GI+yHP/3cxN4miRIZEgzjAuFituOgY9Qr7+ynJb/Mc7FQhUPHsnioWOzWKK8dFDZ39XWbi7Gu2MJKmQkIJagC+m7Guh2P0jAoqx8/ekU2rQ2heldKpZIooqme0meL8i3VDLW/0gL2loT2Nzfidv2bEUmlcTzx87h+JkRm1m4Ze9e3H/vvWhrazMSozf3k2wDZszDZDKFVEoe/ljx1xFS2sfHxy3Y9ht8r56eLnOP3sT1gcpYBKoqAqXvjfKXN0cR53BjSU2RclYqFu361UBtoV3JPyJN93YH8Ib+IO7oCmBbmkSKBEZrk/pY1CJEd3UCb9kUxGt6g9jO3+MarKA4ajxJnvNElu7ive/YrE1yg7ilLYCbWgPYnJIbc7fWaQtJ1QCvG+BRe0K9pldu0oFNOt/4TZ/3twN3dgbs+mSY78806llrxfoSKFZsVcBnDw/hiWdOGlsNZdpR33SzM0XQzJOn0U8VkboOPp4dkRfVItBW3s8cdS2hA9uejQ9qNj2EqmUEK/LQVEU8HrO9EprOI5rYSKh+nR0awqkzZ1AuFdGZiWDXFs1AyTueU+Ykv/LIppknKX3Ode9aoYgaKifjDfJfKg5k0m5jXm3Sq/VPhSI77sYC5St5ShNXC785pyrJj/JAGzXHIdbMNmYKS87UUmXEc76itRbIXEnx7dwcw4GbqfC0a5FxHWOTWUzOLFKh0+J8tvUmBPqjFrTxj+37Rgc/TYLepVyuMs1l2wNKnbXMwWRGXmvvRWXP/fAGb6JcBzA2W8SJiSVMk4CW2NuqO7OYGGVA8VrcTnEo84+Zcdk5d75xtX1zZ1w56fNUroThbIFpqKAWjqOqma90By/nPXYxL/ST3QyXD5ZR/BBNUp9oJ3EikWpRW1hDhWS0tHUfagdej8Btr0GQesnw1CI+/NgoPvPCtLk2nyMxkityzTZavlt8LEPFavE7YjwyX8HnDs3gkZNZFKh0dsQjGEwmkeSzVPYNMVhfNJ4vahSjbA7G4uiKRE2eNXgmJyhyay45sUkEpiESCaO/tx237N7EsBlbN3UjlIiat8lHnjiGU+fc2qfb9u/DXXfegTQJkinRjRfw64tmk5O8ThvnXumgy4tB67dGx8YxagSqjlabgepZd6LWxEtD7bWbNV0WNSNQLeGwlb9MirWhstzm20WrgLi4gtY5ae8mbZ57a3sAryf5eceWgG2i++6dQXz/7hB+aE8I79oRwj3dQRwgsbmfxEdESZvnfveOIIlXwDa+1YyRZp5uaSMh6wngdX0BfAvj+kHG8d6bee3OEH5gVwjv4+e3kYzpWd/NON7H+LVB779lXN9IEvctW4J4y+YgNpO4aXmD+i/JovGTNZgo+j3u+oCFoE7oxNA4TpwZRaVQRCjdhurm3eZeVAs+Xe1W/VZJsahksifipNkn9SaXg8pro4IOzFBvaRH13ALqbGBicSqpPd1NAtXEhkEbDo6Mjrrd2+fm2dh5JDQRt/5J8+GEr+BpHYxmI0wXa8j02qBYLiZFsRYPiYgIlDrsAPKFGhV0de8asVxReZq4jpDCozImaQ7JaYgrd588a+3T1FyFCpdmoBpzJrx2rVAzLkUqkwxhoCuKbQMJk7tSqYzRiVmcOTdha6GC7Jl8wu5Lg+7bqLAS9o1/KlQIFnMFW0fiHGyQ4JBAaWNW7TFU69kKr3szkOpENdiC2XwZh0ZyODaeR4UZ4WaifPAz/yueUtVDRX2xnfX/uef6n+2T7uf1R8aW8NiZRcznSwgmkqgPkLR19vES/a4+s5GDOjTD5YP/QZkr4pRudyZ90i80ExVJoLz9NhRvfxNCW3ejEkvh3GwZT5yZw0NHsuaqvshyyxWr5qFPjljUvkmBDLfIAU8Iw3NlPH1+0Uz/5igL0hCzxQKOzM5ibGkJpVrN1Q8lZ53gCDo/UE40sxWlntQfS6C94SVSzltm53K2qa7S2NmexpbBLuza3o+tg93oam8lAYojoJEUpnd8ag7PHjlj2xps3brFgjbMlbKsJRg+cVKdEZGJtLTYsgWtibm0Hl0tlpYKmMlmkc/nbWPe1kxr03xvA2Ae+EiSfPKseuSXv9pwnZa5qMLyJS8DqfNq3mQxni15mGaYKHgYznv87tYiyemD1kXN8LexJQ9nFj2cXABOM+garZHSbNQWki/NEE0XPfPEdz4PCxMFmJfNHOvtbNnDKH8b5zNk6id36UN81hQ/zzJ+xTfGe87y/HmGEYYzs0xTju8XjiOc6gcyu4F4DxPOurKKWrw+BMqvVMUyZuYXMTEzh+x8zi3OYgNWZwfkqSFT4+bnPo+eRhm0QFZrn16sYl5BB7+u0Ig6hSs8P4GW2RF4ZOFxdnD9fb1UWElfm2hiAzA1NYXjJ06aByMNSrQmw2hvdeRJdvqC6wSdKZc5E3Bn7e+Vwt0tL281REM1U86lii8V62ZX7+r31T2jiauDcl9r4ORiXhspa28YfS+zo8rOuzVQKrWLdP8rgCQqQ7k7sLsVe7anSJgC5pHvhWNDmJlddO6+N7j5XomLlD9+1FeNqM6T7BVLFfe7+iTNQIVlqB+DF4uj3jWA+pY9CGU6qKRW8fS5eVsLJZflfl3TrX70UnLlaEK/i5A1Kt4luHBSa28OsWc/ODRvynColX3mrttR79/OX3mdTCJVqs1q9dKw/FE+6QPzLRp3li3abFckisymmu5Eecte1Pbeh8COW0mqojg7mcNnD82QxOZto92xhTLJVB6Hx3IYmS2Zc4/x2SIePTmHTz+ntVMzmCHRVb1q4TPmWc7H5mZxnGE4l6dSWF0eOFg32LtJkSWBCgXRSbnMNJw5aO8yeZFMxKK2xmnLQKcRp039nSQkSVvDouyokWBlZxZwfmwaY1NZtLa14fbbD5guo9mGFSK5jGgkYoRG5OlaQJ5jc8wzDSl0dXbaBroyN2/i+kLEWd6yVyJI3dcIlJy6Eeahb+VgzstATaOKsshox0l0tGfTVyfreGTcw2MTHp6c4nHSw5fHPHx+2MMXR+WivM5zdXyF13yN1xycquPwnMgQCVURGFoEHp8C43F7ST3Ko+J7aKRua6Q+x+ODPCo8PFbHlxj3Fxm+MKJQx9d4/VPTHj7D5z14vo6ZxRraKfvb2tPo7ugFEoPkI/Jt4MvgS7/r+hEo/p9f1GaEc8jnC6gz8+vxNOqpdjZgbfDkalT/2ACofZPJg0wlvESKjVjMpdMP/oeNJk9CIGQEKpkdQmrqJAKVAhKpFAYGBtg4sWFuookNwNj4BA4dPozs7Jx5VRrojKGvI2qL+1n1iMYoIj/J0YOcCeiLVa8rhOqvH0MoWEeYBEr6Zp31VJ74ZNZkUL29EeruqxQ+OZKr4zhlIxFrsdF0M7XMyVyNPZqKx4pp7RJhbTj/Vag4JuNBPHBbBvfsyyAWD2NMziRODWNqdsHaeQemh39vCIlgX+VLsZS2KhVmmUCVymVLn5QF249QTgjY+wdIXurdg6jcch+C3QO2+ejx8TyOUcGWYu2TMhenq29S1MuMV/mjTLhwhQ+eY77rVtWZ8cUKTk/lMTTNOFlGgfZuKvj3oj6w0651BKqJlwcz1Nodl+OWb5pJbO2CRz3EEwnQCHqoBaW9D6B0+xsRYl4vsD4cHlvCqck8zmcLeI7k+MEjs/izr47gH5+ZwFGW90eenMAv/sNx/O7nz+ALJFDzlQCi7R2IDGzhscsed2pujsrZFOYpS9r0tpGKq8Ly26yQ2zBltC0RQyoasd80e6qBgC0D3dh90xb093YgmWzoVNRd+MdkWYMEx8+O4vTwOEW0jp3bt+GB++5Fb0+Pme75jiMk037d1Z5PqVTaFOn1hNqQxcUcpmdmrO5pXXlPd4+5MddvTVxfyHxSy2+W854HrX1TuTunIY68y8v2WiD5lGMHNms4NCtCBCNEz/Pz0zMeniCJ0r5OT5LUyIHEQll74WlmycPxBRIs/v6JIbchrpxMsPvCCyRixxmHZpFO8RqLl/c/y/gUx3GGowyaxTrJ3xW3iJOepRmuWcZ/kNc+M1PH/oyHd24N4rUDUXQn2F6U5xjI1uqy0lDdeelafOUEShntZ7Z1IgHMzucxMj5jIwoiUPIgFNA0Ojtv63JVKDwG1WmrULRYV+RJZnymdFlkjc8vnfDrBr2HOtHZadSmJ5ivFSQ0A9Xb29yroIkNw/jEBA4fPobp7ByibKFkRrWpJ2YmRdZnWk1zMwDyxuZmoPw6tkboHtXdFfVSI+9yUBBmvKrbhXLdZjhcHReu5EFNXA0axUSos3Pr3VqTEXRkojYLKTtvbaZrppZ2ISXiCtpZ3aGgEckoiflNg3Hs2pRAWypsG9FqFio75xwySF40knkhbRsNR2hUF6Qoat8qEahiib0qf7CNa+U+XH0TE2z8Mt0Br59kprXdZpfkalzur8fmipgvsKPVfVI6LWb3njLjE3+SY2n33u6pLng2O6d8OZct4yvs6U+TkC3VSOg6+visbUBHP7VX9i8uSmL5QxMvCeaTMtyC8oz9t0bQ5ZlPHg01kMu8ryXaUO/ZhuD2WxHu3cxrqXiNLuLTz07jQ4+O4q8fH8UXj2Xx4cfH8QsfPY7/+aVhvDCaszV++VoIlW13wHvg2xH4pu9GeM9dpkidn5/F4VnqP9QRQtIbLChJfoLWjuU7mT4NOkuB1R5THQ0CJchzpMiRLfaPOeJvWCkyoaCZ+J0emsDo+Cwi1Lv6evuwZdMWpJLMG3UaF80uOGkWgZJrcZvFWmcsLC5ghgSqWCqas4Luri5kmhvobgjUrl0gria0Ggci8XEyd0EQ1w7dxiqHqKqhRHTFUWjhUSZ6bxoI4Cf2BfF9u4N4fX8Qb90UxL/ZFsTbedSaJa2X+h4GrZ36Vn5/+2Z3Xt/fw/M/oHVQjbVQ38843sXz9/UEbD8ouTOXi/MFHkXQ9rQF8J5dIfzSgRa8e4eHRJ1sa+E8MH+cFWqGqbJUW/peCo2adgVQjgjK9MbHqew8TrGCyqY8oAWVbV02A2ULy9UAuMusAbMOStPqtmDXb2huwMCkqXEpLy6iOD+PGhvHeCKB/v4BVvbmDFQTG4OpqWnb/2lubsFmGTb3skPsjFi11MJ41+FKhANUnt0MlMR5uY28QvjV3UzERKDYMUtZl1IuAnWljWwTVw+/yVIZ+COFmVQLOtuitpZDHsYKpToq6kl4pV17RXBP8upubVV7OoRNvVFs70+hLdmCQqGMc2PTODU8gaVSiXpk40lKFwVow4L9cwmxFLFf0qxcPl9EuWHCZ9735PlOSjcVSrsnEkc93cnM7DZT9Dr7LJEoOZQYkwE+rzEHLY0g2F5QppS6vL4AlwLXfXo4NEal/blJnBmfM/JW3/cAagxeXIokLxIJsDjc12ZYQ1gJzShqn6hYAgGZZ7LsVaaVfd8Ab8etJqNnJxfxlVNzOESidG66gCGGo8PzOHhiHGeHp1CiDqANZmuUg8p9b0f99e9E+JZ7EOke4AMCGMst4uTCPAlW1eTArQVtlLivL10lVK2jJErd1EEysZjpUksk/znzwlflFQ1ZuRRsrzVLdX50CvOLJfT09LhlCCQs2t/J1Y8LsLVPJGhRBjPvuwZYmF8wE/RSsWSmgh2dHUbWmrj+UPm7GcgLUuDOaSN+d07t41rEWLc1VBGrjiIyLUHPjlrbpKPOU41ATxzojKlPCqA3HjCPfXImsScTwO083tYhJxTOa1+SlEHe9HZT/d6cBPp57+ak+13e/Xaw6dzK73JTnqDcKz558JNz4jaek9e/79kZwk/cEkIv4zhbqOGpyTzOZnNkWXmmSLNPq8PV1Qw/N9Vp8P/E9DxODo0hRwIVlP14W49byKmRGJWBXc+Kyu+aebLZJ3+05EYFG6VAuYBqgaFI6kokUknbeC4kX75NNLEB0Mjd8MgIldUlJKLsUNtb0N4aNkVAepug6ibFTg4FXB+oSqhw9fAXWItAqZEUgZIyamg0C01sHNTpSYHLpMLoYk+isqqSOJXKniNQ6yAGFgWFTFxD5qN339KOnZtS1vGePDeB548PYSFfMAXsaujaNQGTo/ohk7z8UhEV7f/E7tCLpVCX9zb2S7ZfofX+JFYaEGzvM4cSoXgceRKuYyRQI0agBM+8WNmsE29RHXT6SMOckn/MbI+nVCcLlTrOzpRw8Mw8vnpqFlP5KsIdPajf/o2o7blfLtTYmTNNy+W0/KGJ1WJZ5FwZkinY7CJYxpoXlPff8tZbULvpAIID2zCPKEamF1GkPKjstUlnMdaK2sAOYNcdCO5/jZVP9Y43onr7G1DbfRcC3YMIJdLmMCVbKmI4l8OSyu2i8uKz16H4FIVoTgtls5Npb6WM6FyJxGipUEKJMkkh5EV6X7vlAvj+cpgiBxKytL5p5w4MDPYjLMcSkm93kd2q+itSJa9712rtk56RnZvD+PgkiiR/ImpdXSRQrWkm59LEN3GtofJwgV8a2a/vvlmfysScAqmx/zrhemnUebmMkNXtVL2A+UZwn030TPa0qa3M8R4c9vDcjGcOJtS0aoNdNpOYLABH5tw6qiNzHs7k5DCC5GcROD4PHGU4zN9lznd41n0+OA0MkRPtJAl786Yg3rE5iO/YGsS3M3wLP+9qC+AhXvOXZ7Uuqm4OKmyrJfGVVYJ8EMONz1cG5YCRoACmswsYGp5CYamAsBY4avPcdAd/US5pNE+Fws9KZJQNmTa+8xrk6kYLlma+WjGHcG6Gxzxa2AGm5SkmnTaPMU00sRHIZrPOc9ESWxA2TfFYkJ1dmMeQq2uEGjy5L9dyDr+RWk+IkIVDGnnnFzawpVLN3OjamholQQ9tYmPArGf/wzIngUqGSKDCtg5O5hjas0sESv9cOdkda4JkyQ8iahWSsh4S+G+6pw237UpZnOdHszhxZtxmd2RKKHFwQZ83KDC9ZkzIz/oiQlOtVpErlM28Sae9eBIeFeKAbP+lOPAerYOSilnv6EW1fzsCsTgKxTIJUBFTsg3hr/NLNQxnS8jmy0aOaurndDcfp9lANyusZzpFRN7f/uGZGXzt5JztK1Tp6Edt+62ob9tvJE0EDl7VolDKLfXK8GZYe9AfI8P8GEu4PaK0Nopfa+EovC17EHzNtyG0Y5/NvLDA4WkPgI5u1Pfdj8q3/TiKP/rbWPrFD6L4M3+Eyjt/CugaNOUyH21HLd5qszVyaT5D3SdXKpOkrBi5d4d1gaIKU7ZS1JviPEqetX5F5rK2CTRJ0kVasGCiSMWV180t5KgfhrFj+3b0dPP9eK3NlK6A2gbNCMnLsPaQulaYnprB8PAIyV/BNumVJ8DWpgnfBkEy05DXxl/JhdpHtV9qw8NUJjRpoHZyNQjxOs0umfUnQ43SWqHcVnms8qjvLWwL6zweXwjgyxMBfHYE+PR54JPngI8PefgYyc1Hz3j4CMPfnwU+PxbA09kA/mU8YNc8OKpz7p6PDwH/wPBRXvcxHvX7YRKr3W1BfN+uEH7tzhD+2/0h/PyBMJIt7v73HwM+xWdqSUJHdJUv1gBza1it9Hjj+9qwnN/8w0roMaPleW98atY23JLmVs9o8WablYhGdJQ860zFYjWlbgt1ddYV3I0FpSuAULWEllIOwQpJITM5097OSp5hsqU5NtHE9UUun8PZs2cxM5OldAYQYQMUjYSQSoSRIIHS+kKNGKlOmftd/m51zu52Mn1VaFRV6XeagA0G2QHzeWX2274FiSkMloYmri9cufsfNe/TKrMH6ouylJaTJS1L0iyJ5MCVkz6vDepAlyWJccn0Q/KnPcg29yUQozzOLuRxfjxrjoU08i3+sJaRvWsFe2X7ozpBUiklWKP3VD7NY57WP5FA2bSaXc1zviyn2hHo6EMwEjWPkxPzRdv8Npuv4ZPPTuH//dwQPnNohsSqQMWjhpjsVFgHv3p6Hn/xtVGcni5YndSmuU+eW8TfHRzBU6cnrT/07ngTKm/4dyRpA8pQS58FYjnNTVwZNEjrpJUfmdfSO1jOgUgcQWZsNdWB3K57sPSad6H8LT+G8rf/B5S+82dQ/K6fR+WN7zYPjJ50Gc1MptvhJanTMB5NuC8GoqgzrmRaszVh88A3WSxgqli0dlF1cD0ZlEkk4w1XSXJYn2JaB8XXK1UqRqBqIlCXA2Vb92rwZGxiCk8+8zTOsB+Rgiyvd+b5zmWRpTkajdrGuddyBkqeZM+dP28D7o5AdVK3aprwbRwullN9s2CTH41ZqDW04e0kJLtag7gr5eH2BNCXDCKTCKEtHkI7Q0fj6IdubYuRDplFzZKIltpgKhl5L4RywF3Tw/t1X3cmjP6uMLb1MfSE0cvvXakwOuSNWIH9UW+aRCkWxnApiLFyAAmSJm3Oq013H54CPkyiFWN/+Jp0GfemstgazbmEN9rdl4c3rtx4xn25UvBhNY+Vt2p7QOXYGanDNAcRrR3mRlT9ko0ACaqo7M0DoqX6fKPCz8NKGV5xCfVyyTzrdIpAZRrv1EQT1xlL+SUz3ZudmzNilEy0mJlWPCpzOqcUunbQme1pFsqNUayPwPpNrFVjPk9HnbON6NgOSNFz1zQryEZC5aAiSMXDaEu3mBMRmy0ii9JItOFKGzFfCBpHkSON4LVTDrf1x0mk0iRUISNPp89P4vzYDJ9ZM9O1GwEXUkECRQUyTwWuLCcS/C635SJQUrTd+/Fqy0se49q2PkPdOQJPxKtcw8nJJTx8fBaPnJzD4bFFzBeqpmioLp6aXsJfPTaGP/rSefzNE+M4l9WMVRkffXICf39wFCfG5rEYoVK+/VZ4t74GtV13mbMDJso9c2Vo4irADFyZh1TGbI2ZiDLLqs7v1UQbqiRK1dtei9ptr0dtz32ob92Leu8Wkqduc4nuKhWD1Rv32bwNt0QRSiQRJDHT5snTJFAKciSyLPLrOQ1FiERFqUOl4nIcFCIxqlJVqRpxtwG0C0K+DMmlSF4ul8PhQ0fx2Qc/j4//4ydtOwzNNige7fkkMiMCdS0cR/hQWqamp3F+eNjM0PXM7q7u5gzURmKFiGp23s1AaV8zkSdZnTSI9uWE63LgZVp39M29AfzITuCnbgngZ28N4Kf3BeyzH/4Dw08z/BzP/8L+AH6Gn398TwA/uZe/M/xE47N+/6Xb+TuPb6gcReczn0LkkY9g89F/xvemjuPnt4/j57b5YQy/etMYfnbbKN6aGcWO0DRCtQITlQeKs9gWmsSbW0fxY33n8J7u89gRmUUoUHTpXu37kTuxfnt/1/hyBdCDmKHsTIrFsu3objaT+kkESh1RTKZuvI6FoH9agGu7g6uDsoaIWN+2ZZ3AtPG/iFMtn0e1XKbCGEZnRxvamna6TWwQZO4wOjaBuflFaL1Te2sEXW0Rc+hgUFXjH/WhIjjycONEVZXMD1cPjaSLoEkpVvTW2JJA+Sb4TWwgmP9uFpL6eIxKViJCxSlo5eKIrgiUfme40mbMRb8CMuf0sGMgjtfe3o6tfQkUS1UcOjmMI6dGTMHTbOhGw0mre219lumTc2NesfpkJl5aJ2MEqpFHlk+sU/LgRkXazPv4TzNv2i/oMy9MYXi2YKOfm9tjyMRbMLpQxmcOTeMPHhrC35MwPXV+kWEBDx2dwQcfOY/PHZpCLdiCll0HUH3gW1DfsZ/kjMqjPbdBcJtYJ/jlqIMrS9sjSp75bB02S7NWdevc0m2opzL2u83ZqDxULrzOvmu0YKVcMNTDEVQiKTuKNGWLRQv6vKwn6NL1BKPVprna+0kDuzXWa9Ux1W1Lni7woe9smBOxCG7bswV7dvRTZ6vgiScO4kN//Tf4588+iBcOHbYZIbXjqXTqmi9R0IDK3NwcpvnMWqnkCFR30wvfhsEGWFfIDCFZUDnpqDoj81Z5evRFejXQJPwtbcA7NgXwAzuAH9kFvE9hN/BDjaDP/vf38rcfvhkkUMCP8fijKz7rGsWh490Lj8P7wh9i8u9+C/j8H+Ct5S/jvd1H8b7+E/ihwZN4H8NPbD6BH+Xx3Z0ncHf0LMLFUdTnR+EtDuFNidP4ycETeE/PCdyXHkEMS3rhRqpXB3GnIAZjD7N+nWyce3koo/3R7IYNiMdMlhvNMjuhulaIybueGqYQj4GQc+VqtbrRCWntk6YCdU6nBb/8bpSgzpT/vWIe9YUs6iSIYb5XR0cnMs3N3prYIGjn9tHRMXY+80ZeOjMRdJNAacRbHXajRrKKenZOirM6cVfNfOG+ekj8pQ/LZNDFKHMozUTXrBP3F8w3sUFgG61/kXAI8UjInEiIIIjgij/5ze6FD1cHxam4t/bH8IY7M9hGIiXHDKfOjuHU0Ljti6T9RNQPbFRYRuOjFAE5kdDmtUVZTUg5iFBxjJJEsX+iasyrlFm8gf+1P1Sg4fjIukHmbzZfwZkpbQTKd++MY2sHu2ISx79+bAwfPTiOczMFc/ev/P/Qo+P4r/90BsfH5lFjPF7/DtTu+iaUX/8um+lAtcRImYmKrBnWMfCPgq+3sOScJ2DqItqnUjNRbCs1q2NlrSuop9TldbGNQWadGviVEBj8eAgSqgr1nHysFRXGp7VPM4WiBe21JDXCYcU9VwmlQrKnGYEo67c0Ec0UlI1AUX6W07kC1F96ujL4ye9/O37+fd+O19+3D73dGXNG9JG//xh+9/f+AJ958PMYOn8e4ZYWc19+LVEoFFAkyZTOqDpmTiQ6O01Jb2IjcKnMOHmVDGsGSlDZ3Cjlo43K5/N5DI2N49iZIRw7ew4Tk1Ool0mE1I6WCwxFNvAMNX4vzQILpxHMkUiVpxCoLPA3npdNu7xZuIbC4l4NeMdJcadgIPBGGc3+mju9Cog0WdBn/mHt1UicRvLkJrOiDGdHYwSqQTKkvrnL2UjJ/lgehhq/ORJG6HAjBb0YG9zIwjTi02cRLMyjhZW8r68XnZ0d9i5NNHG9oY5ncnISCwuLJoMyz+pqazEFzQ1cm/DabzoXbdFO4sun1w0SfxE4zURZ/PyuhfKVitv/xhSUZhW5zrBWlv+lILLA+VHu66PRoM1Q6ld/BuqCMrg+0EJjBcninm1JDHTFEaZyNzOXw+jkLGZmc+beXHLpXDxf/7CsHyuLGJQOjbDm8iUqciIuVA5EbCJxkj05kdCL8ULepD5Ms7nkohaXsk9rA2wDSuZpIhK0AYx/emEKf/HVYTx+ehYTs0uol0oIlgrmAnt4ZBJD43MohOKo3/IASu/8KVTvfTsgczI9257XDOsavg6qBSo/NlIkTW5/KJKkzkHUuwbt6HUN8NhLYiVnE87l+dfDyYXiqQRbUNAMFIlUvV5rmPAVrT0MGr3RM9cZjFL7QcVJdmTKLeKkwQAdfRm/CDrJ6yKJGA7s3Ybv/Y7X4d7bdtlG0vPzOZw4dQYf+4dP4L//9u/gV//Tr+P3/uAD+OLDXzInD6oj6408ld9CiSSTlUyDEvL4d61JWxOrhROe5Rkop1iQPF2ZF75rgQTlWJZgMjMtkIRPzy6aybgT/stBSoneww8vdt3qwBz4LXEnaxmCm976t4zuYftlzWAnxIZCrjQ1hSwTPk1lawRHI57qeJahjkd2tZqhahAUd94dbhy4xkYIL80iMjtCBpsngYqSQPWjq7PLdaJNNHGdUWLHPD09ZXbs6jjTybCtgdJsk7UdjSDpVIOntSlOVBsn1wtqjAJ1Mx9x+4TI5SkJVFW20+5RzRpynaGy99GQA3k5EomWOaegWULTh9a57W08zrz9tafDuHlrCnu3pRCNBKxzOzk0jvHpOV5DhckfPLvOWNlmq67YwB+VziJJjvouS5c20tV6F127rIm6+7TeRQMDgWrZRi/NS59mpXhPgYro2NQ8njg2jidOZTFTDqIyuAu1+96B2l3fjNre+1Da+w0o3PkWVL75+1B70/eguv/1VNY3uYxTpdGxifWFn6cXHX054DFIfYSE2YuTLCXanLlegkFegrXB/6XkabmMeG9DnrSfZTWW0miFjdbLfG/GJ1C+zPmPXCdIs1LbG9MAGZ+heq1tJNzgyEtDM1ca3LA1LXy/VCyCaKiOibERPHHwID7+yU/jzz/01/jjP/1feP8f/jH+6I//BB/56MfwpS8/glOnT5NwzbNqvNxTXhxV1rVF9l9yNqb3kLc/7f/U3BbmxoJk2ZbkNOQ4HKKewTLyRXojkUzE0d6eQTwWRV2zUQtLWFwqONkn7/h68JwlfGW4MrAPexSDkb/S5+XWIVCpfA8f/vIuzW1ETkGf3Xe/I9JoRp2dsxdkw6OZJmt8LiTYxvHUYLEg3MsoAh1vENiorYI+uxAo5hHMzaLODjPCjrK/r8+8xTQJVBMbgVK5hNnZLApLSzaCnoiH2Ji4WSY31X5BLsVrpDir5i3POKyX2IpAMZirdCNQjRkoduQ8uNH7Jq4/lO9skyUKKmrNErbIkQgFRMo/+8PGb/p1/dswKXDqv267KYU33NmJnvYYZhcKeP74OZwdmbLkBUX23fROI1wvsAdi2vTWUgDl7KikhfeNUVbzwifLCZEo64Qtoyyo76oEwii1JFCVR7beLaiTIGH7PtS334psZjNGgh3IxrpR7NwCb8d+ePe8FaV3vBeVb/1h1HisfduPoPYdP4HKd/4Uqne/jc+Rwwh1mHyO1d0mrgkuzVp9X9ZjVuS99elsy3Se9cRdtzLo98bnxkeDBoTjKXKxKKOq235QCm4NlLt83cG4rW7L7JT/NHilmVBzEPNismTCH8TE1By+8uQRHB8aszj62+LY1ZvG7oE2DHYkEUENp08exyf+8RP4nd9/P37tP/8X/Npv/Cb++//4XXz4b/4OD37uC3j88YM4fcZ5g11iX1QlKVotyuUycrm8DQYq7ZlMq4VlstnEDQGJkekU/G8EqqXFZnwuFv6NQYzEKZ2irIZbKPc1LOSWKIdFV9euoRwx/uFApfqdDcu9FQRq+7eOs9F4Oy94GbfmSqIlswGqZmw0NHVtQYoVFaqA2QxLdWuAL2WLbzUFaBVZ59xPF0W3EViZFoPSp8BOtbQEL7fAYxlRksL+fhGo5gxUExuDSqXiRu9IpIxARcMW1BGqg5dUSjRFqBRMjK+JrKp2U3dgnXYLS11ddw3uRlfoJnxory7tlRkOUuGSXMhkxkqqUUbrXFTaa0rkaNfWBO7e14qOTBTzi0UcPTWMkfEZPjvAdLhu50IqVqTnGsI9xT1Hg35LxYo5j2ANcXWE6fIizlHEskmd/qhPY+co2dZ+TcW3/AAKP/AbKH7vf0Lxu38RxXf9LCrf9X+g8u5fQvk9v4ySju/8GVTv/CZ4yQwqA7tRuOPNKN/xRtR23uocF2gWy+K99u/dxDpCjZ7CcjvHoPJMtiPQEjMCM1coYlbmaWJhEivdt87FrDhNqWUjL9Gtew3vey/5HP1Yw9TsAp45ch7nx7JUiIPY0hnHXVsy+KY9nXjH/h68ZV8Pbt/age62lCmqWpoxNjaBR77yVfz++/8IP/1zv4Dv/f4fxA+978fw67/xf+Pjn/gkjh87YRvirgZa9yQCpRko9WGZdKt532uuK99ASKBMUC8cvZUmfJI1kqcQg+Rto9HCOhdLaNYybJ5ltRVFQRtJq0ldfpH1BWvPcCDgvdm4UgMXSWxwy1tfCFQqd7CTOdg49fVYmdGCn9msvOpgzLpeHZGIkl8hVG/53Qu18LzONSLReb/C+/FuRLgISpCVAj8GUdOmePk86tUqorEYenp7kCLzbRKoJjYCWixsI37shMLsfGJR7QXiOlEph5JeyaYIVYNO2X12XFnf1gOMUp24gv7JgYzW2Ggm6oZoZZvQWJaRqMYkIctGzkbWVwxWQpZoQRL5vs4W7NoSR393HJFIELOLSxifmbPN1otsU7UiyxcRXxdVH3Itg5N/PZeySqWgUCqZ8yOZqGhzUa3PDYRjDDxa4nhf45/+m5S3kFx1bYLXuxVeWye8dBu81nbUuzfbjFR94CZ4PZt5vsM5TOJzPDFXEjNQwQ74a2oUfTO88oKPhnwYCZan4bZuBOIJk6ucBrnYPpf12zVEgHIbJGHTUeJtrsypTErMv6791Xclt1TF5MwCTp4dRZZEKkoCpb1yUgyxSBjpeBgDmSgObEoboXrjzZ24e2sGg1pniyoWF7XXZxZnhkfx5LPP4VP/9Bn8zu9/AD//y7+KH/7xn8Rv/OZv4WMkVEeOHTfT2MvBzUDlUCLJFNIkT60kURtl2tuEcEHA/b/S5zW747zwsR8Jhyz4V2wkQuQSLWxftSl5jfVsiQSqWGRb7qR/3cF4HyU3uicw+LajjVOGr5NYsavAYPQBfvxBJmVV3vmUaOWxRvVUkZeHv4nlOSgRKjmXWCZV1+ZF1w9MX71mBEpBG8ol0ynbXK6JJjYKNcqkFFCZHWn0Ts4BpKBqvaFfpdRX6jcdVf/cXNH6w8V6IXY9X6YkN3zVfjWgUQYUg8bMk/su8iR+e83QiFtrobrawrj95lbs3a42s25rhE6eG8PsfN6R7kuVvOsAqxMMUgpcpyvPd+y8ZHIu9+U6Wrd4IW3OHFXfGdR/yQRd/Znu0+7RCjwvwqR1MPabbNntNx6rFTfjVOd3dZR+JjXxyoYaOoZ6MoOaCHWylSXroaI2muWuIK98wrUQdSNQVRIopkH/1Ccs7wN1Kahoaubn7PAUTp+fwOxcjuJbQyrqvHRqwM3F0qi7qRZs70pgb38K+0mmDmzO4I5t7bhrewdu29qOnb1ptFHcC/PTOHr4BTz00EO2TurP//Kv8ME/+wv8zz/5X/iTP/2gzU597dHHcOrUaSwsLFhSCsUCstkZGwiUV7e2TMaZ8Pm6YRM3BDQDVadMaYBJ0FpnrZvbgGb76yBZ0eyTmaYzfTLF1gCCYR3TxzcXB/pBcqLXrZx58nFZiZV9X2DTW/88uOmtu6iZvY6R/C6r1qOsl2ethll+NjoUVTo1IqrEVnEVGG3DTENf7X1UOS5a+9QIF6LZ+GBQYphWCk+gVobHjk/vJa8fqVSiWcmb2FCosTA7dzVqFFVzVa41Lq6W6QqrYhJTX2nWuWXxXke4OBW3zTu77zdC69rEMnxZkFt5v8SW29xrBcYtN7OSzTv3pHDXnjRiJPrT2RyVtynMLSzZaLMTFcmrI1PXIyhxIm8a7NNARLlCcqNsIfmpxZOoU6FzO+8LvMcyygXzLKnTIk4WeLYR3HeSJSnM+uxDv6muikipj1RUdn0z/OsILNNEK2o9m1GX8wmTnTo0D1SqrNxz7RrBdC6CciWZllfIy4L1TbOtx08P4wwJlGbKZPptM09hKcaMQrKp1DPOcs0F9SHtiRbs7kvj3h0deOPeTrx+dwfu3NKKm/tasaW7FQNdGXS1pW1B/+TUFB764sN4/wf+EP/nr/xH/Mp//HX83u+/H5/7whdw9uyQzT7JfflMNotCoWgEKp1KIZ1MWr1sYmOgrLew4rv03ppIlN+e8aTtlXcDQOtoQ9R7/IFjyb6zfOGPV5FExjDMGn2Q4f9jrG8ODEb2igv5a54uBvD/AxTGM5EJR09cAAAAAElFTkSuQmCC"/>
          <p:cNvSpPr>
            <a:spLocks noChangeAspect="1" noChangeArrowheads="1"/>
          </p:cNvSpPr>
          <p:nvPr/>
        </p:nvSpPr>
        <p:spPr bwMode="auto">
          <a:xfrm>
            <a:off x="212725" y="-144463"/>
            <a:ext cx="4673174" cy="46731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itle 1">
            <a:extLst>
              <a:ext uri="{FF2B5EF4-FFF2-40B4-BE49-F238E27FC236}">
                <a16:creationId xmlns:a16="http://schemas.microsoft.com/office/drawing/2014/main" xmlns="" id="{CCD71A40-B6D7-2545-A3ED-6A67CAFB66A3}"/>
              </a:ext>
            </a:extLst>
          </p:cNvPr>
          <p:cNvSpPr>
            <a:spLocks noGrp="1"/>
          </p:cNvSpPr>
          <p:nvPr>
            <p:ph type="title"/>
          </p:nvPr>
        </p:nvSpPr>
        <p:spPr>
          <a:xfrm>
            <a:off x="652993" y="485616"/>
            <a:ext cx="10886013" cy="1150938"/>
          </a:xfrm>
        </p:spPr>
        <p:txBody>
          <a:bodyPr>
            <a:noAutofit/>
          </a:bodyPr>
          <a:lstStyle/>
          <a:p>
            <a:r>
              <a:rPr lang="en-US" sz="5000" b="1" dirty="0">
                <a:latin typeface="Comic Sans MS" panose="030F0902030302020204" pitchFamily="66" charset="0"/>
              </a:rPr>
              <a:t>Cutting Skills</a:t>
            </a:r>
          </a:p>
        </p:txBody>
      </p:sp>
      <p:sp>
        <p:nvSpPr>
          <p:cNvPr id="12" name="Rectangle 11"/>
          <p:cNvSpPr/>
          <p:nvPr/>
        </p:nvSpPr>
        <p:spPr>
          <a:xfrm>
            <a:off x="1043419" y="2512790"/>
            <a:ext cx="10188688" cy="523220"/>
          </a:xfrm>
          <a:prstGeom prst="rect">
            <a:avLst/>
          </a:prstGeom>
        </p:spPr>
        <p:txBody>
          <a:bodyPr wrap="square">
            <a:spAutoFit/>
          </a:bodyPr>
          <a:lstStyle/>
          <a:p>
            <a:pPr algn="ctr"/>
            <a:r>
              <a:rPr lang="en-GB" sz="2800" dirty="0">
                <a:latin typeface="Comic Sans MS" panose="030F0702030302020204" pitchFamily="66" charset="0"/>
              </a:rPr>
              <a:t>Please refer to the ‘Practicing Cutting Skills’ sheet.</a:t>
            </a:r>
          </a:p>
        </p:txBody>
      </p:sp>
      <p:pic>
        <p:nvPicPr>
          <p:cNvPr id="1034" name="Picture 10" descr="Superhero Themed Scissor Skills Worksheet Pa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555" y="3173015"/>
            <a:ext cx="7495180" cy="3413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8712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2994" y="135591"/>
            <a:ext cx="10886013" cy="4387851"/>
          </a:xfrm>
        </p:spPr>
        <p:txBody>
          <a:bodyPr>
            <a:normAutofit lnSpcReduction="10000"/>
          </a:bodyPr>
          <a:lstStyle/>
          <a:p>
            <a:pPr marL="0" indent="0" algn="ctr">
              <a:buNone/>
            </a:pPr>
            <a:r>
              <a:rPr lang="en-US" sz="10000" b="1" dirty="0">
                <a:latin typeface="Comic Sans MS" panose="030F0902030302020204" pitchFamily="66" charset="0"/>
              </a:rPr>
              <a:t>Friday</a:t>
            </a:r>
          </a:p>
          <a:p>
            <a:pPr marL="0" indent="0" algn="ctr">
              <a:buNone/>
            </a:pPr>
            <a:endParaRPr lang="en-US" sz="10000" b="1" dirty="0">
              <a:latin typeface="Comic Sans MS" panose="030F0902030302020204" pitchFamily="66" charset="0"/>
            </a:endParaRPr>
          </a:p>
          <a:p>
            <a:pPr marL="0" indent="0" algn="ctr">
              <a:buNone/>
            </a:pPr>
            <a:r>
              <a:rPr lang="en-US" sz="6000" b="1" dirty="0">
                <a:latin typeface="Comic Sans MS" panose="030F0902030302020204" pitchFamily="66" charset="0"/>
              </a:rPr>
              <a:t>26.2.21</a:t>
            </a:r>
            <a:endParaRPr lang="en-GB" sz="6000" dirty="0"/>
          </a:p>
        </p:txBody>
      </p:sp>
      <p:pic>
        <p:nvPicPr>
          <p:cNvPr id="3" name="Picture 4" descr="Image result for superhero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28056"/>
            <a:ext cx="12192000" cy="2929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1582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5" name="Content Placeholder 4"/>
          <p:cNvSpPr>
            <a:spLocks noGrp="1"/>
          </p:cNvSpPr>
          <p:nvPr>
            <p:ph idx="1"/>
          </p:nvPr>
        </p:nvSpPr>
        <p:spPr/>
        <p:txBody>
          <a:bodyPr>
            <a:normAutofit/>
          </a:bodyPr>
          <a:lstStyle/>
          <a:p>
            <a:pPr marL="0" indent="0" algn="ctr">
              <a:buNone/>
            </a:pPr>
            <a:r>
              <a:rPr lang="en-GB" sz="3000" dirty="0">
                <a:latin typeface="Comic Sans MS" panose="030F0702030302020204" pitchFamily="66" charset="0"/>
                <a:hlinkClick r:id="rId2"/>
              </a:rPr>
              <a:t>https://www.youtube.com/watch?v=Py4fhsx3Ct4</a:t>
            </a:r>
            <a:endParaRPr lang="en-GB" sz="3000" dirty="0">
              <a:latin typeface="Comic Sans MS" panose="030F0702030302020204" pitchFamily="66" charset="0"/>
            </a:endParaRPr>
          </a:p>
          <a:p>
            <a:pPr marL="0" indent="0" algn="ctr">
              <a:buNone/>
            </a:pPr>
            <a:endParaRPr lang="en-GB" sz="3000" dirty="0">
              <a:latin typeface="Comic Sans MS" panose="030F0702030302020204" pitchFamily="66" charset="0"/>
            </a:endParaRPr>
          </a:p>
          <a:p>
            <a:pPr marL="0" indent="0" algn="ctr">
              <a:buNone/>
            </a:pPr>
            <a:r>
              <a:rPr lang="en-GB" sz="3000" dirty="0">
                <a:latin typeface="Comic Sans MS" panose="030F0702030302020204" pitchFamily="66" charset="0"/>
              </a:rPr>
              <a:t>Kids Superhero Song - Let's Be Superheroes</a:t>
            </a:r>
          </a:p>
        </p:txBody>
      </p:sp>
    </p:spTree>
    <p:extLst>
      <p:ext uri="{BB962C8B-B14F-4D97-AF65-F5344CB8AC3E}">
        <p14:creationId xmlns:p14="http://schemas.microsoft.com/office/powerpoint/2010/main" val="22370120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73145" y="2704546"/>
            <a:ext cx="184730" cy="553998"/>
          </a:xfrm>
          <a:prstGeom prst="rect">
            <a:avLst/>
          </a:prstGeom>
        </p:spPr>
        <p:txBody>
          <a:bodyPr wrap="none">
            <a:spAutoFit/>
          </a:bodyPr>
          <a:lstStyle/>
          <a:p>
            <a:pPr algn="ctr"/>
            <a:endParaRPr lang="en-GB" sz="3000" b="1" dirty="0">
              <a:solidFill>
                <a:srgbClr val="FF0000"/>
              </a:solidFill>
              <a:latin typeface="Comic Sans MS" panose="030F0702030302020204" pitchFamily="66" charset="0"/>
            </a:endParaRPr>
          </a:p>
        </p:txBody>
      </p:sp>
      <p:sp>
        <p:nvSpPr>
          <p:cNvPr id="6" name="AutoShape 4" descr="data:image/png;base64,%20iVBORw0KGgoAAAANSUhEUgAAA1AAAAHnCAYAAAC2S7zVAAAAAXNSR0IArs4c6QAAAARnQU1BAACxjwv8YQUAAAAJcEhZcwAADsMAAA7DAcdvqGQAAP+lSURBVHhe7P11lF1ZkuYLmjOjJJeLmVkKQSgkRSiYIyOzsjCLoau64NWaNbBmvTX035t586ZfV7/u19XFXFmJwQoORSjEzAwuySVnZrjz/Wyfc/26h4siI7MLrknbD9xz9tlo275ttm1n2D0ocePd1YlE4huWkbFFVxMtYdUZGRkTo5/TlKY0pSlNaUpTmtL0pQlRLBLHEtExI8FFdB79nvwt+ecOFL8bvZeRyc0Hp+QnonhGpQ2Kj+OQf57vxpFEcSTTdr+kdzyK+P0HJd5PjeNupHSNSprSH79yX++PIS8DTvgz9t0HKYOvgvT9OC0c/fM6+UkmY9T37/Bh6iozSted0ubxRPSFZ+IXUx+CdJ2Vb5ZbrFCu8wLdi5/NVHISjToh3FbYJZzzPYWjOr8jjf1CkhI3d3wtMWz/D0WwOrqVpjSlKU1pSlOa0pSmr5JcCLyjOKafot/8Of3xy7s8P4qi55KPE8n9vusfFMXPx8f4/l0o+ZmUb/lr9/vtiPzxsen4EjQ2LeORf2acb93Pu+PRqDKI443pS8T3lVKUnrht/TgpWa738a1keY2lKL1xXMk4U8iBMqA3O4ClrDyzbAWOmYTc6DxHz2RFLxHH+OkSqDoqDPT/UvhhdGsUfeGtxM2PJyYS/d/RD49Ft9KUpjSlKU1pSlOa0vRV0xgZ8IsUi2njPDhWgksKlfyQ+qPu+eU9PzaaRmm8oDHv3zM6vRh/d9SzyQjvkx4w3V+g+P3ou/cTXWoSef5Bk5z6gn+PP3Hgtzj8pMkTIxrW53+M3/eox8av6/ibqT+Nl47kLU7ii+jcQZIAUKaCAyEC2s74vgASQAkQlR0BKcCTP/PgJCD1gUDUNxVao1tOySRCiZs7FicSGW/o5vzoVprSlKY0pSlNaUpTmn5cFMu0YymW0O70+2gRTjRWQI8p9f6DUPR88rWUhKSc3pGSgnH08P2889+TxgLG2FQxTneyHO6Xohf8/TiSsZE9cKQ/Io1Nx4+PQrYT0THDj2655/f0LzLjCweu/dLJ3/L6CGEYkARwysoSRgIYFQgTFQorFeq6QCFPeCpHR4XMCCilxDfm4oFJaT2reF8ViDob3RqpuUTLx+WJoeEDGcMZ8z0XyeC/jjmmKU1pSlOa0pSmNKXpJ05JOWw8gSxVIP8KhHOPYpzv3CsNX8GnkzTeJ74M3StN/h39GasRib//ZfM0bvq/ygIaS6lx8/FxExDoyyTD39EfjpSVh5RzPtc/YD29/dbbN2B9Chw7u3utraPbOrr6rKunz7q7+8Mz/YQB6+8f1Gs6Dg7a0OCwDQ0NCzhl2JDiI2RkZlt2do7l5+VbYX6BFebkW2lJiVVNnGSTq6qsunqyTZww0UqKS5QMATZHZCHv/CWJqWcjx+HoGF+PT4rvYmZOzsMZpaWslRp5+i//6H98o6y46MXy0kKrKC1SogqsqDDPCvJzLS8n23Jzc8x0tCxUZHohFWBx5PtxYv0YTj3cke7wY5yq5M8pz1E5aUpTmtKUpjSlKU3/pmmsDHUn+egLQtVXTMT7r0U2+xeYl1HVOjbt47WRcdqBy9a6H4MgLpPnCjh24Mirg0M2FIGj7t4+AaM+a+/ssZa2boVOa23vsi7dBzj1CRR5EDDiusfvhXM/DgzagAATsCEzM9OyM7MsN1uYQ0CpUECprKjIQ2mhQlGhFRcUWH4uuERAyp/JE1bRfT1DKCwssLzcPE8/ceqQkttESukEjdjYs/ugT7JXrdrOiT+9ZcuWF/Pzct4AOE2qKLVJE0qssrzIykuUqMJ8B1GEQsCUgFRurjIHqMpRRnWeo8wSsgWusrMVdMzIwg4RsBXlggTGaUwFWH4//iGiOA/J2ym/E1+a0pSmNKUpTWlKU5rSlKZRYvIdyeVnhViM9iPX0Q1k8aFhGxSgGRgcVhgKGqEYBAnwBNDUb10CTWiUOrp6BJi6ram1y+qb262+qc2aWjpsQMAoRBdM9bDGAxzlAY7ADzrmC08AhAgFAkKF+QJDAk1FgKKCfCsRIJpYUmITSkv9WCagVKRnsoUvMjMyHXBFCbfE8LCH4eh7P04atoxv5m/f/l0vtce2bj2jzy3mkx7IrAI/ogbLEPLkmCVgVJiXY6XFBTYBoFVZYhMri21CWbFVlBb7/eIiMq1joQqjQBkVoFJsios4UuotrrDo/l0p9fe4YO75UprSlKY0pSlNaUpTmtL0r5eQsaGkd3kXmkdkZG7HWpYYXMSidPzKsIBT38CQdXb1ChB1WmtHAEYNzW1WJ1BU19BudY3t1tjS7iAKo7NhQAtYIY7EdSYu7ft9/5au0RhVlpZYhQBReQFWbgJFZaU2ubxCodyqysqsVOAIIJUN3iAqgSPHCXF6PRBnlDMdwy8R8SgJ4fd4LduPjy7mbnt0QcZf/U//05ae3p7PGltbrLWzy9q6uq21WwXX3W3tuu7r79ezWCGGDOVkZzl6zMnKFqDKchyDxikHzZN+y9Iz3Oc8NyfTNVgVZSo4TAPLCq28LGi2ygS2AFwlxYUOuHL0nGUrMj7kNaPgBacTjlEhqsa8gNKUpjSlKU1pSlOa0pSmf7MUYwWEcc7dQ11k/cW176kkobln0MFRC+CovctN7RpbO62hpcMamzqsuaVTMn+3r0UalJw9ODjkpnX9aKIErNAo9WNuNzTovxN5noARJnUAo8piQolVV1ZauQDS0YuX7Pjly44Pls+aaT+zdavNqa729U2OEVJCTmbADiSVeB0Qkn4okv39r8796D/pLAZK4ZGfLGUMb8248dZb/6F/sP8PO3u6raevP4QBjqjq+qyb0Ntr3f191tHTYzcbm6xOYAv7xixlurSo2IaGh6xDgIvnUPENJyhc6i3D106hiisqyHWNFOuqinREk4VZYH5eMA8s4Mgz+ajxeDYKfh7uFXDUveR6rLhhJNEmpagQgy8veI7RT0kadXFvih/3z/An5f3kaXR/vGfSlKY0pSlNaUpTmtL0b5dcVk0RKEdURmPIBclwcCCUGqL7TjoBVLhJXa+vRcKszo9dhB7rEGjq0L3unv4QkOd7ghMHfmvXM+0dvbrulczf7yZ3KEvQBiF7F+flW4lAUmlhgZV4COuQSvIl10cB8zvM7liPVF5c7AqU7+763N7ct98KJK8/vHiR/bvnnrOqqdPMenuiItAfpX2Y9HuI7iX/iuKTZH5F3IvLIPlgoKD78hNRHGf0WHQ+zmv+VgTN7pv0/P+aMfT5rj3CIZscsQb4p9iiI9dCnJ0CR50CUg1tbfbpyZN24NwFgahWV8E9vHSpL/Zq0DUgqksgq39wwG0nB4ai4PaUINn4OthVDup8SIECBGwBpkoK810zVVaCdw2OhSEUF/p1qY7FRQCpPFVwtttUUlkhxGuwhGhBttwT+s3SPS82z5cKiQPnqeUVlzSUeg6lXsZlw83k/ZR7UOozaUpTmtKUpjSlKU1p+tdFo2TD6AjFk/qpACnVrCw+RVb0ZzjqED/O0dfyoAliLZJk6IHhIENH8rRrhfQbSgscOAStUpc1t3WG0ErosiYd2zqQy8OapCzJ9cGSLMfXIeVJfo8dxbl1GfeycqxYYAl5u0KAyU3vBIwqSkqsorjEJiiUFxVaDsoMydojSCUcu4UF/vTd9xxEYZoHgPqlJ56wGVOm2KAAXJzNuBhSiyZJ8UMxeRGlFpKIU+47dgmRBEwx7JiCdVJhuVD4jfT5vzEJiE3++O1+SXHszej/dOcVnc8Ot8ZQSuXn5OSqwgbszf377cOjx+x6Q4MtnznTfv+Vl616cpUNCL3SGEh8lwqoo1uoVmAKrRXAqk2htUuV261K1rGlo1PoN2itaAxkGHtK3BYORXaVIXc6Kh0hexm+QAxVH84riiKwlQRcqlDAVkVZkVUqVPjarCL9nufPozak8bCWi3MKOHxjLN1PIcbv3eXZ8aJOU5rSlKY0pSlNaUrTv1yKpfAkWAqH0XQfcqL/xnMZbhqHDD0kmbhfAAlLsBacMzS1W0Mz6486AjASUGJ9UrNAE+AJpcToT3ChoGgBEVmEpGIh2zVJ7pghClWlZX5dXiK5GaBUWOQaqEyAydgsjPrOCAVxGhl92Jo6OuxvPvrYNVDE9/CSxfat7dtt+uTJNtDXF164F0XfjWFIwj/AbdZchZsj93BzLjCpcmMZEp4B3TFFLooW5Vt5ZtkRj3t1JessWMvZcHT9YHQVAHWH4hDF31CCs3NzbXBg0H64Z699cOSo1TW32Mo5s+33Xn7JJlVVWaJPACqiGAT5EQSt82EaxTAaKF0rDAwHFI0Lwx4Bs+5+zAaDuWAnAEyArE3gC9DV0tlhbe0d1ilQ5v7hiVvxxovUHFGzDsvRsworLjAPIO2sYAqYnxeZCQZzwZKi/LAeS6FcQAuwxXqs/HyQucCW4szQUSdqhWixRFRcHATmQmOKrqPT6E+y/NKUpjSlKU1pSlOa0vQvmJDzIqE9SYh78T0OnMfBAQg3RZJ7TfIra4tw4Y2JHQAIUNTU2uFAqa2rx9cp4eHOg+RgZGTWHoU9ktA8hSMOH4aUHrQy2ZJPXXOUm+MmdoCiSYSSEsm4JcH9d+zhLj/fvd+5vJwJqIpkZcCVB4Et1iNFWp2gzIhF2xHtTXw/JnceoVeQ0bFQ+/uPd9o7hw5ZRREAapH94uOPPxiAghQf6eEEJxfETSBp3EeLxrKj642Ndub6dTt25YrVNTVbt7ADwDE/L89Ki4usurLC5lZPscUzptucKdWe5+CtLwJQ0Ojs3BfdF4Ai5hwBqP7+Afv+57vt/SNHXIO0as4c++3nn7PJVZNsQKAnJirU2w8ReKGG6xBfBEQoAb4MGFLoHwoFg2kf/uJ79K0egaouAbNONSIKhPVYIEwaFM+EzbdYp9Xvv3XpiPYLk0PAGM+AzAFbfBqgFZxb0NCyHUjhLRBHF0UCU8W+VivsfZWfl6NGFhokwddqCXT5+i3AWEGOjmqIOo9dt2cCtKhsr3BIGaSRkU8/Rud+nyOn8Uma0pSmNKUpTWlKU5r+WZDLrPrjR4hzBeTXeFKdiXQJ9wnADUK+5M4u1iSx9kghACLJsLrnvgV6w95JXd397gK8rbPHnTdwzrqkHv2OlztkVwR8fA2gTUEOBfzgytvXIhUU+FokX4OEjCoZncA1ZnMe9LsrDvgNkz0FNqL19MdyqCsCMF4LCgm+yW0XTaPHPNyDXM5XvACa2qYm+/ann9l7h4/4Hk7BhO9xN+FLxQp3IwAcy3xwbndT8V2+dcua2tvdsR3atDzJ5Pk5uY4DbgpA1dTV2Y2GRutSWQwp7wnlK1N4IVe/l0rmrxKgnCUAt2jGDFs7f77N1rmvfPK8i+4jj2PpPgGURQCq3/5JhQKA6lAhrJk7137ruWdt8sSJ910oMSWj5usxwNJdjl4Rfslfv+EHHkarFexAwwZcfQNqhPp2W3ePtWAe2NlpLW1t1t4VNvLqBWjpORxiUNDBi8hQ8DDiR66ZFVBghkCFyQI61k2huQKZg9YBTqzBqiwvdhPB4FWwyNdmAaLyHHDFoEtoXhUGsAreRsK6LDRaNAq3zdSRfCY7YZJUIF+okfHupSlNaUpTmtKUpjSl6UuTy5kR+WnKNShCAccKaEAwTwPYBA91gKUh1wz1AI4kbwIecOLQ1BY0Sw1NbW5619LaKXDEpL9kVgXeHx5KuOsBJvXR/niIraZcm4RztXwrlFxZKLBQVFDo65Bw+T2JwL5IRYVhIl/P8A7vB5kykhkBB5G1VsqtSJwMf0N+4/PUe9Fh7E93IORZ5FosyK7XN9p3du2yD48edY3YJgGoX33yyQcCUOSlravT9pw+a3vPnbMjV69ag66Hlb8Myes5qpNcydTD+m43daOyyq4ot6yZMyyzeooDw2HhgcGGBhtqbDBrbrKs/gGrFpD6+iOb7fHVq2yCypNyQ4kTKKXu74PuD0DpCQdQAiv/8MlOR5Vod9bNn2e//szTVhUDqHsU8APTqLzEkY9ULA3B7/Ofc/+JBkPZJRwQuTtGAaVgLohGq99dtDeoYJva2hXarDkCXGix0Fyh+QJs9QmkhXjVMHT0fgbw4aB/XNNWQfTBbJCQ6QCqrKTIJlSU2MSK4iiUWrlAl2uwUrwLotnKxEyQyPxjhIiCsaZ+U0i57TT2ehRF7zlxDnGdei/1mZh07Y/H76QpTWlKU5rSlKY0/TOgsSLLKEqVdaLz5AKa+MVxZBsX7DiGg59wD8soyYHdAj54tUOL1NbZ5Xsh3WpotVv1ARy1dnQ5gAqmdciaARwFTQ5H/sZJl/yoE7RKaIOweqooYg1/iVWWlFp1eblVV5QpVFh5UXG0hieAKszO3CmCpy81uZHCAUqeRMRHo3sja4nC0Q+6F93+kckBlEJHb49dq2+w7+363P0l4IUbAPXrTz9lM6dMHeVE4m4E5rheV2f/6fXX7PMLFy2ruNSyqidb9qRJNnTzpg3W1FimZPtEYZENVVVZ37x51rNkiQ2VV9iwytb3pFIdZggH5F67ZoWHD1vi6hXL7+6yVbNm2ealy2zbimU2ZeIEX56UbCIPQA8EoAYEQFgY9u6hww5QHlqwQKjy8QCgBEy+VAruRmMaw6jLlEYfNwzXXPnt8BvJCQ2YoxozYEqo1NdgYTLoGqwBNx3kGpAVZhaGdA/NVb+14/xCnaZdjaK+tV0No96BV3cfjYCPZ3gnG9T7mAi69gq7UswEVYn5eVkOqNzjiYJ3hjgIPfNb7AyDNVi+V5Y7vghmhZgTBtfuOZaVF7lvJ5PKR8iYQnw+kumR3x6IKDe9E4ovTWlKU5rSlKY0pem/LyVFmUhGcYqPsRVPdO3yi/5IHnNZyYNuMdsdXyMzoTXqYYlIcOfd1tFtTS2drjkitOoaMzv2RfIJ+L4B93iHlgkTu+5eXXNPMiSWUXwCGc9dektmw8QO87WJZWUKpW5Sh5fqT46fcLly5Zw5tmbuHFspYb5Iz2Yofb5kRDJefnaOZbPXKtqWaNI+hknx2qOk6ZlT6nkK6ZVsQBd5J0CSg1n/w9KWpLz4FVAMoHAed0XAh+U+Hx8/7uaDGxcttN989lmbNfXeAIp4yBuy9MXam/Yfv/td+7yh0bLWrLXhefMtMXmyJTo6zFpawnKZwgIbKiu3hMAm9ZrZ3maZktEN54B5uTZcWGI5jY2Wf+K4DQt05QlArZgpALVsqW1ftdKmCb8MOYC6Qxnehe4OoCDqTE/kKCEDAgp/+f4HtkMACq3LhoUL7Jcef8wmTZjwYwNQcaXof2hAnh7+8DmHRSHjKd/m2dDw0OzoBj8NB3fpUSweb4g0DtFzPKNKYPYA7ZU7tWANlgAVdphHL122YwqXbt+yBdOm2cq5c21YgAtAhTMM1m65Qwze0buuyeJ+BNbwZBjUhdHiPzUAQBJrsUrwJoi79qICKxZ4KtQ93x9LIT9PnSraO8vvcUwJmA7iadDdUSpkqyMKoYW8QeQrzl8cRt0Pl34SvZKmNKUpTWlKU5rS9N+VXD6J5DSXT+JzjnHgvkjyVaKfZRuYzCkIKPmaox72SlKQbIaDBrRGYT+kYHbHGiQ82wVX4F3uSdrN7QSOIEzKgmc31hlhUic5LT+sQyrOzw/7IGFh5Psh5Srk+++Y3bmpne6xVue/vbNDsmSzPS7h/dHly229wIXl5LqDCYtATbw3EhRENP9zd1L+g6wcZGYHF6KOTuWnvcO9X/PbxBKBOaUHORIZFLPEr4Li7+Jx+0rdbfvB7r0OoDBN3Lhwof3OC8/bLMnM9wugKIPzN2/Yf/7e92230m7bt9vAgoU2VDnRywkzPkBThmTzrOYmy75923Ju3rTMxiazzk4vj4Tk4OH8QoHlXstsqLdEe7uVKz3PrFtnT6xeZfOnTPG6wUotKu4HonsDKEgJcRM+gaQ/e+9d23HwsBpKoW1cvMh+4dGtNqmyMnjW+BIJGI8owGRfUK4GBX7w4AdqDiCIJAVtD95H3D05xqQUmAoWl+g4m6DzUCrsFQWyx31jHG8yrckbI8TCMv+BBqEj39HL1tHRbocvXbL3Dh+2z06csm9secTXgKFmxeyvWQ2HdVhorFqEglvUaNvVCTvVeTsFsDp6utVRu3wGg4WGeFAhP9jWupkha7F07tfkNQJyoSMFRI7mqqykwCaUF1tlmUJ0LCsFeAmE4QyjMN/BGKpTTAvdwQXlpMARO9WgLeMYrn2GIi6L+PiF+tSNL9xLU5rSlKY0pSlNafoRyWWPFKGMU5c5dOJiUFiHxJqkUd6e/ZhwTRGACccMbQJDaJFa2jutqaXD6psVmghtfh9royBOBsHf16lLDuKIF+awbj3czxFwKilgLySFwkJ3zT2hrMTXIlWVldvE0jLdK/L3RueBdOsjSh/y3fnam/a/vfGm1dQ32hMCUI8sXWqr588VMMv1tGNNxZvDsVmVvx+d3oF43kGHjsjJyJIEzlmScqH2lp27cVPfbPDnFkydaktnzfQAGKT8vgpKBVCXBaDw2P3xseN+f4MA1O+/9KLNnj7dBnt67pol4kAupjzO3rhhf/za67YX0PX44zaEwqK01IYljyvhAjCDln3rtuUfPWK5Vy5ZtkBSttpGlvJFPI4kKH9kXMnOyOponH7qkc22ZdlS/91l8ChFyWK/T3ogAIWW6U/f3WHvHDosQb3ENi1ebD+79REBqIqvDECRodjBgv5bc0eH1TY3W2Nbu69dwhkEgIIGTYPFZnSKAFylCpUX0JI1d3TaqZprtvfsOXcgUVVeYQ8tmGeLp0+zwtx87ySArOiD/HeinCG+CyWv9Q/w1Sbwc/r6NXtXAOrDI8ft1Yc3CUA94zMNdGDSxTvMFsQIOtzjjogfRaSJhXatBOWptbPDwVaL0LHvkSWghS/7doLy0qc8e/cgYQo0DABQuOQYQNBIuQH7mDHJCq7aBa5ioFVZKgaAmSChpChy4V7oz2Xn5XlD84qM0jpyjP5El8n7aUpTmtKUpjSlKU1fllzmQqAZ54igw4kE6p6ePmtpw9QuuP4mxMCoQUfut3f0SLYGHCGDgV1cInNAAfjyiXhX9MST0jmRqV2pTZBMOaG0xGXGSZItJ+p8Aq7Aiwrd2YAkrUjO0tFlLVI2ckwlT7YfEdKD84nzN2/afxKAutHYZE+tWWNbJcRjxpeLfC2AlZSvYkq9jqNPuefyno4oEVh2ckuyMlouvNHhte6ywEVda4t1CrSQIMS2AZXD1uXL7VeeespmTJrkGiKI8vhRiLRQNg6gbo8AKOJdv3CB/Q8vv2xzZsy4N4BCPlcFsYfsqWvX7C/f2WEHB1SfTz5hg3Nm25DAa0KyamZnp+UfP255Z85YTk2NZei72Xm5NhlMUFHhGr9cN4XMtML8At8EGFfmC9A6Fea7pVackC+b9ftfA6XEAJL+7L33BSCOWKkysXHRIvtpIbmJSux9+XYf3b6SRBNwAKCKBCBdUqVfuFkr5Fxr9S2qfAGXvt4+9Z/BaP+ngFKZGUANOXnCBJuJe0LQrQp+1+nTdkGIG+cQuJUsLCywaXoGm9On1662mVVVjm5H0d0KUOlGfYujiTPXb9iOw4fsgyPH7OubN9m/ex4NlACUvuPZ05+4UYechXvRH370kFAHv6aGfqW+3uqURzp8ZYkADp5VCgutX9eYAOI6nrVYnQKvnSqbeGNiygTTwg60W3qO+51dPW4ySDnRaPkUYBEtFGutXP1Mo+I8TwHPLbrHrAm/402QRY2YD5YU5fnRz9XY2JW6mHu4fde9XMXjYMs1fxxD9rwgKUsqCe7Fkev4fiqNvXYae5OIx31QFP+mQBrSlKY0pSlNaUrTl6fkcJs6psY3U8bcUb+nUnSfg5/qj8sK8VG3YgdZEIeBQXfS0IHmqKPbQ6ufR9ftkntw861n3JMdSyIkD6FtwjU4LsJ7JSP19QftC4R8mJeb5y6/0RyV6YhsVV4sGUvyK5qk4Ao83+WiPAnbLIHgiDtwX4/k94KM5OmPi0GEjOWBf14knH2RkG0BbQCLkzXX7M92vGcNkk2ffWida6BWzp7l3woy6ehvjEt6BPkXhxI4PmPPpUPnz9uZazXWjpVTXr61S8btKSyyXqW7WzJxL+v69c5wXb1lHDlkaydU2te2brPVAm/IxsisI57ovhw5gFJgfRcA6gd799pHAlDUx/oF8+3/8OqrNvdOAIrmAOkHvFUDdm81tfiSme/t3GnHFe/gk0/Z4OzZNqx6pKyzb9dZoX4runTBirOybcXsmfboqlWuEcyTvO5eryOgC8BE1i3B1FIBciXKvcr6HvRgAErC+V+894G9d/iolRQX2oZFC+2bm+8TQMVxRRQu9Tf8d8H/WkO9qxrPCqQAgK6qEjpU+Ak1dEKmGnumCoGG7Bvz6psJgYdSnU9Sgc2ZXOUFe/TyFWvRvZyKSp+1yOgV+hYQWTJtqv3uSy/YmnnzvFKpcEfddyvEKN3uUlGI95QaKRqoj4R8vyHw+O+ee9byc/IcQCW7D++ME6cDK/0G2LnV1GRHLl/2vHYoXjysTFKjnid0vFSNbJY6QEFpSXhReaB8ugjKL7MJXWqkyf2v+gFReInpcZUtTi1wjBHMGINHwRAim2A9HzwNRvtkqbGSNtxpwkiw78VTYFEEltwkUAFnFwAo7rsHQdZdqT4ciAHKkiFy6Z7Hb9GaLGdAEdjSwY9x4SbrgGMUxlL8+yiKC1rB40tTmtKUpjSlKU1fmpLDbOqYGt/UPb/NNedx4NJ/iIZk/UFAFXBAxnA33wI67oCB8x7kj7DMwh0y9EiGYd+kToEl9kXycwX2SRKIam7r9Dgwu8Opgq9HkmxRKIDEmiOcNhBw+12gY75kjrAnUlijVCqhG7CEAF1aVOxrgNgjiY1lfb04wC6e8E1O/I5jRfQliElswMnN5iY7fPGyfVtCPzLgCxvW2+YlSyTvzfS8uAaKgrzLh0IxB3M9ZLzTAmSfnz5tB1iXj7VSdbUlKgWIlM/csjLLkUw5OGGi9ZWUWK/SYRcvWdEbr9l8vbtJYGPb8mW+nytxxsDzyxJxjAJQe/bah8eO+XKV9QsW2P/pG1+3uTNn3hNAAXxxyobp4X4Bw3f37rNzquMBAagBpRXtU1ZLq+VeumjZn++yqQKjD61YbttWrrCtAqRZqldFEOowJs4VXAMZKWG+CnpAADVgf/XBh/b+kaO+voZC+eaWRwKAklAePzs+6QePL0SKkRn9jQba2tVlV27V2duHDtiec+eso7vXhlTZmQJppspPVE+1werJNqTvZKnB04GGBwYtIbSd0dZq2bW1ln3zlg01N5p6pqFoTYB0ly11jxzZV69aT329zdf7f/DKy/bQwoUhDTREL9i7JBtSOumwmBMevXTJ87/r1OkRAKVOHJvw3Y3i9UZHBZx2HD5iBy9eEGhstEx1dNLC4rpJJaW2XI3smXVr7ZFlS/y7cbSUXGyexx/KL9zlEIETdQI0VjiyYB8sABcaKwLlTGCvLI5tCu4gAwCmcmO9Fh9jXVlGRphxAVwNE7Az1m/kkTrDhBAX7M64HFShrcpzJxjuTbC8yCp9vyw8ChY44AJkYVbI/ljBLWeWZfosARrIkWMAmsr0qDyCulKJSksp76gY0pSmNKUpTWlK05ckFBHxeJocfyOKxtwAKgLWCGZxIbiHYwnnvj+SAl7rAEYNLe3W2Nwemdl1WnNrp4BSrwMlliqgPZKAoZiRATT+Sw7wwV/CLgI1IMm1Qjm5LjugKSorKXazLDZIxTHCRB1x2AA4QtNULPkE+UkRhnQTPelOpj/kISm3+QIYvhkuvypyQCAZ6tyNG76s5K0DB7ycXtq0wR5etNgWTpvm+UkCKGicNPALshFyJHuf1jQ22Nt799rriq+notIy5863vkWLPI95Z89apuQ7NpTtmz/P+lk7VF5u2TU1Vvz9H9j09nZbvmCePb12jUCc5GTF+QWrrAeksQAKE74Pjh6VPDpgD82fb/+Xb/6UzbsTgEohlAmUxdErV2z3mTO26+gxu1xYZH1PBQAlQdJyJUPnnzxpQyeP28qiIvttyfUr587xd0kDGr+fBN0/gFKi2Qfq7z76xAuFxrxuwXz76S1bbOJ9rIGiL0DxI36tC7QoHxw5Yq+pIdxuarIeNaxhFdbArFnWs2qlDU4Woi4ssAQdIQYJUGj56r0gTYGTlhYr2r3b8i5fosVan5Bo18OPWI7AU+HePTZw86YtUgP6PRX0uoULPAoqnM4TLxyLDqMoLgJmKRpaW4X2z7ha8oiQPODxN597xhfigd7jfngnoiMR4Vv79tufv/+BNajBDk2caH0AOuUjT+Wa0djoTOKp1avsufVrbc7kKVaKn/sYoOn9OE3JsoiIy1AsEWPgn5+PzKSEyRXiCiaHbEB8ua7eAeFH+j6Mav60qTajutpnc1A1NyrfOMXAkw2zHu72PTrCNGmwfDtLfzIzw0JMN8l0RohmK9MZBIALM0G0U+yDBfgqLym0yooSm1BRZBMEuirKi62kqMC1WGxkjPbKbVVdg6WPkOiQuSh4hnQi4jduRpdpSlOa0pSmNKXpfokx1gdSHTWQxjIXAZAkQBTM5wZda4R5XX1Tu2S3Nt8fqaWt0zVHmNphVtelZwBRAIakswfi0TnLLZBJkB+QjVhjxCJ/5AOkE5YxtHV2uInZC+vX27ypUyU35AsY5ek5zOow08oKE69RSK5NQvYg2SEnIl2HQxARIpnB/0YPJR0I8Ht0+lUQIA5AcFgy46cnT9nHJ4Jnulc3bXJHbHOnTPG8jNIA3SEB5C1Leb8kefYNyZGHBZSuCAy1PbrdhgVS8g8ftgIBj0KBlizkM32na9Ik65w923rWrbMMyeklr71uVfV1Nq+6yl5SuT6xZo3KKuOrAVAq91QAxT5QTOKvU9r+rz/9TZuvdAzq9zuWr+rCAZTSsv/cOfvs1CnbL5n7msBx35NP2sDceZIFsy3v5AkrFG7Ivn7d1k2ust979Wu2YMYMG1Jbg5B3fxJ0ZwA10vK8MmMA9Y87P7UPBSCyszJsjTLzs9u22kShX9dA3SXNNOZANGw1AgnVtY1NduDcefv0xEk7dOmi9WMXO3my9a5aZf1z5trghEpfMKYWaBmobgW2MvsCek0UFAZQxTkVp+/nCuFnt7RaQpU4yN5UAl8UdLGAVUZ9vS2ZOMF+54UXbY0QOWupYgB1t3RDpD1b+b8lcIML953HT9jF2lr72Ue3CUA9K3AQ2a/G8ZDXMXHS8KnULjXg13btsr/4+BNrnT7dMleusj41roz+fis4dNDs/DnLEZDcpHtPqMGzWXF1pcpB+fdGEZcj8Sd7fLJwnfxK34vv+hn/uRd+9N+FdKy/p9eu3K7zdW0/3LPHJpSUeqfeLAA6c/Ikd/mJi3bWpjnjVD4JqGWZWXA37wr4/geMYebIjFJ3b1iPxbNuJgjA1JfpYOx/hU0xHgVhlqjcC9xFe04AWAJabn9M0DN5uVn+nGu5ivODq3cPmBWGd1GB5yhk0SYAW2pfTinq+HDOzejIPb+MjuOSF1hEd3suTWlKU5rSlKZ/ZsRYnxz3o2uNwxqMR+4L0Fi/xnUAksARwAfzuZb2LnfrTWjv7Ema4rmLcJ3HIMlDb3AN3q/fkBXcy51iB+Tk5+RageQktlzBYQNrvSvQIGFKV4iL73yXozCzy9HYfbH2tp24VmMnr151APXbzz9ny2bNdDBCQJ4KxFFf0RgeJom51NF/Dtc+oas0sIUMMgkT3tksBQHAEYN+85NhJsHD9jJKdCgnnolAXwy6nKLP3g/FAGqfZF32gPrs9ClPwzcfecSXwcysmmS5Ag3uLt3TLbpD3Mhw2ZKJDgo4/fHbO+x8a5v1SU7uFhBKVFRY7o53bYHyuG37Y9YnoHLizGmrVb00qgy7tm9HkLfid96xCsnK01X2X9+00V7YuNHj/aoB1GuugYoA1AIBqG8CoGYJQN1FA6X8e3mp/ewSeNp54oQduXDBbpSXC0A9JQA1V3WTbblHj1ixwGJhY4OtF7D+7Zdestm4SEeRIxpVVz9GegAAleNC83d9c6wTEogHbfWcOfZzjz4a3Jjf04SPAva/yYI+pIL5h08+tbPXrlnb4IANzFDhLlli3SuWCwBNctCU2dFh2QIUGe1tZl2dlqnK4f0ErgwnVgkkVVlCjdHBhHpNsl3DHBRn/sGDVrJvr+VLsF82Zar9xrPP2AqhYBp08tm7pBki3Xiou65G8Y87P3Ob04a2VvsFNcjfVHxe4WMBFJQSL52YzlvX1mZvC6h8e+9ea1mx0uzhh61/6jQHUHnnzlr2sWNWcOG8rZ0+w7asXm2blyy26ey8rPiTACoZb3TNn5RvJb8PxfeT97gRygnGRuO+Xt9g7wvN/2DvPnfLuW3Zcnv+obU2VwwLBuJciELQ0ZkJs0cCRKilyRNmgG0CTG0CUa0AqM4uB1Bu76w6YAYqrL3C7jmAKt8bC1DGtX5jU2NmnAYUYFaePpUZDjAccOkYNhwOXgPdg2BpgXsPLGI9VqTZ8gCgylMn4xwAFgEsAFlw6x5cuxMcbMUDCUVDXr3M4mM4DUdO4os0pSlNaUpTmv57EOMQg5YCB4gx2kN07qTnhgQuJEsBaJjMZKwNa5EYgxUART0Ao3AEFCU3lm3tTHq7Q7PEOM77ri2RvOVjtOQfwA/jK8AA72dokvzok6M6j9YqYXlSXhRM7yYIQJULTAGasLphXM7RMxI6XOuA8L3r5CmrkvD8h197xZZLHkH2459vAhtRkGbIqfKaMjxTBJimsTyBfZduNjW6t2PM/JiUnlJZ4b/j4ZllDSxzYKKXPOUpH6ydwl05gI80IrMimHvgAynfuhvFAArzPfZFQn7E+uZnt22zhxYusOkCN2hd7gWgyDs/kI7PJIP/0Q/fsMuKO0syYr9kWmS13Pfet2VK+wvf/Ia1S9bcvXuPXVd6m6ZUW/emzQ4Wiz760IoFTKsV389sftheFZBDBgJg/ig0FkD9cHekgep7UACV42nZeeK4l9eJS5estmKC9cYmfBGAKpHMWqQ6BUD91gsv2Gwd8dPwQJXzI9L9mfCJcPUIgHpdQvYnJ05K8O5Rg55lv/T449FGur33TjMNWoWMgIzg/OnJk/bn731gt5qbLFMNuvPRx6x3zVpLSOj11j84bPlnzljhgf2WK6SZrY4AqOIzgxJ8excstJ4NG2xgyhQbLiwM30Dg94ZG5vosXyi4RGClXB1u5ZzZ9stPPmkLZ86wQTGCsR3uTkTDyFaDv3z9hv3Xt9+xfefOOQP5xce3228887Th4nw0gIoKzgVuXSoAVlg4WNPQYO/t22+vq/JbVq6y4U2bbKBqkq9dyrl+3bKPHrUiNZp106fb1rVrbNPiRTadnZKV769aLQnDAkB5mjCjVFnhwvORZUvtuXXrbPHMmeG7XqbRS0pCfJosZz8VGwsnfk1Sfa+GRABEMCbMNdFUNasDNQkYYxrYLGDcqnNsemOnGB50PagyJccojnzhn05Ii/46E3OFko58G6ZHflib5ZotgSZctE+qLLGJmAhWFvveWZgMsn7PnWQohM2K81wjStscyUscyF907r/yAIWgcxLnlDy5B419LooPSjlNU5rSlKY0/RuhoC7hJDqmjDOpNOoyXCT0LnJMEOy5JoRrxkp34KBxtaOrTwAIT3a91iwwVNfUZrcb2q2uoc0amtutvatH422YHGVynLHVRzyNp6xH8n0jozGRc9ZJuzmdgAWbyJYW4N2u2NchTa4ot2qFqrIy30gWcMU7bm6n95z0AXLgaQ13PPFoVxj395w9ax+fOGGfnzrtXtX+h1dednmTcZ40pLyl96JjCvEM+Wc9+Mlr1+ztg4fcAVhLZ4fAUKHNl7C9fcVyXx6w99x5u3TrltW34rVZcpjSiUkdeeCbSyUvsk4J0Od5YewXoasKFCVgnHRAIxqoc0EDJbmXcvuF7Y/ZQwsW6DsVDqBcy3WXuDzfXl4J26Wy+S9vvG2XkHtXrbD+adMtU/J50ccfW1VLi81aMM+6O7us5ladtc+fbz0r9My8eZYh+atg12dWcPmSTZJ8/PMCTz+97dGvHkDdwoRvnwDUUbdgik345t2PCV8EoD4+fszDqctX7FYEoPoBUJL98yQjFwuc5d+us/XVk+132GNqmgCU2vpPku4BoOLKRCjFTG3A3j5wyHaqAaCBoWH9+tNPW9WEiTYggffupLhUOFmZAj4qnPrWFvvk2HH79s7PrD4rx3LUkLofWme98+fpSVVEZ6flqFHnHDtqxUKiCyoqbbaAEp22UUI3G9q2qjFlTZ0mELXJelat8q9k0Plp1/wmQT1v1y4r3bvHJgoArVm40L4l0DPHVX393hjpCzrcmfQ70WXn5dvpK1fsf/n+9+3QxUtWKJT/K08+Yb/29FPjAKjoGF1zCfOgYV2pq7P39x+wt44cs5ZVK214owBgdbWDxdyaGstSfouU37UzBKDWAKAW2gwHUMPiOXdL6IPT+ACqNAJQawOAEkNxABXT2CRE5cPfONt+1B/GBZJMOUPO1BUAVgAiB1bDmPfF5yEATtFQYRrY3NVtzWoLTR2d7pa+DbAlJtApAO/Hnl7XZBEPlJmBTXRYg4UbS8wB8ABIgPmGwAZ5AK6g5YKJlpYWWoXvkxX2zJoQb05cjPt2vA8S8iw3P1cFhydIz9BIoGD8kHKE/BCdxxQXVJrSlKY0penfNsUAKh4XGDs4RziJAzf8PLqv8Q2Tu97uXjeta+3ostZ2jZWtnWGz2Ma2aMPYHuvqGdD4OOjjLIAKTVTQRrG5q84lMzHuxgvvMczApK6skPXIAKMiN+2fVFpmVeWlDowqS0usAIcOTFr6WKoxNjNyHQ3A0pGxlbGYJMd5y3DAl0LKa+o1YIP07DknACWwwZqhKn2XPYRWSvjO8nE8LIcYO6ymEvIqW+DgsGH/mbN27fZt61AaTSAoU8AiV0J9EeBDee2WXDaMzKA860UvXzw3Z/QPuAiMZq1S+d4qEPKoAvuOomEbTAz5pO7d0gHFAOrA+Qu288RJ16zgSvsXH3/cNTOTy8tUXgFAJekOcQJSsnOzbY/K5Y9++LpdAvQIGHVt2GDDAmIlO3da8fnzViB5dED568SducqtD+cNVZMtq6PdCvfttVylpVwy1S9u3WI//8R2RfzVASjksqt19faD3XvcssmdSCif/+dvfOPOTiSSkwUR1tA7nwgksY/UyUuXrVbyPyZ8/XMBUNmWe+qkFUlWzrt5y9Yrj7/7yos2Z/q0EQB1jzr5qijr//arv/r/jM6/SFGjp0EBABCkr9XX282GRoGYdldtskFWsY7DaiB3J0VG5atjYcZ1vbHRztVct/M3blqXCmBIDXNgSrUNFxS6mjG7tdXyVMlZVy5bob61QRXw2NrV7s0DlS6b5fbq/qCE6v6yUhuaVOXINEHvpwOIWWDulyPQk3e9xgpV6FMERNgLqgLzPzGOOFl3IxoFlKkauaE0f3bqtG9Whvtu1ietZf2SGMUokDGGiIGZl74BNvnt8AWAF4SceydNssTUqTYs5oT9bXZjvWXeumk5+s5U5RHAyEZnpSpfn3mIhfKviGLPK+xPcEkMBi8xqN1nVU3yGZqJYpQP8t0kYEotU11zSTlSlA5YVE/M5GBuByAuKijwvRqwhUalj300m9exuzeboqHinqM2smDqFFsi0A4jXT13rnfKDWp/2BGvmT/Xlqlz4gYejd0ktQniYzYDM4XW9i7r1GCDS9T6ljZr8MAmfO1WR2hst9q6Fqu51WSXrzfYhau37Mylm3by/HU7duaaHTp51fYfu2wHjl+yYyeu2Jlz1+3y1dt2o7bRGhparVUDV6cGMswiWCCbLUaSKUanTMJBFdQuYeC0T44CcT4IinF5wUDxMU1pSlOa0vSvj8JgGI0D0VjATF4OQcK7jxU617jZ19Nn7QJFDQJDjDOXr9yyU2dr7PCxi7Z7/1n7bP8Z++zgWdt9+IKPTYdPX7Hj52rs9IWbdk7j16Xr9XZd49ntxhbXOLkZHh6OhxKWn40pXZGDgfkaVxlT1y9caFuWLbXHVq60bcuX28NLFttG3VsnAR3rHSbMGYNZszNFAi2TrWUCV4yzxQqF+cEBBHsnOXhifHO5z7Pj5Mf4YhziPczzbjQ1uhB+rb7BLUTWa6yfBNDQuEm8AXYR/2iK76AlqpWc9u6Bg3asqcnaZ0y37hUrrU9hWGkc6uqyLn2jU3Jrz6zZ1rNsmXWvXmM9S5dZD5P5gJLp062rrNw6BZLaG5qsrr7RHZ0hs7B+KwDEMYBwHOI5Joxvt7S63Muac/YpQnZkfRfl5vEgQn4xS6OI51jP1SUQ0tDWbj2SJ7uUz8H8AsuQvDY4ucr6Zsy0nooJ1kd76pEMXFdnOQ0NNlxc4u0tu77OrKXZsgUkV82aYauUV9rk3WTY+yGX8fQP52LIlGduSEZSXskSSgBctlcojcMoG8aS3vXMqzAB4ZQX8vYNlXmd8tcucDsk8ARIJA9Zqrtc5SOjtc2mSH7coLZaIXkxKdf/hOj+AJROkpkSeCJjt4TuS9Rp2Ey3pLg4FMo9Kp/fXQPV1+dA7KIE9hodO6cJOarTDqlwESwz9K1sVXDu2bOWLcG+SO9tVsfGz/vUyZOtUt8F0PWpEdU1N1lvYZGZOhfgK6HG6BZWKsjMnl7LrrkmlHrDOzVrtWAElQ6g1FjulV4RDRaik9xU59l39pxvXIbWYu28+a6avFfjIwbACvbDqJAvC0Cdr7ttfeo8Vl3t+UZzlq3yyKyttRyBwim6x+bAU/UMLjnjOELQVZSuH4XGB1B5NkMMckEMoFzVHrGIu3GKODl3S5bed0CmU2aQwo7gQevEMQ6ss+IZZpryxQTYr6FSbaxKnWeqOuIMgak5YuTz1W4WCTQtQ80+fYYtVJrn6f7c6sk2R2HulMm+fgw1Pup53J9OKi+1xdOn6blqNzVgzRfMkBklOj8LaAFZdc0dGnwa7VJNnZ0XUDpzudZOnLthJwSoTl647tcXrtXZRYXLGqiu3mhQaLRrtU0Owm4o3BIga1BoamixFg2CbQxgGhB7Onutr7vP+vv6bYgdtlUW5NVdt1K3DKwAK7+O7sV17uUbnd+1sNOUpjSlKU0/UYIvO69O4dvwcHg6R/FsxlQcLfRoDOhik9jWTmsWwGGsuKXx43pNvV0QWDp98aadunDDjp+9bkeZxDt1xfafuGx7j12yPUcu+DUTfBeu1tnVm5LLbmu80bjVpXizMrI1ZpZojKuwGZMm2GwJ1njXXSKBefnsmbZiziyF2bZKQuna+fNcE8K2NIRVkmkWakxlLJ0lGWSaxtwqjZUVAkvIBzmS0RizkAfHjt8+djPGewhF4pQ6VKWej6EYbNxobLKrEpBrJECj6Vo9b65PnCN3BdBC5F+MKJ7wRoK43dxie06csGu6Hli7VuBphfXNmWsJAccM5MSiYt/uZmDNOutbvMR6BRCZjB9QufUJcA0KiGQo/xnlFQJdeW51dVPyWYYyhlxSoXgAP+T17nkKGrM6ySDXla8rkrXIB7Ij8h17b6Kp8/K6SzxOyh86PfKJl+ReAcG62ps20NVt1itwrHQO5+ZaAnlccmrW9RrLvXbNHZMNVU4MeyjpfkIhp6PdVqueVyPDkkZk4h+BwiQ5ziiGrL2ny87U3HAAhdKESXmwQjmy97gAKjqKvA2oHSFno6yoFfhrVRsYmjMCoACBubdqBQRbrFry8SYBqErJcv/MABS5UlDFZqmCyRSbgd1Upm4KRGHfihaAjsVv9yRFBfBhE9frAmLXbt1Wg2qwTrQwi5facH5h+CbrUVQwOZcuuXvyYr3z0IJ5EpRnW3YiaMOmiSn09PXayevXrUuNOVMVM6QOhgt0GjjBJDgDSvIAJaoU9quCYWCny95G90VKj7drHQGNMYBinc1aIXdmEWCWd6s4ShGwgvMEFiteVnouqhP1VqoxTBaAErBzJxLkV2WSJUDDLtnlEuxR9cIw+gdxBRq82fl+TCHq1HYXLkbduDuNB6CY7QFAzZ8y1cFFzAzvSqO+OSZlqa9St4SxNG5mwm2+HcCWGLTyngzqpKnngB/242JWrVoMb7YY3yIxx0UCS9fVAY9fveILVdFc/fazz9qrmx62pbPDrBr2zQwwaK4AVRPQXjFYMKOmtsWxsIAdrHOd2WH/DbNBo9XU0mE3NPBdFJBi5o+Bbv/RS7bz4Dn7cPdJD7sPnbdDJ67aMQ2EZy/fsivMDN5utNsCVc1tXW6fzp4ZmFgkovwArIYHuQ73HMhSD8lAcY1TlqkU/+wqQYXkdXQc7/X4t1S6n/fSlKY0pelfGsFLoXHHJe7di9mNPBP4s/i1RCGAhI9NA8M2KF4+2I/r737rEq8H5Fy7iZXDbQdIh09csc81Rny455S9s/OYvfbhIXv3s+O269AFO6jfTp2/aRcFqm7Wt1p7e4/HxxodNCFMYk8sL7WK0hKN52GDWRwfLJk507avXGFbli+1bQIOzzz0kD2//iF7VkDisRXLfe0N1jiMfWgH0CYVaexH1vB9HyUXjB5nI5CkPLr0of/JkolPoqJMWqBE1w9CowBUXb1PsGNCt1rAh7GZ7XMAJEEmSaYgSTGAIo2NAjyHz52zm5LPBhYutKGycsvAVE5yTb+AQ++y5Q6cBgViMiRLsgY9/+wZy71y2TJVXwmN/QMlpdYnGaJP8meWyjtXgOW25LfWlmZbqPsTkTlVNl9MSUT6IeQpYQ3tHS47X2ZpSiYaqAU2FXPAPMmv9wugRJQPQHb6hEpfrtIomXJQ6cm8etWKWF917KgVnj9nBYAM1SMS7CDAqqTEo2etVKK93XJaWm3NbAEoyfC0f+o5yGjhOw9KXvaqG0wwMeM7XVPjYJG0zpWcC2AsUxrGBVApFAPONoHCJqUTnNCsqIenT3cAlVBecm7e9C2KrL3NqhWnAyhXjBD3l8zAl6C7A6gUilEhashaodkaASBm7ZkZQGh19HmvhOtn1xyJkaDKrKmrc21Wl4TdIfy7SzgNlZBtWWpsFBLe9wokPK6aM9uWSCDGBz4trbOn287WXLdjV65aT1GxZVVXe0dg4zAHT/65hOXcviWkessylHYKeLUAFDMZbm96H+Ucd0iOt5pbbK8a5m0BqdzsHJ+5CQAqanx3IGJwACWQhPOEyzcBUHXWO2Gi2dRpnu5MNbiC06dcLZmpBtbZ1emN78CZ874/0/uHj/heTeSXTog5III9O2x7GpM2pGFdV/hqSPudKBVA4TXlLGBTIAO18iKB2kkqJ8r6vgGUM4Dou9ErnjQFmLurn/VNnSZnUcID4dnwfjiN338Q8lcVX4iCmRqzfjFCNj8+cfWaf3u6ynzT4sVWLZBYoo6NiSBmkvOnTbGls2a4a/6NixbatmXL7PEVK+2J1as1AC33d9aKCa9Q+1msjgxAq1Y5MeuB+UKWGDMDB+0KEwQAD2u9mI3BvSvuYOub2l0zdbmmzs5crPWZxQPHNXgeVB1r8PxAYOujPWds18ELPtN49MxVO33xhl26psHzVrM1trDHRo97QSKPsb25/nARAuYfmITEM55x+fIcR//DuUJypLsDfaEOondT6R5RpClNaUrTPwtyfhbzsNQwlnQv5pse4KU6gafCY52/Kjh/Dc8Amrp6NL63dtq12kY7e6nWjpy6ZnuPXrSd+8/YewJEb390xN746LCDpE/3n7V9+u3ImRo7femmXb5Rb7X1Lb6Wick00son2dKjvLTYpk+a6GDHTe00Pj2yfJk9uWaVO3t6ZdNGX+LQ0tHp66xxBIVs8ty6h2zBtKl+jZkdVjiuvYn4ejjob3T9z4FSAdQ1yYc19Q3uAp2tZ6orBDZ07iZ8ngkKfzTF8hrjb0Nrmx06e85qdWtQ4zobybIJa/xaAlNDybN5R49Y3v79lnfwkG/QmivQlnO9xjIlgw5NmWwJCegSfl1wx1lZn+TJQslxaPRYbuDrwJTucYtR30LuABA0CejUSoa8ILmWSViWgOAJEM+FDwKg4mdw8IGGcZXAJUsXplSWuyw+sazUZldPtpVz59qaeQuUUZUFIMv3U81ROiWbKP3ZkiNXCWivmjffzQK579ZbIfoHJsqef0z0s0b91LXrdkUgGECPNpO2y3IUlAB3I+KgfvHKjNOx85JL2Y80R9eJggIbUp5ZmlNw/rxlCktME5AMGigA1P0W4gMQ0X0h6I/C/QMoPUwjYO0TQAIvG6jmls2c4QXEwq/UzvkF4qMiGhrCPwWCFutaQ4N1l6lhqwEkhPBZIAbnyOrrs2yBiAx9L1vPTmaGRA2gXyAEu1gW47GJGCq+XkwAJdwOVJRbQh3MAZS+49/D/lPgICHUXVlcpAY1zxsdeXFR+07pjcg7pDeqoIHae+6c1dHplM54DRQFeT8AisV0ACjWQF1UuvomVVkCVF1ZqYbQp857xXLU6bNwE6pv9qhT9YpZdyitTV1d7jyjvqnRbqrMrqlholmhU+IFh0D5BwYS8ub5uwuNC6AEUNHEwKwBUDTkewKomJKfo8D0ddUji0udgYgB9aje8bCH+3OYJOnzBagqS9pF6us/CqXiAsr8qMoVTzyUDSpzXIdWKG9Zyhdr2ZjVQvMW1mLhOKLYyhQq1CExY5xMKK9wZgcAmyXANWdKtZs5AqbYn2LVnFkCX3Nt9bw5Op9jywH8Yk4LVI48z+xZeVGJvpWv7Kle+waixb/d1tze6Wuxbje2Wm1Di92oa7Ibt5vt2q1Gu3qzwS5h0nHttp13s45aO3nuhh3TwHvkzDU/njp/w85pwL509bZd07O3BNKaBNYwF2SvDm+bGlBYwAujpn+5EBDb2yMMxICLbkMbGhUoSf7EFeM3AqWcpilNaUrTP2+K+JkH/XFQRIAfKiB/wBvhk4x94puDTGh29lpjs2SW2iZf+3r24g07Kd579NRVO3j8su05ctHN6vbqyKTY4dPX7MRZ8WY9h9XBhZrbbmZ3q6HVQRbe8AYGhvXpHCsrZC3SBFswZapb2QAWWFuOB17WIXFkzGJ8WTF7lsYc1iJNtbmTMVGf6F6Q88S7j0uorG1qdisJgBNmeXkFhaYcuWwA/0buicf0EH7k4fYrpXiinon1qwIyDqA0PgMIg/MGwAZT46SaPI0mfsMWiolMLIXQQN3S9aDG5KHSMt/yJpGVbZm9vZZ75arlnzplRWfP2FLJT4+vXm0LVLZl+XnWX3vLurq6bVBj+7BkAWRKNFJeYAJZFR3ttkSAoEoyQdCKBbPGL5CSGAOoFslZt5UmLH1I55p5cwOAQvOnZ0Ke7oMUZ5xzlBh4B5wk+ZiJ77kCKksld6xQfpfNnKX2McHXbV2SrDiAfC35mHE+S7J1NstfenrthuTZtu4uj5O2g3Lgy7QJB1AKOPTCudfJmmvuNI217Ask36MAYbL5brIyRDr4PvuGAcaY/GYP1lyBJeoNRxhZly76uq6ygjxfyhG0W8VusfNjadFRmbtUrTy6rA1OeSANlBoBHtHQwICiExKC51ZPCTMcEj7jZ8alqMYBYhQKgvTtlma7KDTfpQadVVziKsa4sXqQgJelRpzdUG+J/j4HH9frG+2kGMWnx0/YZXWuQVVIvxhMz6JFligq9MxRfgmlhY9mC2gAoIaFZCuURpgKbiOZMfJn70HxMxwDgDpv9eoEcacGkOnHuwMo/U6+MV3EDpY1UFfEHHonV7sNbqxazejtswwYhK4T1dWWMWuW5ekbOWKaCQnhgwKa3QI4TTR6NZ5LN256w2L37Vx1DPYqQLUfwOG9aTwABYNCI/PlAZSe1TFmGmhfYOrnb97wmYQLtTddLX+zscluqwM3qTzYfwE1OJ7yeC8wyC9JkSaOhk694M3v6JXLdkoAirtTJ1T64ITmaEhAFSDnAROF2ExBdemmdAo+W6IomTHCnA+gWq52hhkoe0mwxorZnvkCUotnzrAVMC/VFwMhTi1gGotUlvPFQGBus1WvlC926dMm6v2qiX6NSSrMNHZ+kS8mBuDp7xsS0Op1s4+bAlWstzqnAfnkhRt24tx1OyHwdFIBTRU282cv19rFq3V2+YZAtgZ7gBjOMWrrWzV4twW3tU1t1izA1tbSYZ1tXdaN84vuPhsQqBukTGBCyjMM3dtlDLroUvQrgso2BH9g9HWa0pSmNP33oLH8CL4V8y+OOkAIWvA5+F1vT78DpPa2bmsVn8Up0G3xTBw3+ATW9Tp3KHRc/PYwgOnkFdt//JIdOEEI65IOKsCPz1+5bTcia4HungGz4UwrzMlzTQWTdz5WTJsigDPFTcyXSwjHisfXIGlcYg1SbNnCGmsE4QUaV2ZLVpgmkIVZPVoGzO1Y00t+MgXy2MvoABuONjX6pOWMiZN87MFhE/LWlx5PUwg5xgXHKFC+fh79/lVQEkBFTiTGBVCqyzsBKNLDL2gvmOg/cv681erGkMp5SGMrGihAVJbk2PxDh6zg1EkrUNk9vHatfe2nf9oqqyZZu+TMuus3rEVxDC5YGDRX+maGZIlsySuZEt4nS5Zbq/pi/GfPqKBBGqeUqR+9iyzEPpnsA3q2psafxaoKGYI9oRxA3aecRdHHFK8/o4ywsJqiNja9arKOAta6Rslx7vp1O3frtg3kCkBJtkBOztG38pWe6yrj0zXXXbbBuyKmnAA698iY+qH7oNAuQpq6AFDXanwNVJXKfa7kHkD9/QCouBTylQ5ScE0yLr4DcH8+rDrNqbvt4K9UacbNPH1lwdRpbiqI+emDpJpn4/ZMSLZv1QfnhDC5ryejiKlLvgNQvLsb8xSiU9IRL9yqtX1qlK/v3uPXz6/fYGz2iiYquPO+S+EoASQGLx14o9t5/Lj97UcfW53ktSwBke6NG61PjVIplPCom6qI4rNnrWzfPkvcvuWeU6ghz7RSPajGh19493EfaYIw1fN2yIwSjeTwYSvau9eGhYQXqnH97svP21oxKWrJBXU948/fgShMnuFZXKf/x9dfd0TMrNGvPfWk/YqCfrSB/ju7gCQOyq9Rnef4lau2U2naee6ctbIPFPtYVVXZkATzDJVLDmFo0AYFKgfUQBJ6F/IsqbxzBShzr1627HNnLVMdMae9XR04z2eqcIuJhxyIUrpXhyRNsRtz3E3+cM9ed1n68JIl9uL69bZUjdNBhMr0rhQ1rCRPU4ChNLV32EmV1X7ldf+Fc77+Cw9Anhe1AxZSlijfmNGxwJDvAiKK8vK9kd4vQxlFmeGdjERgSJg0/I3a2D999pnXAwPU77/0ks2bNdMGlfeQGlH8qSgvoZVxWz+M+S1JKffjn+JbIyeilPdSo6Bc6Qvs2h5vLoyHyna182YxjGaVn++XpWOr7nX0aIBXGbZ2dvm73tGjCGPI7H+TSdZfbtB+Vd6s26PM2SOLI7vClxYVWEWpAGFFsU1gvyyFytJid9+e3IA4T+/oCDjPZLZ2VIZSM5qmNKUpTf88CZEC82e0/3hm7e7pc8+paIRYj3pbwKm+qd3NrdEQhef6rU9HX5/KmBRx1iQHhAErMJ6xBhfhs1DjdqmE1MpyrBfKbYrGN8Y4No5l3RLCLkAAfhqEsxR+7RRiH/mWrkf/5BSfYsXBGP6n775nB89fkCCZb0+uXuX7DLGWl0lSfz+O458xuctvpXev5JuwZ9Ip9/b868887ZPVOG4AFPhGuuOYoDPOMenJFijHL1+2v3p7hx3j3pNP2MDMWTZUXGzDqgMm5Yvee9cKJcsW5eTak9u32/MvvGBHjhy2Dz76yG4KdDRLLut68eXgTGKgz7Jqay3/4kXLO3rMVijO33zhOVsl8IuwfUd5S0mkjhmva5qa7dCly/btjz+2IeXxW09sd3kEYIgsFrZiifI0Xl2NzW489vph5EfOSA/yQZtkhn+U/PPDg4esXe2vf9o0N2cskKxRfu2a9Vy9agUCUl97eJNtX7XKLWxYGoKVkNMDtJlYHqGPoWT5u48/sfdVVvOnVtvWZcvc3HSyZHDf7PY+iLbAJsjHlUYsv3adOuWeB+k/+AaYJ1D2kuTntaoD7rE8KK6DLyU73pFYjhFktX7hG+Q0Amu9HhhAMSvATMf3P//cmctTa9fYI8uWuNkSqj/vrHcila6whmcOhoSP/z95913DLXqGmE3X5s3Wu3q1DeMdRYUHGMrq7rJcVUZefb3lqgFmqUEMKZ7u4hLrnzjJhqon21B5hRKYbdmNDb5R2LA6GS4bmWnIY1+lPQJ7tTdtoRrq7738oqvDaWIxgIpp3PYfPUMnOQKA+uFrdqrmmlUofvaB+qUnnvB8jetDnwauTk4caFfqW1rt0IWL9unRI7ZbcbWuWWtDGzb6GqhhNdqwdkvP8z3lI6u52bKvXrEMCdEJNCZTptjQ9OkOqvgtV40qR3WRcb3GZgnZb1mx0jYvVV3MnetMhr0HxmMyTrqN7S4ACpPID44ctR8KaMKsWO8DgFo2OwJQzqyi9+5GxKl66FW7OHvzhueV/QpqujqtF+2g6imzvNK6CgqtX+WZjdmifisSWChTOmYXFNgrGzfYRn0fRgg9UEdIySoMhHcBHn+rjvydz3b57+sXzLfffelFWzhTAErf99gf4BNOqUUala+qJASlG00bm0R3dPf4zOO6hfNdC+UuWPUQA2NoV+RPYTjhXoNIL7NJdNawP0cIrKVir6umjnb7/Mxpe2v/IQGtPtembRFjmjF5stW1twWgJUDdJpCFVq8HYQFQhhAgpjWovsm3GXAxOSA97JPFTGZODufZAWTpOk/HnNwsB1r061yAlEJpSYFVlhULdBVZRVkIpUX5VlAQHGzgxtb3ytJ7qsRQVsrPSGYJlFtKm4rv+8OE+IcU4nZMY39O/Q1Ktvn4QV2PGmxEY99JU5rS9OXpC12WDvaFm/dB47zHLWeu0UXMbBEm4nOoXwJOL5uw91sX+yP5prGsPRVvbG6PTOf4fcA9oPb1M2ElYQgHD+KT/Tpnzeyg+BUT8PBqZuK5ztVYyd6PAKTSwiJ3NMQMPxYDzNoz8RhAUY5v0UEAIBHgq7yPDBVbWKCV4J/nSd/yHIsHjuSc8SA6vQORbR6Bj+OM68/efd8ntxnXn5Qc9ctPPO6OqEZkMj4UldU4FP/ECEXamATNRMsl6tP4w/KNGw1NLugXsxm9hFgciSHMsv1JlvLsGZLcEe/1GH9tVFbukq8RABVvOguAKnxgAMXE6TEBqL9+Z4cdV3kMSU4DQGHt4xooyVR5Z89avsbTgosXrELfLRdg6lYeW/T99nnzrXvhIuubP9+GJXthOpa9f5+VHjxgM1V36xXXN7ZssdlTqkdkvzvkKwZQta0tdkRp+rsPP/bx+6e3bfWJ41lVk33MZaz3NiF6ILknleI61OvInFh6/YMA1Pf2HbA21VHv/AXWvXWbZUuOLlF+siRfTtG3fu3JJ+1xgW7aJnEkP/8AyUgCKJUfsu7fAKAkV+JsY9uypfaMsEKVZBZXNqTGG6U5UHwRZCTkIbwoM/mORpEJZhza0Q+RVemDWAX5a3yff1EU4VwXyaCbyCSQyhoHKTEYImAh1q16xiILubFFoVXyKefd4is8Q9tENuPok9j3C6DiRoBtKhvJfvvTz7xynl+/zlwDNWuWM4u7aaA8M1HBIMCdELL8wZ69dlwg4JYa7oDAwZCE596ly1wr41okfTdDHTZXwighSw0PANUjYXuwWEArN8/93OcJ1GQLSAA8WGTWP2eua6Xy1EGKdn1m/ddv2MKKcvuDV14WgFoU0qOO4ODIr1IaTQqRVn9GleYA6rUf2unr110w/mV1SrQ+VM4XAJRHqgjVyYmDHbZvNTXZ3tNnbNfx43ag5rq1CZEPCkCRXjo1QmWCPIv55J05YwUSwgsa6t3BRK/i6J8x3QbUyAdmzLIhgcxsActcdf5clWGxnmNDNhD5N7dulfCbY4NqeOxU/gWKbsUaqOsCUDR0ABRrgDapU7+8caMtmzNbACo0lDgvdyIvJ/1z9bvayJt799seMYsapaFzcrVlLl5k2RUTLFODT6+Y76DqH41bphhZdt1tMwHdSTeu2zcf2WxPPvSQz9wxqxC+fR80Jml0Hga/FnUAZkK+u+tz3U2418jfffFFWyRw+KUBFC8ov/Ep32YNYKc6Hhq3vWLMe06f9o6IfTKatY3KPyAK8ws6YEwhlpS/ipcj5Un79O9kZduw0opZw45Dh73v0YEx0fi57Y/aOjHFJuWzTR2dGZvunrC5MFqtoOFCSGA2VcKDmESnjphWUvddSiP9mGd60YTpyDpDn13Rt+n3zOwwaAG0igryrCTeWLiowM+5h1aL9XOArFjLhYaL2ayiQtaX4cmQa4EsNGDRcxyT67Agr24VKhIMHZLyjSuIg9+LrlMpFKF+i054Jr7HiU9mRJdQ8rc0pSlNPzJ5v4s6mJ9G19z6Ql9Lvakjp/C5ZIiu4X8QvABeBtjpCxokABJeUDFv7ujqsU6AkfiYa40EoLoxy+vu899wzNDW3u1rTtE8MYvMxCD8jX0CATuF4l3FkingVyyo7xbAYosU+DVmdnhLi914I7yVFBT63oVlCpjO8x5ABuHOhTTSH/MpjWE+Oca5jn43Pv4oFBUPgAlg82fvv2d7NPbwWQDUrz/9lMspPpHqpB/uMoYTnzsmUnwIl52St1izw1r1G/X1dlvHxtY2H5PDZBm8HN6v8pDcwFjH+vIpEpIBmIUCV+QdYBCkrJQc3yHzXwRQJx9IA8V4xfcQeo9JXvubHe/Zcd0blpw2wISwwBCuvF32aGu3nBs3LP/cGXeowIQ9ctWAAA2y40B1dXD7rd/yLl50GaXiVq09s2qlPbpqlS3V+ItTBNJ7t8qMZWfM945duWx/8+FH7mHu5Yc32ubFS3wdNW0wrickgC8NoFIo3pD2Hz/+2L4rANWssu2WTNe76WFLqC6Ldn5ic1SE65SPlzast6Wz56TIexE9QDJC9w1uzPFx8NcCbu8dOeL527Z8mT21ZrWvGbubtVZMoWaD7EybDP0pWJdxT41A/UyBG6RXgTbbPxT6N1owPFczQRLknr5wVL8GKAHEXNaBr/gxyEjc79JzrOHq6hVfkTzFkd+QiSgbN99zjfSXAFCsAwJI/O1Hn0hAG7BvbtnsG5nOkZCcI0GPxjsuUbjxqRcKJm3tbif58bFjtuv0KetVhzUxqp51D1m/OgsuC4fFnAAVDixgTLxPgSHgqTCy2tss/9Rpyzt1yjIFIjKUpkRJqfUKnHSq0+RevmRFn31qAw6gKuwPXgZALfR2QTqcjd2lBPwZVRKzMW7CJwB1RgAKBvFLjz9h39rOLs530kApKG7iAEDh/OHTEydsz4lTdvTWLWtbv94GBVR8cSOzNxooEhImM5WHgvfet/Ldu23GlClWqE7aLAbWqjJonzbFupcut75Fi21YDD1bcZZ88qllCnBldrTaNwSgfuP553zvKK+L8bIXVUQMoLAzjk34GAwQ9r+2aZMtm6sOpQYWOlQUyx0YMI2c59i7Ac3TG7v22Bk1vozVK61/2TLrnTc/OPhQA8VhBvWETJuh88yWVsvct8cmCuw+vnKFPbp2rS2fOdO1fM6c7odSksUpTIiZQzZc/vtPPrHvqywxC2Sx4e+++IItETNNqpK/UED3ovgFOjhXCR/ELtystb/+8GM7cvWqtSruHnXafPWJORMnupekr4lhzhRTHlRndP6YWpTjpSH6nbgBY6wjY3f2HQcPe3/EDe23tj9ma5YsdgEj4i4jL3IN09EpdQNTaVd9N2twYS0jJoLN7e1uMojwAXPpUpq7VW89YhrYkQdNmAYWPyqIOY1ox8J9yhUC8IWZ1ZBmgFN5aZFNxDQQrVVZka4leBTnC0wFUBUDK3cPL6bI4Mhu86w58/MoMLPIpEtmlmInj1EWQ7mF7yfbpqcnujfquRSK76cpTWn60Ql/yvSpWNMLxafeX/lRN6JDuBYx5ok3BV4SAgJY4DWcR4CJTWUjoNTegdldhzU0t/kG6PXN4mO6RlgK8y7+ActSYIxzzboCE7zZ2ZiOZ+k8JwAhjZPFeflWKmHfhf7CfOeDV2/X2ecnT/n+NUySLps909e9ignxgZAHHRGi+F4qy/HrcPrjpagIyRtriv/i/fclR512Pg+A+q1nnzE8sqVO2N0pYV5F4t2Ud4eERzzYXZfMwdrhM7W37EqkmZFU7vlmUhs5zK1lFH++ePMEyQ5zJ020ZdOnufOkmZOrfC8qABbfDZ+OCykcxtIIgPpyJnwxgGLi9Nily/a3AlAnlLnhRx8NAEogj7VMACjAEunP6mizQo15BWp73aXl1qV6lpjs+4hmCkDmKC2Fko9KNUbOVXtAc8SkKO62qQSv+7tQLDtjjo852l998IEDDDz8YtrGRsWso3JZJ87SPeK8HwJAMVHwvc8+sx/sP2C1iryzvNyGZ0y3hOq2WOD0iaVL7IVHNvsa7XKVR7x0wlvwA6bBS0Nljfkf2sq/ElB89/ARB5pszIzXyEmSwQcjWTlmAbwZpAY+GD5KmTIBTrmFdeqxdU64xzcIgV8wuYK1TQA/MVDq6utxKyDXJEnewTIHuQfwClCinRC3bzngeQ7pZwIhK5PlCgRkDmSQcJ2l9sk93OG76eaDAig2JD2KbemHH/rH0cKwwA9VdrYiJUPjUlRYcZl5kemCWfKPBSpeF0K+evuWq1751vCEidY/d75rXQarq3x/J2biERQze/RMW6vlCnzlXrzoe0Xhx58+5XFnDFvvylUCUE+6O8qi/ayhqrPFEyrt37/0oi86o8AoLGqKyroT8QxFKxHODutb/6sAFF5U2NQV8PTz6pgAuy8CKMXtmQ3fYX0YDOmDo0dt/6kzdkqgpY31T5s2uuMMIazQcL1Sei33nXdsyrHj9sJzz9l8ddYGvXtaQPHg8ePWtHixDWzdakMSzAEg7s7x5AnLOnvGntOzv/DUU+6RhYWBZC0MKCkUVcJoAHU0AKjCAtskQIwGavncuSMAKnrHIxxL+g3tBKZib+7bb++o09yoq7OWyZOt+5lnbVAdyPOlCkLjxH4L2bdu67zdMnGcwTdUPyVieo+tWGaPrlppK2bPCbNn+u2+KE6fiFPaFx2kUd/7h52fOoCiHAKAet6WzAJA3XsmZFxKfgtzODF8DVi3mpvsoOrh2zs/s8vqnDmKH0cUOeqwJarPlRpMfvXJp2yx7g8BoBTHqKK8Q7lCDCqsGUT9vzMaVJgJXS3G+82tj/hGePHM0VhLtXEpavM8E7cNb3sKzBViUsjMDC5E8RwE02E/BvbVwFVuW2e3AzHWZAG+2I+NMnAgpbZOtwoU2CLjDH3A//Gj/mMq4KcK9Pfc3BwrKym0CZUlNrGcUGwTygFcRVaq+6zJQttVVlLgoIvNtv1lT37Iw+hM6yJ5zYme9RDd5DRNaUrTV0MRHxndsXTPL6O+F/8Ud3zxqx7xf7ZmaGkTn2FDWYX6pnYHRnWNbdbY0u4aJMzsiI49EJ3PALw4V6TOu3QG35L445pwFuYjeKNBQjCcUFbmnlCx0sDsBzDki/eVDjdVUwBgMZGEkPv56TP24dFj7pH2l5983JZIDsHbMMn28TBJZCrOWFQGcVH8OCn+pAgt2u3mZvtLCeaYjrdLaGQN1L9/8QV3DHAvAAVfpgQBUOdv3rT3NH4fF/hgXRVakUR5hfUtWWp9kgf6WWOtQsjq7LK83h7L0fiQoXEhQzJYVlOzZSgdeEkrzc+3uQJRrz78sK/zAbjC+1VFge5QRl8VgMKrHNuX/O2779oJPTcs0DM4dbrLanjey25stN5lyhPrvJEtc8KSEZoWVky5Ao24NM85e9pM5ZCrbz6+cqU9/9BD7pKbduVCNy/cIS9OSiKTfwj/CO4A0j8X0MWDMuWyXXLqYytXOMgcdxL+R6AYQL1z8IC9deiwXWzv9Ild1tLnqfyqCvLtpx95xL62+WGXT8OSj/DufckRY8hrgzpWXps6OxwjYDGzdMZM3wrmidUrA4CK5K6R2gtn/CXQx1HOsI6NpQhogQjsLYVmsVn8AJM+AnIJ7R2tUlhDpjTr+9QNU8dx/cT5GKkv/vB7dKoMZ6ofZeflW25BseUXlViuwH+eQm5xmRWUVFhhaYUVlFVafpmO5RMsJ7/QMoZ2fRaiU0zJeJ2i64iSKFoJPiYG85cffOiZ/c1nn7GVc2a75zDU16OZyziULLXgmIEbgCZcVn525oztP3featSJO6jo0vLgNSQ/VwJTlh6NmKU6WEKMzvDQJwY8o7LC3Xni4QO189krV6xZDDKxdKllCvDlCfBkq/CXqeH/u+efs5Vz53gn5fNegDGlnkdEp6ckYgD1HwSgYDJ4T/nWY4/Zz27bNj6ASuaTUwEoMfWa27dtx8FDduDsWTsnZtMqkDKwAQAVgUPypoYMoMj/4H2bsH+/zZk21VauWWPbHn3MLuq9P/2TP7HamTMt8fh2G5g6zd/JU31kCYTmHDtmT0mY/uknHrfZVVVukuDlNSqToihtMYBizwWY5g9273EN1KbFAKhNtnxOikrXexQFFt5Nkm65cKxjq4Trv/7wI3v9wEFf4zQgBtH51NM2KCAFWCo4cdLylM5ES7MNS/jGtXwGg57aDdqgcgnG39zyiD2t/OLWFRedcae4byI9fsjwgaOhvc3+UQDqB3v2eDmsmzfffkcACpNThP4vTXxEBJPqUttyZq+8HbtwweoF/ocEjvUB34MsTyB+eVGh/dYLL9jqufPE4DXs6/1QlPrr9RNFmEop32hobbXdGtQZUA5euKhBpdDB4Nc2b7KVaGvVZkLfGz+ucCfUUzgLfyin5M2UuqXNo8FjNhjGGhZQDnqZ+eywwoDPAGFHPBjU3up77Rq40JYxgGEyg8fKmsZ6MbgB8YcsG0wQn4IEooTep+2gtYJ3sA7L11opv76WKjLxY10WAN01VGpXmAliQlgiUFWmUFosgAXIKsl3oIVjjBKFYgGu3MI8k2QU8sjo7QNvlFGOnPoxDv5DdExTmtKUpIhNBMah4DMjXPqflHuZAeB091pbR7e1thMk9HjoFlgKQIn7aJbQMMFn3MGD+AROGzgyIcdv8B2fmFX8BRLM4X1YWCBMA2oqSgglVqlzPKQyhrEeCX6BJhzLGF/HCT/RkS1I4CnINKQcortn6H5fT6/47GnbKSACiJpTPdl+5akn3AwJx1E8j4B3V/pJ8Y4o8TnKa4MAzF9JJsNCARntiVWr7PdeeiFs2eLjt5JFusZJW05OrjW3tdkHx4/ZQQGXizXXrUnl3TthgvUuWGgDjC+Sr0zlCuilfn1CVCFT13gPtr5ehX7ftzObDVwlq0y8fcutJDZKDtu6fKlvOpu0vrgD/agAKrkGSvIFTiT+ese7dlx5STy82QZVh7TPwr17LBdNXWGxDaBtYimIwIRrFDSGZUhWGRZARGYs1hi+TDLYtlUrfFIXjSQAPR5OvDzvkh8o9sIHIMDj3Z/u2GEXamttidKDD4GXJAfSrr/0hO4diLKkLD6R3PX+0aN2SnIwzh1Y2rFi5ix7YcN6W79wobdxiDF9FN0hX17qKgCOQfYL58jBXjCiNgGoPxV4fUMyLPtUbVEbwLKpROWM5RlazgCKul1LFB/bdZ91SKzdxmTO5QwFlznU1gaRQ/Qbckhseod8MjwI+A2VMSwZg7RnZEpekAyZV1SsICCkY35haXQucEQoDtcApZyCIsvS82iZ0DDFWqdMXWdKJskS78jMzg1ASwFMktH07o4EgjTMBWYDUwkUCiJJ3FejxeznmADKn7/3vs/a/PuXnrflqgy0Hcxg0Fm/UO5jb3jU3AwFD/oFNV64ddvOqJLZqRnf9W0dHS6cUlCo82iIpBF1Z6EqolQFUlFSatPUuasFomBwrL957fPP7ZxAQb/Q5IA6d6EKf4EaycaFC3w37lkS6Acx9SMZqfSFG7SHANromK6B+qEAlBo/LknRPv3M1q1eNvc24cuxa2IoAUCdsfNqyG0bNlm/Og9OL0YBKJUFQKPw6BHLF1ibWVpiWwSgWlQm73/4gTUuWmQDjwlATZniJnEFmC+qk2RJeH9h2VL71jNP2VQBEAYKsvQFAAUpbQ6gJPii/mej3u+p3ABdLGzEK4sDKAYvpccB1DgMK3Qg8xkAZlX+/qOP7F2lJSEQMbxsmXVtCeWTe+G8FRw6ZCWXLtukCZXuLrQExxhibp1i+JgBVJUW21OrV9taMUpmAyGfbRwn+XckpYVUki4GXjSm3/70U1/fRRsi7t954XlbIdDvIFrPjlc8SVI8YZYyMIq4Tp04V1vs0uDDrBKOODo6O61j0WLrfvwJn8nKV74zTp20pRrMf/flV9z1qc+UKi6Pxj9OILIvEp/M1jfqVPfEz6B+qqbGJkhgeGjh/AB0MbUUQxkFdFMpmd7Q34jT85Ps6yJ+iOuXdshLUcGEfEeBB6PHkveUH7wKoTqnv3ZqMAWYY2OMWeOHAvZsnE0fWjR9ms1Vu8U8hzbDTFMQloLqnXuALVTsXLutskKs2SaPpJ3d2zED9LVYgClfk5VvRUW6J95QKODEugSeKcwXINPzgDI8CuJdEPt9P8ZBv3HMZD1WMq8xcR6VR9xYOMR1l+wXnOvgl9E7aUrTT4pSm1tq870jjWmj3uYV/MAxOk8lpEb1RdYj4ayB9UZx4BrPdj29eLhjDRLrkwgSjDp7JFSFY6euOzrFI/zZPufxWK+waSyaddZJ4qa7KD+sLeIegAgzXxwWuNmdjgS8uHJNYFN57jHhJOlHWVNak/1VR6WdsTDWHPAvcETndv5el4Q4rER2Mhl2+YotmD7VfuXJJ339Kt/gaR+T7kIhzrgYw9gxbllCnkTSFLQfIeq7xz+KFGeOyqe5tdX+7qNP7KNjx31vzC0CLL/9/LPuzhzTZ55zOSAl6nhSnAkv1u5+R+PkiVu11ic5amDmTBuWwNsv0DCk6yzJIZl1ty1DYx0gKiHZisnt4TIBkMnV7uqbZQiZGsfRQOUcP26FKsNSna+W7PXLKkP2RUQQpnzGlUlEIwCKNVDHvwSAyvCxArnmhOrvLwVWjgnYJVhvzsSz5Nz8XZ9ZqQAyLuHzlTcM+ftVP0ynZmvMKlDasMSpLCu3aZJTFus9lARonZB5g0kZ4xGFylfvTtQ/UjHjHFvF/Ne337bT12pck/XMurX2jUc2a5wq8G1E7klk+T6bB2VJee8/f96BNeuyMR0EVG9fudJ+eusWP/fx3SnIJfH1yP0Uir6N6SqAJl5fDeBBTve11Bqv2Z/0Xcl7KESQzXGUMVVH2hwKk7BkAHkBWaFHvIO1Rpz3eXyAItpJMg2q10wAkcA+7T1H7S8nt8CyxR9yBHqyc/MdLHHMEq/I1jPZ+j0nT8+obHPES9AYEXLZG41zASbOc3XM0TFLMgBdxbPIH4W4mcb9Etkt9CPan8rorT/6jwlmfEGG7kXGZ2bCYkgEHhoMmfY9B/RGa1e3nb1+3c2i8NSFmnjpzBmWC1LTczCXkOeoEvwvX6fT+EUKkRAdeEEBgZ4brMO43dLqQIoKZ9H7gNJLuljsyQwUsxnTKittqo54MPGIVLiN9Q32AwnLhwQmbjU0W68ENHYoRk2Ks4vZk4Jm5gto+w5EBVJgdMzDFy8JQL1mF2tv2bSJE+3nHt3mGhP9OD6AgjxrmPAFDdS7hw/bgTOn7Wxjs7Vt3GADGzbYsEAgO0R7AVEWfE/5zrlx3fL0fK4E5lzdpywHlP9uMYNunE+IAWRLsC767HPLPHvWstvb7OsbHrJff+5ZB5Nob75Y5iMUe2kBdL5/+Kh9b/duH6A2LFxorwpArZiHYI4XuCC8jkeUC/mjns7UXLc3Pt9tu65cFrOaZUPLV1iP0ppdV2dFn3zsCzbL9eyqlats/qKFVqkO1adOUychO0+dbpIGyJkCw7j1pI5pl16AMd0lL8nHoiIkTZiHsunxP336mb2+b5/ng80If/uF55whwgB4zXnhOOSdV/9pKzAG1jQxS0p7YMEw6WP2E1XyfxSwfl+DV5YYb9/qddb55FOWJWCYf+KYDakOFyu+3/vaK7Ze4DQuMzrjvYj0ZatcagVO39p/wHafOWOXbt22KrV79g15Ue3HvSUOjqmnkHSnZBvgngLfjYEKjBCCyYeAva8YlQYpZm7jCZWEgFlqW3KcJkpGrXf5nh+jIFRi18Qr/v6TT33yARvln3/sMfWZLT6L06U0oKliAG9XGWIa6NdiqjDZtq5Ov49zDpgz9s/xTBTAHhvoAQ2Wvn4iXjehe0kBSYkjTbTzUgGqstKgqSorKXJTQEwGMRHkyHU55oECYq7xUv5ZewVPoixG1mHR5qPr1Lz6l6LSUBmOUFxCOsanTvFF/C406oGR22lK051oTJMZaVacpDQgP+XP2Han66hjc2CSiUlQ+hL8BGF0YDBcs/6xv3/I8L6LU4YmNEltXcH0rq3Dmlo63dNdiwLAiX6pzuE8JKxvDF5I+RB9mH6FYwbG47ycPHf9jSapQke0Sexr49d6hk3wKwAwWRoTojhSA/0dThb6fcjPfRFF4JRQv88VuOv2seJjCe8XNM6zlx8aKDauJZ08ngqgknxQPwQ+QJRBZoC3UobwKPiXm8PxrpdJKBdkGp+4JuicOGKe7HSnrMTp1u8IlK0a+78rOQBB+bKADs6SflXpnlc9xYEoSXPZLCW9CNhMUu05c05A5aRbxtxSXLZmrfUtXWIDM6ZbZmeX5QpcFR06aEXi5QVqBwVKO2XVpfS3qY46FiywnjlzbLBaQEogw03XGxot7/Jly9q725ZIBvuN51+wNXrO3U3rPdeKjUOjAVSsgXoAL3zKqJuAqbxPKd1/9tbbdrSryxIrVgRQqDrM/nyXVUtGeUQgYuaUKT75yNhEAMhj8jl9wgTfEobABCbWMow/D9S2Igp1mvD6PydZ57+8+Zab8rEv0tNr17qZIwqBUTLkeJ/5YnbvSvQ3yvm8vnlQ8jBtA3nvkSVLfHNmNvJlYp/vhvaa8LLjHQ9c60jwMRaLE+6rfnHU0K3ywsSuXX2GMbxDR64Zw1l3dLu5xbVNWKoQV1znYcyMNJhxUJ2i8Qlrj9QPxC9c+0OfUEALlJUt8CQeELRGCinao/g8t0ig2M+Lg0Yp6CU8QCPHcJN/foyuH5Qyntq+3V+j05MJGifaJBo6JlThGAKAiQZKYR29fNXdd/7cY1t9kRgmfGgNKJzAGBAwOMYChtJHiITG+O94SY4rMxaERjEsCl/HVOHF7+gRfdIZM57GrtXXO9DLk6DGeiBM/Ji1D2/fPxE/aeB7AKj/8NprAnZ1NkMd62e2bbWf2vywf/ieAEo1yea3mAbsUTgu5hy88G2wIQnDaDKcb5JXGprqAVO+LAEkzMCKb16HA1rPxEnWO3t20D6JMeVevWqFH31sRbW1Vlleai8LlP3Mtm2KLtcX66UU3ReIDtbd12s30GwdEYAS+GG2b4MY3atJ07B7Ayg6AJvlHleb2LFvr+0T4GOvgUExqO5Vqyz30iUrffNNK5BAXKKBcaoGI7SON1Q/XepolA8aDPbiJt3sLP3qJgE45RPGEjOCcRvLOORtQulCc4Hry3/6bJe9oUGRdgTT+HfPP2sr2VhPcdIe7lRGCMkI5FcFAFG9MyNZq7KCyWAmwsaGxIcnpr/94EP7XHWRqbT3r1pt3Q+ttyyBynzV9dDB/bZQ+futF1+0DWJeBQLBmKK5Kcg98qSs+GwKa8p+oPrBw9/1xibfDBp3/C/iPQc77vHqKWrqHLyX6IRvAk7w1nRU+cFMhvZNf0VjyUQKawXYIBBNLWsFGOApU4SrZIJHH75A3ubzwqTBGwcO2Oenztitxmb7uvoLM1+4/aV84z5ORN7XdeLXIvoDv5OvHrX1TgE+947T06PQ5cy6ubvXmTU2182tbdbW0Wm4iGUQ5j34AcJf+IbyqXQ5gFV+6dO0XUitgET7RJE7uIg0WsUCXgRAV+y6fUK5hLvyEfftbl4I73Smn6VOwYSOKCkIhfx5iMnzGFXQqB9SyH+O3o1JaUxTmpL0haYT34jaCYdRbUbnfqk/aoMIuwAjBCTM5dAWAYjqmtqsvqnDGls6rEUgCVM8nDcAjLp6wgJs+pT3WQJCEgKm4mXylb4NT8mVLAEPZz0rPItPw38ua/xjAuqXn3zCnVAxIUUfoh/6xt1Kc8yznJ97sj3hDgK+kO0vSyFKjxAg0oHToZ2f+Ponxg42uQWIzJ86RWNjvj/uvCSJRAL/IOfkFwJ0YlqEKRKe164JTLhVTUuz/+a8VnnHBTgyFGZhsyZXOa9F4xZ4lUfqFB1GU5xuESZ8WOu8tf+gfXLihJ3R+Avw+7nHHnVPrcg9FGDQmowQ4yqL/f/uw4/svWPHrVO/dy1YaD1PPGWDk6osq7Pd8nbtsrKTJ2yS0jyvqsrXuy9QWWBCefTSZfv83Hk7V9dgt5WHnmefsUGN7Tj3Ym02G55mvrPDFjU32y8885Stl9BOWoJp2ZixKqIRAPXlTPhoK3GbpBz+25tv2+GWFksIUPbhxlxlnLFnt828ccNe1lj08PJlNmPiRJdvadNRLEG+dNkmtDqqZPyKuDfFaQJAsfzjv7z5jh+ZxH1i9SrXQn1hDVT8rZT2OTa3Y7PvlyN/JE/5qObgHacaaL+Qo9jAt1xyWABFCTeLw0yOCWImg911t4Az5206YlaH+SHtmSMWJgBv4vVq0DfcmQr/lE8P8IIEPIL7Sk9GGBsJACXM3zJzhC8EegpKyiyvtMLyS8tDKNY1YKgQzRBaIsCQ8EV+oQMptvGhTJ049/ijwFX8e/SIp1CFFRdpSPFXQxmbH9mScLd8KkTWu1AiNB4YIEJ/mI0OM9EwORZv0zhRtwFO2IsGV454tAFAEbjPEcECRkHjQDD3/QLEIDiiakdNT8MN3wkMl07N0dc8ESgIz69Xk/4rIMhxVIhRrf8UHvTCQ42ITSXxAgLRrJF+nufV+6W48ScB1A9fsysSZmeJmSAIIhCql90HgMry9SCHxXQ+PXLEPr9w0VqXL7chCdoD06Y7GMq/cMGyGhvdw02fQEy/QIhat2UqH9lC9ZQFG+4OqbzFgXwX7VwxzITSNUuD1NY1K23L0mW+JxdlCiO6GwUA1Wc3AVCY8O3e7WYS2MWSr5X6/sjamvHJhVAF1hqdEiB6Y9du2y3BfEgMfGjFcuta95BlK9/FAjD5V69YvpgpbYN8tCsMiFFnCHRkqD1hIjAkplc5MOgD1+alS23byuU+M+lgMO4R96i/uAPRBmr1ve9oEHhz3wHPx+p5cxxAwUQY8Ol8Y9sD7Y+OfrOp0feSYHPCs0oXXlyYeVHBOQAq1EBfJiDAbBwaomYlb3D2HOtbvsJ6V6ywLOU77/QpG9p/wOYN9NuvaBDYuHSJlWvw8UGEcr1XXhQAUNcFRL792ae2TwMWWjX6HfXEolZMI9wbXmo9RUXFgYEAYtA6ovb34bGjdkH5wSXtgPoHjKq0cqIAg/qx8pbo7TFTfeTqNUDi+iVLBWqnaoAvccARtiqIEn6H9HubF1C8rr7y1sGDGghPu7v8F9Y/5CYLUyZU+L4qdOX4eU8rfxgZPMnxUQ+prOmHuGonMAvuAx7vMcjxu/I/oH6EGQDtGtDl5gU6x1QAO+s29SXeb2aAkNBBnQKyaAm8S51Q/+yPFdZKBC9e8dqssLkwgX2xcsS/gukRAfNAXLcXKeDwwrVdvj4rrNPC2yA8keD7qxDwKkgmaYQE521xu+CcI6fxSZr+zdOovsExCvRzP9dtWIH6KRMrg+KnrjUSCGIdEnsjOSjyNUgIRrH5HcewJomJFTfN83PMcyRkEZ/aIROjroFX+y8uLHABdwIaIwnHCMhMpuLohQnYeO8kxnzG4drmJjcXYwIH+sNXXra14vNKZGjjHkKzd0GMh6Ij107R4SshygpSnDmSTdrFE/7knXfd/TJAD3DHhvnzpkwJyxT0jzJwPhVe83EU3npJIAnB+LoAE5vmx+s6KFPkJaxhhphcUT1hXJ+jl/MUEeVTXiYgNXmyLZ45wyfGAFMA2zjLX6A43SJMD9vFzzCV/vTESfeSPKe62l7VGL567lyfQOZxH290Aq+F4J9Yn/zljvfsw3PnbFjgp1/jVs/6Dc7/81VHOYcO2SyN7d/YvNnWCQAx3lHPTKoBUJgY+/jAATsjAbf3p37KLU9Mgjie7nLq6i3r7bdskb4RANRiAUbejca+cehHBlAKFBnpO6e6+M+vvW4H6+ttePp065utMV9lYXv32czam/b1LVtsy8oVNlvgD/CMTBVIciV/Vfhh0jCF7lQfdyHKmxZM/6F9/Oc33/L9VLcuk3wjGQltEH0jVV4LoyHvjlz5GBn3ce5w9HMlSmlHBgAUUa+ANcZAX2ukdgyAwqoLRwwoNfgWZo6pJnhMOAOK4vXOnPM7si3P+5oktWHO3XZHbdm1Rr4uSDKR+jsmcXmFJZYvUOSaoBIFXWM6l6Uyjs3scNbgpnYCUVkechTYSyysMfJ1R1msOwrrkRx80Xf0Wa+CJC/gGEv+Im9WXOvfmM5DSTklT350yvjN//v/HADUQJ9AlDq4BD28hA3qmsVmQ+oMHAd19N9gdCpI5loQrmG0Q8NhLQmyQLaQpgsJyrQv4hRw8TVLKjAPDqAiMKVrGg6CChqJALownwngK44nbE6HABPOfb2WjjCubDUGBB4XetWYEPAATVSuB4qWzhoJJpRpXLD+N/Uc0nXyXOSNX/eSAOq1HwpA1ducyVX2zS1bfa0Qs9l3BVA6AERZNFcj5rpj3357TUynfcZMs1UrrW/xEsvs6rbijz+y3OvXLKF8d2962Lrw159fYAnPi/Kk9GeoHrIbmyz32jXLOXrU979iXmzd/Hn2zUe3+uxQETNlSu8XOv8YCgAKJxIjJnww84cE3hByVynO5NqaOxDfoU/TWWsaG+wfP/rE3jtxyhKVFTYkMNe1daslCgosVwwLU8RsAQEHZbo3rAEjMWWqJQRGs8Rcsm7fsoy9eyxfQn65BFI2X/vlp5+KPLcEl+Ohzvx0fPLyDqDOwaEG7O8K1L114KAzltVzZ7sjEQAU9cqzURNw4j0E6g6BiL1nztoODSCXbtZaC+ZuKtuMiRPN1Hb9JdVnpuoiU9/I6uywhJh776IlDqD6Fi9075B5p07bkADEXJXzt556wjYuWeKDo4NIyvXuVUR2HEDVqGz+YedOB1CoxRkUGdyfXbfOAZRveJxaT1G7o35gQnjQw60rji4+18DYpn7FYDI4cZJlK09FKuMCMT+MJvs1+A801Jvpm5Xq37j/X63BZ/2SRb6jPhMkSQZ1h/Tz3eA4pc7eOLBfA+1puyEA9exD6+xrGoxnTJzgkyikOTUK0pysD13A7KkTBBFmhC/evGG31F5HZnIFWtTeWQ85ddIEqxawZHYNxo6ZYhD82AtCwqGvzeqzxo52u6q0nLhy1U5eueLrKLFHD3WCiRJrr8Kg4qaOehcQxoBCet0kh0FE5wyNvIcwCa/LdxCFYMlidzwIFrizC5xbIFQCvMJarIinOQBjkinsj5Uv8EUc/OZmTwJy8A5lNvAAlYUXOmWULP+xR07jkzT9iyKqlz+pR+o8DlTwkILanmuOFHDh6+uOmDjoIQTwA/CJARBAqQ3vVe7EIQCo9s5uB069er9fzyB8eb9Ve2OyIACfEHzCkzFb54zZcXAAJcAUvN2FwHP0h3xMbtQ3vN3ShpX2yzXX7fPTp3xhOxqRP3zlFVslAXJIAvu9xiunr7pZU6SQ4s0pyLd28b7/+Nob9u6hw2569MiSxfZrGoPmCpDQz3nBxw2vjvAys/KsI8YMDgc/9Z2d7sG0T/WBxp89HhOMdZMm2ZDK1GfQmaxmTJNwm9A4kSvgNkFltEjPPbZ6pa2IgA+8dkQzkkJxukXIQh3dXe5k6NNTp3zcYm0L670xx8dFNeTjQ0q64XFYV/zVjh32sUDtsIT5wRWSR+YvsBzxxeLdn1vW9eu2SIDpD1991VZqPEb2w5wNl9yHz1+wPQJex/TuNbafeeFFG2QyVPnKUL5yamst+4MPbKn47a89/7yt03jFRLoDTtIyDv2oAComAFGNAO0fv/227VMeukvLrAcANaXaMiQLzJQc8lOSTR5RnqdO0NgnwZ32H8pVdUYZ0dbi9sb9L9n20GLxKn0V5xF/9Pobvib46bVrJOMsszWSswATIwBOn1JaKCPGOY5urq5yQbPpa4QliwN8HAARdB9nTsihHLlGYwRgCnsZMVHSFzzbCdgHK42wbolJYb6DNBRM5QIowmkCYziAJ6w7Yk1ROM+K1hwBfliXFNYd6TfWGBXGThvQIhX7GiMHTOIpmTwL4AIwwRKicvXhiiMHmob/4Tr8GGQNv0pSau2HpqD0x3GMenL0s6MvfjTK+JOzXQm8YQ3RMRSGVKADKvD+rg7r7Wq33s5269OxX6FP5/3qqIO93RHQCqAKcBUA14ALxzB3VHfM1DArLOnOmSPX4TcQflQoIrFXF4aYNQigKNgE52RnOMgqYYZcTBpbWI5xQIPlM7+qaJ8tVgBcwfxhdtgUu4kZDIt/Ovp5yhHiGMo/HOP7EOekE9OfQxcv2v/ywx+4eSC2xT+1ZYu9snGjDxCjANQ4FcTMAfEwsL2xd59vMtaitNvMGdYnoIE7b9YJZdUJYIiR965eYz1r19lQ5QSBKAnsKi/f90qCcJ4YJXtfWWuLgEaOLZ45yx4Rc3tqzRoJa0U2oPoIpISMbkejCAGNjoUbcxwU/HDPHpVdrq1dIDC25RFbvWD+PddA8QlKDUGXmf2//egje23/AetRh2Qz4+7t232D5ISYni8wVTl5A1eZDavzBUal1qA6zBLTLfzoQys+dsQK1Lm3avD6jWefk1A80cvXi1VleJcsJdND/QKg2Hz2e5/vsbfFNJmVATj9lgOoOR4fz8btkLqm/dW1ttpB1fXOY8d9gDCB2NxZs6xd5durI/UBaM5R2ZVcvepu5PsvXrBepax/GYB4sfWrXlmfxobIwwcP2BwJ7z//xOOugaoqY93eAwIoDQZ/JwB1AADV3u5OTHCDyiDpAEpxBe3qSITUCX0OBslC0r/58H27pLoeFFPrRcO5cJENqh0HjabKl5ll+pDyx54Y5TdqfH+xpkMHbbbSwAbHG/XeQg2STFLcMf3UAWWptnRN6caBB56t2Ej6ufXr7WsPBwBF/yUOj8IrdzR5P1T6GSAwn/wUN/5Xr9jV5ubkrBTvZemZYrWfhRJQ1syeZVuWL/MZ2NDH4S4IPJwrKH+9ameYM2C2+s6BQz7j+82tW3ztHbzHdyEXn2vWc2G/rHZra+/wmbxe8bcRYCVQBe9TWVEUCITUAYN7qI/A86gT54NKK+XLxBB70XBECGVvrMqyYpvAflkVuG8v9jVZ7KOFRgtgxRGhlPcoe/ISeJv6VczjonL3cgsFGI6ppLSk6Z8J3aF+aC9h7AxHb0dRexoQPwYQ+T4nAktd3X0CRj3W2MSeSG12u6HNGlo61F67XEBm1ruvn5npIJx5W1EbR4PukxOcqz0x9tIWAT8AJwATa5BYazm5XMeyMptUUmpFTIZFYyzvEJ/nw9PNIWrv/jWRnwTzNtolptBMpuw+e8bHxN9/6SVbsygCUESQLJJxyiamr7IJx59RnACoNgGo//m7P/CJMyXZNwD99aefttkCNuSXvJI/XvM8KQ8nr1z1NVO7z5yzSy2tll2tZ4uKLZvJR73TqzG5lzGBbUFUbiQ/UzIRjpPc1E1lknPpotnly1bc1WkzNOYjWH/tkc0+2YbgfEdSQpB7EJIPK45dKttPjp10UPu4gBj7DC2bNdMf9Dag52P+gACOLPPX77xjH9bU2ABLCpav9LVCjFslrFsWz55dXmY/vW2brRKAAQqwt+IF8fXPND4evnHT+sVr+1WHXWtW29CESgGoAcsUMMu/ctlK9MxqlRPrspdj9eFlNzLmjqWvEkDVK+3f/uwz23vhkt1U+2pnnJwzy+zwEZvd0GA/9/h2e2T5ci9j2nNyLLpbAxvnp2Qq/CRcxfdiYwryTb5Yj/Rf3npLMlejPboirMtfNXe2+lSOa4B4jnqKNUMxWGKs6cSCQmNTk8ofABv2NOpykAQQoq/zjdhrHUmlrGMLjXjNUYab04Vxw8cL5G2AkABRjvo9YMdBE+Zzasf57r5bobQyHBVwyoBHOgdFyG4KYTxO5pxM+yHUdcwToiP3wo1RFJdXvIQz9ZHUJpP8TESJqC1kpLwYvhTGfv8tev8uzeaBKePPLvWFaKPU+V+du+2iCiBknsaqc2foug9apYIUhoeZiQ3naKcGJSj2A7oUHHw5AOuwvo42Pw7od54Z7O8VAOuVsB+uh9R4AHIQQkEQfJRAVXLY3Ts0AgQFr3g1BBjYqKAKdPtrNQg6Iip3POeUY0ZTgKceXBwHMMY+BYVqMPm5gC5mgxU0gHDMl+Dn3JPSoPBd+Mmwwxcu2P/3+9/3xr9g6jTX0rAGhbRhJsHzoRTHJwYtKpNZon/6fLddrKu3NjV8Uwf2DekaG21YZTHMc0pLZnGJDYshsflbAoFRnSVLDG+oo919+U/S/ZWz59grmza6rTN5ZlD0uruPVpIEUA2NAlBspAuAyvF9sljo7wBKHfKegr4+xbeZ7WdDXswfLly7Zk3qVMNiEGjYmNVK5Od5PmlLIT6llWQqZKjzZzc2W+HHH1nxmVNWKgaIJ6Fffuopq5Jgm9RAeXu8S96Ii38qZzfha2mx7/oaqP0jAErMfNVcASjak571OHlP7+DsA1fk//Wdt+2CBrYhtRFckg8KzHaonvpUL86QlN5MgeGEzjPF4HKvX3czxH48zCm9eCnKFhjO00AwfPCgzZGg/a0nBaBcA1UWAJT6Ed918vL4IvEzAAogAjjdf/6CYX42pTJaAyUANWoNFC+E7IgJ5roTBtrb5ydO2RGBvCYAk/LTN0uDmX5no+nsK5csU4zde1xVlfUuX2H9CxaqDUpIqq21gl2fu/llmfr6C2vX2MubN/sib/ocZedVMoa8LBX/ldqbvrZuz5mzvjkjgO9rDz9s0yIA5fyEBMftNT7wvtp8rQDwAYE/NrU8fP2GtQuUDyjfg3p/WP2Y9xjk8yQAZKqsq9VHnhDQfXjZUvecxcLvWAAJ9ZttrRp8MM1kUe1nEjgeWbbEfvaxbTa9cqLzBAZnH0yVMRdgCUwy6R4BDSVaKOLtU923aQBjc+Kmzm53Idzc1uL7Y3W51itosNyER22AiQD6Z+BlgdexOTBlGa8Z5RwhIWigCIG/YSJYXFRgFaXFYXPiiiLfoLiyTDytuMDXbgWvgwJeOqqRKdeULYHT6Oj3xh45iQp/PEryEz0Xj0T+PCG+jugu0fyLpGS5RRlL5k8nfh7lfxTPTS0jSNdqf+GSYxz8x3CudtUnQIT3OgIe61rbuiQIChg5OGq1pla1Kz2DcIXA1C9AxRHzHW+fQ2HNIO2VOH0s1T/4jXuqVH9gQhKhEXBUzb5IZaU2QeAI75WufdKzwXwVK48w5kLIQxD9iDsEnwCDojKKcz2WAP3Ewx5LmJkdunjJgdi/f+EFW6X+PCQBEV7gcYZXPN3RV/x6ZHSNvimKz8Jv4XmSFN7SmKrbBH4dHnkt5b0RylHZtIlH/b+/8133lssEx6Mrl9tvCEBhsk8f5M0wBjHmSWBU333/wEH7248/tevd3dap53oe2WLDGo+zyZPeGVBZuttv1VFWd4/GDsYN8U7JIAnJJQmVOfsj5h0/Znlnz1qmeO7DEvZ/8eknbf7UqT4mU3bwoShjIwnXNWMv/OW0eCAb6ZJ2JpVxHc0am3Uax3kewZrnKVeiIb5bLc32V+/ssPcuXLTeufOsT4CiT6CLyb+Co0csT/EV1NdZqWSNfJUP/KkfvtbbZ/1Kd9+kSdax8WHr1fg+mCcQ4mP8sGUdPmyVR4/aKslSmyN33dXi2cmJ5jj9Y+grA1AqM/g8E4efa/xjIrSB9VmA9eMnbW5bq/2G5AA0UIVKI+0+jEV3IMot9Udv9wFIh/7BA7Q9zqHoqJdYHtOp8sKKAhO+v/vkEx1v2UyV3fwp1Ta3usrHidtqe6w7AgwzrrhDJHU6NFfUXayNChN1kSxOiJ7z9kG5KA2ZmQI1Gl/D2qECXz/EOc4X8ssAQgEMFbKvUWm5ZecXReZzgKvYjTfnESiCjxCQd+gH5NXzl5Lf8H90GUZ95V8rCUD1j85hKJVw6oUTGJIXmII/zB8vmPCqMxQFB1wIGqp8NwmkEajDcBz2ezoikEuQHRbYYs0V135P14Cpgd5uGxQjGujpsn6d93NUQCs2Ar7QdnGM41SnVMNyxh5VsgshAlK5ahQ4JoBZx0CJIwMKnTVpaqiG4lovD5jW5Li62ddp5eX6wIPaFUGctRN483t+/frkAkA6Ed9QJF5WgSgXDqF8/L4CLqnZFPXtA4ds39lz1q8yw9PQgupqmzN5srF7+JVbt50h3u7qti4Yn/KDqV654p8hUDV/+lTXPCyYNt1mqSOSvjDrwHfCpz3chRgAUOlij/vB0WP2+t69nv818+e6Iwq85twPgOJzzGjQievb2uyEhO3vS2g+IYGXAWK4osISk6tskP2RMO0rLnUwpUpytXWm6hbTvhzld/DSZatUva5ftMC2iJETsLt2Ifge+YkptAMBKLUNPMF8RwAKz0oAKBZu/tazAKi5zgioN9ov7QWzLDaKheH+9QcfWb3KpkTgpGPTJuvUwMJAmCEGl337lmUjsCt/TrhyFaAeUt0NKH/kWdzMcgR6ci+csyENsGEN1FMCUIvdyw9tz8s1pjvkjSbDjNA1ARH22DogAIXTBLQl6yIAxZ5WqQAqVD95yrIrt+vsL957z/Zdq7EeCUmdGjD6V68xk6BfcOO6VQo4TVQ+q4oKraO5Wc/ftvYlS633oYesf8ZMy1RfKzx02LJPnrDCGzX29YfW2c888YSveWAiI27aY4nyx3vgZQ0Y3xUAA0BhehgDqOl3BFAIfcQJaEnYQQ18uKE/oZ8a1d4HBKBMZY03JdzmQmhvWTuY9fkuKz97xuZIMNy8GFf8D9tk9ZXU/TUYWNEo7VO8DM5olR9ftdJ+Yftj7taWeonrghSRD6+EJHlq/RnSTpnj7dHDQNBO9YpHMYPYr/YWZgUJ/D7gDm4YTNt7ezSgRp6LVJ/MLsZgq0dthUFzOGXA5IO0V9Ziubvn/ODWmaNr4cWv8tBqiQe5hit6zvfF8hDtkeWmhOHdAoCW3s/RtV6K8ukZC0cOcd/3c44hLXel1OL610Bxdjl63uIMRj/EbYRA4x17DonPDfcKSAsYAYBwxoDmiP2Rmts6jY1kAUxM+vT1qa0w80xb4B1cgveEfda4BjSx+Jv+F8zjwzhVIr5TVlLsgAgnLXUtLVZTV+cag8ll5fbSxvU2VwIbaULbxHtMGLAOGbNS2g3jJzPhvMOG8QjYeHRlQ1k0z/lqM4POi0Peky0heTI+IaAyLmMG/9GxY3aq5rqPWb/17NO2Yv78CEAFgTT0ueQndBosHHxsVR8IP6odqm2i2YVX+Cvidwh6fepb9CFfp6X+jptjj5i+RD3wjsc8mgKAarX/z3e/FwCUvscaFTRQOHlgApSIXN5RfA6gRN/9dJf9t3ffszaVYUJjZteWbTYgnpypcmK8yGxocGdPOTc1Hmqs8z6ldJp46JAAV594FXs6ZvPcmdOWpfFqsb795Ib1tnHxQlsoAML4FGsRkxRlgnTAVy7eqvVtLl7fu89lsfUL59tz6x6yzUuX+HPwIS8HEWVKnbBv31v799tHp07bRfHnppmzbPCxR224vMI98OEJOPt6jU/cel70TcwQB8RjEwIkCaVtQMdBAawMJgTFh7OvXLaCM2dsZnOTfUPjxaPLlia1PEw+OY1XAaKvCkBRXvBi+sCnJ07Y33+y024r7gLGaY1x81VXf/DKy/awygazbcqDRhSaXjj3EJ8n+7ISrvThxh8rBCbFXCOso4OkaN1bqukccgiyBeMD6+rQ+jHBhgwa9z/M6bCYof/7Wty4nTq/VYpUV+xRFMzoAETBNTfrl/MwkysMJnP5bPyqa9x0o1HydUTi7b7GCI2R7rnpnR8jbZNkZAATSgny6P3P862Dk/KsNh/GaU7DdSrFv/1bo4w/vRhpoO6DKNe43LxsvaBTytkLncAhqoj4mfiUow7Jj0Yn7H3FWisA1IA6dX93ZxI89atRutmgGmPQWAHOIiAVBTcnVCMFTAHGYsAGgGPWw+/5bwGseQDAqaFGyUqmmUBnL8wPdt8MTmzSSweoaah3RoRb1aViNiz6ZLEsTIx3HKDpHBDmAE0BRuVCjQKz6gjtrMVgPcsJMVZmC6vKyyQIz3bXljCby+rkx65ctZv1DS5gQZhWVOi32WLmrNlgVqxIDCWhvATGFJVsXLjJQh6HlAZcNdPR+RZeh3C0QHrXzJsTAJQE9PsFUMTHIww6TR3t9sGx47ZPQvNlDcItElgx3BvSIO77Q2mAZ10UM28wowzlL0NpyBXzLRIzWSCmjKDNAljKAmBK/kbNAN2FvA7F8BBY68VAcWP+mgYVBFo8+7H5M3HDZAkM3OQbgfaYmP8uMe2Pj56wVpVtvoBT24oV1jVjhuczR4Cg4OABK1O+ytRGh8Usu1Uv7ez9tGiR9aPZKdVgoraSzW7mFy4IQO23hUrLb734vG0QgEJ4ZXCHESWzdIe8KStJDdTffPixa2OaOzt8o2H2gXpRIH6sBsoHW7UphCDWPbEb+3Ex/KyHN1u/BrN+1UH+kcNWcviQlbd32gTFXyXBql31dLm21lpZSKyBd0htMlP38iTwFFy5YhP13a+rXr6htkG/CAw+SugYog4cQN24ad+JABTamQCgNrlAdicAxbpG6g5TxZ2Hj2rw+9hqJJgMPfGkDU2a5Oae7ulJ/RvzYNYJIpDkHT1sRUproQSRDRL2MNWco8E91bwWAMUC710CyczWMkmBLfq3tm/3gVotJwwQdyIlkzrhubjOyGvSlImAIOfX+pG44v6jY5/qicW7aK0CgOrywZSBF/6CWQZOXZjUuN3U7F4RyyUUw0+oX0w53PZdfR7TTN98FF6HcKRvhCQgXDN5lOOACRPB4KqdgAYiP3gaVABE4dwiNhV05xjqb7mccxQoo/85L4vMDsXEIkFWH4zKwPPp58kbI9fxrX9pRP35nyjEp6nn5E2CIxYI1Av1EcAP64N1FOBxUOzgKWiXAnjCoUO3Nbd2uOvvxpbg+hvBif4AkIGXhjElBrwB9CBwMeZwDQgJDpny1VZwzV/sXjQBPYcvXnBtD5MizHb/H7/+qs2aMydseurtkvTra4ToH5MWbmanvoFpGlpjLDcWiSdvXb7MvdGFNYaRZ9SY7lHHMYDCBBkLhYu3bnu7/o2nnrRlEowZ0+lTACXGV/gXbZ5+BVjENTJOb+g7pJHyIL+suaJtssAd01v2/bvd3OzPZ6sMGTNJPxvuVpaUugOEIvUp8gzfT+3rmC9hwvf/+/4PfA0URJ5/DRM+jbXUBx2Md8A/8FnS9k8Szv9YAKpDcWctXmxdmzbZ4JSpPjGYg+Okkycs68JFAaR6Ccw5rgUfHEzYoOLr11jRJb7cIz7OWqnsa1et8M23rFp5WDx7lvOm7atXefmNmkT0dijSNb/BA65KMN8tPsvkJRoMzNRf2rjBTcUoW38/fk8vUr6U9SW1j0NqKx8cOGTn1f66liyx/pkzLYGDJ+WRfGQJDAGomFxhicEwezhWVNiwypb9DjM6OswEwHIVV5mA3CKl6aHqya4BmycZCf50P+2FunQAdVYASsDnywKooBWiiSd8XdrffvSxnVGb61PdTVKaH5oz237x8e02S2WMw4wwyaUQT3rpSF9mzRETFsgO/RpHGJcATb6mVmAHfgzwASghS8HT4efu1lvXeIwlPwAhFZ2nC75MGwC0MFYkMllzFNYbhT2NWCeEkwWBHtqEhwB2HEABjgBQACn18+SmsJFr7xwAlJ6ljbrMRFEoeInomiYfQjiJj/oTqsX/BOJOVJRJ8kfT5DRiwjcOxQUVFyDXY8oyhYIAnVr6qe8liQu/kXJTD7rmiCPx+Hv6E/4nz+OrsQlzV6wDEiy6O6xfQt6AAuu2MCHsxXwQ00EJuw7MJKg4SIvBmc4BCSC42GTRY9eRHMGsRxqY2rv/1X39hSEEtWmUHhHMDI1UiRp4mRh82OSvwEpj84kCPBSFQQ/hKCzODRsGMisIUyYBCJGUB50ZwYnBB8bBrAX3Rz6b0sApJgrP78f1AY2cOXk5h7TS2dkYmFnBHQcPexpwVfrNrY/Yqvn3acIXEZ+ONTqUywWBjTf3H7STGhTYJ6pfDIfvjpQnVySHOs/wBclr5s7zHas3LlpoEyXA48SCsvbP30caIMqD8kLtjbD8j598aj/YvcdngdhA9zeeCQAqrAMQA9M/9kNo1bPvSgjHXOzMtRprmTzFhh5aZ33z5tvQhAnBs9C5c1a4Y4fNllA5f+kS62xrtZsNjdaseNqmz7DuzZt9P4xMMdWsujoBqIs2tG+vLda7v/fqK7ZBA2wWJlskkrZF3kn0HfLGY2EN1G37Ow3UmCQ0KZ24BMY040UNkGM1UAxCMHsGDrRpe48ftyu4v//aq+7xMbO3xzc1ZqPmLNYTiflTxpkSMkxp71yz1ro0+ObcuukmiLkCw1WKe5HK7Nl1a237Sg3Iyi+7gUeN8AtEncYaqO989rkvbG5sx4SPNVB3A1Ah/bTLk9eu2a6jxwXuj9qt5Sts6OlnHNS5IxW12UyBY8xh2EdtqLTcMiVA5KutFVy6ZBtUPr/5wvO2QEDK+w/lrLT6rv3KMx6r2FProoDpM+vW2bcee8wHasjb550oSmaS9CxxO+ngbX8otH9yhgCIUCiIpaAHeFTRc85rIUQnAiZNytPBcxd8fdYBge9V8+faJgk0rEdJKN56pd3dy6oOWajungV13a1z11oxSisqssBp4FFKiS74zdPFj55cPeiln3CQhLOL4Ka9xCboiKv2irKwHqsMDZYAGAEHGQjxsKqQ9Ih3R9kI5/E13/iXS9QnxYW8RrmF6yiobAGxaIhwyhD2QAquv+ub262uqd3qG3Gv3yFw1OPxqET0P7SZTNYicFQ5xtpwxhcWceep72Bu7vshSUhC8J9UWSFwVGZVpaxHKnFNto8XxEo5hw8ETY0STL9h7ScL16eLf/3Byy9LKJ/tpvM+uvF4VD1qot5P8NoFr/zLDz6wvqwcKyou0RjZ5U59lk6dao8tXy6heLXAW74LhkmKPj0uKW4HUEojEynviPfUNDS4xvdXnnzClomvDEkgpa0SJ2tQEUDLEQ7VLpndP3v9hu05fdbfY/JgamWl782Eu268tHaIh+EUBv54q6XVLSsokjBm5tgcAaDV4mmMbXgUxYU4gEi1GCUyACicSPxvb7wpAHXEheaHxa9/VSAPJxJMKJAZ6t7rT4XGmPK9Tz+1P1V5tYkHZSxeYj0bNzqfyrlx0/LFY4uOHPINWovEp+YIVBRLBmhV/hobm9yjaseqVdYH6NI34McFO962cvHNqeUV9rL45SubN4lv5YTyhlFDVDtJV4gB1M2mZudpWFwg0C9XXb+i8QENO+lFlojrmxfp//yjvd1uarLX9x2w/RrfbjQ2WDtWHzNm2KDGQJwNDamM3RmG3mSjfyawMsV7mGDLbmy03HqNdRqjKlTes1UvWOY8tnKlyysuQ4WP6mvhLG6qY8nBsPK5J9ZAafxyACUQyyb4AGYshtAaeWbuEA8fIM88i+UQk2VMmp1XndAGtqkdY41SofYdgx/2M4KnoiUisL4IXhtClzULJPIMoMp5KGMWCIUD36RNOC8MVlCAT865r/884ONmNs5V1P4C6ImcLfheRmiQyqygBHfewbQun/XSACIBK4+E/HpcnHLNDfhRuMNJOPW/TtHjyWPchPyaKDiMPJ6k+FZI+0iU8XWaVBZ/Fmmg4jJJvUipg+TvMSULNzp+8YkwKMRqQYh1Tt1tTdbb3uomeWhesrLF4ISaWaBGA/JNy4icTsfAT4Pwj6UkJvWrnEbPBABE8wAM8W4QHMIxnNN8YmFCJ36f9VgOptB6CWyFI9eALJ1H4AvQlQReDsR6XPMVp0xf8qMPhB6ChgNG637vde7XUQcL5yPPYnuKYOLAKgJXgC5m+4sFsABa3GcGjRlHAs8wm4zNM3F4gURlMoqiS8ozOvM0sUYGc4qPjx7zHdgBe7jHRshdzsAmZuYCaPyaxx1Ok9UQXful/nAJ82JWkNkZ3GdiSsYGsNc1ALYK4KKqhsjbJDEJNGoIuzMmTbAJageYIpEfr04IoSP6Tvz5UZSSFi8ClS/pbm7vsH8Q8EALwowSAMpns5Q3BlBs82GGzPw0K50/2LvH9ghA4T2uZcZ069cA5ot/NdizODb37FkrePcdB1Dzliy1RoGka7W3rFv56NFz3Vu32YADqH7Lamqw3CuXbWjXLlvS22e//+rXbP2Sxd4ePG/6bjLZ42YqZGuUEwkHUB2+qBtTy5c3bfR6SnpL1AuAhAGV+/cEXHYIgNzs6rTmuXOs+6mn3IwScIfWL1fCQokAYC4aTKW/V+2pR23STQ+vXLOEBvEsgZ5cRbpp4QL7mW1bbCHCB2uPSJj3rdCXvJ96igP54AWAQgOlAZ0ZxSbVRQyg7rgGSkT6aZe79c7nAjp7JRTUrVptAxpEhwQkclTmJe+/72XL2kDWGQBE0ThnqgwKlbj1Ar2/8ezTvoYAwYPYSR9x10lIYZd0ZmvZkuCpNavt5x971NeBjGgGqZs4TboaSZ7XnQuu3Isj5kS8rFvleu56rXu3aupoc8ELgIsDHIQDj1vPe9xRnBzgARlqUzcwpz1yzD49edJNchjo8bSIJy20Cgze1DNtlrJzoV7XLsirXjsU0G61qY+h+W1qV91r8MdkEIGA/T26JSTj/IK00KlCTtUmlSXyhUDGkb4Bf455loNBgX/6DeaB5QJTFWWFVi6wldRyRcdygTFcuHNNO1AEyfyG8oqINMRHD5z7Df6I9NLY61HnYyjJJKLfkoxL5Lei+JxJREfl2y84j9MjSvQNqBx7HByxN5JrihSamwFLASi5J7uePgl9w4bHNTRIvojbN59lTVKY2CBa+gkCfaF4ekVJkU2SkD2hRABJ/I4NYwFJExUqVM/wYYRP0uSb2nP0OonqBh6iI1kI+eEknGLloI/Z+xLe3zp40C7V3vYJiz94+UVbIqEa0/dkLnXCq9Q14KlGwua7+/bZa+of7avXWJbAe+L6dV/jWSLe/dzSJfarzzxjFaUlQaCPvpuUyu5ADqCUZjzVvbF/v4OkqZUT7Jcef9yWiH+pwHyvpP3nztv+s2d0XmuFzLDn5FrfcJ97C+yhnMXnGM8R+ulPACzWaTCc96vtu3dM8YiMCgmeWC+oP+cyudDcYgP6Jlq7OeJh8KFVc+b6WEt5Ukc4HujoaLc/3fG+T2CgxWJD2l96IuwDFbzbwvYC3+Y9LCO+s/MT+2/vvW/tZRWWqTGh++GH9WvCisT3si5csBL1xe3Lltpj4jOzqyar3rLc8+1nx4/bmwf2W4vAYMay5dYjHke9FL3ztpVcr7EqAeRXNqx3d9uYWHp5JynUIP2WScBgrt7sAPUfdn4WANScWe7kKgmg1BZj8olW/af307bIP2My/PDAuQt26MoVO3tb45q+6V6A1T5UgR5P6KfiPYoPkz4MqadqDH9IY8wahWWzZjgwyeE9PR/4TPiuU0j6uOQASnIh+cAxBwAKrRNj9jrxdPqIbwGRGueothecMDgg6g5mdACgutY2b3NMPmLe6d7sML1Tu8I7Kxon2pWPZQoANMokeVScAPywdyMZCBMQtD34m3ue8w1cgyYol7VGDogARrrPXkfF5f472iNM6mKARZkG0AWPDWa0bo7q18qkP0dNBxopvnDmyUmSLvQ/+Swn0e/jsUSn+GEofjYc9N3oJE3jUgqACiXNBYI1FUjdcdvvKSRJN0JDU8t1ASi66Sfq0BLmaYyY3bXX11rTtYvW0XDLelqb3KnEQJ/AEx1TNe+CloQaNsvyRW2Vk6xkYrUVTxLDUsjTYOKL2qJ0MAvrTiuS3+OLOvGaDql09O+X5EonfpE8xI+Fa71KNvA+6CZ/Eix8XRXXg5gBhvvBJJB70XX8m5gOAGzEnLDX7bnDei7MDVm7Fa3fkhDDMb4GnMRAL84LTDkXUBkNDphvYMbBXkPcc7MaZjB0L5jWYBqI2WAwHwxrIYL5DU40GIBgvjjGcNMP3XNzEA0WONNg0DwhZskGvzArvLs96kLbWps1Y0ZUOHH6+EOBhXbC32Q9EOJDVL4ODNWWMKNkZsdnzrtwoakyi5g56cdNboWYDLOtYWYb8EW5RJHeD8V1G70iHuQEE/3bDz+2f9z5qa9TWTF7VmQOMNcXSiOEBACVKyGpzd46cMB2qxwuSvBv1WA3uGaN9QlQDk6usgzlO/vmDSvUMxW3b1u52kGfQEG74ujSwNkjcDQwe44Ni2lm6FuZAh/YkNvHH9sCMe9f8jVQS9ychIECxux0l2zG/YMNaXFjzhoozFRY57BWeXgFoCtBIKkpVDmQl17l+0/f2WGvHT5i3cVF1rN4sXVrIB7Ctl3tk8afpedzVDc5LU2Wc+2aDUvIGJKAndFQb0USvqtVL3MnTbLl8+bZYrUFzFjQbGGKxywwwhwDJcIeYCgGhanpDhqoVAB1ZycStBfex0wCzdDbKufj585ZvdLVsnGT9Tz5pA8CuZevWOGHH1i5hJCJrMtQ289Re6Ltl5UWC4RX+dpA6poZy2Q5iygbZlvflBAHgGJG+wkJGD+7bZu7/qXvhDwEIYlTrsIgx1iW6aZCCKW1jQ0SpFutR/2cfpyn8upR2q/VN7jmkzUsFaqnhSq7JyU8MVvuuSVSkuRt1mN3/VRWXo5dqa21N/cesM/PnPYZ5cdXrvC9sxZPn+ELueG3Tv6u/pAogvLfKf5Sq7LCKQwCQb7aGJpw2hp70CA49GFWpv7n62t0zW7ymKHg5ppZez/GQfEhiGEOFLRq+raSi7DtJsq5wY18cMWe66aArJGBv+CcJ3bXXkBw5xZhzRabD6Nxx8ugB/3mmxYzEaR32GsQoSE5AHGIiex7OqKKIYQ/gfwV3oneT33Xy11BeWFdHGuO0AxhOpcaMLOL1yqR/7A/kgJe7xS6dd8FepUlWr8QN+XCJsxh0qtMRzyhxU6L0K4X5Sqf/CYw3TPQ5wJdXlaOTSots9lTqt0xDDzb+RJCIolP5pNjaDtkIXDe6LeYorxSNzz33pHDzs8u366zGRMn2e+/9KItFYAaUH06Re8yRgLsMB89I6D00eHD9v6ZM9byyBazVassq+aaZZ49Z1kCN08I7PzKc8/YzKpJGlvCGkRvz6npGIfc/E3f+OTYMXdWxIw+cXzrse22aI7SpPEBc8Pv7t5j59QeW/VOrvppdkeH+q+EV7Tjk6stS/09q7zchtX3ErduW0ICv6k/0l7cVbjSN6g8+tYY4guUImuRBgUuhsSLMi9esIrWFps3Zao9JL6Oidm0CZUhjQ6gwoQbJu30pZUCId96XGnUd9F0wQd88pXnAaoq8++IL//XHe9Zm8BwxqLF1vXwI6bGYsVvvWFV+tb86sn2/Lp1tk19OT+fLTAAe/224+AB+6/i0Q3iGVkzZ1jn9ic8n0Vvv2UlNTU2SedokL6+5RG3DEkCqLiso/pGZmBysEnjDftrYerNeIuGhQm2x1cKQKkvhPdpU7zFyyOVFiZHsq1PMsxttUt45K3GJo01LW5K3drRqTYvGUZ8DkDvJpRq12jGsRSpVtudMmGSVQu4YppJ1IP6Hl8IMlj4jnfN+F+4iG5GD9BOVB57Tp+xD48FAMWk8be2PyYeON1lINY2AZDCmlHM6WKTurCGyD3X6QjfYq0SoBqnP0zo9usefTpsxh7WqtK+mIDzCW6VAXsT5Qm85qrvhk1cOYaNXNEcxeZzIQiAq92EdUVhjREbxBIHa4sAV8n1Rv4M65IASCqiuPh19HO/jsYHBT/6dbgPUUrh7O50v8+l6UejJICiyF1bpGIHCKBdwRwOQICnPWoDZOyL0dzFoRoSjUINxZm9GiC/4xgCzU1XU50111yyxktnrO7SaWutvWbdEtRwMkFfSdCCIDEjABEdCnReJABVPlWCz7RZVjZlphVWTEiiemw7XZ2JsObMK5rdiBtc1GTivnj/pBf8nbhTh6Ofh9seJ1cIcNEjXiZKukCSAEEMkgBGMUgCMLm5YBR0DohCe4XpYABiwfW7B5Xd0BAALQJq/hvHsIFZfD88y+yzBhYJEzB0TMIccInBMAjDcAEjmBMClrCdZ01XsR/RZjHAFztTZV0Xbp1xTcreE6jKMXGbOWmi8hxmoJlBZJBFSOCcARH1OL/57LkXEuUSBGEvP4qIdoMg48KM6lz3Q+GF8ksKQ2LMIU8x4/gS5B+MTnWOoMdCz798/0P7m48+9rUJrIH6tWee9DxSTkkApXO0HpiAsAYKV7vNMLwFC6xn7Vrf2FiNzvd7ylU5ZV+9YpkCHZkMpiqzbg1SAxpkg4Ab8oinvqymRsv+4H2bISD1hAZRvMMtnznLyx8h1+ku2aUcASJspPtPAiL7lD4cYziAmj/PZxhdA6V6HAFQOdbZ2W3/5fXX7YcCUIMTJ9rgsmU+MzokYS1TZRK3bT6dffWqFX30oRVJeCoiO2UlNlnCzRSBHGaucZhCb8Xc5HZLiwO4Hn0PAQpPXgunT3WNHmsSXKD07CvdGkDQQP3TrgCgcN4wAqC+aMJHW+pS/2Cz6f0XLtgBAftbErQSGsy6VAc9ArOZqqPcixetYPduq9B5tUAS7TxHbYd1iezPxsaEgL2Qw4hHRASAYh+p1/buFUg545teImCwKTaOLVgTxOO8E97nPLQlBuVrAlxnVU7HLl62yxLK6nWvU31hUGnPlxCDOWR3d6cN0bYwLVSeJyuiXxH4e1J5ACxgOgogCR8IeffyEtAAcP7g8z0uCDFryuzx8w+ts4VTp/naE+o48DlCSCEACTO+YyovNo9kDRVCziTqRoIis+fTJk2wLNUP/UyF7oCrW/wErRXCBDO18eJnJlV8fRZBvAotMsIQfYld6RvaWvW9LoGd4LwCt7hMiCB8IcjRBlgb4jO2YpDUKzP/DpQEmBwssdFwUezgIoQyBbTprMXCCUasYXCX79FarDjEzjKoF/gNRJ0FM7Bh7+t9/YPBIYPy6ecedC7gA0hiDRJOHNhcFm93rR3d7tihPQJVwWNiEFDZawdA6GBQ7RrgyORQm8oHc58pFZW+JnViWZlVSIAsF2AK+yIVu+CNsMlMOhHWq/zOXb9hxy9fcSGQtTnrFy+0JTOm+zeYiIAnJUnnqZf3IsqNsnhXQAhtz9X6OvHyKvv9F+8AoGh7ygug/7ja0MdHj9on6mMtD2+2hPoG5rJZ585ZpnjiRrWlVx/dZrjGRguul73M47juRL52TuX4ofjR99V3EV5xaPFzjz1mC6ZPsyYmr/bts78Rj2uYv8Ay5823LJwXqL8xQYoJ9cCcOZY5a7ZlSUi3+noz9UP2KcqUwM+ser/y1qu+P4i5q64zJPzjJhwtdYbK3rVWp05ajoDa4O1bNleC/8ubHnaHRThvylUddXa0+zYjHx874R7TcJyBdnqpAE4la1s9v4pc/ylnNQ57U/n5M5wO6Zw1sN2bVG4CdcWv/cCWZmfaFvEtNk1dNGOmhocw3mWoDe05ccL+24537VrdbetT3+545lkbrpxghQJQFYzFkyb55MlLAkHwWgdAY8tZTZ/2AjgANO0T3/jz9z5wE0gA1EsbNkQm1xGAQoC5C7lmM6orJhpYb0t7bWprd96AFgstPbybdo7DK9pBlvgmzwf+oiAiqbTDEHSb6SOdAMLgEaQngJtwznhI2bLn3olrNb7p+2nVL7LGpkWL/FvwEwAQE7FM8tCOuiRrOSiC9+pdQBPZpFwY3wnBdI51RvGaogjgOLiJnCoAegSI8FbHJrBYRvn6okjuBEix/ih4tlPQkbjE/rweyKNXD8coxCfk24/xj2n6V0ERgHIdjg/HAADATvO1C9Z4+Zx1NNYZHu9ACnjxYGfhoglVAjmzrXTyNAGeKje9Cyg7z8FT7dkjduPoXrt+8HPraq530AWjRfjGtpsFdIgn3rHUmXDmEKtIXbPlbWzY08MmXGilSqunW+WMOTZxzmKdz/AGnp0ngUBxuirUnw4N88fRPIkdiuMe+ZpnLfoTPec/RG9EB/I78ljIe9Bw9dlQ74j2yoOYAIAraVLoLuFxA8+aLswJOx2wudBM2ekI+GIfrwDCJMTC5ElI+B/KOpzpvxLBaUZgdCFlpA3vTDku3CMMc0Rz5dcSCLhXqoAwEPbiKtJvQTPmZj8KgCwYHup7TAtcGxjFz4FvJL8YMxLd8+twkz8hjV+CQvxEHUAR4PzP3nvf/uL99yUAD9hyDXC/9vQTviAVwRvhiGc5MrOFcMju6n+/8zM3PcybUGldmze78G5irgwsCXCgns3ywTnLhhlIxaxZTJvdWO8bCSZy8x2s0G/yPvrAJp4/Z/Orp9iWZcvtxY3rraykRHU92pRmPCI7TBjcqKuz7+36XAPkebshAZnBhM2TvwigQr4RqP/4zbft9UMCUBrgBpYute5t28IaIqWb9NJGcK3LHiRFH7xnFRJEplVNFgBZ6AISXr/YI+y0BBmAQ2OH2iOJIr96l/2XshW2Ll1iv/P88wJc7NcVhDMXysYFULEJ3wiAcvL2mGG1zU32v7/xln145qzlSIAYmj7deiU49c+YYUMSnABQeVeuWrEAUP6tWstUHTL4MrCiwcSxC9sLIDwQJ+mgfmNilvmWhC82jcZjFWDjUQkYAKhZ+h6znXSd+J34fVzI4mzFtYACd4CPfj2fmDvPBgVucGSRKaEnq7HB15jh7IJd+RPHjtqEM6ftWYGnR9WGFk2b6n0n1ZwmTieLiC9JaPuhA6hzVt/eZk+uXuVCFPvOsRZgBECNEHm6JEHjP73+hh2puWFD4rGYcOYpI1MFoh5aMM9+assjNlvC76AAhedN7ST0FP2Nulp0IDEj56IAjgbcw+Y5CdPvHT7kWzrMnTbD5k+bbuUC3IAUZq3b1UYAZEnBSICKcwAYdc1IQ42TBpLhxeznIVdMygCeivJx4oODC7RU4j/F+e6ufSLrs8qLfX1Wma59c2K1R8qPOmI2GiAU9kRiDVK7m9+1RtomNEud3QHo8Y7nkyLwwHWYMAK0YRaN4AqfQHM0sazcqtQGq9X3aCd8D1Mj2jYTA6+qXeMdE2AZ2rXKmDwqVsY11rUilLMH4BG14Q7x/S7x+RLx0GfUPh5fvdoWCUyUCXQFpyAqExJIwTwAxQDqnYOH7DWBEsym8SLnGijxvwHxnVTytic+1qD+f/jSJdt59JjtunzZmh9+2BKrVll2Xb1lq76zTxy35cr/Exs3+B5086on83bgO3dLo/IQtDUZ9t6hQ66Rpk0ATn7usW2+x9LV23X2zv4D9k8HD1v9xk2WUB/OlCySKaEYjeSwxqAhjTcqdDf3Yz2OKiqsNVV+MgHu+n1IwDbv4gXLP3PGcmuuWZbabELl0bN8pXWzZ6P4Ho6A8vZ8bsXiH5UVFb5/Ihro0spy6xaA+vjYSdeGHbhw0Z1v/OyjW33iDeccgHXPr8i1amornx47Zv+0e0/wYldeYT0aL/C2V/jm67ZBbeW5rVt9/RWTk97cFRgbT1+7Zm+rPI4InF4V4OrcvMUS6q/5Oz+xKbpeJv6O5hqLEMZWB0AxxeWtso3ThPYbE+8/ESjDVHfFrFn2wob19tiK5V7HznPuUU9jSa/5/dBToge804aonJdEfTd5HR0xhXNPpBEfACBR72i6WwWAMOVnXVFyPyONN12qc0AQYA2tErwHuTD6jIjEhG8wYe9HxmMllL7r1zpnQ1jfrJWA97nsoFUqYE+j8kqfmC+smOh7HAGU3AGD2g/yJpqkhOLie/ArQvgfvhv+iqK8QvFZVEIjz6TpXzVl/PnlwQQzaVR84xUJZyf2282TB6zl+mUX5N3MDAcLahE0WGYncIsYL4TLEUKnUeJPHjAF3Tp9xBoFwHo6W12oz1ejnDNnri2RELdUYbIYL4vefYZSHYTBtUsdqFaD85WrV+28hM0GCTmYWQCOWJ/C7FHwSJLvjb1QnaBy1nyrWrjCKmbMs2KBOnpS0iTuSzThlP6QQrEwEX7knLP4UWcwTjrxm3o+6uCBdD/+iav4Bb+hLslHld6Y4cTnzjSSAUAUzl1Lw95bACUJqx5cOxWdEwTG+gS0fP8tB2DBqYafd3eEehWzHR4a0XBxTl1RCICeLBY4q+xhzvFmixxRPyNgMADwO/b2STNCtQs3PdQ1AybmUGi/EDbcmQbHCID52i39hhaIZ4nDNxlVW2Qwdw81lBV1GZWVV5AfoqP/4yf/G879GH4HSPA+7r//+sMP3ZwPb1K/+vSTtg4Ape+jDcCuOa4WZu7ZtJW9Gk5dvWZtvWLiAlGJuXOsV+AHJwwM5gCnDNULnuCyWlpcK5Kr57MAUBKM8DLYu3Kl9c+f704YijVIlqt8ty5cYL/8NHtbVQhABe9wUfLHJdKFGcBN9QcE670SrGskpOOdcI3iBkCxa/0oAKV8dSuvf7pjhy8M7lOb6V2yxDpfeCE4w9AAFhOzs+z1VPz5Lt/4ME8DWqHqAVMs2huiVqfqukcgrLe62vol9AzpPOdmreWrr2bfuGGPzp5lv/u1V2xq1UQ38cMunl5Df30QAEXfABz+p9det/dOn7ZcCVam+hpE6OO7CCAq9xyVd+HpU1audJf39FpPS7O1tLa4kD9dAs+vPPWEgOpSKxbgzc7MHvmGiLKpVVl++7NPfed+tHmPqp6+uU0AQ+CR9ul90QNtKHj44tmdx0/aUQkoN1VmAwJdbq4pASy79qaEzDpfnzUkARpX/cOAZ9L60Uc2Yc9ue0h52LxyuW9sOVHvYNYaql1/JSWTdwAUGqgf7tnngnmdwPxTawKAmjt5NICiufJO0PQM2ZGLl+w/q9xOIDiwBkPCcP6VK1amvr+KMnnmaVsigcr3q6NbRTaE8VoIT0e448fkWfyzvsXmjWwE+UOBz71qzw/NX2BbJNxhDovbbAQeF5IUevWdoAVirUGYHW6RUNQowY51iazPYp+WGGyxhgOzUAdaQwLnEZ/JjvbI4tr5g/MWeAX3BHLcVFDCtIhZbSZJfANZBDZd40GLOBHEQv9gDVfgVZg44tCnnLVHqrsqZtN1xMSW+zF/IgCkfGJI76B1Y/b7igDzjsOHXWPNonna9QyVNZr+IPSFeoJPYj5cq7aNgMtEyEXdw+HAMH1Pgv7iKVNss8ZG9hWcqDbUpvKhXHgfXkkeAWyjNFN3oBhAYb7HJtast5k7udp+7+VIA6V6SiVve8obLp9xPAMg2K2+3bppkw1jwtfcbNnibzlHj9pilc1WAQ42AF0ssMe77gH2bslSJmIAtePgQfv2p595fbB34c8JnKDlxknEe/rtjWMnrGHTRhsW6EjkqF71DnsmZaus886e8e0uAFH98+ar/822Ib2bEH/EZJqJq6ymZitUfysUgMrTOIaDKTwgDkyaaEPil2xQz76KRRoP0EYlVBa42f6Fx7e7B1zKDVfreH9jaw+0K2yyTRtHQx36XOAnPk7p+rjAJuZmAK6L+q370Uc9jQXivxsrJ9hLul4xe6abt1FMfANND46VTl2rsbf3H7Sd4uuDagNZAHMBq5VK76vsxajvYu7MFDH1HzpjRFGZM17TLmhz1N8fv7PDzayXqnxfEL99DA2U0ukWD+PUE7/FfVz/o2tOwr0QAjghX1jDMGHCukuO9G20sKy1bHUwxIRFl2vEgimdnucdnYfNndUfJcOQH18nKP6VXGPkQee6DmvWRap/Nmt1UKSjm2ZKJsSEDusknC2w/CO/hM1eWWtUGjRFyI3JgLWU4lA7dJfdqjvM9cLadICw6pI+qbIk/6Gcou+POkQXTtGdlFsUWTiGM9hroNT30vSvhTL+5Fx3gnVJ7bXXHDxdP77PWm5esz4NvDS4fIGkQg3cgCcGot7ebutl0JMQDiGQoMpEzUngubb6WxL4BxwozRWjWyahYdbMWTZl6lSbLKGoRAwsHmAInOOhDQ84jRpk6iWMnBOIOnTwkF0Tg2FvhiF1OLVt71QMpMwWAJrKp86w0qppVj5ttlUvWmVlU2cK4ImhqhMgWHi7pRH7MT65M9EZ/LFRNPJefObRcSOVUqMe++O4L0CBaSV/1EW4TLlO3vM7SXJtnTMaQFU4+qZqMKhYo6V6itdlJTcwlrASmw6mmgoSmLn2dVqYHroJYrQHF+euIYsAWxQSYqKuLdS3BV8jUIX2KRJ4aEMSOPLFxBACfF2Ezn1tl859XRfPKcQAKimo6F1316vnfN1WFAczwvwWhKmg/QLg+Xd1LzB7FZbeU8OxHwgM/Y0EWWy750iQ+A0WpM6f5zPcACaEUBdKVc7EwT5fp2pqHKzsOXveTRh6FO/Q9BlmEyf5BohKrL6hdwSWWOuEG/ZMCRpopRjMlRAbQmsiISOzq9ty9G3CNn33t1963qYqHoRoKJUBjyJlgSoHQNXWN/j+HgARFvpiwrdOAuzLAlDL5kiQpy4joIAJX58EA55/TwLedQm9TVOmWg9OJJQmBA6Pmfai/JI+N0u8ecO1KMMaDIfobJgcqa8mCBWVNqyBHPCYIXCWe+SIlUiomqg8bFsw337xyccl+FU4gGL+gAF/PAD1XGTC5/tAIWgqzZ5/BdoMM5Es4P5c/f9qW7u1KI2DSkefABQ75A9KQKWMiyQcFtZctzzlO6FrjbguxDODD0hbLn5D+8CMAx4TE/zqZn2d/eOnAUBhJvfo8mX2jS2PuMMHtEMxX4JoD63dXfb3H35sbx0+Ym267hGY7tu0WUUoYfzaVcu9dMk9UQ2pnPrnzrMeCcGD4nMA1bwPPrTKzz6zBSob9gDDa+IU5WFE+8hf+ncEoCRQv+4ASuBOoJDZcYSgOG1JAKXXGOy5xrQOjdAfv/GmnSwvN3vued+Ys0BljlfC5Xrvt1543lYKaMdCGHH4p1OJPMd8J4WYRKFumCk+q/r8gQAU+9dtWLjQHpeAzUbEZQKFGiDCC4oHnh47UUBY9kXbAjVo7nydQqR9YbaZmXNfrxD9xiad7KnCTLWbFKo9sk8WbsEdbOkZ4qa/snaD9NGO4IdM7OSq78FbcLbDGqTyokJfj0QowZxO4IjJE7Zx8LWhOgcsuaZdoVD9A5M9+BD5ZtLIeUrcjuAR6stHVO+4u2Y7iqfXrvYNzWdUVfmEERNd/rT+AMLJ52H1l92nTwuIn7DrEpYT25/wPXNKDx6wyUrHAt17ePEib7eY+CGAos1iLd9StX1AHun1sZO4qaooSak0AqD222t7BKAEKmg/vy8AhWtsTM7jrEAx36tXng45gDpquy5fEYASkFm12rI62gWgLlmOAM5CleEjq1XnAnus6aO53BeAgl/q4bf3H7C/37nT2+Ey8aKf3/6og84zyu/7+/fbG+r7jRs22pBAx7D6M7w0q7nFcgWeCg4dtOyWVheAB9Te+sX3etaus8GpKkt9I7u+3vLUDzLFG3ADvv2htb4H5AHx8Ntqu91qCx2PP24D4puFhw5Z9okTNizeuGpqtT2vvG5YtNABE15pAVCvqR/S577+yGZ3JoF5MG3N8yvyCUYd2Svr+JWr9sbuPba3rt4GBDzJdN7uz+0R1emr2x9zsDihtMTLibYayydoYtAUvnXgoNWgLdN700qKbYvawdc2h4kmvgN/cEAxpnv6xvTqAxQ/ZvyAv//81jsOhheoXGiTj2M9oTgYC/19Ki2OSHnBigUwBMByszr6qdprJ9og1v2pH2JazRojJkSw1KCvOjAi6D48iK1Z6Ls4ZWC9lPdTxec8ALkEvuD9SXxZ/QuTOgdDTMa76VyBy5KAHzRBmMn5fkasM9J4n9Qm6Zipo5vf8R5gibVJ/m5YWkK8gCVfbxQdY6LIvP0zXnLuf+D5/qv/89LhOlnenPiTzntH7gfiXS/WmPyZ+AYXafrXSBn/49+9m+hurrfGS6et4co5a799w4FTReUEmzF9uk3SgFBSUuqNHs9NXWJEHcweqrN3tHdYV1en9WiA61OHQ5NBo2FB3gwx10cffcw2b37YVokJY5rxIFQnIfEjCb2nNeDcklDHgIAWCpDQq87cJgbRLsG1RwMrnaV00lSbtW6LTVux3ibMXug7LYc2rEbsPSNqzN76/5WQ8pbss8nOqnuc+m864ejXI49QHM47VJY+GIu5wUg5DogB+hottFVorbrb/RyNFmaFrOHCZXys6WLvLhxpYIro99UGXLsoZhzMCQNIG7kXZoL5LkHDSABeElDc25QGA59tliAE6HJtVay5EoPElJDrYF6Is4wApsLaiLAAO5gUZrtQhJD50dFjtkOCDuZaOMn4ZQ2i6xbM8zh5lvJAUOJZKKwFzNCgXmM7NZCev37d182E2XINBj5ghWczlR/M2ACKhUob+3QhHLSqb2CH3smApPTC9Es02GzTII13uClKh2sDRN48x6OozjCFq21odI9aCNaXa285gHpowQK3cV86Z3ayXCEEPwZC7MfRZHyowfmKfk+sWGEDixYFzQk261DUN5jlZZ+PbPUr3IQnVAfDEsZZfzSs+JQpyxSQcNfsNdcs48RJq+7ssA0a6BGmNilfxYUjGx67UHZHABW5MQdAAV6jAqAOyAMzs+xdwxqRs1eveH6bBUB65893j4iZg8NW8MEHVl532yZJMKyU0IPgM2fKZBcaMHfDsxmD9tiydQClPCDE4USCb2Ei841HHvY1GZilxrP81DACO84c/vKdd+wdAS6TIMWsfPeKlZZ7WcLvu++GTSZVt+S7X3XS9sorvh6D/VPyP/7YKnZ9ZtMlvD20cIHPZk9XmpnYSE2al5fayBUJdG/s2+fuiFlv9jQASnU8W4AsACjliRf0h75CeSHQHJFw/sdvvGHHyyts+PkXBHK7reD8eXe7v1zx/vuXX7I1SjvCjNd3lMcgEkQUn4amnSTSRt2wmPyMQCt7qqFJYXb8MbUptGqTKsotud+W4vEo9B5H3g+8SAKUvkuZ0kcACmiREBBJjy/y1m8Ib7h5xtEAoI3NrdFWcR9hrl5CNOaE/EZ7Yz3SBIHXKuU9aLbzfcIF8MQC94kSXCeqPaBZYvKlh/at78VacMrdKWqLyRDu+nlMXk9KM3WDy2e0FKw9e2r1ant50wab5fVUEOqJ1yTZM6EB7/iIRfEnT9oJtZtb8+Zbn4Aubahk9y4rE98t83wUC2QO2iW1Ocwh0aKsV7vBG+MjS5c43xjS7xGECpRyCsUACicsbCCOBoqJo99XG1jkACpqe9F7cZ7Y8+no5Uv2ydGj9pnaU4va3bDaX2Z3T9BAKa5F4pmPrF1jW5QWB1D6N14/G0Wq+hhAsWnr3338iQvpaEh+6cnH1e+muHnsDgGQ7+kbDevW2/DWbTY0ocInAvLFa/LOnLaCq5dtRlm5TZgw0a7fvGm14vE97G2ntLDOE1NkHPxkXr1miwS+/vDVV3zdEv3p0JlzdlFArF3PD6nNsmlt9sULlnXqlM1XO9m8coVtX7XSXaOznxJaxe+IbzFp97IAEeBqoXgLbZUJAc+W8gPRbm8JsP3N+x/YDvGIPtY6KdM5ahfbF86zn33icS9/XKdTUM5f4jIRsRckG3uzdQZa02Wqo9Vz5/g+TmHj4vA9KHxR5H0qjEJMWsftFQD8vwtAXW9sEJif6OMDbZNvAmiS640UJ30NAIT21zeFFbDmCPhBo4SzHDRJwZ13h6+TBDgBIIf1YfAcwdOicsnKCloi5DEmQx3EcFQ9OVBS38McPbneSONaOAc8CTCpzrAuCuuPyoJZncYf39NI45EDL9cUEfgmBeFFGtofZRBdJPss59ExTWn6qinjsccfT7ggrY6FapYZr1ka/Nete8iee+45mzdvnjdGmIUL2zrvVucC4Fy4cMGOitleFHO9LQbYKWYHgynWYLZBHffXf/3Xbdq0adGnHoz4Dt/rVWcGnDHQkgY0VTU1NbZv3147xrfFMHiGzoXnvMoZc23ps9+wqcvWWdEEMTwNjgjuEa9L0z3IWbJ4TSiuESEiLr7gMVD3aTOx8KsBNJgU9rnmsq+zzXo7BL782Or7cXEfbdZQr8AZmjDV6RBarcjZBkCLqMLHM3xmz6+iBDBYAMwDRQOH/vkMtNqcLxhV4DnAOoIRJk8InQwCdRK48CQ0sazE3UKzxgeXqAxqQdMV1nIRH+2Mfwh8zMrVtnXYxboGO60B8YYGV4QhBiGe4R0Ww0+rnOCL9VljxSB06OJ5O3jpkm9KyWCEudocCc5b3EznIasoKTU34dNn4mx/gUiCAgMNAA4QiNbkgkDJpIoyH9TRTvhGuuq/oX8yIUnpkPYhO6Nn/0xCPrPlCIo9i5dYNzO8EvQSEvTCt/nLO1Bc56EcfDd9lRvaqbwL5y1boCxXwgKgd5EEoF+RALR6jkCNyg0AzLtEx7vjAah4I91gwhcBqOiLcRI4ULYA6T2nTttfvPeenddzndNnWt/8efoxYVm6t0r5/SkJJyv1/SoJVi44hhU2Hk+K/USSAFCsJ/tbCXGAFDwDssj6p7Y+4jPMpRIQ3b8DZajv4Czhwo1a+54A104JOgPLVtjgsuU++50nga3kow9d86iMePz94pftEowHVCesNcvX7+Wf7rQpDqAW2c89us2mC6iNAlB8ivKSkAGAQuh1DZSAwlMSVl8EQFUpbWMAFO8gSFPvR1W/f/SD1+woGqgXX5Tg2W4FEg4zxaOXqR5+56UXBaAWqG7g5dH7UfkkokmlZHqg+CJKGwAKsHlSwumb+w/YQfF8+hCCPU44JkvYpT37a6MiCu/Tn9GooAVmSwM2ea4UWGA/n5kS9FhjNIpC0kbiUrrp5zhdYF85TAhZ6I+QN3dKlT2zZq09/9B6B04IeL4Y3iUsjgDGYXeYgRkde8IABjFrY20QYB6HD3hzpHCcp92BQj1l2y3Fw2azgCL2K2OdCetNWNcTnH0AKuBTel79t1PpZE+mnSdO2EX1JRwl9D7zrOXeuGEFqu9s1s6pfMhnRlmpZVdPsUGNp4n6Bnf8w54+v6q+tngu+zj1ByGcZI6T1BhAvYNJnOLGKyNOEhxAYcaZ2vZEnieNnziRYPP2nUeO2E61mxaVJwDKJGBnqX2hUVmiNrhNPGfz4kW2eNpUfzd4TI0iuwM5WFCdvCOAw352aBUBK1gDLP7/s/cWAHYl15nw96iZudWgbqnFzCONNJoZDaM9poDDnHiz2d0sb/5N4sC/u382WQw4duLEcWIY03jGwxqQBsTMUktqZsZH//edurf7tdSi8TixxzpS9b3vQt2CU6fOV3XqFNPURUD67K7d+MIbb6Bz6TIk7rzTzKVlHp3z0ktIlzkqU/0jW+/EncuX4W9ffAkvUBYm2C7GNaCxYRMiJ4+j4LWdKGN61tTOxU/suAfVpSWUgc3mmv2ZffsxWD/fPOXFc7MR0N5FvC5QuI3tTAMpmqkTf+6i3Hl69y7ThzSAIScGMllMBVA+afBMZpGScxrkah8YJNCYRBavawDkx+652wZ4xAsm7VRW4m/jccdv4hfN7uhcVhaqD+8BEl+4oj3op04VbFaMadIaP63P/MLOnbjEfkqu8e+irFrf0IBB9rta3yt5J96XiZ9M2rVm0AY0+V03i6ugL6SSl2B+h/9tMFAzRuF0t6FrOIPnNmuU5QGgfGTIbbeC9jLSvkYMmhlyAIjtUtF559ZOFfEUqZTcb5WYd3KbbtP3HYUefeih31YD7O3tQXZWNpYsWYonn3gSDz30EOZQwElgSEhaJyhmZ0iXckqBoPvLKXTuuOMObN++HevWryfwWocdO3Zgy5YtBp4EfN4L+d/TFHwmBZzcf+q7WRTgxcXFWLhwIRYvWYxaduKakWqiYmd2s/EoBloumUlTUd0Cmwp2EsG1QK853qYryYrHk1I8WJ2bEuIUEVuwKV6Q0GOdOnvksAlTKQgaWbLN4bQRXEEJcksrUTCHIGVuA0oblqJyySrMWboOc1ZsQs3qzZi7/k7M3XAX6u+4F/M234+6jdt5/Q4+sxblC5ajuH6heWPMKa1AthZ7UgDLC6NGrCR0JehlbjhBpWN8bBQT5IFxgjG5lNZ+IXKA0MfOorOv1xR3gfBEUmsiYmimQnHowgUzQ5Kb1NeOHTO3tdpMeNexE7YXyaHGC+ZtrbGj09Z+iIdKqBg1UPmVPbtMOu5YssjW2mgEXmBGZhoFVGCL83KonJVj7bz5uHfFSjzIzlmLxKWoL6+baxtESrUz/VV/rsWUVg8sdpa3QNvF9k4bTe5iB62ZOZm+yG5fG1Kq4zWlyntPpBk5zdLlEyjJxPESQeAI85PV2oI0Kurh7h4EqdgFxsYRGh3h+TBC/QMId3Qj/dJlZB47iswD+xgOII3KIqj4gWC4IDODINQBoYVUcjSS7+ngJCVa6SbfMN2qA5lDKt3qrJXexTXVBCrscD1FL5WUdMdq5DUqtHJMIPDXw7YdpcIdFfBjnoJU4Ofw2dULF5gCLE9nAlxOOxF5hXAFaf3mwNCI1b82WJTpmGaelrNOpUSrzFJj8PeFOkzgILOq0NAAItEJICfXZuiizAuFEiMO2ayTRsJlZqRF7QmCujDznslv5bF9VJWVEmDXIo98JFll5FeZybuQgfxzra1MW4+N+Gr/J+29JW9uAvpT5WXFzD/8qVlXKUVy/dtKWam1NSGZWRK8hsj/clWv2Xvta6O2IDAhszXlVaYtpjwxIrd2zYvXJ1YsxYDJAHnna+vts3VQrQSNcnYgF9DzWX65mrm7QrH0SesMxQvy8CbnHTKLlZet/VT2tNeV2qR4oZDxGU/wHSd3GPTPzjXCTXnDcw1qDAyP4jTzJ5Mh7SMnE7cV9XOp2KXZMzab7cVhZr0k8eEuAtPTBNDNbENNzIPMYZuobGp7B99caqodzUJ+vyQAIGCi/b46Waba00ggV23RN011pUnW4PflGez45Us4z/wOsI7HCosQnzfPnLjIBFhrd9QW4+SNyZpajLAONQASbm9DAWVeLYGeHKMUF+QhGWPcSuI1kimwKxIfyWmFZsI1+7ZJnszIs1fWk58nDfxoUb+8wl1g3sYqy21jbZP3vB5inc1h3pYwHfN5PV9gneTPfF+PLE1kpAut7eY8oZ/1p0EuzcqWsz9Xf32xnfdUp+SlZEE+4ixTOeZJP7AfBUOD5uVQG9suJJDRflXa9yjKvE2qvJVObTFBWbGI7WzNgvm2B5xc/2tD+y7KIZmfxlhXYXnnY17B8wTrb0FxCe5ascLAk8CxgIb4Qh4tBWTk/EcyRrP+ahsa9PGbiA6utJM2YFcuJxLiydw8A15a1ybnEbYGjM9YvyreZFmoTCzwm5FIOjIoV6XrRGRaLl5n7JrxkSdMyQUNYKj9yXPoBfKFzB7lqU4eYzUT+p39+/D26ZP2nACZBvkkPw/zmYNsaycuXsQ5gslmAscu6nuDLFN5vJNH5JAAkTzOFRTb9jEF1XUorV+EOUtWonrlRtSt28Z+egcWbH8EDdsexrwt7LPZd9euvwtz125FzSr23cs32DKK0vlLUFjbgLzKudQDKmx9vJZ3mCke9TkNattaJuYxGAybnuGC9AtXPiwmr4wFobzCvk236fuMQn/8x//9txctolBi0KzR5s2bsY7KXgmVMwnVa5HuCdDkUDAXFRXZ2qYaKpAK9fX1KKOwe6/g6UakeCVo9M1Kdt46VwerUb6+vh6MD/bZlLH2k5LLSXnrs1EPdoxem7x1mmrQPyzEToLlZQqbd5wKM+7xUa9crHOQ4PcBFcteTkY0JZ+VR2CV7zzgZBeVILu4FDkl5SZg88orkVtWhbyyOcivqDbgVVg112YTi+cuQAnBlIRyOYGYwFXFohWopKCuXLLagFklf5fNX2rPFlbXU3BTqS8uR5o2NhToIoi2kTJ2UurqtZt4Fzvftq5OtDC0dhOYsFPR7JJ+NzNc5m916Nrc8RKPcuLQQWVUnqpkPiRX3pohkOmGvFxdaGvHWXa4Z9hByaOURvhkGiEFTusxzKyInYdGxieoMGq9kjoLrdcQCDUnKX4gf1sgz9oCVyr9WnPY1NllQETOBQSg5Jp4QVUl5DrZrxuf1AEpyExK9+UqWQq4ZkWG2flG2bGCSnqIedUCbbkD1l5QETmGsNCIAINcBUvJyKTCUV1YgLUNDeYtTAqHRmSVJ++LxgpG+jb/zQagtEZJnvJyqWy4GaNpurJ5qexamGfZ9ffIdJKyJiqPd+qIz5xBBRXBJZI1VLbMXJPvXE/5FUkuDA4PEUA1GoCSGYsAgGZTpAD5Crxflio/KVFyiiBTnRHW90hPN5VegurhYbcGkflCLGpmfDKB1KajSX5nkkq9ylVKncB3bUW5gey8HA9s+En1y4t1Le+JZ6lkq7y0/kf71Wj/E4G7KwGUTwKF2iBSMyKtGVkEUIsJ9IYQYbmHVM9Maz8BwyXW87mmyzh9ucmUa60zMlnKOpQprMpOsSstRv6B9eAA1Jjxu0CP1n3IBFYzSFJoZS43I08e6V2R1kDJxfIze/eikfnso6LZIbNgtpFCAnw5b6gkGJMC6yvkyqpSZOliED9IMbSZLKbjOMtWAEprgwQyF2rAj4BQo/F+e1BQO9KAi/IsXrzU1WOKqCngrDO5F69jXyIlWd+4GQAlcNtMPrjUQblAmaA9xGrLtQ9OoZkYS8f2SWXsANRlM00dovwZJ/iI19UbYEoyhCgr2WliXM5JWOdg/GB9pZOf6gW8CVqUR5WzrXVVxCk8kEoGVkjKr0CAZsC1X9umRQtnB1AKzJfagtxDX6J8OEcQNV5ajoANWKQhQL6UbCjkw4WMQ040+shTGeQ9DaBcu8QcSe6xcFleHTh5uZmAZpAAPow7yKuVzLc8eprHT8rPUZ4nCBpj5QRFAtdHDqGQbayWQEYbocupgmSwZsz6WT6jahcsIznkyGZ+NzcswJZlS810M42yVzO7qq8etnuZ/vdTlse1rot5ymFFyUPe3atWWB2qjctk9wLzf66F5c93NauofbTk+VTl5JW+nU+HoMkP1b88Ma5gnAKsdQS+AkQB8rXakOpOQFWDETJN1fraVrZ19THywHmKPHKU8u4A5ZsG8vbxqLVzBy9cwGEGrbU6Qrl8lMfjPJ68eImA9CLOiLfaWtDFdikzesle7U8UDaVhPMi2nZ2HSGEZcirYt9YtQOmClahctg41KzcxbLSlD/qtAcw56lcXrUT5whU2+FkybwmK6hayP25AYU0d++gq67e1Bt36cnm0Y3uWMwczv8vKZZ7Z9/P7krc26Holr6qNqRh5NJmWEvx2q0E5PXKbbtP3K4U++7nP/bZmc9YSNK2gUlRXV2ezPO+F1FEIVOn4j0VKa1VVNcoobGVG2E4BrUZoCwgpsDSVnFNGQcxG7C/CdB3GLQa9817e+0EMKliPrnV+JU3dM+Enkw5nDsDe2oJbA+WCObrwzv0gUp3ZLJY8O+YXGQjKK5+DgioK/Rq5sG8gkFpEELUMFUtWYs6KNahavt7MNSso8MsalhnQEuAqIZgqJgCTwC+cM5dCv4YgjUCNoDqfIY9x51D457ITyNWxkB0BAZd2EA8QcMeCYYyRXwYmJtE1NIJmKlwXqCxJIZHnpCMXLprnsz1nTptiKBO1fWfO2ii7TIyOE4zIfO9Us1NWG6mUCFhp49aW3h7bU0kzSQJaA1R2tcZDHoy0F5VbNK+N/pyJhcpO+3FI+Wii8qcRRq0HqyktMTOYYgIIlbtInbmUQIEzawdUpjLZmZXnF6C+oswUMLkvSOftTOYtgx14BkFUGuNOZ/4yCaqyBvqQPT6GXARRQABaWlyMBXVzsWnpMjywdg12rGRZE5RJ0bbOzn3ZMYH1ek6pMADFfJ1g5+4DqCU2U1BvJltuxsi9KvIOLirvfW1We/B8I3qpdETZ1qPVNeYyPHzyFMqpKGg0XIqP4lO+rTO+Dgmgqow1AyWPf1IatQZDppdyMiDnAamkdAhAaQG4vhOV8sp85LL+spinzP4+ZBAcZPC76ZQ/aa0tCLJ+Y8V8tmE+gqz/HH6rkkrnPCpiCwgAc/gd4/mpDHv5pYwSD2gTYa1hEGDRKLo8R0o501qfqfypjLwINNvSTsVJDgraWDagUhqgIigQpVHsKBXMbgLBJqb9Auv8eFc3jpE3u8l/UrZUxwLkIg002RdSKsOlLeAAFJVLpU+L1LOo5GoDzaU1tcjL1aza1TMReldp1jqtU2wTh6iEj7AcpfASvaCIeVpA4FJXWmzlq7KeAgg+eWkRL2vgQW1GmxWrbWlhuxRltYNFAlAsQ5M7KRRkBAJF2jPG1lfJzJjAK5PfWkDwrFmN+eQBmW+KrsdDVhYMWoslAKb1MloPpUEKubyuKimytpkKwgxAKf8sc8kAAZpxgr4Y21S8uATx0jIDT/G5czG6dCnfTSBr3z6EWF4aFli3oMHWGpqLdPLnVP5S+CeVfAB1nnJHDhFkqiX+mZqBkkxOIUWjshXwVBsVgDrN98YLixBg2hIsl8DoiHndjJAHxvl97RuoIHMzbQwsL6xWd9coO0sTy02zJ5rB1CCQ1mpqfZfKTfwlJxYXWa8j/JbW5kQ1q5QggCJfFzFtNawrDcAIpGgT48ERymWWZz/bX5AgRU4kigkA71mx3MpL7cWcLHhJ0kCBNlQVmM1hHirS07CUbWs9gaWAWYRAXuaNktHnWtsN7Go2UWuStOlvcS77Bk+uig90lE6hmUJ5WVQQSTbq2SjTJfNx7aGkDbfFLzKtO9/WbjODsnCQbNQaugPnz9km6dq+QFYRGgx59+RpA09HyQdae3iWdaJNkZsot9oHh9A7NomReBKxcLoNVMpSI7+UfFzGPpN9nnkpnrcYFQuWo2rxKlQvW0OwtAG1qzejdu2dtma8dt1mVC5fjbJFywmW2HcSXGngUs64chhXJuOUm2+Z6MnihBk2/vH7cw0gpfbjdo33rQ0rWPmn8ESKWbV/1Zdj01emSXcs8M/tcDt83wUy+NVc+wNIWgf17W9/Gzt37sSZ06cwzgZeUl2PxTs+hEX3PGZmCPJ8xTzfNE03cNKMHzqo9HT5OsU3y62paG4lIbfp5shj5eli55n7n/rHEZ+VsDePg9pvi8E/ai+zyTEeR+QKXr/l/j31mRF7T54h2ZtYJ2prw+xj3gf9ZuVXtB3cuTrfqZ98TMqFTKrUWedos1EqwRaouGg0W+Y36qQ103WWyodM+TQKu3HRAty/ZrVtwKlRe33S4vaDviHykmSnfEhK0jkqB6damqdG0DUiqrUMAjX++rFyKgIym5GZXrnN8lBJkgKheCx2LwMi/wMkZVnf973wfXXXblvT0zM0iI9u3YqPb9tmeZJZoZnDeO8oOvvFP1LoNJN5kO999qUXcap/EENUNrUnV0Ijy1/9OlYT5H3s/nuxav48A4gqxxuZE0VYxk0EAJ976SXbNFmeo1SGH2O65hQXWT2ojFzH773k5cfWGVCBFBi0WTWC6n6Wm9IupbaboKqHyvQQlcPBVaswcv8DCO3di7Jdb2DjggXYwmtbqKwXU4mdcmPufUPxh9PCuMi0Pbtnn611a2X8Mv98fOOGae9uqmf3ig0QmStgKiwHqYBp4+RDBUWIf+jD5j0xQkU9QsAkM7GJSMg2900SYKR3tCPr3FkkqKRVMP2PbtyELcuXEmCXkwfTjdeM7EMOMIgvWgmuD5w9jxcPHcSBC+dRQiVRSvmP370dtQQv8vSpV67sUnzl+V3KZW3seqq51QYPZD6p2T95CtM6DSnSmgF0M0jey+ILEX9rNlBKqpRPech8ds9eMznTDNgj69dbOUXIM1POLDxS/Sg+8Zqe33f+rM1ACTDp+5rd0ea49t2p0vU/7B29BFk9sS+Rsi/l9uXDh42PNEsod9FaR6MNUOUgxsqBr2vzZllHyHvha4eP4DLbXl/tXEzIIxyBW5I8N5VIviCHCbnfeQ5Jtk2ZBP/sA/fj8U0bobWdesQvX6XMO51B/hooeeD8NvnvIutb5r6//sQTWCwzU6+eprJKUh25ffAG8Ozbb+FLTGt/XT0CK1bZFgIR8nzOyy8ZSElqdogAPZ3yQMBz08JFeGzDBlQUF1+1x5QRE6oyU9mJr+WERPwqQPOLDz2M7StWICszjaClzda1vcM2f3J42Db+DrBs0l9/HfMYxx0s23tWrrT1YDJL3Hv6ND7/8ss4pcGfvHzkp0WwgODqE3dtM/f6SbYNAW7p7CqrGHmnvW8ALax7ATjNgGmjack58b3WbI6yfb9x7LjtA6WBMYFWrY80N+aUPypXtQ/Jezli0Jq8QZnYMb2avVO65HTBHDDoN48W2GdI1mgGVeVufDYFJnSuypDcIZ/yTHfEEkRsDrTxqMEBeZ/T5q7ZRdrHqNSCZoG0p1FWfrFz551XaLJ3mtQf2MGdu4P/5zbdptv0HukDA6CUjcbGRrz99tt4+qtfRVNTM4rKK7DsoY9j+SOfQIQCWjquZVYKr0ZQ7AKvUI5IuIMCyi1sVIT8L0FpyvG0Fa6/4NoXftMd7jRNPesddcW/5l+9+q3b9J6JhTtVwtZTOLI6dWfurw4p942okE7PjlHpYXD7bF15jefsgP0RNu2jZa7i5RDDdxNvbuMJyCbGnCdDAS0CrgmdC5AJgI2PmgJj8erbUogZglprwnRqJFZrRuRFUAqTc+0u+/kAJvltKTlSPGXOJbMujdrLGYZ+O9fwcv+eZmuf5EFKYCgrI83MbHIysqC9uOSmWfzn9vFwnpk0Ym7KoX3bcyPPoBFmmR9qAMK41tIrrue5/Vf7UEE68tuDilkKSSOV5a8IQMmJxPCQbVj7CQIoOURQXlPfnSaZawlARXDqQiO+vHs3DhOItbKEhrfeiSSVmtAz38Ia1sePUrlcWV9vZlw3C6Aut7bisy++aIqv9iXRrJrSVcF4VW5Kk4lF5kH5UBK1N1EflSTNLGqzX3nGMm9UfE7KpDymaYalhQr6OIHFGIHS+PIVCO7fhwoqsg+uXY3t/I7AqPIuZd0rKiMpSXLyIQD1nb373Ca/vb14aN1aU55rqLzJLfcUgCK/aK82KXFSemXq83c7X8XJkjLEn/wQElRmAyyf0Pi4rYPSbEaAfChzsVhFJUEoAefBA8inslrNPN45rx4fu+sulBNEXule31+voXVPBwWgDh7EfjnQyMwyV+Y/c/99qKOSbYr5LBXq2mEA8n4nb17NXV02+yUfnOLdeQRucighd99qA46/7BUX9INBPKn9ZFQH8qD4EstVdTKf4E17ZWlPtNkAlE/yhjdMBVfKscBPO0GB6nzz8mVmWikArfSrbqYdbNhhqq6sjbAtaBZM3tNePHjInFLIScNdjEcbn8oT32wASs5BXieAaiT/9ZIPJu++B1ECL7m/12avZDIzA804ehS5zz4LMH0FrMefe+A+PLFxo83Qi9/cYA2j9tLkHabIB1AvsZ60F5Q83Mk88defeBxLCD4M5FzxkvKld1RH32B7/ezLr2CQSnpoyRLbzy7Icst94XkECT5imj0jr0pW5JOnNhCE/sLDDxuIjpHfrkyPysAAFPnowNlzeH7fAZMH4mU5WNi+YrnN2qhuBaK+xu+/eOQoJijf1Bkn+vqwtrYGT90pIDPf6kk8qZl9ecrbe+Yc+li+2priUQLp5XPn2obHzBA/zqAOnWm1I8tYQMr3xKgZPeVdckP6QCf5cuehI2ZRIFNVtdXV/Ka8PGrAR3udyb2+ZiAlO2ymjPEpTucG3MWv2SfNbosXdS6eknMaDQxJxzAwxDLRrI5zvuBM3bWGWPsYCSSlZ2Y7M/gMrYtyDhsictxAua4NxDXAZObfdkxz64p0Ll5SXsUryr9ViP2xPHsn3mXv9226TbfplukDBaBEB/bvxx/90R/hJBWD4jICqAc/iiUPPGWK7UhPJ8YG+0yRjfO37X2kESEKeBNoEbduRwIs20Z2Sp3jAgomjWaZu28+676lntUTQrMRb5tST0EmAe0UfD2tDtALeu6DUfw/MCRdzi9ynbt64V/7YRemf7tTu+w95g78Ix1GE1CxmFy4T5oHSNuUmOfmzl2ASmBqfIxHz9sgg/hOwMu941y8xy0O/10G3tcMlx09UGaet/hsgB+WkZVzD0/gw45f4Ct1/yyN4qexIxWosn2zCKL8fbQ06qtz5+pZG3Q69+/2DoOBJwZ/g2T9liMFA1RUcBWn2yNHi/TdYmgzGeS5v85hqsD4reamJvz962+Yxzspu5+gkv4j2++y0X+9ZwohnxaliiJFo0XGWh+g2YadVHr3XG7CuNyY51OBO3wI63j8uYcfMfM7zc4oLf6M1mykVMljlADUXxJAyRW31qMJpHz8rm0oLyiwMlCCrH3yBeVfyo8WbWv9gcxspGTlULnT+o+I8sD7clffPDaOLgKU8YYFtl4rSOUSVIYrWlrwyXu2Ywe/U0jFSCPftmeXkqrA74jfBKAutbXjecowLQzXGq2HN6wzV8RSgM1rId+zHFqdh02hk0nUOwQU39m7BxekxD7xJGIEXFJ6086dNW+B6S1tzkkB6350zRrbPyfc2YWM06cQZlluYFn+/OOPmbmgwJLVjVeWDkAF0EZF9tD5RpvZUNkJqG8ggPrFRx7CvOoaxMbGpuoylUz+MWh0XqaGlzs7zYytJL/AFtjPLSs1PhUQ9ctkCrjo6F1zAGoSRy4KQJ3EKwQvGvnXLIi8UWom67oAiuWumaOvkh/foCLfxrgzmK6FVEzvJvjZumIFCnKooJK3/eqZIu+HkiOTPM0waM2jPGNqFkrONOTOXzNh8zQbZ30LX+ILSpP2vJJXvDcIDM5cuoxuPjO5/W7EyXNszAiyfWtPNjlJiVBxz3n1VQTZdnL4YW1ae9fKFVg1j4o8gYYUdPHnjQCUHOPIsYDSqe0bPsX6XV5fT5lydfkoX1Lu1Rq/sfst/PnzL6Bf9cbnR+7abg5T0gkqAsoX+8gg48xsbkbuyDDWMy+/KABVdT0A5fpBmaIJwGrjWfHDU3dutlm72rIyZJEHNFPz1olTxl/y6iv5pvW0S9nG7yLQkvmeeIXMjwm+rw14ZRInk1IBaW3tYANEfE+zlRpwsn3HGAR4Jvlb6/HUpgV+NIOkQSTJATkzUZrk6KOFbU88KtknE0WVj4CSuf2mbFd85n2QebLZcrZFHxBpA9e0dIGe1KA1QdrOIs2cLoWoa2iWyFx7877te2Qhx63b1juMQ+uYbL8j7W2k98ICYKxzFrKJSwaToeI174IPsO3nbbpNt+l7Rh8YAOXTubNn8Tu/8zvUW44agKrfeDeqV23CQHsTuhtPo7+t2ZxMJORJixpwgALHdfAh9owUfhRiWQUlKJqrhZbLzBZYYEpeZAxIWWmpm+GJpOqVxLh0wxQwCnGNeJktsM51x0agNCKmUSjXqVhc3001KP3eqaMrE3Z13FNXfkik7PWyaaV1jSJLfe3KR1xdu6M741/7L37SiX/fnSpYfPyjvVwEmHzgpKN4UrNYk2Mjzh287b81aEe3F9eQA/56VkqAlBl25AJgBuTYwdtsGnlNHgdttoydvM5t3ZmuGy+6tEhJFhASYNIahjQCJgfAnFt3zXho5krrY+QwQKOxCjItFJAS2BDIkiJvR/6WomTgi3Fq9kvONb71zjvmXldK54c3b7ZNazWiKwcaHhyw8rJgv0g8V/qk/Gi9mJT256iAak2a3pAHxvXz5+MXHn7Q1r8IzFlbuk5FK+4ZAIppirIeHqbSK7MfzWIp3WIWxZLgC8qjFCft3/PqkcM4cOY8OqkkRqgwh1gOtvcJ84ysTETLyjE+pxqjNbUIUAnLfuctZHd2oJ7f/Mkd92IbFfQAFR39U9xGXnKVdgNQ7e14Yf9B7Dp+3Ew2H16/Dk8QGAhoOLfvPoByirLW9Lx76oytmXjnxHE0z52Lyccep2JeiBDfz3r1ZRRqlqmo2AB7S3cXBhcvwjjrIaYZht5+hL/zHFaSfz5+3w6sYplqNkDA0Z/NU9oEoOQ45cjFi0zffttfTM9IYf3Vxx7D/BoCKCnPs5S/r5hrrxvV4XnmUSP1c0tLsW7+PNy7ehUqmF4/b1fH4MgAFPnhiM1AEUAdEoAasX2/HIDaOCuA8vlCQd7V/uJb38IbLJuY3PkPDiKdAOjO2rl4gAB37fx6m5VyMxJeSlISpGoTgNIaRa2VkRmhzOS0Bmozgc6H7rgDCzSrxPK094kE/X2gdmofKPZLchLQQdAX3XaXeYOLtDTbRswJKs1jzEeSfKUNmiMEERmNF5DOBDRUVZkLfG2eLSBoWwZYnly6UskHUK8RrD3PdnOSQKy8MB+fYj1ptlazp2ppqpNUUn2qrJ7fuw9/9fLL6OjvwySB+/C992Fy8WIkGK/eCxK0pr3xOgoPHsB8lpXMOJ/YtBEVfHY2Ez5GOdXXCTxrFuqb7+6B9uV7Uh58CYy0BYScQWmWX7M7AjJ9BGcCixrs0frEvGzCSeZLMzp+/ag+BJJkWus29E0aSBLIGRqfNBDUR7mpwRvb04hBz7r9j9xsvnhK4MltqM5yYPmqLILSCZR4XbUZI4IkHSnrxAPSB+QV1oCNjt6GsDablJtvpnQuEHyac4Ucm5W3vY/0vL2rGTCPxfTHgjux+tV1/fXu+eBoivSuewiUQkb+4IN/3eJPOb9Nt+k2vT/0gQNQ2nj3D//gD3CMCk9eXr6N/gQp4KR4SumKx6MGYOQeXR4Es7OzzUxKgnpoaMj2uLIOmJJGO2HL+YA8v83fch+K6xc54aQSs2JjSBVIfMdX5DSDoP2PxgZ6MUHANkHlUZSWlW0CVU4SNF0vgWujyoxPXdoNyX/E/y6/5audZiudmiCdzojS73C9i17Vu0szHvxA05VZnbVT8XuhmQVopJpyJc17PHHlpz/TlPpzKvpZv8P/UxFcXT/Wheqi3abiLSAk4ER+1SyUlGL7Tb4Wz2nd1rjtvzVg+3BNkAf1WwDMNkFmG7DNjy14M2H2vjpmGVWpPNQVaxZC58yl8bUL+q2gNTEGloICT07h8EMGFUYBLy2k1iiw9lVp6ZETiXFz975t2VLbWFKeARWH9lGRKY0BMiku7sMu3zwqzxplPnD+goEerV8RANO6GZluFefnGRC6ESlvqQBqnwAUQabMfjQzJnMyW69j5a4XkpYfjTQ3tnWYmdy33n4LZwSglq9Acn4DEgQOyM6yjYgn9B5lSLilFUGCmYyTJ7CGivJdK1eaci3TLm1kO6WYi3TqlfM0gDpg+9BorZX2zZIJn/YZEyCdmoEif0oxHx0bxcsHD+ENyrvjBDft8+ZjnIpygvItrakZkddfx0Iqwj/14P0GRj//0stolskY0zS+dBmzmkTaV5/G4r5ePHjnZlt8v3BOldWpvxbK6pv5s410Gaf2MxLAE2lD6n9GwNYwt5b8pbU1TF1K9sQzUnaHyHvfptL8t6/txDCV0HQqxAIvqwgMfumRh7GY5Wi8xX+mOKqySN7BSEDdB1BaU6cZFrcPVIUDUCyn2QCU0qAyV/61EP/z3/kO3iS/jH3sYwgwzTlvvIGKwQEsK8g3IL164UIkTaFWWfspmM6UykIeNrV28Bnm6eldu21gYePihfj41m2215K1K6+eBXhGxybMbG33sePYS75oJdiIbdmCMEFEBsFokO2DjI9ozVxMyGxu2TLz5pj99ttINjchn2kRuJV3OQGOgrxc2D5yM4vbyAAUn3+DfeFLBw7hKMGY2suvPfYIVs+bx3tu0HAGH5LE6+pDVLbfeOsdnCI/dancVq1GrGE+Emyv8uqYfuok4o2NKGQeZTZ596pVqCcY1hpOM029kliEqgO1ZTmVOdPcgi+89prNnD5FIK91TfMIoNIz0jWlj0nKNQGb8QkP5PCaZnwErOQApHdwCD2Dw5BJsJzvyJvkOJ9RH67va4ZJcWh9oGYBxU/Kq/GV8mz/3T9ecNdIAkjy1GouvRUIcCIaLCIgyswrsnVG6rcz5E02v4D6Qba55Hbmc5pV0gyR3HI7IKqgPKsA3G99xfXyrq8mGaMr8KpdssQZ2YHXvCdn0lT/lErei94tL1szyKXhNt2m2/R+0AfKhG94eBj79u3Dn//Zn+MslZ2cnCzzuKORzdycXFRUVGA+OwJtFDyHHXdeXp4BKY2O6Rm5ir50+TL27d1j73d2dZldsby2ybObPL7N3XQPBWkRFVECMUojvRsMO5MPzRYMtF5G17kT6Gu5hKHudps1kAmW1ryIBNYknLXZnFyBFtbMQ/ni1cgrr7bRKMlAKbQm3s1GgxKPwpLdnUk/20OCgl6DY8l40vbBGOvvMaA2NtSHyfFRM/fSzIMik6DW82Y6ILMC2VSbXTWBI9MhM4Gw3HxTGeNjJnRlqWjvG7BTsKRPkf9Tsljhitue/OZfSWt7SOl3ZM96EboObPq3e9g/dzTjih/JB4VSysWR94sH63ztXEfvOZ2zrMTr1mztqHpyR1s0baAqxSyQvGTmROIpKhi2jkvX9BxBlwExPidzQc18+U40ogw6n9BsGI8yQ5QTFh90TQEvjWbz+745nwYnNDorZUwmXkqz1gIoSPmXcwpt8KgZrQyNxNqzbt2VgpQ/bTpsa7b4jJ6TeZ7uSQnS+gMptvnk4bKCAlSXEFjwGSmfrqxIVjZ24s6nzFtIVNKaqUR/5vkXzExIgOYRKt8OQOWYcmzlq2f5R/WgX1LMNHr+zbffwTtUHluoYE8yL5HiYsaZwQcpQ1TmVOoSXb0oYvkuILDbsXKFASg5zRA4TI07lfQdOZG4TLD54oGDeFMmfJQ/AlBPUEnVug8DUMy7e9Wb2SCAeG6P26D1bEszOhcswNjDjyLA5zLOnUeYsmwF6/k3PvoRcx7yx1/7Bi4oTwR0o+s2IMHyyPjSl7CgqxN3b9iIO5Yutr2qZNapWSL7Ep/XjEcv5asAyLf37LHZDaVjHZX6X3v8UYKGWgJ4b/bBy5tqI3W2RiZs32DeBgjSwgRpiT3vYh2/82tPPmmezsxUkN+ZKqMraBpAXbQ1UDYDNTJqjiAcgJIJH9N9PQDV1oq/ee55vMm8jfzIJxhpGrIYjxw31DF/v/jQA7hnzRorZ6d0e5GkkOLTbIdmN75OgPN3O3cinQq0ZuM+ee/dWDqvfnqzW5J4WnsDHdIaXYKa11kGTYUFSDC9ZkZJwBIm32jNbVTr2rSejHwTk8t+5jntyGFknT6FTILl1dXV+Oj2u8zUUu3E8ib+TiHxmb4twPbK4cPYTz6QGdovE6iuZX1pnyybFVT+vHdUV4pLdS1geOziZTzzzrt4+yzbCMFaUKCbZRUnvwUHBjCvsBDrmc8HtSk56y7MejPLCj8y/dGR8WkgQu1D59GRMfMM+FcvvWQDGHcSLGoGWbPeAkn9I8N2lLxQGavdaQZYs0qaNfKDfqtvn9CsvWQLy0CASU4aXBtR3xeyfk99nFxqa7DSTOmycpBOMGgbvuboqLVHuWx/brBV/bC/x6HNMoUpp3h9au2RAn/LZM8GmyzvKjs3eCqycrX693mIf/yj/9fjj9v0wSdVtccaJJ74vKDj1PUUmu3abfq+ow8MgJIidIYC+Z233sa3vvUtNDVdNhfnpaWlqK2tRd3cOnPRPree4IkCW9d9YZdKg1ocTGXk3XffxR4qCu3scLUJqxYCly9cjmUPfhwVBDwahVKrmBwawEhvJ4a62jDQ3ozuS2fRef4URns6kZgct3Ujelcdlmz8tfHrBAFVnOBHHnMKquaiYuFKt/kcwVQOwVpGdr6BJym4ruEJNLmRcSm7AkvDPR22pmu0txujAlCDfTbrMDk+YovA1RmrcUq+y+zAAagMpFHZlJmis8nWLuLO1lozY+lZuUhjR+LMD4rsmt4VqVNyrd07eEVnqr11Hl4HwnORwJ1AoxR1c8YhRd97UQ4JzGZc5cL3jAP5x40WOuDmk2Lzvuro6ir7IaSpwvfIaoEH/rV60G+d2y27PEUsTJW3NXsGU6KkdJBnbAbLd3RBZU2OMHQe5dEcZFBZMZNBgidzoGFAimBMR29dlwNZk4jqPt8ReJMXOPsGeUEmPpOKRzxqPOUUt1TwZeaDBCXZ5FF3TEdeFsEU23MWfwt42XotPq92IcVa7UxKmG9aaL95Pj2zpZmykG24K9fTn3/5FdtfSrNbMiP68Xvusf2ZrLC8snHlY0lEgPFNELyduHTZ7cfCIBOkwbFxTCgffI3wCFn8XiHBnUyutMmv3CPLk6FG/W103q8LL16fVGcyHWrq7MBLckxAACWXzpodkwlfZVHhrABKzgk0s/M6Ac0FyqquBQsx9hAB1PgYMk+dRISybGU4iH9JACVF9H996xmcJtAZo0wc2bgJCQK79C//AxYR4Oy4YzM2EVjJq6OZLiq99iU3+6j9l2QC9w2CyJcJOsQ76xoa8CkPQMU8ADVVZsoT61MOF05cvkTAcwSvsMx7tt6JABX54LPfxibyw69/6ENYQdnsZIfKyfHFFUV0BYDSGig3A1VfUYHHNm4w87nZAJTSobSq/OVQ4a++/SxeJ6AZ+ehHbW1P2sVGhFiG1U1N+IUH78d9G9cbCLH3pkXRFOm6SEr+07t322ymMILAyc88cD9WLJiPOMtiCkAxLq2/Odva4taqvfMOGilbsX4Dgh3tyGa/VUG+1mbLspLoZ/7bWbfjdfVI1tcjTKAW4rsJ5tkcfixfjq1Ll2Jtw3xzeuIDXZ98AKXZ2tdY/zK3FO/84sMPWn2pjfgDBY4YKf8L/riyYj/Ib2oGyzZnJrgeURp4L1sDF0VFWErQJGcN2kpBbVSmpBNaY8Q2buCHadJAh9b6CdTY+qHJGOMdQ1t/nwFJ1YVMNzVYohknDY7ouwJH6s+VPvUJaqOWVH5foEZrjMwUTn0a25vNFGnGiCFEECSwpHOtG7Jrdu49o/4uIxtp2phagX2eZpjU1yk+ChQrAweIXNEYI3qBEsHSZWWnIy97N9zxNt2mK8ljD+MnHWdhF2Mz7/4UXfn7Nn3f0QcGQE2yY3311Vfx+uuv49DBg+iiQpBJheuu7dvx2KOPYjk7ndzcXO/pG9P58+fxyiuv4F12dmfPniEwGTenElXL1qJmzRbMWbbezAL7Lp9F67G96Dh7HP0EUBqh13fzCY5KSkpQXFxi35VAFhDr7+9Hb28P+qh8jbEzUWchpTO7pJzxbsac5esJppYiI6fAjXBZR5ew0X651BZwaj99BG0nDqD30jmM9HXZCLsapzo4X/jbBQW+bw2YnbLNUrC6TQnTuT0vJoB1Nhn5RcivrEVx7XzbOE/gLruo3DoXG2kT8X2+5cWvn+xEPOXYBXaYTGtMircp4pq58LzO8Z+ApBbQyrRSnoYE3swMggqbm1nTxnv6lhI9O2t+IBj2H4FURak0szi9OmRpuoPjHT3i+Ef/3T+f7HVFov+qd2mXDJqdGh8ZxKTWbTHYei2ZDo7IdJCAbGyEgbyuWSzxxAQD25MDYQJSAvsuPgPqPJcCaHzqBZ9nRS7V4kNlgaCdR63RyaDiJM9wAlv55Fl5KczjUaAphyBMI/aFeblmivbygUM2m6IY5Sr8w1S+8wmgnAmu4nXloX/6gspESqfWiWl9xtm2NpxuarYF+oOjI5ZeOdeoKCzC8rpa23yzrrTU2rDag1I7o/h98i7qWw5AdeLVw4fNlfLFjk4zUdQMlNwpy/mHlFJ7nkFK5MiInBPstYX5Z5iezoYFGNcM1NAgMk8cQ/qZM1jJfP/Ghz9k3/g8ZdrRgQF05BdgmAp8UrPwX/sqlrFMnqSsXLdwobm8lhJugE/f4nsCUCOUXzIrfHr3W7aWSeQA1GMGoKbdmNstlyfGo82ntc/N60zjm5ea0LttKyAA9dxzWD08jJ+5/34sm1tjzgEUVM5G4jNl1CMfQMkkbbdnwqfNSOvKy/HYpo14agsBVPjaa6CUB80i/sXXv4lX+d3hJ59EnOA2wr4i9PbbqCLg+Ml778aO9ets5lNr+YwfZyHlS/RVAqg/Yz40K7KSYPkXH3rITABTZ6Bk7ioTUznh2Hf6NL608zWco8wLrFpjm+XmXbyI9Sy/hTVVtt5HDgzePXEKPWw7icwMjC1eYmva0o4ftz3b8njt4XVr8cl77rV93QROUklpU361v5D2FNpJcK0y/YUHHsCGRQuQIwsE8rF4ybVvr70pvV6adT7ENqr63nv6rJWb7mjGdynBtzN3DWCIfZhAj8CPZhq1h522RBCvCBSpf9PMn9Yd9Q2PGNDS2k032Cagx0iZBH8ARf2V2qBmIvXb+h3xn/oHAhw5WtB65AjbtWaStK5IM0mZBMKZecXWh2lwU6AoIscLVk9OVqj+Rer3/PaocrI8W74V3EFneiLl6m26TbdMU+KLJ75nT3GUTo0ryVyul5m6M/X3Nn3/0wcGQI1RQH/2s5/Fiy++iEF22NrPQWsKduzYgSfZUWqzYJns3QoJ7HzjG9/Ac88+h67ODhuRzcjNQ5YWhhLgSFEc7e/G+NioKYHqlPSd7dvvxjICtpqaGjMRTC1inWudVSfjO3ToEA4cOIBTVAZ62blmZGQhq6AIBdX1aLjzAcxdtw3pOVkY5b3Wo3vRzNBy8hBGBvut85P5VSgZRyYRUHY4iJy0sLmszqCyqFG6YHoWkrkFiFMRmGR5CLDJzHGQCtSIFN2YG+WTvmymiJqpIoBxC1sDyKuoxrzN99oO5dpcT6N4mnFwnR+f5zejYxMY6mhBX8tF9F4+j/6WCxjqaqECPWJg0gdtKgInKPgx/bcOM8xOrxB5ldUorluAkvpF/M58c+LhykqKszxzSbzoJSdcbtP1KYXdZpBKUXTjElRZ62k96ZQYUzq8avAjkEdAVpAdrZ6lDen/VJ27I/+4c97XUb+DvGyDAvJOODZsgEvmruMGwHiuo7f/1oTMCQXC7ChANoZEdNzanOMnlzB/wMG4jNd8s0LH3+I3Kmae0jap2TKNcvNZzWwV5+YY6NJaFinPuiZPgc79ewayqLS62TDnBl4j/zLNknJsWVSk9h3nlEMKq85VID7/K+iPDiJ31A1lIQVAERhI8XUAaoPNQGnDWs3MaYDC3uO3NNsiOafZql3HjuHAmbNoqavD5MOPINDfhywClkyCjVUEhp/60JM2q6T1OvvbO9DIchhetRKB/HxEnn8BaylLPvnwAwR/9aaUSzk2sKa06XNMn9aiyLzrS2+8iW+9866lXWZrAlALbQbKXwOlN7w8sSzk+W7/uXMEeUex69Il9N65zQBU1ssvIf/CBYLaPNvXTKZcW5YuNkcHLD37/nRppQKoSwagNAvWNzRibtAf27QBH96sGSgCKK0NSiGXGgIL1ltnTzf+71eexks9vRi6/wFE+c0Q5XforbdQxTg/efd2A1AF2VTSWV4+YL2SfAD1zXffwWdfeMlAhDZ5FYBav2iRGxjw0i4+0IyKwIMcKHyG/ckJ8kF45XKglQDqcjPW1s219U1blyxhgoPYy/J68/gx2ztrlHWuGXvN5KqtiYcfXLsWP7XjHpQTWKmcRdbWSD6A0katMuN7bt9+mxX66ft2mMmctj4IkHfITGreZiEwTNAjMCSg44CQ1hsN295tnewvugedIwY9J1BkYIuf9Qc5fAAmM11/sMMGP3hNj9o9r/2rXGzmiGBRg2iaDRIQSs/OQ0aWZ1KXm297O6VrvTD7CN3TmmT1UWIvH1wp7wayVB8sI3ZeSLJNqkTC7H/CUeoBPIZi4wjGJ6XwIBFKw0R2IaJp2SbXRAGVBUkl6K7MRil3rC+6TbfpJsmTiQaajId55P8pflMjYRB/Wr96m79+IOgDA6Bi7CDkulxmd6/vfA2NFy+ah68FCxqwZfMW3HfffZg3b5739M1T0+XL2LtvH5751rdw/MRxdk7yxONGxWSOJwWyorISixYvxsaNG+1YyU65qLjInr0WSXnr6+1FW1sbLlHJOUbl4q3du9GjRcXsVGTSV1y30MwKxob60X3xHOLdzcgZ7UEVxlAbjqEkHEdukMBNHRIVngjTJeVNHagaZYAdTqC4AsH5qxBYcw/iuSWIjo8jSuVRZoRaPzE8REClhbgMAlatrS1oa20lCO1DkgCnYE4NatfciUV3P2bATqBpjPf6Wy6h+8JJ9DVfxKDMCftkRthvDgtk8qVRdymR8qwkEOlGAp2ppWbiFGTmoTVmGTm5yCZwzCkstcW5eeVVKFuwDIXVMmkstxkr5+RArOqxq0kdj3Tpyt+i1Gu36dqUKgFYZokgOUqKCa9HxgaQ03MJmYMdSBvtRzAmd8sRTGblYzyvHMNFNTwvpLZCpYXPB1hPnk7CHzzR/6kL06Qrkjy21xZ5JdWVu3kwmzr31mnpqBlOe5bnVKTlFGOSwWY6GXRuZocMU+aHfhBQI89r1kuKnZRxm2lzKeFftp+w542QyqWZ/5FvpUQ7878wlT7ncdCZCDpzwfS0yAwX8ZpBmbpHQGTXBbh43b/vP0tB4j7v/ggRoauj3fZZMpM8Ah05kPjwls2m9CpOp5xKBSU44fsa5RfQkqL89JtvopHPRFauAkaGkd7WjiK2s7WUT9qnR+l4bu9evHX+Ao4SQIxWVSFC8JJ15gw2E6D9/GOPmEtwm5lgnfldg5USf2tNihbuf/HV1/G13W9Zm9Y+UL/66MOYV1tDACUvfPaK8ZTKVGXWTblyuPEiXjt8GK+dP48+ymOZ8GW/8RoyCBS0WWoa81JCAPuxrXdangUSHMD1I5wGUDLhk1ma3IdLqa8rK7dNdD/szUD5mxQrzQK4SoclKCsTY339+JN/+DKeY9kMbduGSZZBkM+H3nkb1QQrP3nPPbh3/XqbxdT3ZgVQjE7urcXW3yE4+ZtXXjWQUVdWZmZym9gHSLbpm5YOnfFEPHS0sRF/9NWncYTPR7RurLsbef0DuG/Vaty7ZjVW1deZ98vewUE0sy+4wP7h1OUmXCQvdA4PWhx1pRXYpj2nVq8i4Mhi5H4a9SUdeFR/SACl/YxeOHDAZl3vYLoENuXNUYBKoG+EdSZX+ALHmiXTbJatOWIb1DNy760ZI5nnqey1f5LOp8slaZYDAkNmVWCuuN06WwEemYvbNdat7WukmSNd5/POc53WG7lBO98Rg7n5ZvvQuWS/3JjLw12Adel90q9RV75MS3hiBLmdZ5HfchRZPS1IG+pBeHyQwGmCD7GfIS9JMVVIqF4jmRgsX4C2pfdhqKwB0YxcyjxDk34pThXnDNIHRbPd+0Gh2fJgBfN2YLMAAP/0SURBVOlOp0kXeGO2e34cRrxp/1NbawrZ+34Esz7xgSK19ansktSfJtjXhCln0kb6kN3fjIzBTutbg1qHTEDv96cjRbWYyGF/qgIlrwY1gDxFuqbDB78Mf1DoAwOgfGql8v/ss8/hHXaI57WImh3OosWL8MlPfhKbN2/2nro16h/ox3PPPYfdu3bj0sVLNtuVyU4uLz/fgScqETIRXLt2nV2/VZISqfVbMkHcRwVHrtilIKWzs1FHZYrl5CgaIlFsz09gcU4Y1bkZKMnNtJFx9kbs0SM2suGGFF3jS7LzSPZ3IVjVADz448DCdUB6rvuoR+PMS//AoHkgHBocQHt7Oy5ebLTZscYLF2ymSkBm/ub7DNCpQ+xvvYjOs8fMlHCku53KDsyjYVFRCXI0Q5edgwymKzODQR0pFTd/xNbWgbHDHieQ00ycgNtAfz+6OjsNUEpJFogqbViGuWvvxPwt9yOzoNiU5lSSfLKRSI97p7n4CnbWg7fpKrqyWFR+8iSnO2kU7JkD7cjpajTwlNPXhMyRXqSTn4Jyj05FYzKcgbHMAgwXVmO4pA7DZfMxll+ByYw8490AnzO6Rvm7WpJqy3/sbaS7qNfRPzt679nRXZo+kjRgHJ8gGCdQio2POJDkAye7JkClo8wGHcjyQZSAmTnTIK85gKb25YCblG8FXXe/PWBnz7sZWz8oKZrZErDRXltudkqASXtsaa8tt5Gx7cPlASn/qD1vBNI04OGDNF3XprgHCTIOse219vbhfirV2qdKJnw58igakimhXCwHEWZhaMR/gsq6lOUvvfE6jlHRHqUsUB7zWJ/L58zBHQ0NuJugSs469p2jnCE4e5MApJ/xSIYtK8jDNgKah9avQyF/z+qKmv+UV81Q/PXLr+BLr78JOfmQd8Gfvf8+zNUeQDYDReIfr5psEEUmjvKi+OLefXj26FH0rd+AAOVluK0VaQrMZ4BtP5dl/BPbt+Pj27fZbKIGxVJb80wAddL2EpJjCwEorYF6ikBTM1CqP6VVZnUDI6NmOqd9gkpycy3Or7/6Gt4eHcPAvfdgsqwUYcq/0N49qGm8gJ9/4AHs2LDe6tRApGYWryRmTmWpMpEjiy+yLGTqVkmQ+wsPP4DNcvlt702rlHo2zPK61NyM//XNb2Hf5UuYZFoTlINa//RxgrkdrOuiPG0oTHCt15gH8d7ZllZzvNDc3WX1XVlQhDlFxQTVBQaoBWpkTSDA4wBQ3K5p42OtM9LeS/J+V5SX64A7+M74pJnbyfROnu4sjcyvXHfzsza4ILNqc81NnvXXFdn6I56HIhnscnhkfD54MmA0BaAIlAw4zQRR/j5HoQhLRF2V8kkspoPJICXEfvC/QJo9oIOb3RLZQI3KVvxPHs7qa0bZxX0ovbQfxe0nkDMxjAxGGmJb0ayUHHHINFz9o9Up23Wytx2DkVw0zduM1oXb0TV/M6JpWabQOt61j8xOStK17n2/kyvOaVI+/GsqG+/UCVpWEA8m6Sy/9mea7OHpCIM6t/pKPdotLz6Rf+GDSUkpJSQrSbahJELsT/uR1duM3K4LyOluJIBqRSavpcUn2Z9Sv0vpT0eK1J/WG7gfyytDTLOklKE2K2VFp7r4YJfhDxJ94ACU7N+bqEy8wk7+K1/+Mvr6+1A/bx5+5md+Bg+wc/RnQq5LqUWihs/fMn87deokvv3tb9sskTz6LV22FCtWrEBVVRVBwo2Akx/nFUIohQQoXnjhBXz+8583QCE78AS/n5kWQVlOOu5KH8JH0ntQUtuAyfnrEJhTDxRXIJBdiAA7JqRluDVE+gaVqGRXEyaf+xwSbecRmLsI4fX3I3LHI9aRXI+0i/6zzz5rgO706VO2e3+WvBXlFlhnOdjZivGhPoKkTIKmYvNo2EAlbeHCRaiurjYHHUVUJmxH9OuQQFRHR4etN9u/f7+Btu7OLoxq3QwVgJrVm7Hxx34VxXPnu3qQWPJGPqfkMcnyS8GlEvbkl6545JV7yvO3aRZiMSWpPGnEtvTC26g++TIqz72F3ME2ouNCIL8UgbxS47EklQwQmCsECKyG8irQ2rAVLUt2oH3+FiTCVKzkAOV7Luhdpar+HT/wj88Y3m/jDZ0rKI/kH605NG+DMgsUsJKXQc9MUB4H/T23bF2XBV4TEBNASFCpJ3pTPAao+NvcJccVuQ+wfNMlXbP/7nzq6M4FnuQQQyaBWp+lmQelf3R8wmZWxiaiWF5Xg1Xz6m2xvTz56RkBrXS2cw1KaIZFIE3OFA6wHcm5xZmmFiqbwJzSEgNg6xc0mDmiBmNkkvXmseO2Ca3cwZcSMD219U5zL1+o2YHIlbMuLq0qR5ldCYB8hjLq73a+hgoq8HJm8FG+X11Rbo4T/KfdkaKGOpiU+l4q8M++9Ra+uPst9CxcjCRB1GR9PQK8nrnrTRS1NGMe5cVTGzfiQQIYrVdxM1DT5AOo1DVQAlD15WUEUBvNJbYca2iPNcmerr5+7Dl7xtZe7T1zDiUEEGVFhWjr6kF7SQkGHnkEcZZdOp9JI7Cr6+3BLz/yEHasW2cASPsC+fm3QwprCUCprrT27Cu7dhMgdti6oF946H5o41utdzBl3f557xBstBNofeOdd80DZEtXt81gat8ouWBXPcnpQizmvM+ZVzn+FkjSDJHksLwO9g4NW3lqNlCzSLYOicDWTO8YzKEDy0CJVjrduj6mhQmRfNS5A0suD1qLJGcsMo8LsNwEXoPkL4EiOVlwbruLkEngZse8AqSzL7C1RzwXcJJjIJHl1orM5dt+eL/df/2xC++Npl5lfpQnprny5KtY9sr/RNFYDyIlVQjVL0egdjFQUMa+Mc8GGAMEfAEBUwLC5HAf4kd3I3biHUw0HsWFBXfj+EP/ChO5JQhZuYn4oQ+iouplSe1Zp34t+b/tAdaPfrkZO11y57rnmoDe0hsiglieaPbOrvBoM3m65t13dMUv/+SDQio2HlypKLCEWHjaeLrswjuoO/QMSlsOIWekC8lM8mRuKYIF5Y4fJ8eQHOoGBtmfDvZgOKcMl5c/grZFd6G7dg1BlAP2U/RBK7sfYPpAAqj2jna88tIr+OLf/R26urtQU1trAOrBBx80kzJ1HleRBIQUB3ZckJLkF4t3XUqTPCSNsrOSVyDZpKex8zPzNHY66oQMmPA6NQ2zxX4vdOLkCVtztXfPHrS0tKKwtAwr59XiwSU1WDh0Cdmn30bGnY8j/OgvIsAOzEytTGC5ztA1Lv6h5pKUW/OdX2Jn8RYbZw/CGx9C2od/9YYASiRvhIcPH8bfEMydPHHSOlWViWzPtWlrJRWmhx9+DOvWr8ecOZU2AyVwqhk/t56K6bkJknKgOpM54aVLl/D0V5/G7t1vYpwKbfHcBWY6WLVig3kolMIapSJrTgckoILKu/YN0gJjZwrif1cKroEtplk16XcUt+lqMkWE5Zg53I2CtpOo2/MlVF98F+mLNyK8/E6E5lMhKSpzPC3eYblqzUCipw3xY28jdvJdjF86ifNLHsTpe34VEznFxoKuCX1vy32qJSsPOuicJ34zmHrCb/PGD3yAyrH4mWoy+US/PV7xFFa7x3Ofj3xTQ/NGSOAvczWZA5pZIIGX1muNyoRVe74N9dsaLq3d0nOayTJPlIpH5aYgpyriY17zlVnNLImnpVw43d0zKySo8WedeNuUYoGvdIIvAbDMdK3Hktmu7jtTXq3j0oxDaUGBbRCsjUjlDj6DSqQ8pWlPHc0+CITNLSlFYW6OQzsqL6s4F1QWLBleZtvW7AV/f+6FF/Hl11/HfMqArUsX497lK2w2JBodd69JFlExEL+4vPE1fvM77+7B5199DW385mRFBSYa5iOpNPD6iqwM3L9qJTYRyMmDoUgAIpWmAZRbA/XCoSMGJOoJFJ/YsA4f2bLJzCs1AxXm9xtb22yN0pGmJnQQWMS1JrSgGIPFRRipqcbkkqUIdnYi+61dKOnqwhKW0Y/dfRfWL1kytQ+UFYf3/Sl92upA8j6IdygbtWfSiabLBm5/6aGHcNfyZSYvrTxVlozHwCDP5ZihiX2SvBle6uiy+lK9iGQaJy91I5RxAkGaRZJ53ahmmJgeB+oIqhiX767bzsWb4lu/3lhXAZaVbV/BdNiRdedmhDwvq7bOKNf2InTri7IR1gwSQVNYM0gZGaw+mc65vs0F1qUdqSwrsJ79o68QWxl5BaXkuDOPLH3fHekzUlJNSWcZhNi2qo58G8tf/hMUzFuM8H0/gRDBU4D1zMQxuDfsqMD0Jlmeie5mJPa/gui3/gwXqtbi8Ic/jbH8SiqqztnRFSn/wJBT8KdJ5ahZPF1W3jWAFpkcQfpwDzIG2pFBxT5d1gdjA2YmGYxPGJiy99jG4pEsTGbkYjIzH5NZBWaFMFIwB7GMPMTDGWYuaXGzrmRq6cr2g1W6M0uURD5LUPbJiqO0cQ+qj72IOZf2IHPpJoTW3YdgdQOQX0z2ZNmYcKSckXzo7UB8/8uYPLUPoz3taKrfjFM7PoVRjy/dl1SCH0ze/EGkDxyAknndwYMH8dprr+HVl19BX38/qqqrDEA9pHUA7BgwPozY5dNItF5AsrsFyYkxMjAZVChfjg+ik2RqFov41Zib96g8EUKYfbaUAuuwrCNzypYplmmMmwqNzQSxsw5k5SFYWEblswLBkioECssRYCd2PRKQaG5uxrlz59HNjra4vBLV+VmYF+9H5ul3MLH/VUTu/ijSP/ob1hlcj5ITo4ju+iZiB3ci0XwGkQ0EUD/yr2yW6mZIM23yRPjO22/j+PHjGGXaCgsLsXLVKqwncFqzdo05yvBdnX+3pHVRTz/9NF584QVcvnzJhFDJ3AbzDJjNDlEAVrMFzpSKiieFj4SQ7OhtQXJWtrmGz6ayn1s+x5xRyGTE+lrWkd6j1up97Tb5pA40SUWr9MI+1O//KspbjqIgPYTIgz+N4Lr7CdRzvSevpkRXKxJvP0NF5E/RVLoE5+76efRVLcO4ZqtY5m7k8v0nCS3paa5LccGnqzq0KUpRH0yhmj6fujN1nVd09J8R8SPO9E9gyjtSNpgJIGWGA1UOXDm37s4MMHX9lvbi0u+YjmYeqLVc4zb7pdkubb7t1hGOmJdPDS7EY47fDdQxGUqXWr6SJrMZqrQGqgSotG7LX4dlwIsKjAY10hUouzTjofsyH5TyrhksgSrnFCNkZohyIiHApXVAmVSoMxIxKlSdSKMiFRvqweHTJ3GKIKY0Nws1RQWoys9FFr8lkCCSUk1tHYHcEgTnLESkpBrB7Hyca23Hm8eO4a0zZ3C6uxuT2TnIzUjHXGbkjvp6WwPk1npp5ppK8hVdk0CjXGEfvHQZB5iGk8f2I22wA6vyw1hZXoQFFaXQmwIUApyaxTvf1oZuyq1RltQ4wUN3aRUONqzBhcp6DBM0xE+eQvYbr2M9v3vPiuW4c+kSm02jYHcfNX7wghHTpHuSJwzvnDqNZ9/di+OUV5Izj2/chCWUiWOsV80kDo2NmgtzzQhNsn8RABzRdc0aEWArj4p5VKCJfKD7AksxKpw2qcnvqlRlNisHP/5+RDKTS2c9Sb7JPE5ri9IEftj3uP2KZGbn1hEFzdSOgTIylJ7p3HrzmpwsyXOk+ENAyTzdCXj5Ryl3SpyqQWmxIB50+bdr/g3/OZ+mfnsnOnwXpKgsCi9OGzhkGclJRPWhZ7Ds5f+BguWbEH7yUwjWNDgnGdck5mCwlwDqJcS++P/iQvkKHHnq96j4s4+2/KlOvC9+l+n+/iNKDPaZCeH7aBzpo71mVibzsqyey8gY7EJ4fAgRlmuEMiuSoN7D9h/mUebb1Hy8OuDBwFcQ8UAEccYZZ5uLBiOYCKcjmpmHidxSjJTUYah0PobK5pvjDmeOxvJl3K6MPyDErHgcY+USSw+j+OIxLHntT1Hedwk5xeVI2/oEAuvZn7LtzkqMINHWiDj1tei3/xwtudU48fC/xUDlYsTSMnlbZSe5xAc/cHz5g0kfOAAlpwxf/cpXbR8nAREpKrVza/HTP/tz2LF9G0Kj/YifO4LJfS8bgMLooHtRowFGnpJi59Yc7D9ZW39IvDbFvN6z3vCbhPoUCXixIcmEIFhQimBxJQIEUcGyagRKqVAUEUyxQ7dedxZSuqU8acYMFF7JMwcx+fZzmNzzAiJ3Pon0p/4Z378+GEtqDcj+lwmgXkP87H6E1+1A+if+NcEd47wJkiIid/AnTpywDYrHqAyUlZRi06Y7zMug7Rz/PpJYUaZ8b7zxBl7buZN12Y7MnGxTAkXmAIMgSsqoitpmu6zzZ2cpBYNKgtZL5RE8yZufjtmFpeZ+PqNA+1rl2LNmgvXBYvvviqxDZcc298A3seKV/4nc7CyEV2xF2r0fR5CK5kzyy22a1xOHX8f4Z/4DuoLZaFnzJFqX3IP+yiUm7H3vVt8rEohSilJrM6UVXkU+UHItdyZdfWWa/KZt7/OHntVAil3WTZ1bcD+9x5yeSVFgMzlsT0kBKR5t1kAgjG1cbuBlMqiZK+3xNtLfi3GeR0eHbDbF9nTjFxWtIrU4GalzukGgpkX9BuK8I7+hPbu0fmsa6DFIJvE9SRyZB0dsPZWbVRB4EpCS90HNRhXk5qGCx+UFGagLjSN/qA3h0T5bi2nmZXqfSmqI7xlZ4hiz8s0EJggA+RUEC+cgQBCVrFmO8UgWegYGsef0aZy8eMnacUl+PhbPnYsltbWon1PJKKjgMQ+i1Caq9qq2q/VZJy6cwaUzlOHn9qFksh8LSwvMVX2A7d8Glew9lhfLSkBKDmi0PigWm0AX49hTUo896aU4NBzEWHM7qpou4b6lS3H/xg22ObOApzzNaV2R1hM5pwqUx0yvjgI4dp2/5Qr/4LnztgZKs0LzKypss2gBp8ERBoKk8YmoeXCNqc6Yj7j6C8krlp3yZMHAjnOm4MCNA0punZF/n78JkDQ7JFmmPfs0e2QzSASj2hA9RFBo8THvcixEfOyOLBGNYpsnOgabDWW7n0zPNeXMSkyM6pjLK0JXAVa1JI8DefTPUmj6oelzndhvF8/7RoxOSqoBKNZp1ZFnHYBasArhh34OobpFBO/53sOp5CVOg56jA0gceAXRv/8vuFi0EMcf/fcYKpmHBMvOPar++6pc/sCSykt5V1VExgeROdhu63IEngo7zqCgrwk5k8NIT8bIZ+xXyUfIzAXSqexTX0gKkKofZntSuaiNq4wkzzS4rIHnwOQ49akhJEcGzEx6IhDCUHo+BvKr0Mv+QEBqtKga4wRW0YwcLz0sZ6uXH3zymguzRVDJMpxzfCfWfuO3UFyQj8D2H0V4zXYEK2q8h65NiXOHMfm/fx3t0TDO3v/r6Jm7luC+gnfE8+LLD0Z5fRDoAwOgpBxo9kYK+F9+5i9tvZKt0SkuwpIlS/GJT/4U1i6ci8SbXyd4egWx88cQKKpEaPFGAziaLQIbdUBCI4dHmWCoaNQhs/MKsMPS0bUShekeQwBKs1aJ4QEkGUDlJ9HdikTXZSR7WmzBakL7NcUmAYKm8KJ1iKy/D8F5KxAkmGIv6cV1DdKGpAR7sbe/jehrX0V40yNII4AK5jtTqWtRUu+dPGAzULEDLyK8chsyfuRfM3+zdS7XJpWtAJ1GJAVarvvR74LEiv0DAzhy6BC+8IUv4CSBm9ZdmMD2OjNTUpkOmU4KXEqJE2mTUwE8G7GnsiKzLI3YylylfPEqVK3caJ4Nc0orTGG0eiUZ8/O7Uzm66uQD0TyuTSxP5V7KSN27/4CVAlDzliO47SMIL9/ENlLuPXhtShzfjfG/+PfoiwbQvvQ+XF75KHrq1pqwDyT8NQW3aZrIW1N85p9OX2NtGLhwjitk6iclYyaZisvrmtXSwMKkFHWZDg4N2Iba48P9DoRpPeHYGHUcZ3KooJkttwfXhAGsKRZnO9A/zayMJwIoDcXwozkDuCsvjgK5lC6rQnLOfATytbakAEEq7jYIRNkZ0Oy7tHW2raRm4C6fQvzMfscbiGCQoHqssBZyHS1zMHkQFFCRUw2ZG2p2yRWB/pG8shDZNf6Wl7bE5Bj6Tr6NyfP7kdd3Cen5RQgs2YJgLQE7ZWkgg8qe2rcpwPxPZUayOUlgmmw8gui5Q4g1n8WBrmH82UABBrNKsLa60va/WlxdgwnK6AH2I1prpH2LNIslBwwyFdQ6M5k+GoBke5FXQm36K/k4XYQ6Y4symaXy0Kgx08Gj9iWyjVzNRE4e67JsS4ysgmKky1V3XgEyFOTCm2Ub1rodM8GTSZ4zxdPRmc3539KJ/uuP2lsSYZaRlGSZXIUnR3g+ZCGdoEGeNCMTA+r4bZagt2o5+ssXIZpVhHiYAPQGzl/+qUk51h8zH2QeJF/mHPkOlr/yJyismofw3Z9AeDFlT/FscssvL9aXBuIOv47oF/8ATVlzcOreT9mgj8zQ9Jwp9t+nZXBDskJyNHXK8pK5ozy/lVw+iJrjL6JIHguHuxDKykawvB6hBesJPpchUFXPNl4EMqjTTcR3Xn85K6k82SbY8VJX0XqePiRaGhG/cJxggDKg9TwSI4O2VrZz/iZ0zN+C7rlrMJlRYCB+aibqBxgYGKsw+ZopVhuS18eqY89j9bc/jcK6hQg8+esIzWPZ5oq/riZrv4xF8SQpOyf/+FfQMRbHhXt+CZ3zNmGouI6yhPe/xwOSt+nW6AMDoOSAQeZfO3fuRNOlSxgYHGSHlYZt27bhkUcewcqNd6BgvA8Tn/9dRBtPIlSzGOE1dyO87h4KiixyPhnTRlfYAKgIOFa2NsFr/CUBol7LY3QXRF7xsRhtTYPMO3TUqEzMMwccGzFwlbh8BrFjb1G4nENyfBih6vkIr7gTkc2PIVB2nZEJA1DnEX3rWURf/yoiAlAf+XUE8yjk/GTMQg5A7fcA1EsIr9rmZqBuEUD9Y1NfX585lNDMV+OFRjOXlOlgWVkZysvLLWhzYhsBl+JFEsAbIPg6e+aMubM/cfwEuru6TNmRy9ycomLkVdSgfNFKzN9yH/J5rpF6q72UJuDXu5GdTt/7QJJpYmR9lsXcPV/Cip3/CznzVyK07WMIL1uPQGGZ9+C1KXHkTYx/5j+iNxFC+4oH0LT8YfTWrGa8twHUdcnkSWoT5tn0D+PLK/nTP9Vj7p6uOZmjtVW2YbadezNedk2/CcZ03RR+8r2uRTX7NU6wJacZ2ghZmx9rDy4eCcJKRjvxkeEj2FCajbS7Pkp+2IxANZWrdG/m22QiA+WmDXBYfjRD5sxrE01nEfva/8XA8T1ojofw1ng2dk3mm6lPFputPPT5ISMtYu615WlQG73mZmUQWPm/M5GdkY4M3k+PjiKLCnMGwVPagrUmP0OUa4F8t3ec0uSX1lRR6oTyWCAqfuEows//JY4dPojPDhXjTDLHTN/SCOS0xkqmc5IlBpLYJuSOXJ5DNShj648EllS2OqrcFT2/KW9ztjG49jOifM2mbJYpcXZxGbIKS6C9jGRmrNkh30TO9nbyzg0YCSRRoZRDBweSXHla0H8rY/vkNCmzDFprkt3bRKXtRRRf2o/s7gsIjY+YwhUkULYeLT3LTPv0fbVL8cck3+upWIzTW3+ObXYVlWz2W9/HiqylTH/Id26GO4aqo89jxUv/w7bZuB6AstfsJAVA/R0BVDYB1I5fI4BajMlMuZB2z3jN8weO/OrTIR5Os/VHWQMdxhe1B76GgvYzSGf7TJ+3ApHlWxCqXYBASaXNONlAiAaK2UbNTNJFdQtEmSUdSIPFE6NO99Fg8pnDmDy9H+MXjmAslIbB6mVoXPdRdDRsoyDQgAdTa8KN4Qet3L3yFrmZ0QT70yjmHPsOVj/7+yisX4zAh/45QvVLUnQvvTR7RhMXj2Pyf/waAVQS5+/5FXTN24jh4lrH8+pPf0D58oNIP/AASu63z1Bp1rqnXbt2mety68DZ+HOoZMvz3qOPPoqyqhqktZ5B4m9+B+jvQXjLEwivvw/hBau8mL73lBjoQbL5HOIXT7AjP4bEpRO8GDXTutDquxFaSMEfmcUsTrNbXU2I7n4Gky/9HcIbHkT6UwRQ7JhNibkWCUCdPkTw9Cqi+54ngNqK9B/5N2zEs4+CfD+R6rW3txfd3d2szySytAg+J8c2QxZ4ms2bopQamRy2t3ego73dnFKcO3cWZ06dREtLiykwxexk5d2veuUmlC9eifTsdEgmyarGl9+MaIaC9IEmT0mTolW/5++x8pX/gZyGVQhs+zgV5g3ksVL33HUovvdFTP7V/4P2jFJc3vQJdMzbjMHSeivQ2yNm742c8nZ1T+l3u/4dzR66//rDvxZ4w0Xg7vElE/L+0T8RnxMcTGpGSrNGlBfyfhkf5zmVn8KeRty556+wIDSGyGO/Qhm1HYFy5+DhpohyK/7OCxh/9zvoO/ganm8bw5fGitEz4QCf1mBpVltp1p55tneW1m8xaJ2WCwQ2VOjS0sKYkx5AQ3gcy3pPoKaQMuCJX0Vo7T0E+TfmUZHWnyUajyP09B/h9Ntv4LOD+Tg8FsEwkyNX8AY4mRYBG+euO8OCXHhH0gmybPbI28fIXHY7192aSQpn6NlM97wAWQaBmTaI9TaJjQi8CCQJcPpVw6OqwepEwseCDt45f+ivyB2ttt0tj7ROVDNO+R1nUH7hXVQf/Q4KYsNIL6tBSMoaQV2QabSZOQ0USkEmiJOSZ/3RnufQ1z+A41TUWpfci8nsYvOiaULx+5C8ovMKT+WTJGh8Actf+hMUlc1B+M4PIbz8DgTLq70HHU2Xn96jbJ9kn3pIM1B/iObMCpy+91fQN2cJJrK8QUnJ/pRy/kEhJV1BMzuaDZEL7byu85hDkFlOAFU40o0Mlk1o1V1uf8gqgidtXK+XvlfEckz2tCGhdednDpj3w7HWCwTuS9C+6C40L3vQAIKBdz78A1jsXvEFkLRZIuqflKtqi6uf+T0UzlsMPPUbCNUJQOXZk9cjOWaa/My/QVsyC6cf/Jc2sDGeowEiDRqoP/3BLKMPIoV+m+Sd/8CQzLTk/vrs2bM2U/HSSy9h56s7qTR3OPMtPiNTM5nwSenWiKHWQ3WdPYasc/uQzY452LAWoTnzHAi5Jl3JpteSMv5z15dC2thWa6BCC1YjVLXQprsTHU1m7pLQfk1aH5Un7yxXggM2GAoXzVzJLCZYXofwovXOIcV1AJS909rI984i0XkZwcp5trZlVpD2fUbpVFoKCgowZ84cC3KNnp+fjwwqKtfy8GegmfVdUVGO+Q3zsWTJEpu1yrS1YgHz7DfY243BjhZbvJ9TVEqlKYnxgX5bgyIzKCmR4pdg2JnOqKP+XvYt/+TE/GnUTIt78zvO2l4qmrELFFawfdQ5N8DXIiowie52JE7uRfzkO+gpmY/mFY/YYux4KI3l9kMAQP/RyfGjzF6c1OFRiqQfyLtJuVMnQLFgZoA8amZK1zU6zGf4w96WQq99feSIQK6ps4tKkFtajvzKahSzLVVe3IPcsV4E5y5HsGQO5VMBX7rOoE0qMaGawaQqh8yLh4mnoojmlyNSVotIZR1yi8qQU1CMrPwim73R6HcsEMIY0zg4MYGekRG09w3gUnc3LnW0I727EbXDTajMiqBwwQqEtz2JQMVc72NX0iwymeBQnq6Cx99Cb2cHTmXMwWAu01NUjpySShQyzyVVdSipnY+yugUoq1+EsvmLGShHGpahYuFKVCxahcqlazBn+TrzDqqBmOqVG3l9BUobFqO4rgGFjCOPyrxmniIEULYJrNKj9kLF3M0Cqi68OlJ98Fz1YoM2qhs/+dMns1IiEkba+DBqD38LtSdfRuFEPzLnLUd4x48juPFhhNbcg+CG+xFYSlCxaB37vVVmOh6YvxKoXojA+aOINp+zDbEnWDcT2SUGoKb2cfs+I8f77kxgV3JL63jk7SyDfBwkb4XKa8in3kySRz4XuNbDMhUvtJ232fOB9AJ0LNyG8dwytwbKZP71y/37mfy12DLhLGO51B55FnNPv4qSyUFEVm9HSLPJ2z9sbcccGviFc1Wep27cJKW+n/IuT2XqG2SbD81biWBWPkKjg8hrOobslhOIZuQhmpmPWEaOefZz66J+sGhaS1BmWRLBCLJ7LqPi7C7TQ0Gg6ta9a+3XtclMH0/tRYx6Xl9eJVpXPoLRgkrro13U05L/Nv3T0w8kgBJw0hqZr3zlK7ZXUWNjo5lZSIE28wcJVnZCWhdz+fJlc4Dw5u630HT0AOaPtaGyuAjBmsUIVdTeYPRSjSI1XIuuvO8z+LQYnvG2BDQFfLBmEYIVdUg0HkWi6bR1WgI3wdIqPpOipNiI2biN4MRPE0BREIWXbHSN8SqwlUJaYH56D+IXj9nCzmDdUkRWbb/+rNUHiGTiJ/C1cuUKLF2yFH0DA+YafnJMe/0MYqSvC53nTqDjzFF0nT+B/qbzGOnptNF4jSSbqYt1RqwvHj6QgbnTmpEEAWPmYA/yepoQHuhiB9eLUC35U2v0rkGydY/veQmxw29isq8T7fUb0Lz6UVtHEKJiOOv3bofvLvhl7x1TSffs/oyHvKveNV1yYfrMgmSMFHgp91Tm5eggPNyLstNvIE8Aisq2eCEod/ZTsknvivwPXkF8zmY+YgROF04ilzw2b34DSu/9KAof/mkDHlWLV6FswXKUzFtkjl8K5sw18JFXXIZs7TlEAJ+ZkY6CtAC2pg/j/oIEypZ77oDnL2P813Kk4+U7lQgmk/2dSB57A8OjI+hd+QCyCC5q7tiB+VsfxMK7HsbCex7DAh7rNt2D2rVbCJI2onLJGqZxGYrqFiKf6cstqYC//5Hb3sHNXhlQjTlgZE5CGFLB6jTNTFtqKqdK1L/oHe0N/rkyJFmmGcN9qN37FVR0nUVE2w5segjhNTJrLEKAcuxalBzsQ+LwaxjvbEFvzRoMlS8kgCoyJTaI78/265M/8woCbnmQK7vwLrRhdahiHkKVBAYyb7+CppRcKejsD5OXTyDJ/HfnzkHzmicIoErYB6stuMdm+/73e1Dfri0pMkZ6UNx8GPPe/XvMO/4i0qnvBLZ/AmkP/wRBzPIb6ACKSEEFoePNkv/edd6JkLdqFyK0aIOtFw9cPoWCliNIG+sjD64k/+X+QPYdLsvkMJmyIERQqDoYsHVmWn8YiEYRLC4nwL/2Uo0k9ZLYrm+ZgzMN9nbXrEbrsvtZJgSclCVOmyTnp3z3dvinDTMAlKpnaHDQQIdMobKztbHiDRwc/COSXJR/5/nn8cwz38LhQ4fQ0dGJiYko+6gEtEdKRkYEudmZKMjPRX5enpl7ZWdlm/teLZDNDwOr0sZQnhlCUB6LSitn8TL2fhBL1hMi/pk/auALcf2SaYXc+2qUODk2isTFE6a0hwiOzOONTxR2AldBCpvoqXfdTNKSO9wC7usJwtgkkpdOIdl+kcKq3/YfCC/fwkT8UwCoWxXGrrz8d2717VTSbGROTjbGx8cIqsfMPXsfw2hvJ/qaL6K3uRE9l8+jq/EMwdQxNB/dh8v7d6Hn4lkDUzLBkXt0q8eEalJnLjWpf2eQn/wU8p9yI4S+sNUF/XHXpnPt7s3Mt3vmZij18/4b+q4f71XEtCTDEVOgMvqakH/uXeDyGcQvnUGiu42KZzeSBEnJ9kvmJSi+9yXEX/8KAm9/E8MEUq0LtqJ90T0YKlsAuUU3fmWc+ndlnmYnP2/Tz7i3p3/PlidboO+dT5F/YeoFXvCu+bqsVcGtEt9NTYNoRp6u/IZd8MPV5Fe/5TKpNunHfuU7/m8G/zBLmHrMp1muXe95d41p8Y7po/2oOP0a8qncBOtXmawMFpXyni8/rojgWiSlTh7khnuQ1nQco6V1GKtbhfRcAqRCN+NVUFmL4hqCKwKp8oUrULl0LeasugNVG+7GsgUNuLMgiNXJAVQE424fvM2POiX5VmSZZuP6upA88rptUjy8/gmEFm5EZnkt01GMdPYV5gKcoEiz3LYOyUwM+Q0GlYsN0vGf/9uyP4Mv3EX/XypNXSPTWlzuVwq53wqKzz8X2e/UH7rjKWvpw92oPPEyCgh0Q4s3IFS/zLbNmH5hFpIcG+pH8ujrmOhqQVfdegwQQE1msT8KycRv5vcduSuzpY2lYf9mUupT16KZz/hxO3L3LLtGKXeYN/sejzJRK7vwtlknhOY0MNTbAKX/3vRbHqmBTowi2XYBiWNvoS+nEu3L7jOnGkGCK/fV1Lemz032m1zzyT0tmvre9M3vPflCRKQysfYQQPm53Vj05mdQ2nsJadULkPbgJxHewjaTO3Nmbib5efFr4XuYEZmVFpUjxDYcaTwMkAdjmflIRLLJg4XOuYS2kpmi6fS4M/+3uzaTUq9d+cz17qWQVSJDahJIrmSu9R6vuf/8wxZBPovLrHeoG3mn3kSgmX1pG3Wxnnb2pz1I9HY5C6GzBxF/93nEX/4iAu9+G2Nsl5eX3I+2JfdiuLgOiZDWsaVoHUyb40P90DW7egW5p/2aNJrtsWvRFfnWb/9SajRXXbuVb3wAKPTjP/7jv3350iUDJO+8/Q7efust7Ga4ePGirTUpyC+Adnf/bkkmdAf2H8CBgwcMoAmcydzKjfDfmJqamrB79y68+OKLTOthDA0No7qyEHfdsQRb1i/EpjUN2LR6PjasnIe1y+uxetlcrFpai9VLarBmWS3WrG7A6rpizB8nMIxH2XALEZQJX81C7wvXIDaC5OgQ4mcOIH78HSqPR5A4f5ThGOI8mqeZptNmioeRQXtepnozgc00m6XmVucyW9GaJFsrcnY/erq7cWYohtNNrTjbeAmXW1rR1nQJ3U0XMc5vZzWdQhrTHGRHeTMAKkEAlei4xLT1Ia12MYLL7/RuvlearRmJ/Oui2er05ur5app+773GIJI3P+0BJtPAwcFhW+sRZprTw0HkZBJc52bbovUI4ubJrLvlMga62jFC4BAdn4C61TCBVDgri29JgdJ/T5Qq6zMSR8FFAWqBypg6Ax2ngs0aOvNAn/wzF6f7dWVJ2zS+6jug+OR6/Io4AzyacOUpX5pKn/fXaGpBzEwyYR/JtFHYaDo7sXAmJrT5aFczIEXj8kmbyYydO4TohaMYbT6PgeFRdOZVoWX+ZjQvfwgDlUsQ0/4/FuPMj7hrfjpUPjyqk1F6LU9u5FTnLi882jsilyefpvKjZ+z5K8pDx6nycO3DL1P399bJf2/G+4o79fvet3W0mWHLj45XftvjD6WT77l33G9XDioP99zMD3qlcOVlj+zuzIKaJv/VlGtTj8645x6QEp02NojyM28gf6SbsrLBRk+DWmyu+roFknvxgDyd9lFxOHsA0VA64lkFiOUWI5Gbj0hE64aybC+j9Bxt9JqHTPY7WYUMxfmoGe3BiguvoSIURZrM0zbcZ6PYVv63QhqoEoA6+obtudRHpXmiYj6VuWwJCOacBaGZOC/I3M7WI0mR05H/p5oPCythvKt69+tQ9enqXLzsCpRhqtD1pt4Rf7h37PkpPlG9p7xjowPuHYWpaIwcjwQTCWQOdaDi5E7kR4cQXrbVLBvM29fMF2ZSLGqDIjjyBsZ6O9G+YDsG5ixDLCPX8a/eFW+npsnIpcf/J0r96932yDvh+9beld8r26oX3D19l0c/3Ty6byhSkbtuf/008ZjTdQ5lje+4GSj26WZ6TMXcPe3e9dNqpLqcGHMA6vhuAqgKtC/ZYRvCmmMKxa126LVtv11P1a3SO5VOBT99/4ikJKaCJ5IUbc12FDcdQdXxFzCHICqrYQVCO34MoZVbrm+OPYNcvMnhQSRbzlPnOQRQ/0me2ov4qXd53Md2fAhJWba0NTrPwywCty3LzDRdk/ic7ZGp9di97QgOdCO9vxWxcBoGKhY7Uz7N3qbWG899GDFVR97R51W/LU21Jz1r9eO9Z8dUctcVpng95ejHZcGuK04eUv66o3/u8RsPkqHjeWWYTMtGlHUVHR9FvLMJSXklvHTC9MeYXJZfOILRlkb0D4+hs2AuWhq2oWX5A2yPS1kObosBlwePlDaS8mrLPSSPjVe94KeTz1l5WV5uMcx4bzo+u6w/lgB3ySedpqTyh4JC9XPrflsmblpDtGvXm9i7dy9OHD+Ozs4uKyjtVSGgI5fRNwt2UkmuxQV+tLHts88+izdefwNnz501z0vhSJgKLTvPNDaWWeJW5yXX1Hr/lVdexgsvvIBzZ87btby8bGwmcPqxJzfj3juXYe3aBixfMReLF1dj4YIqLGioZCjneQUWLazEslXzsLAsC9mNp5EcGrV9mUIyobshgOL/7jZMvvL3mHzj60hcJGhqFHA6jAQZP6nzRoIqrWNqJ1AZ6LHOSd6VDEh5Dc6xl/93+igOlKmFbVJ3dh9aGs9j7/HT2HXwGHYdPYUjrIvTJ0/g/Fmmu+kM6gQA6xYh2bCaApECn53RNYkAytZXtV1EYqAX44WVGK5egjFChwlt1KkRWXkJjI67EbnxYdtkGOMj/M1ryocJMZIaqpFSfnVdTV+f7Z5IBakgkxYGAUbFLaVGaZDXHk1Tiw+CV8d1rVhdXNNxTsXFtCtuZtLFyZCbl4987fPCjra0pATVtTWY39Bgbu6XrViBRUuXoW7efJSVl5vdcnRkCP3NjRjvaUNgbAgFBYVsC3kI8Rsm0KxuPXHifcMEt64xPaE4QdrECBXRIaRTGU0bZWAHF2ZZa8d3S7Pl1wknjR76+fRnLF283n3FyXxp88gI6yltbMCUXMUfmWScrMdgUhsU6h2vA9F7LiaSF+cspGek2MgOfbi4Hv0U3hOZeYixzrQ+bLy/yxSt0YF+DE8m0J9dgq7qFbbmqY3Kx0DFIkQzc92O83zH4rOYXdz6O91B8aee0SwVnw/Fo7Y/TSg2zrxNWNnIDaz0A70zQzZYHLrGA98NJiadq2aWQ7rK1y8P8nCIcSp+/z3rcLzPvxey91SeXj6UfrkGDrPsI6l1zGNELqSZH3k3NLMgkhYYu3ZECM7raXwmfaTfPT82bPGoDNw7biRcYF1KguNhi+YfhWTSqfSUn3kT+YNtlJcVtkYzWDnX8eutEJ+XuXFgdMgGmkJDPQiO9mOwuA6jeeW24No8BzLPbr2WMyEMTEwgra8TJSdfQ/WhbyG7stbWbwTrlzrZequUCqDGxsyd8nDBHMSCEStjkyOzkCt2lb/jPVaOyZog+TRC3lP9Wd1beyTvWftmPYr3rN4c7xv/k8TbIWvDenbYzsVHjlcdr1irnXrHfukwRVKUTF6wzDKHulB+eifyYuSh5dsIduezb8ix716TKMOSbNPJY7sw3tuFzgaWRUmdzcBIxij91g4lS3nNPi7+ZZypsepcwbV475x/rDyNT/g831feFNe07FJb8eSXVw5WbvIYyGcDBh5VbopHsSo48s/0HYGb3O6LKG/ci0x+TutMQnLDTcAumn7LUuJO1B4NQFGRPeYBKILpSco7PaLngomY1a/aQNq4L1uYXqU1RdZabTGfkvt6z/qFfxRyeZn+S0DPsshhWdTt+yoqmg8jS4MTd30YYQbzrmdp88pgFrKUy3mItmNpOovEyT2YPPgaJg69gfHTBzB69jBGzx3D2IWTmLh4CpONxxG9dAqQ3jPYTTYhn8hBib51Axnhp0LbxiTTsxBiO8o49TYo/TFQvRKxSJbH49PptTbkxWvy0Q/iF8oQeb6TzA2zbqw98Zp7mHGktqNUEo9N9dmUthaf4lIQvyouF5+LU44u9Lgnl6dinFnvuioQKPO7kaJaDFQuwngG+1O2O9tmgnJNFjCjg+xP40kM5JSju3Y1mlY+amZ7w6XzEEvPdulJ3YNUgVkRnzk5ovyOmadNSx95Vv2pa3MM0iv9IPmisrqZoL7Ze8/SYOlw/GMyyWSPJcqK94eVAnfftZ04xZWEG3mj6safYlyZMSxcuBD33rcDa9auwbz6eTdt0icbcLmjfuedd/DtZ54xj2ijBFPaSFAe1BTP0mVL8cD9D9hi/8rKyhkgbXJyEv18X4BO65zOnz9vplfRaBxFhTlYurAK92xeivu2LjNPavGolA57leTimPpJ0mLJZGsTJr78d+zEexBuWIvwlscQvuMR74lrEJkwTuAy8YX/gvj5fQgtXoZAUaHrR/VHawaGh5Ho7yfQ6qJgZgPLKkBk65OI7PiE7TFlAtaL7lq8lmw6jdjf/xe0Hj+AY0NxvDSYjj0T2n06gIhlLIB70wbwqwWDKLv7ccQf+CkDf7Zv1TXI2dR+AxP7XsHIueM4ll6B/XO3IJJfjPKcTMwpyEZ5RhAliXFkTgwiNNyPADsHUVDKsBxaUHFCyRygeI6ZG14XsF2L2LCTAmXqtNk5J/mbFelADjvT5Mig8Z427AsWlrsy02iZTEm8KFLJypJCTjODGGd6BfakhCl+5iHJjthIjVw214wvoLUbTL/iND5PMQ8wllNdMmYJztH+HrRdbMSuna/gtZdepOI3iAqCqoUb70Zpw1LWbz4m8sswkldBIUe+SikTCRcJ8bSRPmQOtCGrrxnZfW3IGOk1hV4jrxMUpFoYOkzBOpZfaZ6f4ux0rBP226LVPNPPfwkmTcqHlI2MoU5k9SvOVipOnaZ8Ke3R9FzboHCksJpxz8FobhniTJuZQlic0/mdvVB5kQWhryqd4egowqwb20uG30hn+jMGO62NxSNMK5/VBpzabX6M3xrL1eJzLQDmAxaULO9D+mlxMx/a0Z55keew8KRT0lwnwO/xW/qdINCJZuRaPmRSGFPZqC4Zr4Eg1p86NnmYyqDymN3XhKzeJjM5EwDTs5Pk37H8Cq88ajCeU8wyyrF0WBplo3QLZEVI8pXWIHlXe6pkDnea++isvhZbdxBivvgRAtFsm80bLazi96swnl1sClqMZadnssgbBW2nUdBxxhQ0pXmceR1jOlWPEzxOZheyHPJNmbBZDqX9H8kxx2RGGvPUhbVf+8+ou/Quwks2ILzxQYQ3P2ZK0nuhRNslxI7sRnz319HX3Ymj9/8LtC29n3yjvLl6dcTyY/+Q1d+J6mPfQdWZN1DWdQbZVARDj/+iW/v5Hig5PuYsBr74e+jq6cWxh/8tOuffYZvJalZBCsNVJFZR2yBps2kKLyrQY7afUuZgB3mvhelsJYAaMD5WGxafjVE2jKgdMoznFNnGofFwpj2T1d+CHPJsdm8L29qEOVwRb0xkFVq9a1G92lac9W57M7HRubLxGy7bgZRL8ST7p7yO01jxrU+jZqQV4Sd/zRwFBcuqrN+5FpnJOPu1xNN/jIHTB3Fu04+ir2YVy0CROrVQMkhusOVYQjwpHtZvU8YsFiseoylFkonywZSuSp5qMMHaKtuHZIjKLWOo20CTSGUWp1xWucl8a7RQ5ebkouRAPJJu7UMmXfqnr0qa2HuRMCpP7cbyl/47iib6kVa3FGkP/BhCSzdb3LMSFcTkQA/i+19E7B/+G85XrMbhj/6BtVOnlBI0jfWZ62/VleSL9tCS3JJzAM1USZ6ofkeK57pZe9avaJqHv8fkFbyVtdoO8yRFv+zsm1j+/H9DMfv38PaPI7ySvFDd4B62l/y6mZ3i7RcRe/sFxI+8bhYH45FMytAaDJY3WH4nyZsq9yC/lTXYhdzey8hrP4PMcfJ/Vi4ia3cg7cGftMEWc09+MyQda+8LmPj876A9vRSXtnwSnfUbbe8jyTvlzaXbyb+g+g2BWFkS2eCbgtePkKfUt2jgydqh+Ejtj2Bkqg+xj7rYpvo8vqsBDTeIRUBCvlXfKr61QQSWsfEb2+VIvtp0qbVRKwuvzi1ev3j9/pTB9Xcj1g5soMAGD/qtTxXF02TVEmDb0oxVBUO59QVq+2pr0zQVucWTwfLPGO62NHpKu91V/yx3/E52KA12+ZbI5xSTMSxz5TMWybYyjWayH+Vv8zboFWbCO/GS8ENDgRXLVyTDWoiakWFezrRuSABnfGICnZ2d5mpWI/IV5RWoqqpCQ0MD5tbXobyszEz85H5WQEsbC2qX+H4CiYsESxcuXLDQdPmyuZQeGxtnO/HFnyonaTNbZaWlKC4p5rcLDEApLeKF8bEx21RVa7G62dkODY/w/QSyszKwckktnnp4PZYvrEZ+HlG6zF8IZLy6nIXInllUQlqaMfElB6DkMlzKQORGAEoA6TIB1N/8HuLNRymU7kVoXgMCBQUOTFDgavQU2ldieAiJs2cQO3SASnsVhdddCG96CMG5i73Irk3JjkuIfvuvMHxiL7qH+nAstwqn8mowNB7F5PAoYox71Vgbngh2ouTuDyH+0M8iKCcY2uzuGiQAlSCAGtn7MrpPHcabbGdvBCqwIDOBjZkTqAxFURAOmmmbdsB3e135jUYRUDBQUbQd/nML0ZVdhqasCrSlFWGUgrSQQjovOwtZWdnIzs5BVna28VFaWgRBxhfubUXk2C5AJo4y3xHYEWiiADSvU2ptFEzW0TumoNClkKuYy3ohuJVb9yLtwJ1CBEfRgzsRP7UPifZG6wgtPvKGCQsCBgNOelbCkiHAtIRKKhESYNZeNrZnzBUt/dJxM9NMXjxpZmsTwwPo62hFb3sbbwaQxjxmEXjKjbHilCAdL6jA5VWPo2XpDiqBGaYUl114B4WXDyG3/TTSJZCZsRCBRDDk4JCyKewmwB/liYTnSHENuuZvQU/tagyVzqOQouBkdtQ5ZFLhKLnwLooYZ07nOXbkfQizXsKMM2QOU1zZKV4NWmjfmigF5zgBXheVw252RINlC9jBZ7FjYNmboFWGp0kdi8otc6Adha0nUHRpP/J5lKckG4VW58wvaJ2hytYp8oqK5ct7I1R4euZtRFf9BvRVLaeiyfpnB2SpsufJY4PtBAynGPcB5LWeJDhj3Ozoguy4bKRMCqGEsniBcSYksFk23XPX4fKaJ5iHBhPaAh3FjKOw6QCyey6x09N8asLtns90eTXPMmbZqjyYhMlgGsaYxoGqpWhfdLeNBip+PTo1w3o9YrxS8DQ6rtHuwuYjKD33DrJ5brMIjCektYusEzcAxHrW91m/sRjrmVekII8T0A2VLzAFvLDlGLLG+xFhB0nWsLTEE1QP4nyHaVK3GaN8iROsj5TUo33hXeirXmaA0pm3pHas7z9FDUB1Y83X/x/MFYBavB6RjQ99VwBKgxyJrhYkvv6/MXTwDVxc+iDbzn3orl1lXricG2NRkoAxQp4/SGXwv6J8jMr2kjuQtokAbtU275lbJx9AJb/4++js6cFRAqiu+ZvY3gSgNNBwRZka74rzA6b8qN6LLh9g2zhugDkiZzNW9+QNNQ0JTv433lPdM1B6OnDEuh8k30mBK72wB1lDHXxX7cjJBO0vpf5RKRBIiWVSSRe/lM1Hx4Jt6J+zzNqdRsXldU8zDQVsowJv2b2XUHz6DfbHeYg8+c9YRndRgZ1zfQA10I342YOIfvNP3QxDaR1iBAVuplMMyQPTqnPlZ7CsHs3LH0Rv9SoqkFWuvBKa7bYnLW3ONA9UDAc9z3h7kd9yHOmUYTbzrhkdPiv9wpWXFZdHUo1Z7yo3ykbFrBntscIqDM5ZjH5t+FtJ/s8qMPfcBuIoB8UnlSdewYqX/xhFkRDSlm9BZMujCMpRAknxuzSmkORLfxcS+15C7Ct/jPOVa3D0Q//ZFFt58ytgP2+yRYNHTJXMv00+8VXFp5kWzZRa3fL7AslDc5agjbKlr3qFk49M2/ccTHmFJwAuxb+Afc6cUzsxb99XUbB4FUKf+E1zUnUzQCZJ2Ra/cAJx9a1vP4PeYBY66jagp3olhsvYJ9kAAIEs+wk/fzbjQ17MpCJfzLZad+jryGODCC3fxjp4jMc7vNhvTInGY5h8+n9isLMDncXz0Ljmw+biXIDe+IxHtb+qEy8jq4tyd6TPQJPAie1zJl7VIIh4Q3wvvYxHDVj11qxA88rHrA8R+HVgXLwTpjxvRNXJl62/S+tvNx5QnGrKikeb7k8NBIpv+G40Pcv6kMurP2x7h8lrpfom61tZKSqfOHWOzMFulLENFDYdQS77rTD7bksv45HM99Mq+WJv2h/2pwR9HeSlnrlrMVg6Hwk5FqPsFMBS+oqbDpoMUdCgofLteFPShMlU/yH9yvhPkfp/3xsZ6FS9pxM8ltSht2699ct9lUss3+IDp9m7Nv3DRIFPf/rTSZnSZWVmIS8/D7k5boPSru4uWxN17uxZ25RWyolATlWVcytdXFxsSrMW6GsvD1WaZo0G+WxrWytaW9vQ3t5pjh+043xdTRnm1ZYhJzsDI2OTONfYjvbOPgyPjLHQ5QCCQkCKrpifNBmNeqBLAiyEvNwsVFcUY/miGqxdUYcNq+uZ3mwkolePhs1GPoAa/9IXCFZ6EFywho388RsDKDU0AqhxAqhE20lE7nsIoSXLECwtp2JOpiKjWoMlqQHEz55E9I2d7hu5FYg89nMIr7vX7l+PEp0tiL74D4id2YvYeA8Gl67C4OK1GGP+JgeHER/oR8GFY6jROqgtTyD0+C8xDZUIXEeZSVIBju/8Ckb2vYzeC6dwoXsAlydDqMkAFhblIK+yFumlVQR7BBRZeUhqrQKFistIDEkqeraui51toqcDvb09aBkew7lQERrTitERzEaUSm5uZrqBXwExea/LTo+gIjOE2tF21FPhyElEERdo0dS+TBv1DQkclptmiIhKpIWw0qXgHDXgF1ywGsEV2xBYc4+tVwsxTRKkycunMf6tP0fs/FE3s5SZA3n6svgUB4FNgAqIcYNas/Z3aTplDhBCy+6wzZNDy7ZMb2hHgZbsasXka19B7MibzDqVFHng06aYbBMh5gkUwoo7wXvmdjg6iUTrOUw0nUXTvC1ob9hGwTiOnN4mFDcfQ150CJlsG5GiUptRSxJ8aRF9QGBRZStQyjwmB3ttf6/xoUH0h3PQVUEFf+k9tieGBHgeAYc2PyyiEpI/3kcAl4+IPGvlM9+sL83Y2eyXsirAwg5fM3AJ5aevCwPBDHRRALcuexD97Ng1wq1O48pRLQleciDKz75lnW9x3yVkU4UJFxQjyHKSYxMw/bYzPduqPiiwI0As4D8+1I9+pOHCysdxYfMn2WmlE2xQqKr8raOdROWZXag/+E0UDrYhK0hQyfIJsk0KaBsPUwmA6o3nplQO9bCOj6A3kodWmVrlkdcZVwGBRyGBJFVSZEj+FFeZCWxS9vcacfM7MnWCBNsq4zjrfqK3E8NsS70U+l0ElW2LttsotzObUv75ziykEWfxXX7nWevACy4dQiGVqwLVMXk+VFTuNrTW7Cbbjz8bGZD5KBXs5OgA66QPMQL9yZERjMRYHryWPdqDtPplxosQ/1LOYIJpnuQ7mkEdH0FCay972zE6GUV3EUEUFRrZxlu6DaB+72gaQP2WB6A0A/WQbfr9ngGUiGUZf+ELGHvrOQxEE2ipWYNzd/40eb6KSmCUyogDqvntp1ApZfCdL6BwTi2C2kelYeV3tYedAFTCZqB+H10EUEcMQN1ho6qpAMoUGvK5RpalmOarHV7chyIqQgWakUgLIUOmvJSbWpSflBWA5Jj6AZOdBIITTnYmhnpd3Q8PYURDwewv8iYHkV4yB8GFa9mGs2xmXh5T7R3Vu9ZKkHcm2K7EL60NWw1Ay6w2Mj6I6uMvooh9UY5mciYGEdHou8BcVQMi9/6IN/BEeWttdXZS36C2axu7N52hDkZQrrYnhc5rDtrYVzP8MlMfHp9AW8USNC26F60EvlFZC7CNuW/wBf7XAFIhwYeURXnGK+pvQm58FBGWUVhyRCbnmqnRbIC8A0quiFRmfrlpMEwWCfLwybY7MTaK4UQIQ9nFVCbnGUAZqFyKUYJLmTgpnXNYHstf/hMU5WkG5D5E1t87NevC29a6Z5CAfMdl22B+8tnPojuUi47l9yGzn+mnbMlltjOys9m2y5zTBclayT+rX7ZTyW+ZALJ+Er0dlC0dGGbb7a5aQX7ajI6GzTbzLTPA7zkxgzHyXgbLa+7Br6H63G6UDLUje8O9CD/1Kdfn3gQlupoR/c7fYPz4HgyNj6Ol4U40rfuImZJNZro4zLGICtQjgWV9n+Icee1nUXvoG6g49xaKBtuRuePjCD/ycze175Eo2U39Z9e3MUF+HOjuxKktP42LGz/OdhlwgLzLAZ26o8+x/UUQLqow/StA3dD2VyOQNesS1ZPasvhY/euZA+gLZePykh1oW7CNiv9aghvqmqw/WXOUn38bDXv+AYVsk2HqQiHK9KC1ZekTjJP6jQMozCT/q20mLhyk7AIurHgcbWybAwRRGuwz8z6vzxPTlTTuw8Ldf4WSvstON1IbYHlYf2d6D8tVOpCeF0Ch/ozLJzE2PICu3DloWng3Lq7/KCbZt0k2CkBp4KRh1+dQ1XwQhcEEdYwyoFyb7DK96kP0eQ1ESZZQ77JBEJWv/X1vZH29dJ7+LoqDUQwE0nBp6UO4sOlHyRvMkwEofZp/r2psH2wKDA0NJTUilJaWRj5hJXikmSTtr7R3zx6cO3/efmvNjPZgcuhWBUtlU4zK52USpVko3dCsVITCUUAsIz2MgvwsbN24GFs3LEJZSR76Bkbw+tsncex0M9oMRE1YnAJLVt9smLZDvcUTIuhKR311KVYsrsGdjKO2uoTfI7Poax6D3IgCbBhxzUB9+QsUnr22j5KUAc0QXZeYrrgA1N/+PpIegAovWoJAMTsodQAqCxEbjmY64gSPsUMHCaTOsvNJIu2JXyZQuwFII2ltwOSzf8vGuZ9tYYxp28K0bbXGC3b8YAcc3/MOxlgnofWPIO3Dv2ILurXW6lqkxZ3Rl6isEECNtTSaMiDQa66p65YjtPoeBOevRDC/eLozu5JYr+ps4if3AUdfx+TJd9Ha24/Dw8Azo7k4E01ndWnkkHXHMJEIsANKYn3GBLbkxnBnYRhla7Yiue1j/G4VQFCixayBdAo6x0QmPEzwTE4guvNpTOx9CRPdTRgoq0f3po8gUVKNLMRtP5qcpuOIvP5lyp90RJ74FZtJDBYQVEhwqvUqLhsx8uImRXd9i+GbJlRCdUuR/ujPmlmi8S0Fd+LUPkw+/zeIt15AZPvHzFOh1sgFCCDMXEhKsdKn+HQkxd59HpPf/DOMDPRhksIrc7QP6exdghTs2mMsuGYHQvVLDeRekyiMY2cOInZ0FwIHXrb1gu21qzFcWGMzWmWX9qG0/STCBJ/BeavMdXNo3jJnVqk0zUYUnvGLpxA/+haw9zmMd7KNzV2HFio+LcvuN9MT2UpPtRqmXcp4eLwf9Xu/gmWv/TmyaxYAmx5DaMl6t+ZFM5DsTPyBAr9sZZap9Cf2fAfRt57B6eWP4+jjv0XlKsMAlGZ5ZAah2ad5e7+MpW9/ARnzVyGx4WFb6K5R8qAWu1P2GNhinG4EPGi710+++HeYOPEuJqmgJFl3YX4/Eg4SNFUwbZsRXLKJ9b/6ukp1cnTYTMfih3Yifvg1BC8eRW9OOY7v+BQVnTvdxqFSHj3Z5UhpcPUsc5DsvmYqJ19H1ZnXyIMD7LRY/su38vsbzSWwASh/lPJKYvsxUNt4wnkvPHeAHVGHeaGKbPsQFd4f9R5MIck0zWj3d9v+WuKPxLFd6MirweEnfsvc/arTdSPBUzX5vlI0PY357sLqb/wW6i7tYXlvQkQmfHc8+t0BKFKcPBM9+Dpi7zyDjkg+jj/0b9FTs8qNGJMXMgf7sGDXZ1F9ZidyExPIXHcv0j7y65QdV5rupdTXTdA0gJIJnwDUvzMTvphmoMirAlBuMEEAKmDOGTRTWHv0O6g+/TrS09kGqhYiuPJu21MpVDOf8oHg6RqU1CACwVPi4nH2B6z3cwdB7QiBOQsoe++yspwhv9l2lUZT/DpakDzyGmJHXsdgLImu8kU4v/knzFRwzbd/zzbLRd1Kaq7kfSn4GZSppTUILVptctbcu3s8PDux7DQYJL4njwZMbk7LNyOey0w6+trXMHH4TYx2teDigrtx+p5fxQTzrbWgKjeZ3mYTfJSf24W5h59B/kAr0tgXavYjMG+FuawOVC8wpwEQcLoRafCOgCBx6aRz2iSHBa1nDYx2ly2g0roNrYu2m7MBzYrYDNRLf4zC/DxE1t3PwH6ter4X2SwkGXn5NKKHXsf4zi8beAhlZiNMMCslOrBim8mWoDY+pXy6VikmqUwmWylbVE8HXwZazmIwoxAntv8iWhffQ8VXs8UagPF1BHd4X4nVqBnLnJ5mLH3x/0NN22Fk1C1D2vr7bImC6yfUTq7xccqPJMF3/PQ+xP7uD9EzOIRLBC6aqe8lINRr1l/M9rrX/DQop9nj9JEe1O75Cpa89mfIXXUnQg/9HPutpdODldch6Srxc0cRf/NrGGG9HN/yMzi37WdZhlkE4y22z1nV2V0oHbiMDPaDgc1PsG7ybfDUnGOYTGIifR62PqQNsa/9X4yeOYy+jFw0Ln8Yl9Z/nHEScA4OGr/OOfkqas6+iZwFqxCQVU/VPFtb7qZINUMknVj9HjOr9iA97Jk/xfDh3ejMqUTzfALNNU8yzjw3aKg+LzZh4KyKcmPZq/8buRU1wI6ftP0/A2U1CFDG+QPIjhQ3z6n/yLtt9MCrmDi1B41zN+EI+9MxbZkw7tqaBnFWfvO3URntR1ib3a8mrzYsd+9bX8C8C5AJvLNdW9xTNFslzk7uLScNBfaSI8z3+WPs659H7M2voHHenTjx8L/1dBXyuN7Q92/+Ex8ICv3+7//+b7tZJL8yHclb2eLFi7F06VJbn5RFRjbwZJXCuiewCVO513tkM7smBtN0d052NipKC7F4fiXu37YcP/bUVmxZtxCVZYXIyUpHEQHVyiVzsWZ5PRbOm4M55YXIz82ytU2lJfmoKi/C/LoKrF5Wj/vvWomPPrIB921bhpVLa1GQl+Uq6laJaU0OEAQeP0KBEWNDYSdWu4QKYp3dVoyz1X0yGkOipx2xw68jOdaH0LIVCJZXOLM2Y1r3rvJuI3Z9vUg2nkeirw/JSIaN3IaqfGF+ra/wDjvaGJXoZG8zO8QMdji1CJRLySc40a7pY+OItTRREWs0V61hKbdS7q2BX4PYIDU1LsFu5nRltQhu+TDCD/wEFbePUQFY4AGEK+NISafyxU4kNHchMHcJUFaHgpFuG4kN5Rcgp7gYuSVFyMnPZ91mIZiWibxICCvSJrAkJ4SyslJkSZhSmAdKWG5Z2Q7sSLBbp81vS+AZ8btU+Cfbm9DXehHvnmnEX+86hm+8/Dp2vfoKmt7ZaQp7IZX9ooUrEb7/x50Zo2YuFJ/yIUVW8U3FyVi7WG4EgQmt8SKAiyzdaEqHnpDjD5nuCcAGCsqR/vBPIbxCZn5UijUzQD434KC6To1TnQ4VnWDXZaT1XEa4oAwhgqa0j/xzRO5+CqFqCuKrRt+m3zdimpX+YP0yoLTWZtmyT+1G0ak3UNJ6HLlZmYisuRtpH/pV5vVHGScVNnVGU3Weyk/GhXbPFlITaKGwkm0ziLxTuxDqa0Vv7RoDDHrH1vIQ8GlqXmucBBJkKljSegwZWx5G+PGft938zYMa0+nKgN9KKVtzMzsxioBMKc/uR3fxPLQvucdGymRSIYEv0538rvMobjqKguEOpG1m3PcxL1VzXUdlnYniZzlPxe3ix2QUgYFuBC8dpZI2ijAVsvSHfw7pH/kNdhzbqSSxjDXC6qVnmryyUD4p/DXDGlrCdkjAE9fC+faLZoIlM46+OcsQzUi3mSg/Fh2Vdp1UnHkdi9/8DCrO7kZOWgTpD5I/HvsFhNffy/bTwA5co4h648o0eMS0KY0Ci6EFKwmCdyC86m4C+VUGImdu+OmlW/mhTJYjAFNCmf7gmT0YZSfW1bCVHWq5Kfiy839PsvAmSOA3fWyICsYryGe9aePvoPYFmzOP+eV3vwvSDKrNRpwnoJSSk55tawnH8tiGYjHkd5xG7bv/gHIqS+l3fphl9sA11vTMVu7TdX8VTTmRIBgYG0XHgjsxWlRtJjiaHTYlgO1CzgG03rCCoGnJzv+DMvJvWs0SpD3xi4g8xbYo2avZf8mxq3hvmtQfaLPzYMVchAm4wmvvc4Mg8wlyKuuN//01v0ZqA+RX2yOwknJNlgGUp+HORgQ7LrJ8KpE+Poyy5iPIWn4Hwj/67xDZ+iEzawwvo8JfT4VfM/1M14x4ZyXelwzQN00WO34nimTQPe/9OEFW83nEqMRq77z+olr01K1jfZGneU/70xQ1H8WKF/4/1B99DlnhANLXP4DIh/8Zwjs+YTP+QXnFo7I7peSm0Ky1xfYU0AwXlU0ztd/0AAIL1iKZmY/M9gvIO7PblEOZOU5kFxJwt6Hi/FvIoqwKVsqNOb+nQQ0jfWHmNzVSnxxg/9x6Hskz+xBkPxmqWoQI+5PIR38dIZan7RHJNFyvHDVgGigstplEWUtAs83NZ80UWms0B80tPOtfZei9836SDToxb3JxnTXYijnHXiCwHkFkw8MErevIC55J5gy64rfkdNN5M4mPnd2HroIanL3r5yGPqiECWTdQo+fc47ORnhGImsjKR8ZwD4pbjyJN8lR6pQCpBmiNUiOZmQ4zRWdaBZSjFwh4yuZjiAA5lpln63wqT72O/KFWpBeVmkVPeO091k5kgWJ8NcXDXj8lYr0mG08i2t+NcZbRQMk8s8SIpbFfGhtD8aWDKKKsyY4NI439gxxuqH/VrJbFpbZh8VkCLUrLq5xndLdigmU3TFk8ULXM2kNA9cx0aL1TfqusRw6goPM8Mqj/RJ74JQRK55BnfD3FS+dU3AyMLzHQSeBHHbDpFAazy9ifyr1+BuWiLDli1k9Xnn4NucxDkP2IDRQozXo/NT6lX99RuUwF/9qNAvseC0yjbA0lGyVTiiutv48d242RUCZGKheZebLWl4kkP78XfP79TEE1sNmEhK5pRqq6uhrbtm3DT/7kT+I3f/M38alP/Roef/xx82Imk700NhIBoV/5yQfwW7/+FH73X34U//lffAj/+lcewc/+6Hbcd9cKzKspRV5Oho0ey9xPnv3SM9MInPKxdnktHr5nJT751J34+R+9B7/04/fa8ScJuj704FoCr/mo4/tFhblm5mcmfu+llsTcmtpkJxoISakqZwc2PTJinedsJLMOCQM2HONPjRiKuXjLvaPRO83E6SavDBKkXTzLxpugUCZAo7IwTVeXs/9Vma2hv5MnVBpLS9nhaGQzwd96QnXEfOuLAQq0qes3IoGvCRudjCy/C2nbP4Z0AScJV5mOmMBJTZOL0xt3mElUcuUiNkLhFVy4HgVzarGtNA2fXFGMT/3YdvzmrzyGf/srj+J3/9WH8R8+9Rgeu3cF5teWII11FmPak5qyFmmqeRZ+M+JzKmeVd5wCY2hoDM2tHWi81IRLTS3oaGvHQH8fqzKKIEGajeTYe9eIz6Mg0y4fMt3dXTh54hjeeP01HL/YBBlYaO2Kva/y1FHAWKS0KFBJVXk40ZBa5rpKXpbDkJplyHjop5FOBcuACzteE1i8PzNcQV66gzJxYacdYUijMEzPK0bGgjXIuOejSHvkp6l4r3LKmuKckdcrz1N+SwFZtRXhLY+YqVEWAVTZ+XeQ137a8iJHDdYzMj6NmGX3tyKDypm1CTkPyfC9nF0RbwqZM46RYcQnJiFHB1oXxtx49/SW4yQp+lZyakOUKVODDwoz4k75lvKp+zLtyymy9TeZP/ZvELnjIQpybyTb4kh936eUeESSGQzBslqEt30EWYyreLAFRY17mG+tZZFXRVfPek9rCqRAaw1H5bEXUXL+XeRSOU17/JcR2vigudC2jtu+z3JM/dZspDSSB828NKeACmU9ggtWOFAwg65IN+O3K1L4+B1zJKEOTgqm/lHZtWJ6H4P+6CilLEhgHaDM1OyEmY2yHviAUnZt8kybpLzMRuIDU6zk0a9+JbKoBM059yYKLx9gHoM241N/4GvIZ70Ei+awXWy1WUbr2I1S2yBJcp3AUjOUjiwT7nQ28vLIHBrI1wyeDSTwkuo/TrmidQYa8a498m3kyXnK0o1I/+ivIbT2XraPAips5Mlr8t4VpGeUdinjAsIEUxrl1obE0zO6KZQapxRD/jYzUv5MH+2xoPWUMhk1xzhqBxpEkILDdE0NRNw06Vn/eR2VptT3Wd4E0po5s7WS3jqYBLMkM6j6t/8Wy17+7yjuOIXM+sXI/Pi/QNrDGm1fSXDB9JncUj5mbyepX58mXlH5qn9Sv5GRTR5YY84h0u56EplzF6Ky45iN8KeN9DMtTBPfMRmt/lrCZ4qujt3ylJC5FdsXAVh49d3I+BGme+vjzvJA5XlV33gNUhzk51B5NWXDI8i441EUjvegsPFdZBDYaUDAAAjjUnTvS1B0DORgO4Ynh5Ex0m3rY9OkXxFAmrXHVN79N/zfqcRSazmL2MXjGItkY5QAeSKzCDHymMrTylTEV6+VDgX91VZ22kR9qKQO4/xtQIB9yjTNfGMGaaBLlgU5eZCDHnlozJADB7ZvkXnGY1pMsVf788lPzGzE6+b5lEf9c9f8g9aoCSB68atv9fUJK1eFWeJVnOJNPaH+zHht+rmEPhdPWH+arTVPGtAorDCLAyPv3WnSecpvOXcZH0c0Lds84vrg1Z7gu1qDJV3GLK/YL7h7qfGlkh/3rQaflFbpMSSVoQYM2DYkt9QnqZ7cXl3T76oqfpiCSui6JGFcUFCA2tparF69Gpvu2IQlSxab4wCZ3UXY4cybW4YHt6/EY/etxX13r8RWuRVfvwCLl9SivJwCisBJJl4uUHlTiMWF3pCTk4mKOYWYv3AOFi+txZJlc+04f8Ec1NSUoLBQ66y896lU691bIuVSJGYXwylImMu2NbUhXpP4PSn19lmVGjsoH91L+VYgJQYHEDt8ANFD+xHv6GDnNsdmD4Ll19552ogNQbavGhlNDHRTkIQQmlvP94vdNxnM+5DsY00Ys8rUsVrneoPq4/1AVj5C9csRlmna5kfcaKCX5vdCGs1Pav1Yw1pUMJolkXGsWFyN1esXYt2GBdh851LyyCIsnF9BvmHHxyLTRsECRTck5tX4guWdnZWOxQ1V+PDDG/CjH7oTTzywHhvXLkRtVRky0iP2nEwGp16cCleTKRQs57HRMbS1tmHf3n04cfwEtFgZcq9sZjh8V8JeaxGuIHUlV5IEbiivBOHlWxG578ecsxCZu9ko662TjVTPXYzA0s0Ibn7cZtfCGx+mwlXvFJCbpum0BjRKzDiTtUsRocJf3HoMeZ3nTehbx0LS0+bBSd6H2KHYOqeb/Z46t0EC2tFRW5wbTxeo8Nqbxcx2TmUrxutxKjm23kxrfK6hXM8kCmPN3GhdhxyKbHvKRoanRzNvhbwyYZuVE5HI2nuQHgkjq7cZeV0XbNRUCpjai6Wap1m9lzH3wNdR0X7CNloNr7/fNm+9YXu+GWIZGUD1BxWuQ7bOoq8bMSZK5esv5Lbkes+8n+RXnwYyTHlRu5Wc0SijbPZv8NF4ayOi+181s6jrEvlRe9KlL1qHgoEWFDfus4XoFSdeRuWZN5FNcBlcd7+ZfhkAtg9P87ZP5gzh2NtINJ31rlyHZKuvNTbs+FXfGjkV6J+ONUlQMG4Ly7WuRjNgaau2I7T1SYSWbaKynTqjfHVabpokf6WwzUop8Y6NIMn2FZXnNw3UTIyYkqzySErZu2Yc7yOp7kf7CVL7qVSnscy0T1Qacnu6bE3K3IPfRGXnaWStJtB94CcoBx9GQFYd/kDUd03WIpnnkJvNqFkMFFQgLTZuZlLynqY+3RwNsFzNokKj/DcitqdgUSUilLWRu9k3rt7uZu9umrx0pVBI/eK6e816R7JF3vvkjdWU7Bv11bdCftv3js4jZCciAhkEmzIpNvliD92ANADReQmxjksYIXAaK6ymfKGOY1ljK1HSeTZrVFMXpcLzWXbHUvrltntc7pN622zG4qZJsziZuQhSxqVNjrHsem2dnek8Xn/lzNNSdYmZdTCTeG/GbUulO9V11QvJ9DkJvil94npkL06dpZLFrD+MV/1pmPImYHom5eYU+e9PxzNFytvwABIjI5jIyDeHKUqv6kBAVo6M5GFPJnMJlktioIttc9B7+XtM0hmkx7HvtgE9yh6TnTzOph/9sNAtt+qx0XFMarGvhJYUATJ2WlqYCq+UeuJ6NcgJdlCjZHzZbcoE7hqgR959EvJyNxkn6macfH4qMI7EJN81Rdk4yJEY1GsDt0b+S+5ozgBmNJgbRcr7SoPyRyU7oc5teIjAp5dKQwtiJ45j8uUXET9+EgEKIa2jCbNTMTOMWcllSIv/E60XzCY7Ifv43FyEautsXY97RHnnN7WYlyAqECDDyumCRsmmRmVnJ43UhOYuYjruojK+w8zFrk+uDK5bEhIOsmdfsBrR8RhGW1sRHxhgBzvG9LO+x1Q2k5hgncbjSruL7+YaGfmB8WtRaIH2+VrXgH/1y4/h0//64/jNX3oMH3lkI1YQXGdnZSLqxe3IfeF6KdcdzajG+F5nhzw7dhsP247oGlUWP0gYaZbyKlIHMTP+QE4hQg2rELlL61g+7tYlzUI3k2ufBA5Cmx5EZMfH3UxLUbl351bIpXHquxqVrlqASOkc5Ay1I2Oww11PKSr3rMrTxDWPKTevR+rItL6HvDlJ5V5mWNNfpsBV+6aA1Q7/pvj7i+Vln81705R67kgLbbXGL7KSSrbMKqnAppLemPnW1XFMU0p+qHhaO8gvR4QdVm73BaQPdSi1TKsUhwS030tB63FUHX8JRZEAQnd/gsr+FnbummG7ASlfzKPWjiQHCcwGGAiCkpQX5ixAneRVdHVufJKL/3h/D2RgKCAqj0xmXvg9JsfxKjev5aqtzKiz2Sl+6QSir3/VNomcTSGZqgnyRXDpBpthCucWminN/L1fQuXJV5E9OYT0NXcjvPXDbkZ0ilx6jBi3lU3jccT2vIDEBX7vBskz8D7GNk7lJs5o5FRl0txPM4/sy7ToP6/zHEouHUR+z2VksU2nPfhJhFbMtvn4VE6mSWmSnGabsLof7GUaKRt5zeTKVN379e2HVEqJV3EN9GIyQACVXWjexuT10UAu28e1B8KuFXcKKS1SiMSrVFY1g2dp10yTF6z+pKT1dSA2PoKxrCLzAmlOYU69gkVv/TUKx/oQXHyHrUcVePIHFG9IAudqDwK0CjrXtRk0S/p72mxty3BmsXlVc05HNFPKvlGzcLkEDzYTPlsJeL+kkAtozF2KtId+EpH1O9z1WyJVwhU8IHO9yrnOooCyUeZWAnn6rDO3e/9IObGNnPlPIC1rgGCSbSqpvkwDHSTXfm9AWsdGXo1RcR9l/Zp5cMrMqOXyGv2Bla/dUgZd2UrB19YW6p8Tvcy71m/fCrEPUX8cJu9pdjHgO2bw86JPuYNHs6fNJ7Mc8tud4mGCTZ1kejWDEtJ9rRf0eManmd9IIV50s04sefKRBiJVB34KXWp0xX/fS9+U7Ex90rvnk9KpNbtjrj/VdgYuzS6uOPVrmTvHNVhJvTnecREJts1/FKJs1H6oWs6i8lOfPpZTYq7cXd78/P1w0XsYFvFq087YYbDSFayvtHIk8yjYv6lHvw/IY1g7kOGZxivYd1aaUiRk5qERzEEqjBcvILb3bUw8902Mf/GvMfGZ/4PJb3yNitIEQqt3IOOn/h8q1k9RkPmjcKml4J+7r0uxir77AqL7X6LgoLJbOQfIyUMy4vYrMgHA58zlpZ7XPzHszRRuWjpCi9dZkEI6gxSHOiyruFsjeSYKFMoLTpopJfH+PiRGCP6YIC9XkGcel2L/qrtzfWJaPJNJpY8ygu02gXAoiNycdOSxfLLTwwgxX8mQ53jA6EYFIR4lQNI/vqIpaM1+GkkRyZTiz4/J66CE2E1QoLAUoWXrWV9zmZaZzciAOYGx0nUzufZJI9wRrdWZbXNnxalwo6x6NPVddYZ5BQgRdGZQ2ZEXL0Vh5aD7/KP1PzJZi1AxMuWDvHdTxPRo8a8GE+QuNi5gn3Sjl4rbuhbyrfZxihGcOBNaBtXvDJpK7TQJQFXWIqiF+jJ3mjIpdGQLsxmmiyM1DsuhO52NNPNcUoMIlXPt9WKjxOQHJh2R6DhKL+63xbo2QNSwEpGtj7jZxZsgKc+xfa8i+rX/i8k/+w+Y+L//xrZAiL7wt4gdextJgiHrgWakz5XWbGR7nQ31uupn+Wr03/Yjspvu8L0gS6Eqcor8NF//owEq2uhqdg4zzh4x+TaT3PtWtpQf2rIgsGAdckMBVB97HoUyUZu3mkr5BgTnXHtG1+TmnpcQ3fcyZQ8By7WLMIUk99W+lQbWt2ZyWJT6laAipMGssrNvoercm0gvLAca1iKk9N3MbArllTyyRV9/mvX9+5j403+PiT//95j8u/+C6M6vInr2KBLD/mixn9gbJHpiFAkqt1E+M5GZb2BB37G+i/mYGgCUHJeFgkCIf83o2nGrH4s1Euwefguxd15CbNeziL7yZUSf+Qv2Zf/H3JtPfvVP+PszwMl3ibUS6Jq7FmP55ShsPYaSs7sIMhuRuWEHIo/+HALa9+eaNJNnBNbiLecRO/o265BtZe9OxI7vRaKl0Wbd/OclPZ0EZWC+Et3tSF4gX106ip6CGnQ2bEOMSmbIzPGsFvmSgnv/6tL1flEWhbQps9Yw5lJJJfBIJSvXq2SUT4p7Zn5mkHi6oByRzFzkENRkDnXzq3xeoO19JJcKN2MumZ4+3OW2Q5D5+E3MbPtkg1rswzVwqf3KJglANdvnmr7MxVSqs+d3Rvkqiwwa3JEXVm2KLa+wZip5KyQeJ4hSzkJM17SXVBFL0vvo1HevR+KZSbYh5tHMn2WKzHjV9ct8T+UWZpsP5lVQ5yqekUvvM1eRBvPNYkiu9iPZ7NuymSbGqrzzDZWXeDBtYhhp2gIkk+BMA4szZOmV5N1jJMmxIa8/pawnWDI5ydtOB3UAdbSwBmPhLCSazwGdl6cHfSUHbhiol2jgxA8z5MV1aII8QlkbPfwGJsLpGC2da96CNQDlQOr18vfBpe+yVTsB55hHf76PC9FTuBRsbcvNChrlyXsv2dOF2Ftv2kxT7J13kLhM9B8uRnDJ3Yg88DNI/8S/cmtWFq2FOSGYaoGpTXH6XO6mY/tfRfzga8BAG8Kr1yC8YrWzNWVDdU+qjD3iBTUkd+UmytqUlHRTVESJnjYDaxNf+1OMfe53MPYX/wnjf/uHmHzp7xE/f4RR3kRjkvShki2TMxN2aoDjGkGcMB5woIYp1OgMz4wvFG4iufbeQJdzpEGpIRM0AQDNcto6MwnUCQqlrAIEtE5naiR+ukxnJTb+JJWX4YkYhhJBG322ZCpRikMdqC4wL0kDPjcivsdOWLOAZjbCK+rcY4feQPTp/4nYX/4nRP/yt0yJju7fiURfp3vtRqROVsq916EnZA61+9uIfumPGd9/wuRf/kcqNn+G2Ik95qHtpkg8wDi1DszWs8isQPl3N+2veFyjcUHVpUaQb3aGQ21iZNBmoDTDpMX4fkdhf/WHH7O9dMQPvGdev1TGN+I1JVL8pSDAwHTL0Uds1zcRpVIa+8x/ROwv/gOiX/hDRN/+DhXNPseL7mXveA1S+6dSLAc4cqDh7z+kdR0hdvplZ3ahvP0E0giaZDJ0U6Y9zJP2GJLHstjzn8PwgZ1oH5lAx1gMvW3NGN7zIsaf+XOM//1/sxkaWyd0E5QkwIt3XkQsnoC8xcXCGVT2rcoYWJ52fP+DG2ByMshK05hm6te1SaCEQDx2nIr528/Y6PY0OWmgo08BAhWZRkYWrKbSMYK02kWIbP8oglOOd2anRA9l50HKTn5HCqB5kZuO9hqkB/wgcpLUiCeaychtPYGCvktIX0gQt+wOc3pzQyLfxQ6zXyDYmHjjGxg6c8TV/dAYBi6cxMgbX6fM/R8MBCZvP2ezUjdD5r2RdT/Jutcmr9pzRpuZgqA6sO8lxD//acT++ndNLoz/n3+Bccoe7bfn6uj69aSRawH66GtfxsSzn8H4y3+L8Te/hjGC0vF9r2J03ysYe/d5DJ88gLacKlxeej9aF91t7bjm8LMo6bmIMMGltoawNbUaxb8mMS1U3mSmHnvrWUz+1X/G5N9+GpNf+5+Y+M5nGf6SZfMnBJ6/g8nP/AfEnv0rxM8cMgDp5yLZybb/6j9g4sIxjOSUmjtzuXWX+2gt3rdZEtOub4b4nOSKBooklyYnqIwS0L35DZMtcaWBsmWSsiW2mzw8o63qG9f5jmSnZrfY50YmhkyeiIzr+Of9CpYCLxkyc9MeW7wDWyNp7fQmiXLLtsBgpJpNkOLO6D0x7usg099NDbPRtMTQQ5TH13rwmuS9z/dsfZK97sfJv/ztdTE3JvU1BLHxkT5ENcDH/tofODQ9Soo/P2BbT1wBoq9Jeke6DsvMyosAyk+bL90sfvW1/L6t+VWdTD0zG03f08xvYnwEUcp526Tf7jgKMjuxjFy0Lt2Btrr1iFIGJl/9ImJ//u9c+My/nzVE/5K8/Nn/hIm/ps73ud/FKHl74vm/of7Z4szybkBJ6ne2Afn+FzDSdgnNi+5F1/yt7PM900RLOP8weIcfmsCu+L2RIWNVvB+ZXbRb358k5cpH3FLIZLo1NUN0HaJA1IyL3PiGV92LQOUyBMuXIDT/DgKe+xHZ+hTSHvikmXrY5nFzlzhwZmSlcjVpbyLtyv/Wc4hSaGO8F6HaaoSXrTTzPVskrsbHRxWDBU8YWRGr7G+hrGWaIYAUfYvK+MtscHu+jcTp3YifpZJz5BVMvvr3iBLE2Wj3DciEhAQTg8sdEyLFX4Hk0spAAaLGac4v1KncTIL13tgQ06ERZf5gJ2czA7rFP/JGqFFWWxsj05ubLAQJMwmBiVgCY0k3qjalOiltApm27ofXqIzdCqlsE5dPI/7Wtwis/x6De15Gz9E96Dp+AIPvvswO+JtItl7wnr45koIVP33AOnTF2XfwTXSeOoLew29TEX/ZAENSo083Q+IZK0D9EKh1ZTZ1iaSyCLKzsvEzlenNMpdM8QY7kRgdcCNm7KSu1mEYO3lAG17arCF5Ijk2agrVTRHbq8Bv/Pg7iJJPx157GgN7X0X7mZPoOHUMQ2xDk3teMNfYWg9z08Q8WlYNdLmSkA2/1hPkt51A3kQ/0hrWIFCt2cAbl4e5ed3/CsapIPf29aGloA4Xlj6AM6ufwPkFd6Mlowx9HR2Y0Pqg42/fnGmLmH6oj/nqxCRB8EROoZuF+EcgyZ+g2i/rWG0wKNMa1u8Ny8IGI1i9LWcMRMUvnUZygsqd8jL17nQcWrMiBTy0ajsCS7ciuOZec6hyzbVujCfedI5yazcSFw5TKe+g6HFt+MbVpAf8IGKa7Kc2yh212cgs7a2kPdDqKefldVRxX4+YHg2QJA69TvDxAjriYVysuwPnlz2Isysew7n529GRTMPouUOIHtmFxNnDN2/WNE5laoCgg21lPLcUA3OWoXPeJrTVMwRz0Xn6GDqP7kPvkT0Yff1rkIthga6botFhJLX3T9NpDHU2oylSiLNlK3Cuaj3O1WzCueoNLtRvwZk1T+HyikcwUlRjJmll53YjLy3MOrsXwVqWkSmI1ycpa+p/xtl+Bw+8gdaefpxPK8H5nGqcz6rChVAhmgbH0HXmOIZ3P4vYi19AXHk68gYS2quK4C6++xvon0ygbdl96K9ejslMf1NUAShKNmvT6oduyAiO2PblmTV+8l1EX/kixnZ+FQP7dqL99AkLw28+g8l3vmNmonKrftMkmSK+8AaOvrckLUwy3oEBd+km80+y/tzaJikQZnr9uvSukW4+tmmafvsWyfQc9g3stMyUUHXK+pWr/JAsJDTAdwtgx9Y1T47ZDJTNQnm3vFLzMqdvqvxunFN7y/Qf8k4wYnFaeftFaH/5w/LBoHtWHzeOW/WgtYY+4LP96VLilsdLzUD1zF2H5qX343LDVjSFC9HaeAFtZ0+h7fw5hrNTofXCOYbz6Dh7kjrJXoy+9nXEXn/adAvJLOXfgbvrEHUntb/ormcw3n4ZfblluMx+rad2jd32nXz8sBL7yBh1mfdWCKpXMyeboptgkn8q0tSrlDEJNzVKdbg3o4xoNqiiFmkP/RQyfvEPkPHLf4iMX/mvSP/l/xdpH//niGz/EMIarZx1rdMV5aEGRQU9fpad6atPkym/jvjlwwgubEB483Zoc15nQ860qjH57+tcewzEqXxKHkuwGChxt29EibZGTH7nrwie/hbx5qMIFmcjsnEDwd82hOprkGg+wUa1n43KNy+anVx9M2jh7viINS51nlob4jziKUEUMXpISrJmpgSCVNZK880QOxy3SJ5xSYh6pWCBf+yX4lc9TpGlzJ3ORurE+H0H+hWXF6NeoQA0r0vGC/ya1gFMMN36xjVJ7ztS5zpJpUBAZ+jEXrQWzcfFVY/i0sqH0RcmqDizD+i4dNOAQV+NnzuMyWf/CuNvfh2DrRdxqXo1zq3/iNu0DxEqpm8j2XKTAEokMwp1Sh7f+KU1NWhLvvR3SLfZ2Rl1dZ1ykF00FaoEBX4snG7C3S8b/bVyZplb56UZqhABVozpoPI2ZXZwHdKXNbMUP/YOJl/6B4x+5/Po7+xEa+06nNz60zi34SMYyC7BpPYpO7oLSSqCN0eMmXkWb8ldtykNvBQZmzSXuZHRPoQystgu1yE4x23IeV2SXOltB06+hTGmpYnK5vl7fgmNGz6O81s+gjPbfgGXN34CPQu3IUYQZB471fHegGzQhPUi0Cl3sVoHo/qzsnVF+74Hr8oMOAVjEwhQadEFLe6+/iyDRxYJSaP62v7hCEHUqf2UGc5xiGt7M0kzzaHFGxF59OcRWnsPIJfXfjxT5PGh3OgefM0GnpL93W6WWnvBpL1HYKnP8FsZw13I6zqH9NiYc2VcUglo5vE6AMr4U/s8aXS2+SzG40lcXPNhnHjwX+Ai6/7cnR/HsQd/A62rHsNEidz2FyBoQO/qMpgmL58kM3mV2TjbpGYfNQvVsWAbju34dRy591M4zW+dX/04mpfcg4nCOeahlq3Xe/v6ZLJQbTa7CIO1q3Hqvt/Avk/8Pg589NM48NTv4uCHP439T/0+Dj32H9G46ePon7MYaWwXOZ3nkDncifQ59Qive8BmEK9L6rsoT+NnD7IP+hwGL562fZxOsYz2/8gf4cDH/gsOKnziv+HYE7+Fc1t+HB2hXAwd2ImRr/8pRj73Owz/GSOvfhkjw0NoZ9u/uPajGC6po/JGHrXNQgWgGCS3VL5XKIUq0elSnSaBzThB7eSrXyJ4+gf0dneguYay5c6fxpmNP4KBzALEtM3Fqb1I8nhTJOVag2qTUUTTcr0ZCrEZey5WzfsVVM3u4P0wmvnr5ogp817wIIWdTcXinc6ahlnI4mCdW0rU717rwWuRZsOoX2h9l9Z7qu/QRq1pw71Imxx17f0WTBRdGlJaBRnBde2e/sBz3buVVJrJnr2gvOqYUu78o/zLrFROmTS7ZfqMPuRuT5GuuKseKWHsSxNsZ9FwGuJyQJHyhs3IMS/RjFx01W/CkYf+HQ48/ls4du+v2t5jJ+76+emwXeEXcHLbz+DiykfRXbMSE+zTQoVFSNv2JCKbH0WoovqqtpJKmpk1U1vqqePvPIvuwrnooF6jfQjHbPsN5V9p4qkXfN74YQnBt3bvxpkzZ2yPp1siayQMjETkRrlnsMP3FRnDM7Euufp7FfvOTlK8Ze5TVEqAMwdB7T2QkeEKkLddfDemJBXo2LljGP/yn2D8bz6NyVf+BkiPI+3u+8jMWxFqoKImJcAUbT9Wpk8fElgYG6PyIGWGDC+bfCn9NyLGlWCnoLUIUmKQEULaw48j8uCjCK+/A+HlKxGqqbMZs4BAg0a7KfyvRUqVqdZMjtkCq/isECRQZKLlfosvDPBJAVCnZpvS6UXRdcpcCiPzausUpLj4yovHay5ynvE3VV93z8j78A1JcTB4ByPvNaVdNuUBCzcTF5NK5T5x8FVM7v4GujIK0XjHj+Lk3b+C8xt+BL3VK2yRutWn2tZNACitJ0s0X0Dy+LuInXwHrSULceyh38SZrT+P1sX3YqSwyjljsIdT838dsuy6mSe5WBVN55A3eSJFJI3AQRstJzOzkZzBW9crC95TB6XY5cHP6mQqZv5SPTkZ4epP93nF+OV68TrSE8nLJxF96W8wfPkMOus34CSByeEHfxOXVz+JvupVGMuvQDzADkqj+gQb03Sd+KXkyAEBlRztpK6FuUpbRHbr7LzCY4MIReS2n21DrqJvQJoliHc0Ekz2YoKKbse8zW4TSlJQTYCdqZQAOSmwEXK2YZmk3ojcEyo5lfGNn39/Sd/zgtWXq8sbkZ5QMDPk8WHE97v1nbPJFf9ZUbCk3PZf05qjmeQ/wXTIlITtI3H+IBJNx6mYM84QlSnJiamR81sjv1/IGOlBjszStA6SSm8wp+CGdWR3e1oRP73X9kgaK6jESHE1JrSxM+OUyY25g2fda08dVWMyrPq/XrzevSh5hQqMfsl5yGR2vo3Ia9NUrT3onL8ZTasfQ9uiu9FfsQSTaTlOxvjFdQPy26DkqAUvr4EYgYhmHgVODKCoXcNkg7wTZg92sG2k26BioG6hbYx+XRKQbjwOXDgC7ZPUVbceJ3b8M3TMv9M5RKECJyVZ5lADFQtxec2HcOTx/4h9H/kDnF/6ANoLatCRW4XzSx7A/g/9Ds5v/iQGCZ404612LIAfjI0zzQzqP/Mpc6/oG5Wz2Upc+8HFd34ZoxdOUbbcibN3/SKO3v8buLTuKdvraqR4LiZlMjs0dAX/3qCQvcGZKwes3l/yc+TH7OdSsv7mSRzg/XfSeUZB8a7u6eYVwel7fNh/gQdd06a7kYlBhJnvQE4xGecm9JRUGh8xS4Io27OcUdgebVTSTXaqzzP5KXnokxJyDZLeJF2BfK61o7bfIBPpmp/++O8qvtTf1yf1pfY80zO1/seLU8Wha2nDfWaSHJKX32u0ES+WKVK61DPLHNXNKKpGpkmpE1+pPNReo5k5GCqbh675d6B94VYXFtzF411oW7Dd2ljfnOVIG+xGWeNeZGs/z1X3UN98GOEGbZKc+nUXeyolTlKuff3PbI+wkdwSnL3jkzi//hPmvVTWCVMZSA0/ZBT83Oc+h689/TT27t1rnsluRFZG/OOXvbPDT5BXxazu2vc3MeE+r5hkuAlSZn2F3hqvl/kZ5Ec6TWbWc/Ywoi9/GROf/z1M/P1/xSSRfDJGAbN6FSJ33oXwmvUIlpc78KRor0qT+5acIJjSzO9r00cTzjcgOb2It5yjsnGGvfAEQqWlCC9agmBVDZDFRm2jDy7dZgcs00OtwbkRqVMVOLK0Mg6tAxLQ5M+pkrFo+UdpnlEu1yo7/lWj9OINKH1ZWqApkzuJDf6z+xSkIc1qUTDPEAA3ID7rZqD4zpWv2e/UizeOV6OqmnUIdFxCbKgf7XPX4/KqxynQGmzUcaosZBqocr6ZtGpBb3cb4n1dmGQZ9DGurvlb2JHPsTjlJU6RzijnG5EE8bDWKY1jMj3PlDGRi8PFImGtdUBmxqdv3ARvGSm9rA+ZMggs+nHPSvyU39+mcsPV5PEC02Qup3vbkGw9h/7MIoKmJ9Bdv5GgqYjAh8qk7PXZKRoY02vXj3ia+Jx54WQZawZKCpzKI32kF5lDXcT7/J1FJVibFrsiui7J21qisxWxZBCTOUUYzy5CNI3tSXxs7O8nzvGxO94kKW/GO3rjyrb0/lNqdt2XbqIAUsiUCb4znleO4fwy8nI7IMBz5hAV0VTzsik1xJEULg0MSQ7NoOnvJy4eNScNfY1n0DWRxHCC5c37322JKCWRkX5k97chImclxVVm4n1TNDLAum/GeCCCUQIbOTUwHlfdM2FuNN7V+y3UOiMg/yvobbZJ33W9gsw4o0yfXJvbrK+ua/NPWS/cjJwRyeueHMAwsXHKFvPsaOlN2DYSbo+baeVQACqv4zxy2EZCVIy1LvBmnGskNYPach7R7naMZZfYzNFwUZVtXj2DmO6EzFSZp8HSeQSId+DC+o/i5Nafx4mtP0fF7WOmEA4X1dpz9opKR8nTemE1DQ0NiX9uJL+UJ+Vfs8Zt5zEUycYlyu7OhjspW0qZBmJRgrsQ+8+wZKIGTGf0i9cpY8WtgRyCzzjrQzJbdfi+k75jJKWdfaTqT8Q6m743G7l7U0/oPaZRfaP2A9Sss921JLuUp6bef09HK3+d2UWesdi1xlYOicJU8OWp9pZmiyblfXnUHFBE08jfmXksP/af3kddfXt60BRdu2zNQQb7NZlSTmQWmkmceMTiYxyhyTGbKbI9/W6yvZsFU5S8wzpWn6w+b6r/8Ynn/oCZytbWpc1KqS+xXQuk8z0BPXngi2pQRDytx2Zk03uPfK62oAFA5c1CRo6Ztk5k5yBzoA21h76JsgvvIpuRpN/xiG1ir83ZHblILTb74/1mOrQGMbHnO4gf343WkgU4u/knzGxvkvFKB7X10rcJwbb2dvT09GBsbAw3a8rnitkrbBa8BauB74moeH9IiWSlm1mMEmm2tGJs45z3QC6/06RI2cTHR8ybUOzQm4i+8TVEX/kSj19F7ODzSPacQ7CyBOENmxC5536EV65BoMwz2zPg4GKaSf5Fv9S9715XSHrE+kz2tCLRT0U/naAjX84X8m102GaHJuXClh2cGoOUSAoR3bs+8bvm9nbYOgk1YnWkNuJst720WQOjsFIHH1ZneROcoXeMB8lH6WkWTCFgJ2+cpTRrDZRGpeQt7maVBaZTwjQap2D2StBJJY90mvLzpkhlMNCNgNZsUYgNVCxC35yFiIeCtrGhFI6QRs3EYwo3A0qYP7m9ThA4RCUEc9mZZxebQqaRvek6v4XE8h0JRK0f06itFK7ptxmxFaEUJbf/lvt9k+Wq+jAAFTZlTgu6lTZTatwTV5F9+2aiV7rZmWpNnMy2RqmQdxOkTuSUIBTVHkUsUnb2mjUKqVPNEPi/Ee96pHySHwSi3Nos954BqOFuhMRb2YXks5uLLzAyzHrrQ4xAMpaZz/pifVtGvZJWebBjDMiUkj/8zR1vSH5bsnjEt+Khm6yb90heio2mkvj/s/cf4JUlV3og+D8L773LTCC9rzSV5X2xyKZvskm2nXZqmR1pNEa7Gs3s7PauxuyuvpW0M6PZaaml7maToivaKrK8t+mz0jsggYT3Hnj+zf+fuBd4QCITSLKKXdWskxm4910TN8yJc84fcSLCkuCn49Yko1tp1HLIkzUbMVPegNjcDJLHXiKIOsl7q8exEtmy8JeOIXn8RfTGA+io3oGJMA0YAWFjuJ8zXi+EyWf5rP9wYSkC1c3OFWyBbhG3ZCjzlwgXYL6k1usxX1pLGs0JSW6pQGXgr6Xu9Yw9xsisTHXkfyWFclKbdWpuZzg2TYN10oF+uVje1FhbRjIuteIXo85olEAdc96t5aSRaxmbJcPtKJofR6C8BmA5rYmSWqDhChKjg5gta0CitNoBNMuSnyF3tHl3MiB5X8s4jzXtRP+2+xkewJjNeVLbomEuUMN3vO6whb9GisfivAUxfulp7aEToJyOsa3LONRotjqSQlRrWhbd5t3IwL6dle2YB5u7RiM7Gc23kTXRz8meK5PFpTKzX9aRpFEBFamBN6VhrSTbg3JOIkmLXtgy+Sw/P7leqRr51xaPrAXjUwX+pnjSvlx5M2OI6FKJRgNXB9lG0iOTYzY/Nsv0CJhozzEDZcyPyRV+R/cM9K2FZEvwXW0+qwUZFhY9ICmPoVTM6Wi5BWrUUvlYjZgOW0SCfCJ9ajpPPOlu2l8rGeNRl+abd7ovkt60qQNmU4UMDDl9eov3rM0wPcoD39NiKopIe9mVDnWj8dwLaDv2PVQjhsi+RxC+65MIbdCcRda5R36Kc/OevX4ZqdeeROzSSUzmlaF7+2PWeRkroe7VCPVq7etXiIJf+cpX8PkvfAEPPfQQ6jQSslZSIX6UylFrYmsEQwwqlzKtrrQWNzijlTLqM9zSe1kqisTbP0Psu/8/xP/6f0Dy7R9QKIyQgfcj/yu/g8L/5I8RffRxBGuphJQONkS34p4a2U2InzABfNvlzRcoJDT6ZCOFaiQWj3PqslNr4DyxW2v5AB+k0oH2U0nH2VqpeLU/TjTq3vZAkAE0KWUavNabf0tSAhbJflnieC4hYdf4VwJCcVMAmCBd9t5NSW4kM1OYS3ir8ClO8a9oLVleiajosyoHKixLBY1nLYPtk0CPHSX47RtrSKuAnowaufIpj6YoVAjutjM6pLTkLrnGvJMoYi3I6PAS45E6FHSgQUOlIJcdm5C/xhEovWqpYFoW0+TxlZ/o2yb3nvG76lt8pLLmTwEdf5KzfTudMJe7iIBJMQ06KcK1kAyMuUkrZ238KF9zKehwbMqWtrUOBgGytZax5veo145lIBcrWzWSl5VGnWgMNZyYNQPFopQ7iQfabkmqHPVisn40ypcNyX2TEfCybn2QQbzi2oiCyDcC/N8rkwNQWTMutNzuwI7HMFTZisTp15A9/zYN1zUuoJBDWskvfeEYMh1niaWn0d28F+3bH8ec9kZS+2M6HW//HKQs8Y9W4LNV0yjHbO+pJUaaPbQimeHC+k/x+YSMWAIYbeGg9EgGqE2E43PIm5tAWOBGq5eupX1Z0dsf+ymyM++n374EbCIEAyHyVIAG51qNS/e2/jKdJqMY8ULcC6eO+FiIedTGsPmxCba1YmRXc93zifWT7b+C1GgP4vklbG9lrC8VjPfJFYL+yGgW6AzH2cYTSUSSXo8+7y08u5BSSreAgs5FLne3JMkAr21lmR5tDaC68vlIcfmxLZ74dMOFRVK8BLRaPlsAwDYXF7kEL6b9FwmKzqs7pVd78sSKa6jXeElurZJHNyVXNgslJGNaHaDMf/7suHUi2SgPH3BfWAwilZCTbl4MTJDJCu+KW4ylH1HVR3kt417jyA7TrJUh01pAiWlSB2JCAIr3FuZiUucHiqqcp8xayJLI1Fq9Oi2onLiUM2ZPSS/y0VqI7/BRsZq9tcBzJEXHIHkkt1J1Bty46EXud9z3dU1nQabHylb/pSgYMsaH+pje01Msbe9nbhDprt5RO914/HtoOf8CiijX8g4+jugX/8GylU0X+dveE7G9Za5fRfq915E+8izG0kF0HfwyRjbehThlrS0Dr/bivbtSOn7VQvALBE8HDhxAWBV928QYPuwkRlROJdgEoHSkERaksnOr8C2wz4pkGwzOzvBEjW85OYbOpWD9ekQf/yoihz6BYFWDA0dqSI3NCKxbz8af0yPjvS6WVFiRlH4xrIAf024NTAp4jYpySRpzPmGn6sWkkWppVC+JRoq8R29JepbB+eoyLvuEpYw/eMF6Rx2wCNIYsSFyy8dqxHzyMStplrfrdeK5CamcxC85Xwu5933x6YtQ++snyz+umSxhll5PnNhVI576RkLu5dsjvq8ovKDRi+jcKKJpCmbNzyD/rolYhsHkHOsjTsUUpYG3rCeVcWt+RsHsCKLJWaec1trbyrpenBuj+ndGNqNk+Lkz7pFfeC5uqzfykFNYftzedQYr77USlUBgfsqUdlK9iN5og2+Iu2BX7O9qJFddLSaQYv7lQuG703gtwlIb5rciBGy2/5hk7RqM6Azbu3olNXoYy5eRVEkQ9cEuImHGBoOASYigL5iMUVzyhuaWmEvj6ulWjkNpggoaT727PoXezQ8hNUNgevUkUucP295GjMg9ugbK9l1D6sVvYabnGsabdtvct5nK9eRlGn4qI/GhzxK3JP+hpQ/7eXe09nSJbN4ijb4kAW6iSPXDtsPoc78QZFmE0/NW9wFrf6t8Q/khMNLcSfGQAL4mjtuu/+R/vW3ptcAvMcjQ8uc4Olqax+W0cNePzELuJfGB90MHpkk8bCuhuSfcjTWSvqcOBrf5K8mLYuHTNwR9xX1Jz/vp1e/c7xv4U3tWULsjGFjqMrWQ06Wkj3hxGPjic060+PytuWs03AUm5I67xAh2761IjHchvd6Jpdf73GL+fsFg8WdMpyUKy2x0IC37RpvBa3RxjWRbnFCfBKmjCwie8qeGXZuyD+iBxe+5fMhtLEKejFj5aNVSdXClWfa0txGKTaF4qB35QeodzSEtKnHxrEIaEcz2XkFWK1pSJicIlGzRHH5SroXWUaERpDKCMnUUrJGcfnKa3wL/+78sU5Yrd31t5EpCrdCdLdKCDmJbic5NIi8+40YvlwA+PaOP5X7QvWcyTG2fB7VlRSduXJS47r0beIFBHcri1dLhdjRcfA0tx76PGrB+Pvn7CN71awjUNBoAdXGI+NIyyoz1I/n0n2HuzR9hnIC8d+cTuLbvS+ZSq1Eus52ZPqVHb6+Ujl+1EKypqUFJydoZUmRVwJddLPqxcFiong8dGWPyn594GjBLVxtbmeQ6kulrh/bzSZ077PxqF8gx9BJSD2RFDSJ3fwrRLxD1b78bmXgKqRPHkDrK9yfcfjXqsbfy0+t+bdyM+LytaKdlvPmczQFaC+BVZg008n0+v/CO/131Dibidl++48E19ipqo7fMHIVDRG4j6qkP2qesJKyA/R8qZyqzNZSzkY04KL18OS9/cRTA4hI5weUuSAyunfSWgsgdnaLz77hrHo94d25Jqgfvn0+LZyIvjqUX10DeezwslCnJerVkvEihUxDe3K96GSkSzddiXbu9mmTAuVj118l8lqoBacZttLZE28pq6rUKhhHXvB8tLe/uWNwulhyDgufOSHG/bkn2sv4o5D7vrokt7Ixx6ZijZVYlm1tChWxH8af4V9e9uG+kVdJr8cmQ56kSpji8aFy8XjoteOrbnluF9JjaLutFIxsalVyI+AMmpdNGJPV9Fa5A5hqAtZWh2oaMMKZXQMdAT9NOzMzMIPXOzwDNyVwgv4RWIH4/M9xvK4Sm209irKAKXft/HXPNO5mUqG0cGrRe6UoaKj7v3YJyrMIlpcjPuxTcftkaeGMZWb6Nlxa/sSRnYo7FX7cm8ZNkvUZf+Z7arcCodIZ4yD3jBUuzF/x7Rn46bkbuHdcJthCZ99aibFR7lbuszRdhCNK4DdasR4BgfpFyv3sT4iNLSsROF3/bX6VFTwXI6wSkaRnqlFd2jCioA8jXYXpeMjHlRiElG9W5oEn7Zij6tEI56GPeIkc2B5Lya8lzPNXiH+HYDIFvwpbwl4fFmmiOQEBNluA+HS0wsCHyS/R9I7Uxr77l2jhXWosE22gmPo/M+LBt/eDzwy2/LJ5lfYbqW5GfnEXe1KDpApHxtLUZpp7PSbZpNKii5ww2vfl17HrmX2DPU/8ce3/yz7Hj+X+FtiM/RnXHYUQIqoIVdQi27gTkxrcWEoDqvoT47AymqzcgVlrDMqTcYeIli0xuamRf7X2tuk8d15LLCCEZLSIfOTc900EkQQHlUW14adu5BVmR8I/9lzz37AX33xUXSct7Swb6HVJLSb+XXtPqtAYiyZPi/2ReKdu8Okn5HL+hdrFAXlJdPnRdyi9grpMtJ36I9Wd/hpL8fER33I3IvZ9x2zHkkKWTITcV6WvnkXrraZvzNJkOoGP/l9G36wnMk69kM2jOk+XXfyEnOb/KdBtmhyOv7lSU/ok7eMcPbbkuJMwXZWT7tTQaDS2P9CKlPZRe/p4x2iKI8iO9MR6NREUe+QoiD38Fwbb9SHf1IfnmG0idPI5Md5e5ldlrxpEMC8p9Gem+GqkJfIIL/V4iQG6RByl2fUeGUL7mDXlKwHvFjD4fYAlQrklJMC2xeWjDNwNlmmBr6Tcx4kVtGcsJaySlk2VrwlJugQRQBjS9eGyuloS7hL4U6W1ErWe9WNxvn8QDpvEY9FNgTw7hq5H/nkgGuP8Kj3I10Rworb5m6VR9rRVEihS1n8wlyfVyYN9ecuMWJN4hD7Oe3XwfZyz4b2vytTOSeYX3bG7ZWtzL5BJrqwsyXgr8RL4EvtfTtjxt/O3AgwSwFMoaFKAVqOJRuLE+7KpXzlou1gyctXQqkNR+9b6MMSkHc02wf7yqGyt875YkYJFHw5KgXsbc8vwvgkYGuVqtpXxJvmhQMGPJj0OHD5rsezq6n7dVJKy7hcfZNmar1qF3z6cxUliH9Nm3kb162uYNeQ94xxszpU2a08deROL8EczRIB1edwf6tz2MZGUj8lnnYdBAIbgI0tgKFKxxTs5C2pQ/nnnZzPlD0hMLObg1SRbRcA1RFsgN0HppvVdV79bhwbK0flsZ05pjahV7C1IyJOe8Dg0ZrzaZXrJQ9/xkkmQgGohglGs2LEWSXZL/Spvkl3dZZOcsG9Px3vdslU0ZhEoH27qb17pG4jecxHFfcX898i/reywXlZPme+bPDKGi9xzqrryN+kuvoabjKEqHOmyBAs0hdHpBspZtjnLA5oHIwNacm1VlLfMuz5J4HGkDanmuDJRdz7qWTNR8Hs2RMRe3tbRZyljTjQRfGonU3CTrsFKcSzL9/pCroazNf4ppxKawwub5Znqu2sbDTl6sRgRFTZsQ3rADeZkECiYH3Jy6lHvXwAJPpZMLvD3AWo//ANuOfBPb21/F9uGz2NnxKnaefBJb3/oL1F99m4CTertxI4LNW5z3iYvJCzchbRrddR5zsTjGGncRQNU73eS/4jcZXy6thTSCy7Yh+W4LKLE+jLy4jGfYPq1upRfXEq/apBaRoE41cO9t3eFbP0qzzePTb+lTdTytiXdo38n9ku/KndQWqIio08TP+GIRGHlpdfNtMygdvIrGi6+g+fwLqJkbQuTQJxG493Pmtre0s31JLMwP+WWwG+m3foL5d5/FeF45BrY9YltxTNRvNRvGbTTv5KblclkUv8p0G1bdMmJJOl7OIsMT9cEZsXA/lOXL5PkCx7G7ErqGlNqiCsxfz0WktCTvS99G+r032IhWB1EynCP3fRb5v/NPEbnns7yQj8QLjOOVF4DeXtsryRqeXr2lsPPTqpQv/9Kt8sAnZdBJUGi+lxQBr7oy4JEtwb3tYnVCYA1kLzEWHt07Xu+ELuuKlLMMB5GMyyU9grcgloG9q7goRIIsvwVTTOWjvaXmGGiom2uAp0T1/Grk86ojxenFTIFoBrUUJa8EqUzNrWE13tB7LFsNlqV940bE12QAyJc8kiJ4VVw2QdXdviUpkWY0SXMwPobcZFhPnIx0XryxV+smpDJlejTiYvOqTJh77/Ke9S7LUGBagyzXYFWTmwOyQDcpW6XB/infPKrePCCm2P3UyfA3I4ff16pWQRqDmrRr7ja3JH5XglvlbKBWz/ux8h5PpaiicyOIZONMM426tcxpVHbmZ5l1tmkqP6125JSg0s3AeHO+4pF/5SaUX4hgcSlo5hLQzVOJyjDV+64sbNI8la4tZ15UjgANHbfh5+2Ti9c7foDBEu4QgL7mTnmm81vRYtnxjI/KBVAbAF/f/WsYarkD6flppNvfQ4qgSMu+O7KPudMc0kavqXd+gunrV9G3+UGMth6y3nbxgsra2oP4ScBdhupqZJlzmsqBBvdNx8c86oaflCXJuXmeJSu0eEOYACPCvAnQuFbAexrFYP4NVIsI8gJyS5Kxtgot8CH/2NddonW2QPoltzrNsQqqjch9bVXw4BHTlaGhrNRqxTlakS7/JCfLVeeSQ2yCTK7cCNNsX+nYLDID7cC03DB9WpqupcSypcwJqJOC8VtHgLtsMkyjAwJNOrNoKIeLxq/TGHwZu17817jryf8z7vvOf4k7f/x/w7Y3/hzVXccXy5PkxcZXnRxyzLsK8RmbZyr5rU4Upi8jUObf9oKrBCWKLVmH1Uif916x19wfu2Vx8s/7FfTHzhm/vBHSeSWIl9UjHogi1XEGme5LJjtFizlbgZi8YP06hNdtRn44hCICqPKBiwRSfbzJb6jeWCf50yOov/IW9j7/L7Hl9E9QWlSEyCf/AIF/8K8R+PX/Anlb70TVWBfKCHzDzdsRaNpMOZfrZr5YFkuIScukyIWDPUzzRcwl0xhr3mMLerjOBz0jXlRO+U96YC0dnFLM0kd8T4DE31OKFy0V2vMwqgVY5Kap+bOFAnpriZegbGYMmbkJxPLLzNVQsty1ugBCCbZ5ue4JRKldlTMflPlrIfd1J41UZ67eXNA/Hf26FLCSO6zyo7lrbYe/hV2v/K8oJwgOaKnyT/w2QtsO2LPLSW/5Oc10XUDyraeROvkyZqYnceXgb+LaXb9jC6tIVi6mg8/yJWsHXrKM/37FQ/DSpUsYGBjgD/66LdLzK7xzu9H8skg9EQkydZKGsoSClmO0SeerJNg4hoEoPjs1jNRbP0bixW8jceI1ZMb9Zd+9Z25CwdomRL/wJ8j70n+KYPMOpDu7Ef/R95A6cRSYUU8sG7r2B1mBcpW6E+K6IBW9dvKFvw5624LqW6NTFFjQfBqbU7MW5cv3tOrY7JSBS5VjVpPupbjVoBVvmkaKRidI5lJhG3B6ibhlebt7+msGjhnO/CFBGI+z/CdsMQi5VAS1ROqCEe7HfRNSr+XkIOZiCcxkI+q3ZlL5Fb0mZWwTb3nUb7kNroEMdE1PIEVBrUm8aU3wt4TbXUbFYALoNojGkK2aqOWFaZhlZLBQucstP0gwkUejJUrFr40+17zMMvk+MMY4p0adwC8sN0WiqpLgdyMb5AEqFFNOcldZFfDyHfVeS0moXcnlQMuushxSSrdcLxiX67104CnI8rKJwBEqMSnWm44WWQG6+LX8+vw8Dbh8Kwu3jLtKVPHyQMYOqHC8V3JObk45FaJaci486uFXL2UREjQUpdBtDx4ZkGsgdU6Iz0MsS4FRa58qX/6zZPKf6i9EPtaGtKasLR9rJfes/lq9+ccPMPDvYrCLysnq5aEy1TsCD+b2wTLJsNriJdWYaN6JwQ0HMNXfhfTrTyI7cN29tAKlz7yL5Gs/omHVgenyOtsiYHzdHVYnMn4W0nY7JOOfbctWS8xnPVgHjYhpDOfZ0snaANU2eib/LdItvqNR+LyozQ2KUM7YQgd83EZamXd/TyVLreSg6n8tIIfvq/0YR/Nlk4dMr5Oz3kUGgfJwmjJBdcR8rRmYE+xhfIDZzECb9GqkJM16Spks1/wW1+GhzoAMo7QVx/KKba6LLSKkzqG1kGRJ7QYEaUjmsXxCMeoOL/8BWmTKofKVjEYRpSFYf+UNbH35f8fOl/4NGmYGULxxN4oe+BIqmjag5dwL2Pzan2PTO99E8eh1c5GzEXXl3eSYMzNVn6uRlZ69450rWJ2pQ8l1Ktl9dTjJlWrJ3NGV47fRp9lpiry0uRtq0QyNDrkl6Bk3P/J+BZHpGAalRrw70bgDExXrkOjvRLav3TrNbiQ9nZN+6YDCEgQbNiDbuAUlBBSbjnwHdZdet6cSNJE0yr/h2Pew8dh3UZyaQ2T/I8j77X+GyANfRLhtO6IPfA7Rx76G0Pa7Ed7zMCKP8LzN7YO3GmXJR9mr7yHTftq8ZeYqGm0PRW2DYB0QbFc2B4ry01wzSyudjlqVWC4eT6hOBdJt8Snyr0BO3swo8if7kZeYQai0HIES7d3mvboaKV4+7OsNO3qVItBnI6LS/WortgrxGjp3VFemI6n3pE9tFcJi033W7llPlHwWnN5ybq2VPWew9Y0/R8O5F1GQJdB9/GuIfuaPEKyq9yJWWv2QQ+roGepF+p2fIfnKtzGUV4muA1/GwLaHMVnfSkBeYPo2SRCotpmK+i608thwMmg5T/4qhuA3vvEN/PSnP8X58+cxPU2huiZarAzG4QX91YlidqcfKqIyN5c1KV+lUUaPd2ttRKZhAw4U05Ab6UDyub9G6sjzyI4PL+PNZYwqYkMKVtQivO9hRD/9BwjtuJ8GbQzJ48eRfONVZHt7KCC8dC1Xrkqk0i6feCGhwjIabGs0nvWy4uTRXDWs4eunrvF3LOaAjsCTljBfS4koCoGNOBWM0iq3haEhZMdG3XWRF7+dSgFJgayFTPnzPRkvBEy2cTDLJd3F8n77DaSvX0dAPvitOxDUcpxs0GsiCWkaDAmmlaLYzMCFnKpMxBOeUFyzG4zqRHnXa76CdHdIOmOZ85orBfd3VaLgzcaogNU7zDhlyHhRMQrPpUSuNBoVXWs6+W1TUhoBoTLSyJg2DI3MzXr3ScqEgvKg+lrNxU6Pq8wo9Gl6UtHJeJxA6cBl1LQfRclwJ0JxF7+Ui72gUjelQoUtRWY8shK56zILrHwl6PmOlqLVPcWke4Z/VQe6oPTad5a1neXEh+W2YwvD8KcUnVbxK5zsQ8HUoBnVs2WNSLGcszTmTKktIb21AlH5BitrEcmyHBif20tFeXfgVz24edNDKKDSDqm3s7SKF2+W/xyyzPKPVzdSojyx/x8YeXGb/z7zb4aA+IJGgJtbcuuPq4aslviYxFVuC5hs2I6uO76AibwKZC4eQfrFbyD98neRPvsuDagztsx5+sxbSL30HWSe+XMk3nsNw9WbMbjtUUw0bEWMhp7KwkAUYwzq3NK2xnkRNMIkR80Q4Ts+D8pQ1vy9WHEVUloufbSXz3qybDXSqFJFPQpoeBaNdds8IY3YpCKU+QQghXKJYr2bu5BGH8uqnVF+KzJ5Tx4i/6vg5EITjU0aj+aRL5VugVIrWdUPg9Gtq2YJ2ah0QvN1VL/Oba5ofBT1l95G6+FvYutL/zO2P/8vsVnG2eVjyJ8ZsfkQc4WsO5UR29CaiAZYYMNO5NU1oWS8GyWDV9gOhi3tiXwCWcoyAc+aayex/tiT2PjWX6Fp8ALKaxpQdPenkP+p30fksd9EHo314jseQF1yEuuP/wCN519ARd85lgfLVu1D2zMwuJHt1QpC9x2nGn/qffefQZ0gBKUEDRavXETJG27BqVVI8kodazyVbFGZySUuX+2estdcqJfr95+XvCxKDmp1VrmTjRN4jNZvQ3JqDCCAygz3eSAqtzz8c6VykQIVdQjd+znk77gTlcNX0HLyx9h4+FuoZ5ss67+I2vZ3UDU/jPxDTyD84JcR2nYQgdIKBw5oO4Q27rF60shHeN+DCNY0eTGvQgSdmVOvIn7pBKYqWjBNGTFfUkO+kM0g3UI5JP5WkO6gzre9vlYh1a074XuMQx0NikurocoldMOJH6BkethWCgyt24pAdSMLIbecbk5qf+IN6WObJ6cRJ35Hc/UUh++2q7J2+5KtQTZRVqjNm24T71BflA5eQmXXcRSPdFn7FAkA6jtabr6m8ySaTz2F5jPPoKyiEpGHvoLQgccRbGyl0Lh1GaW7LiLx/DcQP/UaZufmMF65DjO1bWyLkyjvpR7vOIa6q++w/t9A8+nnsO7Uz9B0/hUDbFre35WvH351KfjUU0/hrbfeQk9PD+bkHrUmWiw0kz3iFZ9h5IdMRg+GlgVdWwiBpUFMd9PAWN+POnKJdEFxroWpF4jvqFeaxk/40L0INjcgTUMx9c5TSB1+Dpn+a95zopsnViMHEQqg6Cd+B+EDT9BYJuY4chipkyeQudZBI38FpaTMU8lB99RjV0IFvOBXvBox3VKQEiI2KiBrTtf5h7f8eVXOOJIbh720CuldxqcGL+E3OID0qVNInziO9OULyI4QUAoMkqy0lXY9v0C3+IjSUVxhK8xlR0aQvnoZqfNnkXz3LSTeeoN5iSK88z6Eth+yUb21CFKjDMUS06Hly7XUq43I5SbDZ7AFZl4D8RUDA3qV7/iGosWkaOwfj7fBwPYOy8q96Sj3TZ37xulayQAIX5BhVzzcbj7sLe/9FA2XXkU5DRD5u5spoTpSm4iqx2z1crXnqZC0BLB6jqs7j2H92Wew+cST2HDqJ6i98pYZfHpO5W3lYCd82SvjxVyuRHyW5Ws97/a8/7Ti0IgOb6vnXdeluNQJoOMtic8KPM3PsVlkmO4xpvsEms+9wPA8isdpODOdGQHYuSlbXW0tFCivdm4w0agZTeU0OEqGe1i2EygZ6UP19VMoG2pHQWoeYT4XqFvvyno1UhnLAGIdaiRSbiiuHL37Hwgxfv0133eWr0Yh+E3tEWdKeVVeVuJcnfu9sjLwBMZmyxsxsOUh2yl/pLQZk2ePYPaZv0TsxW8j9tL3EHv5Scz/9OuYef5bmGo/i+FoCTp3fw792z8B21TS8k1e5l9z/GL5WBvUqPFaDFx73y8812IdK2ZtBT2lLyn+EICK5XQw3IrKaxDasAP54SBKWMclQ1dRPDpMMKI5PGfYzl5G6WQ/giVVCNQ2I1hVt6rcsk2e4+RRAieN5heNdpkB23T2WRp/r6CMICSqOahMt4FqlbP1KNgVF8lqpLbCMhNQKBzpRM3Vt2kk/QSbj3wL249/DzvP/xQ7T/8IO9ieN2kvma6TmC9rwHRJHTITI7aB8Fq+pNHZ0KbdiK7fikKCzGoaYE3nnmN+3kVFz0VUdZ1C44WXsOnwf8SmM0+jeaIDJW3bEfzkHyL02G8htPseBFs20jB8DOHP/QMU7LwLlfEJNLNcm08/TZl2zRmX6umXK+eadAJLSWVMGaD2ZAvJeHyvTMlF0JbO1lXFJxC4GuglmZxSnDzKW6CeBui6M8/S8HwBld2naRQP20i0teH3jTQKSeDGPEzVbcZY43bEooVIDvcideYdZAaur1BP/vcX7wQIElXGkfs/jzzWV93cILa9+3VsefMvWM4/Q9HgVURkv9z9aYR23GV23hIqKCJwegjhvfcjQB6XO+mqpLLoJdA79xbmhvvR33YvxjbsZ14ixs5qnN7ByFqsfvgXbkGWPqYhk1+CMMunbPAyqjveRf2FV9B69DtovUB5T5Ae3PMIAuu2Ofm2FtLnQRuW7bOs7zxqCTAaL7yMmmtHUTJ23W2DoQ5guRCybdp0gDXwpPEiZa0sJ22nUXPtCNZTT7ed/AFaCJD0W7pFFCLvlg1dYT6+h+arb6KE0ecf+gTCWnGvoc2eWaSl9SSQlunpQOr4K0i++iQSfdeQLipnGaVtHlUL+XUTy2fjie9j0/EnsYVtf9vRb9mcty1so62nfoz6K2/aCLD00/vWIfARpWBhYSFqa2uxdetWO66dVHBkaRZiPJHA1EyMNn4ciQQbs5hHpIMflv5YOLX24K4sI/8B98wieddNYXjnFkRilsXg/olkwPuY2b+a+84qxEfVY4eiIoT2HUT0IQqafXciM9yB+A//F6Te/qltnrs4L+rWFNq8F3lf+ceIPvw1BCvWIXn0KOLPPkUQdQ3ZWQ/ELjCmPk5B4vVGBsP5FOZrHHlRo5RbAQWVjIyFBR9y8r6kCP3LtyQ+pLTxoOXd093dTP8xxJ5+GvPf/hYB4bs0QEb4TSooCjFbVUZpX0vkBYVUtncgtH4Py7MPiRd+iti3vo7kO+8wz4WIPvpbyPvaf4lQy2bvhTVSThVbKmjdLUmN9+N29NoC+5EcQPCCNQtvYjfLnyLUK/PVyZ6U0LVz8av41pFdUy82ecEWYZDhtBZKxBhTENH4LKq730PbmZ9iz1t/gQPP/E82x6Ci96wbaVAPXYTxFpc4ELVAN0s7U8h0qOdTIysbLr6Mje1voHXgNHa//R9wB+NvuPy6bUyrdKtwncRw77o83px0T8+7d3KeVjwsA/WCqedPbTuQR76RgSoDalViPKpoll8xDds2GnO7Xv932PPCv8aWd75uAFM9/ol0AOmea8iMDvAdvx68NCwjzRkL1rchW9tGIzGJLTRCt7IMGq68hi1v/Qfsffb/g9pRGnoNNARpfIRad6zN0BOAklsnjbkUDUS5dMhgXjkV7yOpeKhQNYIi3rBLa1pghknmywLsIo0S+WSOJ8yPXJra7/wajnzpn+OKXEaK6zHe3UEw9Q4mLh7HxEg/hgurcfG+P8aZT/+3Npl5qnoDE8B618IlrHvFFWbjC2jDpTB51uZArW7gWr4YlCqZZkql2rAMXu2jM12zEUl1JAk8T487PcZ7tyL1XId23o1wTSMKZ4ZogPwUW1//M2x7499hx0v/C7a/9meoSc8guO8xBDbtJa+wfa3R6NCIhVyN668dxs7X/xx7X/yfLWx/9c9QR8Aj/vBXebPMMbi2sgYqqUaY5VqcmEHjpZewm+1170v/Gs2D51C+fjPyP/sPEPn030fBjnvQ1Pse6ti+bbW3/HJkxgaB8WFzc12VaEAGmzchwHgCGw+iemaA7eFf4L7/+I/w0F/9XTzw9b+H/U//99hw/kWUV9Yg8sV/iNCX/iEi934KgbKclf7CYQSZruA9n0P4/i+hJj6JxrMvmNEX1QiAylQdP2uRi6rTeQJk7d0WjLIM3dLn4g172+SDylFcwn+sA2pS3fFo5TLWVQWNlhdMD6L1/PPYTV6445n/t7kkrjv1UxRMDLiRab1g7OUk/e2S3vd1juWH+U8UlmCmug3j6/dhKpaggfxd23x65dh1NecOT7X/XXjHIeT9/v8dBU/8LoppG7ZQhrUd/S4Kp4eQVsfmat4Jq5JXjkxz6uy7iL/xY6SHuzFTUY/ru5/AyLp99oQ2inZ1oITZG64p2uteHKtQUKO963agKC9qnXr7nvrnuPNH/x2aCKSitesQ/dyfkMcJOuQSv0YS+JUs1p5x6wjg9zz//8XBH/532P+Tf862/ueo6j5jctPSKH4ksLSNelch044sW7nSRtkmWzrewuZLL6Ct813sIpCVPhWI0ryt8oHLqKdubTr7DCryWWdP/AGCB59AsJrAVR3lK5IrsyzbbvKVH9g8fi2xHi0qRUlqHuu7jmDHez/A9jNPYfMVgsy+U9gwfBktE9dRl51HTSiFhqlubDr7LA6yvbYdexJh2RbiB6sXVpIx468WhRobG/90y5YtePzxx5FPA3s1mpycRF9fH86fP4uR4RGEaAhMTM7hzIVuvH74Al55+xxeeuscXnvnAt4+dgmHT13FsdPXcOpcF85c6sGl9n5cvTaIju5hXO8fQ9/gBIZHpzA2MYPxyVlMTs9jZjZmq7HE4ykkaYhnqMhMuFFIBOVzHqViyY+6o5bS9oM2daURGKBStSChqCNfDmp4fWwUqQtnCYSq3ColxbmT+8QFNzJAVvNRhrqRvihBlDDgFGrZgGBdvT2dHRtGpusisn2dCFQ1IKjN49agINWo1Gut1fqyE6PI9HURjLSbYA/V1IOVYQDEDK2ZGX6DAG16jvkrRnDdNoKMLV5MtyApiHPvEND0IFhaxDTXMTSw3GgkxOPI9Pcyb1rydB7Bxk0I775nTYadRqyC1U00BHcjzIYbffSrCJTXITvYR8A2h+zkqJV1gMopUFxl/rihhvV8cXm5eI3aK3erp4paBFu2INi0BaG2fQhvuxvRuz5tKxqGdt6FYKWExG0K8YuHETvzNtpjQQyEy5BivTe2bsTuXTsRmR1H6uppZLqvsFwKmJ/HmbdG78WbU5YGVlq9N33tmCevDmy6D1N1bqO64rF+VHedQOlED/KjIYR33sPyXd4zdCNpTlXm6gmkKOTiRGIjzXsx3rSDIIX2zsgAFfCPUJaaRmD9duv1vrWbhMfPqs/iCvNPj97zGZblpxDZfgiR8X6g5xKmqzZAm2SqB62A4Cm0cT9CzL/m9NyUrDGyXcmdoqic8d2F6ANfRPShL5l/fFCLNAyRt2jgBbSRczBsK2hVD1/ls3ciwOeNB1ckL90aOZsaQ6bnClJd5zFavREjG++xlf7Mz5yhdOiK9YblV9QANNC0fYAtlnIDeXEy3VqRSN8OFlcisvdB5GmlzK0HENYoEo2bSN9l69GWMaFvBEsEjlpdNLcgPS95ovl5kd7LKGo/hqqrh1E13I7i0lJzQRIPB9dvdQpVZbgaMR3Z8+8i0duBCRr3UzWtNjdAy/EK4HwQZCMatFQisRkUTvSjqv1dlEQCCJF3AmUs51Uo03EayYtHEYsUYqZyHcYbdyKmZcYzAj+qBbnP5SFJY3y6aj1GWvZhYOO96NvyEPq2PozebY+gf/MDGG3Zi9nKZlu8wOSCrCceZcqm4/PIH+tBAw2hUsr9MPkpWNvswMktKDs54mQ5+WkmEMXAtkdtueSQRvg0gsHUVV59B2VT/Qi0bLeRxYC2driFUa4RioA2x9UoRaQAeWxXpb3nUT52HaUUU4WUkdEHvoDwA59HiLJ+TfKVcl/8ZO5j1S2I3v1p5N39awhv2EWbLIJo13uIh/Iw2bTTRnnLhq+heHoY+eTV0O77zNNhNdIz4sVw8xZEmMa8Ox7hN/gdplVtONS2E6F1BCxyT+04hdTECGZr2xDVCOvgJYRKCG5KaxlP6S3a8iJp7zp1HISbtyJSTqDENhAtyEde00bk7b4fedQhEfJYaPMdNkq3OELrtV3/jHUSKq1C4OpxpHuuIlZWZ51DZRPdiEgmSras5tqdpi0g2d3bjvhID8Yq12N4430E9wU270vysGS00+ZjFZaUILDnYVuWe9V4WTfWUUl+j+y4F/nKE2VLqJDtn/wQHriKifptmKnZ4DrCmKM1SIEVafE98oohC1HI5vnEillGsxMoJy9rpDZTWEH9X8H0r15Pxp9sR6G6Fkt7lPmIbr0TYQKRYMs21g11g6Y/rHWusNWapdKOlnK1t/4uZF/+FmInX8FIVSv6tj+GQcp37f2k9ujItfmiiV7UXX0LhVGCaLbLYDVtGPL6aqROH+ndcOsuRBs3I7rpDkT33Gc8Hr3/C+TxXayrUj64ur22QEpSKsN4NyPvns+y3TyMyPptyJsbQ961k5grrbe5grXUS0UR2qu7HzJbKZC7/+cKJL2kbWTkgRPafBB5D38Zefd/jul9ABEtTNR5EXECWLmsrjvxfTRcP46SojJE73wCYT4bZH3dXKfoundPnTI1DQhtY53e+QlEZA/QFo7S7rENd+/0jgzh/Y9SFjB/Bx4xXRnZdT/ChbQjL1O+k7Nm6jZRPhfZYkwuer+2f3UoVF/f+KebN2/Gww8/hIiE9io0PTWNgYF+XLx4EcNy12LjHR+fRsf1AbR3ERx1DeBqZz/PB3htCO2dgwy8dm0xXL7Wj8sdDO29uHi1j4HHK704b6HHwrnLPL/M46VenOX5OYKvsxe7cZbHC5e6cZnHK3y+ne9f6xhAV9cgugnKentG0N8/jsGBcQwPT2J0fAYTTN8cwV6yvw+B7k6Eq5oQPvSEazxL6EYGlLtCtr/DDAN19kX3H0SgqZECqZRGFxm4pAiB4R5AAsFW1WMsauBr6BHVsLGMYDUaNeJM11Vkh/stHpvgXFrmFOnsLA38TmSmZ3g933x2Q1R+q1J8zu1dNcZ8l1A51NR4AIpxaoPOQX5rhGBnZhbBhlaEd60BQLGItDSpwGJIwmnTbhNSuiawmZ0YYh56jS+sZzhNYSP/aiq3pcDSb2quzKVMVAbqFdF8kmDdegpLKvgNBAsb+Q0aH2ao3CAkrMTd6c3o/DuYP3sYlwig+sKlyNB4bt64BXv37EVonmm+dsEArAwW899emIB5c9Lct/S1c0gOdmMuG8LgpnsxXbvBklNMI6q6+xRKpgcIoNSrd7eV72pkBh6Nz/jkGGajxTQu92KyYavNqSgeHTAXnuJMHGC5hJo3mWC+NckQI8ipZF2pHGkUae6YyhZ9V5HpvYp4fqlthlg2dBV5NJZCjFv5X9UIYz1YJwCfDcpw2bjHNusLME3mJkAwGB7ptg1r58sbbS5I1chVRLfsQ3DLna53bkVydWlzCQZ7kL5+ydwMRuu2YpQKVhPHtYiARjNKmWb1xBVU0NDdTgBFw+zmxpzHI+RB8VGwupnlsQfBth0IqG40l6XrnLX1+cpGpAhSIiO9lBXk3S0rr2a0hKQAywjC2C7CZZUoqG1CceM6FGzZi/DehxCmElIdrMmI8WkZgJqubsW8ABQV1gcFoKwNkokjiVmbG7YAoO4igGL5rkYGoC5RwYYLCYDWYUIAiu1No7FqHBrxUU3Y0sIE3/M0gGcrmzBb1WJhjufzZbU2H01uSWYcaiROqZL80KhLLoDKCxFAse5/TgA1T1AYTKUJzDU6D1T0nCYYGSDmp/GVTz5pYJteMOZXJgNRpZUIMQ15FVUoqGtGAY2q6PY7EbrjQYR4tE6ZNYAnI9WBALwAeeNGhLbud3vqNLQhSOM+dO5NzAWjmGqk4TYzhiLWU7Hm2LHNrhlAebonWNtiy02HNlIWyqCUnC2hsc37JudpKGevnSWAGkWSfBfSin9qf0xHMDaFEMvH5nWtRgIXZVXWaRioXYdQU5vpBBlyNiq77aCTO1ogwAxayfVc8kxw6S3WYfbMm4iPDWGykfKMoLqMAEVugkG5l60FQGkhk/5Oc3XTwgvWOWMASp4DKRSRv+qvvonCIvLAzgcQUOfMKvHaKBh5JiTdSKM9SHkbqG9FtrAM4Z4LQM9FTDTsII+vW1jQwDoGbpM8SeYd+Vc6MeuAlFZZjZUQ2GaSKJjoQ2hiEEHrQGXZGw+uofNRsp35sA5h6ZlGBfJe3ToD1FpoyY1I+ym5Obla8+qOZC7ll44j+dZTSFAvT2YC6Nz3JQzseNwWmnFlovYuCthiSgXTw6hhWy9IuU3kQwQAStuqJPmhDgDytNkT0n3kcS1wEagkIF4D8F9O1ilfUkX7i/p0K3mW7VL6IzjchcClw5jPp81G3q3oOoGCfOrHrer0ZXq1LcutSGlVm6yod+1Co9Vsm4H6DW7xrJ6rCE2PoLT/PKo6CZ6KixHVXLSDn7A2dXPwlEPkD/FwUO2Qutq1/2Yv8FsLgbJUnaiyY1nOgQrykzoQeF06KX3sBdo8AczWb0K8uMqtjEpaQwr+1hEBVMOftrZuwKFDd0LufKtRIpFALBajTT+LPKLqWhrlVVWVDFXesQKVlZUoLy9HcXEJ8tnYwlRG6oVOpYOYj2cwM5vExHQMI+OzGBieQs/ABLp6xgi4Rgi+BnGxvd/A1JmLPTZydeLMNRx9r8NGs949fgXvHL9s4d2T7Ta6pft67vT56wayDHwRWF2+SqCn0S6CuYkuCl0CqJLZKRRJKOx7xBTEIq1c/RryzNCAyVy/iARSmGreiJlMCPNjk5iPFmKOgmluLo7YKJXzldMIEHAFKrV0JQ0yG7pdha0kMKiEQjLitOLY8CBSV86bf7AtjVzCNPI8da0dWY1A5ZUQQG1jWMMIFA2N9PmjNPb7mZ48NhgaeAJQAmUafp0Yt5GiDMFloGYdInvuv4Vh6xPzIyEiw1y9UL5RIMOI1zODnSzna1SWFLTMf3Z81EaVwltphC6ASl9puLLJ/euTBLR6fw00LUlTBlktgEADW6OLTtnenDTPK3DuHcxdOIoL8wF0h0qRpkKraV6HtrZW5E+PInb9MgEU00wFGL7jgbUBqJE+pK+8hyT5Y5bG9lDbXZhhGYqKJgZQ2XcWReoVZhrD2w85I301Gh9ifb2L+PQ0potqbTUiTewkPkPB5ChqOw4jnwBKo5wCrwaEbkpeeUoZUlGIFxcm2rMetE+IdQ7EZxGZ6EcegWS4sARhbYAoBbUGY9nAiAwt8cFC9cngpaCmkRVWz/X0FKbqt5orXyUBT3QTQcvm/Tm8cBMSCOtuR6r7Cg2lfgKo7RhtO2SjFzLGNVJSPNKB+iuvoYBKMtBGYKYRA6bHp0UuW+QtuyZlpRE2a5+8L8NI6bl6EknW60T9FiQDYeT3XUFEhrF85LWAwS2VFO+pTZDXQ5v30XB+CMH9jyFIg9aULBW/I5UPD2tReEsAVNsCgNKKhBodUxTvd7A6ZQIjcY1AEUCR50oiQQKoT68dQLGtaQTKB1DxEm8EimTf0JHfkCF+Q0hnaMRmjH8ceHLPm3eIgIWu0YgvGBeAegel+XkI73nQGQCrbAR+UwBFo04uXDLc8mfHEJ2fRnTgGiKUNUEZW5JBq5Dr+GHb4fPBnXebIR9Ux4+MEY8ns5S5JrfIfwsFsSIxj6oPggkZgGboqV6UP6Yte/EYYtmgA6apOMIMpWPdKGRZhPbS2F/gtdXJ5AKBp+kqpcvIGNSdqqYGe2zEHTOjSEQKbOQrQJ1S2HveRmcDBHa33tjdq0QRbQEHpDbQON9MGUYAJ8Am8LFA/vNW6V4gUSakz76FxLs/Q4xpmi6swngLDWLySsVoJ/KoE9cMoLT3zeB1JId6MFHejNGNd9vKYyZbWA4a2Wu4+CqK8xjXtkOuc8aTF7cim5MnvSWZKJJMkJ3RdQ4ptuPZ0gbP6CyH9omyeXzW+Ph/jcGedQd37p3ooE6GDPklEy1CsrAc4aFrKOw4RpDJu5SdUKexZLZeuQmpbfpnRtLFJQQGZWzH4pUlwONWMTnyn8jOzyJNeZ5+/ftIvv4kJsPFGNz+CK7v+yLGZQNRREgGuLbO/DCkKXuic9MoJ3DInxtDJDln3iwC/Y5yefUmpLhUJ7YiMNuQKzBHmmIwRd7m0Tq3cu+tRJJBKgON6Emv0pZSh4X0aZp2BGNBmLrUFmqi3Ag1U3cIrAl43oQWSltxq27UznOSkaHNqi0f8tjeCnsvQC0tvOMeRD/3d2g7ygZYrQy8L6yWtyW0cpzZsQGkjr2IOaZitmGLzRvVJvqqK+sc4x995lclhOpq6/60sbEBO7ZvR1lZGW1jX4iuTAWFBWhqasLdd9+NT3/61/CZz3wWn/ksw2c+jU996lPmCvjwww/jgQcewD333IO77jqEAwcPYO8dd2D37l3YsWM7tmzdgk2bNqGVBuy6desYXyPqG+pRTQNf4KustJTgqwgFBfmIRsLWaRIO07jlSUQGKY8hGUGs5HQqjXg8idm5GCan5jA6Pk1QNom+wTFc7x3Fla4hdHT0Y7qnH5HJcbSE0qhaTwC1+wFmRgDqRkbJvRKYIsCQsKUAvHK9F984P4Wnj3bghFwTT7Xj1NlOnB2NYzARRBEVTMFID0DD2vZ+ke/3DS5FHjMv+6YaodbtlzLJUqhnugnaejppKFPBsOGnz50FZmg8V6+znmzrGb2BluUlB0AFi9XjqBGoemJZGotJKpF4DOmJMaTbr1BBNCCy72ETlivTjYPxuWS9sBQA6SunmO5LCK6ngiwqJvDspLCpIYi4k4LBN0QUw0qx5NLK5aQ8pY69hHRfhynfVZWlfN0vvoPZiydwfj6MzmwRZmk8pQnok1TIE51XMNd1CZHRHuPt8N4HDQCvRhqByvC95PgghUkQw+sPYrZ6vaW2aGLQFmgomh5CXkQAinlfywjUBAGUjM/ZWczQOJio346Z6g0GoPLnZlAyeg15NB6j6STCAlDrbhyFXFpqNylDtXyNlmoVRvJrYHyAl1ivNILCvCX3DfXaOVrGU6sSn9XIYyaF9KUjBIPjmK9sRv7UEMonehDZdAcB1D4HWG5FGoEa7kWahqyMnNHaTRhpPciyYH3zE4mCCEHlsLnw5Sl5lQ0EvlRUWubWI132U57Lvf61JUSZkr16AsmB64jT+AjQKBWoDJLfslNjFq+5j65ILm7fIWfF+D1Sm4PAwapGNEllIEBNw2tcLnwEUHLhk8vEBz0CpdUJi2mUV3WeQrEM80Oak7L6SIMAVOrCMcTDBZip8gCUjUB5pZOTZWco0WhisKLQH3+Iys4V3DN2X8YpDdxgYhYl49fR0P42SqknwkybAZVVeCo7QQBFWa4NOxcAFGWTAJTxP5+RayG/gHItghKjYVXLNq3V8xaA+e22B4+YblttkEaWeoBzgf6tadm35qaQ7rlCo2oCwdlJGi/VxhNlXSdQnKYk2vvQCkDX8ediXCv9XilPLBONalD2aNuK7EAHRqvbcP3Al5E3PYzKzmPIzkwjQ10SqqcsXtF9VqS4/ZBLK313edocSd6mTr6GzMvfRuLUq+hZdyf6dj5uLr2an1M2PYA8rc4qAKXRHe890fIvCECZTrcRqG4DUAvuwaynVF4e8zeGxvMvoUgroGzY4UagbvBYWRtJrmbbT9PAvoIk06a5jLNVbeQ1Gst+O74hkauQnmdwRqsL9ps5Vx4SWlG0ogVh2iEFU8MIXHwXAbZN7UNmCzWtMlrrSJEuJ1ey7u9NZOkCLa1LrfyW/NlfInvqFaRjc+jd8ZhtTzBD/ZAluBMQ1hv2luVFR+rPZMzcNKMz4yikno4QPAU37dVdj26ViqVpcL8Xn09Tt2i7BMkGGx1dzZ64CWWnJpGenCAOSyHAdqnV7EIEWOYCS95RB8/NSKlZTNHy9JLUaST50X8NmYlh6jracNSj8hhSx42jnOdvoKVfWBut/LwGFCTH5ig/Z2rWY668BfESrZ1AvtPI4e1+5iNOofr6+j8tLi5GWXm5ASiNHN2KpGg0FyksY4sKS0e5/uXl5dtwdynjqKiosBGpGhrsjB+NjU1oaWnBhg0bsHHjRshlcOu2rdixcydB1W7s3bsX+/fvx8GDB3Ho0F245957cP/99+OBBx/EI488gkcfe8yODz70EK8/gHt5/9Ddd9nzd+zbh918f+eu3di+fQc2b91q31i/fj2am5pR29CEWgKzpqIImqIZtIQTKGnagIAUjSmxG2t8yZXpSWSGCWgIoDp7+vCzvgTO9E5gaGAE3X0j6OoZRufAODpGpnF5Momp+RjqYiMoGOulwukiaCixoVKfnBnhvrDkO1LgbLwaXdCKTXk0puMdF/DGYBzHrgwgeO0K8vhGpJpCkYaz+bzeQMvykkogdeZtZMb7qLSL2YhrEaqtN4EuZg+qgVOQBa5e5Js0IOWrq97AFXvaJCxvITCltATYzr6NbP9VRHbTUK6oZLl12MiaJmTbJqK5E4ONlgq0RdK1pdel9FInXkPy9R8gS+M5vJPKMv/WvcNyJwtcPII5AqiLiQiuZQowGkuif2QUVy9fxtDlM8BgFyoT06iq0VLzDwGax7YKyaiWe1lqbADztARHNxzCTK2G0gmgCEi03GfRzBDyo2wnO++2ofjVSL28mYvHkKBRMpdfhsn6LRRSrWZohhMJRBJzyGNdFnefJR8QMNhIztKeX1OgC+V2Yxn6lBkbslE3AZR4OoOppp3IUFkVDF9DuGmj9aQ7Wvn9W9LkGDKdF8z4j8UTmGrcbnvAlE/2IrplP4JyiVulo0aGRXakHxkaOYmhLgKIzRhrvcsWrWDqCaSCyKNRVzJOhTo/jfDsuLkTrdyxoFzcknut5zgr15K+LsQiBZgtb2KdHjRFX3Tpbco8preszrmw8NmltLScV/yKVqzsv470uSPk3VHIj3+1MtBIS5bGYqzrMoZb9mGCdZQgGLF9vKSsPgDy3eYKKb80WVmjhkVlFQjd+clb9qL6lFVPO3lYc3RkwI0xzbESAiib18C27hcVg3+6ZpKMZL4DBFBaMrz+6tsoKSxEaP/j5jq52lLmWhhCBlO28xxmEMHg9kcR9wGU90xcy3RTr8nlNDw5iGD3BcIptqnGTZ5x5Z68mdRa6Y7kYqbjLFIvfAOZC4cJcCiDCcgXjZ/l7+jcD0vJevEvH7c5SUmmTPMktfiFRgpLp/opu1gOxZSzS+rKxaWviFw7yI17+Xdy7ptMfwcpbX48NY6xhu3op+Gr0Q0t55HXfR75109T15AfNWJGY/FGWqm0FlOzlHK+TdLoQOrk60i/+h1k33gSUzOz6NtwJ64RxI2tu8O2ZSgb6SKAGkR0wzYCKMpaAW2+uzSmHCIPac6yAajRPnPhG15wD6ahGg4hGpuxDWV1DCViCGmO5E1ky6rENpW9dBTJa2esc2aurMHmQiXkIqnOlBUTuUZa6V0VLctACxLMlTdiivyhVeOio9cR7DiJ4HXKZm0T4o1w3kjLS86vq0W6tTTNrdvFpwSwg+qcZPvSfmxR1ltRP8s4STkXimK+qNr2G1Jni5EOHjJMEhDmTQ2g4tpR2pt5yLLdWhvK6TSxx90pKTfNuSn1zrNp66xMvfUTW01Zi/VoRNQ8h1aTyyvRzATtE9qJ2nNxdsJWrEzllSIqOVJOGbME8PmUW04+ufzmUkZ68OopQACYwD5AeSo3P7MrcmTSL4XG+pF6+8eYzQQxsY6yp3qDjaiKzDvgl5iUDwOFmpqa/lS9s/PzcygtLbMRIYGiX4QEsjSS5cBV1Fz9tECFXASLCLIE2EpLSxcAm0adBLiqq6tRW1uDuro6A14NDQ0EX41obm62dLW2tmLjpo0GkNra2tC2aZONZG0iINvM4+YtPAqcbdmCrVu3YAvB1Lbt27FtK6831aKlKIzyMRpcRQQTWhWIYGE1yvZ1IN1xDpmey5ihJTu5bh+KmzeilmktJ0AoKSlDHkGSgNJcIY0bgoQ85jUyM4b8gXY3oT6doqFPYamhX8bp89gCr6kdae8ZKguBrgyN2lTnefR3deIHnbM41jlCBTGKMtptJYwj2tSKQPMm9+5KpPjUczhAgXnqFUz2tOPCPHB2IoWzA7O42NGPq5qDRiDY1zOEZA+fm5+xHvdQgB8pq6ZyXzbUvQLJnxnaUHeoG2inEr3wDrLtFNCBFCIHDiHc3IJQJsW4pwEtkCEXFm0kKcWx0NOzSoujQrNej6tU4O/+DMljL9LwZ7lSUWtfraVumDeS9n0JUHnNXTyOC7EQOpIRjBFATc7NY2aahjfTVpGJoRlzqC0vRXAn+WK1uUVKE42wzLl3kZybxnxJrbmXzWpZVBZfEZVDxXA7iijwC5BCeOtBGmBugYkVSXWlsiQgy773ui2gMlm1ARM0VuYqmu2RAHlPe9Vo6e3y66cQpsBXOiC+khJcqKublCfjz7KOs6MUxhTE6gVMdpzBNA3J0frtGNzyoK2YWHHtGCIhxmE87bk8rEZyiZllHWtuwuUTyBx/AanzhzGj/SWq2jC2fj/y5iZQ2X8BEYL/QOtuxusbjytTdmLYfOVTXRcQZ3mONuzAaOtB28jPuYMFzdixVYumhlB6/T1i+AiyWo1P/vsL/HVzsr1s+B1tOingn3nvDcSnJjDStAeDG+/F4Kb7re0W9l1AeJzGNJWH1RMNXyuXZUBKJX9D6bNMpQBTJ19F+sybPO9l2RYh2EKDnEDolhSj7Dj5MmLXr2Bo412YbNplPcuaP/SBASi1f/Kj5sUVUflXyBWVybR2sdrILNt3huWYunQMM0U1mGjcZjyszZtVZ1Y2N2HPNZFGx2T8EozmE+DVt2sOFA2ubavNfyPRUM1QpqYun0SKfDpdUIWBrQ8T3FXlTFrXnAsad2EtclFK8BBDQccx1j2BCevCDATVu0YqbpqPxRs2ciP3b4Lg9OGfIX36ddY/ARx5Sq5sNv91LQZQIm6g25Z8PvMGsufeMQNmpHG3uQ7PVTShdOSa7TkUHGPQpHPNWShkHjS855HOVvmSkcmJkT6b+5QW31JWzE6OY4jtYmjj3Zis32qupPPFLPP5KQQnBhEa7ERwmHpAI6wspqzcm9TZ4RnAN9JNrktO0RjNajNYypL08ReRPPIsZq9fxUioEL1skz13fB6jGw7Y5t1y6yoZ6UT50BVENXK+cd+qrnZZdfBQdmtxmhjTO1a3hbLlTgIo5x5sbvWsI9ukmMZwUddphNVpU157W7JFoxparCJz/l3KllcQHx2gbNmLkfUHbL6fAJuTZV4x/RwkVS9aeN27IF7VtXhxGWbLm5EqrkAir9hkaZZyLDTQgaC8ZeSaKZd4tQF1zAiQ3JAY/V4ebkUrP2MAStuPqLOD6cqPTaGIIKpguBN5471uOfpAiOVSaDLO3mGw+ZKUIdovrJh8HpoaRoh6zLZfsQ5f6hI+uPSLfhqWXtUiV9Ccdsr65NtPI6V95yiTzUZj4UnnmafBahViOo9lqXZCWyB7hm2benU6G6TO24CR1ruQjBSgjPIjmmG+ytkepU+XjNLemD4jtQHyXXaQtiB1YObES0hdPILZeALxvBKEWU5hll9AulSd0qYL1OgYbtrefg5SfP4IqfKrhccuHkXm2HOYKijHyJYHMFO1njqJoFOfXmA+d/hVoNC6lvV/qjlNIyPDNpIkYFNQUGBBQOjDSP4IWF40aukUKCspKTFAJjBmQIwgrIHgq6W5CevXb0Dz+nWoyqOAaD+FDBWENRIJDSpG9YZoREHCJDvDoKNGA4Z7kDp7GOkrJ2kIxVG0aRc2fe53sO+hx3DHrh3YvUsuiTsI0LYQxG3C+tY2lDa3YrauDQWl5agJslF2X0L62nmnTNS7K8OXCs5cIvSd8SEq1T5kui8jff6IUxgnXsTE2Ai6QmU4mirFSCaCurwQqkJZVGdmbenJbFGZrbLnp9XA1/SYKVqLT6MjbHxZgpr26z34UVcMPzs/jFeOt+Od41dsTtm7pztxqWOABnsCobkplAxcMUDhNkmVwcP6V3oJ7gz8yKDT3jj6HhU1CPZUNokjz2PuzZ9g6t3nMD41iYmqRsyu24jZsiqCynLMEajMXTyNdF8XAlQitjKiDBFbJlnfUqBRoeU/5ZNMg8G+pTkLfZ0sDxr7rz2J1HuvIjt8ncK3EqFN+xCWu8ZCL+7KZCNQl45g7tIJXE3lYzi/EtEK8kdTMzZtbMMmAvOWmio0Z6ZQlo1RuDt3AtvnRIEGtS2OoTzLiPHrioI3cfYdjKTD6K3aiP6K9ZgMlCA5y7TT2A5P9KOASqF4ftytakdBZ3Uu48DqTEcG1ZdGOK9dtB6x5JUTmCioxAANhUkqdikOrdasORraYFB1UqDNWqkANWdHe6hBQjlJIc2ys/pSXcWpKLQrvr4lRS5g3n6WZfkyElQcsQs0cudi6CNQ6N/xCQxvOEiDIYXSwcsIUHCj5yrbPw3WSL6rDyk3nxcUN4Gjet0wSQDSz7ivnkby6POIvfkjxGjgTZEPBjbcicHtj9nIiVx+qroJ/DT3SKCXcZmRYXzrygRsg2oPWZZHmoA8RfAwPzKAybImjNLo0IRxm2RsxnjGJv7PyfWUwL+05ywCBCpahMXmU5DH3JwTpdkrE7lzqi5VjwKSaiNn30XinZ8hdvg5zA/3YbyiBdfv+AKN6wfNtSRNgKpRvsBQF4LtJxl/n/GGzdHTd1TmMoLUk0z+1V4eVlbaPsBG4livVNaJl75pSjBQ02wTkNWbvSqAshGoVxDraaehTMOVgMQZFyGn3D4gkjLUJHcZkOWdJ1A0M0wDoIZ55E0ZyCa7WFfiLclNlefgddbZGcqwdxDn+XDzHgzT2J6tpKEYodHpGYq/EAncMZ4E0xAc7UPltaMoTFN2aY4Bm4GWe1/geT+Iv6aYPi0acOJVJNjGpmmIjxKMjqw/yPZVynzKSHC6zgfl09VtzkCfHUeg/yqyFw+TP8mjlFVmKOiD2p7BZKXqnucmu1g+ahuUj2m2scS7zyDOdjFPfp4prDB3xkDfFQQob4Na1VA8YHGIb8Sr5B0Be8lhpj8jPvV0Q4JtK37qdYJ8gpmGXeTTz1qbkCFu85f4brT9OMKjNIzVi694Zexb/NRF+obJWSdrbWsO+55kBeU65a1re2eQOvUm2/JPMH+S4Gl2FsMNO9Bx59dsVFblkyRI0WIF8zSgNGoX6ruM4LUzlGNnrVPC6lv5sXJJIGBlpe+6tCxJA+tT5eHkVCfL7bjJqfgbP8I8ZckMDcfBln3ouOf30Lv71wjMtxrQjSh+Ur6Afs9pRHkNmv8l2ZKrGyVfFmRLLw3dc5QtL2F+qBejMnbX7yMo3G7Lxof80Q8a8jHK2yDlXUn3e9Z5olF7kz3S5blyRXJM+3JRtkB5oI6Tq2bqHOvs8LOIUd7qW1PllC17P4fhTVqwQp4TkubOY+D9bM2Ok0UBAkHXcaEVPMea78BMwxYkmc9w93lkafAnL59EhrpBMtH4QOUmOenLTtWP8Ykn14xHGYxHZ5yOVJ5VvgInAm7WkbGYiuWkOXBabVHusUGWQyHtjrLu0zbiJ2+CeFGFzQ+zxXL4vOSdeR4w3bYyJYF6pIM2mcpb8oi6MaDlu8XfXntc4DHxN+0tub6a7tbCT6//mLz9NGYGus2VV/Zamu+ECIQ02qyNkxfkuNVzzOkq5dd09jDLjHx6+T3rGIu9/RTiBORztBX6NtyNnt2fxrDm67Jtl1EvhUcJ0Mh3khFB2SuKVzrVt6tUltqcWrwqm4dxpy6dtM7i2GtsA1dPYTqRwIB0YMN25I312HLmVh4q/2nWnebqyyZTPVDvWJ1YoH624P++jUAZm1GnCO0Zy+/5o9Yxmhjqtk7XAer2ubJ669T8VaXAnYfuttWyIzQSCglGGhoa8ehjj+Kuu++y0R+NFn1YgdTtkja8TTz1b2k0vYMsGVY9SW7CLfOnnk0elVNNhNPiAxkyeZYNT8O6ES0ju/9RYMMuaJlPKU8t06x9sEz6MXgH/skizEarHp7UWz9G6vTrZHI2djK8+adL0Os9bWRL8GqNm4aArbxUWgXUrcNk824MVbWiZy5lIyWFNMSbhi5jY+9JRNnwtBeB9Waox8iMKaZeaWDj1DyLAJ+ZT6YwmA7i+FwET0/koYdtVgJGm4jaO6xXih1E+OKOvCQeKYphV1EGzUVRRMurbfnrrBo8v2Elw3cDEkiMOyBhOz9lxsxUPINrzIZGeK6iGMOREgSLChHR3IlQAHnMXwWFzl3hORwoytrSsJrwn61qQqC6maClyU3oV7oYv4RxZrADmaHrtueIlSnLPFjIQGMhQ4Ua2rIPeV/8+0vmvNxAzKO5gPzwf8HUc3+NE2VbMLr1fqw/cB8aNrShvLTYXE8NBDz3V8gc+RkFmhanoEAoJEA1Q5UKiIaygIoZWqkY0hSks3HNewvgzWATjkQaMa15VQIcfDaPhVoZSOLeWBfuT3ajqrTIQK8UdCZLZal8WpOisBaPsQwzFKQxKodpAoJeCqZOGvGx4mVL4isdrN/86RG0nH4a6xlKadxG9IzqSwsdWA8i1YAUPYV/gHyY0SioFCN/x8k3M2UNGGy9G0MbDpn7j4bg01RCeTQWywcuYd17T6H58ivIY/mFBHZYxlkBXhl7Zqm6epJiCgjoyq2I+YhFizBNADLQdheGKezVOxUvqjIF2HDxFWx+9xuoHLmKfG3QWlTmRjldg3EsrHKR0qNySLN9xVkegwRhHQe+gokGubywTlTGfE5ujf6eSEXjPai8fhIt555HfTfbB4sjqPl2atsyLj2gYj3/UohS9AQBGZ4nGcdscQ0mazZhsO0eWz5bSkH7FSld6t3Tru/ab6amS5sFP4eK8esWtwxg4986gqEK1hW/Y+1PII2GKPquIj1B5UP+T7OMtAx4dM9DiBx41FZ7XG3z14zA9df/FJOHX8T5x/4Reu/4HEF0lY2QfGBzoDySUiycGMAm1lmTNoOdGWK5kq/krkFjRXLPyQTWBY2qrPiMbSJOw2eiegPa7/xN9G97lIYP82j6w0+vzn8+0ryxDOtwapJA5spxNL70Z2gbPI8tVSUoKix0RimfWdxsWH9Yh2xbGrVKsb6naRR3sW31byZArm519SzD3uVGnKgXLc3a9FSbIWuJ/8ZLr6Gm5z2UzI04GV2pVapaGBrdiL16zNXGaHSokyc7RIODcizB6GT8D268DyPr7rCRvS1v/QVqBi4gLxpGSHNeK5oQrKQsZFtTOWbZDkG+MT6S0cZ3UjTs58in43Kh23S/LQ8/y/dkaFrjYdCqlOtPP4X6jnfZzjoQYplka9YjUEv+ZPxyP9VEeaezWG8yDAmEZSBhnMaX+M3aRYJtL4qpyvUYI9DUaKwtrFJYbvXpyknkNGbYW/K+uus4mi6+jPKRdhTEpymvSymfWVaacF9Rb51TgXzKKBm7klECnAKK5DMMXkNAK7jOzZgxO59XgvHazVZmw6132YIkqt8M5ZR9W4kQ2KGckCvn1ne+bsurR1OUSXLrVseHCRURU6n2wvpX+abIQ0nK6+GWPbhy929jnHlMRt2qjxQSFrV9gDwgV9HqTtX/K6i7fhz5NJaUL7X/rAFXyWd+hzwUkFucL1uoR5K8N0v5N0kZO0iZqD2OnGsX69m+IfLO3EffX5KQdCcMOqe+YZloD7386SFUEhjWss60KWvx1KDZFSHaRFnpVHkIMATZ3jVvKqt2Qp6wWMiP2UnyjPSKGf9TjJ5lV1aHEGVb5NGveCDK/65oMcd+Wuy/OmP6u2wkKPEWAfvsNCZqN6H90G+hd9cT7mkBInslS1k8i1ryt+qjlvLY2qPkcBXbIQGZ5gfZqsbyopItQbtLc8AxTJA4QvDMNiW9MqG5fDs+RVC5C2nqIe2r1nb0eybnNM9eIA/UUVlPn1piGV/A8ss2SfsnpXYSLTR9KlfaIeoqdXraQj/U9fnUzXLlb77wAlouvIQ82lmWtiLqJdlV5GXxmOtsIGAzkMb2QB5Kk1e1ot8k0znUeqfNsZY+jdIO3HDiR6i7dgSlE73IYzuznfdkVwhQefaaz/tqn44NXHmvjfiC3pEsSsw5fQvKXraPOfLzeO1G9Gx/HD27PmXz+WwjZ/eiE/W/QhT49G//UTZGI3NWSwZTGOUXFqGpucnAU2VFhRuJotBQb7TmAYi5tOHuobvuMre6jxKpdzDTR8O8r50GOhsUkbkJATFbTs3bmYxoDbnKUKp2y0DbREAzrNZIFNT6jib9ar6MeiEEyKzXQQ2HzG5uFvyGhrQVbIJxeS2SpTU2NJpMZ0yhZWiYacnawtFuBAgs0trgkwwuUCM1JjKgSwVpizUw7Rqyn4oUYTibh17K9vkUGwKFUYrALSGDlwJfc1TmKezzKDwr0rOoSE6hPDGFstQcSjMJlAUzIDQwg3yWgGwinsJ4LIWRWBIjBHejiTTGaX8MJwMWxgjYZtli5UIgUJ5P/tGIoSaI1gfi2BCKY10khXX5ATQX56G8qABRGudBTzGKB9MstxQFSh5BgXal15wv0EBNd1+yUYPsxIQtbZ73xb93awDFODLDA0j8+N8g/vZPMHf/bwD3fRHl6zahoGTphOBsr/Ybumg9oNZjQ2EmQJphPkZHR9A/MIC+4VGMTM9hmvJ8KhvGRJDlikIMpaNWnhkJQZIMPfWGNoWSaA3F0BCMo64oz+bjlVbRiJYhw7qSoaDlsiWEtJy4gMx8eb1bzrm8yQSiM5QDlN1x6uUJE47ar6mMgr5y9BpKqOCLJ/tQQmFdQGNPq6dJmUvYJaKKtwwxGi2xgnLECitt5S4tFyu3DrkeqpcvI/1AY0R1pgm7xUPtKBu4aEv5ai6IRiCisUmEyG/ag0nKIUnFIf5UvPOFFZinYI3TONWEdrkdqvc2LWPNjJIMCqiwS4c7UDzcjkLGmz8/aa4IppxYzjJcXU9jHtPM9DLOBMtjlkpjqm6T12NrDy4Sy1C8L3cbgRy5d5Qy7doRvnCyHwWzI6Zg7Dt8LsW41Sb8NGt/Iu2Zor2ALN3ljTbiZ25s1qayTE+Y+WWxJzQZewAVvedYNpfMbah4ehBFLO8oGUX8695ge2VZJrNBzIULMF7TZkqn5sqbqIpPoGDvg4hqx35tGXArVyDWhY0+fPN/wMTx13HOANRnrXdWIwAfNICS20yIckcGZAkNYvGEVibLo/GlXni3pLirsxTTkyB4jhPgak7RfEWjAfP5UoJKPvN+uRv6AGp2cgLjF0+g/6d/gcj1c2gtLcCm9RuwoW0TwkyWZKUMCpEOcqURr2r0x+aEEAzMW89pxKvrXKZaJG0SKTCmjoViyt1iApQS8nAZAXTR7Chl5rx1Psld3eqe0Uh2xYJRzLCtTbEdTNIYnGaYq2xhe6tmmVLO9p23UNZ/ASWTlCDzU0w3+Zj5k5xVzSZ5Pp9fgTm20VnyqN6NszxlgMtlL1lQwnZLI1FJVz0wLyEaO9ozp2SY7YA8Wsb2oM2iC9IxaOvWkOlxptQxKl8jj0nWMp/xPLZlfmO+vAGzlBkzlB3TBZW2mM0M+TdBOSX5ZqCH7/g6U/WvOCW986mftPqYlr8vJK/o29qfqkh8H8yaq7vcbM2eUBKYV8n5eXXCzccwlgpiGPmYCFNv5ZdjTm2SeZ5jGlKqK+/bAk1qZ5pXm2bQZsD1iTFsKM3D+opiFLJeJKtySYsG2WbU4tPCMiQkA1knU/WbPRek5TwqwzNkHVaSfUVs7+pEKR7vhlyzi5hXjQIEWbaSQZJ1CZUh5ce85KxGG3luMpHAQiPlrjPJdfoYs6gSfqnk6svOKD80fyyf9aQFfuQhoIUzCnitgEa6yU7K6AjlfUhtne3EdaQzjnSSgJ58E2KeWZ6Sp9I71b1nUCC31Ls+jZD2Elu/zb61KpEPtDpm5tIJpI4+Yws+XTr027h2z+/YaoXSZcbj4jX+kzt44XgPSgj8SqhPtAJlEdNbmJz1NthmvYk3WbzpdBYpHuOhMGbUUUYgPlu53hZ80gJN0rmqk4KJfpSrPQ5RRzG+Quq8fNa7tnOQfpEcSEYKKeNc/UrfzfPdeAkD41W7kR5JUS9auyRpQ111pBfLxZTtXR19ahe2uJTxTtL4Tt4lSba3WAH5x+chT5fGaA9oGxDp0xTlmORHkXiQOlQeLmHGo5Fl6W7J5TDTG0pL33k6zJgth9N04l27KRlvsuyoL7V1gfIufaDFi6ST58w+UZqqeY988T7J948iBf7ov/832dnRQYx2XMD8xAht8jkkhYRZGdFoHu01KlI1elayNs0VbVi/Hr/7e7+HuwiiNK9JBvJHjQRkNBSr4U7XOJ0iZfsjkcMEbtRLLh/bhdXjfn7KyD2CBlF2fNANdYvxGK8thyl/da2Ms8Q/9uZkvTZyR4jRWPaMQyPFSTCiETO5+GXzCm1URGTrEjGfGn1KUQElCaLi6jH2gubdzMYSjI7KJz6HYhrjpclplBNERTNJMwxmkxmMM4zRmBxOZBkCGOe5gFVSwEeKTcKGQeBgYmISXde7rRe1LEzjnGlQKKQyLQumUR1IghAR+dmUXZd8jjOugvIKbN57EC3770HNHfc6AEVKvPQt2z8iEKCxsP1ORD/5u27+z01I+2llejqQ+Om/RfrMayj8yn+B4GNfo+Fa4D1xI5kLp4bBZyZsOJ/FhYGBPpy/cBEvvv4WLnT2YD6UbwtHJAQ6+IyWKreVI0tKrMNBBvTs3CzGp6YxNzMLqmvUFOW7uX0bt6J+x34UlhMo0/BM5ZVQSbAUKDSl3NMh1iHToQ0ddVQ7TNLAmJNrJMGgOjvSBOAaPdVk2jwqDSmPUoEdKT0JUDKxekdTBAgJGiCJMoU6gvJ6pGnEZPmejCkZPSZm+SFzR5OCkqFCYRmi4iyYG6WxQEOIgjpvbpzgat7KJMtvJ5luLV8qIRqTAqGRl4pGqQwYlzoMWW42Z8SEMcuRcQuoRWLzZpDmzYwgTD7LHS2QIpGSkFKTMa7edd03txkT0gz2rEilY28p8XyOuVGeaGQJ9BXSkJSCsXRrM18+LwNKClmgSYaovqOyTxPsytAOUNk6dy6XdoHFyNykjRqokOQqFafyDFJBCVgUj3ZR2V5HlMaU2oyel0JR+ahsBILHW/Ya+Nv+zL/Ahv5TyL//1xEhgAppXx/1FN6MEtrougup7/8rjJ89gnOP/2P07fm0zYP7IBeRWCCVM/Ni32L5RygPtIljviYxa8RG/CJ5wvspGhaaM6R9ncyAkMsj35Hh8X6SDCPJlnm2gb7zp3Dsh1/HeNdlVFZUYt+9D+PORz6FKNti2upCFcokst6sg4L1kaThrJXWLC6Wn5Wh8eetyBkPxofkLfGtQHoR6z6fhrT4Qxuvmg5h29FS2AKRGt3S5H2NnIi/TK/4oJd8HuV7AqUC4uJVZwipXJl+AT6mNcb2Kh6aIyBVx4fKVdFYe/DbBC9YVenIOlF96L7cWksYv1xy8ycHEdX8VhpfjkdVNqw/thktJJBgnU0ECzAq18Ygzwm3ZpjUeIJynbJHve0aIReAykjGMx/6piPJbcos8rLyr7jVWRalQa02UsT2Uay5oAQ5eXyWUoDGrUu0pKdmnswHwpgM5GEkVIzhUAkmQwW2z5UJJsYlrwcZ/JK1Trc4XWOeFLwaoh4trKxBy8Yt2Lh5G5pqq1Gu0TfViVe/aaZNo43GA5K3zLPKS+39pnxAHrL2zOcsX9S1BSxL1VfReJ8BkKBkC+9JbiXUKaMOBIJz4zfyXVojOsyGFvNTu/nA2+0aSfkxvqbMFGkvNI1MqY1r5FmdJfJ0CGskkfy9kHaVido8bUMt7JCUPKWhH50bQ8P5F1FNfiujTo/sfxTBez/v5nqustCTEePODPcj/dxfYv75b+Diwa+i4/4/pH5RJx95wepatR3wOj6YZvJBPtuj+NyAu9qR5uSRT5XWLPlK76bUeUI9pQWZpmo3mr6SrrI6oe1hvMh2x6jZvgke1WlI3tUonTYUl7wXH5jOE4Bgu1TnkEC4eCqrpsQ4lvOSlbHaGLWmwJLiM96hrlY5B8XX4lG2a81tNX3KtEmnCninWG4mxhidZIPLkxYHkfxX/plP1Yt9l7qL+dYS6iaPJJ9dIpS92yT3htzFVceKy77LejcvGrUb+75sz19tCvxXX38um5ibwcxIP8a6rmLsejvi05M2hCiy0QMKfFcdGcRjMTMEf+M3fsNWydNqd2vZgPdmZL1gbBw66lvq5XA9HR/TUvKbwd9M2ejrNzREu+grKXfUmSbmjo6O4vSJE3j2R99HtO8K7ihIoIxWdZycdCUeQkcijMF0GDFCJy1c4dwhs5gjmGtt24g//pO/a0vgFxUWON6jIIt/518ideR5W8VN7pThg485txf7quvVdInyziZHkbp8GsmXvon0tfeQ/7V/gsjDX1kULmukBJXL5UuX8Gd/9r/j8OHDNNJoEJFHtZy+QFNdXS22bttmi5zU1tYZeNRm0xfOn8eFCxcwNj6B2HyMwDWB6rat2PbwZ9Gw6yDKm1qtcyKrFaxYNr47qFKvJiCDUe9MDQ9icmQIM+Mj6L9wCtePvW7z+MznX3mhIgwqUCmEtC8OjbgIDcWwOkDyojzm287/Ed63a/wdzuczvBYSmGJ+gjQ8tby9gvvNPFL5yKVDz5h7qXc9aCCP/yytDkRasYuUbvvj6sDywaM9pRPWtbVvBl1bbOuu3vxfuuuuuF86uk94HzKe8+Kwa97T/O8biAYP3SX3hM4Fevmu0u7ikGLW0SfGxjKV4iyc6DEXDI0WaIPNGJXnaPNuM4wFwmzuiZ9+Lz2sDPu+b5jIaJVr1a6n/yesn+xA+Ev/OYL7HrZFUGQs34zkepruOI/Us/8BY52XcfYT/zn6d34SaZa/64lVuj9AsiJZrA/Lk37paBf5AP/r1B61/NsTDHblfSd/BGp+chwDbAfv/fivMXLtEgpKK7DjU1/BHV/6I0QKaNzFl5eN0qq0uTTeFi087r3t8ZbVO+O0fXxMdqlcGFTvdo8HfVNtevk37baeVzxee5CBqDJUHHbPHrP4rSXolv5YyKFlPwnz3FOKUvEyWDv10qoX9FegRw+maITNUU4OX72IwctnbFXSec2nEHCicaYkGdlREem/S5y7xz+6rG/pFz/mzpQHl8cAjUh+zYCTJYkvWB69Z+yKIrN41Grdc9qqRDaBRncz6QwS6qhLJFhUKSej5EpK4zGdZKDMjRBIlbe0YfdnfwsbDj1s6VMHlL7AU/fXEu1+6ejSehNyjK4T7w3+VrkxhTZqr59eDCpjyxXjX6hze8n/FumWH/sbJD+JTJ/qa4Evvevmrusq25E9p8y4DInnwwTYApfNZ35mrtpFBOrBtj2IfuI3Edpzv3OLvwWp01JzBtNvP4XZc+/gwl2/a3PeUurwU5qsTPVFxz2OXDqtrSgpvOwAjHG4u8j/9j6f1T11IDgecI8sJ+MIi1M3Fb9F60h1q1963851W3cXnriBFj5laXFvZBi/RezHrVPFZ/Hyt8Xt8dAtKScOe1Wl46458t7XvYVrayHGolftD8ss417241jghduK828nBf6Lf/80ZRfRv4JGERJxKqB5CFTFBKRo0Or6ZH8nxnvaTYDV1dXjsccexYMEUFp+XCvs/TyUYrxTU1MYHBzExMTEwrLnmnf1USYtyqGVBxeNw5XJY8MPNR/+PGkcIXj61vd+gN4jr+KOqavYjGk0FYYQpWEvd5HE5AhiyaQZoROljegvacLlmRSuT8ds0v7G7Tvxtd/8TbTVVbP9Ujl2nkPq9BtIvvp9gqIR5H3xHyJ89695S0G7UdEFsobvTjO95NfDzyN16lXz287/zX9C0PUJd5N0O3kbHBzCX/7lX+DVV1/F6Miojbxq1cdPfvKT1g5sJJaK3kZrWe/i7dnZGVy7dg1PPvkk3n77HVP2kfxCFDPdWx/5HHY88WWCGRp8CY02+anxiaYQ40tRMQ1fv4bR3uuYGhpA/8VT6D39LjTBX9sGSGASEyDFuE1vKDfiOyq1IAW1c5fhP14L6pxHCVr/3B2lKNxvC8qDGenuuqJUfHad9aeRaO1x4QAaA0GWA2YEYwQVIV3z79szvCagZmCMAI3HoAfOgmHGRWPInbujghaJCYaUHuXJkUrI1zF2WefefV+mLxSjd0F//UsLD9mBf/zIvCcW4mJ51F19Czte/f+jfOS6G3kXH1L5plNxc8+ZatiBsZY7GPaaS5Vc65IEpnL3U+JCSdhoTcOll9By/jlUXj+N4ppGRH/3nyG0/S4vAzcnrd6VOkWef/cpjE5O4vQn/y+2fLSN/tgDLs2/LGJN+CcsLT/xXhpYcO6KjP0PjnJHoAYunPQA1EUUllRi+yd/wwNQUeowudL6LYp/+V/pWzS8bp/0vouRf2Vg2VVnsvjk4pdxpB/LDaDcJ707Cxd0z49x8Un/tuuYyo1rkdReRT47+Gl05MdKojG0kAI+rK0s4pRPV9/8Ga4dfpX6vRep2Czy8qMopf6tLC1HcUmxyRiNqquT1Bas4f/clCy4SvKf5ENY+95JPoTcFichdcywvCRn7KjOF8kWxqVrIT4T5jMRe56yhb81TUDASS56EgDqqLp85QreeutNdHZ2WgIefOhBNDe34OrVq7jW0YGenh6bP1NUXok9X/g9bH7wM8grKrW2m9Wom0ukpV+lspCHhZMbySstj5b+UraX1mhOVFYZ1n1j1wSuXfnnPPMhoqW5EH+7o+PKxRS756ym7cyRf59PM9/52h+s7xw2HPseWihDQ627EKDOjTzwBVspc5EW3xNlLp9E4rv/EjODPRir0hzKr6F35yftno2+eM+79Li0LVBucpb+MFp8h0e/oZAWz3KJz5Hn9I4PEi1Ge1h/vNwrKh29vzcjPzULT3lxLiUvbSRLq53eOt6VaLFMePTQrw46+3liW/y7PAb/6u3H+reNAv+vF89nbTKcXPcEnniuOTJpHrWIghhOLDN05Sx6zxzG3MQYCgmYNm5qsw1zf5OGrlbB+3no0qVLeO6559DV1cXvx2hgR1FbV4stW7a61e22rdGHdhWamZmxb+k7szzXiFp5RcXC3lRawe8XpUkaOW+++aYJ9Gktj00loBUBtReVvtG2sY1A82auYz4j+g1gbaTvyBVP3/nl0s3Te4HlfPTwu3jzlZdRfP0MfrdwDNu2bkXegU8g1NRm7mMY6rK5aOmB65ifGMXU/DxG5xOYkrNypAAllVVYv2E9SooKkSKQ1zLQ2khR89FCG/cg8shXbQ6U+/zyNCht7lr60nHEn/r3yIz2IVjTgOhn/gjhrXfavZXp5vmSm+PlK5dZv1dwvavbQL74c8uWLQb8b0YC088++yxeYXlcungJ42OjNEai2EnwtP83/hh5JWXmGrNAErBeMgSgkrF5DHZexUjPNUwP92Pg4mn0nTmGYDZF46YQiWTaymnH1hbUVJWZ4aHNpTW3Lcl4k+q1JY8k+VyK1xOpjJ0nedTvFIFe0j+aK6bmyDGkBcjkcuTK0ww1/pcRpXMZSAI/buRKBpMAjwJ/854MIfvt3V+8JwBGA4rpdNfC5h5so88yrBZ6nfmb9/QdB7D4vYieJcDygZZ6oS0NDN5vF7xrlkb3nvvW4j2LW/fsGWZNwIchFCMLjnaj8eRT2PbK/46ydW0IPPgbtoiJuc52X0ZyoAux8THMs5zmNK8ivwQphmw4aqND1tuZTtjkes1HKYlPIm/bQUT2PWILSKy8V85Sylw4isQr38dsz1UMFVTiwoN/DyNtBxBiPbke7vePVuR676Kr/VuQbjqLi8+6l8xG+ABIvKERKLmxaiT2vR99HSMdF1FQVokdT/wG9n3pD23hmlQ8mdOMlqr5nyttimBJQSzm1535vx0t/+XOlpqdN9Ly55w5dIORckMk/gX/mPP8QhIWX1Lb0rNTA90sw5O49PozGCcIbayvR+uGVuqpjSirKDfApE5AjVobeFL7ZDyWJu/oaDGd6qyxtqs2bKBJwcmLG4OLz4CVtXf3Di/R5GBsXpBcmqd+OHLkMJ555md8JmRbl9x73322of/AwABOnTyJN954AyNDAyhgO9143xNou+cx1LRtI29U2Ea/fjkuFomfA3dnMT/uGRmeTKX323/r1pT7lN60b/Ci8uEu2K0PLy3Lpn76ZbBI/kO67uXLSPzrRtTDmg917Ygt9NDY8S7KJV/v/TxClH+hTXvsmQXKpJA+/TbSh59F6vDP0Fe3DVfv+31bzEeukDYyo85B73HXShbTlJtG1ZPOctOsa4vP+LGQFh9ZSguPLHuADKFqtNOFe37cHq0SZ+6zOi58yiN3Pydunt4syhtoWWSLseTQ8g/eiiwC/rFELX3RE/drT9vfYgr8u4sz2SSNw3ka44n5WYIorVbk5rCIucU06UwGo9cuo//sMQx3XkF8epygqRD7DxzAV7/6NezatdOWEHfCeXWam5tDO4HGG2+8jqefftpGoCQ8Ewn1qhfaHk/7D+zHAw88aPs6aWPen4ckfLu6OnHmzFkcP3bMerFmpqZpOIVQXVNt35ERLNcrbfZbVVVp875ul8bHx/Hee+/hW9/6Fk6fPo14jMCTTCdgtmH9BtuPaueOnebuWMlvKD+6tyjE10aJRMK+NTIyYkHlpjw2NNSbMlEefjmjd36DWpp+Abrv/eAHePmZnyI81oe92XF8uWwe6x76DNJf/q8QanQbEWpFrExPOzLt79EgvQgiBNsrShN2IV97Avc4g8z3QLTAVmsLVtQivOdBm3wf1B5YC/PFrIW702WUfOPHiH3vX1nPV/jg44jc+QkEG9q8u8tpqZC4WZxyeRkeHrHV+7TIylro8uXLeOftt8nrT6GdICyPBvz2J76Eg1/9uygor+KnfTEv8r7LnzJEErE5A1CjBFAzo4MGoHpPH0com6RNX2Q8VFVRijt2tWHXtvXY0taAMMHH7Ow8yzBBgMWQSBE4CSBlDXAlkgRRAlMGpDzgxJAQ0NKzmvsgGaBRF7nX0l7XZG3N7TJXS17T5Fy51WhURke54UpmKPDUPcug9y0ee0bXeLRn3DsuTmZW8aoIrBgcQFBPv412eaNSoagAkHeuES079+5rpEvX5KZoo1wCThr1cufuWZ3zaMBL1/SMRsP0O0wARPCemMGm0fNo6z6G5t7TKHnkSwj99j+19IjSthHrBWQ6zgB9V8CKsYVotGCJVmgkelXC3fwm+bBrNcfa9Qjd/RkEtx9CsLiEVby6nMy8/kPEnv4PGC6sRt+me9G981OYqmshgKKRoApRkXnPLpwtXHAn9te/tsDOvLDw3C1oLc/4cXrP6nCbIu22aOkI1CmcMgB1Cfk0knd+kgDq1z0AZSO6jvx29QulTS8zuB7p3Gz7Bpv/iMwf971Fcnft+/Z7ZXIxLT1bIH7XdIV/zCEzzo0W37+Bch5R54Veufbuy7j44g8xTL1ekhfBfQ8+iD1770ALdYg6MuOUxeZa77XZXFDjf3P5tdwgOaHv3nDd4nJt3QX3Dd2T/aC2K9tCI/rybBF46u7pwdtvvYk3Xn8de/bsxSc/9SnTpXpG948eOYof/fCHGBzoZ5MrRt2mnWjZdw823P0IyhuakaY808fcP0cqR5XY4pUbKXd07WakO7k1svCbfxaMYX0796EPKy3L5mLechOf89DyPPGWv/BKKBVH8VgX2t7+Bhrb30ExZXfe1v0IP/hFBBqpgyPU35SZma4LSD/3V4h1nMNUfgU693wa7Xf/ri2SInvA/4TTCCunxC9n1ZPOcp9ZfM+/yrdyH1iJLGL3kGEHgSfvHfHskrh8WlOcjlZ428g+5cUuV9jbpjV8Y+HCSum91b0cUlms8sivDAX+/dU4uc4Vh/0lhwhAaXnqBI3a+ZkpzE5OYnZkEBM9Xbh+6l2MdF6yniNtfttKEHL//ffj0UcfsZ54v7fK4ssR9jpNWW9SDOfPn8d3CDbOnj1jPeUStnpHzGkr67BhFRVrNcBmPP74J/DZz372tkGUQNr169fxs58+jWeeeQaz/O16xlya9E3lU24G6nWTK6JG1ATY1POm62shjTC89OKLeO211wjUzhjAidKIk2GoXnwZqMqYFFdTYyP27bsDBw4exF4qAoEpfUt5X64Yc0lGaYLlpNGtt2mIHzt+1IzyGIGa0plPo2Hv3r34/Oc/byN32gdLef1lklwxlaZvfvdJnHz9ZTxYmsKDlWHsrcxH9UOfB77wD246mTQzN2sjTFmNNE0MIDs3ST5IETgVEfzUI6DN96rrEdSS2mswPrU6YaavC4nXvo/Ei99A+MBjyPvsnyDYtOl9WRDkdkgGg/jw6NEj+P6TT+LKpQvIzyswAHXgK38H+aUVZA8ZGzeIOtepQAPBAFRvJwHUEAHUewRQRxEivKysrMCGlhoUF+VjeGQSu7e34Pe+fD8a6ipz4vNViIg8dgs+WyoV5YaYJZDK2MIe8UQa8TiDnQtkaSVHLUTCQKAWJ3/akff0bCLB98j7Oo/p+bgDZnompnf5nnhaqxcKzAlEmZElKU4JbcaWd82ObE/KkzO+dHRZdM8zkLwDyT9ZfM5dU1AmGRYfdkR5lgznY11+Fl8tGMPBqgJUrd+Ewgd/HaGHvuQ9tJRsqwPtMTSmfTaGkJnmMaZV6ihStSiM9jkh7wYrqmm5rj5P1FIkIDY2gNRzX8fsc99Ax45PovPu37LJz1rG3Z9M76oqp8LsNPcq/+bcXnK+LOv+Lf+yOy7E4shX6HZwV63sSblRG91w4f2h3BEomwNFADXccZFtqBI7BKC+/IeIGoD66E5uXpxvkGMykldV0uJ741sf0CyAEb9N6DnvGSN37v800EBdI5f8i688jQsvfB8R8tO6detx7/332r6J83PzriOEcUtfL3aKuA4S/5gbdG3hOtuyHa3T5Mbnc+Pxz913UsiL5qG8vMI6Nje0brDVfqVfz507h2PHjtkIvrZY+fVf/3VzK9Q9uf6fOHECzz/7HEZHhgmgilBa04iGnfvNrbNqQ5tz6Vwok4/pl0FaiU6LHBSN96Om/TA2vv2XqJwbRmj9ToS3HUKgZYutTJy+fBxoP4GRsia03/f7GG49ZCvEakEhc1eWtS76eQDFx/QxfcAU+PftBFB2loOrvR4hCZ1EbN6WjZ2hkTDedx2dR1835ZWcnyUoCNB4K0ZpeakZ7XKJ06a1Wt5cwq+kpNh6kOX+NDoyYoakhOHVq+0YGhrENI1uCVCtoFNQUYOpkQHMjY0YoNAS2AIXjY0N2LFzJ5544gnceeeddm81UtqPHDmC7373uzTqL5mQVa+33AbU08wMmtuUbDIp5Ug4wnwUmVuf5rXcfdddBkSamZ9bAhsqiSsENd/65n/EW2++QWNQYDDrDF8qBRmMUg4qRwEoAZ3i4kIbJRIg3LRxM7bzOxrB0wiSetxy86cRgYH+fly8eBGH3z1sAGqU5TMzo5FCpT9j6dO8G42caRNkjQoKCO5knGsdIXk/SGl87rln8eaR44j1XsNvVczi/roiVDS2ovCeX0Poka/cetUx1o9679XDzMriBascMzzlrw/y0VopM3gdiR/9W6QuH2McaUQe+23kffL3NaTjPfHLIwH5n/zkJ3jppRfRea2Tv+dRxHrZ/tgXsfuzv4MIDYGbGXyaRK3250agBKA0AuUAlPYbWtdSjz/46oNoqK3AXz35OmbnE7jv4Bbcc2AL9u5YxwhoapP/Fjl4JV7mtSXKKecZkwHegX8chlkENv71xXM3omS/+c89v/iMsJzeVVAb1DXaUGxH6mwgWEtlkJBB5Y2QycXQuRvqqFGxpLUnN1rmRtBiAnYGzATkcs8F7nhuwM6tNCnA50a89PnF77v0MA3M+6ZIAn9cPIIDmzYgevfnETnwMIKb93oFsgLpXZ9vFZQvXpZcEb+7nf19vrM77vQmpA1pk899E7PvvY6hvm68VrkHp+r2I1hQgojmktkIW76bb6YRNf7W6FtIC4Ponl3XaJzmlEWhDSZNhnnGs/VwEiwqTWZQKz26rmdymod++nW/hFS/Ono3XN2yEHMeXP7K+0XLR6BO/9gfgRKA+jLuWHDh++gCKK1u5Yg1w7pTucZmnP6dGujBzMgQYtNjSMzOMp8xm6OseXm2Mh1DRqBegIQyVGBT21YYefE6fZZFfG4a8Zkp1T7kUlxYWIAwZa2AkyO+oP+qX/2zny4S124cANK5/5w/+mb3Gdy7i6Tf0m/ShTqaO7B3Xe1So9Q6z5OepO0gm0IdsjPTMxgdHsE47RDp5X379xFoldvok+aYKnTTtojxt9pAflEJ6rfuMZfO2s3bkIwnLd6P6ZdHJlusyAOIzo6hvP88aq8dRmP72yieG2P9s+Ypl2cLym3fwMG2u21ja20tYQsoiE/1vldvH9fex/RhpMCfC0Dlcif51i0BywZAJpehkYzFMDk8gJFuLSRxDWPXr5rimhnup7COk8cz5g5TWlaGqspKVDCUlJR6oytuQr3mIY2Pjdl+OpMGaDKm7OXCVLNxu62eM0MANdbdgcneTqQI0OQmpdEcAYMdBAT79u3D7j17aDi22LXlJCHZ29uLo0eP4vDhd3Hs2HF+a5yGaBjhwkICtVpUNreacaEl22WQqlc/RSWkhiqhLhAl9wCBQI2AacVBzTHS9/Ly3MiSer4056mLQltzq04eP27fjebTwKGxr3RY7zpDfpRgkIowLqPQc2OSPRWNRlBdVYmG+no0NDaZspBbXz7zrHJXmdkO8EPD6Ovrw/WuLkxMTVIxZRhfyDZh1B4kUmLTsTTmqSQ0d62K8WzduhWPPPIwgeAhA7VSWL8ICQQovzJC9T2Nevk+8uoJ1G8trvCd73wb17p7UZmcxh8Uj+G+DXXI3/8EogceRXCXJs6bumTQ8YOhTPdVJI+/TCP0L4GCQkQe+rLNPQmuy51P98GmwScBanUafOMbf41XXn6ZYCiG8sZ1aD34AFr234+6rXsN0GvE1Si3eHhU54PmQA1cc3OgfADVRwClTWBbNzTin/z9z2LX1hb8+PnjOHa6A2PjM3jo7u348q/diYpybTHAyBiX9JCiXo30nKpJq2G5tDgjZ7G4vBOrS48WznnMubziee6zduBR3zFUw8A2IkDlXAbZXgiszA3Qrmteluu1tv09LGRc0JwuO2r+ls4FwPQ75Z2rM8O95+JzBpuBN31L98nfFeOD2N95FE3rNiLyxX+E0LYDCMjN8hcmZVLk598K1516lOm+hDR5N/Hyd3G+qwdvzufjRKAKXeEKc8tUu9dcLjfPi4Hnbq4Xr+vIazqagap7FnQesk4IW6lR57omA9Z7xoCVzglQ3Nww7xvyJtB1xSuwpqPd974jt0jK8Ig23OQ1R546Udb8LL9PpLTbCNTk+OIcqGuLLnx3fOkPmJb8BQBlrPU+p+F9p5xy8rnBvAeY+PHudpunNNnfjSnq3+mxEYKpKdvGQHsiZcTryYTJD5W6AInxCNu8RWuZv3G0UmeqP+uYoq5Xm9J+TOZ2x7t6y3/HNVcdAyz/oC3oIDc76WVf/isUUtZKp4mv9F3XRhVcW1Q6xJdyu1MHor8wxWJHRhZjtA+kR3t7ejBOG6GgIN/AXcYbzVLHrlY9LSktMd6XfNU7uqfOyTy5+PK6Np4vrl+Hu3/vP0PTrn3WcSJGsGJWfj7sPPFRJq98Hf/wlDJH85hCyXnbu0l7nxWM9yEUn0Umkmd7ZE01bLc9uRL5ZXyecslGnm6sJLLqx3X3MX2oKPDncuG7gRz7S3i6HitgZnwMEwN9iM1OY3qEhtyl0xTw1zA/OYrk/AzSNN4lyK0XjAJNQYJRwXojTGG7VXY0V0HgSYCmgoCmunUryuqaaSzOYqK/C/3nT2J6oAe2czjj0/tu3lINDh06hO3btxuwEeCQEBYZqJmYxKXLl1xvf2enE7psddGCEpQ2rUPlhs2oadthq8HNjQ9hoo+AkIAtpjzMzVpvni2iwW8q3hKCJn2noaHB3BUl/GXUCQxqBE3GcX//gAEXW0K1vsXyOTs+aq6PWs2wqjiC4rwQ5ghwYgmCKKZHPalSYAKeZsTR0BMIUfxRz6VPqx0qT+pB13O6Hw5TgVE55muPX2ZbO1vLSByeJUCNq9cemKfBLSUnV8EHHrif4QFs2rjRlN3tkHr7NXJ3vZt57OvH8PCwjXypfqU8TWkWFnk9lyGcPHUKr736CsanZ9AcTuL3C0dwX2sjiu/9AvIOPooADVFmzIv9dshnT18kr0zaayrT24HUW08jdfEostr/Z8/9yPvc30Ogptkx8wKtLc5flLSUu0Zcv/Ptb9ny5+KpDfvuxf4v/SEq122y0QnxtvXgr5AUMxLiMQxea8cI29r0iBaRcABKq2W2snz/yz/5NB44tA2dPcN4/vUz+P7T72LrxkZ8+TOHCKyaUVNTtlTp2HdyPuYrKtNOduKCfi685xkf3mX/r64688z7uxDH4hOLf0U6c8ad/71cX29V0YL5lltfS869o8i/vnD0/vjPLL+vGzTC/JD1wRTLIM3Gk47Fkem4Ajz9PYQLahD98j9GePvBXwBAeXm5FfER7T6f6b6C1NtPI335KOIEcYfnwng+WYn+RNAWq5ARqdEEyQube2YjDDQ+zQDlNS9bOvflrqrWl70UviZ3+If/fXnsAJTkjckknVPOCCDZUvc2suWNanm/tajAwjUat0WU4bVb99jRdIVlV/l+/2lxBGrCVuE79aO/tkUk5AarESi58PkAaqHKP0pkuiFoIDE+M4H2t1/ExRd/jOmhPttM3eqGMsSAs+qPdalmpBYl3VrAvJeVl6GIctk6L73RRz8sUA5/uKriOduhrhk/6pr3uL2r+MkzAkACT4pb3hLSV1pASoBIuljXlf7FTo70wqixSDrM6Q2nRxW3VvnTdgxqh5KXWlHv6JEjOHf2nOk/5UGbsStRNqeTdavFcdQZ4HRiBBUV5TYPuJx5VzYvnTmD2WwYh37rH2DdgfuMlwPUnUrXx/RLJOMtR7a4DoOWfw9RnmmOlDYfTtOuk7eq29vMGy01ynlZ9FFszx/T33paAFC58tUn37bx+7BSNNomBnttNCo+P2+9YXK5m+rvxiSBT2yaoCEx71bwo9C0DfckjSnotRqXlK6WNC6sqEYVDcjS+mbbUFT70bAJ2Qf1jTjjGeu+ir5zxxCfHJcnkqXPVwJy75PglRC3XiwJV4KfyckpG7WRy4+Et14qrqxBZUsb6rftRVlDi72vbFme+F4qNmc9fWNdVwiouhGjctayp7rnVgpy3+bfhe87Ui8bwSKvy7WmrGEd1u2/3wzb7pNvs5z6CchmUVOYQVVREFFmQuI7ntEGrBEeGdIBJGnEUZtYfP4kZV+Riczdxr6VZRxZlEQVMihNv3JTAAD/9ElEQVQIubkQxE+YSwcxGQtgYhZI8DmNcCmqutpa3H//fbj33ntx8ODBFUftViIpvI6OdvM7f/bZ53h+zdJkvZRMqy03SyVuy1+LVF78nsoniRAawhn8VukU7qmMWLkUHHgMoQe+iEBlnVABX8gtR5GX2SXXV7q2ArGeM1NjSJ14FaljLyJz5TgCxaWIfuJ3ENrzAIJNG814/Jug7u5uK8OfPvUTnD1/kbxYjbZDD2PvF38PJdW15A/XU245XSGbMmjlpjN8vRMjPZ2YGuxB3wUCqDMegNrQiP/sDz+Jxx7cbe3t1bfP49996xVzX9u+uQmffGg39u9uZdT6p6J3vdM2KrWcrLHzOg/u6Rxyl5ddvXn92OgVyQdU/hP+G0toQcjkPnVjnO8XrRgzL1qb40nmehcSP/wueSpGAP4IwtpRf9dd3ty51dLm53Bt6RcY0Ny/JPk2deJloOM9pCjTYnfcjaHKRvQHCjGnuWRzCcQo3+bJL5r3OD8f55Hy1+tgcSNxLriRNTf6phFvO2dw13gkn9jIHvPr59knXrHjQpW4g1FujvSe5IviVOfXga/8XTRs30cZLyDmRiA+CPIBlLbXkAvfSbnwtV9Afkm5B6D+CFEBqJu4xH7oiYWqVSGnh/rRd/oIOo+8hr6zx2xp8craOvNWEFBR8fplLK8IdWipbZcQyDQ2NpoXiECNOh19MiDEYG/xXXtfR7vryF3zfixjYf99BZ9up57998Qz0tHaH0/zZu+44w7roJTOUR40qvTOO+/g7bfeMvmp9zTPWvpdHZbif3mmyEtEW54UGIgrpm4rMSAlXfTS88/jcmc3Nt77ODYcfAC1W3Yjj88sWe30Y/pgaRlrLOoU3fD48AZmW7yaw2Yf08f0oaXFOVCrkjiaSjqZtJXB4jMzmCPYmJkYI+iYpJKfMWNPPWVS0NYzqqA3+aoUq4xu7Ruj0Zr84jIUlJahsLQcBTR41bs2OTyI6dFhG8kSsInPTtJo7MOE5n8M9WKe39JS6+pltQUhGKfilSLQiFdSq7gxnZH8IpTU1KNiXRvKacAXV9cjUlhiPaZMlDLjEkWSEpAxmuT3tArh3Pio+ZrPjg5ifpLf4zUpZPMnZ2bUI6a5BXJbKaqoQkltA8ob1/N7TSgoryaQvI5rR18xt4v0/BzKC7KoLAygMJIF7QuvpzhowCtB3BEn+EkG8hhnHgqoKCVopEwyaQr7TBLhrHrc0gRIGQIooJZ2XGTRUd7KV3mYTxFAEUTNJkNIZphGlkteXsRGiKRUd+3caYtX7Nu3/5ZAKkFFpblWP/7Jj/Huu4cxNTmJuVnWBes2xfpkxAS0mjcWMsWtutBCAFJmW7dux/bde7B1XRNas1Mo7zsP0DAMzE8jUN2I4IZdCG3ch9C6rQjWtdiy5Jq8//NQZnQIme7LSBMwpS4dQ6av3cpOm/aF9z6I8Nb9CFQQsPkg72+AtDLjCy+8gMPvvIWBoRFUrduIDXc+hO2P/zoKqezVm7pUsSwltRe5lQ33XjcANdnXRQB1ypYx9wHUP/qDJ/D4I3v4cBCnT7Xj60++gSudQ2ZAV1UUobK80OKiaWY8IfAbZZALaD75Qzxigb8VonbUNd5n/fr3IxHt1eK58PB9uZSF9JtMbUfvup5Rb6/SwxuunVnWvPw5hnXn+rFw6t/3j+7gjv4PUs7vhWj42507g/DGMs3lscV77ox/daII1BkzPoHkKfLUxfPIXu9BIFJoIDy0eT+Cm/Yg2NiKoDoCJEt+HqKcygz3uQnUl44jffUEMoM0FFlUoe3bENy8BVjXinRhsXMt1EiZjhpl8s8FgBS8a+buyPTr6O7nBvecgJWTy5STBFaaW+bmjLl5ZFroI6Y5Yxr5Js/FY0kaq5pHpvljlEGU6zPzMUxOz9MA1nwy52lQs3GbrSbZsGOfuQb68viDIANn/GZsRgDqPZz84V9huP08dUkpdn7qK9j3G3/nI72IhDqkQmx//edOM29/gV7mUXpwy9Zt2LRlq4GEKPlO8t4HL6YD2cZUt7rf1roBZdSr/ujTLcmLw/5aG9DJynQr4LT890qk9xXkDq6lx59/7jkMDg7gK1/5qrnla6RKeVE+hoaGzDX+lZdfMfd16S9dHxl1838131eeKJu3sK14JPDV1NSI0pJiPP/sszh89Cjbbj6a9hzCns/+NipaWsk/zAOTmtUoLk8s3Z45YNet58CXC6RViu9j+kVoFYb7mD6mjwAZgLql/PP5nEed+j2MMuySNKo1R8Pv1TQ3GI1SCGxIWXsvSjD67nu+H70BKhosEQpDzR0SIJqdGsf02DBmx8Zs8rzel7LUKJfAU2x6wjb4TWjPKioWjXTpOxLM8tEXcIrKfaGo2Ea5SmsbUUhQE6UxImVvLoZMK19yCsET6qb4qbyUL8Wrb8X53cTctIFC5cv2xFF2LC8Egkx3XkkJAWCFzeMSKFSexq63o+v4Gxin0ZuanUJRJIMyAqiyfCCPRpIMHH1aFGNSBKDkJ6x5WQXyIec99dLZ5n9aRp5lqflTE/OwEagaAijZppms0i78Ib93p0gztMLmkkFMJ1iWBFSKX+BGQKeyotIW+NhMA62pudEW+dCqierR1H31/MmFQorrNA3/906/h96eXprdWYTyChEh2JHLmcohrg2WY7PMrxvl0sTeHTt2Ytu27bT9NtBwL0ckzboZuo70haNIXzuLzMA1+QUyE6zrIsZVQvCkOEsqGKoQKCy1Xv6A9srid4xMwbEc9B7rJTszgez0KMM4MhPDyI4O8Nq4lVWwfgPCG/citOMuBFuoWMkLXjGTPAb+JdPPfvYzW3mvs/2q7RHUtOcurD9wP9Yx5BWXmLuoSAb/So1QRkFa9dLfQwDVRZ66hr5zJ6xXOkOjVgDqH/6hB6AIXjqv9OLpl0/i6MkOXCWIktuXsIwte6326LUVcwVlWzRQJDAU0eaVcofxf7sg15qI7kU8gKQ2y6O1ZTKheE4Lyehc1/WMO1cb0eImvObHuXDUAjHu98I1Pp97zYLFpTi8+NgwLG7vt380g53HhWFqkRUl/+i4vFwXfnr3Fy7wKBRDXstOTBKQ9yDTQZDT10temyZgKiafViNQVsNjJUAZo6Pxrng2kocAZQKFmsVoZU5Zk03EyLuzyJBnjVcpw7Lk3Yx4d3aYn40hWF2D4PpWhDcRQNXVsx1oHiTzpJFdkZ+vmx1Ffj51yD3Xn2VHASsbsdIoFYNGpmx/MAtusQ5bvMOC3LLZBvnvzMXreOGNszRkp+wTGoHXXjsHv/onqN92B9PsANStFcrPTwIFkuM2AnVRAOovMXz1PAqKyxyA+sofmwuf2ozoA0rGB0JWbsyb3L67jr2JE9//c4z1dVvn4v79B8xtXW1MlFu+qkvpjAh1h1zYmpubUVhQYPr4w0SmZxkEoDTPScuO93R347d+53fMO8JsBAalW88JZP3wBz/AmdNnoBEnyQRldHx8wjoD7rnnHmzbvo3Xw/aOgla5ra6qwpUrl/Dee6dwhnpMK2u2HrgPNa0EoJ7Hi22wm+cWW4lE801WyQFGxao5l9Jx/sIyH9MvQDni6XZIr31c9B/TR4FuMgfq5uS3CQk5KXD9E0mom1++uYnQCNFEQLslACXgJP96Gl80UuxdvWOBgMJO+IeXBZwmB/sxOzFuo00yAv1n5abkVg+aRsKfTMv7Gr2KFBSioIzCkYZ5lOcabRIoE2AzgKTeWr6vOSUaRZOyEtCz+PltKwTlh6hAgtzlzyXLNWavZ0rn3j17T0HKir+1T83M8AAGL5y25XW1WWEkmEZpQciAT1HUlZZeVzRTcdpWxAYFkSzywrSB7R7vWPQBCnGBrADmWZTzyQAK+EBVodnKlhrJ/TD/yADNp5FbEA0hQUA2TputZwoYmfPAGiMycMs8S1FrDyzt4t7a1or6ujpzg9C8LrlIyLXi2rUOxk1gRmCVoUFYWN2IinWbLZ9zY0M2EhKfHKXyCuLAgQP43d/9Pezes9vmRK1Io/22Il66/TTS3Zcc8JmlUapRtjCNzsJyBIsrGMps4Qf17ltpC+gKjJMPsnM0QicGaYSO2Xs2f4iKMNjQapvrhvY8iNCGHd4HXfmKlP1fNsm1Sps2P/3UUwaiZsjLZVTe2x79Apr33W3z/jSCaW6u3jsrkYCKjMHxwT5bhW+0u8MBqDMEUDYC1eQA1MMEUDQuhvrHcOS9Drz69jkcPtmONAiCNLpLkJrVClsqR/K7GWAMahPmd86j8bj42M5lkOgZB7psZS49y0viTytTe1/netE76tRu6Xl3XSBHbkYa1conk7vRrpygawujXhFEGfJ5HjVQR2AlMKf27QEru2ZHdTo40Bf1gKAPrPzNfv1gbos6p5GkXmj/vq7z4B39wPcZt52nEsj2diN95TKyfdfJxyMIzM/zujazZVxFBP9l9eRZgqm8AgNSWXUyqBBYZgHJGQH/WQKy8X6bl2flyLQKgAXrGhDcQP7dsg2BhiZLl9qq66zxZNIy0lXH04ucfeOZEuedGq3wrJ3wj3/hht86YQgzUKbPTsZsjt1ffPc1DI1OWv1IflYLQH2FAGr7Bw+gfJCxMAL1o5UB1EdxFT7pK62KN3z1HAHU67j65vMm92qbWrBjx3Zb1Ehtcjkw0m+5sWtBIm1roP0Y9Xv5c3/TpPYkEiDXCNMPvv8DdLS34/Nf+LytHCuXQx8MyTVfixY9+8wzOHb0GMbGRtm2w7bB7+jomK1kumfPHmzeusVG2/z3qioqDECFqQf7+vvw/HPP49KFi9ZRVVRVh9q2rShrXG8eKepkjRYUMRTbSqghgTSCKU0nCOUXmgzw5eTH9DF9TB/TSnQbLnyOfHnibzK3oHB9dW+CUoLH/cwlmiQrXSbpqgwyF1mGcSSTccRpZAssxWdnPDc6r2dIz/MZ67WikamJpJrYrMUhNB9JCzGodylIJS/BbUaHopYCojEQn5/DzCQF8dQkYox7YSRLH7cHF5PvfvG3dyKj0ZEMBSkppYWGG5VWvka6CB5nRwbQeewNdB5/3dJcWhhFcynBT1EQhXk09JjuJG2kwZkMphNZVBYAxQJXXtxZdajryI/O0BaYJ86QW15xfgB1xUBexBl6yplLs/6Q+HyCSZohMOuaAIZng1QKblRL6bKeNT6merD3VYYMel1flsKwyeoBZyznl1ejcstelLdsslE2babcc+pdzBIQ5TGNWnr9wQcfwm/99m9ScZcrBTnkl5OXOL/eZFROjyIz0kejtAPpwS6kdT5NYERwbEHAWO8ojep1ZZ2CYClQVIZARS1CjZsQatpsrlXmBqhnWKaLBfE3S9oP7MnvfQ9nz57F0PCwjdJWb9hsrk5Nuw5SORPcM83inxuaUQ7JIBXfa/GWsV4CqJ4O9ApAnfZc+FoJoP7gCXzi4d18OICpiVlcuTaAn754HM+9cR7pgkrkbdyL4IFPAfWtyLJN0ZrQZEaEU3GE03GE0gkvEJQKMCho8RbGrw4KjcDKrUv8E+AzIbmVKvC3vcNzPmjxupXBkmxPWhEyYQuhWAeFgIurUEunjm5GoM8lxpF22/vDv7xjj/rPCyP68kN8zyu6x6Cr4nH10MuwFxDLF2jLd2BMror5AmkG3ryjPZNzj0GGp1wYBdrMlZFyRfFFCdr0O4oUItOTCE2MITQ6CvCYpQzJEjCzkBzfskysVRrvhtmI8hEoKCTvEmCVlyNY32ijTMGqGoKufEu/NgzWKz5kcmXll81S4mM5tPCG/V0kTy7w741x6IruujJ15D3lfdiJId7nAwGW4wiB+c9efg9HT3eg/boWk5nXUybbqmmULgFQGg1ckJHvLwlA6ZvyDhCAOnHDCNTfIYByy5gr7R8lCudHMTXQj3M//TauHXuTbb4HjQ312LF7D2pq6mzOr8p1OTjVby3MsGH9OtsI/sNM1inBoMWJvv2tb+Mc5eMnnngCBw4eMG8ILUKhTj61Q41UqTNPbtCnTp5EbD5m4HBCLuU8b9vYho0bN6KhodHyr/eKi4ts6456lpsA1XunTuEUw/lz56yDUK5/4iGlQQziWoHKvhCF5ZWoWLcJtZt2omHHHTZa5ZhI4YPh54/pY/qYPtp02wBqCeW+KTnj/jhaIndu/gl7g7cXntAFGRRUDDZCRMEo0GPGZu6DnjC2FaXsnILRztUDLYPEE5RGfMk7lf4RkLAFEVLO5TAZi9vIV2Ju1o4a+RKo8t397LP2LQKlMA0sCmIBNfV2atKyRhM0t0tATmmeo2F17oUf48wzT9reFIUFETSV0IYtC6GmlMYbDbIEo+6b0ihUFvUlzsXPJdEZRQZ6eKJRqmnaZrFkwEBWA+OhfecBIff8QuZ4PhsPYHQugL6JFGYDhajasAk1NHIq1282F8ihy2dsqfjp4QEz7FW+Lg6BTBqKBIGldY1oueNeUyi2yEXIuV1qSd3uk29hbmwQJTRUtm7bhoceesg28NUo1nLS8rEa1RJY0AqK2hxZwNBIRrp65+M0xmR4av4ay84MfAOmHqkuaZixcG3UKWhgioVQwCDL/ENCAgvXrnXi3cOHqbhP4vKlixiTkR0Mo2pdK1r2HMLmhz9ro08aATVitfk1txJp5FYAary/B6O9XQag+s6d9OZAxWwVPgeg9tjz8zMx9PSN4SfPH8WPXzqNZEEF8jbdARz6PNCwycrc8bMAMuubx6B3dNfT3jl5kAaIggwRW95YzEiuy33PuFBH/tZ1a6P2rjs33sqkEGS9+sBLoEu/bfTRABsBB88NeDGvzn3MAbII341kUwgz2NK23nPa68Zchf2jBb5jnSBMHxuPjTqxvZrrn2SCfpMPbWRagJvtWS1NabVnaPibu2JYcytVL/on9uN7bK9yRxSAU9o1AhXkN8Msr0gggyifydP7Ch7Y8sFYlIax5uVECvKRV1SI/JJiRHmMFBbwfsSNptl7bnTNAJvS4Y28aXTNRqz4DaWZhc3gk8c9dsm77jOU/fSf9+55h4WjThau+c94R30zncH4+KyNZn79+6/bowd3t+Fq5wDOXOw2F766Tdt/iQDKW0TCANQpNweKAErzaX0A9ZGaA6Vi8upUukpLsh//zr9Dj1x0eW/btq04cOAg8qhjbEQ4h9TO9I5GYrXfolz35MKn9rocZH2YSCBJi0j89de/juPHjuP+Bx+wubkb1q83IJRi21JHiOTAyMiIrWL6wnPP26iV5vNqfp7cT7XdiLbo2Lljh+0JpZX51OY0ktViZVHO78wwjmH0dPeiq6vTgrYF0f6Tcm1X+1f5Oe8YdcLmoaC0EtUbthJE7ce6Ox9AUWXlR3JE82P6mD6mD55+MQC1EqlL3e9CXQP5Kt4pk4WDkQEgBpot3sXcu6Kc71BpuHj41/579/xHcl7z4zWXGZLtHUOBqv2ukjRM3ZLsmn+kES8ZifaYM8hM4GqZX7eUbyTPHc3tx/uIgMl7P/sejj75l7YJcTQcQCXxRQMBVHNFFEV5Qdkm6JkKYDKWtdGpCuICfUYx6ChooOWVZwicBKLGiTOKIsC6Mgeg9H4uKStBvjk8G7B4R/lSoLAM6/ffZ0u5Nu46aIbmaNcVW+Vp1vYUmWRa5+y6ysQpkAqU1DahbstuRGmYDHd3Yn5acx4yGLx8Gr1njmBmsA95waztk/XIo4/gd3/vPzG/e5FWSdKS552d1yx0d/fY9caGBtsIeeeuXfb7F6Hh8XEMDwxidHTEFr2QEqyqrkJtbZ0tN696+kVIRoji7unpRV9fL3khbUp9EaT7QT77aQPJIyOj5rZ39txZDPb3I85yCLI8y2obseHgfVi/7x7Ubtxue9aIv8zIERt631yJbBU+Aag+Aii58PlzoHwXPg9APf6QA1Dx+TgGhibx42eP4gcvnEQirwzRjQRQd36WzLdRKI/M5b7r/nhf58FjcSNrH7xo15RP77hIue+5cz3lnvd/iQS2GFhGIQKgkAeEDAxpZMqAlNoZA69lbA6l9m1y1wRQ/GCuht5117Higv1m/Sz+VmeL4hV447l+sz6DiiM2i5Tm4s2M2Sh1SUkBKsuLjF+0YMLw6BSmpudNhGmUUCuGGszSqJKApCaf6yiZQBnnRr+9ESsCDjeXTNccmJJrrTuXmy2vCygJrDHwMuWIntV1/72cYHG7uWrut4tP84DMVVGBgEJHA4DMQ+6cMRc02i3guHgt7L3jgtLBI+P339M3dZ5gXQwMT+LNI5fx3vku9A9NYM/2dfj0o/vw8ltn8eRPD5ux27h154cIQP2xdWh9JACUV0TiIQFRzbvtv3AC7/3oG5jouYbymlrbz8/mPrE+NDdtsV1JRglAwRYEqqqqMLknAOI6MbyHPoQk9zxtgPv1v/orvPvuu7hj3z6bA7Vz506bjyvgJPlj7YxBo1Df++53rSMuXyNUvOZkZ8i2GLnrrrtQy6M6RFU+UerjJuoazfEtKMizZ+XyNzI8gv6BfnMNFLDSRvRalEKb+k9RR7OB26i5eCyaX4ymnQdw4Gt/gurWLeQnxm0F/yEu2I/pY/qYfun0/gOojyj5RqMF+++OvjLSHftjv2lULWip3HMN1mglPeD8y0/j+I/+GuOaQxGfR1EUqC0NYUNV2OZEUVLbPKXJGNBSkl0AUI6cOSqMlEwTZBFAdU8ChYxjU4WbL5XOWIqM9B7tJPtuD59rHwNm52Pmdrf53ids0YLaTTuQV1xMpcTn+HnZgFp2XgtlaP8rucq51RFLEcmP2n25OA51dtjiHgJZYz0dGL5yDqOdlxGfGLXe3rvvuRt/+Ad/aO58k1REfb39OE+l9/Zbb+Jq+xUDEnKvKC0rx6//+q9b0Ip96i1cK6l8tcjF9My07Ul19vQZXLx4EZ0ELHLNkFJua2vFrt27zTdeS9zKmHB1enukb3V3X8eRI0ds7yZNYtZKZDJkDUAxThuJZHkJgGuFsrm5WUxPT9PoTNropBYECecXoKSmAdUbtqBlz52o37wTpdU1LDNN8Naon75lB8bpjstJxpWMwbFeB6Dkxtd3PhdAORe+xx/abc8nYgkMEQT86Jkj+P5zxxGPVhBA7QUOEUDV5wCoHE775ZBjTvfVnMwuZNwd9Xeh3dkld33x6BNbhx5TXXhXLC4Zj2JwjW4xaKTIgSiNfhG4jfch9uaTCPecRVVNFXZuW4e77miz1S8HRybx+jsXcPZyn+1XEqmsR4FWiwxHbJTUABrbgOpDmxinBaoE0lSeDAYf1Wj4/QDBmka2dF0Gra7L4PVH9HR0MkPP8sAgoKkTe97e1TPee7yj9r0AyDzQ5s8H80GXgTi7xuCBOQVza9RomDcy5r+v0a08HeX+bPe0l5AbFRufnEVn9wjePn6ZRm0aD9693fYb27axEd/84Zv4t9982Xr9m7ft+qUCKNWDFrEZuJgDoEoIoD75EQJQjrmNZ4KUFVqQaeDSKVw//iauvPUiQokYNu3YieaWFtRUuw4h8U0Ot9tvXa+vr7MgGSiZlKuLPmyk9qo0a/nyb33rW7bFg4CT5tFqk3y56EnO+6Q8XblyBd/85jfR3t6OSIgymPwl+Ts9NYNSAq47Dx2yctLIlvIuMSA3PrkzahRKcYj0XQXJcekj6Q2Nbj311NPo7em2tuXLI23Pon36Dv32/wkNOw5Ae6AZX7PMVWtGt9FJ/DF9TB/T30667UUk/jaTJz/NoPEPvtLyC8l/xIwE/lheeHIH0Dvdp4/i0uvPouu9o5jo66KxEkRNSQjrK0OoKnKGTd90EBMEUE2lWZTnywjzSWcuZhnpAlkXRgLID2exrTrLo7OxFp+XKUb7OMXvEpR1jruFDEprarHj8S9h3f77bD8mGfUyAhdJBpv9tTRbfF4hCFBpRE57fs2Mj2KO4EgbWM4M96P75Ju2SIYUYmVVFdavW08FFuU3520vrunpGTN0bDQhlTZgIcCo1f/279+Pr33ta9i2bZt9Zy2k1QEFmLSsrZSudp/XSJeS6kopYN8qLik2AHXffffiE5/4hPXK3g5JeavH860338TzLzxv7h4hLb7AvGgvHfVaahTC5xP3bS8FVM6aiJxfXI7S+hZUbdiM4upaFJRSiReV2pL3VY0tvF9CPbwUQN2M3AhUnMDpugGocS1jft658K0EoJLxJIbHpvHjZw7jyWePYS5SjkjbXgQOfQ4BG4GSC98qH/0QkM/XfkoNnHh/l5N7dvFJkd+SFt9w72OsD8kX/gIF3SfQ1NKAR+7fhS9/6iCKiwvQeX0If/W91/HyOxeRDuchuPlOhO7/GgJltSw3NkAvFiOWoRmqrEcbUSNgstE1Ah6NlJmLogE3ASl/1MyNkmnUhpWKsEKGgJvv+fPQgrwWSLGO2Ebl0pomv6X5bY2KO7ditiMZ0mbICYh5gMsPSpruWaMWOFu87to3S0RITBkxYMZ7/Lkwwq9zMrdCPJFCUWEeAeZG3LN/Ew7s3YjqmjLEZ2O2kMRfPfmGjRbcAKDYDj4oI97iZjn6i0i85y0ikZcDoD4qi0i44g5QZkQQn5vDpZd/jKtvvoCBjiuoqSzHPffeZ/KLYpP1oTJ17+WSwHBzc5MBKIGDFR/6kJDPVwIuPT09+OlPf2qgSKvpCUC1tbXZBrvWPrznBX40qv+Tn/wEFymX52ZnUVRehYKycgz1XLcl3ptb1tk+Ua2trQai9L7e1Qa/69etM7dGPz7xpToL5EKouVWaI3Xu3FnyepzPVVBHq+Mwi5HhQUT4ne2Pfh7Ne+5CRXObueir/fpC4MNb0h/Tx/Qx/bIo9IV//N/9KWULBcyvcGBBKDjDyxkaIvd3Kfl3JJDtjIfc4E7c3lLaVHiivxtTQ33QRHG59Wgj3IJowHqLZ6jntdR4cRTIC8ul0KIkWUQWQsGsbZarZ7XqXkFE11yPtP+4PpnkM1PxgC13rmc1N6SAhkXT7kOoWr/Z5mlJyS4aN4ogyHhckJK2iPxv8znlUSMqKhkttiEDRsu+qvddc8SSVPyzBEyj42MYHBgg4BjCOMGOFF1GvfjFZSiqbTZ3qPnJcYyPM0xM2hfy8vNQWVlpPYIrkZTc5cuX8cwzz1ovofZTeu+90+jvH8Ds9LS5cmg+lMo1lUzZKJFcQ7Ri09DQoLnUKf2NjQ0ub6uQQNnx48dt5by3334bY6NjtFWpcAuLULFhC6o370FxXROKqutRyFBc24ASglKVbd3mXajbuseWctZRC0bYEvplFQagyqrrUFrlRp9WMoaMZVYIVl80xAVeFWQ4au7atPiJhmRFRSkO0cBt21Bn8QjcxWIJXLrahwtXB5AKEQhU1iHQtMUtvc24Pgq00LnLMnAHd2LXF665IBjgyLuRQ9ZGAyHyCGOQgRkjsG8/ichkPw2mUmxqbcDe7S0IFeZjfmbeXNU6ukfUC4JAdQvQtg/Z4kobkdIy9JoLGKCRpSXLbfVItgULeYXI5hUjk1eEdH4J0gWlDGVIFZQjXVSJdHEVMiVVyJbWAGWsj4oGZCsbkalqRrpqHZI165GobkWitg3x+s0MWxFv3I5k8w4kWnYjtf4OZFr3AxsPIrCZYdMBBDbqN9PH69nWfUDrHcCGOxDmtYJN+5C38Q4bfYzy+VBdm4Ex7dWn/dzKSwvQur4BTQ1VqK0uQ3lZEUFkIQoL2LbJ8zOzcUyzPIoKovi1R+6w0SfbT4wyS6t5njzbybK6bqMgpdW1aNx5AMU19Sxvb4RWxf5BBAo9yS/JVu3Tp6XM58aGbdS/ZvMONDAdkidqMyu+/2EJHn+KtFJsam4WPe8dxuDlMzYaJbkoUFBYVGgyyH9j4T2WQYR51qIJAghFfC43zg8jOVfUMK5du2auezoKIGmTd3WmCdiId3LBt0bUJNPlEj45MWHgS6vBan6S6lydS+Mjw4hRD+UXFJr7Xj5lrKRC2nO3VXkLmOlbir+/v98W+Tl85LBt2aHRsKamZnMvl9ufnp+emkQilbbOsMKyKpTVN5l7u62O6ZHK2+ry4/Bx+Dj8ygYDUE4k/HLIKVinaOW7r1TYNf3zzn/ptPBJd7JSCvxri0eerfCgXWdQr7P29BjpvIzxvm5ktKR0OEiwlEVhRJPFQ5hNus10CyLa40nKlGFZpIpP6zhozpNUSzJDAMUy0jt6VNdUjFrqfHjOufspTk2wl/G+bv/9NPK3mDuYytq9sfwbuupMUXfHXVFdaK6XlLzN/ZFBz39SXtGiElsuPpyXjwwNTmgSbn4xCrT/VkMLypvbUL5uEyrXbyJ4K0Ryfo6KbgYzVE5y9dPqdBPjEza6pD0/pNjUM9nR0WEK7ujRY3jjjTfw6iuv4eSJE+ikwp2PJ8zFUApNm9JqYYwyfquI39TInwyrOSpZKdvh4RGCtXHMz81TKWup36gpcOupVe6oqDXipO8LqL311pt4/fU3+K3jBIODtBVDNArrUNm6FVWbdqK8ZTOKq2ptg2at0FTduhlN2/eikaFh227UE0TVtm1D9fqNKOf9oopKKt9yFBFEFVdU2ciTGfHL6Fbsruc1suYDKC1zPD0ySBBFAEXjoKK85AYANTefwMUrvTh/tR8pGvmhChq2TVuJ0j86AEpkxeKVzZIiWunasl+Ox3WV14W67Cf/zE8vAKiy8mK0ttRi+6Ymm7s0OTGLU2e7cI0ASoApQIATaNlp4EjugBr5YaO2o7/0u4JbPIOX+S19Rkftx2aB8WSCYWTkBhgi8BIIiwh0EfhHaRwLcFkoJtgqRZKgK1lYgSRBV6q4GqmSaqTLapEpq0e2vMHShKomoJKBx2xlM1DdjACBWF7delugpLKlFRUtbShj+ytp3oiy1u0oJP8lx/qR0N5piRi2kF8evm8nDuxuxe5t61gGjdixuQk7tjShgEbo+MQMZufjKCspwGP378T2rfyON5KVTmVw8lzXzQGUhNEHRKYbWNipZBwzbAcCULOjQw5AbdyBxl0HeK7l1T8gPjc+Ir0vWVQk4k/qgNlp9J45aq7RuqpRfY0sqZNJZezI+6jxG3UIQYGAlhaQ0GIkH1ZSnWmkTJuGa1NcLRxxnDJWI0Ry39u7d6/NZVI+czv3xEuS15LRWrVvfGzMOrWK61pQt3mndVIV1zRganwMM5KPszM2H1ajoNYpSNlpo7bkBZ2r804bxGtFP63M13613Vb6q66utjRoLpXmk83HY+Z5MDM7Z0uay4tAnWRhtoslfPW+8MDHdFtEXlL9yitE8zb5QxcX2+VHisTjjs/tKPvKfjMYc30kM/UrR7cEUEv0xQ31qasyGtzR/fWeJS1512cKHqWIbQ4AjRDbEdzOXZBHib2o5xQWYtR7/vnNaeGbt35sZeI7K302N9yQJB4WPkpyl91fbf6apME71H4B4/00NrKamxBAcV6W4EejUSHEKY/TzFc0mFXnLsJsRDfY2IxOcRJ72SjTRMydl+QJOLlv6R2NOg1MBzCbcAadXIc0B6r10COoXNfGC951xSaj0r26JNws72EqQG3o6Bv0WqmvqLKW4KUJJbUN5lJRXFVnYKZm43YbhanduJPG3Ea7rrlVNjeMdS+3C62u1NFxzdwopFBPnjppoz+H3z2M1157Ha+88ipe5/HcufOYmp6GloMuLC9HGY00GYgy2Bp27kdN2w5TbmUNzYyfRqrmvTDJ4i0t7KCNGrUpsPYOEZ/JrVEjW1LIWtWps7MT777zDp599jmCp9dx8eIFcznMp3LPKy0jeGJedt6JgsoaCuyojb5pkY2y+gbUUoE3bt5B+3UD09WAkqpqFJVXEjCVMZQzvRX2u7Ck1NKWSz6fWXnfglTechsx90kBKBpaMhxn/BGoZQBKxsLsXMwBqPZ+JEP5BFAagRKAqmL7+oAMy/ebVC4rlc2K5XWzB11LdH/E7zyZn0G64xQiUwMoKyOAWldH4NBM4yiCqUkCKAIDjUAJ+AQIUILrdyOQX0zA5NyKbkUOPvmk88Xgz2+y4AEvBbWHhcC6WRpSLrD+tXy8QJz429z7WM8Cy5KZ+m40pFU8w6gviaKqMA9F+VEU5uWhkAZ4cUkJQqkEpjvPY2awB6n5WezcWG/AaM+2FrRtakDrhlps3NiALTzX/CHxzxhBlOaGHdq7ERtbqi31rv0LQN1iBOqXAaCYxpmRAQxecgBK84hqaVR/kABKVeiLTf0xObqgkxaDykl067btPytZDGvXWhxmrLvdjP2Kigo0NjURGAlAKS9+/PquC6WlJaitrUaBNl1eTZD8DZHSJVAkV0+54r3z9js270ijSnLbu//++w3A2Eg7n/MNSGVVv8XfWvBheGgEQwPOq0D72lU0rcf6gw+YrpmlPBwf6MdA93UDWZLxkoPigZmZaVs0QvrmLL/7DmW9ljRXB5moqbEJ+/bvs/lXG1pbrRNuZmbWOvLGxyegfStLqd9qt+yClsfXYjUL9OEs8o8+5bQxI79BUa6IH+TGnKAcT8jLZcHd0/+zAnnv2yPudIEWomZY/jmflkdrcsDOXPvV0Wka/nYJcb95bvyc80/37Dn/I2bvOjmudm62sPWUm2Rwz3iHj+nDScvNdUdSDAymMFTZVuGqSY1A+IzjyP3SA/6Z7uWwjPUGaXKxmxskty+5XUwO9GCs9xomujsw2duJ6aFezI0PUZlMkaHUa+SWFlVwvvV8mxH6X/aTpb2SXFq97+nmL4n87634XWslGW91K+adIMlaTCZAIz2LOBt/MJBBXkguegH+ZtnxkeXx6JpsEi1hnh9h+elZynHtI+XviSUQluD1ecar0Se5tYXyCgl0SmyESANEflW7uroNsm/wbSqTspo6NBE01GqUpa4exZXVBBPr0LB1v/mKN+4+aJNvtRSs5lBJ2GXicRsJa9i1H+sOPmguhSUEJFpxbWpyynol26+04/LFS9ZDqAm9E1SEckHMLyxERX0L1u27Bzuf+DJ2fvpr2PTAp1HVugXRomJl3RSlJvk2bN+HrQ9/Ds1770FpXYvNEYvNz2GKIFYuef/bv/nf8M//n/8P/Df/7L/GP/uv/yn+r//tf4P/8X/8H/Dtb38Lp0+dMtdDzQUJ5heipHkTNtz3adTvOmTgzzEajVUWoZahrlm3ERUEi2GNJqhEJQQZTBiyvKwnVUcTjO7az0viBz9OF80NnLZI5AO1B5PLSrTSxO/rxduu9781pPLyZYNXL64gPdK5+7149uEgk73LSDWpdp/NphEhP5blhbC+NGqhUL0weob3tVKg3Fwd/4kH7JaVg95PUVFrXh//OGHC9qhjigBJj7ryckHkHz8cpSRd4Mbqnc0ibv9g02Rf4382L5IkhZcGS4BfJqod92/h0orkP8ujXpdgYRBbaouDFHWDY1HdlNy2jxrpc25VRS0YQr2idz9k5AMhpU+L67z55pv46dM/taPA0mOPPYZDhw6hsbFxYfEHXdfzGq3Sb3V0dV/vxsULl3D58iUMDvbzOu0C+a/zvi3oEp9HmsY0UjErQnk2qBPszTffwDPPPGPu3z/5yVOU8d/BKy+/bMBIboB5BJ3a+F0ryD766KPYvHmzpVvf1sITWqFT+ic2MY4Y0291kVOlVjUf0/tPXsHaQQ1N+kznZkNFkKI+H712AWd+8g288Wf/Iy698mOMdl+xEWnNF74VudamdpQbHOXW6dI7JC8d7gHytexQs0X9c8oA8qSCWxU1RFuJtqvcvRmC5Kmg9uLkUR2pSqc61DKJmC3gpS1vpkcGMNl3HRPXOzCuLWaG+q2jWnbvQuL8BH5MHypacRGJRQbyznhQxYdsA1f+5huyy0TEOUbS0X5FS+Ao6NmZ0WHbgFW9a1METYk5bVwbN8NXit2+oAeljMiMYjxtgqudwgsrKm0H8ZLqBhvpKCyvIjDIs8fTBAvmk2zGgd63T3u0ePZBkqVdpMbEIDe5oCYq8f/M8AiGLr6Hcy/+EJ2n3kWMqEdznVrKgdL8oK1+JYWRDYQwHYfNa6ovoYHONiOXvVzSdwSixmNA3zQFPZ8tp+1empcx178k8z80E8BV7UUbzzDeoO2yLreW/b/xxwQXO5Gcl1KWccS03mZJWT4tW055mZJnHaonWEu/ut8J1qvb7FiRWnlIIbK+3FK9aUwO9mK8pxOz5IlZguiZsUFb8UiudyIJGG1qmFdUZosuyF1Pc5Dyist4XmY9zTYqo4n5ZhxKtjpjQnUgpSd3GMU91d9toHx2pN8Wv9D+XnIZVbqUQGeEao6XRpXKoR508Zj4rbCyFgVllcaLMkD1hvKhETCNNGlumY0qEaWp/D4o4009olrIY6irg4qiE1MUrHJb6jt7xMqsdYO/jLlbRCKuVfhGJvGjZ4/i+8+eQDxagmjbXgS9faCyWqBADfNXidQ2vTxnx3qRfN4tIrFufSMevX83fuPTh5BfWoCeriH8xXdexYtvX0DGFpG4C8EHfpMNrZ4GmvaM+ZsnpUEdA9p3qohCoJzCojwvjAK2d41eG8j2nnPtlTyUV4i5oR50PfdtDJ1+B8mJYTxy1xb85hfvR9u6WpQUuzkj7uksXnrzLP76ybdwuaMfVZXF+Md/9Ck8/sBO3iMRoMXnE/gPLKevf+/NlVfhY3tcClDfP7K4KfO1ubpGn07+8C9tX7sIZcSuT30VB7/692y/reT7uIiESsUnyQ7JA20uLVkjkpuXXJSlhySTnJGmkrx5GeTGqQ3gY5RPp370V7j02jOYGhtDXW2t7Y1U39Bgq4kqNhtVsflQknkBe6alpdnmDn1Q5X275GSrW4xHc0q1kbgW/5GLtsDJ+vXrsGPHToYd5n4o2S1AI48ABY0UKUwQuAh4xebjBqS0zPjU+Ki55LXd/0lsf+yLqG7dhunhfrz7jf/VZKLskzyWRYRBo0gztlQ5dZJ1xgZtxE6LbWixibbWNttDSnOe5LYnPazyVVCH3veffBInT540ILX5vk/g0G//pyiqrkE6h68+HCX+t4zIPn6nkQ6yVKRnU9SBU5RhfWePo+v4mwYyNPqkeY8td9yNDXc9Yq6Wtvqm935uGzOSfamL0gdC23b0buU+bM94B+9czUve29rORLarOob1rYzZPPzt2UFu3rvbfD5Fe8OODEkvpBXM9pX9wvasziodGbRQleyzDOOS586uz/wmKppbqP8dz6ksfJJs+Zj/Phy0CoASE7lf81MUasMDiMsYnZs15SmSa5bmyWgUwJQJg+bHyM1EE32175AE3DBB1NRALxnGDbua0Dcm9r7Gg0ZrdJJMpmzRAxmrJdU0WmsaaeASRNGALaquQ1GlQg2VZaG9r7ik2LxofmnsJcEsUKHvqWFIERqIYFom+7owdOkMes4cwXDXZczHBKCyBFBZW9JcvRXF+QSLNNIFikTrea+QdvlyACUSgNKCE1qRb4ZtisWLuuIMwZiuBzA4G8C18QABlHZyD5rrnBY12PVrXyWQ2mIrtDlF6zfF2yslr5b0mhkyCqo/CQAZEwJRtr+RXw+8LwCgybdmePDeHMtndnKMRtgc5qgkJwly5vhbPYlKm/bXihQWG2ASgBIPWJL5x4wTgWWS4rWlwj1+0whfgnFqkrz1rlOQCZjJvWeaoF0bCNumwanEQhzmKx/WJqcFtoqXD57ySyssHbY3FvMggKVnCkpKbTEIzWWyUlSvt1eAt1OOt0MGoCh0B6+1G4BS+1sNQA0MTbh9oJ47gVi0FHkb9yBw1xcQEIAijy4k+leETL54ec6O9nir8J1cBqAK0dM9hL/8tgegQgTqmw8RQP3WhwZAqX3IZVfueiXRECrywyjlUfMpZVcrqGNE6bS0Mttqs38rAdQsARTbgQDU4OWzNhdTcu5OAqjwBwigJC+S1H3D1y5Qdl23OYla3bRh217kFTkXZ+XddVTdnHLjFIDS/ND2t1+wJcw7T59AMJ3ABhr5cuOroZFfVFhoQEmu1DZKw1BHMNDS3GS/fd2XW+7++fLj+0W+3s49+kEASkBIbtlaaU/flqvepk0bbWVBuSZq/tHU5KS5aGvOquYoae7R8DBl9tSkueIpX/Je0UbC6kwrqWvARgKoDXc+QrmchwHq13e++W8w0X0VVZTf9fUN9h0DXdqigzJScaiDTXtMafuM3bt2Mh2bDJhKf6dstM+VjUCe0v0f/+N/xJHDh8nuQbTd/Sju/Nrft3mv0kHKrp5/f0vzV4RyGf8m5HGTtSUWNLIELRM9nWg//DL13lGM/R/s/QeUZcl5JgZ+z5t8L196n1m+qsu19w7dQDccYWlAgORwhiAJzlCiRjpH0u7Ont2ds9LR7tldrbTnaDQz4gztUHQASBCE64ZrtLfVprqqy1dlVnr/vH/7fX/cm/mquqtttSPrz/xfxI0bN25E3Ig//i/s2WPW1kvH7CbQGLvmFlz1sc/z+wy7eu99GP9Vfvm02ToKj0hInZLSOTQLxoEZ1/lh0+h4bW4sF9JrBGwE1qTbNNgObAKmmu2EKyAlN+tM1rXAEnWNGsMX8FP77Uy6EVxJDzLpYGXOiyWNIPWJELleKtkSiLu+9n80map3WRraCpxKX9vlFXof6XXPgdJ3U8HReUHaJejMkz/C6uQZVKiQ2iGMUmQJADSdKt7Zg1jGcaJngIW8gNmXn0V+YdoKkHrNdEaHdhYSeCjkiyZoVRQ0jK9FsTppXLRCYSohKMQvIKbCplGHSCzBBmuLHfI6fv1ttr1oLE2FV6MBDGcDGvjdGO82sd1S/mgoNr84Y+udNPqhngntlKZpiuW8G/2oVmvoCDcwkm7aNuSqFN1EUmE2ymfX1LMJ7OhpGrh6LQDl1yCtg5pZD2C5qNEsNkwdBLc1jUAB59Y0AsV8Yn50T+zA6MGbsPsjn0LPxDZWbAegLI/eSf60PepbXa57ZI5td1SI7J9uASp7/KZ5gvHiuqZHZE2Yud4X7xkJOfn1g7ggKPVIhRFLpJDs7LKNGrReSY1sYW0F2aUFM5XfbtTdNejSLiUEVSYFcKWISnFRz3GAZdjC5gPKFnudrlm+4xTSKZZnTVUUcHI3/Qg5G70a+T3Ptr7sMpEAVJX5M3fmJJYnz7qF88cIoAjKXxNAlSqYtYN0n8I3HziECgFUtA1ABTwAdfli+MEm+yL6/l7ZuiSAyiQxPbWIP9YI1KNHUQ+yEmob8w8QgFI3TTIcRG8ygkwsjBTtKtue6my/G+QVSiVbI7qvDaDuIIAavPwAypti9W6QARS2BwJQ6ki4AEBpBOqX3QiU9URfbtJodTyC3OIiXv7eX+HcMz+zGRVSdq762BetN1ydVvomlDbeQ5egjeyhzNHoPPNR7cf04efwwne/jrmTR+ml5dY5DQ5hiCxgIBCg9lPrnjQCNTw8dAGA0rtN3rXZ7VqmuV4+8uW1gYnXYAETjS4JKGlkR3btpifW+tOF+XkbdVLa6Z1R9GeghEye++XIZgh09WJg1wGMXXcb+rZfhUS6C4XlOUw+/wSe/uYfo7Q0h4mt27Frzx7bDl2ASe/0SfGRmw57166s/f195ubnm08CVYqTzqjS2lgp0hPX3Y7rfuGrtkGLZsYoO/1OuH+89Fql6TLU+bYgVBZqbK/Xps+a7vnKT/8eweISv10aa+tF5Cthm2Ezfu1t2HHH/UgNDFJMv7reqznWIcsV6WCUG1XqHnmWneLqEioskwI7BopsBKnK66K9V4MEmi1V0bpZAXFPD7UwlX6VA7Ppl2x1TR3qssufk8/KKa8KumtZrMA7N5EuNYu6TsWvyverjN/yK/8ZhvZdx3Kr5R86301lznvgMuoYV+idUeA/eiNQ7Z9En0mFIRQNExQcw9EffAMzrzyPEgtdb3e3CanrrruWAnzYhsh1Jk82m2PBXsccheOx48cxNztnPf4pAiPNdd63fx8OHDiI3bt3mzDT8L62MlXP044dO2whpxqJChXGl48csfN+dJCpdknbLIjaka5lU6tiDHdgx14KuDtspKVrdAsLGYUihZ5fzi4bXVBe3dQ0vUPzVtWQTz7zMJZPHzPgZO+mcqPtftUjoTgJaQWbBFChOnoTTYRdYtCbJvgk2Dm9Sv+sH9t6WjbNzz1zIclFo1CadqYRq4UCMJRqoYf6j9Y9LRFQndMIVFmHuUZtq9eJG+7AxPW3o3Nw1ICeH65fcS9Jr3q9Rdg9J2aFtgs1QGQpNRI8WtypoWwthJQA1AiReg5lSlFQsPKrXmT5kVDQXN9apWLTM/SsAJb14JL1vdWgakQoHI3ZaJNGntS42nQ8NbReYpQ0A/sUkpqylxOQUuPN8E348L6Fyz+VJitRfFbzmCWkbOQ0njBlLEZQJsCkd2nOfft73kvStBQBzPkzJ7A0dYaCXzuPvYjpl561OdTbtg5vAihGr1ysYHpuFX/3g6fxtw96AErnQAlAjeyklP5HPIWPbADqh3+EpADUBAHUXVfjFz59k41AbQCox957AGVlkaSyaaSyZlYpo9qhM4C+RBhd8TA6okFEJAhei3y9ru22RumL8+dxRgDqhcdRX1vCPbfswi8TQO3YohGoJH3pZXrowwWgnv+bP94AUPs/JQD1NQegLuMI1AYxSaFYFCuTZ/Hkn/xPmD38lJ1912xR4e/oxs4778P2W++1NaGKj3qznZ5DlYoWZYmUKyuHXv647y5XyiSmLbswjVOP/hBTzz/OdvcIlamCk3daD6y85XfXdtyZzgy6u7psC/M40yt5r+lrMclb3hcQ0KhVRyqFFFk73qmT0tpRlS33b+Tkmn/l6IL2R1HWj1lcOrS+Tm2+NoPQVDl1dhby7jBxbQuujRuy3rS8AmWw37Nfp5aozjJ/ulyTf5rBYcsDGD+tndWMk1TfIDSlWufppXRsRKbHpmnaDAXKaMl5zWw5d+gxvPD9v0Ezv44du3ZjO/WIsfExk9naZKWdlCaN3F1wbtZFpLxT/L/73e/iqaeetHWxA9Qtrvvcr6F32x4b9VB++bMsLkVtubdBls1t5Gexc+ePXV/8pHvIyof/vEz1Dvpk186yYfVoozPPd1TcN636tWcceffosBGnjV8F0eZz09Fo89I5+OVHuorN1HAX+mGdcL7N1f5dyLotH7JrlKawumBnTR5/5EGsnD6CWKCMa3aEcfOBBJ54IYsnXgnaDsPbb74TQ/tvtCn3AkF+ZPSdpEsIkORWlrDEeqt6NfvSE7Yxj0ZztQ5UIFpx8KJnI1WKv31jixTLqPQHL3ZKu14hERzijzYAi4ccJ2SGm94166q5Ncm0U2Xc8Ec/ibBMhQ+sVQJ4aC6GxxajdlzM4LZduOnL/8J0OOklkquavmvf00vfFfpg0AaA0pdUURZw8oWLCtLkc4/g6b/491g6ewLa0ekzn/kMPnb/x633S6NGKoDaZUe7npUrZQrOddvdTEJUQ+/pzk6b76z5xn39/XZ6uEhgS0P3GqrXwk1tZeqTBLHmImvnHglnVQZNYdCI1ZnTp3DslVdw9MjLqFP49k1QaF59M8YO3myjLvFMl6eEe8l6h9ReXv1eMvVMZOen7eT4yeceRXZxGnkUkR2JoNpBhZ+AJrVYR3qeYK5FIBoJoDNSRZIAKhpkw8qwtBV5byeBIEHqubUgao0ARjodgGJ9Mz/6Iu1kgosCaKUk1tlRqoRuC3QdyHtmJYBChe+IhdG7dY/ly847P4HusQnqzh6QeANy6eWvXq14ML0CPxIYOktG0+HWZietsS8RpFTYeGlai8331RQ5ASTmvZUjNow6gFDCLT00hsGdB2z7ce1WIxClFyhOroEVqNJ8YL2YbGGoPJIpQKxnkg2gyqb5MOGmHJLp4imz2XDzkzUKZcPrVPKs98gXlPZWV86lkPjhCkSpgbZ1WMb8EHqX/x6Z7zH5I1ALZ09imQBKi00FoHSQbsMAlDcCdY8bgSoVCKBmVwigniKAeh7VmEagrkHwli+4KXx1FpL3PhnvL6n8+N/QANQfEkA97wGogwRQbgrfjAGohwxA1YKR9wxAmY7jVTdHKqOuFqqjJU35oLVOmq6ntU4q5rpr1eQick850iirkl0JxbA+N4WZH/4lVg8/idb6Mj566y586fO3E0C9CyNQfp15F8jCpqzwp/BtAKi4A1A3fPlrBC+bAOpyRcNkjto5KmN63+N//vvoLLyCT9/dj/V8E88cqyMf7ENieBe23XwX+qkAWaeRvgGVNcVDeRNmexiOxk0uqlxK3vmkTXrUE15YWrApS4tnjmHp3HFbM5pfWTDFSsBBHUcCSlqfI9Bk06TJbjaIZ4+E7VBYdc754CoSpZ1uEd6TX3ViipU2k4WMj0hZ5qYzUV56Zl2dXPzWkqc12jV9SW1+jQqr2mQdlG5ubB+qtfqGm1hlOUpAF02kCEA6EUuJ025tK1k7usbIEd4XSNLaXYF+c9caWO3gyviLJMcFJDVqMHvkOZxh+3v0Zw8gzPq5Z99+bN2yBYND2g3SrVVrJ6UlzDx2AMqN3Nn38QqJ7P4hu9rs4plnnsZZ6hqZLXtwzWe+goGd+23ZAD+klcEN4nOWc5s/loey2x3nJG/Orpu+mzOM7H4bWRj88U2jixxl2K9ZfNO5ubu+O6/UzqrTsukO9bZvq7JJ3rxW+0s3ps+1xa5dtvueac+031c+k+XmyowLyy87fMAAt/8O89tSOJr63ySQdgBFcdOmNmr/da/C71AvrCBYmMZoZ5HAqQPjgxHmUws/eGQNjx2LYBd1m5233o2ebVchmspYh71PKtfqkM2trmB1dgrzp46Zvjb9whOsJwHrOOqKtpCOtEyPilGHitE9RkAke4R2rTWP8NqZ6hd3doEmZzo3imXKak3Bc6Zdy92u2/1s3nfh6rsAS+Ug/vpcAt+e0nmEeQxt342bvvIvMEIAJf3JAag31t2u0HtPBqBMeHo13BA4hWWNIKG4tkyA8BgOf/+v0CjmrJfnq7/5m7jjzjvd05cgfWz1MGkq2eWm6elpPPfcs/jRD3+IY0eP2jzqjv5hjB240ebCDuw5uFlZLxMpZ/SrBlwVc/HUUZx87EFMH3oCizMnURpJIr89heXxCJqsIKnZKnrPVtEzxQrdlGAG+hNVJIJsaLyeMS367ktHEI9FMJdz65g6Y7ApfAlWal8BclLRkR8PnfmUqwSQr7p7/R1Aga86vhRAscqGgrU7zsZqgIDl4Od+DYN7Dth8XzUWG4L1EuSEPn/VUFCwaVGkQFJxddl2T8wvzmJ58qQNrRdXllDlPS2OlDD1y5ALxwlyCU/13Gnq5Z57PoOdt99v65yEyDYULT5HmUKDbs7lQjJHL+7u/5KkMBwrRDdNw8qDuO19Bp48YGbgi2S3GV9ZfL+v9653mwTqNDK3SPCkNVDr8+cxd/R5AqinbVrB1i2j+L3faANQ+TLOG4B6Gt/64fOoxDKIE0BtrIG6AqDeEEA9aCNQ7weAstJtRHWWjXqQjXsIvQmCJ7boYabD/Ckpnr+LSXVOLKpTEdGunGuI2nqd/M++juLRp9DKreBjBFC//Pk7sGNiAKmUdpIU6ckPAYAy5cptIqGNF+aPvWRTuw98+pdx45e9KXwEUJczCrYmkmBgiaBm+qUnceKRB3Cgdw7/8ssDaLSieOiFOh47tIrTCwF077wGmdGtjEeHyRgpnMpZgRWNTKkzSetpkt19tm7KwJlkDknpE/ipV+u2O9fq+dNYOXvczn0rra/Y2g+bYmSdQ2UDNH4nkck3yTqGZXJezGv7FmS9Rx1DapPFGwCqDUS5SLhCpjjZo3QS21mEbLsadDfwTv82csSw3NoszRLQOq0Y3aK24Y+9L55gW0QwJPCU7rL1ptqKXABJ4EibRckMxzRVyfRrXwTT5I+XBr1SpPzRqPzkocdw+smf4PiTP7Oe/4PXXIfx8QlbYyX5/1oKZ5TPjo2N2QiU0i7yy6pM5YumHL7w4ot2HuBLzx9CrH8MBz7+8xi66hqkB8csf9Se+C2Vy1/G0Y+n2ZX3nrvcdA+ye/e8BJr7xrVvd+52vRGeZzd3P9xNtw1//Eib/p07f+zaHwV0QMit6zHT+KJ7DXU6yo+7tnVAdu3YB10CW8703mngySuHG3bGQe82N8Zfpp6nGQ6QCSIEoLT+JxzSiKRUA420BtHbFcW2MdbtHQncuDeGUqWFZ18p48HH1/DSVAw7bv0odt5yNwb4beKdadaFmssfhcHvW6Vesjo7jeXzZ7F09qSdtSa5Id1jKBPD7QN17EjXkfRGgwSeVJYEoNQp7UAT9ReaPnByAItgyaoL3+ULXJ/0em+UzYqASorFid/BLzXefbnJz2o1iD8/k8Q3zwlAFTC0Yzdu+dX/HMOawkegz8RYnl6hDx5tTuFTD0CtYqMrxeUlG2FZnT5N5H4EiyePYHxkGLffcSfuu/8+7Nmzxx5+v0gjVM8+8wweeughO79nnfHV4aU3f+V3seP2+xCg8mHKuFeZ3gn5Qagx1IVGYU49+gCe/frvG8Cs9Sdx9qYkFncR/bCsd07VMP5syUafIpUmInwsHmmiN1ph5WugJiHH8NQL0puOooMNx1q5ReCj4IMEUC1kkqygVvFU0fw0bFY6YbASAddM1q2J2tHjti9/mQ14nuHIp06017lMN3zpaxi/7nZr3AQYJFg3groE+UJdi6SzVL6kpJyn8JEiVs6t2z3lrxqTAJW8UDyKlpQF73nJFmWXtkhulAgaS1oDF8aOuz6O3fd+Bj3j26FT3k3AMk+VQnkXv+4Xe714twml16JLh+ue8xvEV9HrvfNdJuWZFKTVOTYC0+ewNHXazouZ3QBQI/i9r34c999ztfkvFcqYmtkEUDUCqJiNQH3+yi58KmfeFL6OqUMYnxj1AJSbwucAlJvCV3vPpvC1lz3XwGpkOk6goil7/WQ15K70eiX09cpj092UkrtWqWOp1EAuEEVlaRp47JuoHX+aAGoZH7tlN75EALV9ot8bgRLp2Q/JFL68N4WPAGru2Is22nOQAEq9tpd9Ch+TItkppf3Yz36A6Wd/gtD6SVy3pYwv3ZfBSF8MK7kAfvZSAw+/UMHZ6TzW18tSlzezQWWPrFGbVN8wtt70ETuaYfiqaxEmqLKpR96H9T+vRunV5uhaU8E1yl8qZFFim1NcXrDOrOL6Msrrq5YfWqDeDqSMWQ5M3isefL8tpCc52W1W2vm9yHJT/to7BY74LQWEtFmDgF80mSQYcqx1dSECI7djqg5U18gRr/kdtE4oyGd0bp42EJICaO8T2etdvqi063JD7pqj8+dcNq9dXHWtbxGztaznnnkIp578KU49+7i1oddefz1GhkfQSYBmwNVTOH0dwI3cxTA2OoL+/n7d2NjmXyx/ApKaEXPm7BkcffkInqOOgWQntt9yj50zliGAUh0VwLB2S8BAAILfVaMf2nhIU8Y1fb+xcU2T9+Vu1wIn5k42d4Zlz7trAykaBdJ35LdzQETf03UG0mLXeq9Gcujo7pm7Fx97RvlM/17aZFoG+h9e5H8Xo3a7UqlyoK/j8k+3XWl0/nzf3t02V+div3zeDjXWezbKQAtl6lD1RhUDPSH0d4UQo5KU6QhhoJf6UDyMZCyI4d4gRvrd/Y6EK59nZ2t4+kgZDz+Xw7GZEHq3XYWt199qa6DSAyOWf95LbFZJheVkcdJ1Pq5OncHMkUNYOPGS7Vq8qy+Cf3FVCXcMVG1EiJLF018Uz7Z0txkODLlr26yKDzgoLbntRqC0GYRclGaXYu+BdvLKtT/Fcr0Wwp+fdgCqmM+zqd6DW3/9X2JYMlXhMA+tvHkhbkzNvELvOwX+aKrVKq4sY/HUy9a7vXD8CAprSyhTYFeI4NXbpcJx333345d/+cu2/qmjQ/Pm3z9SYdLaqe9//3v40z/9E8yfP4/OviFc/wtfNQAVT3favvuXE7UHQ1RE8utYOnsMk0/8FCcf/h5W4mVkd6Qxvy+OwiDRUx3oO0XF9okCEqusWhTaHRHtrNdAMlAlKKJgU1gS5pEgupIRJKghFVjvi2RN40tEqLPF3TQ+VdbNquLZPHfiEkytB1DlO3cSQEk+aTMKTe2zsPjttJPdzts/jonr70D/zn1sBNMmyF2392bIItd4EmBRAJdWNfL4KAXOc7aboICipuihwoDVZUKB1yD4q40kkRuMYrUHqFLnDEhoMx5BegkzLR3zVfS+mEdoMc9nwth558ftrCZNtVRPpAS+EuPHxJexRhuO5Hb7G5DyRnSBV+/Cv+fTa77uTbzjvSIpMZoak11axMrMJBZOv4Lpw8/YFD59j61bR/BffPUTrw+gdhJA3fwFD0BpBOqiTPiHTmqAlGaVswsA1Aju9UagEpkOzJ1fxB8RGDz4KAFU4N0fgfKLmcJVlXLAiYpEjOBJSgTlg+bY68+924vBa5RPK7O8rWTmq00sFuvIVRsoa8QgEkdrZQatxz0AlV3CR2/ZYwBqx5YPKYBqWwPlA6gDn/pl3OwDqOrlA1ASlZpCVspl8eRf/SHmn/4ert7awq37orj1QBzd6RAVQqBQbmGtEMRqPkozjGwpgAq/Qa1WwdJqBdPzZZw4s4pyMI0t192KLTfeaRsUaNqa4rvxWdss+tO/KU9iKcZSkL0RAbObMi1FWfekfG8q0Pyx50QyTKFWkAJNItUNY8l+x1J4zc7vqBEmySD+uHv6vjT5s/HMxgiWubv4KnjPaqTX2vvVPlj8nNLvgIHiKrMdLFzElg5nV6D6/rOUg+cpB6deOWydDNu272BZTtvIkoBRXUCG+eOvuVIcNaVRHNIaKfrRdDGFKWVYAESRlHupWNzYya/JxAgkapRTI5HuO7j4yP8GUFH8vEpoee6Z+lP4TgbpX+7yLy8Kx/kx/xYW7ebHmT6Zzfx6V/5z3qWI4sK+i/QL+45i/jll3vvTx6GpZzTvw4HbC+8rryL89jZSSSBiU0PJ4SCvg7QH+M3lz0yydffyusXwyLq2M5Hkl6b8+GCsyjbo2NwrOL34Mkb6mtg1HsO24QjBUgS9mQj6yBlbG84Q+V01U0fpEpUrLcwuN/B3D+fw4NMlOxOzd2Ibdt31SYzuv8k2FQtRbmrzMZVHrYeeP3MSK+fPYm12yqZ9Lhx/0ZZ+7OqL4XcIoG4ngIqykgv48Ku4rLWckJveT92G71mvBDBTCuE86/h8KYylShArdNPMIWW//GokayTZwNZ0A3sydQwlGjaiJVJcfTL1S6aXJ2u1IP7idALfPEsAxXI3vGsv7viN/8rW9qusmb+Nb6/nPMsVet8p8H/7q5+0Vqkka7ttnZ3TKhfQ09Vpa5IGh4bR1d2NFAGJzm44cODgxk557ydpGp8OR9VOOS+8cAiFXA5dg+O4/pd+C1tvuYeVSHNlXaG7PBRAOKodmOZx+vEfYvrZx7Bw4jDmh1pY3J/G2ngEtSRBUbaJ/pMVjB8qIpLju6MBdMXqSEfqCKm3yISsRqSC1tOSioconEIEPC0DRJSfpkSlY1KoJHjd22Vs1BlLF4UJ/U+u6UBeYEev1kPBduabywewWGCFZQMSTyTsTAE11Ls/+jmkentR54MKz4VJUUFBo94aKeT55QUsniSQfuV5LJ86htzcDOr5HBoBKmKpCKrdVCR6oyhnqEh1UrmnoCungigmWmhQ2EkwNClwQvUWOlab6D5XxdCLBYQXGTEiwwOf+CXs/+Qv2a5KtvudfR/xFXot0rdRb2Z+bdUA1PyJl3H+xacxQ+XBB1C/9xufwMfvucYyvx1A/d0PXyCoTdsIVODWLyAwsouFonwZ68SHhNTaKM1SWpamUPvRH29O4buTAOrntAvfuwygVHkZQHu7p/D8TxGnQpeiFijwpC3Kk1Ie6NkadCMvAJH1Xjq7a0jddbnexFq5wYa+gSxBVI0Nr1GU8npllgDqG6gagFomgHIjUG4Tics8he89BlAaHfcB1E1f+edvH0D5UfbyVOqKKZ5UFAVW1ufY5vz5H6Dwyo/w5fszuO3qFPooA9ks2IwAJVt+680oZTLziYqVpmsXSnU88kIRDz+fx/TMOmK94zj4c79kB49rKl8oouk59mYj9003aeOaptll2ru8a49MJyfrsxOH0M62hu83gMIbBlpoOuWfid1Q/GXyWqZ3z9aoKBA9vwFCHGjzp3G56VsEcd40L42gmGnsgTkPxLj3uvf54EOmH4cL3Hy/tF8YZ8+dpkbsimtLKKws2QYBSmM8kXTTnZgpyhb5M5BEU6RvKWBg6VN4+uBe2sX+6JzvbsSANvx7cbB8F1iw/HcgZQOgOEdn55+ghH0su+Iv6678y48BEMbH1t5SBzAW2BDwCLi1vpsgRUDIZ0XKs3kAxtpw+jFgQ7t0H/95iwdNi5cXN8VHydwIz4uhu7/5vICm4uPCcnHSPfNvcsiesmvFyYCBpXEzHOa88+F5qzdqOLd8CqeXjiBfnUF3pojbr04akMp0RDDcF8UwdQw+TL+eDiRm4Aq1Ql3pGPWKZ14p48nDecysR5Gm7qddEge27UH/zr1m1xTaSrGAudPHsTJ9Dtn5GesQXjj2AhoEeAJQv72H7yaA0lokfbqNz067puvlCGxOZsM4mQvhDHmmEMBKmfpOI4ga09VUvlBfi5JZPFjemwixvKdDDYykWtje2cBVBFLbUnUMxlmfGLCAlOld7lUm4zWFTwDqbzSFr5DHyO59uOOr/7VNG1Udsgi1lckr9MGhwC9+9XdbWsdSXV3EwEAftu/ajW1bt2Lrtq3YsmWrDXdrs4gPAkmYaYj96aeewu///u/jxPHjiMVj6BwYtekQuz/2OQzs2mejLBJ4l4W8cms7MJ07jRe//eeYf+lZFNYXMbszgrlrUsgPUIixsndP1tB3ukKuIlSmsGXj2huvoTPKSmACXeI5YMBJo09xKkua9bteVs8MwLbUdmuRAuWacOdftFlvHIDSOigHoALYTgCVpszRmofz68C5dSd8tOuQlAtNF7nhS7+DruEh1KgAKUkKVwJRjY+2mV+dPmPTw84fEjh8yaYBtQh6NNJUTYcJmoLI90eMqwkKAqatHmNIah8aquAWNWYUnUpNG4nrO1NF1/kawqUGIplOXPu5f2LbDdvWvWxgNzL3Cr0mqbFVWS7mslidmcLMKy9i6sWnrPfVAJSm8AlA3Xu15X2ZAGryAgCVQmz71Qjc9vMAAVSAAEqF5x9VrlvjQ5MKnwBUVQDq/AvY4u3C94ufvgmxNgD1gLYxfxcAlCkXHskqtlGnkDpZ3EYRAk/aYc9T716bTHFRkE42uLVOTWQ1Za9YQ5F2Tf8SqWo6ADWD5uPfNADVJID62K278cufv/1DuY25lPMLNpG4nADKskEfy1zsfWpHVqbOYPbIs5h6+kfoqhzHVz/ThWt3J2AzhvhMe2o1vUZZEKQCtpZv4uT5Br73RB6PvEi5G4xgaPd+XP3ZX0Hvlp1uNoC9l4qip6CrnbA6KvmrfLRLZ3fc5s+AhsAKQQyvDSwwHAvLB080bUqYnuO120hg03TgQNcee0DINt9pY5tyxvhuXG/4oVtN7v6GPd4zzJy67ukdyhgv/jKNzPTS5F97bu2kltAv8d5nUSZTcY2Ycq/6oPfomBCm3to0N/rBj8AHBB7USamd+WQ3UGEmw/PYPCp8XSt8/TIaUv3lz4EgOWuqFp/VOxTmBrggy7f5dc8YgPDYwjPFWfFxozF6RmFsbP6h0RoPRLWP3GyErdEdMxU3utBUOgxE0a9Cd2nZJLvystPlLH89L04eKUw6uH97l4ul2PsuMmlR+XEjdSwj+mYqTzIlrexadvfnP2P+zO7cXNjAemkFs9lJvDJzjDJlEZ+6rQP7tseRiIYx2h/DxFCMuovqnheafgSgvPQpR1eyDfzshTKeOlLCyXNFgrGQdcwO7b0eE9feSj3wIELxJObPEECx7cwvzpl+M3f0kANQ/VF8bU8Bt/W7KXw240evIVeozyxXgji+HsbjCxEcpTlXDSMaC6E7FSTQCyJNHSgVDyBJjkcDrA9AvuRGyGZXGphfJ5AKNnBtbwO391dwC1mbVmhWgRKkd+llAogrfNdfnkngbw1A5TBKGXHHb/63BqDczoLuGS/7rtAHiAK333Zza3h4BNdddwPuuede3HzLLdBOPR9EUm/W7OwsHn/sMfzvf/anmJycQlffEPbe93ns+ehnkcj02ujTxk5ul4FUaU0AkGepwD75V/8Ry68c5g1WkoMJzN6QRqknhGiugfFDJRt1idOuURgtiuyKVW0EyoSAF14ngUl3KkLAFLS1SwsFt4YpE2OFpO4WDTlh4x55dTqUPJvClw04ANUNdGsUiC+ZWgNOrritzSXc9eLxa27Bzb/2e+ge20JdcHO6iBb66jyEGQJC7baobT61eUiAYLGaDiI3GMHizgSyA2GCJsadLVSk0ERquY4g07c+RjBFgaKpi0YKmEUnQuE28UzJwGSkqJGwNDLj2+wE+Z233YeWABQb2Y1MuUKvSU5hrKOczxuAmj76PCZf2ARQWyaG8Xtf/QQ+YSNQ2sa8HUAdumAECiO7Na/zH1+eW+NDU4B9aRK1H/+JASh3DpS3jfm7CqB8tcGF4IcjVSVD0NSXDKEzErJNI/Rt3P32J15N7q4a+pZN1Zsv1JCl6bu3hxGIxtlCTxNA/c0mgLqFAMrOgbocB+nuJ4D62iaAYpl1CtPlJwubbYAbgXoRL/ztHxFAeVP4tImEpvDF394aqI28M4tTcN1Ixwpeeej7OPvo32NnXxE37Y3gjgMxjPSFDUC9VlIldini8PjLZXz9xwWcmiqh3KDMH9uGnontyIxsgXbj04YQtu6FrLUyep8zN0GIgRL/Pu3GVe/cGtrdLn8CVPpn5Gm6Lyl2yqvfklAjNZuUZ3PxnH2L+24Ky8sN1h0/LP16ruYurxuPX0TOn+7qeV75D+qZtkuZfol3arE88D3MQAEeBywEEGTSzcCF4IRAiMCD7Ko3jA+jLZBB3w4IGAChnR9C09EEVKJhnbsYYbhkC8sBFx+o0MWFzV+bitb0wvD9Btx6rgvSZOQuNtIlmeORUmfZ6iWz/Z6zuRxQ3vughFDFnnFuur8JUmyt04bdXTsWGBa4cUDH97t5T6F44XqR0fstfUoT2Qd3Gkmjq92ztxNka81S3UYdLQB72MJp6xnaLCF6v2fdIN5leHpwtbiIhex5zGXnkEoV8anbk9gzHuOtAPq6ohjui6Ejwe8WdmtCFepGcLzQNaNk7zg+VcPXf1LE4dNlFEpUekJRdI1OWGft4L7rsXD2hO3CV1hexPTLz2CWIKrBtO0iUPvt3QJQ1FEYLb6K7g48TeZD+NZkHE8vRWzqXjQWJLAL48Y9Mdx4VdzqfjrJhwzU8ZW0Kg+r1InmCKBeOlnFd58o4Pj5muXnVZka7h6q4ub+GnakWF+9/NE9raNaLgfxV2cT9k6tgRrVCNRv/Tc2KPBaAOrVeXuF3i8KfOTuu1q33XYbfuOrX7X1TRIwH1Sq1eq2wPOxRx7BN77+11jO5jGyax+uomK+nYq5pqKpF82k6WaVe0ck4akGLbe6jPOHn8WL3/srrJ06zjstLFzXgfmbMjalLUlQsf3xArqm67YWSF0SoUAdvfE6OqNOqEn4a/peKh5GR1xCXLvvuQNwtRnESLoF4iprgDdqS1s6fJcq/Wrd1CwBVJ0VfntPC13UgyRUZvNuLVS+0gLrs8Vj9MCNdkZK71Yq0arw/MY6NE7gaZZK+bEffQurp0+woa6iQDC4PpHA0nY3PS9FgVCjAMkOMc5LdaavilKaihTvCSTW4kEUKFBa2qpGwpWUXKlj2xNF9FCoNSh0u4YnMHr1zdh2y70Y3nu9xUEKwkaCrtBrkgGoOgFUwQGo80cEoJ4kgHrWASiCgP/8n92PT37kapPiOgdqambZWwPVDqC+aCNQVwDUxQDK24VvA0A95E3hC19WAOXI1A3L/hRlQF8ybLvr6XDcDSXBf4nV/1eT/Ei9qzSayNYaWPGm7GljGtX9zfrkApLi3Iol3RoobxOJyw+g3vsRKG10pJGn57/5hwakBEYcgPJGoNRJtJEXb5L8KPNBiz5/JBtfoWzMnj+O7mgWX7gjhruvjdssAWUXP4P5dV/Pka/rVCgbf/xsCX/2gzyW1+tsV/lZtamCNvOhkid/bstoetY/2yw3TcwuyPqgUrSkCNM0f7q/qUC7a8+/+fZ/ZHgWM138nJvvrnaGijK/2QZQ8UZANkY+aNe0MKVP11Rn+bgSaC7uT4BGz9BUOFGCE02lszUzCle8AVAEelz4el6h+CMrdpf1LuzfZ9xMmbcPKdPLZ7k52wXXLg9oMyXd3ZMfI7PIr10Z+VaXGy4/N7Jyw75x1+zG/HMAxYETuflAZcMPv6Ndq8fRBWDkx8i7dKT3eFZnk4Pe4q7NlJNvN/Lu0p8jzzR/G3fdrxnO3k4CO8I+ipGXxf6POTibd03ffto3g3J+TMbI5nv1yQfhog0r9YVGDVOrpzG1doLlpIJx6hWqU1uGqUMwuzRFr1RtsRyF0NMZxq7xBEGVOsUN2vN+E5PzdRyfrOHYuQrOTFcwu1hGkeApHElgYM81mLjhToxdczNinT02ArU2N23r+qdfesamvzdZ5gSgfssbgdJ0Pe0GmKsF8MOZGB4kn1pjuYyGsX9bDNftjuF6cl8miFhUyyVYWiXmGB8BJ9UjjTzbFuzkxbUmXjxVwRNHKnj8sM5La2BbVxO/uKWM+4YrXge5y3xN6VsoBfHXZ5P4e21jXsi5KXy/eWkAdYU+OBS68cab/vXBgwdx//0ft0WDH2RSQZ0+fx4nThzHiePH0KDA1TlQQ7sO2uiKCrR67F2B9kqbHN9JwaNAtvMElpZsJ7SVqVOorK9ZQ14cjKA0zAabACNaJoiZriGRbSJIDKeFjDXGxc4MYLsj0lzZdMJN3XNxZAWiXx2CKwDVHXdrmVzU/Uhvmk5kOdCVrwTsWfnP6Dm+wwQM7+m+ekPUu6F4dvT0oX/HfiQy3WwkwwY0tZvemSd/jDOP/RDLp15BoVFAkWlZ2pWwHQVz/QxYcdIUPCK2UmcI6QVNUawiRCHXiPD9iSAqBFMNmtaFQ//RfNN2IOyZqiG2XiN+q6F7Yju23XQ3usd3QOd/mDC4IhDekFSG1VBrSlI5l0V2cQ7r89PIL8ya8tWVSeGma7Zj59YhUzjUwbCeK+LYqRkcOz2PBhW1cM8gAmN7gXQfvw8LxmUnVTDRu/Ux334Ftqd8OaDCWcyieeYFRLLz6GTebdsyiL27RhGJR1HIFvHikUmcnlq0hePoGUVwy0EgnlIl8sJ4PXr9OKq462yRHu2ul4ygRxtFWEPs6rUpIWLF1+J8Iauhlg5doKBYJXBaKtWQrTRZ16XcuEfk0ydnZ8hUaFulHHD+KJrLMxQQZWwb68WBqybQTeAY0yIez6/ozOQC82EKy6t5JBNR3HrdTmzfMmD3KLRMrh16+SxeYF6pZ7qzbwAj+2+ADj61UQGm590ik+lMrEZkCjpU+ugLyC/Nm0wb2HUAIwdvRCgiRezNfK+LSNEmB9imqNOitL5sytbxh76Dyso0utJhdHdSgSL4VRr13ZgdLk4kYksDSebO76x72jXs+RMVFCtStBh19eBXy2hWimiWSxT6NQT5riCRWIggOExlKkLljhAErLmIBmKIB+NIBJNIhpLoiKSQjmWQSXSjO9mHnlQ/etOD6OscQn/nMAYyIxjsImdGaY5jmDzUNYGhjOORzFaMZrZjrFu8A+PdOzFBU/axLrqRR8ij9DeS2Wb+Rzq3YpjPDnduwRB5OD2OwU6Gm6ZbhnZeD3WO8XqMdr6X3J8aQX/HCPo6htCbHDTuSZBpdicG2M4NoCveR+5l20WO9aAzTo51oYOcinYyrWkkyYlwB+KhBNu3BNtScRyRQJzNTZS5xLbMA3WqA1Kybat1cp3ltM7210xN8SPY1/lUFZ1VJXlaqdBeMVPnVxrbdZkKfIl2XtfEJV4XUTLTsdzKdDOTXKG/Sp3haRdjMe3Vhs7MEtcMNEgXcEw3cdO7r5Ed3re4GrPNZDkR11mOGz7b1DmCMoEzsu0gyOtGS9Mkde35UxgbzysshU3W++zdil+V8VOcmb460ySuFYyL1TzLaw6Fao46Rpa8jlx53bNnkdO1ua0ar5fXkC2v0BQvY01ccuZqaclxeZHmIlaKzlwuLKDUyGG4P4jtI2EM9Yb5LVo4eraGlwg8XjxZxtEzZdafKvIEH/q2mRTrNc2ZpTqeOFzGTw6VcfhMDau1NLq27rcO2i033mU8eNXVdkyAdI/86goqxbyN2ubYfubYfrYop3qTIVzfV8OWVN10p6lCGA/NxfHgdBRH1yPo743ipr1xfPzGJG7bH8OOsQjSyU0djFExmVuotDC/2kCWeo92UdeomfwN9mikk/rqYo3pBfL1IHqiTfTFW+iwc6cMjvK7BGyt1ZG1CE6su1130339tvGXDpU2WebJGO/VV+gDRARQN/5rrXW6+pprbM3M+03q6dB8Zh3S54ShE4Aqsssry3jphZdw5PBhTE9NIhTvQN+WXVTMtyPe2YtyPmusESOFo54xv0fK6O0UQJZyncWTX122TSQKbLCr2jZWQpOVpDoQRy0ZtG28wxQCQWo5MuuVBiuUGzrXewWikjoQk0pJVENPVn3cVLulUpDCUMoVK5Z9gosj6q6tHvEnWw5gjY2ywtSGE8moDUCQ3FRAASgDUWyUNcUj2dWLvh370NHd77aBpUDRmSbHfvR3dqYQ22wUR5OY25vA0s4Yin1hxNebyBAIxYoU2kybOpQyCw10zzUQKxAkUnGrUKFoRgO8ZloE1hhO5xzB02QVKQo6bePeYsQGdx/Aztvut1PlnSxwab8iEF6fDECxcaxRqJay68iy7GkxbH5hxjoKujJp3Hzdjg0AVTcAVfIA1JwBqNAGgOrlB3o3AJTorX7ITf+uSbr4eV07V3fn4vtvjux5K3Asb2p9DUC9iHB2DplMpwGofQJQrJMl5tsLR87h9OQSGm8RQLl4bsbRXW+S5tfHWee7WbmHUzEqkBFEqGFTzWbMfN9k/yHftGriwJU6WHKUKwvFBpZZuTV1r0HZotErfxqNC8V7mBXW7ARQgXLeA1CzaFVK2D7ei/0fYgAl+S4ApRGiwtKcjZz076QSdfAmOyfIZiG8TdJIikbHK7k15BamkV+cceCHIG16sY5JyjeNQMQo99IJ7ezGPOG3KZSbdqiues81EK+tmZfXG9ZbXiDgrTeCyCR7CHSGDPD0ZYYJfggw0sN2bWaKTDeZveT+NIGIwAjvyT5AHhRYIXBxTBBjQIngyHiLxwRKXQRA5FHZCYTGyOMZgqYuAScBJpoEU8MESEOpCQymxgjsCX6SI+iNDxHgE+zE+tHlcWfMAzrkLnIm3s22R0zQE80Y6EkS4MUJeKIEfAJ/4VYUwVYYgQYbNaafGIDfhvlTd7vkSV7ZgbwCNwQdAiPFGsFKlcq8x0VyQWbFY11LwS9TwS9ToSdnqeBnS2tYFxep0Bep2MvktWMq/MYCAe5ZF0aepgCDC1cssFQ0wCRAIWAhoFQkOCJQIuCoeqbZGWcBEgEkTXGrCax4bCCIMtrMltwceBKQ2QAzMpsujKrCMeBFpluFAEc71lUa3vsM8AisEbTJrDNeYsatqLha/JkeYweAjAl6ClUf/NCsOgCUr7B8CwhVmT++nWAoR3u24gMjmQJGNEs0PWC0RlAkXmkHSQJIciuSze6BptI8zQWzC0hlK8vM0zJ0qPFQj0aZAtT3Wjg9U8PTRys4MUVAshxkXWtiljrE7LIOZW5gtN/Jqan5Bp48XMJzJ2oIJzIYvWof9tz7GduJTyNP3dRlo4m0ySEdpq8NmColH0DNOABFWdfbEcJNBFDaKS9bDeCx+Qj+ZjJhQKqvK4z7bkjgnusS2EaAp/XpJ6cE5lpud0DpWpIJNM5TJgjQnTxfwxr1IMkF7cyZIctfjrpSvtREliYhIOtHC4N8Z09MI5dssxlIngDqZYK2E9kQ60MFnb0DVwDUh4RCoyOj/7q3twe79+xBIpFApVKxrZPVOGpRo9/D9l5QnYJ0bW0Np06dwrlzk1hcXMT8/AKmp2dx8tRpPP/88/jxD3+El158EaVKGZmRCZs6oqHacqmA5fPnsDJzHoW1FVM8E+mMTUl0w8+O3mpy9KymhBTX14x1BkWtkLctzWupABrdBCQdQVTTBDaDYVRoj7KihQgeAhQM2uK20gzYlL1OTd2LasqE6QHGmnO7UpSSBPQmNaJ0qQiy2vOWzobSVuXL5AzBU0+CQIoV1aVLa6LcNubial1nVtQJnPowSACV7h9BJBa3HaxOP/ZDO6RRArjeFcHKtjhmDiRoD9smEIPHy0gt1LE6FrHRpv5TNXSvUEAEQgamtElG10zdNoroOVcz4Kj1UBqxklukUIfOAlFP0OBV11oPkQ5P1KJmRwzkUkm9QkY+gFJDUCSAyi0t2PlsBqCogHR1EUBdSwC1TcqrABQbAwKB4x6Aam6MQO171wCUQIBT1f2/NlJBkVvbp97w5W5dgtwNF5r/+zbJVQxiDNYfAqiGNwKV6SKAmhhwACoeQ5H5JmBwavKtj0C52ivejLcDRoC24e2IhDCaimK4I+rVb9+/T/ouVcaxxqe0fsexu25QqWoQONVtrVOOrbk6RjQi5Wesy1G907XsttsXr1qao69ZBZRZ/ghUq1qyEagPM4BS+5QngJp/5XnkCaC0aYbO6ZGM0QjU2wZQ/CQa8dVUwViq00buO4fGEWbdKZSDmF8qY26hyLypG6jaPqpe6RAV9iaefqWKh18o4xwBk3qjRVK8NAtgvUDlLR/G1u692DtwPXb1Xo2tXVdhJLWVgJrcwXYsOY6BjjGyzFEMkvs7CKg0itOh0ZsBdCcIZuK96Ix2IxXJIBlOIRHkNwwIsCQQAUELogg1CVyaBC5Ntt9se6weWpETuHMjFBr90KiJAIKBFSniVL4FMPIEGAIcAh9rBkRkd9c+GBFoEXgR2+iEARqf6U6wIr/rBmZWGc4KVgpiKtvktQIVcbqtFdx9gZ9skYq9he+UfQub4RUFcgh2BHRKYgIGjQBp5EcgRuVBozUqj/xRyfdKs9fuuwuP5Oam18nUH3OFvxrhcaBHI0Fu1EijNQIzAi0ajRKw8gBLzQGVvOWZ4sl4E3wY2CDosFEY8ga4KIoXmP55LBUWbBRmKT9H+xwWaC7mZ7BQIMvMzWA+O435nNYJTZEnMbvueHr9HGayZ41ns+dsM4a53JTzq2fz01gsTDPcWSwV59w7PfAi8LNOAJOtrFCOrDDuayjU1pmeLIp1cQ7lRp7MvG2WCORKVPDLzJmKpBAaAeqFARZqTbEJMo/JGgAMEh9rtEUbP0Qo66JR6kDRMGVLCPFYBAlxnLIvyvKpzT8kJzSaRl5eb+KFU1Wbkleg3pGKZWwUtTPRYaO5S9kq616d9SxoslQy5txsCTOrQfSzzm+57jaMXX0TUn2D1rGiw38VrkjnpxUFoDQCRX0xy3ZTAEp3BaBu6a8hQhn50EwYD8+EcHI9iKGBKG4/EMfHb05ipDeE54/X8I2HCvjTB1QOga3DEepyDkRpJ+QXT1bxzZ/m8dSRio2OjfWHbVt2LwropE6UY7pOna+af8n/XZkGgZvSLwAVsNGpo2thAqgwy3L1CoD6EFHg5htubPX192H7zu1IJjuscIvS6TS2b9+GvXv34cDBgwam3k0ScPvhgw/i0UcewfzCvJ0Izqp5wSiU/KytrLARaKGjt9fmiI5feyfCHSk27OrRqlrjqYY2wwZ9ePtuROMJ6zF0LYj/+9aoWixgYfI0VgjQNH1q4diLtitTqSeIyt5uzF3lnQPF9wQJLBJrTfRoN76TZURXagjXmhQkIXQmA2wQteEDQH3K6kO+GrBNHzRQtcvbTU/2V5Nz1FlR2mlvgaBrItPCUNqF49exLCv5YiFgG1NkCeQatQoGduzFwc98BcP7rrcF15rX/8qDf4sK87IYb2B1h9Y8RbEyQWWKwi+ca2LoiA4DrqFKwaUpimyLUckQIBJgqclRJPVKixVfrvuhahMjhyvoP6FpKmUkKdRGr7kVW264E+NX34Iwv4XN6fWfu0KvS+oNV7lWh4B2Epr1tjHXJhKNqnbhG8bv/rOP4xMfudqUvtIFa6CeR0278O3gvVt/wVsDdfnPgfIGP0yJVUn0VRevVPJaoyyUKfJn71bLQl9S7mnzn3HKvyPtQyd2gbu7m9RufxOkeNlr2fAvag3Un9oaqHFbA3XAnQPV1YHF6SX8oTaReMStgWrtfKtroJQap7Cp00W76SXDISq8UTIViHDY5tmDCglaK9Q/ZhinBT61xOscn6K8a6luONDk8oV1rRVFrUn5UhdnyAMoNgeo4PSz8U3yPhVl+gzYeguXtyL/K7Si7hwoPKE1UM+gub6Ee20Xvjuw491YA8VyqPS/G2RhU76rE0ubRzz/N3+EuSOHbErygZ/7Cm7+1f8c0UQctbe9iYTLA7PxXToDsbBKJXieyujkGVuDmJ8+gXQrizv3B/FPP9OFtXwLP3iiiOeOFTE5X7bvkIhrp66I9bLXVOxWyygUQhjObMdI5xb0EQxFwzEDMlL2VGo2s+zCvFPp97/lxjf1zA0XL9rt9zee8S0kvcODFEZeaXXuFgHZHdt0Mf8e/zb8mz+f2uzmz1ncn5tqpvQpLNltZ1e79jc78N8hll1u7t228YHc5WZ++Ms2x3vCxcPu657Yv+NfKzYyN2O04ebZjS9yd/9yU1o2XM3dke/iu7vM33D1HnSGZ7ef9qf4a8/JqnizBjuvpA2L+3a+DKRdeo0zxZSYumY51bXZPT8C93TWwzTl7u7JTVPMBHbCNDWlWGaYwGfDza7Jut64L/b9eGGYH7rR9Ket2plNfIfsmhGjd9umH9QN1Gl84kwRP3lsHdPzFdRqDQKqJt1byBebBKqU+YzjYGoEY13b+I4IAWoepxdPIhBaxf5tCVyzO4nto0k8ciiHR48GKHNuwPab7sCWm+9GR08v6z0RymZGopRbx8LZU8guzaGcXcP5l57G9AtPsgwFsKM3it/YVUAcdfz5iTCOLFO2MJI/d2cGn7szjW0jEZtWKAClabinZ6u4zQNWHQlGlMRPh8mFOu9XCeZbdqzBwR1RbBkKW73XTshas/XtR4v40+9nCeiaONjbwFd3FXFDH3Ur6nIl8lwphG+cjeM7U7HNXfiubCLxoaDAbR/5WEtTFuqVon0fLSLVF9IZQjoL6qq9V+Hmm2+G1klNTEy4p16HBHJOnDiBmZlplMsV2wJd4QwPD6Ovr8/zdSHNzM7i0HPP4oEfPIBDh55jwa2ygtVRq6o3yAlSNc4CQxpN6RwYQvfwmO1mlO4fZSqo5FPJUbzlL0J/mf5B9I1tRSQWM8HLm+5lpDdV/pQZ9CgltloqYu7MCazPz1ivxhwb0jNP/BiNIAHblk5M3tiB1W1EPv7oCgt8YqVhG0p0TZUNiERzLcQYP7bv0NEr6VjA5t7qkbm8eqqBnQRQHW3BtJMOetO0vFzFjUBppGmkE2yML0zPugAUwdUiw8yW2GgxvgM791LB+LL10rJlwuHv/7WBqADztzgUx+RNHVgbi6AmwUChFy40MfxyGanFGkoETcWekG0UUewKoaXdZ0R+LaZ/cXK6hsFXyug5U7Fd+jR1oZfvPfjpr9h2nInOLgpSKoRNfk/35HtKkkEqJ95n9eIvdg2MeTBBZTf1Y+XO9+cn970kTU1yve2LdpbFwunjdnjkzMtPo8nvKgD1L/7p/fg4AZTK6XsHoExlpyll2SsPbJaCgQa5DqrZvFNGsFkiBCCHypQrVbr54EC9/C4E96vwtKV/hMUzhhqBQb3ZQbODSlfC3Fstlj3684GCntDTb0Q2hZdpbjXYEBmA+k8sqy9uAKhf1CYSGwDqIQKoI28PQFEhknIkRSZGLSMdDaMrqq3Jq0iEsozvAv0sMuqr1ImWaSd4atLEOu9pZ0z1NCpHrVOX8VZoGjGgbGtFmB9hVJtJchcqrR4CKCoMrQyvMyg3+nndzesU8495ZRmr79FEsqMD4bUZVB75BgpHn0JtXedA7XIAasuHEEBRfqhD62IAdZDy7aZf/T0HoNh+WJLeIrF0eTa9K+AA1NoK8mtrWF+cx9zxl7B6luVjaRIHRqv4wj1dODfXwLcezuPcbNEWsidjaX7/OL+D2iKWd5Z7jZQEWH61jmggNWrT3iKhCL+tgAQjqvKpP8s3L+Jy9i0eGXwwv7TLND8ecPDCkKMfzsafBy70Lv+e2fmskdl1z126ZzfN9vDMk/37157dC0P3fSgju7l79/z3y0e73ffj4kTTA17uin+02xXbLoZqbmZxP961u+ddWXjm7Ln5Nn1i1xZ4kse3e+4GNjx3BzwcINm8vtDuAwSBCGOCB8liAQjZN9juS6Y781XP6Rlet4MPyRI6b5q859x133fXJh6+f89se17ir/0ZARm9zwc8m+8UINK1czM/9G9239386znfXXGWv83wLb/MdNfqkDeT/s9RF3riuRzmljQtj7KJelChWMeTz+cxOaMO86atodvWs5s6EmVbg8Bl6Tj1nRlEI1WMDYaxdThJvxWcX41Rr7gOEzfcjq0CUL39NlOonbScY+HMSau75dyqdT5Ov/gEIxfEeFcMnxnLEaDU8Vcno1ishDDaF8JX7u/C5+7uZD0OGoDSCJm2TM+XWxjh/XHGQd9HQlZpLNPPOvWlKgFUnTqZRqNV9OS3O60ReeDvHyvij7+TRS7fwO6uBn5rdxG39Gsd2tsEUBs/V+j9psAX/8V/3aoW8nYoXavudi/SMKjNH11ftaHXrVu34J6PfAT3338/hoaGbKqftgVtpzpLz+rqKk6ePInvf+97eOGFF1Aql9GVyWDnrl249tprsX//fvT09CAej1tF0zO5fB4P/+xnePDBB2yDiAoLdEfPAELROCoEYJrnb5UyEkY81YnO4Qk790lAKhSJmkKukqV460cgK9Xdi1RPH5KZblZwHVTYhki8QvhmSUp/jenQidbZZSpBpIUTLxNA/RT11SU0UsDUzVTA9rDhJigySaLCTcGimTkZVvaec1XbYCK+1kCgTlWR0bEe6ojbYEJgSMBpW7cbmdLjiqZfR2SXQrVeDmAm5+6kYi30UADpOevNkjPJAFSBTACVo75cr5ZsBEo9tN2jW1FlBT32k2/j5BM/srVP2a0JnL4zhVJ/GIEK40MBkCT46z9VQYQAbHlrzLYzr1AYaJRJU6E02mB6M9NAnRmRchMDxyoYfYHKcq7KshGxqXuaUnPw536FQHfcdv3biKRPTNPbJ5fmi0J8Tbni+9F0RjXC1msnVjqYHo1aSjGzckI31ziSPYVQdhcK0y5B9h5RIOgWlQq4a/RzafK0HQY4c/hpbwRqhADqvkuPQEU8AGXnQGkb87cLoFwOSuVwwIXKORX+gACTznUPVFncywgHSogGCmxg8wi31hGur/CaMiSSRTRcYMMjEOVtt63RGIEEi46+gwBU1EBAqdGLUrMfZbIAQ72ZstGWBuJUOmNkggSDGi42fuwuJsVW31MvaamDZfEcaj/5MySmX/J24fMBVApLPoB69AjhDGUGAVSQACrwZgCUGlMaalgTEW0G0yJ4qiEdKTKZCyxf52geZYzPEjQJTNUZLW2JHKE9yucSzMM4WTuWBRAh8BHY1DQ+Kdl1TS1qau1NjddVmlpULmCVYB71IlvfhVx9KwqNYQNSdQLPFmKULWEMdHUinpvDys/+EisvPYHi4hLuvZkA6gu3E0B9+M6BshEoD0Adei0ARa3sYkXqzZKi7ZcZKZ+lQhbrC7MorK8TSK1ibeYcVidPYPXMy+gOZ7F/RxpLVLBePFVCrlBGjPmt9UXa5EFTwbS+xl9HogX+IxmNPg0yG3XQO9Pi/ym7VEb5RyGkX30KuxbA8G0NyicbtZFfmQxT1+qSEsSwez74INs92elD4MQ9e9E9Mn/cG+ydGy/33Nw9c5VfM9218+HKje041+ZXbpabzEf5sGyV4V3IdNaL7P49shRzPa8m1clkZ266O7tj349T2M2vH5buKzz5NyDg2enoAIDz7+yS92q+nbv59VjKsL2L9xzAoKkRGT7nRmWCZmoqm0ZmNHvW3CPOXZtImTv9hyPObtf+c3SjmsPy4YEpvkdxMdN7t67N7qfHrp3p4sZ85H3LULvp8tXcLiD3fZzV/2a89q0+bdzzaOPSe/5i/yJz8294/hiHptZNV5qoCWywHU4lgzh3voL/6T9M49FnVliGajZtdVvvbltjp++n6Y4L+VnqM3MsryXEqTBJB4l1ZEzmjF3nAFSKAKp95FlJLuVyWDhLALWgESgCKLabAlACdQPpKG7sytn6qodmYmhFI9i3NYLP35XBvdd38PmAgSLtcGopYHgaUWpo0x4v3aoN6uxWerQ+apH63YsntTlJE/fflMC+7VGbzvjgUyX82fcoS3IN7OjUCFQBN/dpHZwDULNtAKpsu/C9PoC6Qh8cCvyX/+FblMMUsDW38YKEspSz7Px5TB56ArmFGVb2CDKdaQKpCTsr6pZbbsXwyLBN89MzhUIBU1NTBEEP4qGHHsLc3ByVuRIrtvby1zzYKOLJBDo7MxgdHUVvby9isRiy2SymJqewtLREIJWz6UodvYMYv/FupIcm7NpVQwoGChWn+ErxcELOBCYljbZK1fkfyXSGoKnLWJslXA7SRhT1as2mceRWFu0MkuziLFanTmPl+GGsLZxFfiKB9V0EUTuoAHZSUkn32aAWwhQa8bUmMgRRA6er6Fit20YT9ifBRgVMQGi4k6BI0/soSENUMJ3s8pREpneBwOjsinbda2E0Q2WNQpeyeOO+KEsdebHAylzQZhMUVPyWAzv34eCnv0xQ029raM498WNMHn0axZ4IVnckMXOQ4K8jiDiB08DxMvpPU9kkaXOMQrdb19UgONSW5dUkzWTIpvY1eB1fbWD4KIHyZMW2OW+WKkj09GL3Rz6NLdffie6tO23tk21b/lbIfXgaLmHu1zkKwOla3/9SZHnH25Z7LC8q33l+t2q5YMI32pFGmGVQ04FKaysok9XjLAVQZSeWSCKayiCW7rIRTSlpvuJiklPkA0ABWJ/eESi8kATepQwuT53F0vmzWJubsoXzsx6A0mGwv0sApRGo1wRQ4Q7Eth9E8PZfAEb3oOUBKFeiRLK5uPtu/vWrSQqfFAsdPMg8DKwgGZxDOjyJZGgWseAyARQBA5V+p/yrY4Ph2jdQW67GXd/Ne5/37fy3ukOmpdjJlIsqBr8bImyk4qi2ulFsjGC9vhP5xhZUCLI0UmXrlfiMU0cvJDcNkHd0o0EQRABV/7EPoIY3tjFPdBNAMd/+2BuBKgvM7bwRwbu/bAAqwEbMD9vPnfZyqQ6MKJWVXtaJnvg60qFThEWvINA4wpussNDoeM3SLLAUCXUhFh4kD1PpHuR3TlujHm4VyUvkaRYjfiuGrlTp3VJ4q80aG9wCivUCCmQtWtd0ZpfGiAGqXH0LVmssD6E9SMQm0JmiIpKbxuIzf4H555/A+qkFfOSGXfjKF90IVOotA6iaB6Ae/uABqF9zI1BvF0AZWdRZVvk9y2zX1pcWbAOhwhqZ8n99+ozVv8rqPJLqQldpp2KlNbnaO29L927b7CEWEthv2OJ8bds8nz3P7+7OIFL+tOeQD0js10CKXwc8d/NPu7u8gJyTVyotHO8Z+20jOlz4Vkfm4n8vr04a6Z32jNzIbWH7ZPo5P7cUeLVDpsjTXW4sCizrAgJu6peNXIg90OC7O7t3z9y0fkZgwm3QIdDh1taIWc8EMox1z3OTHw+kbJoCL2S7Zri0q/5tgBDFkz8b18bOLrCktOlCprl593z2rxWQjLYf75fkWS55LbrAbfPiAj+vR2/F7weAVIyUb2Yyn4+fLuF/FoB6dpXuBFCpYdahXUhHM4gEo5TvLdvcYjp7lvrMMmVgicKwjgTbZsmc8TYA1X6Atr5lKeeNQBFAlXJuCt/Mi4/z2wXRS4Vrd7JgHfbPLYXR2R3BzXvj+NStGVy7uwMr6w2cmqnhyNmqjUCpb7UhACWTXCOQKmt3YupxRR0ZU6c+1AhiLVdDTyfwhbs7cPvBhO0w+ODTJfzht7W5WQsH+hr4ta05XNMtAEWQx2cuBlD+CJTWjutomc0M8xJ3hT4wFPhXf/mzljZvqFVK1nslISkxqUYqS4Vt+dwJLJ1+BfVCFsl4DEPDIxgcHiYYShsIkv9SqYzV1TVMnj2DhcUlRNhoa8e1ruExKqh5rJw9gTILsHaE0+hVPBY3waXtRIt8TyAcQTzTh96tu9CzZSfSA6NO6VZ8WHAEYtKsIBpRMhClmJNM4FHg6mwJO28iygYqErWFxLrnN0zvhATWtAZLZ/HkV5awOnOeSkQB9VoFcy89g9kjz7BClVFhRVnelcDqRAz5frYeGqCruzCUoRp5ihDQxLMEUznmw1odnXMNAx3RItVExjXM7Owgd7Fd1oYSnXGl1K+0Aczngcl1YKAD2NYjZdayx0h1TOTWQBFAaQofdTB918FdOv3+1wgIOrEyeQLTTz2K82dexNLOOLIEf+U0G5lSy+JST1BxIAjUzns6z0pblgvshSkkgkyP8EGN8dJom3BDBwFU35kKoqtVW7CcyPSgf9c+7Lv/ixjeo/OJ+C0Y1lv+Fh4o8Rt9xgZBtYp01oJQjaSVCcCVPo0smR+CaSlTKgvavjmsM1eYMYunjmLm6CHrFKiVigRESTs7Rn7Vw6OyXmc4suttOrhRz4ojyQ4K50E7y6pn625khsZtOqKEvzZtMIWHaVPy9KzcLxf5o5+axy0AlSMAnDv2glsDxTzQQbqvD6CSBqACt/8iAgRQzCzG09Vx5a/+XDZbzGWhTd+K5VcmORSoIB5aRkdoBqngJO2LBAtrdC+wiBfNjAR1GGEDEeZ1mHkXYX2MBHVQNPOQprYb1rvcO3yb/z6xftUbrnxs2ohLrcXvYrtRyeR1k9CsGeO9FKtVJ5XTJCrNPhQao8jXRwmuhng/Q9gWoxLnRsfcWiqRprOxfK5MovzAnyE++eKrANQy800H6f7AAJQ3he9uTeEbtHy7ML4EWMwj5VA0UEZ3dAE9sfMEk6eZPzMItjRNTxvZ5KhEMj8EmCKjiIeHaO9hnhAwBTXipDWnKqMFhPhMpLnIZ1nBW+rAcADUr9jKG4EosfJHO3lVCAq14LvYYF2gYmGjVc0E86qX5aGP5WcMocRtqBUSWD76fQKoZ7F8eBZ3X7sTX/6iRqA0hY+CxlKl93w4RqAqHoC6cA3Ul3Hzr2kNVOKdjUC57Da5r7pXzK4hu7iANdY9KTfr02dx5rEHkZufsQ4WdS5qKpQ2HIjwW4537rItvBMRTT0lgKplMZM9Y4v8TUZQRlaqUsg8mcEf9+e+gBR2U+CNpfB75sXujJ+yWtdmsjFwdpmst54pIGPghHYDL7ILUPgAxAMdtvCfYMT3swFwzL/C897NBkAyzs8nNdEWb75HQCUaYW1X+Lz24++Ai7v247U5auIxA23359wuNO0Z/5rPXhDGxrXnt83d3keTrv7/hdTu4Dw6utjjBf48s50uVezflHvbxaX8vxG93efeS1K+iRVX5vWJU0UbgXqMACoYqqOvYxgTXTuRIoCKsv2QXyf3GlguLWAuP4lCeRVh6qLDe697HQDF9jCfs3OgbARqnSDssADUEwwygG4CqF3JPKoEUIeWIujtj+GOg0l8+rY0do7H8dSRKp4+UsHJqToKRQH3MOUumwIWeOIo1mPNJKLOxLauNxLDllgSGeocP55dwGIkjy99NI3b9ieQSQXxwFMl/KfvZ9EfaeD2kQY+NVLE7nSN7dWrp/BdGYH6cFHg//XQSbZJbJCrFSqiNZvO1KTGXquWbQ5pjoVv9fxpFFcWbGtXjcDoEE96ch+VNcH6f6nsCfR0ZHqRGhhBun8Y6b4B6+FfPX/OhlAFptTL728zrul14XgcMTZEmvLVNboNHb0DG+VEwElT8pKdGdvtyQCUSW+VKfsxU38ia4i8OF1OUpBS7DSNQ8qsGnBJZzWmywSXWVbSQmHJtjXPD0exPhZFoSdsZyTVNa2PDVB7lAIEJdF8w7b6Ti/SXG4gsVpHZK2BKCsoZQP6UgE2xARRUeYuG61iNWg77y2R+6nzjGcsGyhYvDBdFmwAqIW8G4HSGqheglJt9SmvCycOY/3Ecazm5m3kaZ3CQiq1A0lN5AfDyA+pl5RJpJtAn6boCUCF5Mc2yWB816kwl5qI5euIr9dtKl+YAG38+tuw5aa7MLT7atvFSmt49E38+L0psjS5B6x0sWzJptPEs3PnkZ2dtF24tDNdhYBI5TaRSCLRkeR7WBbpW5PLVH5ES2ePYf4kFePcuhNIVoA0mhm08q5R1xBbfJ2DFiXre1fpTwBehw4n0l3oHBhG19g2ltGtBqYy5PTgqN1X2XDFjj+K9ltJ6+uQgJym0s6dPYnlqTO2dbMOELUpfG8RQGkEKlAr27dQVK3W0CIAZfVXgIAfMYQyAVIOseCqcdTMZSRCc0gGpxEPZulWJUCikhTQxggCAFECKbHAkxRKHYhJFoilyS9hWaL3OvJrrCPtFrdxl4Z21BJIqBIkiG3bX4Kpurb8bZV5j27M80ozRQAxxEaI3By06WyawlY1ztBPio1d1EKORioIrZ9F6bt/ithZbSJxIYBaYb5pEwkHoDSF72YCqF9Fq2sILZUZDzD5I3A2NZH50hFaQCaqkbgZ5t1ZpjTH/CBAD2qdSy+VyW4qAr2IGXjidVDTQ1ycAq0ieZUN8QKB05KBJ6ri/BbqLrfccMTKY3WIf1II7abyiXkkEKVRqRLzqMwGuUZA1Wissk7XySm0Igcpc3uRPX8Gc89PYvbpZdx59W585ecJoN6lTSRceJefVLc1ZfuCNVBHDxG0uRGoWwigIm8TQFn9JflySnmtdwlErc5NY+n8pHWa6fBx1b8KZU+iq5/t2gry81O8p+lFSYyld6AvOUywnLBdy3K1Ncznz9t2zhoR6clEsGU0jlSSZUzftE3J3wQOut50M/Cidi6otsD354MRuhm3uzn/G6BKIMhMB4rs2gNPAkcbIzwGnpz/zVEhZ3fxUbheHnn5JCCoz610yJ/C8iJMx4vKgT3jByBqvy93zyr39lsbdlnoyYSW7N4NMzY8uftmtrn59BpOb0hv55krdGnS51GesowcJ4DSCNRjz62x/BBAJYcw3gagBJwi4Rg6E93Uf+ZwauUl010oTDG87zpMXOdtIkEA5ZYJOFKn+iaAmiWAWrV6O/3iU1YselMRHOx0AOqJ+SjSXXHcsjeBL3ykE3smYnjw6TIefr6Ms+frGAimcFNfr7V5JenHDF9aBuEduqgv9Gu2EwNdqJTw3Zl5rCYK+NpnM9i3JYoZ6nY/fK6EHz9VwPXdNXx8vIZreyoYjKuNC7D9eutroK7QB4cCf3C6Tjmu0tyiMikgVbURFu1gkl1aRI2KmhqTIgFQbmkWhUWieU13ouLaqEuxoLyMEQR1djnFkkplNN1p65OkmLqvzsZIZyUIlGXX7Fk9F44lEKNf7c4WpCJqPq2gSPgTkPG+eha0IUQ0FqMAd8qxY/3Kv3uDyLlsmpeD/LDVy1kpFKhoUXlfXTYQpajWCArVs7F86iiauSwVdyp+qRBBVAyr22Io9LrpburU16gOa96GfKfGxQBaSK+00DNZQ/8rRcQIpJSAOBsjjURt6eL9WItgKIB8DVSYWubel+BXYeIdgJJdZjuAkp2KF79pqqcfg7v2oUKBskiB0iyVbMvx81cnsDIRRYMNp6brNZIKhCwJsUFewEyszn6KZRsYPE5QdqZKEFUjyCJ44POJrl4CtT3Y89HPYuL62/ldPHBycSP6BuRnjSNemfBoEsyv4dzTP8Pk0w8bGCrlqNyzTESjUSRYfgYGBtDV3W1l2D8wcXVlFYuLC/adBLDSnWlEohGUqRTpgEWftFuWdqBMpdPoTKegs0nm5+awtp61qajqYFBZrtfriDKcrqExjF19M7befI+tyYsm04ym4qlJaG8tva9HGklzAOqETeMrLM8ZgJo9/Kx1YmyZGHoLAGq3AShFT4BJJEAgqBmwjR8I4AN5AqQlpMLnCAjOIBM+TeC07H0TlbEQARHzPBR3B3zSTPIdGmWScqvtsxWydWQobPvX0+5XlVU2vdWF2Ua8JzljN/0KQsPylaQdywQWCvW8HfpcbjggBYIIpUFPa/Sl1OjDWn03co1tKNZHUGlpTVCM353gJ3sehe/+OSKnD2NsfAj3EkBpDdTmCJSm8L2MEstua+eNCN+tNVD9CNQ1NVHgqUwwuY5kaJp5cwKdzJ8UgZM2gFBzakAy2GlgKRGZQCK6he18hu5as8WosnyohLiRsZoBJ03XCzY16kRwa2lVLsi3ssLLB4/cXT8PnT/LcYZfQwKFZicKtSz5HIEUQVSTcjZYo2LRQmk5gOnnKzj7syLuOLAPX/lFAah+AijNIhAp9A/BJhKUKbYL33ECqG9eCKDaR6DebhR8OSpS2RNAWJ+fxTIBlEa7rWMxt8a2KIR4ZzdmjzyHU498n/cK6IhnPAA1RDDFeLQqyFaXMZebIZBaRiYdwLX70vjyZweY97xPEWTTzCg/gwIeBjq8l19ATIz7PI7MT7tf3mirM47k2b9of5BsmeO5+bfMXaY3Qm0kN9/dXW7QhttGAJ6bfto8tt1+XdoIr93a5mjkhy2+OOD2a8//xY9foQ8G+Z+PRf74qRL+5z+YweMCUMGGrREcy+xwACpI3YR/sUgc3R19BFAzOL70PFZyc5RFEQNQ4wJQN716BEobMJWp78ydPkEANWMd+DPahY8ASjpTfyqMW3vz0FlkP5mNoUF9de9EHL9yfwa37E/gyaMVPPJCGS8cq+BApAe/sXUrRqjnWhvnmk+G04KmUBcpk362vIgHV+ax1CxjYjyE3/5MGqlEEN9+rIgnGNbcfBWfGS3jMxMV9Mfr1O+UAW8PQL1d2XaFLj+FPvt7/+d/rdKsbyMlKESgEKMyGUukbC2I7mkffX29ZGcPOgfH0DOxE73b99rhhQO7D6CP9u6xbUhkeg0UxZMpPt+BaDxpSqDOrFHDpyY/ItDkry3RXv8GnPjHQhKRMkxAlRkYRq+mTI2OI93dQwVXPbJSYVwZ8srRhil3/55I5e1ysXshf1hxpCDEOjrMUQebCiAEWfEyVKg1GlGhUlvKs1Jmi0guVTEw07BzkVKLGqFhZYtQyYuz9rHBtFrQVOBBO0eqnAqgQhAjl+R6A03Wm4oqK6914JoUc1VcTcVIMBydZL2RYFosrqQKG2U7B6oagA7V1ZQaVcI8gW9xcRFNCgztprc6HrEpfBptqneE0IoycDXgPvlpbmiUqYHMXB0jL5ex9dkiuqeriBb4TWtUBPltNG1v260fxTWf+3X0baWiTkXbFGgvmLfCLr+dIRCtaXmLp1/B8Z9+F2ef+AnmTxxGkUKmi+Xi6muvw6c+/XP4J//01/H5L34R993/cdz7sY/h/k98Ep/73OfR29+PM2fPoZ/mHXfegV/5lV/Fl7/yK/jIR+7BnXfeidtuuw2f/OQn8UU++/nPfx6f/rlP20Yp1zHckdFRG5HSJieawqnPVWNeaNeeelmjqmcwc+SQdRSo7Kscb8T9sjFVc4I57QRWshHcAkHUAnILswaMuzIp3HTtduzYOmh+/XOg/IN0mwQ24W7eG98HdPaxIEk5YsBkrS3SiFMytICeyBGMxH+C0diPMRx7BF3hlyng51jWStA89I5IBt3RPgr+IfTqYM1oF4GDDs2M26iT6q+rgfr1vzzJEiHT4zZ/r0csdmSFKr+OlT5Nh0uEkuiMdKIr1s04dFr8NHpWZ9paBIHBYB4d4Wmm6WUMxp5Gb/RFAp0z6IgtIdRYQfn0SYDAWEB52/gA9u3ePEj3+ZfP4eTkIsMKMt+60LGtF52pBfSGXsBw/BGMxX/EMB9i2M+gI3SW787zfTGbnpeO70d38jbyLXzXbgNRoaBkheTWZo+EciDYJPhvnnDgCVneV0VVel1O6hkvw4zsGWaDTJ2i79xcTmvKYi24FY3QLtaXYcZlnIr8HiSj2xAND5N76DdOEFVHfqGE1bN1jA/04eq9Y+juIsB+F86BUkj26S83Sz6xImo9ow40n7NzoOZNRgzsOoDRAzexPhKsqq25+Nk34IvJOTEtvKlp4XG2iTomQx0akWjS2i7FR2tKtR62Wa8y72PIsFwmI2lizbApf2WC/nw1i1qzgEQijC0jCdx2PevTUJQKIuU52wJLlxE/cotlRcLGir1Mz24jPR6rOOl6gy++bnejxeztftrd2u5Z+IyLMd189ulNubVnpu/Y7nYJkhfP26a1zfENyfOruPuPCNxd8PgFF1fo/aKN7wM7U007852f006t1H2iKXSyDkVDMWtbVII0kyHJOqezt5aLc3ZuGRVLpAa0TGQCXaNbTGdVJ6dfn9XBoQ5+HUNgs6ZYb3UIvQ7HVhFJUw/blaogTsE6Wwzb7sa1egDbRmPYMco2j+BHm0i8dLaKM8tlnC3nUGCbm5QuylgVmnWcZ5iPM/y/npnCTxeXsIwyPnJDDJ+5rQO9XWEcPVfHtx4uYJq60xCbgjsHK7i+l7oT36l1s4rn2zkHyk/jFX7/OfT5f/l/+dey2McRs5FUT58QvLYAFwhS4VQjYuKQnm3jBiqMmv8tBVK98jq0VuuUugh+MizYsndkutHRRUWnuxfpnj6CoV5e95hbBxVgXcufRpj0XGffoPlNdna5d2oNi2qVIuYLQ483RbP+nLNPdt3u4Ht+03RxaDKkxDHDlG5yhOBSCoy2zA3RbkCRhd3mza+uoFWuIEyAFC4DsUILHct1dM67dU/RHFsshtWIULmKMX381yiQ1iKFWF+0rijIyquGTSCIOIUKWYBCheHRb5x1WEBqM+UubiIDUARPAlGyW74RvLUqdVvbtLojjoWr4jbyFKq0bGML7bjXf5x8zJm9J8rok9tJMs2+01V0T9aQnqsgtlZFs1gxAZX2RmL23vcFO+upc2jUjTxKCRC1906+VaIyJoBaza9j6tBjOPHQd20The6uDD5233347Oc+h3vvvRfXXXcdxsepNHakbDQqym8hU9NDBZx2796NW2+9FTfccAO279iBTCZjO0FqIxNtrz84NIRuXmu7fT0rsN7Z2Yn+vj5s374d115/He666y7c/ZGP4N577sW2bVuxvLSElcV561iIdnRax0KUCpXWVr2NwnZpYh406jXkCaC0FqNWLCJPAJVXI2AAKn0RgKp7AGqWAGp+A0Bh/Bq00kPMz5aNMqXCU+iLHMJQ9BH0R59Ed+RFpAkIkqEVAgPtHhcjSEoTLPWim5wmYElqQwqvUdNRBw7qu0LnUuwVwDck/7nX40sR5RLTaYvTNRrG9MUIYDQKlqLSqjgm6Kb1WFq7FQoUwabRpiImo7OI1qeQP7GA+kqLwKgD28f7NwFUngCKoODUuQUC1RplVBFje2bQn3kFnaHjzLPzzJ8slWMdht2HVGw7OuMHkIlfS/tVSBC4RMP9LHcpG4nSLnuOmB5PqQu0CgRNk5QLUwRE2lxCG0X45eXV6fbHmbwLz4vz39I6rMAQ6qHt/M6DfEWK98Oslzqokt8pmKLiQRAYSyNUDyE3u4yls2tYO1/HxFAfDuwdR08Xv+mH8CBdjQgXVxYdgFqcY7SCGNixHyMHbmCbpGMrJPjeGinodvazXaS2MCTZEk8gGoujTsXM1l0yrTqYUwBK2+THwgRQcbZfLIshKn1N/mlKZYEAqtosIhEPYWwogRsOppDqYb5rUcVF73oNB49899e693p0qbDeC3o78X09ehPhXXDb9/8mnrtC7x35n4IVzQdQ07MEUOEW684mgJKOIWmnzVcEoHTQ73Jx3g5TFtrSOntNpReAilJflL7gk/RGdT7mqYtp/Xq9UrEN0VRfJVUzVKJ2p6tIhxsERgEUagGbsROinqVpqGMDEYz0aRo69S8+cXa9glPZIl5aX8fjK6t4dHmF5gpO1HKoMZx9VwXx8VsTuHlf3NYS/vS5km0ecWq2gfFEHfePVnBNbw19MVPKLF2SM42LAJQ6u9MEUFsIoDquHKT7gSehkwuJDZRt3sBPrBGojkwXugdH0DM8RpPgiA2mD4a0VXinABDddHBt99AIuodH2KgSPBEgOfDUZyNKXVSudXZT1/Cos5vfUYYrZtg0BaQEsATI1GhJEVdcBFTayb/aLE8XlSyvBVSD6xp1j2U3dvf44/y/Lvlvk+nsqqxdFv8xUyBshIzha7OBlNZwsfJWWw2U1SPSrKODCln3fBUDJ8sYermEkZdKNMt24GzqfBVhnVwvEEUAlR2OYHlbDJWeEBUurX3S9uVgI8z79GZTzC8RbTmrE1GLHK1DUW58pp4IYn0ijsU9CSzuihFIhWwzC4GjkReKGD6Ux9ChrOPncxh+Me/4cIHxLKLvRAldjGeyHEaiqw99u/djy833YPc9P4c9934W22/7GHq2bLP8dBs66M3it0saJg9ar9Ha9DksnztpPb0CkFsJgu7/+Cfw2c9+DldffbWdLeavdWonTSMSELrxxhtx/fXXY8uWrbZ9vk8aXdL1xdvx+5Tp6sKOnTtxy80322jVPffcg/vuvw8f/djH0Degb8zyybJZIcDTugitj5Dy+E5S/SpiGvQ9HbmP/kYltv2+ng206ohiiQDpJMHSMxiKPUz+CUbjP8a4RlUShzGSmMdALEDA1I2uGOtxbJj2QfRE+9EV6TZgopEeFVLVRVvUa7aLa+blJYXdzvp173estVXa7UzgqStKUEywpxGy3qjiPsS4D6M72kU3KtixHPojS4gSWDU18tsecV4q30wu0GTTi1RonfkziS3JFYx2xNCXnDCw1Bm/hXwbMolbyTciHb+ajftOgqdBA04t1vsNVtjMqwCBUqi56IGncwi1dByCppvIh72Z/Ebk53eQwCmNenCMvJXgadSBJwuD9+3dbpv5GIFkSkoJ86oyT1lC5m1P6r+Vd78Fas/Xy00M2wXPOLfLbnNnibS0++m6jMR3aWRLu7umenqtE82Oz7g4rRe9VpfaHIEtjnPwyOKoZ9v5Cl2hf+SkWqJq7deWC6qFuZsPd231XOYFxhuT97g64qRP9MVb2JOpY6JDSyfqOHy6hAeeytt25Gon7ro6YTvq3XNLHNv2UyfeWkR9PI/mljxSu8rYdqCJW66L4qZ9CWwZjGJ+uYmfHirj+wRPR85Qx4vVcdNgDXcNltnW6vgJ6khX6vs/GAqaLL+IVRrNLvBCi9b/aGRocOsOjOzai5HdezFMln10z34M79yDvvEJpAiYQmEt/GtBW5CrR0AKtXrR1bipx06gTABJPfaar64RCxVq+fef8d/rk8WljRU/vyr5Kqt6FfzaIdBlrPd74W7Ehw2fgTKyC0yk56RV+GF4YdIq1kiKDYCR3U6F9B2N2qjZ0NadiHek7YlIMmW7tkn5tzwg4okE60jGtMlBEzFW1jh9di3WMEYQte2JArY8U0DXVBURjUpVqOR0hTC7L471Eeajpncw3Dpv6XynnKbD6t36MdJbxRZJY+3WV63z3Xy/c9GuemHMHExgfkcEtUAD/a+UsPuneYwcqSDDCh+nih1JpxHt70ZsuA/xkQEkRgZpDiI2OoT46DCSYwS6O/Zg7NrbcfVnfhU3/8rv4upPfwUj+2/kSwgYS1XmjRQ4xugdsJJjaRSAqhSxPjtlw/BaI9fd22fb4OssMgPAr0NvdP/tUrVSsbKkyCqO2g49oWmmLA++YtSennfE9kb3a+Ql6dIpc3dc0qUsM471dXQHDmEi+h1c1fFn2NPxdWxNPIy+6Kw30jREIb8VI8lt5AkMxIeQiXTZyI7CaLBREWCS6n5BXD4ApDgpbjrPRn/qHNG0wu5YD4YSIxjrGCf42YLhxATTSAAUHkaoEUejdqF8Ub6pQTUbjUg8iFRHBv2pXRhK3YLB1P0YSn8e/Z2fQXfHXUjF9hMwqQxK1pWNW1qLxSDdoKtiJoumLecJmOYRaR4jn6DALegt9qXc76vJ3VMo7r5/DdbTRiDDOjyBWnAvAdQA/UhuSSZtyij1mQZaSwRtJwnajrPQTqK4UERxib7oVfJjM0zfZg9eFnpVOb5cbIG3sZFv2UzRaz77NtkPXuVFZznZekhlonPd4E2bY/erchWi4aafW5j2d4Wu0BXya4P9WdWVRHQd3F5VJlnNcVajC6/tynPy62w7i/z20LH7ZZVEMhLAQDKA3Z0N7CaIGibAyVLReuZoAd98KIcHni7aQbkHd0TxKx9N4bc+1Ynf+Hi38W9+ogdf+3QXfumuFK7TbsaFJv7+0SL+t29l8RcP5AikatjS2cRHhyu4c6BCgNZAMsxWSvGyWDhqt4v8a4ujs76KXiudV/j9YdMbXsX8SGLe32QpUfz66mXX1D314MuU0qL77b3SFz9vRIuvXBjz7QrPYkF6rXj4kXzVPT3AGqd5pHqbRpe0dst2a6N/jVxox8DiyhKyC9O2W57xHJXxpXmU11dsXqyGSzV6od7FYJTPMwyFZS8h+esORIql2JQPh6R4zT8vkvKnYWMLQ2t3pNjoefpLhJoYTTexq7eFXX0BDBEkxWIhxAmYumZq2PokgRQra3KVYbJSl7qCyPWHke+L2FlLwmz5ihtmVn+2ywPFRuRi6MdTo0+VRtB6OuSoc6a0kUOw2kDvmQp2PlJA/8kygjUByTqinV0Yu+5O2+b8tt/4r3HX7/wr3P21/yPu/h3x/4n8r3DP7/5f8bH/4v+Ou//5v8INX/4axm+4HcmePhtpsxEnL/0XfKO3yS4gyzr79hrCNoWFabARSQ3DvQ+k71wslbC4uIj19XVUazWCpw50j21F37araM94cWNetKXnHbHLBY/fHDnfLCOMb6uYQyQ/iYHQ4xhLPE/QVCNA6sV4Yju2JndiPLmFwKIfqXDads8Lssy4d6psi9/Km98/YlZ5dVU2t17Ql0aa7qfdnOKtJGK1JAJ1jZJqGObClFla9cMgJEbCsW5EElcjGDuARnCcUChp5c+YYfughW8mi/g2PuvWKDEvCWLCTQGnEwg3jjJ+KyYLXAydf8evJv+O8+e+QzOQZDyGyPvRDG7hzWhbOCKmy6YNFvnO04g0CJ4aM3ynTvjnV1UGkZ0M5lOKq7N57EJ7x8RgXrMsXyb2w3+j6F783Nvl9vfYBkdWSHzy807km94DvJQi6LbnVploC+gKXaErZCJUnXyqOZLd9qc2yON2uhBUbZKc2uvrhcz6R/nv6p9Ib3CkWTzdiSB6EhqJAranGrhvuIr9XXW06nW8dLqAbzy0jv/Pn6/hv/vDNfy//2wV/+aba/iD767hj76zht//2zX8f//3VfwPfyxexh9+J4tHXipheqWBRKSFW/rq+Px4GZ+fKOFAd82AU625+X6RLzHeKr06nVf4/WK/ZF1IvOEbPutjW1Puf/WNUHThFGiRnDYuPPIvrU7o+baSY9a2a5/8dsrCu5jsHQQFAiwEQAJEmg//8g/+Ck/9+b/BU39G/k//Bk//7/8Gz/75v8Nzf/n7xs/+xb+n2/+Kp+j+9J//r3j6L/4dnvnr38fh7/4lzjz2QyyeeNnm1mvUSiMe4VjUpmtsVkA/+hYBG4nQ3FqnkNEtELKph2GyATH6DDGeESoukVALyajOd2phpLOFsc4mUqxowXILiZU6eqaqdiBt5nzNglofDmNpexTVFCsdhYxGocSqiGLzRNavT1J+pcNX6GEDZzAD47kmho6VDTgllmsIFKqIxpLYeutHce3P/zr2feLnsf32+zBy4EYM7rkG/eJdV5MPYmDnAfRrk5AtO22+sbYm1+ihD1Y3evLbI/IOyfKY4WptmeYBaxtxCbXlxSWcn57G6tqq8/gekkYtc9ksVldWUCwUCLjj6Bwat3nYGoVy+eFn+mUmL4vfLNkn4XdPpILo7Y1gS1cKW9LdGEz0oTvai45I2rZZ1i5HIQInbfoh/wLalvcefxjIL3Z+e+tS4JPqh1NiQeDUsF0pXb25mNxTvhyj/0AHWqFBAo8eXvvrhC7OGfn2ri3/NJWUsqO1QPB0FpHWGYRpD6FEd0lP1VA/FNlfHQ9HuqOypGc06tSDenA7eRsBVBeBkkY75Ut/CiNMcVjnO6cNPIUa03auVPs0QV9SOGDs3D6M9OpYv4bL5U6aF55kkgPQzD9zc/mq922+UtfuSvc0AiXTfQefr9AVukImw7wqYZ2jbGM1c+dCeof1ZaNibtZQ28CBZoLiOhMLoC8ZsLM1RzsauKm/ho8MVTAeqaCaL+P0bAWHTlfw5PEanjlRx/On6njhTA3Pn6mSazg8WcfpuTrWcw10Bhr4yEAF/2RHCb+0rYw7B2sYijdt0wh770W8GaMr9GGl1wZQIn5dfWD/I1/wsV15IPlFwdEFfryLDbfXDMiji9z8OvS6DSFvatRLZ0vNH38Jx378bRz5/tdxmPzSj/4Wh3/29zjy2Pdx7Jkf4eTzD+HkoYdw6tmf4OSTP8KpRx/AqZ99Dyd++C0c/d43cZTPHHvgmzj+k2/j5MPfx5knfozzLz6JxTMnUFxdNoDkr6NqJy1SrOogV611YnyswSTrvA2dx6H400rWVCMmiqzejkysyQrbQoc2kAgTdBEExvNNAzjd5yoIl1oodYWxOhFFKRNyo0j8s14MYjWNMm3m+oWkqXvVuvNj2cfrSIGVe5LgabFqu+ZlJrZh4sa77GyoXXd/yrYDzQyNIppKIxRLELjE3cYYkajtMqj1PgpHUzF11oLtqkhhZ3HQS17vO70d4rs08hSJJ9A9um1jh8dSpYqzZ07j0YcfxkMP/RRPP/0Ur8+gQEAj4ftukutN5jfVECRTHgxHbQOJsLY2dRmtn8tP7cG+4SucB/ddAoh1RJHpSaEnNYCe2CABe8bWDEmps/Jkf7LpCf/XD8U1Mu/k0/rPt/PlpPbwNlNwIfnv1Wi3Rgh1kOnmk5splot9X+8J26TBJtxqNFkjRxeH7Yfhh9ckcMoh1Jwz8OQ2ilgisNFGEZIbGqn3n7mQ/BAcyZfeJf8JAqYB1EMTBE+jBE69dFNYflmXnf5bWQKmWb7zDN9/nu/N0plCwO67kF266Oy96MJ3flipLTEiZpvVxcucMAuSP1ZnJIQpn/SuTdq8cLLAmZtx2bBcoSt0hdpINUfgqcH2u96omy5l5FUXX2a2//qkqwtdXk3W6eHe4j2wGZKsiQgw2BG0qXxdMWBbuoEbemvkCm4k39pPs6eCfekqdiRqmIjVMEbekqxhT2cdN/TVcM9oHZ8Yr+HTExV8YUsZPzde5vNVDCddWnRg7qXo0neu0IeB1MJektTYWoPr8UaDIH4TdEn/be5eeb6A5PZa7htkHkIET0WsTp/BuWd+hhM/+z6Wps6g1Kwhnwgg1x1FYaADhbFOFLZ3oUyube1Ca6IbGO4CujvQSIZRoYKztjKL88dfwNGHvo1nvv4f8Ogf/I944o//f3jhW3+CyecetQ0MtIW0v/7JV7O0da3OBvE3TrD7bGClY7tDDQWk3HCxlCK/7dXTYbrZ4YXRMMFKGGGipHi2geSyDqZ1I1pFgqhiT8Q2fWgynHq9hWKNAInoyJQsGzGQcHCk2NVZWcXuPd49gb9YBNF0Gl0jW3DVRz+HG37ptzB01bUESVoTovO/vEOUvSlzNiWTvLEgnvZNIeSzwt98/+UkxUM7X6X7BzG0+wBGr7kVvWNbkc/l8Y2//gb+h//+f8B//9/9d/ijP/ojPPfcISwva1ezd5ds4wkCJm23r7yt89vbOQ3K7I1MuZzUntleXr/hu6RQi+WDf5pCZI/pe/L76pvanwvR/er61WFaGM7TWyI/JP/5t8ztYbxOOBuJ2HBjek1oeW5mkZVu+jd2bs7BGe6e5Zb58QPYHAXya1nbM56LSOdAhZp5RBunycdon+XtAlkgyE1xli/9+eSCaf8TeWHyuSbSBE+jtsteIzjBO9oApW7+xCZj9F6+x6bsNV8xwAZUKLOZcn53lwqPfctGCP9QyE+Px/b9LaGXnxSusXfN9+nS1tR61+6m54E3N2uai9/mt75CV+gfN/n1oEHFSOvFdTajzFeRE9zm36o2+SKJeQli7ZPSJd7w6Tqd9CctS4c/91JfHOwIoD+pdVFAR7iFfd11fGa8gv/sqgL+mwMF/Jf7C/idq4r49Z1FfGV7Cb+6o4jf3lPEf7GviP/2YAH/1f48fn17EdcSfOl568imnuanxo/3BXyFPvT0mptIfNBZ1UenrJfWV7Bw7DBy8zNoBhrIp4JYGA5jan8UZ6+N4fTVMZy6JYGT93Tg+L0deOXeJA5/LIkXPtmB5z6XxiHy4U+nceauTiweTCM3EkeNlQnVCkqz05g+9Die++vfx8P/2/8DRx/4GyydPmYgIxzTWgNW/HrNDhrW4mLFq6kRGm1xy2upL27HPFZ1BmnRpidXpXRFdza8waY7xDQUdFVNu+P1nqsiuUJAw9esjUZsy/FmlGpatYlcmSqSZvlJptgT7lcyQgczShjZexi2lEKNkGSGx7Htlntwwy/+Ju76rf8Ddt75CRvR0bQzNwXPYueFZI+/b2xRIUtAKg0Cpzpv7Pqf/2e4+nO/ii233oMU09Oggri+nsNjjz6K3//3/w4/e+gh5PM6r+zdoWKxiJ89/DB+9OMfY31tzUCUpjJqUxQprH7EXytNb5/5ozAt7DdLKhhiPcMy5QNfd8cjF+5rs3vUZh3oAbIPA94s++R3wKgDzrcrPN9+KXbxd/DH2NzeOivlrla5HBQksm+l+3LRv27QwQCUufuPMy286fCWczHbRW6BVpWAaRLhxks0p5j+HF21eYSVYHm0X/cV/XhcSH48BYgCiKARGkKNwKka2kmXLntA79xcF6CQCZ4ak4jWD/G907xXJituDjBvsPluI7r59NqxeYfE4JSn7wl7L9Sfpd2z29rYi/1eFlbYtFxMcrqUs57bvPL4Cl2hK2Sk+sFK4jr2SBcIq02SfL6UIHN180LWjJ8L6iplgpOHrkWQzWSjeQkgHQtia1cIu3pD2N0bxN7+MHb2BDGYAAbiTWxJ1bG/u4Zb+mu4c6CK22ge5LXcM5EGIgHpW5I+Cs5Jf/eGS5Mf17dK/nNX+P1nwfEPFVmht8oUsM0iCqtLqJXcuQBVAqhiJmgjNqonqdkqotk6alGg3MV7rBSF/iBKOq6n1kAtFsD6eMy29p7dH8fUjR04d2sakzQXx4IoNIp2zsjyiSM48dPv4sgP/xbTLz2F3MIC309VkZWyVqm4Xg7mZrWUY1zyHnhh5rJCbfR4q1H3KpWBHfqX0JCypVOphck0PSxSbCG9UEciSzTEr7M+HMHaOAEU41r3zirQZhJaD6XwRHqXqq6tkfKGi014BENIdHYTgOy1qXrabrx3+x7EMz18l7aJV7zd9CSxyJ7Wjwvmvaf29zJ+0v91OHPn4CjGr70V++//BdzwC7+J68lX3f9FxIcmcOrUKXz/u3+Pb37zmzh9+rT3sKMKv8/kuXN44fnnzd/q6qXXT5XLZTz11FP4q7/8S/z7f/fv8G/+l/8F/+7f/lv8W/H/+m/x7W9/Gy+9+CLy2XWk+4cwevUtBKdbJK3tm4s28u8dkFe8N8J588E5n/qS0rVVnrROMJoIId6hA7LDiBtHXoP9e/RHv1Ga0WTIY//6zbHeE2OYziQn3jzb+xlfsbNfxPHXcLuYzQ+ft3CUfpcHkZimyzJjrKgrg9qaOFUFVwXcLY0eR906SIHlSExnv+k6RpaddTaygkT4NPk84tF1utUIqN2ociQaop3vtGuZvr2dtSupTJAjCMYGgfh28i4E4mN8fyfdNeLprcekkAjzmWhkFYnQCcTDBFCRdUTtvS6si9niEWFaQkyrJdZLqJ/Wd4ncuy4vWZD6uZhJpoSpDjJdG/XnnVJb+EbKs41C4pG5OU++1/Z3+0EYvxuZcoWu0IeaPKDjVavXryG861emNrJL3fLYiGH6M4IsbLvpbl38vHQnzRKKh4PojhM0UY8c6nD2CFVJrWNn04GOcBNd0SZ6EmSCqq5YE2leJ8LuvmYVaXK868hxE7/fkN6El4vpihj54NDGQbofFlaB07Qk7a5SXFvG2sxZFOZnUcytIt/RQikdRI3KUrTUQieBSKzKgi1QwYebVCZbrCmxLCvA2SpCdSrY6RDq8QDBFxXoXrfznbhGJVKgTJtIBOst271PrMNTtTaoc2AUtWrZDmrT2opaqYjs/HnjMuPVqtes8nVE3LCwpvPpgLaYDs9lIioMc60MlBiHzhhYAXX4LeNI3EQ8hYLiMhhGiwosMZaBqjDBlfar0NIp6nB2mK5GudSNIjmh9VECWGtlwjLGSWccxdNd6N9+Fbbf+jGkBrrRqDY8ZV+V3JNaJGWtkbLKGRfk+3vFRr5pxPxifDUFLZ5MM9+H0bt1K3mvHaCnZ/JLc5ibPo/Js2eZ7gaBZg25fB4z09M4fPiwgaJnn3ka586eMwClNWf+obkqR9VqFfPz8zj03HP4zne+gwd+8AM88sgjePrJJ83t2WefxcuHX8YC/eiEnTTjMHHd7QSk9xFIDXvx9fJS6ZAh822yT1K4NMpZWFtFKbduB+kWVhaQX5ixkbmuTOqig3Qb7iDd07M4dmbWAosnIojGQygV6lieKWJtofTGvOjxQrmNK555sXsZq9691Ta3dQuHdnKWvL7ksey6L/Ni9u9f7OZxdqlywfWleI2clX2ZJtmPx/JMAVPH1lDO1dHd1YHtEwPYt2sUkWQUZR2k+/I5nD63gDorYSLDsjbYz/pSR35lHcX1HIpZ8noepewqKutzqK6fJZ9BJbtGtxplUINcJ8vO70YutXO+2mYX1z2m/3yIZbYLhUInCnnGh37KuSwquTzNAv0UGMd1Xi+ilj2Heu6UnUFW5ndVGGUx7RdzpdRgnpQwfSKLlfkiquUGto714+BV48yD1LtykK5fhP3yfNnYwC9lXb2OwvIC5o4e2jhIt2/7Xgzvu55AM873u7r4mmG8FVYYFg5/GaTWvNbKJX7rdTu0WiDbDtKdPEkZVSOYjSMT77HDQENBzVJooYYq8hV+p0YeCQru0aE4rtufQqqL+a7D0q/QFfrHRqpUHi2u1PDYc+uY0kG6wRbSsU50J/qoK8U21urqIN2OWAf1oxwWC7MoV/MIUPFJse3tGh5H19hWxNoO0lV1Vd3TBl/SzyqFPOU4dbWFWeQWZ2yH4h7qiNf31THWoUPXqZHxmSbdNWPIQBP1KulWcpfYkVSrNINYqwUxXwxhhjxXDGOhHMRKNYgs3UtaZ0FSGPYM+VI1nLckTi0ur3WQ7sT1dyD9OgfpyukKfwD4P56qfOikuGuoQ8jOTmLmpadw9vGfYvLYIax2NrFG0LE6QKWYjVWI4KlvsYWuLFAciSE7QeZ9jfIMnNRaAQKVvhAKPSEbvTKy3kQyL7XVd9+pmvlNzeusphqVqya23vwRXP+FXycYi1BZWzCwkie4Ov/CE1ibOolqlgCqVrHdV3qTDQoEIEplPRkLo5MVVxP8sgRP59fd2U5jGdcDcm41gJLWnEcCmLwhganrE2gmCbzWGxg4XkXPmQoyc1Xo2MwM4zvaCXTH9fk05xYgNsLUegBnGU6dcYrwnZFEAuPX3oYbvvTbyAwPE+hVTRiIfAClaU0u1d61/X5AaCMyiuFmzNymHiGsUHmZOvSYrVVbOHXEwGw0GkUymTQwVSgU+VjT/Evp6erqwoEDB3HjTTfihptuQEdHCvNzc3jwgQfw2GOPGcCqUVEKhUMsZ3wnX6kOMr1Lm2n0TuzAzrs+geE91yA9OGK7NfqC28hl7WUhvb9CYL5w9hSWpyepNM7bhimzh59h41DGlvEh/O4/vQ8f/8jVlr5SsYKpmWX83YPP4VsPPEuAXzcF2c8113m+mYft5L4/iZJfozRuswxHFz6xERr5gnHLNlIXAV39sOy258dF4s2Rjd7q+VfH6WK6VKj2hAWjEYoWgUoNMX6zidEefPSOffiFT9+MRG8a63Or+KO/+hl+8NBLKLHhjXem0DdGcBWL2XOb1GIWVdjA5lmL6xvJ2rRs+nU2uV8YO6XDRoTsnjjMOhhHM5CiTx1YLNIz4o0X0Mb3BtbIrMPKVKbJQr4g+E3/Iu3/Ui7WMX8uj2UCqEqphntv24cvf/42A5DpFIXTxnta+NEjh/GnX38UxwnCe3tS+Jdf/STuu2u/gmI0Q3y+ij/4y5/iT/76EdQI7seuOoAbf+m3MbT3WqZLdYSC861847dAKuMt1jWBGNWD577xB5g7csiOsNh7/8/j+i99zUbcN9ZrXiayvGYZqBQLppAtz07RXoR2XJ2mzD/1yPcpW4pIJ7sx3rmTMn8Y0RDLDSV9qZnD9NpZrFXm0N0Zxs3XZvDVLw1iaCvzvdgmNz4w5Oeb60c3m98mWn38h0au3Len+/Xpzfq7Qpektiw/cqKI//E/TBJErRC4NDGUHsW2nj3UldKUsWxbWZeT0ST6M0NYzE/j5blnsJqfQ4DtmmTO+HW3mz6W6u1HvapdRx1pVKuUy7LtPI3swhzKuVXMvvwM286nTU/a3hPBb+8p4LZ+6nXU06R/+WLLGe6XLY+ZdV5OFSN4JRvFoaUAzuWpYzaom/F2Z6SBflbnsVQLuzNNO5S3K8x2JthgKF45UXB+kaFdVgGoSiOA2VII3zgbx3emYigXchjdvR93/NZ/g8GrrkVTa6wlfxQ5//kr9IEhG4Hy7B8aMt1BFlfGsTZzDitTp63SaEvmOm+Gy00kcizA1EcqmRDi1QA6l1pILVE5Zm3IDhFc0E/faYKiOJXPLs2h88LVD7lF5aPUGUKxK4IwcWa02ESwTmW83mADmrNRn0iqy+Kj9VjLZ46ZkttqaJe6hg3nJqMt2+lFO3xFqFzEWePU61CoAetlAR23eDEa1shRi0qJ6w2pJegvHkItKpOVlddh6mvpeYZNfxVG0e8l8TlEYFlgOtd5X3ELBJomVBKZbvTv2o8Y42rJ4wu0ZbWfThkfWPLi6CLpLNaeOxuiGpUanrApfslMr03rLOXWqOiVUS6VrExoul3X6FY7o6tMxWd+ZhpHjxzG4wRMP/rRg/jZzx7CkZdfxtrKigNZI1uw8+5PYcv1d2Fkz7UY3Hs1Rq++Ebvv+Sx23PEJ9O+4yg7P1UjWBm3E8TISv5NGoPL+CFSpwPK1iMLCrJWxzOuNQJ2cNbCv3nmb9s188OeFvy5r1gNBaIPlvEFUrs4B2eu6NqYbuUnWpibu2r/nWPfMvaby1yQgldlwLPur+CJ3PmNuMvU8n6tWaFZY78q0l+qolt8qU/Hm80pHmECgM92BreMD2L97BJFkHNVCGS8cmcKJM3MoEiQU82WsL65heWaBCvM8eRErcwtYmVmk2zKWZtaxOJPH4nSBLPP1WH7aOY/5qTwWpnI0yefZ0E+tkufIM1icmsXSeWcuTs7Sjaa58/7kKuYms+Qc5s7xWc+c9cy5c7zXxjNns/Y+jYgpHzX4LOB0YPcYuruSBNgaKRG5wns5RqDeLTIgwzLqj0DNboxAhVgn91k8wnEfEF4+0nslTyVLq+UiSnmdIVgzQJebn7IRKI0IR6MJZGK9GyNQrE2oNavIVdY+uCNQ+lwSY9IEpUUqjz3WLft1lg8x+fnclghZmWS3m5NY6ffzwPfgcxtZ3ujBK/S2qS1LNQL1uI1AlZj91M9irzUCFUUqnkaxmiOImkGxkkPLRqDYrrPtV9se9UagrLzyc6ujpUpdIL+2YrOG6hqBWppDwUagdAZUCDf21TBOsCOR1S629HWjrBN1KhozxTCeWErg61NpfGcyhsdnggRPYRSoHAbpqcrysFQOYiofwisrQTy9EMGzSxFMFqmH8vnBeMOm/qmrxNUoEl9msowkP+0jUHVvBGr8DUagrtAHgwL/4eSHcQTKFUa2pahQsTz83b/AkR9+k0pWGYWOAObY3pcJnMJU4iQgdS5Thii/gwU9JIUsQQDTE0IsR5CVbWJuTxyLu2Oo8llN8XMKp16k51md2NBlZmp2EO3AsTKSJYKhni6M3fARDF99KytkC+szkzj//ONYOXcC5ewqG9gKK6HOF2iht0MVMoiOeBiZZMQOVFspaQQqgBKB1O6+FoGVRo8YTpFxJ6gqdoWwPhbFzIE4CkNqbIGesxWMP1tEcqmOCNOm6YE9DHsk7aYBqn7NFYBza0C+KjDGpLBC9u3YiwOf/BKG9l6Djp4BG0nZ2C6USdRzSu4HktqEhusAvTC22ghDikwln7UplqvnTyNHQVkrFgww2FlSPf1IpDN2eLKE6Mr0OazNTiFH5UtuVMkQT6aoDA6hb2InBnYdwOBV1yDW0enAcIuCmeAr0dljU4Qc2JAyyoKiqPhxvEyZqPJtwdKinu6Fc6cYZ38E6jDmbASqhIlLjED97Q+exbcffI4KXRhbx/pwcM84+npSLA/qEXttMnf++EDKyNIlmEq61IOvQRvZQa3T/jYCcHe8YD3asBi93msUjkYXXPwufK49/NcjPat8yXQmsZPAQFPZoskYyrkynjt8FkdOzhCEUkkuVwk4agYg9Z21za7lDd/h4qG3qSH0Ar5kzH0PMi/hxwJRuC7vXfp8cu+zebx63u898EhlxI3y6TvpvnfDIx2pUK7UMDO/isXlLJWPGj562158+XO3GjByI1AiF793PALFcnhh/C8fWdiUW+okmT9xGIe+8YeY1QgU5dlV9/88bvjSbyGR6aEfJ8AvVzTce5soEzjlV5ewNjfDfCjZ+kKNQJ1+5PssKyWkOjQCtQt9NgIVtRGoYiOH6fXNEahbPigjUF4xUifIWraOU2fLWFhmmWdbNzYSw95dSXRQybST9q1QiS8sex8e8uIuLdkHSKzXJeb/wlINq+sNFEoNw08dySB6uyP8VhEkNH1e2rT0CCMv/TLepTL+j4Is/xxvjEA9u0LQdKkRqA4MZIawVJjG4dmnsZybRSsawci+azFx3R02AtXR249GxY3WSP5oKlxxnTJv6izyy4s23VlTfufZdpbrTWzrDuFrbSNQKuda0y47VURMFkI4th7Gy6sRmhGcI5DSVPjhniB2jPDdfdQn4ypLLRTLLeSKLSyvN3Fqrk5QWEeccmorwdlNDP+63hp2pWtW9GqS3+7fWCNQc20jUKW2Eajhq661dFj7oPKmBzy6Uvw+GPShBFA+aS2SehpOPPw9O8Mpe+4M1upZzA4GkcsE0NDCagKJeCXAwh9FjA18vNBCpNQkkKIqRAWvTj+5gQjWWCnWR8KoagMK5kiIlSJKoaqRII1QSfim5mrY9lQRqck8gmxoJq6/G+M334NANGkjBCuTx7F48igWT73CBraISCTExlTT+IBUNGjT9zIdUduMeI0AalJAh3HbRQCViWtEipWwEMAimdgHFYK8szcnsbSd6Ii1L75aR++pCvrOVpGZ1bbjQDwWwESmhX4CqWSkZSNbC3x+gUBqvaTe2ho6+4cwdvUtmLjhLowevAmhWMx6UD+M1CZDSJtXUnLE2p1Royj1csGETFBnWlHB8jsNK4UC1mfPYXXqNFYnT9s6Oo3yxFJpOyh4dN8NZiqPpBCaMqbXMCx/LdZ7VWEMQGkK31sEUH/z/WfwnR8dQk9XCrdevwtf+fyt2LJzhInnNzfJe2EuiuSshsdA4atuv9r/G5IXnlOmTbX3yAtrI8gLw77Um+x5L34Wrvm0bhTdMbuHsN8UqU3SukQ79FoODFM9k5UalV6Cpwob41qtbtNANRKnM0oMROmN9KeyoLfbphRGl3q3f/81SJEwUuGUPWigX6DNUujf1/sEoFSwqZZbMr1b8qPyvanoXkjxeATzi1n84Kcv4tDhc1hZy+PuW/bgK1+4DTsmBpBKaUcdP8APCYCqUNnfAFDP8RuECaC+YNOU453dTIZyzzLtspBGcVXvi9kscitLWF+YtSM05D79ogDUAywrbBeS3ZgggHJT+D74AKrCpv/0ZAkvvVLAk4eyOHu+jCpFxPUHU/j0R7uxe2sS3Rops7z0y8iHkCzaWl8sZbeJXL6B1VwNswsVAscKzs9VsLJeZ9vRQncmjC3DMWyfSGAnua8ngliMbYvq1wXl6TIVrn+M5ESN8cVT+AYJoLa/BoAa7HJT+HwABQKoYQKoLQRQEzdtTuGzjiQ+Uy2VUFhbwerMFPKry9bBOi8A9TIBVK2Jrd1B/NbuIm4fcEstNBDZaGlaHjBdDOEnc1E8uRTFmVwYgQh1rN4ArtoSw8EdcezfSgDVH2Z8Jf8pkfk+Lb1YWGngxVNlHDpRweEzdaxlG+iMNnHPYAVfGC+jP9FAmO9qm0LztgDUuyRer9DboA/dJhIbrD9ZWJoEpMLxJPJLs8hRyQxIgSbo0WYQxUwIRVaW9W1xrOyKY3lHAks7YljeEkGZ9xROnAI1nqOiRDClnfmakSA6WBl6CVQ0IqUpgAIwUp4aBEIaoUpmgQQrdjihHboSiCTTiKY6qYzXbSMJKbiKH3UhRjGABCthkoI4xnfokF0JD232UCRS0uhRKqpdXlxn15qm8rIhozxhfIJo8NlanNzhdhiMVJqMHwW+dCr6L9B/nX7T2oyC7Z160vLVANkJfo2ilLJrSKS7MLBjL+MbN0VkIy8/JOxTm9VI8sSUNiq1do6VpU3KHAEQ3c3NFGG6003rJLrHd9iUH03T20YBPHbtbejfuc96sDVCZ2BJz0lppZ0X/Ox606vj9W6xfgR0C+vtU/g2N5G41BS+V07O4OTZOSrPUYwN92D/njF096TRYsOhbDIAchErF/WrcMRSyDft1n/wppmPGAtcOA4aWHHsyv+lePOZC9m/H2bh1hQ8bcgiDrez7r1pduEq3frVj0xNs03Gokin4uhKU4HMdKC3q4OKVBoDvZ0Y9HioL4PBvk70012m7r0d7jdTYXeQUww7haH+NIbJQ30e23UnOcOGuwvDA2SZvB4cyGCg7f2KW3v4vUO9SDC/jp2Zw/nZFZueODHSi4NXTRjA1npBR65sX65NJPwycFlZ30vllfWyuLyIGYInjSKrfPVTrg3vv94O3xbR52uH8bZYShlBdLViU/hsUTrBI+8gR1m/OqVNJBqUvUl0xfq8KXxu+lGtdeEUvrH3ewof0yOm+MDsUhV/+feL+MtvL2J6tsqyQcWzSqCojUeydZYfKoqjmtqgNk8PfgjJ0huwdM0v1/DYM1n8/Y+W8e0HV/DTR9dxggr8zEwVy2xP5xeqBJRlPPtSHkeOFylLGza1fnggiiC/HTVlBubzhzQ/PgjUlnWawvcEwfv52TLr8etM4SOgKtZzWMjPoFTNm5KjjmF1drZP4XNT1rUjcgnlfN46THXUjDaUKCzPobg0Y1PbM7GQjQyNdjRtkpFmcKoD7bmVCH4wHcejC1FMl8LIdARw54EYfvXjnbj3+gR2j0eQSgZNJajzgRqZrzU5odHLXeNRY82MLlJPm1lrIlsCqggiHWlhIMEHmQEqQRJnF28ioSl8nW+wiYSTSVf4g8AsNh9eUgMumaadWMbYiOu8ozgbsc5CEKn1po00BTWUwwagVaYyTK6zfdXIjna5W94SxezemI3waKRp9FAJex7MYfSFkq2VarASNImdAgqD5VggZnkijPyoBGoYhfkZLJ08imgshv4t25Hs6kWyuw/do1to77HGvsRGMk+Ao2FhJ3+pvDHnNcdWu71IURX4EdCSsE4RwKWp00TU8Uc0pY0jBo5XmBY+LCDFSrqyJYaZA0mUusMIMHwNLCyxkp5eDWK1RKBG5TBFoCbQpsXqqpTFlSUUV5coWLTNOkFnOMoCoJ5Vvse1MoybzA8u+YXWj67PF7j75Dm233N2Ks7qsQ/rAGNtDR1zLDszXb3c7vlNVraIN8J6j0ivsne6SxO67kfk33AKq7P5N2nyw/rXFmf+SAHVtKNXMdMcZFnQ7kEGYuSXLAEvlv5kijH9GfOZ12MLk0q743Cb3WMW/Fcz/bHVeRXHtL13O7PuERi+iqnsGyfJHWx8O+IIEgQFUwnafea1OMn7UYbFeKr8a9RH+WPxUFh+GCmxCyNEMBVKdyBIs51Dne1ufIdxu92/Jne2sa4ZlxDjEmK8Q0xbiEIhxDho2p0P7iTj6myha/U6lcAayhXW5XIF+WIZ2UKZim4Ja2tFAp4clpapYCxlMbe4blP2zs+tYP78IpWTZeQIrAWwBQSY1HdI7ziAd0gq165sS8Hyr1ys3sW4WWGRAtT2brm5C/vx4/PBIsWoLZ7kEHFRdyZE8B9FXw/LINseKYRqo5ZW63jldBmLBBxeo+Xxq+nSd95PYozU00/QU622cPR4AX/5nUX8P//9FP7TtxZw/Pkydk8m8UvL/fhna8P4WnYEX8sN47fzw/hyfgAHKh2oLDfxs8fX8SiV+2yOCoB9Zz+l73f5/4dL1pqp/bkoj52L3C76Dm3CrF2uqYOxrjM51QHqkW6zhdoIxw9FLX61GcBiOYgXVqJ4YimKuWIQY31h/PonO/HFu1Poz4QJtNxzIr1LV2dmaviLH+bw+3+3jm/8JI/TvO7vDuGTtyTx8ZuT6E6HcL4YwmMLEZzKhVBusM3xnn8tkrPPfvyu0AeXPpSbSDjaLIE6lyUUjhlQ0JS1ysoyaoU8S2AAjUiQwIfKIcGTpsB1LtaRmasjPd9AYr1hm0OYcKTSEgeVahu1aCLOex1rVF6iQVRSQTQ1xktQ0yLACdcC6CiwkuYKBGVVDGzfh8zION/dsF4QNapauFhcW7JF61KIOgm+UhToCSpIqoiqHLlKwNY76QyBOMEa9SjrDVHlqrDel/ieSLFpm0doRM1tKBFAtYN2AilN5QkRQFkayCWCvIrHBYat4WiJD5v21GzYSJ0WXGs0RiMx2kEuFNIicsWmjTaz9h8oMb38RjYd7wJWPlyUF+8jCcS0b2Ne1QjUxjbmNWQ6U7jxmu3YvmXQAI4/AnX05AyOn5lHksr5ltFeXL13CzLdKVRKFVTKrB9UxKsVNjD0L8Xc1vlY2u2lDkAJSIpN0quXTZtGaBMGMp+TqSluVW3wUK2jQhRf8UytuSmzXpRK4gqKRXHZzAKV/kK+hHy+jHyOICBXRDZbJBAgrxWwupbD6koeKys5Y4GCJQIC8cLCGnkV83OrmCM4mJtdwSx5ZnoZ09NLmDy3gLNn5nDyBNN//DyOvXIerxydxNFXJnH82HmcOjWLM2fn+PyKxU8NqXYp1IhWjWmaZrin+fy5s/M4Q7+nTs/iNM3Tp2dw8vg0Tpw4z7CnL+BTfNfpkwyXfk6fmnP+T83weg5n+fwp3jshv3z++CtTjI/jo0cYL8btyNFzePnIFA7T7SW6vUS3F8ka4RHL/iLvmVv7Pdm9+5v2qY172hDDmZN4nnaNSGr6nr7btvF+7N+jbcw7vE0kNsv8mxuBOmfhXmoE6t0i1QdWUlOO2jeR0Du1sYu2MfdHoC6nENN7bQSqUrHjKsqU7W4EijJ8fhprU6esPl64icQHaQRKedGWH7KyPYuxsUnGQ4izbZlbrNo0trCAlHU6Ant3dmDP1gTbDV6o/bOuepohjyUnPJnplNIPCDFuFOfIsw0/fKyA7/10BQ8/lcXZExUMUDm+sZjGTdU09jc7sLURx5ZmHBM0d9aTGGxFMB+pYjrA/CjVMTgUxW3XZ5BIsZ5oiMLS+QFK64eR2rLPNpEgSNUmEv4IVE+yHxEifM0iUR3SdNh0vBOFWhYL+WlvG/MQZc6wjUCpw3pjEwnpVgT92s1Oaxa1Y2e9VrHR49LyPIrLs9AOxRnqcRqB2pLSOZwwwPTUYhiPzkUwVYpg20gMt+2P465r4mzXWnjw6SKOTdWQLTSRSgSRpv5Vrbdw+HQVf/dIAc+fqGI528T4QBg7RrWGLmR9DwurTaxQV1wttjCcaGC0g+/TlEGhNtKlNpHQCFTqyiYSH3j6UG5jLvJP5VcFExhosFHVPFctFHzp7/4T5k+/gjKF/uJICCtjbKzY2CcKLfSstJBggQ0QdNVZESoEI6VOVoYMwVNX0jUIS0WkpyvoXGgiOxiykapSt9vqXFP4EqwQA9MtZF5aQd98CDvv/DhGrrsN8e4+lAoFzJ86hnPPPYLpl562hegdiQgmuoCRTAi9qaidBaWh3+lcgK9yCxczMWAw5XZ/0dlQU+vAdJbRrrKd5Tu13bpGyub3xlBL0xMrb2Klga7zNQycKKNjqW7nVRliYtaofZMuo0qsxl/KTjSRQrpvED3b9mBg9wEM7j6I9MAINCJjldQaQ/f8FfoAEL/JpTaRUMOgNVD//J98DB//yEEqPmGUCVb8NVB//6ND6OpM4pr9E7jvroMY6s+YUixwowZEn1iKoUYotQ5IW94LSGgqXEQjdCw8ui9gZSMgAlu2JsiBLRUVV65c2WrQVMOl4id3TYH076kXUAqN+bdn3MixntH0SoEz+bUd//gu2/3Pe15+zE3vsPt0l+nf9/zWqfVVCObKBIiFYgklplNxrirOvK9pe7Eo6148jOHBDK65aituOLiN+cPGl0BhbTmLHz92BM+8cBprBHMFAj4BQuWVKc8EDnr3BikDmQYpjuog0fREv53zRysFRC1+yj8Bz7ri6dLiAKtjnT+iab788dz0S9O7tEmGXtie4WjjhZ5H/7rdE+36jup51bv1HT56xz586bNuE4nOD9M25hoxZ3nRjloLrAfP+WugWF6v+tjncf0v/qbNALC3b/68Y9J7VWZL2XXkl5ewvjiLSrlo92ZefBJnHnuQik/Z1kBpE4ne5NDmGqh6lnL83Pu8BuqicsHvw+Tw+zF/Ai1+6yL+7Z/O4dmXcqwjQRuJ6iRg+MrnB/DZj/UgEXdT0bVmSvVRxUzTZ6P0G2e7xc/OhsYP/ANAbF8L6zU89XwODz21hoeeXEcgG8CBaAofrXXh+noKkSbbcqa9EmDdpCk4HGMdXA/U8e3IMg7FckAygHvv7sK/+NURJLoJoNRDuZmJnnmF3jIpC5V9ZK2B+p/+45RtIhEKNTCUHsP2vquQjKYpP8OUjQ1bAzXcNYqFwnm8NPskVnJztgZKMkebSGy7+W5bA1XTGijpgmwLtE4xuzhvIKpcYLuXX8fSseexdPRZFCp11tMAfnOX1kBVbQ3Uk9TjvnEmgpdX2A4mY/jC3Z2442AcfZkgHn2xhD/6XtaA0y37EvjELQnsGY8gV2rhiZcr+JuH8gRPBEd9YT7XgTuvjrMdpWxYauDpoxX89IUKDp8o4fbeMj4xXsXerjp6YmoDXAf629lE4gp9MOhDu4nEq8tSy6Zirc+ex/EffQtTLzyJ5fOnsd4qIUfhtzoWRbEngoAajXgIrd4YWh1htGJslP1eU+WEZ9UmE1oXpU0bOudrKBO0ZIciWNkaRiMdQYqFfvgpTfcjeOnqQ9+Ba2wnKLDhPPPcYzj7zMOYefkZNqx1dMQjGMsAwwRpfWkqcerlYwu2VnKH3hbrARuBGu9sQofu1thYrZaAhbwDWEXWoSCFfHYkgpkDCawPR1Ah6FNcQ6UmOpYb6DlXw+Cxiq3nsoSwwrV/WEuWKiLT2qhX2SD0Ye/HvmgbS6QHR63ntmVdj3zUy4Mr9P6SFN9LbSKhed0TY4P4HQKoT9xNABUJEUBV3TlQDzyLbz3wnH3/jmTcevZEUuYN3OhCPyxTplqrXNAW0PUF395dbDzjlyjfMHde6N9zc2F5XgSczGwP1PNIcs/wx3NSbGR1sdF9Xfnvpos5Om5zJXlX5q5OA/16981wvmSw2UK6I4GJ4T7ce/s+fPFTNyKeTuD85AL+5OuP4MePvmxAQ+DM0rfxvAvPkfJKprvfnmd23XZfOeDcRF44XlA6SkB/5p9/m+/ySXdd+BvryARuCVJ8timXBMFSYgM0Q1RsBYJ1jmuQciYak0LRsoOR15eLNgKpc6B++YJd+OwtZn7gN5EQmBaAOnEYz37jDwxAacvwPR/9nANQPX0uwxiFyxUP5b1GqAtra8gtLyK7NG9roRT6DNuZM489YAAq3dGDic7d6COACoci/PZ1FOo5zKwTQFXn0PO+nQPFmOrzCtyyLJQIBBZWaphdrKJUbGKG7dsjT6/j1KQ6DTSiTADF9u5Ln+3D3bdkMLdQw6lzZZw4U8ZatmbK4daxOA7sTtpoWt8QUZRG0y5Pdr998r67tmU/e7aE/+VPpvEEQZSmzN9ezeCz1T4bYYpSHgUJ+NaCdZwKlXEmXMa5YBm5YAMFgt75RhXBDmAb03jv7RnKiD7E+O1QbutAuUJvn5yoMT5ykgDqP5y3TSRC/B4XAiiN4ghApTwANe0BqFkheAztu84BqJvutl34BKA0w0ad6Wtz0w5AFfOoFgvWub5IALV4hACKMlAA6rf3FHF1dwUrhQYemgnj7yZjNo1vfDCKf/7FXtx1TRLVetNGmR6lnjfYE8bVO2IYG3RroyTb897ue0oScZetj4pTp5Rc1mjV6dkaHni6hJ88U8DuVBX3jNRw52AV4x0E7iyDbwdAvUvi9Qq9DfrQjkBtCGvfZOHSlDTt0KTNJM4+9RBe/sHXWYnmUI0GsdYTxDoLfq6ffjrYkLBRtLHbBAWjWPPoaHiaD8OlSkOFM8rKFc9qk4mmbXsey9VtI4fccBS9800Mn6kjuFxGpncUe+7/IhI9gwRuk5g89Cimnn8MOgMnGY9iNN3ESFcI/ZkYX6VevqbtwKL1UfMFyny+dlu320lPvX12VhTvaUvyJVbSJv3WIqxwmSCWdsawsDOOcrfizAf5CWN5vme1YZtLJFfrNrVPeqs2xVD6dCBoghU6sVBBay6HWDOKkYM3YPyGO7HlxruR7O6lYsIXirwsuELvM7EsvtE25r/zax/Dxy8GUA8+i78lgBIQiEcp1bWhhrfGyf+2mupg62z88k6ykQpWC0ctUxw3pmTJMIDlgQNPoLswBBJ4j3bzT7sBA13Lr1VS578dpMnceMZesBlm+yYWtu5KfvmjBtL5VzjuAERN9UCAlVfu9KtnvQfYkIVMwW6ysSrlKzj7ynlU8wKfffjYXQfwpZ+7xQDUubNz+IO/+KkBKI2iDI53YdfBYSRTURs5sjSyybSkbJBLtzma6SlYjEMrGGf96+Adxo2/G/nmx00z7xlnrS+zw3GRp7PLMyXDzzs/fzbcXCby37tvPwrXXuvc/WfJ0Thl3koZhx+Zw5lXlpFfZyN+i7Yxv+1dA1AuvMtPbiTIA1CsBwagXtYIVBhXEUBdRwDVQQClPLDPcZni4Y9AFdd9AMU2pVQ0kK2D3M898cM2ALULvYlBZpVGoN5nAGXlgj9sN4rrNRw6nMfRY0WcOVfBOq9rWphLTxqJWlmtIa+z0njdYL5RP6WiyDYuE0GB7V+e7WCJbZlmTihbKW7Q1x3BNQdTuP6aNG44mEZcIENzz98vojBoMS3zSzU8eziHP/nWPIF2DTdE0rit3okb62kkWkEsBmt4MpzFy4ECZltVLDf5naioV9Thw+IbiQawdTSGe27twi3XpbF/TwciCd6wKZfKVNHlKVv/KMmJGmMDUP+RAEojUK8JoJroiHVgiABqkQDqRQGo7IUAaisBlBuBqlmnks6JW5mZwrp0v1LJOjuqBQKoV57HwstPo2gAKoiv7i5id5oAmnrTzwigfjIXR40y7KqJGH7rc7249UASFdaRfLGJdepX2gBMAEmznjVph9La5Iw67CT13CZHTlarFuRLTcwuN/DdJ4r4ziMFjMVruIMA6uMjFexM1w1Ala6MQH2o6cMLoEQXx5wFTI2dGtTFU0dse/OZF5/FsrarDtRQIPBZH2KD0BW0s6B0UG1Lc+YEpGQKjDiNzI1Kyc5Ko+sowVPHatPWUElp0sG2Xest9BBEBefziAUT6N21F4m+YTSpsC2cPor5o8+jykYnEYtgJN3AcCaEgS4CqDArOdtORV+78E0RJIm29QhAualN1lnIWrhcBBbJSwUq0/pUfHdB266Px+wwYG2GUUlT0MQVT0aZDZ3WdoWEhXhdU/wJDiOxKKIVYqmlKjpfyaF7toWunmGMXX0z9n3il5AZGkatrMrq4nKF3n+SImgjUGdPYfk1AdSgB6CuvgBA/e0DzxJEPWeYon8ojdHtPUh3xdvqixR1b+RJ31vMe075Ng9G/jQ+3w9rhaqCu/DsUtZFDjC5ax9UWHh223uxD548N/c+BWI3N8J3z7lnfT/6M1+yi+1mgvW0ixEVCGDFsQj49xy7DTJYPwgmV+eX8fT3n8LKuTls2zJoAOoXP3UT4qk4zp2bxx/+xUP4yeNHEGJ92XX1IO74zA5kehM2FdClQYBJsXCkNDuHTVPAqRnsJWfQJIASUFK6LF7yofRac8t4ocK45RDGPAHUuouySwK5LZ1y4xMWvmx6lZGzbMTJedq8T1Nnl6zMFfHEt8/hlWcXsE4w9ZGb99k25jpQ97IDKAmu9ky6jGQjUJrCp23MBaC+7kagNgDUL3gAivlmMbhM8TAA1WjabpgCULnlBQNQLbrNHH4KZwmgdO6ffw5Ub2KIAOP9HIHyCgI/hQ6QPn6WAPpoAc+/lMWx6Qom2Ubk2C402B622I5pBDPE+qEzETuWm7bLq+qqprVVokEU00HU6Rc0W1oDRZDSWmkgSf+jbDNvJcD4yhcHsHtH0uW5yuy7UwRenyL8TlR4nzrkTd17bh2ds2H8Uqsf+xtJpJohzAareDFcwE+Da5juKKOL7WdPVwS96TDb6RDi1AOSbEuH+qPYv7sDY0NRpHlPeURNmS/x8vZ9SeA/EFIWMvtUVI6cKOB/FoB6bvU1AJSbwtcR80agiufx4syTWCaAClwEoDQCVSeA0nRqASi1l2vzs3Y2qNrKajFPAHWIbedTKBFAjbIs/9qOArZ3VHCaAOrRuTAeXYgTKIdx9fY4/smnunHT3iR0Tpr6hCjaTGdTB4LirTbOZDFJIt0AVSuAhZW6bZXfw/qiarCw1sD3nyrh7x/JYzhaJ4Cq45OjZewigKp7AGq2DUBp7dbIFQD1oaEP8SYSJBWodvaJZU2HoPaMbad7AMW1RQTLdYTZcMSyDYTLLTTVEIjUC1dqIFCoIZCrI5AnoinRlBufMYTDRqgRbKHcGcT6aMTWTQmkxHR2RL6GICuOKq0WFGfnZ1DKZ1FcXbGhY1Uz6h3oiLYoFAIU0G54V4qRKqbmomcJbBT/rri27HQVkUmgHy2qDCDBRko6HGNExSxoYC69UEOClTNadOfCaOt2rYFqUWmuJqlME6xVWIm19blAVCXURDHZxHonG8v1KlIEg/FwAp29I+jfeQCxdNqUzAvy8Qq9r6Qy8qpNJLxtzDVNQZtI3HDNduwkGFDPm9bZrGsb8xOzOHFmlsAgjC1XsSH45DAO3NWHESo6Y3tTZIKqq1IY5bUxFQWZIzRHdm3y8M4khsRUjHwe3H4hD2x1PChzC3nCM7d0mL3fuMPxuOO+MXHKzN5R8gh5OIk+MzvQQ3vPkOPuwTi6BmLo6ifT7OxPIN3fgVR/Lzr6xxHvvwqJvm3kcSR6Rskj5CEkuh3HybGuPoRTaeZPE+dfOYvi4iq6u9LYMTGIfbtGEI6Gsb5OBfPlSZw9v8TGMMB4xbH1QBqJLtbFUB2hSBOhcBNBmVGf2biSw1EKUipfwVgSgfgAmrGdRC4jvNdpHKAyEIiQw7SHZSZttDwc9MGTRp90OpwaZ8om1me3dorMODdqVMWNeU3T3Ix1/3VYowWsz4VsDedP5LA8WyQAarjDla8aty3atYmGV9rs93JsY/5ukUFQ5U+jwXqwiLkj2kRi1kBy37Y9tolENMFvIIXjMpLC0+ij1h2qDqpXW+ssRLmFaaxNnyGYqiEaSSAT1zbmOsOGYEPPNLWJxPrGJhKjl30TCaW1Pb20s10R5dmWHTtdwl/9/SL+9kcrOL5SxUKS7eHOGNYPJrF4dQJL++JY3RHF+lDYwFFqjeWazYA6CCu9ERS2RLFyMIFF8sKuOFZ2xLCiNcGDjD/BeW6qQjBVxwABR2cqhI4ObU6k7+Ti8J4SAVSLqO+J59cJorJYp2K8tZLAfbVujDbjyAcbeDiyjh/FVrAYq2F4JIb7buvBp+/uwc/d24NPfqQXd9/RjVtuzmD/XsqvvohNx7LcfT/S8w+VvOKqkZuFpSqefF7bmOvYF28b82Qf9SBtImESEVEK2M54BsVqHvP58yhVctBRI/4mEpm2TSRsuq1Gi7Nrtv5JG840m2S1o8tzbDunbY2fdinema4hRdmeo/51Ph90h+WqjvaFcc2uBPp7wljLM6wKZS+FsnQ1ky1WFlwi9CsnuRdKTTzyUgnPn6igKx2yESttLHH8fA2np6voY5uxI0NON9BFu9ZAvdYmEv425h1XNpH4wFNQwPYfFrPKsdBJQUn2DmLHnR/HTb/8zzF27U1IdrheqL7FBiZeKmPshRL6T1eQYgOgA3eDrCSathes8HkCquA6mY1OaKGE8PkCIqezCB/PorZUxHxHHaf3BHHs9jimrk9ijcplIxNnI1vEyrlTyC/NWz0zpcKymsowwy9rjrmGlkjSNVjf2diq512iggKDFUoUaFJdaFIYMD1JVradvS3s7g9hIBNFjABJwiexXMfg0TJ2/3gde7+/hh0P5TH2bBm9StM8G3QCrXCpZeu5QhQCUYKmzFQNHQsVRHndkemzSqq80pizvflV+XmF30+276HvQnor8tN71KYZNaio1atsBFgOZGrqjl1vKObvgFmW3ypvAgAyw7gQFDTY2LFxIWsKokCPegEFBpqNIBucLlRbW1HGQZRbu3mvg88wnVRotRPaJuu6TllAZsOqs9CsMfIy1QEVL2fZQGkbdynoLo/prn91ZMhk3RCrAfWvDeXYDYUTYrw6UQnsQQVXoYGU569J1sYNMvVOmrwRaK4hXD+CUP0kgo0lulWsMW2xzmsxvp59V8iv4O8mKd3vFiv4zR9j39ZOds2fC559J+wH6jt4bxRAUu+V5LgpViT9+vrOe0NWGJ3ViHELOVPrmv7tf5q1c43WOwKYvK0DJ+/rxJnrCJ5Gw6jE6E1tXhWIFTSGy/ZmJILVq+M4fWcKr9ybwkk+szQeRUWHySvZlCEs4Cj3hAioIqhqMT3f9+yRAl4+VmQ9pR+NQno16f/P3n+AWZKc14Hoqeu9Ke/bezPdPd4DAwy8p4EhQUmUoXblV6t9kvbTW73dp30SpZV3FD0JAgRAkPAgMN679t5Wd3lvrvf3vnMiM6tu9dTM9Mx0zwzA/qv+m5mRkeHjj/+EfUeJ7aj+ZhcrmJmqIlnwoa/hh046o1RBgTxFQDvvq2LdhgAeujOJT32gDXceiKE9qR1qGTcBY21jq47VGuurOjHIqrdWT6USQXyT3i4pSbV6SHrPa5cXJ71fuzyZ+ma/NrZ5b5UE61tJdTMl3NiwrfKVQBGbF0NyQyFRmLSEQrtRLmZq+PGLefyIfG6kgnS+bjq/zbR1ktala+RJHW6zSzUcOlfCY68U8NzxInJFOkRHZwniF6mHyfeEv4HOQB1+lVO+tkK3mhwzsRPeq8l8e5PfE9y8XOBnhp0aot6IcLLDTC/Z84kvYv/P/RUM6LyoSCtCZfW2ldE2VUb3xSL6ThTQQ+4+VUDXyaLhbpkdz6PnGPko+UgevUdy5Cw6T+QQulJALV3CXLiG4Y0uXLoziNFbg1jsc6PEBkuB0R/T2VTUsgazpLiaWuuIDWtLS+uMAZnKNn8FqGjUaGiqj7XVedhbQ5w80BHDjo0D6OvsQNQXgq/ogm+uisgowRMbsb7DBWx4PofNT2SwhbzVcBabn8pg/Ss5tM97zZotDX8P7LsL/mDIKKxWiFbS8Sa/u6zsUGl4y2R/7FR260bX9xBfRU4z59QDq3l1EVe0oeLegoprC6quATa8cb6naqQ5b/Y3qx21r7yYOy1uEFtGbCTVA6gyT2JiSwE2UxaNNiw7zodNZLyRoeqvwJBGGUKotQwwTFtRd3WYKXy2BkuSXccRxawMT30U3toQr9PU9zI0tndEJDfbvv5041y+mprL8HVl47hiYsnUFUMrdnrUs220+tu3w8ax1fmj8iFQbACIMbHKkEWOrXeC5KeYfurCopdNVXGcgObI8RzOXiliJNKC6S1+LPVpN1mPORJDB8SbyCmobGs0DXy+34dLu4MY3hHAIkFTvtVjjs2oe2hNwKFZfvD7mt+FUqsXSyEXLk+VMDFZNp0M1giYLL3TpPg0kGcbq2lUgSrbeNN6OuWF2UUWxqtYA4iIhplgjHsL06TFy4Cr/gfcUF/L+YsFfO/Refy3P5zEEy+kkNdZjGqUl/P5Jl0PUv68Zpo6GafXr5Ps5rVjTd8oq1gWTLu3/FI39kuyHgWCPK46fO6G2Y1PnXX5IssI818dWsWKtVX5136SxaMv5zE8VTE6nGYVqagspms4fK6I7z6TxTcez2B8tmqm77Vreixlw4XRMsZmKsav9iDQG26YDcNUTd4qOVG5ye8+WxrFzyKp8lCaa958IBozIGrL/R/Ftoc+ia3v+xjW3/kAejfsRLu/FW05L9qmq2gbK6L1Sh6tw3kkhwuGWwVKxspoJSfJcYKm+FAebRfzaD9De2cL8MwUka9XMNvWwPSABwuDVkPl1GT9VlhjiqycJd4482hFJhP4Y+OnZfNVJKFN0hbrbP4QYIXX1L7uhBfrOgPo6wqhpzWMbn8AnSU3OliJO0fK6BkqofdiCT3ny+g6X0IHgWKSFTpW8SPS1o32jdvROrgBOkTW9M4bT+yA3KR3nZQTDr89WqtQvVdJsbWaFzZpVHgSqLn6CVDWETwNEqx00jzKtxJddpl93fjJPctuC0pkuk3rAk/WIYvWt5ZAtJRg50//9k8Tyb4UMoUtiaoBTwMMYxfN/Hyt9w47frOxbqThrk+Sh+FuTPFZU1bkv+wY3wxZobkB5ATJ9u+G0Q10Wm5b+aR7pqudVxZJpipv7RS8nuFYdkt+WPJcP8v3TaGwAL9FdkjeOVJ742nBzJx21UvjHNuoAttATTtf3Og35xmaULH9MVVMAVQcGOAqgVI+4cZipweZNo85WN5ExNgl223Qcqz4vY4SqdFe3teCuXQFqbTWB/OdvHnnY0+y/JTi6hy3oGiaLgqWFe2+193iQ0/Vh/RCFccuZPHIc4s4fTCNKbb92aUqClofNlc2mxv85NlFfPsn8/jO43O8X8LB41ks0I5prJ3kuElvn0xyrlVelMhWQq/cvT4t21nlHOunZhhYgsO80q2P5VQd07oGPQ2zgZemSS9m69aoEe1s7aduSDA0NF7Bk4eL+M4zOfzohbw5F+rHWtv0fA7ffjqHJ44UCK6q2Ez77z8QRCzUgun5Gs5RD5teqBl/ukN19IZ07pRmLVxLbG7Se52MqPuZI6fysIw2GtqSWAfcVhGMJbHp3g+Z7W5v+/yvYdeHfx79t9yFzm070LZhA9p6+tDW3k3uIneirYP3nTTr7kd73yASXT0IxZPw+cMUxl7E5hvouFRB57kSkhcL8A7nUNEBoWGCpRAFNxs0VVcFp1KzDratULBrC3MNQkm4L1d5WjKNj3l2WAYO85k1Wo324tIipiZGEazMY0uiij29fuwZiGBzbwx9HUFzwnwsBkSoZ2oBbDDsNvPbq+r5IOsMBY/Xb+YRqwSoLiuUxlcThpv0XqS3lzVrf+2UtPcKqRxq57oGggQlHQQnG1Fx7+L9oDGzQutof6Krr06MxDJjQ9gok1PkeT6XaSqxZ8XafMVba9c/3V7tzgpZTxoNCzA87ai6B8mbDJAyLqkCk60a79gXcMvBQ+DkqV0keFrgs7UwWOGwbFtfNEwApIxbcuPG0Y10+waSSSQlkTUlx0phK9+U7lrDaaZaXW+y/TVuG+az7b0uy2T7bf2+C6SEoHI/O1+hsp/B6LR2DXKh1OFFvt2DBsW9mZ+0VgjVCKg/osp3YjO6Zps79UXum8R2iOXU7iRUx6A1NV3vm+28g8T018iyS6O6rjrSrGdLjYrdDlNZZlx21EO4oxxDaNGFUydy+J2vTeE3vzqJHz25iBePZHD4ZI6gagnffXQejzy9hHPn8mjkGzh/No/vPzKPoZGiSePV6XCT3ipZqbhGeTRkmcuO1UXxxmlulUbrzrJtf83LstxgOdCf1paHqRdp/7CoF2j3UyJTV5xPV3Fpoow0wfQtW3z4wK0BHNjqYxlv4HGCqK89lsXv/iCD3/lBGn9G8KQ1TyoSt24L4NMPRPC+W4OYz9Rw+HwRIzPaNbSBrmADfQRPHb4q/CyPjpiywniTflrpZxNAWXWG1FQxWWLNGgQCKY24JHoGsPHeD+LOv/R38ODf+j/wwX/wf+OD/8u/xIf+13+JD//Df4mP/qNfx8f+yf+Dj/7jf4OPkD/2T/4tPvS//Avc9eW/g+0PfcKcfO+LEaFUK4iwoWq7UkJsqmK2PNfCsobmgbdIEbQQSq1usWqy1qXocFItwpbq5LRZTaG1yYqIo05pql/IJ3supIotyBbKKBYyqOYX4SouIFZfQE8ghy1tNezsbMEu8s6OOtbF6wh55Ar9pv86Q6iYS7Nil6BOW5NU/FFY9HeT3hvk5IRzNfn0OmSVFrG+IPNBea7ty90t2o3OakC06ckbuXUjSX5rYo01ucZ5VvmUBudGtaUXZfdOVFw7CKD6qMf5ltNghZwvxc20kloCYi0NC7z46pfgrY8z7gW+or9i+8/YZt2ypvBZIlH1wKl5li/WFFftrFdr6UHZtZ3h7KeZeiRsP+3gWC5a4Mhdn4a3epphmKBJjuYy1TuHrI+sZ/2u+Hzj6Ea6fYPJSq7lKCi1pIxYwEk3lvmNIMtLeqAbXRwtiCScYbFeWjat3xtNCoMdDl3YkGSyNUzPEjyU66hEXGZ0ycwqNUXbBNL+RCGUoVXmLZKZzYqLiY9NTiQdohuuCtsl+uljvdEWzpbDdnjeKZK3ClqhjgWtW2a++IN1TLQUMFLPm+3JBe1kaWM1iA+Wk/jlRjc+hXZ0Vby4dLmAP/rRDH7990bx//3vw/gvX5vA4y8sQTNsd7upEFeS6FzyYmSihOmFEqraXEp535QU73l6F7LljchJvmZ5Z4Jph1XYfFn+SjbrRi/1fg1yOn91seRCU2eBPdXbqbICPD4CqACVKh8fOgMN7EzW0BWqW5tBHCuaEaciwc/+rX78jc/E8I+/nMA//GIcv/BQDA/dFsEHbw/hFx+K4B98PoF/+stJ/K3PRnH7dr9Z//SDF3L4wUt5ZIi3N1L/erCrjA0Ra8aEEyqH3yyZJCCb9BEbBxU3RmoNttbT6172+N/EqwJimznmlvv89ip23LXWCK/mq91bi1f5/1NOP4ObSLweq1LxRsqT12t26ou0dRFMDaJ1cLMBRR1bdpF3o2PzLjPFrWPDVnSs34K2dZvRuWkHBm+5Hetvu88cQNu1dQ9iHd3wurzwpaoEUWW0jhBEZepsWKhwqSdMpZB+aiaEWP5raoGm8VmHdbLNYwXQFD/evjbxpQBUgJVe2EzflNlwVSsaXauxYFfZDFYZFmuIOEDAFPRq3VTdDE/72LgZTEentDVmtZCHDtQ1aWJ81huLFKab/C6ynQe60eVaacUuy7fyU+WqWsNSqYK5fAmLeQJulhcpOj6Pm2VCoMr+5B0kK2r6k+RXoyJw4iUgsYGJewPqrk7WnwjfCaCIZNdOlFexSBERC5zomwrcjQmCpiHyCAXdIt9S8TGtrIT9ypeSB9pEwtpIQmy5ZJEVxkaL14w0VV0bDDdaYjRnBXsV0W0BN2Rtv68wHHM0J3BbFd53mJYjdYPDQKdXleXryXK+6d75dWiVmexcJzaktFs2NP+8ZdkgG5xhrPDXKBHW0ztDtl+6MGyNSgOlUt0cn1FlWa95WR4Fnsx7sshoRroxsXgLTDLfswbk6gjlG4gF3QiFWO5Ne6f3toV3jFpQKNWQzlQQC7vQ0+VDg23fVK2Is648JlwlE6QA63ey5sHWchD35uP4TKYDv7DYic/MtOF9swncPh/D/XMxfGShFV/Id+KTlXbsqUUQLXuoGNdQ0EY8Wj9lJ8N7k5x8auLlPH/vkEImMsF6jbA5dgzZUXljYj2gPavuslaaCup4oHcWKBPe9/Mn5nehO9TAunAVPQTe3kYNF0YKBFFZvHAyj+nFKvo7vdizyY9bt/nx4C1+PHxbAB+5I4QP3BbC3bv92L3Ji7a4G0culPAnT2Zx6HzZHLCrjuvtySru6yqiP1Q1rYnYBOCa47OaHHljfar2RiyyWlXzxrRz1rO1nl5mNBI3kW3bIttdx0qTC6v+zBu6p7rezJbttcn+yvBaosG8489PGzd3Pf3FIcZc66O0RXStXEFDEtEMxVB5ModBamqbPb3GtqtdvlxuN6Jt7egkoOrfdas5Q6lr+14E2zpMr36QFS02UUZ8vIwgAVWLpkHYhcVxS49KeE01cKaXCwyZmRWktQqXQ3qnbc69NhjS9+W6VYHkka7qBTCzLwwbX/mOKh3tm+3T+VQvl8xugbUK485wGCs36b1DbyM/9KlThirlKmZSBbw0Mo8fX5zCo+THL07jmSuzODuTxjwBlXYiMiMv1ifvIFm9cZqWpw0iqmadE8GJe715ZtNm3lvNjZMgVlle4atJ4ozxaWTgrk8RvGi90QRlfYrxq/LNcjf8amKCmREpw6pJ/DF1R8DOxd+gWXtlrXXqY/gS/EjuWHFYIZlVzTQ9T22MYbjCsMzRNR1PKlqdymvF4CZdIy0n3tWpeANKsu2kKXX8sXxk+WDdkUxvJpUdU37eMZJfK2z+eCvWpnJuNhJOD/UyGasmNm+Sm4iPLjab3kwNkUId3UkqkK1eU4eutvpOUV0NIqmrw4sNA36EfC7M1st4yZPCeU/eSBITdXKw6kJviQpxPoqHi634dK0dn0U7PuNqx+fQwec2PFxJYkMlgBTred5XQyjoMtuae9WT2ZSc7zo5kVJvmFCBx2ZtirHMMqMdvZc9/r9nqCk4VvldCZx1x983Xab0wcpHTr2wH5bf+Jkm7aEWdJCTvgY2RKtme/NGuYyzBFE/fCGNHzyfwaGzRXMormZwdCXd2NDjwUCnB1GWiXS+gVOXK3jsUMGskXrsYAHTCw10BBq4u7OMuzrKBGcVRAjorxIXb5lMW0UdtcXtgcvrhdvjWWaXWObm3mtdvVebr/Hs3OtKltstzjuy7pefbTvN7Phtvmsyb76XDm3YY1+pay+z8+56cLO7V7FJt+vEZkroXyR2SLfWo13RTMuoAm6zptepgbTZ7NhFB7R2KBRLoLW3H7079qF//71o27gNoWQrWnRYbb6GtuESojMEXAYUWR5ruofUK7Onnu2dsIt2exHTi6YwvZr42hDzzMzZDZL1vTamULvRHLcVl6yeieUeAhrpWWcNrAAoy+Xlz3njpNVNfnd5JVPeHJlvWcByhSouT2XxvVOT+MrBYXzl8Cj+x0tD+HfPnMfXjo7gxZEFzBFErZSud4KsiGmkh6WYgKQHFddWlN27ed9tv68xRA44aU4EqwatsOXWih1Nn9XIzyX4aucIYGZZ10qst5pKK/BEYrqYrgZ+suwyzaw/VihzL1IHitY7RVEnuKu4NlsjTwR2AkQWsBM1px3rfGORfp9hGC7Sb+scOGot/EZ/urfC/U6muCF5aDxtTq8bQErXG8Vy3rk6ntl3K2SnrOxdJzZEZyWzX02OBYdoyYCT5ZAs05qfv22Sq2QBJDUOgRYEqdR5qTR7Kw14syz5OmfQTOGxw6qr2ZHyzTL9UVvCu5YSa0K6Bm+KAIrGm/sC6O8JMAh8qwZJwXpHqQGf141E1Iu+Lj8Ge/3oiHtR9tdxzJvGcVcW0zpMv6WGMhFlmfEoiVmPK+o8ZfpEih505LxIlj3wMX1SrM+n3Dk84V3EQkcFWzYE0Nfug1tbuqtgvONxfA1ScisK0gU0QlZknMhlKvYOVwhyZV4rqzOYUskRX+8i2aWRgTclymL9M20tEEXmO/O3qjKukLJA9dKwZdRE5q25szCj5aZpAeQ0X2kDiTaBp2ALon5gZ6KG+7pK2JysGf3opRNZ/PEji/iN7yzg+89lcfpKBZcnLT47UsbLZ0oEWAX85vey+A9/ksLLp4qol+po9dVxa1sVX96Qxz0EUNo0QmvgjeTnv5kOt3aU3pAkXpxO/Wq5gGopR6Y+Vywyj4vM+xV2zKoFPot1bw4X5jtx2bo6ZoZpVpG5zXoWX/28FmtZiA4Vr/Ja1ZXsPFvvyrwv857Me8O8rzv35Hr1OvCqI01WsznS5Dpxy29foiT8C0ROeXUibSqVozStVZhV2HW56kOBrEqphNzSAmaGLmDq/HGMnzqE9OQoC2qBBbxmECp/zMiPz11HjJWqLdxALKATzz3wU+CX6y6MLFmOb2kHIj62P2sKN0vpEy3kyQWFocUcztse0qG4FKCrAmndS3AsFYHLiw0s8ZsKGwqBp1hHD+745b+LDXc9ZOzJtulNtRv/m/TukxqNUiGPmSuXzMnq2flpzJw/iamTB1n2Chjs78KvffkD+PADewns3SgWyhidmMd3f3II337kMMsWJXZHAPNbQqi0+akUuFFgpU9RoJUpZFpDHnxgcwdu7UuiLx5C0ONG1dmNkSXCKQlOqVq50xvrrdUt0GzbebNC1rum9y0a0eklYOqk+hKhhSDZY+Lr2LU6Ml7t1qtJXyhcFbPOSKwd71xmxz2rzqg66dyr2bEcnvrWJUyezzDt2vHBB3bj85+8C8FEBLPjc/jdrz+FR587QSfr2LCvD3d/bj8inRuYVh10QYsP6eKq+uGkh8JdoN8jcNUnDYgz0wWX31u0Oi7NaXnjyEdZszhdwMs/HMX5I7NILxTx4J078MXP3I2Ng52IRrQxh8Kg8DTw2LMn8Yd/8hzOD02irTWCv/erH8EH798lp6C9e0ssY7/z9SfxB998FpVqBf3bd+O2X/jrZpdTM3qvoW5l3A0g7aSlTYHUyM5cOIVD3/wtTJw6DPVsbn3w49j32V9B1Jxr57FS9TqFQ3JcG1Sk52eQnp1BPq1DramwsA5Onz6E0cPPGOUhHExgMLaF9aobHpeXcJ4KezWNidQwUuVpJGMe3LEvjl/9xS70rGe65526dp1IowtsD154bgH/+ffHMXqliALzf/z2COa3B1AJMf3Uj7Cqfbm6HK5VLpvM5AcpNl5G28UiAicLuCXuw9/4lV7cekuU5UllgHbsjrl3msqs5yPjOVy4ksP5y3mcPJ/D8XOsmwRHGwMRbK+HsKUWRG/dh2TDgxCBEiWPia22l8kw12ZdFQy7ijjRksWIq4RSuI73PxDHpx9uwyCBYjDERLw24XSdSGnueGbnheSQ0pn/pVwNcwtVTEyXMD1Xxtx8BTMLFbNjoDY+0JTteNSFzjavAbmKw7o+P6JRxkMjVSoPyq/lONl+mAfn/jqSnKTT2jL89IU8y+oEXjyiKdYVdEf7sbF9B4K+CKPnMjN1ooEY+toGMZMdxeGxZzGfnkSLz4vunfsxsP9erL/9AUTaOowirtGHKuXS7PAQlqYnoAOvdQ4gKygmTx3E2OFnkaMMG4y78Fe3Etx0lrVrPaPfQJrgcyLD8pNuYLLQgotpNw7N+rBQdptRx2jYi1iEehvTTCMPSh1th680zlCNrvDaFmhge7yGh3tK2J2oIBGow2uf+2RSklepabqXblaqtdAvN751JYAfjPpRzGXQt3UX7v1r/whd2/cZYGEaMccB3rtcHhQW5zA3dAZLE8PUC2b5umZGV4xdshkh0VV+2r+Wfue8k27Ke1nn33L4jBn9kByXucyayLjJNDbfWyZkx5ZxzLyz/LCNSbIhf2S44r9eGN+te/sD815xWYP0nRO2Vbqq5QH/5b5GmVZ/79jU0UZi+SWt33HCuuhbpa8dviZyvlfYrHS2n/+iAairycq+108CpVWzDX2jf5lVS2VkF+awODlCIHUO02zYZy+eRiG1YBpd2dGUO/VuxPwUBn4LQIX9bORb3MhXXZjJtZj1TZtarU0iXh9AtSBvKizMRhKqhL2xBiJedfwZCyT5at3r/WKhgaFFAikCKJ18Xa9UEO/uw+1f/FtYf8eDrDyWh2aKoePETXrX6WoAlSOAmn4dAFVgwzBGAPUdAqjvEkBVWe5CfXG4d7TB3R6CW+CZeZ2hUL64NI+FEoV13I/bB5L4yNYeNl4BlNcufDapcKi2CLI4BcW6WvVjpZasFCPTOvONl+U9BK0jqrvaeG2lMIrCTUVTawFL1RKKZQK7GoEQBbTf60PQ6zcNlXVmk+W2Ee4S0LwaP1R26yzc9Wkz4uRqpGgoxdSqA7Kn8DYDqIlzBFAD7Xj4fgKoTxFAJQmgxpoBVA3r92/BnZ97GNGuPlTKrJSGVtLGkhsKQc1M2XM35P8MBXLG+GfZkRB+I+lyY+lnEkBRUZq5eAqHDYA6Yhr0rQ9+DPs+8yuIdPTArYPBle7XKRxqNCXLU3MEUHPTKAhA5fOoFguYOnMI40eeRbVSRCSQpGJGABXsYiNLANWoUL4TQKVvNICy808KtbcFx4+k8EffnsDxE1lMpmsobAghty2Imc1+VKQ0s/0wnxitid+IVyVV04NuVTTUkFARbKkAwVQNrQROOiajx+fGnbsi+KXPdWHdBsZJi3nfLVJdpyxJ5wgg5koYHS/gwuUcTl7MY3iyjMXFuhllaqt5Eac8CsNNvOlyxqaZLA0UGOEMqgSedVTbGuhZ58O+7WHctieCnZtCcGk63DsODpUBtp9OXvB/ZrqM0+fzBIsFxrWExXQV+aLWRDMOBFVLfK4QpEhfDFIORMJuAimP2aW3LUEA0uFDX7efcoCAssuHQJgWJbL4zeo4ytPrSHZ01gJQXQRQm2wA5aJ+pJk/0UAUfa1vAKDaLQAlGaQZNnPDlwmgJs0yDbURDZpNnnqFAOoZ5IoVDMYsAHV3hwWgPCzbGjgVEFooNrBUqmOCetm5JTdGMy7MFlxIs9zkGz6U6pQH1KO0nCLsbSBJna47WEM/gfZgtIaN5C2RKhI+jW6qnWAQmpOTpCqnbFwLQPUSQN23JoCyEk6302eP4cwjf4rFsSHqoAW2kTR3lH7aU7u3Jtnv9Ge5JzPycvjs98vf2y+W7Trvmu00kd6bi2XHkGNNTslcdq761jzZP3q3+r11b0LivDP/MrfCZ92bG9uOnRZXkeX21e+WI29/K8dX7Fgum8Db71feuT/99/7ZP7fvb9KbJAdJm23SWYBbPD5UqPBmZsZQYQOrRFcjril3CbYtEYIoHZgb9LkQJIAq1FzIlCX0acY2PxYQ2OJXTfm5ikxOSoE0pQRZ1i3qhUjwO83lNbugLJNz3yDgasEchUFBM4/4rZvKabSjG31770C8d5Df0ZHVZegmvReIGVEl2M2lFlHIpFi2cgRRM8jOTLCRrCIei+C2WzZi8zoqbFRcq1LyMgWcuziJc1SA4fOwYYmira+NjWYUIZcHcYKShDdIKFA3o1ETmTzBSxXrW8OIB7wsf27TY2n0JfrvsClPTT0+lsC6uqBYz9avBS9Y4umTKWrHvgAA//RJREFU1jm1mil6NfegmbZXhx85Aqap9CyGF8YxNDuKizMjGJobw/jSDOayS8hpWgLLpp/1yqv503KQlaPC8GapvOZKaZTLC8Q74whglD7l6KcTRvvODmKNrWMuXcHwmQVk5kuIRUPYsK4Te7b3wxv0IZ/O4+ipKxganWFDVEeipxe9bKD94YQZ9l9Nir3iV7TWO9Xpd32MukeR7+SrPLVSqKlavSvk9jBUuSrGL6YxP8m8phBY39/OeA+wTIThpyJikZVQl0dmcPz0KOYXswgxXe7avxkbmU6GKO9qLGNHmE7HTo9Q5tURa+9E765bCVy6jSw0BxHfIFLDJnkqeZufn8Xk6cPIzFKZYrha121G9/a98Ieiphf6eqa78ZfyvZTPopTLmtEm1UuNhGVnJ5CZGuH7GnysVwl/O0JeKX9sF/hXqZeolKWoKOUo811UWAPYT8ARpQJrgMzbJscNprvqKbmYryKdrTAPCTTnKvBTIfRTUStRga6w7akLaDk6gKnbTVfHPedR9pSnrD/eIgHIVAVtl0poHS6jj+3Kg7fH8MC9CWxaF4RXU9ukhb6bxKAGBBZCmuHhQoxx7myjHAxK8SEoIjDKhKqYCZcxGiriSrCAK7yORIqYiBaRaq3A1deC7s0+7CdoeuiuBB6+L4m+3oCVRO9m9OQ/kzifreHycAHPvJLGj55cwjMvpwlEcsgTNOlAfB30WtCGF2SzBIFhLhIYLBH4TsyUMDRSwhkCl0sEXmOTRQO0coWaGb1z066P6eZSGVkuBKLm+7dJtlNagjC7UMHLxzIYm5Ls1PmWMbSGOijvtZ7OxeRm2fUEEAvG2V6kMZkaQaGcNZ0m6izRBmCJvvXwhUJmpEl1VZ0dajMFRiSjjKxmO6J2Mz15he1HnW1dCw60VTAQrhnw5FSHoFed3S0IeVoMMFofbWBDrIEBXtfFWzAo5v16mm1N1MzOffvbqrirs4p7usq4jW5ujGozL6cvYe10c1JXHdrZqgtnljy4kPagQpkSa+vEwIF7zWi6OZ/TrpuSczQwHeCzl07j3JPfx+L4kAFZLaUSPKUiXARTLraNLcX8MjMhVp6pQzQMZ1WQ0KA8M6x7wxnDdaWddmrOknMpVLMp1MnmOb2EWmYJ1fSixRkxn22zCtO+vDSPcqqZF6yrzJfmUF5czcWFWZTIxYUZFKnjFOaneXV45bmgDqy5SRRmp5Cn7M/NTCLPfNV1+X56Atnp8bV5apRX8uQY5fboVTyCzCR5YhTpiWGkJkZ4ldkwyw3vyalxmo9fQWqMzKv7U3/3JoB6q2RVVgqfpQUsToxhbugsC/YZLI5ehuaKerxes/tdiG1la1AHtemrBgGUG6GAB6mSC+liC6i3GvAU5lVt1bXIaPWApEusgKykcYIzTeFbAVCOgieR5EKWDd1sDmYHIcnFQCyOZN86o/jEuqjM2kJWX1lf3qT3Aikv1IP2ZgBUWgDqkgWgpCj54wH4O6jQsfBpJEelQvnr6EuLFLoVCukwwVbQ40Ey5GMZaTG7RNZYKMQqGw4cEilcDjnm+lUjpKtx2/TSuAmc4tZ5Sa5B1AmcWlpCDEcFmWIG56ev4M9PPYtHzryIZy8exdGxczg1dQknRs+Z+7NTVwiSiuiItbHO+PkdG0amwdTiDE5NXMKF6bOYSZ9FuTKLgJslnQ2MWYNhhYJshUXxVa9sXgDq7CLScyVEIgFsHOzA3h0DBFB+A6COnRrGZQOgGoj3dKB/1zb4IwR/zaNypo7xuaUMT2MSvtoFs+6JNdFOC6sG2b6b33eTVgBUBvNTOQIoguX+jhsHoJjgKi83hhRGlkeVAza2k6ePEMAQQNHPtsFN6NxKABWOsug5U/j0cx3IFCICqBzTj2zm81OJqatuzk2ZhldrEvwEUPFAO5WwiEmLdwZAKU1WlzOVPzc14aVMFfNUUOvauT/fQIDsqQLlMOWKNhUwFfVqag6T4s2LOvjSdbRdLqHzbBFdF0vo9bixY3sEn/pwG24/EKPCS7vvNngimRgxGOqojEW9iMU8bGsJotp92DTox+bBIDb0+jHQ6UUvgVVv0oOBdg/Wd/uwY50fdzBvPvdwBz7zwXbcdyCOdYMBK27LhXqtNHsHSLozg6CR9KOnc/jtb0zj8edSmJwumRGmQYb/nr0BbOr3mnY+T92gXKUscrnN7ATVEQ0OewkM/NQ/fH6v2YBqdqmKk+dyOHIyi0vDRWTzdSRZNpVmWnqwUkauY7xtp1YAVNYGULUmAOUzdcgCUP4VAJVeDaDiBFBJAig/AZTZjZjhrdepkwlAZQkGCDjknQBUZlYAavhVAMrLeCoNJeWVy7Kv3Y61O1970IX+aAt2tAIHOuq4u6OC+7vLeF9PCQ8QMN3VWcaehOVO1Muv+bGWSRhfGRZn7bn9s0yOkY62aQZQGj0TgBpcC0DpykKgTqTU5Cimzh5DMZ836/IHAgFsZRoM8tof8Bvus3kgEOQ1gF6/Hz1in89cu/muR+wPWOZiPvfSbk+QzGs3uZNtr7iL3xmmWRftGqb9Tl476YZ19aODbUq7h6wr7Ytl1qF3ft43cSe5ndzm9aGV+odh6s1Jsq6tMjdsPbfbZrKfpB9xlpE4C3ac5SFBvvq6FsfIeh9ze8w1bq50y7AHCYYhIbcp48QxPsf4LiYz+h8Ty8zruTmF7+2QKrjmws8MX8IYG/MrLz5F8DREIVcwFcTHBI77a4j5amZbcU3Tk1CKh9Qj5sVoymVGhjojDbQJBLFNfe0ZMI6hpaBo84ixdAtKbBDXJ6nwEYCZc6YsK8Z/4iJU2agJPF1aaEGmUIGXwrR76x5TQQdvewAJAql6hcqfHG0aYbhJ7wGiwCxRQKp8LVzDFD5nDdR3fnwQ33n0MBoERfF1rYjt6oG/PYwGlV9lsRqKEhuZ2WIOh+cmka3lsSEZxvb2KDa2RbBEJXuSQKzEhkYdAG0EVQOJIN+F0R7yU0GkgsryYqbWsaRJsKutlZ4h8AWXnzpXDBX0EFYkaUcjXvpGgL+O6dQcHj37Eo6MncVCbonfUmAGk2w8Q8at6cw0y6qm4gGJMJWYtl4Cuxjrjxuz6QXyIrKVAt2qmN5D7bbVTUB0//p23NYnd7ysR1T21XiqIpAq9hS+p//0EsbPptHXk8TDD+zBL332HgSTUcyNzdpT+E4y7DWs278Ld/78pxHrbEe1ZIZuyaofBGqNlLXeqTFPzvONUtRq7JtJaS2TVQPD7zAtT+H70SjOH9YUvoI9he+en8opfBp90sjP7IVTOPyt3zZroNQzu+W+j2Dvp76MWHcfPGzsTV5cl3BICaW/Wjs4O4XUzDQVs7SZwmdk/5nDmDj2nAFVEa2Bim+1pvC1UBl6R6bwOYWLcdWtZEaxRuBUwhmC5sMn03iFCuqViTLqmt4U9aDS4UO224tMlxfFuAuVAMsuK7Appyy02j1W5zv5szWEFqkYTlcRmK3CvVBFjN4MtHrxgXuTeP+9CQJCH/xUMk0VuDHZ/ibJKsdOelAEUCkl+K3UkS/UsJgqY4msaX7FUt2MTKuYUI8ywCIR82HDYBidbX5WaTttZWG5LNlm7yjRTyrz6bmyOeD32VfSZtqeOjB62924e3cIA8zL4xeKOD9SwuJSGQvudmRi/fBXsoiU5hF2FRGlHpKIaNaLG5eXApiNbUI+3o9wagwxApN4LYVkoIrOLj/uuyOOh+5JmnVTy9MWnSR4u2Rn0fIUvj+YNFP40CibNVDWFL6wqUMCQGYNVOsgprMjODz6LOYzK1P4Bs0UvgcRaaOcNlP4XKYuzmgN1MykBaqYdy21CiZPvoLRQ08jqyl8WgO1xZnCZ3Usqwg75OSy2g/nXje6l6TXVclhmBXHFH+TRI5t5639rNsmMu7wp0idbappCl+haQ1Uz/Z9RtaZQCgOjJsAlTrthw8+g1e+8RuYnZpAxBfAJ+sEdY2qVhSbzRaN+02hERkd7xrIsmV/aXl9dfBfl2R3Lb+ctvhVZNzXS0ltyzPJombr1uAAXxhz/tD9lXBZvw5ZT81fO2RcX36/1rfWs/Otc+V3DHyd6S8ypuazlZHLm/QmSEqeGnNtIpFdXMD88EWz7mlpcsQ0rlr8GKBSF6HAivrqCHmt4qHvJKS1IFGZX2H7qU47TfETwDLy+ur8XJMsS05xsLLZyewVkh8CWGKnfVO4Yz3rTG+tRqLMboN6c4PB06tD93pkUquJ3w693e/fPTKx589bjsEaeWqZNOBtcbPh8MBPhVdKxFiqgFfGFvHDc5P4yYUpPDs8Z55fGlvC40Oz+O6ZCXzz+Bh+fH4aJ6fSSLMR8vJbn3oF+H0uXcKlySyeHVrCI+cX8MiFBTxPN05OLWA8lUG+XDGA5sr8OJ4fOoaDI6cwszSH9nAnDvTvw/s2P4gHN78P9228Dx/Y+gHcueFutEc7kSkWcHL8Il64dAwvDJ3A+Skqo/kUQlQGY54glXgXpqgQHZ1YwmMXZ/D4pVnM5EqmI0LCzaShzU5CmsMADa2kj2qRw01f2FeyeSyZTSq89cvQNunaLt06/HcNotNWvbKfX4PMbky6NnFzuFbM3iYtO3k9XLwuIXrzRG9X1YfXilOznetAy66vZIt1a5QEy1DhcqjJmqHl75uu14+uChTDpClYba1+bNkYwe0EbPfdEcOde0PY0E5zNgbhoTzCRzKIv5BC+3NpdD2fQc+LGfS+lEXfyzkMvJw33PNKHm1H8oieyqNjtoI9SS8+dHscX/h0Jz74QBIbNwQt8KQqcHWk3wvEMGlKqVdT+iJetDNNBnpDJl32bItj/64Ebt2TxG17EziwO4G9O+LYsiFCEOW1MkqgYRk4XP+cuybSJg+U45OjBTx7MIUnX1wy0/U01f/27QF89oEoulrdBiBfGs7hyoIbI6GtmOzch/mObUi7Y2iplLCtz4UP3BbGZx6I4IG9fnTF6nD5A8hF+zDbfwdGN30I53ofwnH3Thy67MIPn1zE1747g+NnctDOfYaudxLIPUXPvl1NjokSv0nHebVFi2Te/O4qeysK/VoOWGbNTli+2tnPb2UukCUq1FqQrriQY9uj0Sa3SwdJs00le9QB0Rze1yK9Il9tw3nW1QnxaxItWDnTQKxWRW+liMFyET3kEEFkpVLBYqVqOM37DIGXOLsG58kFcpFcov0S7VtcRZlmFV61OYdmxDTegFvI3noVXoLXFeYz3WhmPzlAtwN8FzRcQ5gcIkjUVRwhx8gJupegrpqo1Qn0q2SZ1ZBs1NBKvaKVedRmc7vh+jK32dcOcie5y1xr5upw91XcQzd6zLWGXl57daWffWRd++l3P8Nzcw3UtVJTaW4RtmcC5zNLWBi7gtGjL2Lq3HEU00t8qwbMS/DUQNzPQkFg5MwA8HrciAa98FBxLVU1BY/qFxWotpC1Psqpdm9ECorm1+qUawEwbcFp7cJnvRcJjOk5x4qudVbiGgufLxjEwL670E/2BcO0qY+aPrxOpPiKHMVCl1fFbk1vXycNnFdXfyfzZTPLJ+fRUk/NzU8dCXCbKXxL1hS+8htM4dOhuVoDdfbSJM4OTaHBghdIUMnpjMAT8hEs2yXMKO0tZpe+mWKWZaNoRipzVK4W8hSUNRdCbj/CngAbBi+FaAPTmRKGZjMYTReQLVcR9XsQ83vpZwOzqSJOjS7h5dFFvMDrkakMzs6mMLwwa9Y4zeUWWVazWMpncHD4FF4ZPmnWOCXDrbhr/R3Y378fmzo2oTvajdZwG/rj/eiMdsHNemKm7ZWyKDGM6nHtCEaxMdGBzfEu9OggbK+merSgyPRQGOcKJfTFg+hkhdLaLY34qixqO5dsroLh00vIzJURjQbM1LS9OwbNFL5cOo8jZgrfLBO+gURPJ/p3boM/HDZp3YIcPI05Aqhha7OIlqpyyPy9qt6q8MmIfqv8N68l0widrnrh0tfmU+t7/Yqby65j9lZpeQrfhTTmp7QG6npM4Rt+d9ZAmTASlrIByy3aa6BmrDVQbYOb0bVNU/hirAv2FL7rRYyXOppKuYxhsw1vRVxCTiO402PmvY+APtY0hU/b4msKX7bEuts0he/Arggi120K36tJeeAhiFLnhpm+1uZDR5sX1Jdpbil6oXIN8QyVkvkKEtMVxKd4nSojPllBktw6W0VHlkoEC2h/0ocdW0K4R6MS9yZwP68Jutdge9LizHp4z5HCZYfNTmZmCbw+N4KaAUJAFYv6EBfHfIiRo1GveWemrq2ZNe9CXBmWYrGGp15M4cdPL+DicBFhfwvu3BnE3buDWN/jxdGzBfz4YBET+QAWYxswPXAvsol+eKhQ+xdH0VObwkMHAnjotgh2bwqAog/ZTIX6hxsL5QCW4huQ6dyBTHIdaqE45VwFC1NZDF9YoM4Cpg/1mZDbWuN2PYqsnYzST+YWymaE1Ezha6HC7GuewieLzhS+BNudlDWFj+1B8xQ+Zw2UGW1iemmUOpdaMmugLPBjyQytgUlPjRAQXL0GinKyKWry1che3rjZFgik5NkmzhQITnMeXEx5MJRxM73dZnOJRepxWepZ2hBCfXOaPqoipO+Xk8t+NlHSVRf+XL0GqnkKX+Q1pvBpYw111k+cPIRcLs20cmNXo4qNDCmzFoss6McoAw+5vWQfTvP9BZcbZ1wenCU7V4fP6dpiXc/bfE7PdOMcvztLPtfiNuZy5yL5/GuyCxf5nexclH2G5QK/Ncx3+v4CzS/KHu8vGbbt0471nfXOeT9krkzzJjOLXcv3Q7y32LJ/edl85dlil3WlX5cZNsMyY3xldoXvrtAv6+oyV72/wtZ6WO+Zc8P8ZkTMdzcB1DXSSuVSTWtQkSgixcZ7augsxk68goWRS6YRVeXxeepm5ClOUORUTFWsgNeNeIgKKSvjbN7qPaD8NpVZU6WWK9uaZKqcudMmOSXWq1zFMtMGFT6zBsq8NqS6JnCVr7qRob1cqY46Mz0YjZrpNp2bdlC5cnYXu3FkhZjEGyOUlBA2OcFdMZGZ82S9bX6yFKiVdGr+znpiYhuybFtf8H61xZ8eYia+2U0kmtdACbkHCCb8ndFVAMowf0psVASg0lUdFAOEfX6siySwM9mFPclubIy2Yl04gXXRhAEq6VoZS4UixoncPRQqWlc0uVjAKwROf3Z+AicImuZKJeNuheFbKrBhXJrG6clLODJ6luDpjNkoIlcqIEhlc33retw+eBu6CJYq9Qqq9apRyrXjnhYO91MJiPvDyBeWCORa0BmKYmu8DRsYxhAbhZDHjfaAtl/3mrqUZeNTqlEBpOIfJjCIBqg0snU0u/xRaUwRPFw5KwBVRDys9RACUNYaKAGoozaAUtoIQPXt2EqFnE1SNQtffQje2iWWsALfOyVQ1Fy4bHM6oD+33vFeI1Emzfm38qV1Z/1abx2yRqX0rW1g01WP10RrA6if3k0klGIqx/nFuZVNJGhuAahb4I/EzGGP15MMGGJctaZCSpmUHK2B0lQhA6BmBKBq1hoofxsBVNj6pglAFa9aA3UjAZQhOq2zoCJsb8IEBdqCuZV+avvqHVuD2KQzjXr9SCQIKIIt8FMpV1Hws90KsN2K0+7WrWHcd1cSv/iJTnzyg+0m3N0dfKmy4nTGLNONy/frSkpyh5vptczfLVJykkvFOkbHy/jzpxbw0lEqy6yDd+0O4Vc+EqOFBr77TBbHzuUxXQhiqvdOzA7eg6W2LfDn5tE38hx6yuPY2AU8eCCE7ev9rLPqyNWW5m4UF1MYvziNnDeJUqSd9duNcjCGXGIdtAl/Mks5QEVlZqlmdupr7ZIsdBLIub6FfLc/EYCaXaiaNVDj9iYSUX8cyVA7QYE2kXAbu36vtYmEAVBXbSJhAFS/BaAkmyQLLAClTSSyBkBJMWqwXbA2fBlFuSLdbPUmEgpSc9br2Ygb3s2X3Ti55MWPxwL4k8tBPDYVwPOzPrww48WzMz48OxvE6ZQXsyXJP+pYXu2qrI5zuWgkueFmsp02HehXbyIRfa1NJHRVXAigtMGBBaAy8BOw7GbbuZV21SU+yXR7hLrdSzQXWBKAuEKzIabZMpDgs64CCHovsCFwYgEkAhoDgixgI2B0gd+ep5nYAlVeC4DpmayrAVrGzIvTvJ5evpL57hSvp2RmX0/wepLvTzjM5+V7m4+JaX6UfETMZ3M17DV81Fwts0OOOXWCw7R7mM+H2R7o3WGG2QKVZL47RDuyf5Ag87BjZuw44NOLgzR7hXxQz0zTg3rH717h8yu83txE4g3IKf7mlwVYFaRMBTA1M4XZK5q6d4bg6SKKqSVacJn1GG3BhhlRUs+GSOXe9AayAQ353UhRVkxlYLYe72SJ19onu468DrGS0444V4EZvXKxkurcqLDP2gZ9lQCgPQko9YzkSg2zsFTzSDXqpJ7a9g07jBDSR83A663Q64XdSTNHsXL8Wu0l7djKlzktmuHSWS5uKshugk6dWq01Ph6fzUxDY057uq48K8E1OigXHbb9Nb8/XaSwv51NJNYCULbD1igIH8vlMkItHnSFYwRPrdhA0NTq5zcUGuoM8DBf/ExnL/PFQ6FbVONUKSFFBD+cKuHUXBrnFtJYzBeRjHRjf/8+3L7uDty67nbs7dmLdQRJQW8IRYK0dHYe9UoBDQqftnAbBpMDWJ9cz/IbNuupnDxy8X29UUEpP4sqOdgooZNh6g5GEfP6ofVNIkVBaeRjWAWi0uUi0hWCO76I+DzY2BpGa1DgqoEKBWMqB4ycXmBDWkCMwGjzVSNQFoCyNpFIaBOJnZupfGbgqpyFuzFHHwU0FUqlncoVAZEulokJi4BlgGVX28FPKC9mMzg0voQXRxfw/MicGaXTFMiRpQLylZpZ1K2OFX2jKqIRKh/zUvLCz3Kve02VlLlRDt5kSV61C58BUNqF76d3EwkpRAIz+QUCqDNHzAiUCoIAVM/2vfARQOmcFNH1CocBQ1RaBJ60E5/ZgY/1Urtf5eepgM6MG6XNqxEov0agolY62ABqrU0kbjiAEjFLGXQCqRaWYzc6Wv3oaA8gmfAjGfWhLe5Fd6cP6/r92LI+iO2bQti5NcQ6EcH+3RHcfSCGW3fH0N/jRyjC8qmpFComywmrB4dv0nUlTd1jel8YKuCx55YIMnLUOxr44O0h3LuH+RECjp8v4NGDBYxXCC7aNmOm7zakE4NwNaqIzl1Ex/QxbGsv4tYdzFeCp2TUbaZrq39Busgc5eDYRAGlBuESZXvFF0GdXHX74anm4SulkU3lWU7L2L45hP52n5FRqm9vK9/tzzTrQbtEvnLc2oWvoU0kVo1ASc47I1AxAqi1N5GI964jgAobsGFGoCh789THNFpsxCXLq3ZSzVJWaMOXCt8vj0BFCKAYH8VLVqVHUSsC1SUMZTz47kgQ37kSwBPjBAYpAkwq0Ot6/TiwPUhQGsa+bQHWKQ8KDRfOL7jw8rQbR+Y8bIc8jEML2v1Vs8ZKI00r3Zf6lT5nzUB685tIvBpA7SGA2tKomRGoKeblyy4fxnmtMkJdrUmC6G50J5PoTCTQEY+jIxG37pMJ65rgO2OeoFxgHjRxezxKjhlz8y4WRVIcjZB1jZn7BPWRBM0TEV75HAuHESXHIuII4obD5iozvYuEQ4iwMEfCQYR1v4qt96FAEEFyKOhwgOXfvvI5GAjAT/0gyPswWSuW85Uq21CP6UiNeAXGW5Cv1dBgm+rXOu6oZJofAeoBPupGXuoJ3oAPHirjHl7NPds/7dDroT8eP8s+dQqXj1feu/1+c9/yWxdvbiLxeuQUdzT1OmvdkxYpTpw+YnpBNfpUTC2wgfEgHmxBT5SVnpXGfMECL4UvEnAjHPCYtVELeRems0A7haA2kJAfluuWb2uT1khZ76epCM5TrsUDVPRYY4gfjILVnJESCJrmN1dwmU0k5rJszKsUnKwgez7xRWx76NNw+zRvUOHkl/q4yfuVW/uuuRLTzLo035t/+8e+0v8alUQjBOiPQJEEn5GLet8U4Fq5Zs4z0NkqFXK5mLeeyyVedcK1NWVGU2cEHjQkb3qX6Jjc9foDCMaSiPetRyjZTiVKyhw9MvGTV02evcdJ6WmixhtzDtQ1biKhc6CsTSQO2ZtIuJAYbEVstzaRYONI5ddJBrmt6XGZYtFM5fMyDQVCQvaopNYriZRNCk+F6Z1h+p9PzeFChkBI7ugFGyYXv+kIt2NH1w7s6duDjoiUyCC/bUGunMNMdhaji6O4Mn8FwwvDBFNFbO3cip20v6VjCyL+qBl9MooqG9ESG8hCfh65zARKpSXmd5meGQ9NPmoKgxUyi1QvNIXv0Nw4LmXmkKQw3NkZwwMb2tEVDdI+K0igFamlFrzyrcOYOzWJgY4EPnzfbvzS5+5FMBnDjH0O1GPPnUTD1cCm/evxwM/fhbaOGuolKukqzKYRtPJG8ddImZ4tUj1uQapYwYX5LAFSHpOpAut5EQvMl3SpwnirzLYYYBT3e9Ee8aGfAHcHw7ouEWaaEeywvsxkCVDpTrFKuEQ/ZL897DPTEjsj2hXMZZSAa6GVTSTGcP7IDNLzN3gTCdY7Uy9vAEk5EnjSImpt43vom79plAj5u/neD2Hvp34Jse5+NnaMk/LmOoVDHTXyc1FTgGamUMxTmdUmElReZs4dwdSJl6j4lCjfkxiMbiNo7zTyx9lEYnKNTSS6b8RBuq9FphKLVV8bZvOEYqlGhbxGGaD61JRWtKKdLAXgNWrlD9qjeXr9qvS0ysxNugFE5btRbeBHTy7gGz+YxZWxMnpa3fi1TxPQdnpw+EIJLx7L4KVzdUx37EV63a1YTG4x4CdMuZkYeQWDY8/hYweAD9/LctllbeWuvHbL7XoLnjqUwfdeKOJ0JomR4BZMDd6PYryfgq2GaOoyAdhRBIZPYFNwDr/y8924/84k2pMe6g1sV99O0VX7T/GlbdNPnc/hv31lCi8dXWRJqqI70rd6Ewla1CYS/a2DmMq8ehOJV50DxTZEIMQ6SNfaREK78tWoQ0yfOojJY8+bc6AGdA6UNpGwD9L1GX2NdaPWgumCG8fmvThCPrHgRdnrQU+HG/0dHgwy7XXtbvWgM+k2etZCpoqJ+RouTVRx5JIONK4gzrq/PVrGvV0lbI1X0OFnPWH9q5opr9p6yQJQmvb3ZjeRqLGt0yYSB//4NzBNmRSlHvcFtqkfq5aRpD2N9vy+J4hztO+non/vzu24a8smAyhUz00nnFOXTRXWj0001xvZ0V/TG0NObbe2x9dTsw3rW0O8MS44/pCcO+Oldcu8MbbspzWIr5rbWV2tVniF1O4q33PUZaaWlnBqfBLTU9O4h7rJOno2xvS4QLl3iX5t2RHFPfsSlG1uM1VXMVQQTShMnGxHFcqmqMnc2a3aemW9vLkL3xuRnTpWz0aNyn0J6YVZzBI0jR55AeMnXkFucQ51KvpqdDSdrougyNm4RpkvhaeVylLIb/UyF6stKAjMeHXuAC1Z//LF/L4W6a22L58i+JovNNCj3fsIwmR+9ffyRwBqqWgBqGkCKDWaIaL/3R//ArZ/8DPwhqy5+q8myzWHVAmkuKjnY9VVBarpWenj3PPGVH6diyXgo8QQYPMEgmbqoJQSCQbZFyBSb1FRw+7pJRR4zROQFjPqRUqjlBVnqLRkjXtVrYfhN1Z0W4x7wai1Nbt2FuzZeQDJ3gF4A2EKG1vSr5p29VNCTB8patM3AEA5RYUw0/wxJ5Vl5rpCupfFFurO6sXx4mxqho3KOLLlPPNZu5PU0BnvxYGBW7GFoKg73m3clJCXWzoPx+3Smr8SFvOLODFxnArlJIHTVqxv3YBkKEHw5jOjGY2GFqvmkE6NIpudYgObYbGp0g2WFRMO/VpC/Wr4UKCwPDY/gQvpOSMYW4PWzoHxgJ/1MohovAeechATjx5H9dI0+tri+FATgDIH6X7jaTxKAKERqIFdCRz4RD/CbX4qmvJNQlr1SlMzWOY0SmTYbXottWPhHIHPyekUHqH7l+ZzlAn8zti1hLXCrdALAGo3Qig/+O227ji2dUTN1MNMqYqzM9q5rYgU71WXdOj2prYwdnfFcWtfEj2xoJmaKOBo5ZadZ6svhn4WD9I1AOriaRz8xv8wu/Bp1HrjPQ9Trn0Rib5B+IIUipJZ1ykcipcBUFPjSM1Omp0xVS+L2RRmzx3F9MmXjawLBxIEUNYufFJ23jMAyiEnmw3zx8pyixzz5iRTseezIxP0eoWcp+YPbtJ1IekOLBqpdBXf/OEsvv69WTZfDezf6sff+HRCTSl+87tpnL5MmVoP48qGD2J64G40KOc8xSUk588hPn4cfalT+OX3+/C5DyTh91Hu2AqgzvlTrh0+W8DjR4o4eqmC89V+DG/7JHLtW+h5HcE8y+v8WcSGXsGWlhF86iMduI8ASlP5fNo4ZHkq31sgfq6yZQDUOQKoP7IAFFoEoPqxsW07AVSEclbnua3swmcA1FUH6WoXvnVNu/CZjourARTbohrby+nTh14DQFmbPxSY5udSbhyc8+LxyQAmyj70EiTt2ejF3bv82L7eh552toNMRI2eGTWHUVFNUPqWmSYHz1bw7IkSnj9ZpP5Sxs5kFQ92l8y25xEPo2064YzabnQ0Aai1DtJ98wCqhI/VymajhZOUV7/jDeACEzoeDuNLD96Ln7vrNgOmVoghfytZaKr99az7tltruWuAXbMfazw7n5AuT07jmdPncGZ4BNXpKXyBevkgQdX3XT4c9Psw2xrERz/aji9/qgMeHSgu+Xa1n2uS867JM92SVZT/QpEEiNgh53mVGVPGcJOZkqrKRjS7OI9CJm2eVbil3NcqVVO4qcMaZcpOW5s1PEwFlC8kuFQXBJqSbD+ds5vkl2VbHq7ydJlkq0oBWCAq0r2m7mndlDMqtZqsJk9v/K46/G59A1PxSsW8mQ5WSKfM9uVSShw2X0jI1tTLW6MgqhqhVCFwKSzMIU0lfu7SWUyePIQRVuCLz/wYZx75Mxz/7ldw8Ou/gRd+/9/j6f/+L/DYv/vf8aN/8ffxw//r7+LHv/6/4pF/90/wyH/8p7z/hzT7O+S/jR/9338fP/k3/5t5/wOa/fjX/xGe+K//F174yn/E0e/+gTkk7sqhZzB55hjmR4aQXZgx4Elxc/sDBvwJIHkJyFqo2GmDhbkrF3D8+1/FiR98zYBalzLDpuZ8dtgkks3LZu8hMjnLH3MlXdfg2fEWwNdok9XL4/ggH8k0U/n16CDD6AD6+u7AQNcedMa6qcBbI1U+fxi9iX7s7tmNXpqrsaoSzDiuye0yBbt625KhJO7fdD9+cd8vmKl+reGkGZ0ViNY5HbnMFGZnTiGVGmHjqm3M1cgIPImsAOvXyD2SCSXd1ejTPBvIXJWNjRoYKdg5KgaTKTx1eQaPnB/Gnxx5GX969GmMpWYJNtWRYZd3wxapXinOjVKNwjiDr740gn/35Hn8+pNn8S+fOIN//eQ5/KfnL+EPjozgJ+encHo6jVShZBYla9ToGyfG8LuHruDiHMETA+nzsQGOJrC7tRu3dQzgzq5BXvuwq7WLinYSUc3DIbg6P5fFD85O4Y/o7ndOT+DsbBY5Khdml0SPFzqy4PhEGt87M4k/pJ1nr8wZWaCOGYFVhyUKjLxZ5pUYWrF08vdnhUyOGdadFBIrnjeKrPKx+t5h+U3fmegC4BZZ71ZsOX/vEjmJowBIC6cSaK7OvZRiXR2246fPXp2u1rubdJ3JJHYLSqU6pufLWFjS7mcNtFLh1257ktOzi1VcmShhohA0W5WXQm1ouAMse264q0WE0lNIVBfQxm+iEbdZ26aOH6fompzjgzaG6Eq4EfVU4C7n4a6X+KIZ1LNWMTx1fqHNgsSWG2uXiLdGjluUWHRbdWh1p64x4R/vXsNL1X0j+xynHMvmamLLf6Gdpvpn25PM0GzJFKN+bLYFXz/Xgj84ow0jGrh1owt//xei+JufjuHA1gDBiBvFcg0FymalhaqNDiieSdXMOjE2O7h9uw+/+L4QHrwlgESrD8dTXjw5SQV+zoeZojq96gSGVp16LbKDZoXzGmn5G7anNaYfg2IGCVVeqmwTtZOe9FfDlYrZVU8H0r9p1nfme9uNN8Mlm8sMwzLTHbKOCqmWymTNOKLOKVYH/LJf4tXP0k3VCVnMF1gfpvGT46fwR88+h9rMFD6WiJopfUeoPzzW8GK2O4wPPJjEbTvD1GeYUpqjWWSZKDKVDOt+bW5cbaYOVY07kV2qEH+R2Kloq57twmdKbBMbM5vMCBQLkNndJau5tbLEqsur3BCQoR5lpkQYt/lWrOkQAk78t/2SgKByo0pknpvZ/pN5E6uSq9e7XGvBfN5SGjpCFogy7yhvxMILFtNPmgvQRShXo34tHKW7FLDSPnXac2Z8CFWCjsLSAoZeeMwAj6Pf/n0c+pPfxMtf/a8GDD37m/8KT/2X/w+e/M//J575H/8/PP97/w4vf+2/4fCf/i7tfw1nH/1TXHj6h7j84uMYPfI8pk4fMuezLI5cRFqnPc9PIj8/g+LiAkpLTDcCt2JGo0vzSM9MmmmQ2YkxhAtZ9Lsb2BYNkIPYEg1hazyM7fEolc04butqx/sH+/C57ZvxK3t3kXfil/fswC/t3oEv7dqBn9u2BdvaktZCUfq3OHYZCwRdufl55gWVc6YHk2OZV2jlybzjj1Mu3hNsBW2ZVof9xpBpYDSyxHTz+xOIJ9ajs3MPkm2b4Q/E0RXvxZaOzQj5QmaXPK1zuqV3LyJ+jWZa6Wy58+rQqnfQR+ClxfY+j5/lVNODXCgUFjA7exKLixd5P0+gX3x15Nckyz+N5pQJooJuLzq1jqt9A/b17cP9Gx/E/Zvej/0Dt6Mjah0YbY10ETTyqucVf3SjAsB/No6pTAnnJ1IYmS8hX/GxfsX4NoLxVBUHx5bw5+em8ZUjw/gvL17Ef3vpEr55YhQnplMoFDVq1GLWawks7WvrweZYG/rDMfTQTNfN0Tbc0tqDW9v7sDvZhZg3YK0Ba7iQ9EWwJ9mLuzrX4d6u9XigewPu7BhEXyTOBgwGtL0wMo+XRhdwdGwRJycWcXh8ESemUpjKFFFig6LRb/HapHguR/r6k9LvRrPlzRqxsF6u+c3bYNvlVWSe9WNuVsr9q6jZkde0dJNuUhOxnGia5fRMBUtUzFV8wgE3An4XFtI1TBFYlUo1lLwxZOLrUQ4k+JHKGMshZbevuIhQPQsNLvt9pmvFctTQSnkUsIqGKJNdbCPZdrZotobeUTdx8dlbysKtzi+2n9oaXzNs1EZaZLlx3chCT8tsecNWxPZGl2vzsckR2xV9aWbRGBdWm4upEuFC2oUfDLtxeMZtAMjdewJ46NYAgr4WvHy6hP/0J0v42iMZnLhIHSMv3a0F6VwdL54q4j9+Ywm/9d00nj1WwDzbh65WFz58RwDv2x8wyvrJeRd+OBbA+ZR6zOk7vRcwfa04OeZOKK+V5Ka+1Lc1fq146dlJQ5O3Sgf7+o6zwkfWRbqAR7M3PB5zVRlbCajs8FmPhu3vm1hu8Ma0m1dm5/GHTz+Hp0+eQpfXgwMEWlunZ3C2UMaj/gBKrdQrt4bx/nsS2L5RMy5I6iC6RlqpP/zGSz280sDzL6fw1T+ZMZ2UfyHJKHtSrJmRYk0p0xoma/MCMu9bxHznSA0pX1qbUykVmYcNs+NTpL3LbA0uRV3nOgnkUP8yvRP6zIAZoptVyiW/VTmQnWZ2Ov4ExOQWwbphTffLMdPSJWCh2GI2kTDbmBNFay3UnDjXgpkcMJPVdD2YaX66X+A77dYn/8z2rAxHdm4a85fPoZBaMIDj8stP4uxj38H5J7+P0499D6ce+y7OPPE9XHjqh7j4zE8w9PyjuPLKUxg9+jwmTh7E9PkTmL9yHovjV8zp3rmleXOopCqsJxRBsL0H8XVb0b7jALr234Oe29+HvrseRt/dD6Nz3z0IJNvNaJg2MIgwrfd2deL9GzfgE9u34jM7d+BzBEWf27kNnyV/mmaf3r4Fn9y2CR/bshEf2bweH9lkM+9l9rEtm3Bnfy/WJeII0r1CNo3ZobNmq0+lu1sjDspbO39d2j3FqwMClb/OCIdFyiMnn941Wi4oRlYYGXJjSeXRAhYa8RFQisX7kUhuQJwNdCTSC58vxnC5EA/GsKl9M27puwW3DtxqrgPJASMQtabKorVTUO6rg0H2tOhe0/UymTEsLV5GOj1qgydrvZPy7Y3Jagy0CFggZHPrIG7v3487192BO9bfaXb4u2PdbWar9NsHb8XO7h2IBaL0Q/5b8XXStjmNNU3dyzLSHophMNKGTdF2bOR1PcHZ+lArWj0R5EstuMyKd2h4Hk8OzRhAM58rU9HwYUMsga3xdqyLJNEVjJiNLwTutNhXV4W1IxAmmEoQXLVje6IT2wmkdrd2YVeyA1v4rXZAHNAhwnRjA3kTQVgnAZh2kDo3m8Yj56fw3TPj5DF8j9fvnZ3Ad09PmnO6Xh5ZMFMAlQ3qwPmZoTWi8k7FzhTHV9VH+868XDskzeXqJt2kayIWJXOsRL6OEtt4Z+dadaAspOtIZexOID/lULgbFW+YBc1SlzW9zFUtwNMomQ5U0+avIue5Yd6pc9dYWS6oenDBW84ilJ2Ep5Rju0m5H/MiEdMW73xt/LqeJXvFLVUlE0InmCI7/sbaNXlr2Xd+VWcdee+Y6lYamTZ3SLHJuZRqwZE5N1I1F3rbXNi3xYctAz5kCw2cuFTGU0cLOH6pRICkHWaNE7zqCI8aTl8p4/xIGdOLVQOqPEz3bQNe7Nvkw2CHG5UWj9kk4mLabXbq08xuo4pZzqyia4reGqTvmtkAqGtqQ99Z0kCA9OF8qYTJxSWMzy9gJpVGsVxhnii8YhWyFX15LTIH5VOXGJmbx6HLV/Di0GWUZ2bxUL2KXcUiinTzeKmOC1E/du6P4oFbY1jfH4BX8yidRLpmYkjswFSLdUxMl/HcwTS+9+g881HvftaZpVWKhEG5JiXEVJ5YqTSqZNbqEBRVilocnDWLg8v5DJ/z0OFhy4qWrpqDT+VfBtolpXPTToRiSVMhta5bgCdPgCPQo/uyDYRklmFFzZQaZGsXPek4AkUaPl4SFxtYZIUVG2BkAFGDgKiBSYIhbX0uNxYKLRhLt2BkCbiy2MDQYgsuLVIILAAXyRfmGzg/r2sLLpIn0gwHUZ1RpvifWVrA3NgV5NOLKGaXzIjR4ugQMvNzyGXSyBeYFoxLi7aIJhiK9m0gr0esfwNiAxsRH9hCgERevxXxDduR3LQLya170LZ9Pzr23onu2x4gWPowBh78FDZ86Bew8WNfJP8SNn3slzH44CcR7OonYKyZNE0EAtjR3oZbu7twd28vPrB+EB8TMNq0AR8lSPrQpnV4YF2/eb8xGUd3OGS4NxJGXyxC0BSj4pzAfr7f39OF1kgEpUIBcwJ4Y0PQRhSaYqm81DS/Ui5r1lVp/YKZflnW9qkiJgwrsFM61ixH7xTb/pubd4RUP9zwerWTTasBTm0dOxFPbEAg2Gbe1zQtjw2nRo607fg9G+7BB7d9AIMELQECAgV1ZXMH9RC9loTSKFCVikGa4GkC83NnkEoNU2GwFH4LOL32180kO6p3IfrfF+vE7p5duG3dndjTuw8bWjeZKYPJYBJ98V7s7t6J/b23oNWfQKNq9equJjuxeal7dfZJGHt7+7GvswdbInH0+QPo9QdxC4HO7R392Emg0xOJWeu32JAW2SpqN8CeUJQgqAvro0kCOwn5OpanSNJPdZRU+VwhgFQzEfMFsDXWgdvbBrAv2YMN4STCbrdJa42syZ7SpENTJQlewwRo+UIFJyZSeHkshUOTORwjvzy8hB+dmsBXj47g68fHDaDT5hVVCiWTpnb0rJvlh+tP8upGsZy3r69Jjt3rzXRarYDyxSmcThHSu9ekV5Wzm3STriIVoKsKkQFIkhtUhXXNFWtYytZ4tabSSZjUKHtKgRivWtvSVBpZYI2coe6xsteM3ostz/SnEXhNBTb9+VRIG5o6p9dsm/2FRUTSowhUswgGvOho96GtVZ2QfC/HbwCZ1tdRopu8sOqf1TZbP2sQ7TsyXa3HamuqtxZb5tZVyq/WIE1QtxrLtGCR4CYcdmOw24OOpAehoBvacCMRdWErwdSGHq+ZFilgKgr4WtDX4cFt2wO4ZYvfbO4RDFhtl0ae2uJubB/0obvdY/wZybpwIeNBttJidvpTGF4rOm+Wlt1SOvBSp67XUMLR1MGfqwXaO8tqg5Te2oxqPpvFqdFxPHnqDB4/cRovnr+A8+NTmE1n2d4xb/SNiQU/NT+r3RJrcENT5w8NXcHBi5fgYmHfzXry/tQSooU8ztDOMNtRX6sfD94Tx937I2yrWb7f0s6n/MbCdJidL+PchRxGRguYnir+DI9AKZHFFAxmjQ8TU6NKGnlQHmgRfpEAIjs7aXbR00G4I4efN9PRLj3/E1x+6TGMHXsB6clh1CtFFUPKGI1W2bWHmaWDzrq27Ea4TdtIe4x/1G0wyco4vNRCcOPC0EILLsy14OR0C45NteA4r4angBPT4D1Z94Yte+IzM8C5ORAIEQTx+6F5F6YzBGZU1NIUojMZPudcmC1oRz6BLgKxootgrMWwAWe0lyZgy7PQaGTLlABylWBCGzToLBNjSmNvNIYIAVHb7tvRdduD6Lr1/ei99+PY/Om/jB1f/FvY9aW/i52/9Pexi7zzl/4ezf4edpJ3mevfwY5f/FvY9rm/jo0f+SIG7v84ug7ch9atexHppRKe7DTbC/uT7Qh29CKYbDNrmBQWzc3NlCuYF+jJ55Arl1Gm4lgUs7JptzHDEvYUgMSiRhkV18hSMGsU+F3hILa1UvnXNpblElITw5gbOovZoXOYZt6On3gJw4eeNnl77vHv4Mwjf4qzj38PM5fO0MG66WUzyfOeJ2WkIwTUqLydQKtRoSJPxT8U6kBr6xZ0du9HLL6BwkYnSrDUC+i20B69UbPDJNcvAmy8tdOe1hJZPXsWOaFbMbHI1EWygFK+MIO52TMET2eZV1may7ZVNq+d+A39Vd0OhbvQ0bkH0fh6gsAozbXDYMWUD4E6dZS4KGy9rAc+socKiHpqlxsWh0ygLZnhFqAkS+ivACCVwTpCHi+2xzuwK9GFdQRKQYIaNbSb463YSbOoh4DSdtxJi7ViZ97RTccWQ0p1yZpSIhOReU3yMkxmO3kjx7xIBMK4tXsDPrHlAB5avwO3dPWjNRI1vaIXFjJ48vIsfnxuGmMpa1v3FUHvuPzmUvu9Rk7Ym9NpOSlvKFk1zjB/DK+6t/5ERmkzfzfpJr0OLRdemygAtMFCoVBCscT2sFrGYraK+VTdjExRFJAIgCi3qwRPuppSKFlNxbnqi6KAEDJ5oER3TAmU88YL/ljFk7JC+kQD5YYbdcoU406tgkBhDv7cDAKlNDpiDQz0+dHV7oWH4MIot0a22Y5cV1rDXfnnmJn7tYjm+rcu9rPNumd4jZxdTmPLltYiaX3pMPWqyZz0ihaz1mygw41YyI1kxINdG3z43INh/OMvJ/Clh6PYsd6HcFBtHsyxBLdu9eNv/1wcX/5IFPu3OVvFa7SQ7UQA2NTvRW+7NsNoYCzrNtP4shVr977rTk70TFzV0WMBxRWJ9RZJ+W23Z2+VVG50pMbo/AL+5PlX8NuPPonfeewpfPXp5/H1Z1/E7z3xFB49egypbH5VSJ0ovZrUaVnGyfFxXBkbx05Wmv1eDyIEUuMEq8fZRiPhw/oecm8AkST1fn223KHwJskuT1NzVVy6wtrFOrktXn2vACg7gwzzfznVmPVUkKTgCaC4zdQrKitin8/sze4l+wLkoA/+kHXVeynF2nQgPz+LxeGLGDvyopmmpp2btJbnxd/993jx98h/8B/wytf+K45887dw7HtfwYkf/jFO/vDrOPG9r+H4d/4IJ3m9+PSPkZubNdvjBrR5gd/PoLJwUun2BEMId/Qg0tlrwJmmJ5Wp5RfKQFajSxpRytfIdSwJ6Ni8ZMzrWMyJG1jIWpziuzy/rTLuKnB+VtIgK6wOOwzxqsqrudBenf3kaTELyX0eN4I+F2LUeQc63bhlkx+37/Bh9yYvIrRPjGKlqSlBTBoCJ235KUDoZVo5G0hoapvATnxwM8L9GxHqXYfowEbE+BwV0yxCs3DXAMKdfQi19yDQ2gl/oh3+WBLecIzAKAoPlTtt9OD2+o2bBnQKfKoS0Szc2Y9o96DZS79Sr6IgEFUsM62K0CGsywGl/eViYRuJ1LOy3LuiZ17DLA+tlFhBc6JwDaVMCuMnD+LQt34br3zjN5m3X8XJH30TZx79Ni48+QNceubPceXFx7AwfMFMJ5Rfxm3jZpNn7yI5ypj+FDI7suZiXalwE1iKRSZF+GPYPFHQO10nhqyrUexs4BSN9KGtbRuSrVsRifWzPISNuexa3lluW2SZWCR3LfEhO84bx758MiGw66+mUJSKKaSWhrEwfx75/IwBUxZccMJ3LaSwW+zzx9Devg1tyc0IBtrgcWskTOFmGPjeclXPrKc11qUKG00WL4PXzNur/XViQVr12kkLi+WHAI2m4W2Pd2J/ay/2kTdErDO0dBaUkw4OOd++WZI7CobcbKd/+9p6cXfXOtzW3ov1lEVxZnanN4BN4aQx25boIGByEzgVcGxS66IKFgBUpE18WAdV7ykzrOl9byVU7w1yssiOlkXO9XoSk8jkn4SoWE9Md9MxJzaWXpssiaLvrKe3Trbfq0juOW4qXLzYsuwm/bSQk4dkNnQNgqSWljoVdB0iy7pbo46QrmFuSesrYa9FavrGEPOeZbPu9qMQ6ULak8RShjpHmm1rQaPZtGlr7eYrfi9wlc5RX6lTwacMqflC8FbyaJ8+ieDMZdSpyOhssPtuj6O9lW3CDRp5WiG5r/ZgtT9W28+f1/LeEuhNpGeH9cs/tj+m3bDNlHxizRCaKbiwWNKoXd1s9d4adxP8SEZSzntbEI+40EcA2Z6wzanOuMm6hvmskabWmBvRoNscU6NpkQq0vhcgi4XlGTBHP8bzbrNngbMG/vpRUxqsKhvilbRYi9SZqNdq1zzU1cTqODR/y4oXw2vsvHlSe1MhsJmcX8SRy1fw7NlzTCcvvnjf3fi7H38Yn7/3TgLWIEYXFnBhchLTSyl6Z41YXR1uq9wz30plLOSymM3k0CiWsJ968G4v84b2Z/jJKPFCrNuPTYMETwT+JuCmnKx279qIH9tpusj6NDlbhr9eQW+YOpRl4V0mEydmFhNaQMlDpV5nyyixNEqiKVf5xXlzaOLS+DDmhy9h9tI5TJ89iYmTRzB29CBGXnkRQ889hQtP/QTnnvi+GV04+6hGGv4Mp3/yLZz+82+S/wRn/vxbOMd3l55/BMOHn8P46cOYGTqLBbqbmZ0yO+yVmdm5bIb+XMTwwWcx9OITSE+NmgwNxeIIRKIm2NYW2S3m/KEwgYTAgnawM8odAXAs0oK2hAudreRkC7pbW7C+241NfV5s6fdhxzo/9hLs3LbNj3v3BPCBW4P40J0hfPSuFf6Y+O4wPnYPn++WWdiYf+SuoG1Hzw4H8XHaEesbuZlg5Te755gQK7S8Y1nQmi8fFTCNDAlwNghiKkxnZYaHQMgTClkHhbkJgMTMD8XPgFkJYv4bcUSh0yAAqetgSYf5bM5pIph0tjQXy0wKR7hzwIAxty9gKlaOeZwloMtrRxbaUW//tZJd903PfJgAVmBSwkkHXWZmJ82arYkTL7OsHDMbXGjt18LoEPky+RJyC7MGQBnlSKR68p4lKx1NhA0xN5WualWtR1NGLeajiYsdIX2nBpD/Oqg2GGxDPLYOicQGxGKDCIWpeHtDtlW713LFo1VkvVn5u5qcJNRJ8gpftVJAIT9L8HQFmfQowdMc07xk6veK7TciOzz8d3sIwsM9ZophLL4OgVA74+QzETajZebP/kZ+iFX2KmXTseKA7zck492r7cl1jW752NC0B0JYH201a5SSNniy7FxfkpoeZh0cjGjdlLU+KiKgy3LuZZzifDcQTqAvFEOE96VKHbO5EutV1YzcipyYWB0n6pSyTa5nYK93xJtITttRWfbGiZPV0caGUiZ8eT2Dseyv3GUdcsJgOp5MWXLIvnfMdGl+vfrhzZM+V8WmUsfCR+2aV8O817OmqNBvJ3w36aeJlLk2Mf+khEvxa417zPb3kqPaQGJ0poqZxarpNPOganbdc2nTH/Md5ZIngCxlYi7UZWbDDE+UcPJSyazNkUJvYSirMOcJrDSqla37UdNsArbXwew0kgRQycIEkgkP9u6K4a79MSRiVGjM1EF9f4NoWUO3OhzM7XKy2B6/kf+y3xTHlc9Vb+2WwTZUPanUW8zyCi2zEPmYRhpZ0lWiXBNTBD4FQgVIlQepbA0ZAs903urwXkhTaV+sY2K2hvFZ5U+N8pf5w8SWWwHWV3mZr7YgXW6hn5ZfCsobRedaycTWpJ+VAFYU7fg6nijC4mYyjy1mbZI6ORezOcPaNU/6gpUlTd9c9fm1kPSRCnWsqaU0rszMYXhOu8jW0JOMY31nB7oScRTpXzqvDtWGsb/Ko6YwW7EDssUi5jMZ0/ke5Pv15QJ6y9QpqLtkCL5SdMMfUf3RjA1+ICesRHlrZHucYzmYW6oQvDHvS4ybk6bvFlvppGSrU+ktm7UqJSaMTppPTY5i7vJZTBDkjB59AVdefhIXn/4Rzj36Zzj1o6+b7bOPfuu3ceiP/xte/sp/wHO/86/xzG/9urVb3Ff/Kw7/2e/hBIHThecewQQV6MzcNGPsRjDZYdb1JDbtQvvO29G171703PYAeg88iIG7HsaGD34W/Xd/0GyEoIxemhjC4vhls4OcwFMwlmAma6RD/w7ws3qFTHRI6pno7/BgzyYf7tjpx/4tHl69ePiOED5xbxifvi+Mn39fFF/6YAx/5eMx/M3PxvAPvhjH//qlBP7+5xP42z8Xw699Ooq/+knr/V/5eBy/+om4ef7r5F/7FL/5dBx/8zNx/NpnaEa7f5n2PvdgBO8/oNPKQ9i9KWB6P5bBgX3VFCC3N8AK5zI6dYvHQ9BDoJqaRyWfsYCPgAyBjdaGaWtJPRvlU8p1cwY6br8GqSpbfyR+L6VDI1eR7kF4DICqsCBS0dM6NL7Xug+zQxrdNQLvGtknYUXwpJEByzf1HvkQj0bQGgujNRok+xEN+ekvASOV+xrBmw7ArNnxU0wMS2rYD3T6XWTGzf57FTGKkjNG1ohoxaQzDQwwMeYsnS3aItyUUpZZlwFJwWCHGXFq79iFcKTbKgvyi/l+PUk9euVKDtnMBJYWL2FpacgcjGt67aV8vkkSIFP4w6EOtLfvQDK5maA+ZPosDeQTeGK8HTbUqLE8ldmgpVEoLvG+YtJnOd3eBslPASmBJm05rkTX8/UkBVMsV01JoPvyQ6BI8VbO6qrSK3Pls6YeKkyKo6buqupqZwz1Jsod9US7TUcD8+BtB/fVDigJbgRbP869uTN/ugoU6jw4jXY3f3M92CGrPlqkdHYKUZMVJa5+LLZf6LLKzpsmywXt7lilYlbI1JBjI55dqCCzUOa1jByV6mJWbehysG7STxWtlGXVT7/PjUjEi/7eILZuDCJJRTCdr+LI+QKOXSyZncAC9TyChVl4KgV+Ry2R8rbm9iEb60Mh0Y9KMI7T48DjB/MYm2bBMELRkn1sYg0IkOKfrlOGsu5EMuOIz11AOD2OwXgRt94Swd6dEXT1sc0USHcU/xtGKwXXqS9WiJ2fN1uLVtxbuefVSmYjG53O2mXARtJmBkZ20kKKdWqEaXfyctkcXnzoXAmHz5WZD2XmQxlHxZcqePlMGc+eKOLpYwUcuVA04EodVJY24vjp+GL5ZHy2vH/btNpV+eLEx5ZZzf5cJdwcm+l8HkeGruCVC5dweWYGS9oYjG2q0kLuybb5ovn7a2WS3PF7PYj6AxiencOfvXwQf/jks/jW86/g6OURFMtVDHa0o4vASsjNyhsrbI479pMFoLJZo58HWO5D6TT8fDajabSktlkbsBSKkpuW/075fztEXM14tGCm4sGlgt8Ce+8m60cjG0qcxZEhs/PbC7///+DRf/v/wo//9T/C4//hn+H53/43eOWP/gsOf+t3cfJH38C5J76Hoed+jJGjz2H60lkszU5RQarAHU0i0rfJrL3pOXAfNj7wMWz72Bew4+f/GnZ/+e9j71/7p7jlf/rnuOVv/DPs/pV/iJ2f/1vY+ulfxaaPfgnrH/4FDDz8c+h54OPovOVe8j1mx7hwdz+qxQKmTh/B9Jmj0JaLkXgrfAE/G2wPM6eK3MIM0jMTZkMCNeRmPRRBitfrxUCXF3s3+7BzvRsHtnjxgVtD+NBtIbzvQAB37/Hjlq0+bBnUPFmPmZ5Hvcb0fDBhrALLdLFGeXgVU4iZsuT8SdnXlZe6Gli+15Qdr6dBsNCCpIaWicSV0dYhbqzOTO8Kwzr80hMYeuZHBKxUavmmlsuiTsAkT4wSTkerAlBmo4W3Jj2Xw8l7s8kAG4dAWwdCnb1mKmSpWsU8K26aIEbASYtarR5zKfwSZK/P/DFXH9M8xPS2AJQJOmJ+N7Z0+HGgP4S714dxz/oIdnf54Xc12ABVmF41VBjnwuKsiafVo2z+V1jP7ybb4XgVMX6mHJi0sokWzTo9fUdjfaeUrzUIGpg+4Vi3AR7dXfvYOPcYZdN81uTE9aAWl06QhzXqtDiEhYVzyOWmrXcEQRa9ZsxWkVP+W1o8Zlv1Noa/k+H3BShk6Yt6gAzzycSZ5YfZaxoujZZWqgVkUiMGvKUzo6hW8xZwuF7EKCiuyoarY2TMrdu3TJbMZxlnvTGsjhqyOmx0zlkLWVcXJbsO93V5yT4XvGKalSo1pHMEkAUCSdP1aTWISiNDdvjfOjXHmMTH5bJ7I1h/KuNMCz0p8KYOSO5qVM2Uf7vRv07skPx0Rt8NmXvJVTsMIl3sW8eeLs4nb4kYJ8n2dLaGo6ey+O9fmcA//peX8T//7xfxP//jC/gH/8dF/JN/NYTf+9YU5hdL1gjV2/f1Jr3DZLf4Jtv8fg86WgPYvimMA3vC6Gpzo1yqYmKuiqlFyXQgVFpEKwGPNnxQxzALqGFN48u2bsDUugdwsTaIk1ToT1zM4/KkNpXR7nsuoydoQwqNTOVatItfA52jz6Nz7AX4Wso4cKAVv/r5XuzexneSG2Y3CqdgX38ypXW5wr263BoTvnv1mzcgfcBgWxrICpkn/mgQXudxasRJMxPyJaVJzVTtibk6/sM30vin/20B/+oPF/Fv/3gR//FPlvDvv5nCv/16Gv/mqwv411+ZN/wb317Ct57M4pGXCzhKcJXLax+8BnKlOgoEu5LjfupkIbLWXslvBc1E9zqSpeE1s+XP8o2TxjZLXkp0LeWLODU6ga8//yL+858/gv/+kyfw4vlLCibbFa3hstJefLUbb8RaNxzw+bCjrw8P7dqFTxzYh8G2NozNL+Cli5dwSDvoVUpmaqpGosqmM9v+/ir/JPt1XcpTJ19Io8xwu2nf6DB2+Q/zEqNuNz9bxsiEOk/5ThltLInfLNnlnwm1cTCAB+9KYt++ODZtj727U/iUGFqLMXn6EA5+4zfx0td/E4e//3Wce/5RTJw5hgxBiTYEcAVC8Hf0IrZhB9r23IWeuz+EwQ9qd7dfxsZP/go2fuLLWP+RLxIE/SLWfeCzGHjgE+ilnY5bHzT2W7cfQGLjLrOORyMfwc4+s7ucWb+TbIMvRkAUTcBP1joeN/3TO+00F2rrNgVM071mr5w3h88Go3FEO7rgD4eplKgHcA7ZuVkzbcw07swr9fBUa9Z6A50loLmxGkrUGimXu2HWJolDfr5jg+dlBrtVaARy6KHJanNPZuNpKZLNLDPasfJ11b0DuCUU2uIeMw9XfvI13SV4KBXMOUyXDz5rOJdK2d9TydJuhAJSBDayq+ca88AESBF7OyRPSG5/0KR1NNmKlkAAs6wEWgOl19pUwtrS0gJxV/v4WiEwIIqNSMTrM+uhpOxogwn1akihivhdiDG9wxqep/aoVSr6L+UyyMxNoVLI2f7Z6WplxbtMCoDDIl5X5YGVntbFEnECnQIIkiUydrsDiMU2EHjsRCK5xYw4eXwhvrdGTGRH+fzWqDksCpqAuhulUgrp1LAZddI25ZVK3spP214zqSzbEbiK1AOlKZ/MV18E8diAWasVUfg9QQp+C4g5HQhWppHpid7Jv0JhjuEYNbv8FQsLNFMv7IpfCo9JTjvfnQDaF/vGctNYbOJlQKN759kGNssgxwY3Ajk67Hn1s8WWGWu+YduMIEjfy58GlZdqroTyYh7F6Qzyo0vIDc0jc24G6ZOTSB0dx/yhUcy8MozxVy4jf2QSbadyGDxbRsexIka+O4YXvjWE4XMLyGZZxySXNG22YE2XoJCw/bLjaG5W0ug9R0p+c2UamQZTZVjpr3TUesvr36Q5qSJFQscgLHe0mPQSKb1koDDJ3DFzyLF3LaTvmr6VYwLC5TqOncnhiedTeOlgCqeHChjNtuBK3o0zc8ArZwo4cjKLyZkK6jrs0a4LN+mnkJh1fr8bne1+9HT60d/tx76dQezdHuDLOhYzmpbrNps8JChjE4tD8Gen+R3lm9trymEh3IHZ7r1IdWzGgiuOJ46V8aPn05hdtGYZmG3SCRaWMnxemkN4cRi+xUlsai3hCx9vw0ff14bBnqaRJ9MYOixqLt9vjUxJp3PNLq0U2ZU7i+znq41FdOANQ2NbsD5fse1jM9IeaCDul2mLmY43MVs1U/W0Bu3OXX585O4QPnRHCA/fHjId4B+8PYgP3xHEJ2iuDSa++HAEX/5IBL/84Qi+8MEIPnBbCB0JNwFqHePzVczTLXmZ9BGkBnRAOh9eQ5l3oqfrq9++PjUnDSWiuRpfll8027DIrE+qVXHw0hAeOX4CF6emzejQiSsjuMT7JU3nY3thfWnpC9bvtZMlinSWmBubujvxUQKo2zZvRIL6s8/vh9tHpt42l83i2TNncXZs3PinKZDmpomcRw2YZIo6PL9mnWlLM7Zu5q+TabuBgKe0UMbliRKm56hPEhTbgV+bJGflH2WtNT3a5oDN5tmNzeuD+MC9cXzuox340me63j0AZRofpqymT01fOIUzj30Hl156AjMjl1F1UQke3Iru/fej/54Po//ejxIUfRwDD34cgw9+AoPv+xTWvf8zvH4aA/d/DL13PYxugqWOvXehbccBJDfvRmRgMwKd/fBqUTVBkcsn4dNirdEhIBDwEdfFVbG1fqdhniu070ewrROBZAcVGj9B0ixSkyMo5XPQZhZaCyVlVTv5ldJLZmc75Y2XDaw2dqgR9KiHp1jRTnEaFQIKOhxvsWwJQOanQK3F1nCl0e3IztWQc11FSjtermaRfRXA0jQeLW4Uq2yIdPaDq8645lMozFKxnB0lgi9SkBDgMT4CTOVsyqSB3KoyrXTis5xdURjeLjFs/gAiHVSGo0mkShUKc+YHUWeBFUM78SlN3lzhtM616AiF0MWKqTzIE+zqbJ5sqWqlL20pHXTIqKmcpGImjfT0uNm+3ox4GdP3IjFkbxA4ZY+1Xb/1oBEYAz7i65CIb0Qw1MGyq+l6NYtpzRI5b4WswCjFrD8X6rWSOcspI9CydAW53BTK5axlzx55WisKKqvNZIEqnRcRsNZqMfw60Dca7YW2Wte0PGuonv6aSPPKsq6dNnVfrTMcpQWkMqPIZMcI6BapA7BOa3iXiaNPLT+sBkTf6CKnrqZlM9lnmTRrHFl562V1NlRRK1ZQK5DzLLPZEiqZIirpAiopMkFPZSGP8nwepdksijNkgqDiVBqFSfJECvmxFHJjiwRG5OEF5K4Q6FyeR3ZoDtmLs0ifn0GKYGnpzDQWxacmsUDgpOsir0sCUeY6RfMJlM/OIXGlhN5xoHuihc+UNxdK8FRZ30IRpqkH49OLeP7QBRw7PYK5qQVU1EWnBGCdaV7f+J4lK4jNP6Z8SS6vAKjrF37HJQEngXOV9uYyazq07HvR2j6v2H9zRNcYpQrbkQuX8jh2uYwrngim1/dj8datSO3diMxAJzItHqQ1N3+xgiyVBROGt+rlTXp3ieVJxTgU8qC91Y+BniBu2RnF7fsi2LRO09LZTmu2RpHtdn4erXOnWddfRmL+PHy5GbgqeZYZD0qhdmR6dmKm5wCOL7XhmZNVPH20gOeO53HoXBGXp2rI5mvw5BfR5VrE/q0+PHx/Kz79oTbs3RFm+WEpkuJyvel1nVShtViAxrKq37U/Wn6z9us1yakWwoUCUN2hOjqCDbMpxEKmjitTVYzPVigr62amkEDRLz4UwefJupr7D4TJUXzxg1qGETXvPvtAGB+/J4S7d/uRiLnMmimdDzU2Q2BL6qI/GyJVhLQxCMP7WkF+e9XWao2Vdbq+IdGKOvUnFxexQACzuacbm7u7qLdWMDo7jwuT00jlNGuDromXP3sTCU6ShKzWCEoDfqyn+z3JBII+L9ukMCKRCDRraz6bx6mRMYLOefOFqQRXkeOr9Ds/dW213dIwxin/ZyifJfn6qR/spV/RQhXTsyUcPpHB2Yt502lgANJaxFdl6ucpys+psQIuX8jhzMkMjh5K4ZUXF/HCMwt4/ul5vHRoEecvZjA3U0QuXX4HAZTpahDr3nrW7jIVAqhKoQCdM6OtreMDG9F12/sw8MGfw/qPfQnrPvQL6Lv3I+i85W5z3lC4e8CMFqmhFPipFpgwhZwBMDWd+WOPmFjAiICoaUMD0/26EgCbRUpUq3CY5JUAY4a6g2H4E21mh7kaFfzszBSWJi4TSA2jMDeNLAFVZpyAr5CFh8qZlwXC5/fC7/dR7riRKTSQJ4iqavElHZbQSxM85fNWhTLKGbk5JCKz88nVhsuhE78+OWsd1EmfiLqRiLituZs012YL8YAH3TEPehNesgc9shPUCBnzpFJENZemksi0oxtV5ovyZnVY3h4pLzTFMdDeCw8BbonSJM/8ylerZjOJXFnT6ywPrdE2i82z+X01af2HKnl/LIIN8RgCLB86JyBLRbcklMr4U8U2INHPeGrET64VCBY1/VJnRKkyOkJC3tlevoukADjcTGuZkZTHJg661S6NPvh9BJMEHdrCX8BDwGmF1nBjDZJby39KH5NGK82bqMEyks9NY37+DJaWLqOYX2A+1ykDNdIlewQeSlgTthWy3OONKfOWBf163H5Ewt1IJDYikdyMQLDVjEjVWZc1vGs2J+G9Fr6KzeG4kiflItKpcSzOXURqgfU0u0A5QLvaSEU9GSpL/NM2s/liGUtpyo+lLK85M/KpudOSEnJLoKiaKZEJisQERWUCotIc7U4TDDkgiOAnN7xoAZ+Lc8icJ/A5y4bnDOUFgU7q+ASWjjFMR8aweGgMSwfJr4xg4aVhzL10BfPPX8HCc0OYf/Yy5p+5hNmnLmKOPP/sRdobRvb4JIoX5lEdSaExm4MnU4a/3ECYSnPMH0BrJIyuWBR98Tj625Lo7W7F4LpObNnejwMHNuOee3bjwfv24Y5bd2Cwv4ONSgrf+ckh/PF3XsAPHj+Os5cmmWY5lJkeOjdKU32tTCHZl/cUrSq2Vjm0ADQBlACyZXz9ySmrDtGP1XJCD9ZlNa1peG1kPGgxO6kWUmWkWnyY2bkJF+87gGP33oHzt1BBHuhFLRyAm/WjWNSoO+u5wvlezLub9DrUlGnKd7aB8ZgPmzZEsWl9BNs3RfC+O2O4Y2+IiiflE61KVsUWL6H/yuNYd+lR9I68gDifg9kJgqk55APtmOq8FaW29ZgpBPHHT+Twn765iK/8edYcEKtdfjs7Ati7O46/+oUefOFTHeju9KmxfI1i6xi8U4XrqgC8KjwrtLourk16bTYRImtcRQCqi+Cph+mZ9NWoRNfMZhCXxgV8KA/ZbmgGUVwbgsXc6Ii70c6rdCqz5ILtrewUSg1kC2pTLJ0vlatjfK6CM5dLZtqlh+k5QPC0OVZB2E2dULOK1khDEz6b30oKq/XUd8o+M8i1yhVjsIrUdkpvGmhvwz3bt+FL99+DD+3bi0ggYA6pPTx0GTPpNHXJlU74lbb6zZHaeq1H0uiRpuoZQENSp53CEPR60RqOIMQ2zbzhz8ougBY5eqBGr3pbE4hS587y22PUb85S19DG4r20s6tewZaWOtypKh5/ZhGPvZhiG2+PQpkfm5lQ2mRtbrGMc0N5PHcwg+89tog//PYs/vMfTuNf/Y8p/J//aRL/7383jn/6b8fwv/36GP7hv5rA//Zvp/CP//0M3J/6u//sn8vJG09OQqgRItu5oY0KZi+dNqNQLf4gQp19BEmDCMTbDIjRlAk3E8kkvkk8ZZ759IaS6cmkf9V8FrUiFad8BrmFKUyfO4bLLz2By688hakzR5CZGkO9XIAWZWtNlNOAS7/TTjqqdNGQdnUx+rk5pyVEAKMzBjRioigpJazUsH6vB8lt+UXdELOpuukFKbKShykbB5MeszaoK+pFGw2SIbfpaJqnAKi5tD18AF5NZwyFTYi8gSACkbipRG8ooa6BlEb1GgGuzqNKzSPNNGzzutETj8JP1KfzbhJBv1lwqAZCeS+BIHot3wWONMqk+bYZgrChxRQWC5qy1IJWxq+DcVWWlhjRrEYGWWm0hSkzDX4C5TYdDExwrvg5lfRdJ/WoUHPKLS2ikEmZaYa5+RkC+QmmXxXxeAS37tnAxrXTAHj1DxQY5/MXJ6kUT6HB8himQp1Ytx7+WNwCHW+BLJEsUrrwXvXXYaZ8qbiEhaULZo1RqZRm2deIhuq4pjTZ9vTM+PBHEpPKrm1GNqNmfG642KQwzDqTKhYbQCw+CH+g1TQEGvmpa+SH6WFGj7VjY4H1MksgkyKQmV9AamrUTLVduHwOqdERFKaXrBEfA3TSZuSnupRHg+BJ6/GWUnmcvjCOp188i6dfOofzQ1PIZksWeMoR0E8sIWNGggiKLs6Tea/nKwRKwwvIjogJnMaWkB0nkBKYol+5qRRy9Dc3Q7/nsygt5lFOFQ0YMyNVhQoa2vaJgM7Fcuhio+JiQ6Htx9XB4WMaBPxeAsgQlZkkNq3rwq5tfbjtlg247/ateOCOHXjwrh1437078dC9u8g78IH7duLh+3fjww/uwUcf2ouHH9iF9921Dffcuhl37FuPA3v6cdvedeZ5XV+Hyc3LY3M4eOwSXjl6CSfPjWGOYb08MovRCdbJTAHBgA93EYBtHOw09pVv2njlyKkrZvRKjW+svRO9u26FRpOVv8rrG1d9LLdVP3MLc5g4dRCZmXHjZ8emnejdc6uRXab+XscwWHFiw8+2oEjWiLwzayE7N2HklypfwBtCPNDGqyU3Bfgr9RIypRTK9RwCATf6ugPYvyuCaMLL/F8rkPrSqW8kKRAsj1NzRbx0aAln54GF9iRyrXHUIgEEFzOIjc/AP7GADm8NO7ZFzbQv7eBm2tgblhc36R0hZqHa8kjQY3bC05EmceoUPQQ5Pir2qQzlVIHljPLEW84iQuCUnD+DtukTaJ85ST6B5OxZhGkO6ikVNnrZPNtIcjLuZfsRxc99pB2f+mAbNgwEzOGxza2tVXwon831OpHtmDZpmJ2v4ODxHCamtStrHWF/DMlgBwGHpfPJrt8TQDQYR5b1aCJNua6zAyknIx09SPQMItm/Dj7qKupcMx3rvOZSiyjmsqbeqs3QOu78/BRyc5PUi+qI+1uwv7WMwXANIU8LchTHM4UGdQcgU2nBEgGQZglt7PObTmg1nQpOc31qrlomqPwR2FLH+ZOHC3jqaBHD03SE8RRAu7erjFvbK9RvlK5WIlRZv7NVF84seXAhTQDAti3W1onBA/ci2t5NscLvjceW+xKAmp6emhjBxMlDyOUydM+DPfUqttBcRypPUw4fIZhYpB8BgpLdgwPY0ddr2hZDko826VZnHnYnEtjU1YXeZNyMOJ0eHTcbNXjcLjMiNdDZYUKskK983pwCb0wKv8WaqeVGPBgk8CyiWCxhgGDojk0b8JH9e7G1r8fM5DJxNX6s+GPCQHMv41xjPp4dm8DIwhJSDGeE9nYxvXTCaJ2esKrAzYw7Sx1Yq/zj1MO1uVssSrdp37jmd2N8tIivf28G330shaePFHFyuAVjqQBS5Rgq3ja44z1wd25Eo2cn0t17MNd1C5Z6bkGqZ+/bAFCKyRosoa2pFB4qv24qxQZY8Oohu8R8NtMgTGFg2WIjNHvpLKYvnkLD7TXrkTR1zkskKjserx9eAiun8DQn5g0l+mcaYmaIGsvC7CTyc9PI6/DdxTnkWUHLWitU0fqguumJ0NQwL7U9DSSq11sCQqdVB1hZY6EWAgIBqwYVE1Z+CkSN+GhEREln0crd2yXlgxB+lpVZ22oOjVUoNNUTUkcnG1eBJ5/2zfdoKNRlFjvOZGus0C6zS53OdvIQNClEXiolQQIqgdnrkvxSpCWRmG65hXksjVxAK8PQG48jIAWaaDMZImhjGTLWjZ9XpY3zaF/Vg+HsqLNUKuHM7ALm89qdCBTIbrQyzlowyTpH8FRHkcprloBSK3P8wQA6qYAl+tbTtgQExZvcvcrLd4rkt8WME+uHGoNC+nUA1DoLQKls6eDFs5cmcPrihA2g2tC6fgOCCQIopQ/dNMCGbBbcU6iaZ15NL5PqpzouzD3LqM1m7QeFjgFBJAm2SjmHdHoc6dQIspkplIsZ1oeqmeKm0R5Ncaub6W0VVO3pbVUCicqSNZJTnstZozkEGiUBnWmCDXJlhkKVYCczMo2loSuYu3DB5vOYPX8ec+TZc7paZnMXL2J+iHxpiOBpmOBpEtlJphndzc9kLZ7TZiF5lLSeqFJjOlWQyhbYcC9hZGIRUzNpKiJsPRkvTetTU+MSwCF7WI88LDd+xj2snR0DASQjYXTEYuhOJtHf0YbB7g5sIDDZNNCJbQI8m3qwZ2s/btk2gL3bB7Fvxzrs27kO+8kHdpF3r8Otu9eb/LtNvHcjAdJG3EG+fR+v+zcR+Aj8bCT4WY+9Owawc0sftm7oxgYCmsG+NvT3tKK3O0llKk6gFUdHexyt5HhbDNFkBJFEGJFYCGFyKBricwht7TGGNYF1/e0Y7G1jYxLC7FwaI+PzGJtaNFeNxukQz0g4QAC1BRtZvgxRptRYd94IQInsC2/eHFvl3uKrzcyPqjjLcZ4yeOL0IXO0hcpv+/qt6Nm+lwCKbYWxqo9W3GjmFfeuehY1PTt25L56TotUVora+anCMs16WaPsz9L/DIG7whTwhamYtSFoH0JNFcwAKCl+1w6gmojpTRFJJbOIsxczePlQCkNpyuquNhTbE6gyf8KzS4iPTsMzm0JHoI49O8MsE9ptVPWVgX8DL27Se5+kIUiPCvo91tbmSR+62v1oYxnSNs1trTrPT2fgVOGuFOCvFuArZ+AppuArpBBg+fM2WJ8DQGerFzs2BXHvbTE8eGcC99wWx55tYbQTkOlcScdH52r9XWdSE8JyuQKgspTD2oCrjogvzvaausdaAKqcwhTbmnwTgIoTQCX61sHfDKAol6SfaX2z6qUAVKVUIHiaYjtAAEUZpjVP+1orGIzUzCYS6lCr0jxdcWGu6MJSlvpBvkF9werga4t5mP7MB9YpM2JCFrDVTBaz5Tmv2rr8PPWsF04W8TTB0+mRKus+sClawwd6ytjfVkFnkBWakbKbYmKrlusEoGrYTNaW3prKdpQAaoH2tXnD7nUEUP0EJUwz2yEFwSbmL+91fmbQ76Ou6sdiJovzE5NYzOWgXZG11Xg39YccgU6Z7fvKGYJvnvSVOMhwdcZj6GttxfbeHhzYuB57CPTWdbYjxHBIVzGiy3zQ5JcJewt1RMpP0qWpGUym0kjTvp9h7eJXfnKAz0levUzfkboLs2za51MVhFl/Ng4Eqc/YAMrnwthwHt/98SwOTsZwJbwd0/5+LPq7sBjswXx0HaZat2Mh1IOsK0AOIeeNIhvrRSbaB/en/94/++d2mN4cW96vYjafzPAqiiy8OTZwhcUFc36TDrPVJguZ2WlkpifIY0hNiUdNQZi5cNKc7yRU7g5FEGztMABKi+F9gSArBzGlFDcmyjtGjKSy0IyWsLFMj15CcWGaFZdKKZFQe5SKVMhrDk+LsWGME+62kRNEuCFvi1l4lytWTUHTBhLtCfUiyU2wgLgRZgMnAGMOXVPiGVq+eduk5BJY0DaO0wtVnBspI5WpME3rZsQpybCrc1MkQZAvN7BYoBDhN4pjoL0HPo0CKg8onALxVgJhq9Bq9zajdL/F4DrfacqNAMHi0Gm0Mh36WEmDVNQ1lJsMh0zviUmwZbIFOh149dUqHkrPJSp/R6ZnMUsAJYCq/IkyzZ0d+jTdL1+umwOO1YsRCPjRtXUvWgc3rSpisquwvtPskOIlRW0tAKWzq5YB1GAX462dcrRtZ4XK1rgZWdHp8mEKqET/AHyRCAFNyZRl5yBl9aRrHn21UEAlT0BDgVmm8CylCWjSaRSXlgyrHhcWWJfnyXNz5lDp3OyMWRM4O3zWWhs4TyVRa34EjhYLfKZb5KJAktb/zFL5JKApECgVptMoECDltRbIXg+Us0eJzAjOxAJSYxTgBEOLVy4TYI+w/o0iPTaGzPgYsuPjtDOB/PQUAdgMwdgsqulFNBh+DwV8gJIo7PaZ85A0xS0R0jQ3godYGJ1tcXR1Jgzg6OlIoJOAo5tXAZEBAhIBi/X9HVg/QEBEFnjYuKELm9Z3YcvGHmwjiNlOYLRjKwENeTfB0W6Coz07Bw3vJd+yawD7CY72E/jsI9+yi0zgdAuB0y16L3s7aF+8fQC7BI543UHeTt5G3rqtH5vJ6+h3L8PU0ZVEIhlFOBpEIKjeZw8VHoJgu8BIwTcjZ+Uq85mAtVhmeSmjlC9R6S8gn6YCsZRDJpU1jaDPS2WM6aLGcGaOigkVcPHCUtbUiTLdiUaCuJNAbsOgNWKlOv+GI1CUJU4RNuVZ1zfBzbRsRodMHTcyR/cuFJbmzRlvOutNz8m+9WjfsBW+cJRySlOQrHDIvlxx3DLu2fSqZz40P4uMHbpvAFQ2bUahdDahRkGrVMoys1Z7JskuAJUQgHJr/YiUMu0oVaTil35rAIqOSNkbnyoYAHX8ZAbjBTdKLJ/FjiQqBFCR6QUDoNzzWXTQ270EUH0EUBHK+JsA6meDlIUqwapb/qAHsbCX7EFHmw+DvQHKrIDJ8/Y2tmOdQfT3RdDTE6JM86GfPNjjw4Z+H7ZtDGAfy8e9BE0P3ZMw5VBblGsan5nibDd+K3Xg6tpwnUjO0qsa/ZyZLxsANTlTYpXVZk9xJNYYgYrZAGoyTQBVejWAah6BUjzU0a3ODt2bESi2cxqBys9NmClbGoESgBoI1+g+9QYGSC0o1QIUqkC6CAIIYGpe5xPxndsF4gfkaV6kriS2duxrYE4zfOYq1LEqePpYEc8eL+LiBGVwqYZ+un9fVxkP95bMwauKk6NjMDtfBaAkV6JvAUDttkegtNJ/hol2TCNQtB+gLNyzrh/bNQJF3cpxyySs7s0j04jfqqNaul+eaaXDbBdzeQOi1NGao+5whTqV1kYJ+AQIckyHtXHjGtn4ZJHCEguF0E9wtokAaqCj3UxFb+4Id74x1OSGyJrt1cK8KRCkljCbtafgM5+i/L6b8YnKHiNYptkS8+ocwbqP9UabsoSpD3q0WQSdHLmSw+PPLuByox+Z9behGoyhRh037w1jIdiJmehGZNgeemcuoSW3aMKXC7Si7E+g5bcv0eU3QctRsLVvgxMVMUWaLMA0fORZc35TlSVOa5N0tlOlWDBrk6T4aftoFQyzIJuFXusW1KvX8ATha+9Fuxrkrn6jsEfYQEc7e00mvtUpSG+J7DgpnDkCvcs//jrmTh1k/BvoT/iwq08KvkY0GiZsUs0lALQNd7ZUx9mpHC7OFtiQ+bC+x499W1zoSqrytBBMedHXGUB7nAouQZfSUMl39XzPa6arPpN7AhIlom4JgBdPFfGtp9IYmSqZbTR36myJ7pA5O0nRVLjncnVcWawTdNRR9EaQ3H0XYgObzftgnMpbN9E280PTUnQQq9nFzfhrKSdviuSoLgzn2KFncP47v48NrhpuH+hDGwFzN5X9rZ2sUOGgqVCO+6+XPHqlNFSP0NGpGfyHl4/g5MyCWQvVE3NjXZINTsRrjbaVaxieL+HURJ5pVEVrVxdu//yvYdv7P2nCpgqi/uN3m6S4lQp5zF65hPnxYWTnpzF97oRRHLXt+uBAF/76l96PD92/x0z50ho7KcB/+qNX8M0fvIKqx4u2wUH07D/AxqbDNCJmChzroAFQ2riDwkf3dbJlpk1DLDPd62res56aBpZ+SICbKXWqw7xnJVGhMxkgK0xAE/41SXm/Kh+d/F35Rs/azc6jkWwq+GZ9IQWmlH1NKRBwcK4aQTVXAgItUA0GA6YXLUiQEQp4zTQ0CfsgBWaALaWegzKnmXYFMtuBq/6yLqisWT2LFjCRwmKejblltlYZtEJu/S6/5uPrpIIhk1bL5DxYV+uXrl3liPJAAEc76Wm9kg6eVs+p9UxZWtEzr2TtaFkgkMoTRGVzJTa2RWTIqUwBiwRUqXQO6WzejLxp5FIjcwIKyhGtD+tsj5ny9dC9Oymn/HCzjAmQ/c7Xn8QffPNZ+lFB//bduO0X/jq6d+xjeklpv6qjaznBHDM9XxWpJmq21UySaeqiM5ufMN6a9n34m/8Dk6cOq7Cgf++d2Pa+T6Bz626E27po114n9yqXVvxgSM29eaY1Y9N+qVQQSUZpxoRGfJemx5GanUKRjXYxm0GRIG763BFMqV1gusXD7eiPbkUi0GGKeaVO8FRZwlSG4L8yY6ZM3XFLHL/6i13oWR+kNkbl6HVIwc9Sm7syksWh40v4/o9mcLwQRv7e3VjauQH5tgQ6T11E98EzcI0sYkeXC7/08124bW8UHe06+JyBqDmxFTn3VtwscsyUGiJH7jXbuUnvVVLuaSRH9dZ51pb3MlN7oKqosmjJyRZe+aCsdbL93SAVNRazQqGOk+dy+I2vTeLQiRTb7ga6IgNsq7cb0KTOW4U1Foijr3UAk5lhHB59BnPpSbT4vOjeuR+D++/F+tsfYJ1n+8Z2Sjtlqn2bHbnM+jpJQFI1+mchtYjZ80cxe/YQgU8Vg1E3/tLmPO7pLCPilRylDkTdZyTdwOmFFrww6zWAplh1m86q1rgPA10BDFL57m4FItrLiHHQSJUOzx2fq2JmoWZAleqt9Iet8So+QuC0t61qgJS2L3eqo7JA7Ump1oLJghvfuhLAD0b9ZpS7b+su3PvX/hG6tu+D1vKbDGRGGnDINlfxGz74DA7+8W9gmjIp6vPji9UiPlYrI073T7S48btePy7yKpDy+fvvxmfuuNW0eSIHKC+TEyb6o3Z1fH7BbGH+9OmzZg2U2pioPevi3u1b8csP3I+2ZNzskP1ukdpotW9zqQxevjCErz77PEZmZ9HJNv1z1TI+S9YoVI4pPU+7T8OLP3X7Ed8QwgP7I3j4/iS2bA5R/6njqefn8Z9+dwxHaluR3XIPgsUFBPNzKPvC5ky1xbbtaF24iA1Dj6BK3XcxsREz3fuR57s3DaCWyW4Y1bCZLYVZmrQYf/rccVx85keYHTpLcw8Lk3ah00YOVoOmvLMaQylbVsWnjmIUGRYxeJNd6Np3NyI9g4x6C6Id3Uj0DpjG2aDxd5i0NW5hfgqXvv8VTB97wSgvHRE3NnX4zYhG2RZUUmZ0nyvVkC7WkC0TiDC4foIOP5Guz11lbNQDAXS1erGNDej9t4SxZ6PfVBBVOpMsb4Xoptw16SiZwwcNKxMbmFPLnz9ewFcfyWBookjBVMfmjgA2MvwqhAIL6rnOVTT1zYVZ3qQq/L61m2g9hpZKifYogDUaRFIQNUVT27y37STQ7V1vNv/QFC9HiL8xMWcVZvo/deJlXP7RH6O/ksOetiQ6gkF0RiPYQOWgTaNQdFdKrKnz/Ob1SDuzadTq7Owc/tMrR3Fses6YJwJAT9RF4OunIHCjVG0QQBVxYjyHXKGEeGsbDnzuL1MB+6QVFwphgQOTrsaFd4mYSGUCqBkDoEaQey0A9YANoJiP84tZ/Nmfv4JvfP8ls5jcz/T0UohahyWzHqoOMp+sumff82p1alh1VCMLYlNnWa9VRkze2tkrMOG2QYvXBjkCN9oZRwJ4GdQ45rSnjVUEcPxkARqdc6IwB9g46V4HR+peIEfmAkzLAEb+kdWg6lntqrkyfXS1gI8NgpavV5mvsmux6dEjOVfltm4ZW2NmzJvZFIiryriMDemdc3XuSayEFYKTUqliwLrD5XKF+cN7mgvkaORQIEZTC8Ulvjff6Hn5G7pFhcDKH/UaWj2HOh/O7OSpqcO6UpZYV2sasaNMqXzITODKgC42jI6ZeU9zD+uPz+czYREAvWPfJtx/53Y8eNc2yuIEyos5A6B+/1vPMCxrACjTFiiNrHRyksFJNSWNOYJB9/qlgZXOGl0Sm1sCMdpjPJR2ZU2dSy+hsLRgRmDT02NYHBvC7MUzZi2Uykko2YbkwAZ0bduHtnVbEYjE4A9HKMPIrNNaxyk3RXJXQTRhYryNQmGH2brnbVPAHQC1ODWOpZlJlAoCUGlTH2fOHcPM2aPmLLIYAdRgzAJQorcFoOi/Fqdr1sDlkQwOU8H88x/P4WQxjNx9eywApdHTYxfQ88oZNMaXsKPXg79Et2/dE6GC42WdpyPM+9enpoiuivhNes/TWlllVTDrvjnrZVfvHHLK+btBrK/qZNPaLQGo//G1KQtAeWwAlXg1gOolgJoigDpEADV/NYC6wwZQlBWm7WZdnRu9QgA1ZUDVqwAUFbPBmAt/eUsOdxNAhc3ZTDB6wbh24Us1MJVvweWMGycXPZgqUR62sO1i+6Q1ND7aZ/Nmkk8zdjR1L0+cU9fIlq+ODdGqAWa7kwROIYIPr0a37KxhhCRjjJyTnwRQU1cBqF4bQPUQQGlEysnTawNQDZxs8eD3CKDO01eto/0CAdRn7zhAAKUVUnLqqozno2SwjNUWvHLxkgEkp0cnGK8yehMJ7F03gAd3bcWO/j60RmNmna7OG323iK2GSRPpGSdHxvAbP34cR3htYZgeos76yRrbJsYlxMjpqJMXWnz4iieI+bAX6wb9+JWf68Q9t8WwlKriqecW8Ltfn8SJ+hYsbb0fxXAnqrRbZ3rXJfvdPniqJfhLaXlMEOVDxRvmOx9afuviWxyBskkfe7w+Ftoaxo88j8svPY6xE6+Yc4Y0lSIS1HQsDwGEpbxoZETbaxMoWltn83kxX8Vkqkw0mUcj3IreOz+ASN96s9g71tWD1oF1rBhSAN95AKUzi9TTeOUn38D00edRYMPpqVdYaBl2VXCmiJQYKSmmMvGq3d9U6LUuSgocZQUKJSpAFYW/jjDTo6criLt3h3DnziC2DfqQpIJPQG0K8ZsiZogAjnpQtN4pk7cOx0tla1hM1zGTquHyRAWnLpWwmKkxPGzo/QSmZHllead7+s+rprZJ8WbmMQpUaKpEVqywTHyr4klJoocBKiytW/egdft+XvfBG45avSXXSMZtCrtZKh8jT3wbralZbA540E/w1BePoSsaRnskbNZCqbwoDZtJSm4zqVyqUmnd1NDCEn7v+CkcnqKyReXU766hM+TCxvYA2iJek1bDC0UcG80iS8kXoYDY9fDnsOX+D7O89cMTDNll7SpP3yGy5aURagZADV8NoF4xo0NXAygpxfMLGXz7xwfxjR+8hBzjpql9JnfpluqaGbkxIEfARiM61vpEA4akPDtXAhrr3n5HQaUppxKcZn0jv9O0BoEnc89yYbkvfyzA4/ilZ8t9TVu1R5XkLq8+hUPPAlw002F6em+mH5lctRPEulk2soDMVeZO5TFXsv1oPTt2m0juGta982xemJaxagCMRma0Y5AFQJYBB68ys0Z+WPdZXgwo4jca0RFrQw8DhAg0KhUCF9b/Ciu55ICAkFj3cl/gyFxtFsjRewOcaKcqNn7Z9ZCki6kH1r9MzNVssW2ngX4VJQN6mQ8mT02aC7QSrAZ8CAW1NXKQSncEXQRJyUQEM3NpjE7MYXxyway3+iu/+CB2bxsw8fm9bzyF3/uTNwGgTLqyvhvQqqt5Za51ihbNTtAumDpKoKRpcpkUCpklcy8zcSWfM8qF5K9Z38Cr6oBkk5xXB5zWaoZaOxBKtMPPOuwJiAPWpjg+dSSEzXRwXyhqgJU6S7y046UdASx9r8N45Z4dfHNh0plwLkxOUCmbQJFh0RT1tKawXjiBhUunGU9rBGqAACpJAKXvKpq+92YBlEkwi8qUxQtsF4eGszhCBfPRx+ZxuhxBViNQuywA1XPkPHpfOo3aZAq7Bjz4a1/qJeiNMg08MAfqOjqOiQ9/9CxhalhGjofGwk36WaCmMrSK3itZvCaASlM2NdAZFoDa9moAlWwCUJlXA6iIPQKlzg4BjPmxEaRmplApFc0sDi0ruRpA/SUHQLkb5ugfinHW1waWimLqTgRRIzkXMlUPqi1eLJQ9WCi5kKuwXbbrlZ/iLsJwtwZ0xlMDHcGaAU2bY1WzJtEcmkvSWirFRTqKpLKySHLmagBVaBqBevMAqoIEddFTLW4CqAABlAuhkA2g7rzVrDsSmRDZbYhDkstqV9SmnRwdxaPHTlAXrKA9FkV/ays2dnVgS08XInSvyjbsVSDsHScDoSjbfZien8cPDh7DMxcu4sLEFLYzz99P4XYr02OwoWEZa0rjtzx+nOKTu82H/+lXevHh++IYn67g6RcW8Mffnma6bTUAqhBqt8BRvYwGy1PFH0UwN4fY0jCKoVZko32oeoMUnWwr3i6AkoEAVJWN/blH/hTnH/s20nPTKBWLRtleT6X1wGCECrvVuygFyc/GTltJBzUyw+eLs0UcGk7j3OgcMq4Ieu/6IKJ9G00mx7p6CaDWGzCm3vF3mlwEUGU25pPP/xhTx17A0tgwCsWchmTgpeIRCLGBZqOrBtxKHIIm8ytWeFlhGI8Kw14uVlDOFtjwa9MJF3ravNi3JYjPPBjCrvVEtdot/E3khhp2zeddJFianK9iZLqKqfmaOSxPU/fmlmpYymrLZk3ps+SWlCtVAClyrCsMnpReS/kVq5KaHmFFRwCQH4rVm6mwCdRW89o4g3lHJaRj1+1Y9/AvmBEpbSN/rWQUKSpxi0NnMMa09UwMobOSx842Vta2JEGenwAqhB6CKe33rx51J2lW7lZI1UlpHmBYR9JpfPf8EF6emMbIUorfVsz6tO0Erd1xgn3Ge4QA6shIFulCBeFIFBvvej823vl+dBIUBgkOzRb477KQ0CiJhP+rR6AEoDQC1b0aQFHJnp3P4M8IoL71w5eNYt/WSgHY24ZELMwyJzDkNiOiUp41hU0KtZ/faoRIa8HUSyWlWtPczNWMElnT3wIEuJrOwILC0JnCTmIa6dYoYnZ6qfyInORTI2LSkuamEMlQP7p33CEZc5H9btmPt0L81nwuP8T2hT8qSwIiFgCyQRDrgzEzz3UDgNK5ArK5Iu9LBEF8b+wJBAncOMDHumqUqECZl8kWze5+qXSe96zrtOuMuDhRMtWL9cyAGpu1CFlrEZXnuprNd2yQaoCqAaks4/zY1EuTxla8nGSyLnKcF5qbZ6a9M/KmnYt8VDyUh+poCAa1W1sA8VgQXe0xDLCciKOJMBZmUzh4/DK+9p3nsbiUxccfOoD77tiO9YPt+OqfPYff+tqTTAcbQP3iX0fPjv0EvRotttbiWbXRCp9GN7WbpNbzLZ+7x6sWTJfzVG7SSwRFCyik5pHVGj+2H6mZCeSXFsy0Ux1FoXhrio+1aNtKM+20pDUE2hKYWcb8o19sNJ2t+q0wiJQGLPNhNoTxVoQTbQiK420IxOLwR2P2iFXMgCqPL8A0t+bYq3hKVqlDJa21vIsME/3ILcxi/soFLI5cMFO8lb6xUBsVsy1mBErZ8vYAVAuKRcrwhTIuEUAdPZXG40/M42w1SgC1a2UEigCqjwCqMbWELd0e/PwnO7FzSwjhkCXHtc7E5Afv1UR5vS7WZba9AdZpHRBpZ5MiqotdUm/STbpxRHn0KgB1kgCKTUtnuH9tAKURqPQ1ACjKScmahYlRypBplAsFc3anzutcNYVPAGpzHnd3WCNQrBamT0FBY5VBigAqV7YkmTr/NaNnpujBaN6NpbILrJqGgvy21ddAX6hOriHOe8mpiuQReUVXWa7YhvTEKnkdAVTJjEAlaE8A6vfNCJQAVBCfv/8efPb1pvCRnNAJRC7lcphaXEI4EEBXIs6rz8h1s8ZWibTcK/Nuk9oEHRdUxOWZWTx68jS+98phxJjfdzAjP8z02K0lJ5Rt5xj+RyjTX6y5kUr48bd/tQ8fvS+By6NFPPXiIr7957M4496Opc33ws3v/MVFuKsFFANJLHbsRNvsGay/9CMznW984F7kw12oEUS95Sl8Th6ordbamDJBxfHvfw2nf/KnqDADTA8tLe0nePrU3jbEg0TxSnd+52SWNY0GGF0o4eR4FkeG5jBZ9qFj7x2I9W8gQCHw6uxDvLvfmoKh0v0Ok0vgMJ/F7PEXMXX0RUyePoqqu4TIxi6E+pII9yQQ6ojDF/JbNdAkDKsNrxbgYxxNvBsoULldvDSD/Mg86tMZKgbAul4/vvyRKO7cSSDGiqooOmn7RqQd/rTD3o9fLuD5kzmcvZJDLl+3epip9OpqB8f+oeNKQt4uV2xzkVLGuFIxcVGKuQgM3SEfPBE/vPEgvK1heJMhaScozxF0nJ5kHBYpISpo33krNn/2V835XG96BIrAKDt+GbNHnkX6/HH45iZxZ28ndnV1UGi5zQjUeoIpTePTxg/XQtoCfSqbxTMj43hhbBLHppneFKwJKgx7eoIYTPoUWwKoEo6MZpEiGPQFg+jdcQDrbtV86gcNaK9q5O1aM+IGkdJoBUANI08ANbUWgNIaKAIeKfJTMymzBuq7jxxCPBrC7fs34vOfuAubNvVRGZXUZ2G0e8VWFMwVskwcZYpsW3G+sEgKmZ020jCbyDK1363h/lrk+LPaD11l4rglst45NhxqDsLV70QCTAI9AkEa1dGaoIVUzqwXW1jMYo48v+BcWUeXMmYNkDVFju5fHQz7YcXIseRcVt5b6xrFthLL8qmz4rRWK0TWtEZnXZY2l9ERB0HKknAogGg4iBiBbywaNs+aUqeRQTNiR21YssLKqRVWI2vWddEv1jADvgxY41tDywlkyV4nf0UqD04+uAiYU0yTPyUQf/7gBaZNDu+7awe+/PP34rs/OYTf+KPHWf0r6LMBVDcbewtA0SclggSK0o9gQ6NFmbkpA4yy2khoZow8YVgHWVtTS+WrRZJNy380plg0h8G3+2voDtbMTlbq+c1UXFgstWC+ZF21/bC2BTbEiOjOiZ7cMvHVw3Kk5afsUTEx75mufr8ZpRLQ0siV44BsmvbL7UUgmkApx/Jy+RyKqTm+0NoLD6KBVhtAtRv7bwlAmbRTQFuMgjk3X8SFyxkcI4B66plFnK0LQO3B4o71KLTF0HXsInoPnoGP9T7pqWHDuiDLSAvS2RoK/F6jWFKKBJziUbfZ/nrDYBB7toWwY7OAlkYN5a/FuoicFLpJN+m6kwQX63szgDrcBKAG1wBQy2ugRp7B3DUAqMXJMaQJoIpsP0vUR9cEUJsKZqpdiPXGAlAq9XYNaJIjloldQcwv3/HW2LBuDenZ/mrZbPlO7jW91K1EpQBU8xqotwqgvmADqCTdPm0DqHMGQAXw+QcEoG5bG0At3zo3EgYONdkjraSEHREnPu8CmYP0SSojAnU6R/RHR0/gt37yBED9bz8z9LNME41CScKfZ5o84fHipQYBcGsA//Nf6cXDdydw5mLejED9+ePzOOPbidSmuxHJzSCWGoGL32ajPZjouwPx9CjWjT5l1j9NdN+GQqgDNZbRt7EGyr4yc6UYqJE8/oOv4cyj36aiVjCZpA0VdveF8aEdreiMUSFXiSE5GWh6Ufk/n63g8lwBz52bxaUUK8z6bQRQGxHq7DUbSETbuuCPROG2hyBNI/MOkdZA6RyopctnMX3iZQy/+DjK1QzCG3sQXt+OyIZ2xPvbEIiHzJoRJ2zLIbRvTG9gkcoElZKlw8NYfGkIBTZy3V0B/MJDYdyzJ4A2NnB+L+2pob4G0nzc4ekKfu+HaTx/Ko+FHBWRaACR3gQiHTEEY0HTk21GxyS0qIlYW1Hzyrww8knPtGPmy9OOZc4Xtl0z+uSlG2TVrWqqgNnHzjAOI9CmIImN27H+A581eebVtuemkl9DBBgGTcsszk9h6cIJTB15HuWh07ivrwt7e7pNWemIRrC5oxUhAnSt0VipsMs3q4lprWmhC4UCgdMsnh0dx9PD41gqFBHzubCvP4QNbX5Gg0IrVcapyRyFcRk1tw9tA5sweMsd2P7+T6J1cL1RDtfqqXknSR0Gpbw9hW9sBDkqoNPnrwZQD1kjUFSuNd1sbGLRAKjvP3YEyUQYdx/Ygi995h4MbO6ltKYwduK0VtSWzXRDdhoR54Xqq9Le0txfg+x3hm1LtnOWm7pYV625KRRLZoRHIz5aj2Y2NCB40dQ17UBmrdexuabRH3vUyIwWkQWKeLXMZce6WlPlrHfyx6wREjf0Ld017sse2Ywm2e7ZZrJrRVc996yXZoTOGaXj1azVIms0x7nX+i5yiCz7WttljeDpvUb+rFE/ASA19NbIk0ZTWBd4z1vTqWRGnfhsRp0ElsSqi7LH8FhT4cgmkZmQJpmVsCQFmt8aQ5nrXmbGDkn3IicfdOPcM85W3lj1V0BT25q/cnTIHLybjIfx0D07cfzMMJ55+ZzpJOvatA23fPrLSA5sNNNktNYgtzhrNhPSTnmF1ALK+ZwZbTKsKZGUG1qAbHaFpDIgIi5ExAu0+utoD4iBtkCD1xqSNItT9AfddfgI3H1ua92sFstrI7tyzYUKw15isLUNsXqIl8ot5poyVzdSMifIyrIKyK5AhenksqPtJI8Bm0x367gNKx3ll+WfBUY03dnZGlm9YMobH9uJqD+JfgEoPwEU7b8lACUygRGAqmJmroTzQxkcpYL57LMLVIpiyDywF0vbCaCSUXScGkLvobMIj88hkC/AF7CmGqgHvMZw1jweNAjIfUE34kq/ehUt5QrLowudbHved3cct90SRWvCw/ZVAt5JCUb0Jt2kG0GmMq0BoMwUvkEMxh0ARXv8f+NNJB5EpL19ZQof66am2qZmCaByWdPZoVFuA6DOCEDVMBBrwV+2N5EIeTQjSEFyyr4kqw0THCNVB8oe59Gys1JLdDWi03pcpuV+RuuyTPpW4uVqAPVWN5FYAVB1G0AFDYAKEkB9wQAojUC9xhqoq8i0LHZErTi9vv1V9CqrMnBSrclRx8j5wPHwWqnJH6sddePHR47j33//R6ik0thL+f25ahG3EwTxrdlY43uU0aepS7q6A/i1L/fi3v1RvHh4EU88N4+nX1zCUHAnlrY9iHIgyfBQjjKc2sm45I/BXS/DV0mj5gqg4gmjbnqdaO1NT+Fz4mm+4gP/1XuohvLkD/8YZ5/4rlGs9Vo9dps7grhnYxyDVFw1CqXP1WCJHLe07mZiqYQnz8zi1EwF/rZuMwKV2LAD4c4ehGJJhBKtbAS0JIz0BgXgepJ6VbVDWX52HDMnD+IS45dPzyHY24bw5k7EtnUjPtjO8IXtYNnFjZFT9HRvomlHVmfkLLw4hJkfn0IuVUIy6cVDt2o9VAA7BnV+B5UBjSFfA2kHv+GpCn7reym8SACVLlbhHWhFck8fwScBFEGdLxKAm4qcCYWtCVgASka8svE3CplqsxNG88Nf3fBq4sUfF1F9lQru7CNnsEAAWM3mEWRedd1yN9p2HCCI2s6C7DW9zm9IJgyMKwVGbmIYw8//BOljz+O+3m7s6+0xlaIrFsG2rnaECZylvFgJaZFZ5yGyJZTp6ee/gFeWStrQ4hKeHB7DDy8MYT5XMGvW9vQGDYDSZgdadzc0WzDlTj3Z0fZODOw+gL0f/xI6Nm+lokcAZf5IlhfvGNnZYPJpeQRKAEpT+F4LQAV9yGbyuHB5Ct975AgefeYUWpMRcxDqFz59F9YLQBGYrJDjiXVp8tQyM+nKMmHynmmvSss8MGt8NBWV4ERAxHylH1NItBlKg+/43qwHWlnDY22AoPVAmvZmmemd2STBsLORAu3wW+P+MiiygJEZ1aaZyoKKgwFEUmpttsxVXq0yq/KlciQQItBiwIuZtmhPXST7WDe0Lsta76V7e92XQItHu1ZZAEabwVjT37x87+Wz3NCaoiZ37fc+r3b4s9wx7816MgpktdJipbGSa5lWPaxQs7Ei1MzKD/4776yNPqz0MenNdDMAcplrFlCU4s+r7AkoOoDR7OYncxuYWnYJJJnmkzP/f/b+M0iyLDsTxL6IcK3dQ+tIrVVVZWnV1QpoAI0BZoDBArM7M+DMLI0ruLbGNZqRRiO5ZvxFcoy0JWmz3FE7MyCAHohG6+7SOiurKrWKjMjQ2kO41h7B7zvPPTIyK6u6ZHYDqJt54wl/774rzznfPeeem8K5yxMUTAiYOqNIs5+tpvL2WyDWbp7vZAKnsay9V4qZNEpZxpzj9ltgQ9p1L+sz6G5BhHw87GlBmIBJoEmeQbWOIOxh5DHqJmDiMeLZRITn+k3PNIq6bUBiJEwn9oeBvxUokOQJAqSNyvGo9QpyE+ycO+sXhFtKvC7xWcUKgZiizAGVCMUUJsmyM70qfxd9ECArEK3JVFMAUP2stdWNNvaB5tq+sDfmeOHzdhJAbd0BoLIEULFPBKAEYOtYXi3hxi0BqCzeenMDN1sjyDx9AukDQyjGIggtJpG4NYfY8irc+RJKLg8qBO110oN6wI9NvxdbPuaT/c5L8OQpluFK5+CaW0N4PYWDg16cJoD6yhNRjAwStTbo6B1978vwZfg8w4cCqIYGigDK19RAMWgPqL7EAMfRzEd64ZO32OYaqHRy0QFQ8papSJokALVCAFXcAaAe6yqbCd/dAGrnAHDu7rhu8Eq707i9c7jo/HZKhGIiWncF/a5qKJHu3MuJxJOfEkAltuq42uK6A0DJhO+3P2wNlGW0mVuFu/Oq33aWqBkaz+38abv+mrcbzzD/AsNtAiVWd813G/y7MWF3O53G8V7hA9+SySTTJc998fxF/N//6kdoS6XwEHn2twigjmvxKl86Axf+f24vUu0+ykJB/Ce/2YV9wx786OUVvPLmKi5ezWE2cgTpg88hm9hDutnuJK/366SZ1QJctQJq7iBqroCZ98nU77MBKF7oUrOIsgm//KM/xc1XfkBGSwHaVGswz2cnBuWW2o++mBpQThecT1pS/GMuJHNVvHh1DefnC4DXj/DAbnQefRjBjh54AwEOkC7bzFUfvq+aAQ7ILQoAtew6ktfPY/Qn/9FMUNzxMEIETzGClcigA6BkcqXyfFjuBFZUZ6n3p5F84TryyRxk+Xd0twePHPHhmZMBdEbbyKQ/XvkCvhZzofmdl3J462IWsysluHd1oePhEXjjDngKEki5xUTZUS3V23+cwI5oHd1u8azZvvcIrRQENyngbrw7jdT5GZQWNkiwvAZ2ux94Et0PPkuQ5W2Y8u34xj2DABT7Ap8tEXxPvPJ9JN/+GR7p6jANlJ8DoCcSxj5eR3xeVpuTsQ9r++bvEphLFBhX8gW8NDmD71wbZd8qIEQAdaDLh+GEx/YAKDZA+/RqEcv5TfiCIQwcOo4Hf+efoefgEQdA8Vs/rxRfZFCZ7vDCt95YA3X5XTILB0D9k+YaKHakVVu3MoHnX7uCdy9Moj0RMi9qv/sbj2DPnl7TgKr6VCqVywEajNugQwRNs/MCJDznuHQEcgfQCOxsZPJY38gjR0FM9xwKoKD3Yc/nC1oLVDSX2flC2QCXPM1Js2RgiQBJaTkAjP+YhAnDbDtHAyAtjIguz/kjbzXut5EISyPU0tDKOBoaZ51Q476dS9vjNhO5AOtF5nJmIsdo7s1lQqdz0yhJU0RAZMBHAMgBVvIK6GafaeM5E1ZjqMKaRW3+uX1PoXm6fdQJo/7rnNE56L5d8if+UV3zwgAh655Ddcd54z6jAxTFQHlkPduRUZsdOpo3tVGNgkkZ+aLjyMLR7pVRLMq5hdqi7IBUObURgFW7Cuw22sQBus43nFyy+Cy/AKD6o/IpTZhCnWBL2j12FBMGJLyI7us5PSPAFCbJD7IKpT2KERB1+rbQE6ijx1dHu28TCd6LeTe31yEoSJCxvmjnjWvnp0ZoXt3ue07gd/WXt7cj07Ejn1EeNfFSEJhiFKgqEFwV6wRYBFa6p/VUWiAubVaBvDNTacVcwYXZfBtILlCoCPhXreyi9+p3BpZdLoQIoOREwgAU/9keUA0AlfvEAIp5K1SxRJp+41YO5ylgvv12CmOtBLDPnkBm7yCK8Qha2X7eXB7RTIZMnW3v8aMU9KMS8qPO/myDRx1KgX3c3co2qBfRPjqN8PlbqIyvoS+wiT/4rU48+XAU3R0EW9JEfUjWvgxfhs8cNBA5sO8JoEICUPvha9MWJqK7BFAfsQZqsAGgZMJXL8uET3JnHZnkEuMKCjaRkzPHNCuj5wmg3jMNlLMGKm8aqA8CqDuD7prJeoMOWdxBgux3RRIajfvt3yw00rzzZuP5xhqo0udnwvehAOrnrIH6/IJTXtWDc+bwd/Eo8Z0a8248hDddbS5biys+bnzwUwR9w2QD8p4fEED9D9//CTrTaXyFDfoE62OA9ZHhU68SQP0JQXnX4QieI5174nSYfH4Lf/ajRbx+Zg2T00Usxo8itf8Z1APtaHG5zYGE9oOqt3oQTU+jPXkD6dgw1tv3wyVQxTr/xCZ8O+teHUb/6rUKsqvLpoEae/WH5Kfa0IzCNn/rCLnNbfaxfplj+a0ynYVot4PupYs1/OzqOs5OZW1GNEQA1Xv6K7aprjbN0jqoYKJDLcM8NBjCfQjqtOyxFKiLWBu9iNEf/gdsTE+gxetD5GgfEg+NINyXgC9GVCphS89/SAc1z2IsbO76ItbfHkd2OoU2Dvqe9jY8fMSPv/t0CH0dbbaXwMcJWgOVTNXx8vkC3riQxfnrOdR72tHxwICtXfLG/IgNtMMbDpjw5fRRVaCOajkn3KYbze9u37gjtLBTbpFh5ydWkbu2iMzVBVQ3inAT6PQ99nUMf/XvwkXwK+H+YwX1H9ZVrZjHxKs/wNLrP8IBgr6DHe3oDgbRFw0TgEeQCPhtc109r8GvfveB0Mi6BGwN1gKFiZ9NTOPfXLiKFRLQMKWzkYQXgwTxiZDjlGItV8P4SgGT6xUTvgcOHMGj/9l/g/5jJ1ET2Niuj19MUDm1AHZlauK2EwlpoO4GUM8cJwD0YnpqGT9++RLePjeGyZkkEtEAThwexK999QHsHuoigHFAobqCBGdHaK6gKFDDKJAjwCNHCBkCoEzDEYKEbt3PMUqrJPO3ZjBi3NACKuhS93THOdfPDvFvOkOQllAz4gZ6dOS17gvIBMyxgd82edXeQ8GA4yVOR10HeBToaQqtzf2hHC1AK8+ZlhFlgS/liH8a3cW5vN3vnZ+aPzbPlOHbz/D0A2H7nk5UUCeh26H5gArPyq42gY6BHml5BHgEPhwtkOo+36h7Oa1QNOBJIKo6d0Bo06zxtjZpW7NUk5c/J12jrap/y5dOdS3hoNkmDdq5fe3cM/LAd3XP8m9AiJFt5ABb1qlHG/h6ODYKKOUzKOQLlm6QY7W5zYFSV70H2rYwQMH84Y4K9kVrZponzZKEFS9/YzPZc05N6a++LNAmIUTXjMrbtr7p9pPOs7dDUxu9Xe3O4a7Q+NFSbz7Be3a7xTbPlLnfMoWZGYKlm+k2giaXra+SBkpbUqhqpXUrEkRtbtZIa7TBpvqesyVEyB12AJSv00rymU34CKCWkyVcHyeAuprF22+tY6wthtRXTiK7ZwBF0kcD9+K3ekXF4skW86KLwMoGgkvrcBM4Vzl20iO9qESCfGQTbo79YDKFrtcvYnBqBrsGA3jqkRh+61c6KIyyLUvNev8yfBk+5/AJANQWB7U20TUTPgKoczOvffgaKPIy0SrR2OzqCjJrBFDplKMJz2YMQC1fe880UEPRVvyjBoCSdlv0SADKxhHDNg3h95t0Ss6JiwQ8fN201W2852qVBz+ZFTtmyOJ1+rc96bOd0J3BSCyjAajPcQ3UPQHU0zsBlCNDfWFhR9JOtreY3y1zSnH21i3MrK6Z3BEgH+mLx/HgnhHs7unia6qvj5+vpsghGUnyXp4yyg8uXsa/eeEVHGd7/5arBQcb69jPkXe9QQD1vteLZ7/egf/sNzoRjbRgbqGI77+YxDvvr2NmjgAqcRzZXY8inp9DPDtD4ORFLtyH9c7DiK6PY3DyJax3HMRy/8MGrkyu+UxroJh5IUltvKkd4a/8+DsYe+1HDoAiY1Eninjb0B/34qHhkIEodUStjWoGXcukKl/ZxM+ureHtWylks3n4e0cw8PjX4SOAEsKM9w0j3Nlr79xPAKUy6nuqrHUKrze++2+wPnETW21uBA/1IH5qCOGBBPzxENwUYjVLrka7V6WaEwzG4vQa0pfmkLmxjHoyQ+GwFQ8d8uEPvhnBcLeLgtLHaxJtipcpbOLqZAWvn8/ip2+nUQqH0H64B+6OILydYUQHnfVZTk0rWMPZ2Q65dzs0ZJF7BjMLpcBXXs0jP57Extu3UJxfRysF396Hn8Pw138X3oi0hAysg58fSLBYv/VqGTNv/gSLBFDtmxXsYhkOdXZgkAKC9oLqDAUNROnZD215+xw7tPVJnbfgp7em8P9+9wKWcnkKN23oCbURlDGvBFHy5pWhADO6VMDYSol9toK+PQfw2D/8bzB48lEKSKSSTOvjleMLCvy+vJQtT93CekMDZU4kBKDKJQwPCUA9h28SQHnZ965emcL//Bdv4Ooo+1a6YOBEjiQ62yOmcZFplqPZEFGTQC9irHMK4RLoTbBv3qdQ3Sy76kGBl7ZGh+NRGiC5IBfoMW99FNBsvY/W/UjbQ9DTXA+kawEeEzYFdgRymrEJqni8vd6ncb19v+kp0nnemXFy+o5pqexcR+ZRja9oeW7ke+dobJbFDnpux1FRj4o+sfysBNOw3AY8zrmZvBGwCJCalofgRiDTTBCb57wvQCqQ49RpMw0BKqajtBpRAGsbXNk3eM9+4329Lw14413TQvHc8YjktKfDfBhZNqsHc+ZAAs+60kSWrrV3mzyZtpHZai2pPKfq2OZiFAAgAGpVZD3bO3qfFepEva99uVrNnHnh2vuM55gPggim5/MH7X0bf/yr6tdckUCUASePgBMoFDngyUuBw09aIhM9ea0SsJJ2SuZ7Emb0uwkkJpywWYxQsZwkThr/6pZGYRtCynZsXDeDkxf1Ee3z4mig1LTFWss2WJovEDAxrpdaCXJIEyo6Omun8gRVMvVTl/ExXzIrlGvikWCV+d9Cmvx5OufCRE678rdSkAljKHzA3JhvtmhfwM8BQK2WCaCyOH854wAoFwHUVx9Ednc/AVTIqWjjpzwqo2xz90YW0elFtE8tIrqQRCv7YYXjM9PXiY1d/VjfO4CtkB9t2QIG3ryI3ktjcBOsP/VACP/VHw6gZ8DnqOC+DF+GLyI0BuLH00C1mAmfA6Cm7mnCNywNVIejgTIaRbqYXVs1AJVPrZujGq3RX7lxG0ANE0DdrYFyTHgbw49B/ISsB6vlNoxl3Li20YbxTAtypA0kv7b3mwCUj7Qt5GlBh78Fe8KUX0I19AZI80gvHH57O+1m0JXSlwnx/QNQH28N1GcKjaQlL2vCrVAs4WcXLuHs2C0sZ9LGv5SPVK5gtFkb/D5z5CAiQT/lAmdi++OEpuwquSBTLGJiaRk/vXYDP3n/Ar6RTeMfkFMkKLdP8xt/3OrBKOWjQLcfv/6NDvzm1+I2GXntZhY/eWUV5y6lsbBUxlLiGAHUw0jkZhHLCEC5kYmNYKn/EXgrWXSuXkUmMoR0ZBDB7AJ8pfXPBqAkwKhxtR4js7KAqwJQr/+YjUzAwYKJwWlRf4Lc8/G9ETw8ErGxI5M9hWaX8rL3FqubeG08jXdubWBpNY229j70Pfws/O3d5lY23u8AKHWi+xvElMmAKXCkbl3FjT/7n7A6dh11Dm7/7g7TQglAyROfLx6gQEEqwE5wz0pl4VVnlbWcaXE23p9C8RYZHJngqYN+/OGvRbCn30WByarVBIWPClpXUCSjm1ut47XzOfzZSymk4EF8dxze/hj8jKHeuAEoacckaDqDp1nzPLvrG3eN8zuDql4DuFBDYWodyZeusxzLppnqPP4oBp/5DQS7B+GmQOUIOD+nAAymqSRBmD/7Ehbf/DFaU2vo83rwyEAvRuJRBFmfvZGwmfNJcN4W6u8RNGhVNO3PJbtYmfD9i/cuYjaTs4larafoCbdhd5ef6bYhX9rEDQKo60tF1ColdA3vwunf/WcYeuAJliEAZ3PgX6AgwU5gTiR2AqgbtzVQw0O9+Kd/8BV8/amjZnb2xnuj+Bf/4SXMzq8ZcVJ9CbQ3Caba38CJaWscUGOaG4EaW8/DetOaHfvd+c1ZD+QyYCPg4wAgAR2d8zmZvLG95EbdwJQcJtg9ganb9wSG9H0n3gY91qc0pnltnd46Puv8jmbWhe47V9uBt5zQ+E2gl5xNbXbnBrICGgIwDlBxAJDWYTU1OM6aLLvX+K2mfZsaYGYb0Nizjecbplx3bIBLQVWgytZzMUq7p+/JFNLJhzQ9DjBtMlZle6shKDjt5USnjjhmVW+sZ9Wf1mOKruq+He2erp1znmyfC/ToN0tLAEqgimBJIElgR4BKDnIMWNl9/e6AJNM8MT+OBkr39I0W86S3PHYNi9cvYGNm3NouFPCiO+RBiMBZ5jM1AolyY02RZmqludE6IkErNZcEDncDQIU5HiMEUBqXThTo2qRA4njZUxToElixIwUdgTJdy5GEtM3qNgJISlOAS/1eXYiiBuvcWeMkUz0BonWCo40yARLPdRSAWii2Mjquicuku+qO+pbyFSeok0MLgTsnNgBUmP2JhHIs48KZpBvvMFY3W/m7NFAHGm7MBaCKDQA19ynWQJG2F2u2BmongLrZFkf6aw8YgCqEmwBKNEovMVKAio3Nof/sdRyoZ7CbeY0GnDVhF+c2MdbTh6WnjqPQ026LlLsvj6Pj0jhax5fJo134X/3hIA7tC3BsMy0lefeY+zJ8GT5r0KAl8bu3E4lBWwMlJxIa36JHYX8MffGBhgnfa3cAqDtM+EiPbVkA+UBuY40gKonc+hqKFKhlwrdMALVy7X1on0tHA6U1UE0AJXrs0I5mt1+vOMBpNO3CaKoNU7lWpOptiMdciIXIJ0knJONow2spO1o5niKooMNVNbfmw6E69kZrRkdkniw23BB9HRrFKA3U5+mF75cKQJHPaDLxlavXcHNhiXIGkSYfyJMvvn9rEnPr6/hPn34Cv/HQA0iEg/b7x/W2rO+onVzsB0vrG/gpQdq7YxNYWljAt1mHf4cNkma9vUs++MdwY3MoiK89EsMzj0RxeJ8f6xslXLyewYtvrOPS1QwWVypYaT+K9J7Hjdd66mXT5Jd9MWSiI9YEvjL7kTdmsn/X4vuIpKY+uwZKUeZtGTbk1R//KcZfI4BiRxRz1kN6zMfe85X9zDyj6H0TQCmoEqQN0C7Q5+ZyODedwcTCBiqBdnQefQiBrn74I3FE+wYR6ugm8/daR7LeeL8Cy6gNF1NToxj9i3+J1RtXTNDy9IUR2t+N4EA7gvJ81x2By+cx9+TOe41jM6i+GLSOqJzMYvW1m0hfmKWA1oJjbNQ//PUwDg5TsGHxNLicIjYSuUdxBQqYFNazdbxxMY8/+mkKywUKNT0hBPZ2mpfAQHvYAJTHtGNOvTnzxJ8i6DUTbsnc5ykY/PAScjeX2NYtiO05gu6HnkFs92EEOnptkJrmznnzQ4OEOz27fOFNLJx5Hrm5KXSwAp/dPYTd8RiFqFb0x6IYJJiS5uMjAZT+8HcRXgn5Z+YW8R8uX8fYegr5SgWurSq6Qq040h9CPOA28CkAdWWxYAvDE70DOPYrv4NhAqgoz2WO2PQS9osJDQA1fZcG6tK72DQA1YP//D/7Kp58+IDtO/TamRv4k++dMaF9qI9t73c8wW2DIhIbuc3W3hBmJheUK22PaYlCOvrlSU6utPken3VAjoRUCffOuaJ1Th1V4YrNNmn2151tZOc7f28GvcjA32Xu5PQXXfM/BUK7tsvGb+x2Bjj0vB7UURMVjWuBpeZarSoZpDmpECAiU7XIczkAKBSrO8zjGjHfNFF09nzS8wZ81NWZdvMbzveYD8sTM9eom+16sVuNa6svjjeVU1XSKK/zmwOQBE5IrXnPATx2zmgaJEYDOh5nI1gXmaQd7ZzCBa+18asmdpQWE1DiTvqMzrm+73xT105Q3TVO7wr2XOPoROaR40je5uSCfO7ye7j1ziuo5HNwezzsB63opHD+YOcmBsNttqZMPo/ktEFri7SmSOuNtJZIWh/bG4W0Q+K+2lIAR/5yxA50reh8X2PYwQYSPGyjSvJ+uTGXV752rwO6pKXS7wJPIYIuabLkiELAi81P8NKCVQIlaZkmcy6MURDSWqYC78t7n0qrmWcJQjp6WwmSmIZAU49/E7sIPmR+2M1rgT0BNOVJ3X+Rab636sHryx4DUQKOMW9k24RPHbZMAJWtbhBAzTMvSQIo1ycCUCX21ZW1sq2BkoD55usCUGToBFCZJoBSZjQ4pDEkT3KTXiTeH8OuNy7imcMePPWVTuwd9lPQKuNf/btZnKnHkPzqSWSGe1H3ehCZWUb8+hRCFyZwurOO3/+dPpw4EkJngv1RaTcb5cvwZfi8QqNffRwAJdoWIYDqjTsaqPfNhG+BAMrzAQBVMwBFGYE8W5ttZ9eTpokqpuXUJuWsgTIAVeM32vAP9zW88HH8i46oqytrmvgR3bi47sEP5gKYIO0An4lTdhjpbsOpfT7s6tMEIekZiVcqu4nl9U1bjz69UkcyVUOxQB7sq+HZ7jKOxqsYCtVMs94cTRriIrf3VwN1f034nCBTZlH8FpvknUuu4e3Rcbx2/TrmCXz+gADqW6dOmLwhnnPbukw1dPtwr6DJf5eXAHd2Hv/iZy9jfmYWI5s1/EqxiFOst3fIU19tc+O9rTbsfyCKf/a7XTi8x5kcWljO49KNNF55O40rBFLLyTKWE0exse8rKCZ2oR5oWFJt80v+UV7aKEdXcuiffg2x9bFP7kTijmBMtqGBMgD1Jwag9C0BKPJKA0tkw3juYAxfZZRGaucaKJ252GvVEceTFGbns7g4lUKmLYz47gMI9Q4jSBAV6elHMNFpnviaQvd9CyyjhOns3ASmfvYdLF+/gGwqBVfch9BwB/zD7QgNJRDpTxCo+NjJf07eWC/1XBErL93A+pkpMso69g568feeC+HEPg86OLgp87KeGm2nV1SZdwXJTeSZyJU28ebFAv7dj1KYW6vCG/MgdKQfYYI7X9gPX4QxFoRckTv19hG98iOC8xYHMoXy0nIGS3/Feri2YD9I85Q4eAqdxx9DdGQ/HyOxkEbg5wQJkSIrGzcvYeX8G1i4dgHhQgq/smc39iRiRjRGCKT2tCdYXnnKkvj6wdAskX4T4VU/u7Syiu/fnLDjQiZrrpM7A604NRJGd9hDEAzcWORAms+b9iDS2YV9j38VIw89ha4DHNTBsEPAfkFBY+vDAJSjgerBf/WH38Cxg4N45a3rOHNuHONTK3j2sUP4+7/5KCIhv5pB3ZeMgWOV9desJ9Wr0hfD0F09ox/toGftxp017bzdeMg52z7fed+Cvd8IzQebx+a52lKaHnnnI/PT+ippcHRu3vkIemQGVySokVMEB+Q0wI6BHq0VKtq1zOgcDY+SdbQ8DviRqZv6onOtoemcGwyyItpzvHf7HfvFftMfJ9sCNw1Qw8g/pEMNbY+itDSmyWmayZHQ6tyiA34M8DCKNpqG6C6AYwerG6dt7IY94Bzs18Y9ZW37+e0HGvneDrqv/POf2tsaW8emhktmkU7+ZaInsz63gJnPRzobYj5dtuntwrXzOPMf/xUWb17ldd3qV1pzPoCBcAu+2l/FsfYt9Iba0EFAJXMWVqGBI83qCiARj5pp3GqpFWvlNtvRf63SghSPWmOUq4LAC8g2wJexUb4r7ZKyrUiSaLHVNE0sl+7zmgc7J/7H4WiVAKuO8YybgonWLnEMEahVmZZ4jPJR1ybgFIjavZvo9tcxFCT9jdSwO1yze80ZaSlhHNM/fcEJyoeL96S9OkcA9RoB1DtJTwNAhTHU1EBRkBGAyhBALWfnWL7VTwygyhwLyfUGgLqcwRsEUKOtcWS+SgC1px9FAqgttYM6PduzjePGm84jdn4cQ+9cxq884Mc3vtmF3QRQc/Ml/H/+vzN4sxDC+rPHkN7dZ44mwgtJxG/MIEzQdTpRw+/93T6cIoDq6lQfZ9pqvC/Dl+HzDBpEpLf3BFChIQwLQElQ5biT5zZpoHoTAx8DQDkmfFv1OgqZFHLrq0ivJgmgUttOJGTCZxqoWGMjXWmgSAvMbwq7uhzITOcIaGb8eGfFg2ypBb0dLpw+7MVDB304OCxrC4fe2DBlcCbXRF8ks21hYbWOV84VcHG8jCTlseORCn59uIr9pE0dpC+iyKKPos1/U51IaBLM+Yyz2W2JPH5xI4VXr93A9959j3W1iUMD/fh7jz2M0/v2EvSyXKJj20HpKIF751V9o2lV8u7EFP6Hn76AraUlfMPjwuOU89r5ve+0efAq+0nJ14bHHo3hn/39XnT3Uz6nvDw9R5xxPY033s3g2mgWKwJQ7cexsfdpyrd+o/01gviKJ2RaqBbWq7tSQMUXQSvboH/qFcTXRtH2m//r/8P/yTrDJ40sRJPJ22aJ+QyS49ewNnPLKSAFWBluGFjiY31RL3qjWnsixm2PbAelo2qqkOMWyptYSlNAqrfC5fPDTSHWG41T+PA3hBcvtAFro3XuU6AAwk5QK+aQX5lDKbWOSjbD+1to87FMMeYz6jfw1Cbko8px/twzmDMJ1ktxMY3ySg6bFCI1ayoNQCToMqcSQskG3PX8R6XFKFO+pbUazo+VkUpzwLFjebvC8HWErG61Qa4nJMGN9aY0Pzy5jwz2moQalnGzRGF3IY1atoQtSSVsDgHbUO8gwdRA49mdA+LeQfnTs/VyEdV8DumVeWxlU+gLh818T4JShAJdNMD2FwHhw/bOXdHSsr/O7xpg0jqtF0tYzReRZNRMiMxFBZ7kiU+ZlvOSDUZpFFtdXgTY10SMY31DJkiKYCn5X0SUsKuxpdk0mSFUi3nkVleQZR21sG6jkRD2jfSYPe8PX7qAtY0cTp/cjacfOYAj+wcd4OyTVskNL/upR9HrNtfdbh7drF+XzOsU3c7RNlLmufb+atFRM0PNI99r4e+2bxjHn9bryIRNACaTLdqmtMk1AusVAvmFNUxNL2NsYhHXbs7j8rUZnL80ibMEeW+9ewOvvX0VL795FS8xvkzw99o7N0jMRvE2Bbl3KACevTiB9y/ewvkrk7h4bRpXKOTduDnH9BYwMb2E6dkVzC2uYWl5A8nVFDY2MkincshmcsgwZrM55HJ5A14lgbTNVtRAQNDqwZZoiDeIVl8IrmAUnmgHfIlum6gJ9w4jOrAb8cG9iI8cQGL3IST2HGY8wnMedx1EfHg/YkN7LerZaP9u80QZ6RtBpHcIYfb/UFcfgh29CCa6EIh3si3iHINRuANh9qvgtvZIJr/NNUkGwDiGFJ292dQu/M1D8EVa6PUHbZNXXygEfziCQDgKfySGYDSGkPptvB3hRAfC7L+Rji5EO7sQ6epBtKsb0Y5u3lPkPf3OGG7vQIjPh+IJBGMJ9v0YArE4/Monv1fKrOPaS9/HpZ99F/M3r6GVTKkzFiPoauV4qXH0CDS0UDDYIhBx1i91BwhMQqRl3tuuyaM8jzPK/K0nsIlBAhaBlQMELUdiNZxMVPFARxUPd9ZMoNGs8EPtNZu53RshswpI6+S4M5e2SQJLke2ZrrYhY4CrhVjE0XYJmMkJxASFIAEouR8XiNM6rJHQJk4x3Wd7Svh6fxnP9FbwWCcFHH5/f7Rm34kzv7YOi+RBWinJehyI+mN/FUW+pd2S6Z++JQ0XISUBnJdlZV9yBfkUx8cW6comQX4lw2OB47AV/T0+AyjhGAGK1GD3Cs7nTKtaokS3QZquGdKpKdKxLS/KHPOVWAQ1SXINYdTJHMvKfhNIZRGfXUY1XcLMfBlXruZw6XKOY6aEdCKG9SMjKHRqr5MWAqhVRDhOW5dSGE604unHYhjsI+CXBKE07yeb/TL87QhibuxX2q5lhQDj/Ss5LK6UzaIm5Iki6uvg2CMN5HOa6PG6fQRREeTKaSymp1GoZE0eC3X2Ikp6G+sfhicQNCHcZAHxJgrRlVLJ9qCrlksEIpQpVxeRW1mwNfgxjkXRnWHSIo31CsfaYn4LLy+04ntTLry75EK1zY0HCJqee8iPrzzggKdERJNOTjEkx3o4TkJ+5sXfythCuieNWSsGe1y2cfVavhVLjNNZjjXXJgZIY4ymNIaX/NhKY3895TKTYO2VF2nvsmUE4Y4ekz+svvRKo2ya/EsvzGDhyvvIE3B5yS+O8rl9FPL9rNgk5YaLzPsa05YZ/tHhQYKVPgMyjYS+oKi07QP2T+BXE94b5MVXpmfxl2ffw+vXRwmAs+iKRLCvp9tAndbzyhuftgr5ALi753ecddgCTyuZLK4vLOLdyRlEclk8yTroJ8As8fuvtrgxRpmns8OL4/uDePBoCB62iVDyRqrMPlcikCLIXZW32jryoV7S1QHEsnPoXLloAMlXXEPdHUBs/RaGJp9HW62EGvtjKDsPXznlAKhGVj95aBRGHbfChlwev4q16TFDhvyBPwkYOZUpb3ydjH63Zv/uRFBMxei0+ICcScxuFJEpE5y4KOyFYvBTCNFsrmZ5tb5Gwsb9JuyaadYGwaX1FQIoZ5NI7W8i4dLTHnRiQIuxnYFvs70fErS4W/2kksyislbAJoXQVhWe77RH27C7T2tQBKCcuvuwoF/UBB4PB+l6HedvlijEVnmXAgDBkyfh7JulPHkpTNtmuE1m+ylC8zUBwM1KHdWNAmq5CuoFRpv9IZGgQCkhVOG2OvbDg9UVs2SaAhKP9PwU000i7PVSEHEhwLxH5Y2NA03e26SFune4XVOWJo8VDrAi22iBgvQsB5pAko9SUWfYjYCHAiqf0R5k2XLdZqU20QZfMGiEq31kP4VVmfD9fC3aFxVUn5rxzwtAZZoAapkAaoHiGsEgBSgNtQWCiJuTSxTOEvjtXz2NYwe0Do1jRAVUR1MnEeElk6ibiVsVZTk5kOYmVyLYKCCdziG1nsPGWharK2ksM82lxQ0szq9ibm4VMxSypiaWMHFrAWNj8wQz8waMFK8S2FxjvMr7Or96cxZXR2dxZXSOwIdHizPbx8t2PoNr/P0G37lJkDU+tYiJKX6DwGhmYR3zyyksrWaxsp7HarqMVL6KbEneFVtQERBq86GFQMQVjBCcUPiPd9hWB0GChBDbL9zdjwhjlIBeTNY5NmLPAH8bRIRHgZ1IzyDC25H3GEO87wCh/kYUIOoxWuTnt/wxOWdphzea4NiKwxtmDEXgYX48pFEy+XXL/K6hiTJtlNYbSYvF6DJw1ND6EEx5CFgUHZAUJIhxQJKfafoJlASWAmQ6TiTQ4dEf0T0n7jwPhPX7jnt818e0fMGwRb8dQ/Ydrz9gWn3LM4+yW9c+fktjVzD6xvO4+NO/xOL1izaBcWLPbjx17JABGJliyEA37msjyCGYJ0CS34GVUhumKAjc2mjFZKYV8wQYi3mXgZn1cpvtw6SZXgGhCAGRQNVAqI7hcB0jBEt7GAVm9hNg7SLAGuFvIyGe87iLRwEvPbOHx/38rkztlJaCXJDLS5ZIXJdvy8DX4QZAe7Cjhoc6KniwvYqHOis4TnC2h9/spwAlcCbQJNLiaMyUhhPFv3YGXRmAYj9cLLocAEUgtbXVStriYz2wX3xOAErlkEOhTLaKFTL5iakCknUvKoNdqMTDqGoPDGW6KXTwfEv8h6dSbm5UKLit1jG+XMcE22C9sx2Z/QNI7epDPUh+UK6ifXQGHbfmEaCAeWCXD199Mo5EF2nHzyfdX4Yvw6cLxo8+CKAESIIEUNLgOgBKXZo82eM3RxLZSso88RXK9wZQ22CD40Eb4Vcpr8mLrY6iaXkBqOS8TerHfC1GFwaDzubca0Xg8irw/Gwb3l4mkGlx4cCgB99+goI3QVQ4RNpV3MJqit8gXXBTPlMZNnJbGJ+rYmqxhmXKYBqzoUArehJtaI9IfmlFMgdcmt+Chy8kSO/kXELrOTXQRWt2AijJQOHPG0CNEED1E0BpAr2R1hcTlHYjryyXJtrktnw6uYr3xifxs4uXMbG0QiDnIo0kn6HwMrmyiqVUGp3RCGKBgOVvp8a/kVwj3L4QgJI8N0M+JAB1fXEZXcUCAVQNEdbRKvvNGbixFHBjV58HR/YGcGC3Hy4tvm0AqKVkCVMNAFUsCUD1odS+C97NMnz1PFpZnzWCp0KQfL+0gUTqFkqBDuSDlDNyy58SQDVotQUWVI0qlWmlkDMXyysTo+bmWMzHfmOhJfTGAi6LEb8Lfgr8dyWzfVKoslJXi7bRqW57JBxReBF40nMSACRwfLFqyA8GfV9mU9VsCqWNVeSTSwRUxLlsSE8XhRECKBcFWnkSk8bHOvuHBAnGMrappQhA0hzcWe3KX7WZke5EKw4OayF+G4VjUhQlo7Q+pLgiOh5vC1Y4sK+MV7CRqZmA4oqys4S8BtbatBYm7DMApe86iX6awNbkq5b/2qZtqlvPl1BZzaFWYF3wW+HBPQgKQHEQswt8rC9ZjlgQ9aPM7C2Ukwt2V4sKuylIRgimPJRazIEBB9+Hp3n7F+eM+eTJZDqDsY2UrYvxMR2tfwqwD0pzJxNTgadcqWamPnLHHOnsRvf+YxSGAwZgflFBXogE0vMpASjm3wDUkpnLmgkT++T0fBJzi+uIR4M4dXQEj5zYjSDbO5sroJgvM1ZQIMCVhkgaqhVpiAhOZglSpuaSmJhZMfB1g8BI4OeSNEVXp/DuxUnTBL35/hhef2cUr7x9HS++fg0vvHYZzzO+euYG3nxvDGfOj+G9S5O4eJ3AiIDo+vgi01vGrdlVzC46IGh1I480gVpBLtCN/8iRBdvU74ePRNPPetbRJ+BAwd7AQjRu2xZIGxhqJyhim4Q6ewh8+gzwRPoIivpHEB3chdjQHtMKxYcPIL7rENp3H0bH3qPo3HvMzk1jNLgb0YaGSODIABEZcCDR7YAhghKPaYcCaPVIGyRm40z02Jos9s0tMgNnfRalS4uNQcmjNHIa8zY++EdtZ6ZyZPQyj3N7pf0jSGqU0R8ikDHtURyhWMLRHpFxSlMU7epBrKsX8e5eMtEuhPlbMB43DZFAlQN+CHqkoScttPVRAmlkSqa9Yr82+mPZcxjuznyLBggECX03zRV1tLUDG2tYGb+G89//E5z/wZ8iT1rX29GOxw8fwm8+dhrffuwhJFMZnLlx05h/R6AN+2J1CgUwT3ZvLLvxnQkPXpiTINKG8+teXEp5cGXDjRtpt5nWaT3SbIHAisBDbsLl+U7ASuuk5PVOR62Vckv77NkiGNq0meJ9BERHCHxOEQQ9ShD0ZE8F+wiktNZKTiCUjrfNWbz9lb4KvjXIOFDCV3rLBpxkpifARsxn/KnK8a4oTb8BJjMIbATVj4XbNKUZRHPzFHqU/w9ooHyfDUDpjprOznkhZybZXBXJtQrGJwigqhQ8+jtQTYTNBI9SivNSM/ClSjiAlFyWd8WwFQ2g1BFBeqgbKyf3Y313P6rkU63lCoIrFAouT6CLQs2ufg8eOBHBQ8fC8ITY92V/+WX4MnwRoUGbxHtXVh0AtdAAUNJAxZoaKMoZMjP2uf0I+SPIUmA1DdS9AFSQAEqTnRo7HAN1AigtLSnlcw6AKjcB1KJpdk0D1V6zCRRJYxNp4O2lVlxdJy3aasOeAQ8eO+LHcw8GIedK525WLE7MVxELt9l+nZqmHZ2q4M9fzeKVc0WMzdVM69TXQSBEmuJztWCw24VcYRM3pqrMP8tMOqHtHUTTRHNE5z5MA6UJu89NA9UEUHcFpWypN4e786nb9xXupoWa8XZOGscdgeWx+3zG0RLVsUiApJjK5W0SPES+JU+062yb+bV1lCnj7O3pRmckQpnMBZfx3Z30p5lm81xkrxVltvHEMuWXxSVMrJJPlYt4XBPLfGZZdbDVihTxxnCv19aB7hmiTEziv9XQ6i9Jqz9bJIAqo1TaRI4AKt+1H+XoAArtu5Fp34dMfA/vd6Pmi6AS6UGq/QBK3jjC2TkECqufXgNlxVODMqqRpYFauH4RS7eum7tfIXF1VNW9PHiFvLJlbUOCnDakQjTqp8mydOkl46+QYYyzYMlMhQOiCk+0HaGeIRNGVHWaSdV6gtuN+sUGAUA1mgn4NQ5KotyiFicuzvCcoIGd0tNJwUse+Hhu5lAyc2JZ7ugDO4JVGytIDbmpDS3XcqikS+YFqq/DjWN7ffATFJnAY4koKh8fDEqLfQkb2S3MrtSRztYMDLT43KaFaNWRQModINNkO9gg/JC0Pm6wtRvMv1SvMuErzqexWSibOVKobxf8nX2QuaXjtKLx0j2CCJCyo0fMZSmJR2Z2HEUSOXk7C1IgHIw0TflaEGCamrn4yPw3iqc0RViCfGec4OnyShIVDlppP0Os2wDrwmeAUotGt5AqVJEvk5iyzsMU1PuPnWZfC5IQ/wIBFJmHNGByxSoNVKWYNU9oqcU5jpsteAksNQxEGGNhvzk/uEQQ88qZ63j+jSv4KYHOj1++iO8//z5+8MI5/PilCwZ+XiYYeuPsDZw5R/BzYQIXrkyZVujG+DzGCH6mZpKYX0gSaK1jdS1tDirkYME2EKXQrT5k45FRXM/cj5uZmTZvJjCQBoTjNpDoNCZgWh4CnojM3QiwEwI7Mo/bddDM4toJdjr2H0fXoZPoPvQAOg+eQOc+B/wk+Fx8aB9iZio3gnDPsGmEAgRV0jr5IwkCCpnGhczk11xysz6UR9WNgYftKLrEI8sgIGFgogkiFDUmdVSv4H/1T6c/qZ86zFyASO5ZzaSOTNs0RCT8AjihRDsiLLNAT5R9KN7Tj3jvgDkn0blM6SKJLnsuEE04WiLSM2mCPKw7F9vTaEhjnKpvWkZ0YlHnzYuPEXYMk8awYLRSMSgNlavVtE4SNtZnJnDtlR/i7e/8a0yRObeyfg6T+X7jwZP4g688g0cPH7TFvu+MjjOOMQUCqGAbDkS34GGiczJVkcap1EbAQCGGzLS02YpctQ3pmsvWDel3CQoCVO8n3Xhz2YOXFr0WX1v04OwqwVbKjVtaw1RwmcZRGTaHEYyUqSzr0n7pXIu9b2XdWCCIkac9abX2R+v4GkHTMYItD+tRwbRKBEvbVXhHcJ65M+jeB+/rjki7AJQWfwtAqdxyY+5v8yFO4U8ASv2ttknaXieAKjsAyk+hbYAA6gECqNCHAKjbX1TbqKhbyOZrZsJ3c7yAFX6T0huq8TDKMXnhE41lOnq4UVYFeZCqBP3IdieQGehBrr8TpVgYmzLRJd3uGJ3B4JnLcHG8txPvffsbXXjmsRjaY/ydSX6pgfoyfGFB3ZRdtkp5Rxqoc5fzWFwWgGpxNFD+dnZrh4aLPpkJX0AmfCksfBiA8jdM+PSP46FOWU0mfKVclscCgYlM+JaQX1loaKBabVKlz1dHqbaJywROry66MJXmOKbM9LWHg/jKAwFb/yQN01+9msObl4qYXKpioMtl96t8b3S2ipfOlTA6Q4BUqGNvv4fRTaDAoUkApfmN1XQd86sEDIUtlDjmpWGXm3OFewEoTaQNft4mfB8CoG4HhxZZ/Rkp0VFXJurxV5WF/I9pi0daIzrZuivoN+d3PScZoSMcxoG+Xjx2YB+ePnIIj+3fi6fIS756/Ai+ffoBfPPUcezt7TEvgaLpxn8baSjor3N2+34bebFkxJnVDUwm1zBLINZDoHwadWjTnhzzfrGlDctel+37OdTjxb5dBFABNggxRipTxTJB+/RCGWvrDQ1UWABqH2qeEKptfpTYFyvuEDGhG1WXH7lAJyoETy3sZ9HUJHxFAqhv/9efzYRPldzUQC3euIyVW6MmZKmAcnXsmFxJm6DB0YbuqNc0AGoDVUUz6Ck9I298t1ZLWMuVTZ3pjXUgSAAl4UXf8oWjBqCcCv3ig9N4TqdSOaURKK4vI0dBv1osCh3CkwjCbRoeCpNaW+J3ND93FHBHcAaCc5QmRx7tyut5DiZ2NjKwoW4XAhTyvUzPnv05pRXDy5e2DEStpatYTdWwyc7e5iOaZ76UN1dAi9klAPJhS/PThEZedGADmtvibBnFyVXUckVbPxOgsBzs6qUwKzfgFBJssH1UsNolEGWfoMCRnbuF3PI8O3QZYdbt7kTMAJT2uAn7vLYBmyrPGcS3g9VTI2uaINGA13o7zYJMpzOYTFGI0bQQA7uZzQ5JG6q609q7dQopmWINWyS0EQq/A8cfgZd9TZMBlujPK8YXEAy012vIp9MoSPPJKPC0Nj/Fflg1wVfjS0UXeFrfyGBufhWz80ks2PqgdSSTaaynskhli8jkSyTyjhOGfKmKIgF8mQJuFW7UKfxteYJo8UfQForDFe2EN0Gi1kGwIhM2Miqt8RGQiQ/tNVAjzU77rgYQ2rWfwIj3Bvc62h6CnUjfsGmLQt18X+uBDPR0wc8x7SOA0LogL8GWTN+8ZJCmAZKJrldgoultzmMaoabb7W3HDawbRyutRrdW324ioy072st+5TPmVY5RbsAF8KW58ZjDhObaImmFoqYVCsYamiGtKbJ1Rc7aIa0v0rU0Rvpdz5pJHcsg7bhX2iGmJ7M4rdv0WDkc7VDThK9ZBmNIzbJY3pRH5bbR3fRnRzk+S3BSZWjUl77pJnPRJMjqzDgm3nsdl5//Lq6/9RKSsxPoj0Xw1NHD+PZjD+O5E8cw0tWJVu3FxvEg7dPZBoDqDLgoEDigWnsi1Uj/usisDu/y4sReLw6MyP7ch0eOBnB8nx/7eX/vkB/DAz709XjQ3u5GMEzGzjFe3PKYq/GFfAtmzGteGy6vteHCmhuXNjzmTniBoEpikvaTInk0zdN41mVaoDTPmR0MBDfNPKeLQkqd9fd5YgHVowCUHF00N92VmaJpoCjoxbztPDYA1F0aKAGopgbqwwDUziAewl6BdK6CpZUSJqaKSJHltAV9KLVHke/t0B4gaCGtjE8tIsixXokEsCXTPr67JbopM98Ax7b6mxzlkDZ0XxpH9NIEwjzf29mKRx+I4iuPx7F3ROtM+eHPqc99Gb4M9wwcP6LPFfKfpVUBqKYGagshT4QAqsPkR9EUV8OEL+QLOxqo1IevgRLYcOgnARRlNdNA5Tj2dpjw5ZMNAOVvM012p6+GNGWnq+stOLfqsr3gJIM992AYJ0ivbC06RQCvpxUDnaR1Q24c2e1FZ4zjiWNFc3EeyrnDPby/y4PjpHk97Q3tGbMi+WJ5vYZpAq9kZpN8exNHYnX0kUbpd2mh5DinCaCqOzRQnxuAGrprDdQdspOTtnMkX3AubH3zlek5/PTCZbx89TouTE1jI5/jq1sI+8kzma6zVOfO4KTQjE7QNikBrwcxtlGCYKpT29LEo+iJxdAdiyIeIq8UH7SnlYLqThOWkt941Sj/zjSb2q10IY8VynfjyVVECgUc5iMxUXwer7IPzWlCku/3dHpwdL+8UZNBVLaQFoBaK2GGAGrVANQmcpFBlBLD6Fi9jp6F98xZhLYYaauXEMrMIZG8jk32x5ongHB6Bv7C2mcDUE7BhDQ3CSYIoEYvIzkxyordcrROFOBVEVq8r2f9FLAH4j5bDyVUq9gMSkkCb5kdbD5TQTpfNk9c7h0mfBI2vBRyJFwZMGPh7ldoNqIGRmltCemJ67ZAcUuz71EONDlpIDNz+T1sJL/l9c6OujM00pIGhB21ML2G8lrBGksLESOBVsRCrbZgUd/90GQYlC0NUoGAUnnLButcUm6YCXAIWD3tIXi0D5Q0Y/ye4u0O+emC3lYSLRSWpIEqjK8QQJVsPZifg1+bH3soGEsQdmYTPipYagSfAlCbyC/PoLBGgJrNIURJZU8iToFEXhdbEOXAFYhSuDtVp0gcbNs/aAA65UwWilgrEjwQZBQIPPQdrcVrZz+UC/0K+9xqrmoOJcDftdi+9/Ap9jXHleVnra9PG8yEj0SimM2YV6H8xho2FmexTuKpyQUJwY5jFR82XT5UWz0ULimYudj//BTktX4wLjO4bttDLUpgG+ExrCPHlNYIaR2QmcT1DtjaIK0RivQQLJExRXsJgPp0rbhzrZDWBzXv6ZwAielK2xTQGqEYhUitDWquCyI4MWDk8xtocYCQPNEJPIhAqrT8w7YzjZCiOr11fCeqDVRejSvbVJdpCEC6vfJwJ89xjTVEMm0jeDEgwyhzNydq3U9zTZHWETnrgwww2ZoiXUtzRvAkZwqKdt851zN6Vu8KaJkZndYO8ZvKg+NtbwdA0qBUuawYO7RczXI1Ix+wA0OzmzWvP8+gpJv1pwvte5ZeWsT89Qu4+dYLGH3jBUyeewttxSwODw/jqw+cwK8+dAqPHTqAboIneSFqIUORO/gzN8bw7ti4EjQNlACUgMpkrs203SODBE5DHhxkHOl14/CIBw8d9BNUObOz+wc9ODDgwr5+F6/bsLvXhZFuN/o7Cb4ofGiflUCE/cPvRq7VjWTdg2kCp0kCpblcK8EImTKFrYSXNK/eipsUPJoASp74ev2bOBSrmTtyB6M0KvZzCEqpqYHSeq8Zlnk2T2FCAMrlJYDqgK9NAEomfNXPBKAkYYmEZbIVc2c+M19BNsexwNfqHDtb/NGTyhkQ6rwygeBc0tphq1KDq1CGK1+EJ52DdzWF4MIqogRZsevTaL8yic5cmnXuwjOPxvAswdPuYR/HaINn/ZxsfRm+DJ8piNCxj1UoyC4nKzh3Nb+9BspM+AxAORooF8e/XyZ8TQD1YU4kGiZ8TXlJ5sjVUsl4pzRQTRM+A1B8IM6xKMc1HZ5NrBe3cDMlECPNeQu6Ey48cSKIvQPOGuMAnx0iQDow7DaaJoBFsc/KIUuhgS43jpK2HSWw6ifI8mmJCvMgWqHxO7dSw+gMx3B6C21M71hCay83zURZEEReSO9lwvf5a6AaAOoDoZE+o/iWTOMESs7cHMfzF6/gyuycrWNKptMGRnZ1k8dTFvvg+nBBH+ffzrDt3ZbnwgPOUgwBUEd+b/JFvSXgrM5RY3lKlNfkvc+sXvhPz9vyET6renXS3USKwOnq3CJa8nn085lO3pfkOcE+tMC6KJLOtifcOHYggFCI6VM2zuarBpyaAKpQ3EQmMoJi5150btxEx/pNlPwJlL1htGldFQFU+9oNlP1xFEKUpwxANUz41C6fOKrkPNE/M+FjIZZGL2FlctRM97yspASZqzEbmaptSRXrwq52H7rCFPRYm6rQnUGVK28o0gTkS9IIsIECMRPIzTsVhRQJRRKY7FoZuY/BBFYKgEUOxPWxyyizwWxmL0ghLuAx8CQg5Xi8Y+e4u4B3BWlw5IyhOLuBSqpgz9u4ZO/QLIYGJtvfBvGHBacKGkSDfxaSNYzP10g0yERdLfD1ROCOBQxMCDy5fEqTL/2cvN07NF/i+8yYzANr2SIK0kAR8Eo481BQ9YQpaLb3wE2B1QjAxwgSpq0fESjI5WhmYxVBEgS5MPdK6GNIEJgKRDUBjQnVzcis6a4zDJ0z9Q/VSZkDvcK0l3IFrOYLHJybtrhTziS8rCPiJ6xQSEkXalb/0ja0j+w1bac88andLWUV+35GflcaghKJZDGz4bhlXZ5HZnkBFTIEzcRrTAisxvqGEWUUsJH2R1qixO6DSOw5hPgIj1ofZOuEeM7rdnmTG9mP2MAePu9oisLmKKFhGicNkZmXCfxII+S3vm8AQfWhDKo/COywfp1Yc46s620gpM6rzunUoL2iN63NmI76pQGOhoZGoMi80slpiIBRAxwJrPiZF2ftkAN2ggI7ca0f6jDTuWg7Y4fjgU5MyKLWEOm6eZ9HaZGa2iM5aLA0SVccrZGjMdoJhJz+xoyzHLcB3s6o8jWZhAroXOt/M1iZLd7+59ThB4O1/eccLTB/EixKmYyZ611+4bs494M/xtR7byDPfhVjPTx94jj+wXPP4OunjuPgYL+tQ9R6AhVFE14ZCiVnRm/i/K0JMxPTGqhtAEWA0+JzIRpxIRigcO92yqn1nLGQ4xhHQ9nn2ULQB0RDHIMURga7CKYGXTixx4UHD3jw8GEvHj7kxYP7PDi2243hLpl/azNcCiNp5qFstWdrmnQymnbvAFBb6A3UcSSm2WWZ0VnJGZqV8NmCUhH5NA1UUSaJciThAKiAy4eYpwGgeOezAyhG9q8C+WEmV8PKep0CEwtE5u9dzSAxvYjOsRm0T8wjsrRKpp5BR3INCZ4HkylEFpKITi6g6/okuq5OoPPmNKIr6wi1beHooRC+/nTcwNP+/UGbabdG/DJ8Gb7oIILErlZl/19ereJ8E0DxdsgbRXwbQMEAlGmg/AJQG1j4KCcSEugbaUu4r5JHynttpUgAVW2ugXK88BmASsiteB3pEjCRdTbGFoDqIP06fSiI4R6P0TzRfwEH4Q9ZwmRyciaxiY0cZbey8kggxfQCPgn5jQlv/hGbVJA8dm60gmRGWy204lR73dZpGoDiszs1UF8IgJITCWmgZMLXSMuOFp1LnVg5melMsYjJ5Iq5HS9WKvAbP2zD7Oo6y9qG0/v2EIg4JpO309mZlnO6fdm8YFmNQ1oZ7GzHQ9K1U15jmgJE+vbs6hrm1zbsulyrWt5MXmC01/i6zP5y5QouTs/YpLuPz3SzfrqZ/hrPN4g7kgTqAdLb/cM+wyRqx1K5jvV01QCU1kBpnVo6sgv5vmMmg2z6I9hI7EUx0G790rXpTFjnwwPm2jyanoK/mDQS/enCdsEVWCB9RdI+z1UxUm9qob7cRkvVpz1dCpWameipA1vdMe4MqlR1xg4CLEVpB7QPSb2YN8avIPeUUs2qE1mj3a/A71kHo4Cl2XRPQFodxxvgZqGCWq7MvEpw1I3bQuOHBeXcHDxIaxWQ2Z/LhIt8qY75ZBVpDk6lIHvej0rL+XmLRIagiyg7xsGvfGrtTr1UsTVW8vJXLVDg1sZHFj5tvTU6ruVMM6HylNgGdzSItpCXIsOmrYUrp9exSYJl3aHx7J2fbNzbDjxvEAo/iUZoYJetCTEVrVTvjVmIKvuAFhxKwynHW1pHZvWjFKwvOPnTaRNcS4szFI3gwd4udAU1L6F9yBzQpLaSc4qwt81Amjz+aJ3YZr2C/FoSJRJfJ3kWRMdmvJ+BxbC9engqk9EamYLyIDBSYb1srK5iZX4Wa8uLVq72kQPo2n8cseG9tlbIH05A+1kJBDl7EDnmBRasLEpsB1Hbjg4wcCIfYV011wjx0PidLc52UdQeTDKb0DjVTvBK10A761Nr49w+L3ysf5nGyUlCx8AwenftQ//+Yxg8dBJDh44z6vw4I48HGQ8cxYDFI+jdfwjde/ahc2QP3x1Bom8A0e5eA0Vywx2IRuENEeyRkQpwOZopaYU0rnYAISs6y8GjFd+u2P3sqLNG1HMfFe8RLPmdv+18fjsq7Ua0b/GU93fGjwyN15q00w6Ne7cjE2mcm+aewFROLIqpdYy9+SJe+7f/T/zwn//v8e73/xSrM5MU/F144tgR/O9+77fxX377V3F6P8F3JGKTD1ozpjxpPGlmcj1LMM8+qLp06pP0ngfZ8ksbpKPoWLOL3X7O/rOiNeGm8aTIO8wjP0HhxyGbKpeNSQokPQmXzfhqLcLvfT2Mx4/6EQ0SkBEkSQOl9G63mfMt5yv2Jd7WfX3DebJ5+/MMGg8KojOiH6qPZuPoc5/pk5ZMC0LkDwPdAZw6GsFJgi/R+XhbHYlyEbFSAZ2oYIgg9MkHQvhv/14c/+zhVpzMLqLn5iRCV6fhnkrCly2gI9SGxx+M4r/8R334X/6DXvzKMwkCOi+B08/nV58uNGtAad+d/s57966le731wdB4Sklotlbe0QQGd/Ke7Xz8TQgsh/oYZWFbeOhlQRV1TkzuzMCyzCq/6oEymEXVi/3GeEf4wI37HjSGmy2leDtIrmRRmsTkHkG/NMiLBbtmvC1oO3ecI9NnP9+OfFHvtrU6njy155ssdwqlhozK30T39KbWp1+8VcMf/SyP/9sfb+D//K/X8N//6xT++3/D83+zbtf/1z/awA/fzmFioULe7OSBIpizBooynTZx97Yo1tgcoqt3llbBya0TP/jrh4fmO5888K1GBaoVNLkc9PtwZGgIv/P4I/gvfvVr2EfZKUsQ4ycfjxE4+QgwHALPHLIeHRnVuWxmxEh743w7NK93Rh34fYE7Abcz4+P4Ny+/iv/jn/4F/vn3f4J/9eIr+H/88CeMP8W/feUNvHdrypH/jJ9r6x8feuMx7O3qgDsWwxWmM82EtVffEcohpyiPBFmm+ZUK3jqXxth0UR8k2HUhqC1e3HImpsFCYFUvw1vNIEcAvxzfj2oLMUg5jxbeL3nC2IiMmOwTTk3DVySYpIz72dyYM6MqhGquSkKuTT7lha9OIdev9U4REmdWrtaX1DmiAwQLw+2OCZ/q39qAQQfBLgW1he7LEcLMegnlNp+ZAbk0E86omQcttPb4gqaFshfuS1BZGfn9cmoVucVZgpK8zWxoMLZKSGwPwhuTnSUFVUkRTuXcFZxepl8krGsNVDWVd9yBy2yxWCdwAPYOeHBgmAIg21bmaz8vyKOcj3huVuri2SqKharNEGt/qja/2/aVkSMJacdMo/JZq41ZsjVQBI6llSxqmSKBrjwn8psEmJGhvfDFO5xZIefx7dj864TGuR1Yj2xTqdtTMzfhLmXRxTYPsW7DLFyMQniIoFV7BmhmXB5dZM4l009b78T6VrGqHDCalchR4MuRkmV5Ls3T9ZU1LOfy+pA9VySgTLLeF9L8vUDwR+FOAF4mWlqroz18Qh3d1pYG2BV2Zv0LDgIiAk05Cr6Z1RWkl+aRXlkwz2hxgpH+jnZz7y7wmUqnkJaziWzGJhnklU1jRJ7u1A8N7FBQEtiRBkVpb24K7OictdEkgvzT7La2Xoj1KmLlODdgnTNdJ22Oy22tkONa29YFaX1Qc92Qneue1gsxr/ImJ61RROuGolbPzpohR/Nj5nBsY3P/Lc0T21raIIvSTJmWymUg0DTQbBdz7CBi2ozK/HZ0yvE3K6hQjfLp2KANzl/dVpsJtKqeSKtyOaxNjWP09Rdw5eUf4sZbL2Ly4lmkFmbQHwni0YP78WsPP4RfeehBPLB3tzEj2bcrPfUL6xK8kjCQZV+cWlrB+VuTGF9YMnCW8LdhX5Q0i2NnItvG9nShu92FcEB2763wkg8E+Yw0UNuzs/cIut3sglYy/hHtk9ZKs7syi5lcrGFstoJIax3DwZotxhZgu5HZoYFqkwZK6wwaGqgm7bRD4/wzBKUg/rStgZIJH78tz5IBNwGetx3eNj/LQmGkoYHKfVoNVCOItgdYh50dHoz0+8wd78lDQTx0NIjTR0N4+DjjqQgeOhHBiQNBDHe7MdLVhuO7PTh90I9HjoXw2AMEoARPjzzAZ/iugJOXbWTjpUHaPp/QbEGF5rFZzua1As/VNnZLf3TOKBDUiJpgdCZm+T4P2885F85BnURAge+uUEi6NVlEpUSBWHSLaXyU8P3XKgj8qJwcD7XyJhYWKxgby+Hq1QymJvNYWS4hm9UEFuDjuJNXMT0zOVXE9GwR+ZxjBhXws74Epu7VJPcrqJ35/aYG6txVuTEvsa20BmqnBkp83W1e+ILeIDLlDceE70M0UNJeOJMoYomUq0olM303DRR5Yjbp7AOlNVDxQCseaK+h1y/atYnFgrZdaOM3WM0Uqoe6vWiPUu7gc3IA8fy7BZy5UjIvfBRvEQlyLHeKrsmBjLP+fGGtjpUNyhEs194B8ir2vXdvlHD2epmgSrsQbmEovIlHOssYCUqrf28vfE035tqO43PRQH0sJxK3g7RMAkmasJYm6N3xCdwkvVe9hcifo4EAAvxmkOfymGcTq81+1Mjrxw0CqJocz7OtLk1N43vvnsPCegp9iThO792DPT3dmFxOYmJ5GelCEXECuAP9vWbNpsk9k83Y7prATVPWm9pI2ya6w8xGjOlKIrzJvpRkBouFLXS1u7F/l/bHbLV2Wl2Xh1OWc5XtRoAbLK4hsDED/8YsgmsTCK2OM07Cvz4Db2oOgbVJBFfG4F6fA/KZz+CFTzSNhW/Wl/ZI0hooc2NeJerztqE/7jPElsyy08lLkdeN/pgHCQIozTJKJeeM48ZfS08zjK0UgOsYXy2iuOmiUEVQInOqYMTGu8xrtBZKaw7EqO5XcMrbggorrryxRuGEg5Pn0jxpg1FPFwXCOPMqj3c/Z62RiJkqz8yBCKKkJaokcyhnCaT4m9YODJERyoWmeMRHlpJJsR9ZXE2TGHDAZ3M1AgQBO0eYkpmhJyw3yo31Y58xWNmYjvaAkhfBaooAimBkix3ZHQwivucIAiRwypzjvcwR7ET4HEGXheLRnIOY8OvkSYKxPB1uTN5ASy6NGAVpP9+R3ayGQ4mDpUAKlibIWiYoklneYjaHuUwWM4xTWlDIAXh9ZRU3V9cxtraB68lVXFtexQTvZ6XB4belCV1lXQs8LWWqKPFarjFF9GwtDUGB1gvJNM6ArhEyy+IXHxr9xmy4CYxy6Q1kN5LOHlDJJd5bR38ihmO7d+HYrmEMd3WQqRaRWVvB8vQtM/Wrl0umqZVGSERKLrQFdBzQ4uw11NwDqLlBq91rHG3dUKixdkhHvtdcP+QAJq0dchwuaPNVx9U2gRJBszZltfvmdttZN2TflpOFhvtt85bHtjZvlVaxjNszcjwao7h35J/b8aNHxt/A0OiEOrDoVnM2FjXGKJSTqWgyK7eeRHJ6HPNksrfOvIpLL3wPC5feQWtuHd1BH47v2Y2vnDqJbz54Cl89dQJ7hgbg4zgTkzQTTNatfYl0W2NTtHo1lbYNES9Pzpj7WX0zQYHMABSHh0z4/ARKPR0CUDJpEYDSus422yBcQMCa7GMGPSvhRMdKBbg6XcXYTAXx1poBqN2ROjFIcw2UaweA2mHCtw2gGsfPGJSKSNXdAIod2dZqRD1xCjQBq7/aVgXlTQqvlexnAlACAl6ZRvKdnl4vdhNAHdgfxEHFAyHs3xfELt7rISjysz0ifG7XngAOHwzj+OEQjh8N48ihEPbtD6BXz/iM+zjA6RO0x88NzcohabejfWRn2HlDv+tZRoEDHdn3ygQHpcImCvk6SkUKNQQCddJm9XEzi7f0G+8wjUqZAiOF8NHxAt4+l8GZ81kKRZoYAqJhF3zyuvW5AsT7HKwu2ZfItlKpGqZnCrh0LYuz59J493IJ50fruDm7iamFOmYXSlgikFrdqGFssoT3Lubw7sU0LhJkzRJMrfP9cmWTQq/W7pDvCpB9nu3/cYPand+9E0BJqw2EvRECqE7SGxebmQDK5TETPj8BVLbUAFAfsZGuEhG9EA3bCaA0qSgX5k0AZU4kElX0BzTpu0Xa0YJksdWcSJQ2rUMavervcpt51+WJMoHTJrribaSdHjx8yG9mxgdHnLWb7ZFWRIOaLCK9I+2TK3PtC/Wjtwu4Mlm1/dwGg1s4TtB2Ik7aROAm2bh6F4BqOpH4XL3w3e1E4ucEyQsKSwQj1+cXMEbwtJqhbFqnnERCLHfkyktXLGoT2Zav5thuvPtxgyY/ZWm0wTTPTUzhR+9fNKcTj+zfY577ApT/bi0tYynFdqQsM9CRwPGhIdOGaYJPbad+EqFcsVEs4fLcPNyU8RJMt4f1RFKHGaa3QtC7nmf7dXlwgADKT7rgyNakrV7yLZ8bveIp7jUMYhn9W8voxQpjknEVfTz2tyYx5FrDsD+NkY465XO+/2mdSFg1sbKa1aXOuqR9oG5dbwAoR9sk6wAJqOq0ppWKEtkH3QhSqFcHFYN0gsCJKhT2nDbNnFgtIc9BJqFa7sy1aaUGnmahfaGoOR6w0XKfggN6WimcFinkZ1FKraJIwVbmcq1eD7xdIXhiAbgJUmxDXRWmWUHbQTdu31T2zWxMXtFm1lHNyx14m+01oFncSFA7XTuLEj80mD2b+A9RNhlKuUoglaoSTNU4AInSmZ6cSXijBFDSRmkgfcKOfjuoFviu/rPzyUSwlikRQBVQ3cjb91wUlKMjB/m9DtZNhQCTDI2dv85Brpkh/rHnREEMQGoGgc9pX63NapHgNIn05Bg2syl28C1zP57ld+Y4yLSf07XkGt5bXMbrswt4eWoWz0/M4Ge3pvAzDsCXp2bwKuNrk7N4e3oe7/KZcyQAN5JJrBYI8liRAkoqvnayVr1q0zcNRKf/cVBIy+LxmlOFjpF9Vl/O7JZTA190lxO4lAAm7UGB4En7P5VzGWiPnixBUjm1Zl5sTu7dg9958jH82sMPcjBrV28fNkjo0mtJpBamkZwcRXZ5AR6PB9HObnQMyvRtELGuHsS7CA67+hDrUdR5j5nWydW2ntVeWCLkIZnIyTV3wgFGztqhmLM5K0GVGJfbL+cQHhuXt/sVK0kVxXgH6OF9MQDd0z/9V9jx1pfhI0KznnS8o86sail4sr8s37qB6y//CO//5b/HtZd+gJkr76KQTaM3kcBTx47hd595Cv/461/BE4cPYrCz3SYn6hyfpom0pDQaGoHtaYt3OWbmkqt46/pNjJKpiuEJQGktgTaslUms9ncKUGiVi1/RLL9XVgdyJsTodzTG1gU+SWAhxaAlG92YreDWbBntLgIo21jX0RpL8LhTA3UvAOUcPmtQMpLf762B8hFAJRoaqJ1roD4bgLLGVcWxrGA9bEcBA7WZohqAQMMaTvftdz6v8jfvNZ/V/c+rQu4KLPbt7zQa2/mSIQE7czKkv07eNuvat6dus8ETMyWMTRQxynhruoS55Qo20hSGWTavW32R6fEd9YlcjuBhooAX30jhP3x3Ba+eSWOS70/Olcz1+4FdAdI5mSg63/trGVhFVYKeiZky3ng3iz/+q1V8/8UUroxVsFZJoCWxFxVPH9YKIauLc5dSeO2dFN56L43LNwuYma8SnGzi+q0iLt7I4+rNvAGX/awbj8DlL6JuxCP42bsBlMZV2NZA3QZQngaACniCyNwDQMnZkSY5d7oxVzAARUG6YBvQOxqoPAGU3JjLPE9uzE8RzAyQVsh0T1oU0ZgMx/UqgdTCWs1M+Ya7PdjV58ZDB7148ngADx/2GWga6Cbto4zWEWvDcI8Lx/Z48cgRL54+5cfufrdpyl89V8R716tYSW1SpgWe7K7guZ6y0ScpAdW4d2+ke1+cSPwcItyoQdPMOWb7lLklF/H9bInjcjlpoKcjQjrm8yIgr9ONNr0dPl6/ElgT35G3Y4GkGwuLtu4qUyjjtas38MKlK3Zf6Qus7evtwfHhIfPG7MgQMId1sshZyWRwfmKSYLVMsNiCIdZTnL+nmfcU+/kSaUg4QaDU4SHIpWwddaG/14uTRyJ47vF2PH66A4cPt+PgwTj274th394Yj3Ec2B/DoUMJHDvSjpMnOvHo6U5885kEvvl0/LM5kTCxUycM2mRWAGp14oatzZAGajChRXhb5uFMJh5qQHk+a26oq/VRTls2U3POZEYlDVSS7xUqdXM/7U10w5foss4jzZMvEjVB974GKyvLzDzIBKogry5Ls7a2qNXrtv2gPAIpAe+2CY1V1j2D08H0q9yfa1Pa4vSamfIJeMmlu+wzBzpd6GBDN2di7xV022kTR9gRqp5arJrrzC0yJpePdW15I7jT3lDSjola7cybThuNq9+aWiHblFPnpkHikWXSjKiOds5yugmItRlwYXYdpSIJFQfZ2vIyJs+dweWf/Dku/5jxJ3+JG6/8BNPvvoHU+FVkJq5h7cpZrJx/A4vvvsz4Epbffxkr597A2o0LBFHLNhDWKKjNExRMpzKY2EhjSq66cwWLS9k8GUcZmXIFBYL2MgehojbGLbFNtE+AiKWKJTtXH/MbIJiUQKd1T1G/0x9lUqo+qX2hRILVV/WOCHPn/qMOwBXwa4RGNX2BkX/YqgKV1TLBKYFlKZc14Ti7umKgvTsSwV4Sxf39vehuj6M7GsHhwQE8dnA/+nldrknwSGN5eRFrc5OYvXIO42dewcLV88gmFwzUCvxIO+Rl+zlOExyzCX3f/vEoArfzmoc7Muvk1bltx+YJg53vuNa53WKHbf7UfKbZtXX9Zfyw6NS3mS+SMWpTQJnR5VaTmL92zsba+R/+Ca68QNB0+X3rK9Vy0RiNbR5JJrOnr9sY6n72lTavlyKtmJBqX+Ks/vE7FvXPAfJmIkmaOz43hx+cfQ/TyyvGQDUutKP/HQAqJADlNq2TAJQzI0tAxby2kW58GA37sOCUmfyF4+/6bA3jjF3uGnYFaxgkiBIG0T5Q84VWbFRaGk4kZMLnbJr7hQKoxr5W8sK31cKyuwigvE0AJQGkinJdJnxZVD8TgNJXf04BOG6toj4Qdn7jE1b+xw36LNt2JVnBmfNpvHUui/ev5pEhwJFziojc1AeZP8lvth5Hk5BbWFiq4P1LWfzklQ380fdW8ec/XcMLb6VxlvcuUNh/72qW5zm8cyGH18+mCZBSmCSAThJoneE3fvLqBr77whrGxgsE1eSXbBjRe/WzRNyNU0fDaO+kjCBg+dctSDvEctwgCPou6+Uvf7SAt8/nUPP3o//EEzj8q38f+579dQyefBx9x06j9+hDGHzgKcQG95pzq1IhZ3x776NP4tjXf539LU4gRmF+OQtPWx27h/22L6ccTX1eY+NjB/VTNskHABR/CsuEL+CY8BmAcnsJoAIIeAP3BFAxAqj4wLBZTTTBhvjLJsGELDAK6RTKpoHiOCTfy63MG7aX6fGJRBUDwbpZQwkoyBuvNuXO11v4jS2k81uYXNwERQ3TqsfCjqMICefiiyR/2sXGHFGpn5dZngtjVbzwbtH2hro8WUWOICzq3cSBaB1PE0A90F6xjbxJVa3e7wuA2nYisUMe1fFDokaLotflts1tDwz04PGD+/CtB06iLx7H1Zk5k0d74jH7PRHSxuHKGt+yNHhxV5ofFvUdWUQFyYu8lOfl7lw3pfGSmV40FLD2UtKS4QSgTo3sgo/P2X29z3RaWAer6QymV1Zt2Ybcxe9jnfTDMeNLb7ViopVyKuU/bWHTTRCVEG3gr6pXFpW8qgXtsRYDx7sHXdi/y4NDezw4ss+Lo/u9OLzXi6Fe9jvylyzl9NX1z7AGSuV3Fu47F1rcviwNlAAUCxCgMCoTPgV5N5N3PT0XJnCKkqFKaJWmSQ3hpNJIi0G8QBuOCURlCxWk+L5He9IIQBEVmwYq7AAo61QWVJUaPLy+ndTnHBxmrjUY+nZhcRbZmTHUSgQ9BFDeDkcD5Ql7Kdxo75ePAlCWmuVf7s/rAlCLKdTzTIs9QwKPNmI7MORGX4dMa5xOZGWz6NSnzpWGkxZs3YHiZANA1QTu/AScvVHmLWieAtuYN9vs14ASX9JRL/MDMiesl2tmmlfPUXhPF1FdL6C6mkWZxLfEPJbnU6Yty02sInVjEavX57DMuDK9gjQ7fiabwcbSAlanxrE6OY6N+Wmkl+ZsDU8+uUTpI416ZhVFErP88hxyjJodKqwJHKyatoUNzRYVUatxCLCsRqy0zosgiMQvLFMVA0BaayfTUC8G4l70R728dqFTglzMg6FE4z5/V+yJeOx5/d7JPthF5i6NaLgh4OVJOLU2ipQM8cHd6D10im1NANsAUKylxp8vLqgpFDSjVq9UjAGU8hmCqLRpoPJry+iKhLCH4Gl3Tzfao1ESRxciJDayHe5lHOzqsN/6YhG0UZDLsl6XZ6eRlBt0xuTMuG05sHLrBtZmZ5FbJ3jnGJaZpdY4yfGDOa+QiaWBKmZI/U/BOuLtsF0djZMPrZ67f9/xoNJvlvtvbnAK2Ky9jy6uxqRj9mr0hrREbaF+KHf2yckxzF4iKH77FYy9/SLGzryG8ffPYH36JloKK2jbKhmDFzHVBrKOo486csUiljY2sCATPN4L+nxm7y4AbQzQgo7KnUNT7G6tbmuffvzeeSTJqLT2UExLAGpfWACqBVM5jk2OKTEnMSMJG9I8KQY4vijP2Vi+TbN/fmj2C34e12equDVTQY+7il38pmaPy/Xb+0BtlKWBwv0FUObGnO1Cgcjn8iDqaeex4cZcAKqhgfpsAOrjhg8rZPO+jh/2zKcMTI6kmjRqExeu5/FXz6/h4rUC5hcrGJ8u4eZ0EXPLZawsVLAwX8ZNAoKz72fxyjtpvPFeBpev5bA8z75arKOPwOpg1IXDBD8HYy7sJm3uIZ33MH1pm2aXq1ggSJuYK+PiaB5zfC/AOjzR6cbX9wbYJ1swlyZoI//TGq9TR0OIt/81A1BqHncLMqkqLlzO4YXXVvHm+3nk3LsQP/gERk4/i+EHn0TPwROI9XXDLzNpCrE6hts7ENTaXQrgnSP7ybtO8vmn0LXviM3yFzMZrC4uEaBUcXh/GAnWtZd1Zd+8n1XUICof1EBtIeyNIRHoIoBy+I7X5TXTWD9BlK2B+ggvfDvXQDkaKAEoeeHL2wR/bqVhwsdvx0kojscrRkMClCsEvAtVx5lEoI1yB+lZqrhFWlnDCvtUMkXAv1rHMq83sptI5TZJBzcxt1LHTdKl90fLeONiCW9eLuHieAWTy6RN5U10+jdxurOKbw5UcDRWJX2QHOEAB2X1bgClSVOtgRomgNK2IJ+vBurjrYHSdxRlrqd1R9lSCdliCal8EeNLy7g4PUsZ3o9jQwPoTyRsTZTCNvtwsntX+JAfeVvf0sS/n6Coi7LMQEc7dnV34PTe3djb24UNItgU8yGes7+vBw/sZnt7PGbRpAQMQLG/rGdz5rlvhc9qH9FjlOFGGplKMv0bBOVlF+Vjjq89wz709nrJkJgfITGGFlaPy6s6E0Am/ijWzMW5TGOl3b1IWvXupQzOXsjgHcZzV3Kf1YmEglMhsjFdHrtCoewGO45cH5KIUWCVNkRapDJ7reiY7BvDPhcFO69pAWTad3dgdViHrvKd9VwZS5kK3IluBBIdVuFaTK61G7aRqOz+1bH4g4En5cfJ0hcU2GAUMLXJZ2GJAGp+koJnxWaM3ImgAShvVGZNDoCyTm+vNcqpxtahmUkeZNttwIWgZbNE8JItoUiGImR+dDdBQA/L2HhWyVnkZbO4OlHyqkrVt4DHDJmN9oSSC9w6O447GmBd8WF+Z4sAaatQbZjdOVHrmCpJAqQlCuoESSWBpLkNc7EusKS9qgpTRPe3kkiPLmH96jxWLnIQn5vE3Hu3sDy5hEwuT+BbQVVCfz7nbDTMYIvaOZCddqKoQQKgGaGSOnqxTMAif/+bBrLLFBC1b1i1SqGM4EkERDM86isxAsF2Ap/usIf9xwFHcou/u9OP/V1+7OFxMO4hSOJzQQKoqBsDfKZHoIrvyG25aUAF4inMCICFCF6lldJmeALza4U68sUqs1lDOwFUz4GT1tYiWjvb7AsNjT6j9WTaUb3EutSGgFUyghwBVIZMoDMcxO6+Xuzp7UF7JGzCsaLaPk5wtXegHydGhnFwcBCd8TjvRRANUXBjO7SW8hS0b2H26gXMXzuPpfHrSBHc5taSKKTY1hm2Ob9XyrENZVbJdmCyzBaBlLQREuwZlU+rk+360IlzsX2LYfsu/zSPzsnfgtAY9s0Cb18y3K4CnqkuVb/NyLsCPVpbWsqk2Dar2FiYxerUTcxefh+33nkV1175Ma6/9hPMy0RveQphTwV7B/144HAMPZ3auqCNjESbubaZUFWnMDK3nMQ1MsBLk1PIk8lIu6Rvy7xOgNnM9Xa0qzZDl/e9+dV1nL05jrdv3ESe9M5LBiZgFyPD2RepiawQQLnhD7rRmXAjSJ4qECUPctoPUOBB9Ed06s4+89FBQ0H5MQA1XcX4TBn93ir2hOq231Ox3mIAao4gJlVpa+wDJRO++wOgnH2gNBGotbsEUN5fJIC6V/icCv5hgW1aYzm07ui9SxT430jBRcFxJOJCdr2KGZnkTRVxfbxIIaRIASSHM++lMUYAlFqmsMgqONjuxrN7Avj6gQC+ti+Ih0f8eJD9+OEhH471+jDSQVDO9KQxkRBRzFbRxuMwAdbX9wfwDcYTfV4sUtC9sMQ0CQz2MY2jB4KIEIj9QszUPk1QUzGrtcomLl3P4c9/vIqLY0DFP4D9T38Lx7/+bXQdOEH5ot32oCznZZrmzLabqRWP2nYjNjiCrv2H0bP/KEJdPawyN/IbjvVCanEW3dEqHjgaRQfHqQOg+OH7WUWN731wDdQmIj4BqG7jLxr3PpfPTPi8jOnSuqOB+ggA1UxbE+3mxjytNVB5kzccDZTWQMGsT47FaxgKEnS4xDWd4Rho20SI1xrj8pJXJyhZY7+6MV3HrXmCeAKmhdWaOesam6viykQV794oEziVceZaCfNJ0kLKLjHvlq0Nlcbpmd4KnuiqGHgSMNO31NTKqujTh2mgPn8nEjajZml9VBAgUdReUDfmFvD+rWm8PTqON2+M4dLMLOu/jCOUL6SV0ma4HsrjKtPt4FxZGe3fnb86v9x5T7KXTPGkzRrs6sRB5nn3yCC6yUiuMw8y4wv5faZJO877etYx2XTyK565lsligvxtgfkucWw8UK9hD+VNsgjM8Zmr7DMV8jOtVTu8N4CBfjm5syq1P1prmc/VzQz4wrUCzl/Jk17lTdv9+rsZvHY2TdCUxzjpmcyK84XNT74GSm1oQR+1GlLmNehLWLl51Wa1y6xgP1FcP4VZCaZasK/NrEoc4C0tElrdJIo+E2DvBaCchJ1vrWbLmE9XbA1UIJawWU/btFIeuQigtPZClee80IhfYLBiUzDRd0rpNZQp3FQLBTZmFa3yckeg4u+MwBXUXlWN2R291cjbzuw1S24/8Y8cPdTLVRQXUijkaqYR2T/sRS8ZjLCPnhGNkDBBumleRKSpk7OIQlGbg22aFxgNctndFsrARrZGQEAgQqGnmsyhPLOB0vgKcteXkL68gPTFOaTen0b6/AzSF+aQvTyP7I0l5PlMYXLNQFRpMY2KtE98P5/MYG1hFcsLSawsryGVzrJ9tedUq7mFlGcWH9tE082moVTvVAH5R8K3CiHzumyuwLzlkKaQnskWCL4KvJfnOe9lckyXR54XCgRaFOKr7F8VgvStGsF0Sx1Bgqp4wIUEgVI7B4RM8ILuNlsOJvOikgAYGaf2H1Mf0wAVH1VUltTtNBckD4c614yDAPsy60uaTxbHTPjaR/YZUzJtjJXDef+LDao3fUdAs0KBgXVfyPG8bBqoFAXpdhKWEYKnvf096IhG+KwIq7S5LGtD26BxEeFzB0jsZNr33MnjeOLoYRwYHLD9y9YJcCsk2IVc2ryyzV89j/Ezr5pwPn3uLSyOXkJqfpqMOmOeNR2zTqdPO4RRFWIZbebaYrNjq77suvGDlKbNsOP0b3Sw8jM0y9uoiu37CvYbK0v3xMrlHVGmd1rztkxwO/n+m7j20vdx8ad/hos/+TOMnXkZyVs3UCD9cbdtoSPuw5H9Efz60x34e1/txLefbkd3u4f0oI7FZYLvljAOPv1N9O4/wgFAWqDFwBTArpMZnhufsA0StTYwQYCtRbs720YgSeP0rWujBFBjmEmuctxoPYomr1wEDMDecM3G0AwBlJfjsD0mMweCJ5/jLlbroAQeBM52Jm7YhnFnXXwgNJ6RRl4aqInZKgZ9VewNVdF1F4Da2N4H6hejgfJrH6hfOgD1BQcBKAr8y2sV3JoqYW6ujK/vDuC/eDyGZ3jcQ95VKPH3jSpW+Mwmnx1h2b++P4jfORHCt48E8QSBUj/BkGi6akRromxdFDuVm12mM9CGgwRRj/O5RxkfITh6do8fT40QOPV6TRheL27iHQo+15IVDPOZk4dD2DPkR4C8QZpWJ3xOneDzDs1uwPJr4vTqWAGvv7OBt97Pwjd4Cqe+/bvoP3YankjcttbYmJvAsmjzAmkzeYP4hGQhTZiIjmg9iRxbmXMrylvyFJwmcNqYn+JxBv0dm3j0wRg6SSPEt+97EGNgmXcCqIVlmfBJAxU1DdQ2gJIDCU+AY8pLAPXz10A121gaN1sDdQeAcjRQoglyIiETvsHgJrwUGkimOH4pm9Rk/QT0BOpmIhymKKMqKjFp/ZbJt2DGwBP7OwHUzFIVq6k6ytVN+Diko3xeazOf6yvjWwNlfI3gaXe43pA9mv2vwTv5/24NlJxISAP1uTuREIBinVlo8OsPCwIkytwaZbPJlaRtpHtjfhEb+TzHYytGujrw6IF9eHT/PsrwAdJmcYRmmrfTdjiaTnjWSNO527Q6uyswX+YVmO2oSVuyNqQoF54du2XfHupoJ4Dqx56eHpPH9KxkCkcD1YLF9Q1cnp41z4Ft5J+nSX9HSJlL/NoUx8GlVjeqbOgu0p9jB4MYGCDzYl42hU/YwEvJMi7dyOE730/iT/9qBddu5rGwVCZYIs/kdxIxFw7sCeCRk2F85THSt0ejn3wNVDPo1Lnn3JS9qWmgJm+gXBKAakVvTOYhKiiRHYXSHAmp3tT6p92dDoASbbtd5Y3AJOWSWtqqlUwJE2sl9u4IPMEoWr0UZj3yJNfGo9f2tzFA84FEvpjglNshOpu1KgV6Dp7UKqq5DTYV8xwPILKny4CU43mOkeVwIkmEuC+fU4NsaVSx8baqFEAqdabFQb9RNFO5LXYgCfUCSnPJOm5QcLg4XsbbV0o4c5WRx7cul/DmpTJeu1jCqxeLeO1C0VTIZ6+XcHO2YhsvFktMn+k6Jnll85SndVZyP17JEpjky6iRMmySAKgxZD6oYaZFjj7mPeghIePgzGXzWN3IkOClsJbKErA5BK8v4cej+7rwzOEenN7baX1iJV1EvkTBn2BQoERARuWVdkz2xl72DfULAekwqY5mqOWm2Jw78Bk9W2O9VhgL1SqBIAFXsYr1fAXL6RJmVvO4uZjCxalVnJtYxXu31nBhcp2DPI35VAFpPistlr6nDZ1l2tEkyKr9Zmdx4IYTZF+rKlgkWJcLfeUl0t2PeP8ueEIR20PJ3mbmnH7/BUb941GzaGJ+WggrJqBZRrkzFwONB3wGoPb196IzGmW2VMcqDV/cEVRmCa4et8d2D5eku5bJ4MrUNG7OzZPw12ySI0EBpr/Tg+EeN/l4BdmNNNaWlrF46xamr1zAxPtv49Z7r2OKwGrh2nmsMw+FzLp9U1pgCdNyPd5GYdk0rwY4NU6sNFbl27lTGf+WRCswTwQ8RbNcMsdj33exnpomefI6mU2yrkcvY/Ld13H91R/j6gvfw5UXv4cbb7yAyQvvYmlijOA5ybFcYlvJtNeLp04JNLVb/OrpOI5SqOzvYjtTUE9lKbRy/E/MZpEue9C9/zDah3ahfWAXwp191p+rpSKyqXUz5xtlX7g4OY3xhUUzhZAmWeazmXyBfWUW3337LC5MTNgeUG6XGz62tcoUdm8ZgFLXkxmd2j8ccpzfyBMfuwI8HgEpedLkOGSXkGa9yTecvx8eNAusZ0RHrk3XME4BfdBbpZBSRxcBUoEA6tYvC4BqI4DyCUDJCx+//bcBQKkdSTclu84ulnFtNI/hcBseGNR6sFa0E/zsI4h6oJ/Ap9+PZ3YF8NQuAv5uD3ojLoQ4FsTrG92B9Xu7oXROqm0Ckmi5bTFB3qF0FcOMWs+gCdpkro5zsyWMEaidPBbG46ei6Gp3mTnOF+k043MJzeyRDq8RUPzopXWcu8bx15bAwMnHsevhZyj+xM0M/vKP/hQ3Xvwulm+cx8roRSzxmBy/htzqEoLt3Qgm2o1PGHdjmrL+qFFOyVDg1mRYhmkMdW3hcdKLdvZBq5X7XTXKGLPYBFDORrqU8diRZMLXHhSAEn3kmCJ48ksD5fIRQK2RP8985Boo9RkVR+eacHS88N0GUFkCKE2mxv2tON5YA+WjpC6Q1JRPBKYMEjCPUdK3bl8dw6EqDkYJUiJ1dPu3kPBuod27aSaAh6M1PNpZxXMES1/vLeMZRqXdRzoUkOGN8qNyN0KzulUN982JxE4vfErnoyIDv2Km3drW4shgPx4nYHr6yEE8c+QQnjx0AAcJyAI+X6NcTn9T0NtOlGzFe7xwsS2dtfmSwZy07WnR5ru/vSPKrDxH3igAVaIgLIsauTDv0rIEtpVpXfmceXImX52kvPLqtetIUXbpYH08VK+hly2ZYX2MMQ8XW0gPIm7s7vcSQAXMa6nk7xRlvsmZPMFTln0xY6bHPvKx3/7VTvzqs+0YJtB6iDTl60/F8ZXHWR/7g1gnqJqZ/yxroBpHY2/8LwC1MnYVqwRQJQIoEbbemNecSeipdLGOjSIpLQsTYa+S6VWEPVVVuZNoNoMRTHbmZKaCmQ0K/61k2AJMwYjtMyThQ5oBuWR2AJTTgB8r7GgkCXkS2k24tnPZ6vMoAZANqKOz74wjJDomL/ycwIYajuf5pWmU1paMkbiDPvg7w+a8obKWRzmZRXkpheL8BgpmCsfIY3FKJnFOzBME2Dl/K86nbF8ogRkVKZPfxGyyhinbA6VqMx/j81VMLFbt3sxyzX5fXtvEWpqdIbuFXEGImmCMiEC10sIBt0kg4mKH87NONagjBCzdwTYMRL3Y1eHH3u4A9vUEeQwS3Aawtytg64tyBbbrRhZLjKvprNnFdvGdw4MxPLyvE08c7MEjBFB9iaDNGM6vE2gR9Eob1UswubcnzMEbx7HhOI4P6ZjA8eF2DoZ2HhM4NpTA0aEY04vbcwf7YzjQF8X+3ih2892hjhABgnYi99gAFBjLE1DJtHORYHNhrYBZxjnF9QK/X8DCRgGLBFJLqSIBeBGZAgWZGkUcNpb6lMCSCXFqSOc/CSgBFAfTSlYbPjvmk8FEJ0HUAPyxdnObb0GNohe+wNAULm0Wm/UtJiBhV/0wS0aZnLzJsePGYHcn9g/0o4tETsDongBK/1gWzdYI9J6/NYGfnjuPywRQEpRlehRgWj0dXjx4KIKvP8Y22RPArl439vRwDEcrCGymUcsSuC3OITk7g+XpaSRnppCcnrB1blpHtXzrOlaYr/W5aXOjLnNDOVoRE5Q9u6Mt5lETCRpbvG/jTOOORw0kO1eeG+X/axGa+W6WR/RCYFKCIaOIO4cfgTD7YC5rZjRrs5OYv34Fs5fPYebiO5i6cAaTBKa33n8T0xfPUii6ZGaVq7MTqGZWEGjLo78dOLLbj8dPRvH0A3E8diKKR46GcXx/CPsG/eht97Ad5fZXbQ0kUzXMrVQwNu0AqM7hvYh19yGU6DJNvtZMyKuiTF+0geHS6iqmFpZIUxiXVwxQCWS/PzaBd2/cxAUCadmhu71+eAieZE/Pz1AA3sSesGNKsVJqxSbrwCXBOdqGaEja34amnGMqRx6QL23yWk54NI4kHDu03jHDcNrf+eMEkmS7JJYzDdT4TAUd7hr6/HX0+DdR/oVqoFo/oIEyEz65Mee/vxUAikH0Rft1zS9XcOFqAR1s/z0d7I+8FyKficucmmBpQDHmMjPsEOUCD/uKakBdQcedkoCOTaG2Sav1jO6ThBsvsJly/mfXQqZUx9UlCkIUbE4eCbOOgwjzu7LisBd/mUMji5rEnCQI/PGLSfKyALoPHMfgyUeRGNyNtambmHjnRUy/+woCtQKefPgh7BvuN+F/jTR3ZX4O4e5+WwNl6yYZlagms8T7pa1KzU+Z+fdQ9xaeeCiOcMR5xir1fga1G797B4BKlvnDJiI7AJQmPf3afoMgSs4kzInEx1wDJT4t0JTX5GOh6URCGqh50wZJAyWQMxisEYA4fUoVIQcR0kQJSIU8Lej0t6A/BOyObmEf2ey+GOlddBP7Y3UcJI05Eq/hKONhRjmK2B129pYKEXgxGWaD9NgqeEdF89S6LuN9cyLRXAPVrJ+PEeT1LhLwE2hH0dOeoIyXQE+CwDsSplzvcWg4v9fIXbN0jSCa7iyLyJBvpPIFym1l8oNNy4fG7ra48iFZUpvIE6DeGWyXvDhka678sjrj73pfdSJaKy/Pl2fn8erVG2jL5bCf906yTqI8TpAHX9lqw020oXfQh0ePh02TFCU90phLZaqkXUVMzBQYiwRHfC/sxnOPx9Hb6cW1sQLHUwsO7wtgUM5X2t2ok4/p+595DZQQoAqjDpocF4AapfBOBEfiqXVOES3O5wMbhTpWc+wMJIYRvxtDCQEoCRh8v9Go+uuc6THdB9byNRNqiyxojUzKG++AJxQ1DYE2CZUrZRNS9JIlwD/2rmJTQGteM+o5e9jpiOqgWmuiBtiqVVmhbGSWpU6BtVbKo1bIoVogA8xlUMmmUM6so7ThuC+v5jk4c2nk5m6Z6+2WLUeIYqvbWiKtGcpPJJEbW0F2dBnZG8t2nru5bCZyuXH+pqMA1CTTJLCqEYC0sMMYYmf+a6yyUpkCSIkEp+J0Ggn72rNF4NRcBDMGvRz45MkeEtS2FrkJly1ulcIKmTiF8CqPLZBpmswitHBy01x5dhBEyZGCGFwf0bnWEPVF3TZDI1PMq1MrmFjaIJBTm7ZhT3cYjx3oxnPH+vCVI704tasD3TE/QQeBHEFMvlRDNODGAQKhU7vaTTv12P4uOz64pxMn+fxJ3hd4OkIQdmjAiYcHdO2AqaMEUwJaR3mt3/b2RDFIINUbCxC8+dAV8aIjwoEd9vNbXmiDZoEiaaxS+QqBFUHVag5TyRym13IE4SSkRdVF3VlfxYEvwU59QH2C3cP6qGa5Nyjkqa+pnr1hCpnt3baZrkCU9RsbtXr3CwzMk4JmWLSoVGYI1UqZAMTbAFCjBoS74+04PDRgxE1S850Ayun/lhbvr6QyeH/8Fn5w9n388N3zyLBfyTOTgJW7bRMdFOhOU+j49lNxnDwUwrG9ITx4OMJjGCMDIXQRZEsgCfpYLy1lbObXkFsi4755GXNXz2GWcYYEff76RWzMTZFZLaOYWkNR66kY5RiknCtAe3IIDGp2UGaBGndifBqLVreWdY1ZCUgavzvBVePIIjXHs8rpxE8SLIHt6KTVoBWKO+nFB+Jd+WJqmkxRGcwVf7mEMmlGKcvxn1o3zZLWHawTNMkcb/bqe6bJG33jedx860WMn33VtHpLNy6jTOZeFY0p5M2DpIBYLOrFcH8Ap49GCJyiePZLtI4AAP/0SURBVFaboVJAPLQrgM6ETKQdRiTwrz6tPCqsrFOYXCjdBlBDe2yjY6WpiSft3RXrGUS4q8+chrS2ypNcG4WUMqZXN3BtbgEXJ2ds36eZtTX7TaYl0d5BPu8y+ijGJkFhD4UGkgZzI14kDazw2URMgrMmJQg2yGwyeQpxuRrStj+dA6KUZ+38r0kR5Z3JOUOM0alrp4n0R3TwxkzN9oEKt26a+Z7MbwSQxn4BAKpIoWfFNFCtmMkLTPLbFPKi0kC1BcVd/hYBKPIkgqZlAvYro0XIdVRCboJ5L+hxzPTJEq1OVGK1s5mgs0111+myzliyM55IyM2yn6yTHq/mCb553nisEW4DKgUlNZasYipVx65hH2mWD2HyNTe/bwjtjqd/yQJpOWVfrKxWzM342++to+zqwd5Hn0HX3kMmI9145fuYfvt5mzh78qmn8A//8f8Cjz3xFDq7ujE/M4OJiXEzY9M+e4FowvbONIdblBO0TipFmpxamLJ9BAc6gYdPxVg/AlCsF6cB7l/Q9/jZbQB1rYCFFRla3amBMgBlGqgAvBxbH3sNFIN6WrVcQV4mfKSnZv6uNVDLAlAy4XPheFwAqm4ASvRGPURjWyAqTHlKe9xFfS2UhVrQHmhFZwDoZpTWaThUw27GoZA0UnVEPI65qYJojvqv0nP6XANkNGkRg870rfumgfoETiSaQfkXSNI2M2ZWx0LJYsLZ8oKDmKFZIstiI59O0ER1m/GxyzNzuEJwk8zI3JS0IRwycCZ5ZfuNna82gtpQFhtDne22J1QPgZy89OlRTfzqJU2wlCm3L6xv4P2pGZyfmEYPheWHW7ZwgPWhXJ5tdeMSwdO6i6CZvPPrT8SMDmuyUbRJS1w2tO3PBuNaFRsUjgR8R/r95klU6zqXSVvaXK0okR5ViWWET6Ih16cHUE7nYGBCqjcDUNJATdwwV9Z+fqyPzD/KjqpdwZNkoCs57b6sxftuDMR9tm5FAoAwhyq2WYtWNY10pblaM8ZbNMHW39ELX7SdhXHBGwyZZkDC1vb79p6OjoBjifPcZrkZrDMQJGnj0VqR4EiCHQW8EoW9UsMteXZmAunJ69i4eQlr197HyuUzWD7/OpbefxUr517Dyvk3kbz0DpIX38b6jXMGniwQyNUpqMsJQ3GOghBBlLRQtQy/RcFe3u02KcQbYGMHNIFXWWRduSmBSG2oNQNybND0VpggGOmOeDBAYWm4w4e9XX4c6g3ieH8IpwbDONzrRx8JoRdVWz+0SOFnemkNS2tprKZy7BQ5bKTzFGCIrLMFLKfymEtmCYrSFJJSuDC1hrO3VnCWwE7mcAIe8xt5vHZ1CS9fWcSNBRIg1nt/PIhvnBjA7z+5Fw/v7URfQrNCbWSMjgAU8LiYvyBOjCTwyP5O0zDt642y0/sRYRn0rDq7mkSzEs33FB0zP2emQbxO7ScAaQ5H2Fc6Ij6mHcJhgrIHmO5pgrHHD/Tg6UPdzEsHjgzF0d8eQCwojSc7Nb9jaTOx6mYLsqUqllIF3FrKYmwxg5lkHqlCxZ6T+Zq+o5lKzXbk2EaOQwvmwUviHY6a0Bhhv2PW2YE4JO3kCwyqJAXWk4TyfHqdoIMAioJujuBd5nMC2WEyy+O7hjHQ1ekI8Xxe//S2xBEjYOzvKxsZvHLpKv5fP/wJ3r5+05ygDJ14BH2HT9kmvdX8uplb7erz4sCw481KbS7GrZ3rezvdOCztx/EYnjsdw9MPEvDuJqDtoiCuTaM5vkVcS4UScqmUrdGSOe/U+TMYP/Mybr75gnmKm3jvDSzcuIhVjq/UEpnZWhIluZnV5ISYHMelzSLynyZFbCaVRyewVFYwjeNm/ejJxqnzoxO3iVPzSf5lneoZ51/jSatnJ9pdXhvdkeFQ43xbM8Kob9++Js1hnQvYlsjE5NwjvTiHlfEbmL7wDgHSz3D5p3+Byz/7S1x54Xtmljf+zkuYvfSeaRC1lk3rkLROQQ4ZegmCHz9yEH2dHbZ4V45VzM6b/FM0cu+QjyDXBW3qKLDh1+QTs2QMjiVQUL5sjPFc3srGZksYJ4DKmQZqNwFQJwVdirfKuxLhg9rDK9E3gt69R9B74Cja+4dsny9/MIxAMIhQJMa+343E0G70H30II6cep0BWxhrbUGa2EU8L9kS0JpFjjRlJl1uxWmo1bViAnxIjUpOZJoBB47xQqhuQWktrjxRGMi6BqyIlao1ba02Vhe84da3JjaYGqkoApVneTTPj+0UBKGmgkmW5MXdhpkBAye/42jzOGih3YyPdvyUAyhqIbbWxUcP0YglZCh0F9tNeApieqKxMNPZut6u8Qi5ka1jIkB+y3tRnSYJtEkvPylQvU9nC65MlfO9aHn9xJY+bFLRDBsgUnT7hpCiBF+Q/BLKpGsY36vDwOW0o3EO6pX3JTIr6vDrAFxHIg7SA/cpoHu9dymB8MgdP+xB2P/wUwVDcaMvNN19ENTmPb/3qt/CVr34N3d3d5oksSBloamrKoibaFDp3HYAvEnZoKWlIvUr5aXGGdHkG6ZUF9CQ2be8bbTQsenbfq6bReLKQWSZo1GL9hWUCKPJWOZFwAJQsF7Thb9DRQLk8lAUJoH6OBup2WSgcVxwApQkt00Cx7BkCKEFxeeE7Ea9hkGDI20ag6WTJ3ttZITIvVR1ZPfG+ntH76rd1W1+t80YXY1D/1XMOt9kRmnSoEazaGX+ZAZQFfbqZWTu/1zVjMzR/Y2hj/yxQbvmLt8/iZxcumWtyuSuXZz0PgZDxoGbYmcaOoNumTKCMYeXXjR3PypmENvZ95+YE3p1knRBInaxV8Bzropt1tUpe/jIB1C2Ptj5y45GTETx1mkAs5EweSLNUJt9JrpdNEyX+ukTemSdI6uv2IxziewTR1domrt7I46U3UwRUadMUzy1V0PIvx8tOv/m0gYVSuUrZFK788E9w/YW/QooCm5D7qaEgQZRjenVtMY8rCwXyjDb0Uqh+bE8EB5nBrjCFaxbC+KZqhv8lIrG+bBBNr5dwYTaHK3MZrNTI7I89ihgJhJ+M3R+JwuvXTAsZablkA2ZTM9umPSrwHuOOY71cJgfXuiUhaGlpBGIYTfskL2bObLjNiusZaaS2r51zMUaLzKNkaQ0ZCZAqo2YuNAuhnb4FGu2awo+EdHmS8+nIB5w1QI79tvbC0u/SKklgFXNWFPFwjrrmOS/0rNLIExDITO3q7DrGCdKkdUkXqpDLd4EFOWlQ/pSG5UPp8yjGpPSUVw1xlpxAYRPFct20M1qoHSRgEQjJlVleUgaBXZnZPXe0lx0/injIawI2q2C7LtRozGpj7Kg/6Mr5XVVkjyhHzv+PFSyFxp/ttPWPR6XR/L5AjxZwyvW4ymHHRpQDkjkC2FnGhfU8QVTJ1lOpvrXuKhr0WPlUpt1dYdNoaeNmzXguZetoCyXQtecADn31tzD84BMGUOQV7wsPKnCjkGUSyKWpWwQm6waglsevGRjJr8xjMBLEf/tbv4HnHnoAWxS45TxD7zqEspWgOYer07P4q7fO4q2r1zGzsoIgweCuE6fRveeQfebyiz9AZvYGQZgXv/ZEAn/wq102s1KqsOWszhl11AmvlC31k0JRWww4MU+BuMS6l6Y0TcHoyq08rjLOLpWR53NaqCymU2MibW4vPD6/EynMu3ktRzDyqGmOYZh3MUeZ/MlczBsImZZZ2xZo82zt/+YLRWy2VbOs0qa4PV4+L69wjpntbZNAZpZ16IzxhpaI7Sd37RXSBNtjS5H0oiqtj7Rj5aKNfYcWOHTAWZRdsXdliicAUSmVjObUqkqjvB0rfF8apHIx52iSRI/4XY1lmR5ow79YOIREJIKBjg6MEPz2d7TbnhqK525N4J//5fcxvZwkAPEy/TqPLTgwEsDhPUEc2R1AX4eHbeRGR9zNPuzM5ImJK4je8BJnr+bw07dTePXsMlbLYRx55lcMIKn+VEcql7UrM2amyPwnmmjlaKwZUHm1SFe/a32bJqzaKMhMvPMyJt5+wWbvhqJt+FpfCX0URDJV0vm0F5cyPmyKvlGoFT3U4uqgH4iFWjnGWpl3Z31UyE+aRmFYQEm0yokN2id6ypdtWwYKO6KBPzpbxvNn8hhwl/FoRwW/0l8yr1Y/nPPjzArzlW1D3LuJB9qr+J2RIg5FqyjWG5Nr1n8ZGvX0aYOSkRZ/lUDxyoYbryx58Pqy1/ha3BvGUOQAYr5OfpPjoVZEtrKOpdw88rVVxAkmHj4RxR/+bjd6RlghHDt/I4I6t7sF19nn/uzHa5i4VUCQNOL3jofwJPursyZHgSBhuYrXp0u4tqw9/upmqXK024NfOxTECPuzBNY86fnEehU/vZnHLR6jvjbsTnhwosfDo7agEP/SRJyTqviswvOjBXyfsR5sw4EDAfz2N9sxqHomGHM6wS9pYB+vkef85NV1vPTGOi5dXUd498N49Pf+CXzRBNbnJvHud/8dXKlF/G/+u/8tnnrm2QY9pjjDcfynf/LH+MEPfmibW3fsP47Tv/NPER8c4ViuGG3V5NTchbcx9d6bmDr/Do6PlPGH/8mAbaYbZF05lemkd18C+4v6RC5fw2UKpf/qOysEjmnSmgr6oyPY13mMY0xWJW1IhDsRCyQIkIOY3riJczOvk68voIXl6jl8CkOnnsDw6acR6ugkPa44ZWk0dTFLmZG8M5NcQimzQcDxHhYunwW7F3axP/2DPQU83knA4qkbnXJkUAWTNCwptMi1OWkSL6RhX+O4L9Z4wWd9ri0zYY65t+CR9yoSS23n0Jy0uaPH3XHhZFNtKBPkpVIb/nzKhx/OelEkv+/ffwRP/JP/Dr0HT9oEqj3I/muKAtJo8abp917He3/yP2KZgDBM/vd7tTK+Va8gQbpztcWF/9ntxyhlAH/Ah7//1OP47YcfNDfhCo7M9kUF1psK1yC6M6vr+B9+9FO8f2sS+3t78dzxw/jNhx+Ats/IF8vWxpJHGxK1EvhA2ClP3g7OPTeB0c25BfxPz79MWWcGfvKv3yDv+vVNyWlbtu7pX8OLjS4/HjocxNeejOHp0xHYfnQ1psdDNl3Frekc5pdKmF4o4RXyTZnttce9CAbabDJZefRRLjYLM35bE4PKzucMoP6UAOq7yKQFoFpxYkAAikSRA2Z8pYhRZlCblElwlQblAAHUYJwCEHun1qhIza8ZSEcT4Zh1rGQrmFwrYSpZxFqlDT6tSUkQwZKZm+DEj8sDnpC7bH0l3NQl3LASpWWqC1jxKMHIOiMTdcyFnOZSVFOIB2iQCOkKIKjCmutlHPDRONq57jszZToq/3bcvq/nGvd5TwBRs8gOWHKOBqJ03khTAKnRJzgOm02iG42uxT8S/uVU48ZcChen1wmgUmauprkO7Y8U82sdRBsFNUU5ZnBcdOtam5IZUGNe1B76p5Rl0qb1CRk5aWBdJ7MlpAoUBCm4dYS9eHB3J2OHrWGSqZzaSXlRZ3ay6+S1OfPSDEpdwfn7+Qf7Ev/o6ABMmTzqhkrFfyRkmWIFy6kio9ZDlaxsq4zJdNHM+tYIsLTxruploD2Ibu3hReGyxkFX3KTQ6Asi0TeEE9/+A+x98usUMNl92Ie+qDI1g4qhOlbZtCni0tS4rSsSuFhfnDGTuYXRywhV8gRQv47ffOxRtqvW7DmDO18oECytmsneW9du4NULl7DGuugd2o3Bo6cwcPQBM/NQmhd/9l1sTF5FJ4W7X3syjn/0Gz2IR9jOAlAfCMoRW5oHR8jlHevzbAOe5/KbmFoo4wcUAl5+L21ebaQelwaiKxbDcFeHjRGZlGrWSA4KChyf2nlczizkzUdfVd+R9kmA0UOQJADlDRJEMUrjrNlG3XcThLkJwmTa6Oaz5p2T7cfMWW6dfsqoiRKLAkOMpBECTjLrEMAxbTRphgEpXmuyRKBJwEcgSjO4Woit+62QBtkBYaI7mjXV4lxtOig3sR4CPz/BhsBPwO/jmGEks5B3ypDfT8DuJ/0LEEQECJjiZlfeFYuSlnkM4P3kvfP4v/zxd7BCQNrdP4T06iryG0kDIUM9Xpw+EjJX5dqsdrDbh864x76rNlHH5DC3/vnK+xn8FQWydy8lkduK4vCz3zIvfAZGGfU9lcsAnvq0xrOAFBvSFuWKHikoMf4RPRYjE2icOvsyps++YuYZ/QRDXyWAGglq0qYFqZoLy2U3wVQbMhQ21hkzFDjKZDitZFrSDIQp0yoGvFusK80yC1ySFpImaiwKONnEE+8F+LtAFN/Gq3IVfKmI3YEanuiu4Zv87m0A5SaAct03ALVWbsPlDdedAMoXIYDaj5h3B4CqbmA5O4fc32gAxUgacP58Bn/03WVMz5QRZzv+p5rt3SMApYcckP9TCiZ/TqBFNoQI25bdHHsIin7tYIjgyLEeKJQ3MZ+p4nqyghzPeyMetBNEa1JWcoU0UGoIa1cG8Vm1yws3C/geBfI8v71nbwC//+0OjPAIpvFZ2/0LDezfVQKoH7y4hhdfX8f10Q0CqAdx+u/+QwNQ2kfx/A/+GFifxz/5p/85nn3uOcRJOxRkmv9H//7f4/s//CHrrYquQ6fwwN/9Q3OsYACKNFETQ4vXz5tn1bG3XqEgm8fv//YAjh0IoqOdhEXEYxvk3ofANnYAVL0BoJYJoFJsIwKoyC7s72oAKMb2SBdiwYTtBfVhAGqEACooAEU+on6gfiFapa04ViZvIb2yaABqXgDq0lmTm+8GUOwy21WgNCRL6Khn1wictNZRcT7fikKVD/O+NFcyYY6Tjknb3e1nXw3UEfM4Mpu6fbOP3t3/lLaq/b4BqEcIoFhnCl80gHK0dVu2h5S89/3rF1/F6PyCOYH46vEj+MbJo5hbW8e12QXs7enGru5O0n2BE4GSj5c3KVckL+TJv86OT+JfvPAyiktLeMLdhq+RTx8hr7/J+nqDdfHTTQ86Dofx+7/SjlMEUT3d8hLNPKrBeaiU6ljbqJgjk6n5Ai5fzxFQFSm7OLKk192C7k4fhvqCCAVdyBY2zbX5JOlcy7+69ckB1M4yGjrk/9sA6q+I6DK2vuY4AVSPAagtzK5VMEGBaqOyRQbpInDyGnjqjXqtf9heUUR6csstF9Qyo9Ixz/tZUlntDG3COzuPQ5H5kv11Oqtlw7LCf3bOIyvQVLCi8HrcolSBqj+xe+c5Cd8CMQI0imLiTe2QNEeqQB8b2DZxFfDhtbwMmhbJmD6FSKajfOysTKW/M6i91EE002HmVo1r3bff9AKvNeurl61uGQTIlI+J5QxeurLIDpM0UzS9G6JkFQ/60J8I2PqkgXZnnZCZs/E3rVtyBBMKpE2gxqB3daZPGLFhPQtQjC2lMbmSZeepopMA6qnDvRT0Aga0lF8nOGk4JWZaTgvwr2rfueeIsA4R+byC81V9zwnNb93+ReH2PesDjJKn9YR+2chXcHMhzYGdwiiPi+vapK1sa7hk8udi//BT2I2GQyYAx7t68ODv/CEOf+3vsM+0Wf9zxPz7EJh3LYBdbnhgU3/WHk1rc1O4RWZYXZjA7z/zJL718EMY6EywrT224d3lqRm8duUaXiJwGp1bhNdLZrNrH/acfgYdg7scLYTLg0xyGVdf+gGS41fYr+v49Sdi+Gd/txftFPS08L8ZdKb60z5rOt9SB238LHCk36T8ujVfxNmrWfz0rQ1cpDAj9bp0kAJMTx45iN956jH0JGImeE8R4M0mV7GaSpEhZmyzvAIZvjy/mXcdGxesaU2mNCZUNEi0w7xplJrf5z89p0kXaUSaJm2sKhPGrGc0nrUTG1wKzR6qa6efqL7tDefU6IKGS6vWDXL86YcCyaXW7lhS7Fia1dvdLSbQjUiQAIngKB4KmZ13RyQMuZhvD4cNONleaAqWBaWh8hAsql2LZYwvJ/HCuQv44xdfRkvXEPY99CQ2FmexdOs6NpaW4UYJgz0+M6c8SeFnVx/pZ4eP35DnPTmrYP8lbVLd/fjNDfzp86u4enMNNU87jj736+jZd5jgM4BE74D16zL7Sj6TcvYYIzBSPTbpQoM6MEp3yDOCKoFV1dP0mRcw+dbz5mWzh/Lp13qLGCaAUhV1BoHuoGimC7m6C2NZAZs2zGVbsVRoIaBytrSQSYR2/lf/kWlbmO9op/9I0E2g6SLQUhpSbAhkON5Ir0xRcFio4IGOLTzTV8ezPRWbDf7RvO8XAqCubHgIoNx4bZlCagNADTcAlLR5pfrfAgDVqFeN0ZfeXsO//KM5ZDfqONAZwN+XoxOWk1VBnueYVL9FweQM42PDfpzq9yFLvq72kVc9jQXxeB8BkfiseJ4NRAY9YzRB39LFjqBJGYXvXsniPxKcBWIe88T3d77ZjoER3y8/gPK0opyr48evrOGlt9Zw5VoKvp5DOPbN30KC9FoTwBd/+B2sj17EiVMn8OhjjzM+hmAgiNm5Wfz5n30Hr791BtGeIQKKx3Hgq99GuLOLY7pmE1Ga9FifGcfM+TO48vz3MBjZwG/92gAePB42D2NG5G6rX774wO9JhMvlahRW8/iX/5EA6vIGWjarpoHa33WctEQaKBdpaA9iobgDoNZH8f4sAVTmLgD18NMItTsAqhlEU7X9x9LkuJktltLrmL/saKCkJdrd7gCox+4CUOIKon06z5N2rBLcnFt3NM1a75gjvbFJHvZR8Rp2Vzv2+uo4GK3hdEcFh2M1o0Ny8KGeqXhXl3X4C6MA1GLxNoCSOXjf5w2gnm5qoOS22xlHX1hg0lI+aIzOEySdn5zGn731DhY2Unji4H48e+QQHtwzgu+/dw7ffeccfuP0KXzz1HHyzKCBKPHxjxPc7Bv5UgkXmP4bo2N48eoNDG6s4/dJm4+wflTn329z43WXGyvkRacfieE//71e9PcRPKlxrU6Vkv5QJqd8q3V4U7MF04xWKlIsiDeDoKkVfV1+DPQG4COflbfR//GPlvDG2cynWwPVoGnWM0zwYJDGR1741iZGbVZEwKI7LHMw2S+2GCASSCLYIwMFQREznKrgxkoB15cKGFspYmK1aCZ7ur+crWCVBUnzhSIFFhFfBXNaQWYuwuDMmGr9ijZCJbiRW+yAlwPOi84IhQvGPgG1dsfT3L7uIA71+nGsP4hTBHcPDUfw8K4IHmV8ZCSMBwaDOMb7h3uDOMBn97DS9N4QgV4/ibLWImnfITm/kM21rd9qNISyZ8BIeVQH5X9nY187NQYid6vyFrSar0Lusuc3qphZr+DWagnjSdbBchE3lxhZF+NJpy6SJDIFNqZM8aR5+suzk5hdzVOgk9mgtF4yc2lDgmXuJYjqbw9iIBFEO8seDnhMkFGHtnwwDxrsTUFTR8Vm3UpTJUcNh/piOK41TDzKm16jOBZUomZskoed95pRzzff+eJC82u3w+3cOEFF05h0ykzhh/2kkwDzcH8Mj++XY4t27O2JkEBLu7bFupYdbAWFAoUfEmAtUIwP7EK8b8hMymRaZhWi0lkB78rDndn5TEF9W4JYnoRBmigJ/9KyyHxNHoVSc5MkIkVsEGSp78mz3r99/mX8xZtn8Pb1USRJtMKxBPY//Ax2P/ikrWPxBMMmaMuMS1pbOTjIrq+hyDJrw+bTh8NscxJAdWQrixXSCQIfvGclVl7YrQTO02T+F27mTOPxHQrtU4sETwTu4c5uuPwBFPM5dEVC2D/YhwMDfTg6MmTOL07v34tnjh/Fr55+AH/n8YfxG4+cxq88dJL3juDRQwf4+z6c2rsbx3aP4MjIIA7ynYODQ0yD4GJwwOJ+xq54wrw0mTZVXgtaOUbDPuzmWB4k0etq91nsVEz40M7x3JHwooO0oSPut/PORuzp9JlmZ1dfAPtHAji+L4RHjkXx7a904vGTMWRym1jdqLE/Of0qTGD0W48/gn/yq1/H00ePsD/txmHmaXdPl5nkxYJkDOozrDTVu4FBok0xQo1BMRp5JpS71neu38S7N0YxvbIMf3sPevcfRefIPsT6BlHKbiCzvo510o21VBUbWUfwlHlfOEDAQTorwix6VCOTlxnluRtZJElTW7wh9B84iihBkzw5yplEtKvXvPFpjYWfYE/26rWKY7boAFSObqbv5M+DEEG3gFeifxCZhSnbh6bKutY+KbvCzg77mpTSehRp3KPeLXQHtgxYnYhX8WR3haCnjCd7qjjWsYmRKNATlvMbgvVNFzJFbdy4hblkDRPzFYxOV3BtooxrkxVcnajg+gzp5brWKrTicAI4GndcCP+i9oESMJPXwSnNTDe98LV5We4E5MZc46a+pU2My8hVsjwWyHxvr4EKf6Y1UMrF3QVq3mumeffvCs17H/XM3UHPNp+7x/usDK1/1KaSN8a18WQGLdUWDMW8ONztRV/EMTGVyYtmjfvCLjw04CNPdbOe2mwNnZKbIuj64WgB//P7aSTzWgvTZjKEFviLd6qvU+7ls/p2M09K06HxWjN1dpYC1VIFw8M+PHg0jF0DfgqQTEAP/DIH5i9LPj81l8PcQgFLK9pY3pFpYr2DaB/ZT3q/ZF4552dncPH8Obz40kv4/ve/jxeffwFjo6Oks6SvT38Lux5+FqFEh7l1tqoiPdB4lla5QuF88cZltNXS6KJs09vpQRejU4lOVu5LkMzEMsvsW+tNLpgbc3nhqyNsa6C6DQBJbgn6QpRLtC7XhVRxDYuZGXzkGqhGEO+UubXDO3MGIjMEUtmVeeuLcfaL2174yA+ZJckz7HIGim5l3Xh12Yt/fyuAlxe8WCV9kil6X4cLjx3xMXqxd0CyhCbZWpAqkQ6lWvFe0o1rabfjpIs00UtaaHNvOwOvdUvV8FFroIK/DGugPmlgHk3eZB4XN9IYW1jCtblF5nkLp8jHd/d0Wp7OTUzh6swc9vf1WpRJn024NsZ3o8T2915B1jg5ymg/OncJb1LW2SSYOsn2l/Ypwc68wgZ9AR6MEg8MDflJDyjzHyYvJhgyjzN3BEeJ4qesGyFDUzVLJhbbjoRcHCd+9BAHJIgBvMQALrbZuct5TH9aN+ZWxkZoztg2AdQqAVSFhZCGRt7dtPBTgr4cBZQooMqbjpxBKJcSQmRf6CwcdszdpDER6IqRgLaHBFq8BC+sBAo7u+REgYXZ3x3AQQpGhynkHCcYOtEfIvAJ40hf0O4f4O97u3zYw+eHKTRJ06U0eqIkGAR17SFpbdzm4CJsThscQGTmbvx+U7ukmQYPpUTlX3kUCLS8M68CG5qFkIZLZn8aRFbxfC5DcLiSJUFcK2OUYOjKQh4X55x4dTGH0eUCbhE4yjRxeqOMuVQJi6kyligcLWerfLdK4FSx43KmiqVMDQvpKrS/UZh5lR4gnS87fIHf1EzuBq/lxjsR9OLErnZb48OfrJ7t2Ag7mu4DQZ1IQM3LOhDxFkjTBz7qnb9uQe2kdlP51IZyj95BYXtPd8RA1R6CqTj7ndZQaT2Z3LivLsxhyTYu3WAdtSBEwdPLgSlC7IQ7BsTnFsy7JAmjbLltbQ6Fb92TWUaZ9+TdbiOVxvTCIq5OT5u76SsTk1jhvU0Cir4Dx7H3oafQQ+E53NlDoqM1QnrfTQbTasS6yDIVc1nkUym0h7cw0h9AiMxFwh6LamVsamdUOPvLP9J4lCkAXp0s4sWzG/jLl5I4RwEov+lH38GT2PXgYzZ7KkYnz08J1vOevj4MdXWiOxEncXIbuPf5vDYzJm2fXKbGgyF0RMPo4zODXR3YRSCyV0R2oJ/AZJDMYMgcZ5zYM4KTe3bh6K4hMwG8SIK8mkkzT/I4WWdaFLT3BPHEiQh+7akEnjwZwUNHwgRDYTx6LIJHjzLqeNw5Pmb3GSl4nWZ8UK6QD5C2MB4aIciiwCuPPO9cSWOKQlorAYdmyzRZ5NUCVZanvyOBaHscHlacY8brmMI59WdN6gSeayLIqUyBYjfWUxl89+13DPjKVDc+uBv9h0/CT4CjtV5Bgh6tQSqk08ik89iQA4b1ClbTct27RSBFmkm6JhNerV+7eJPC7LUs0qQfvlAMvQePIdLda2aPAlACT/JwpDEvE0iB8kA4iqDWlobCFgMETdGOLsTYd7SgWW7PxbiWRy9j6caFbQA1EqrZOgD1Fwm8Mjc0rTdpiYt500aVAQIb7Rklcxc5gNDmknIBLG2R9lB5uFNAq4aDMYIr9sM+/xY6vLDNVTlcWU289m3hMIHTM318tr1me7SkKi2YyP0iABQB3zaAcpEWkye4vIh4OwgMgnzKAVBVcyKRQXkzb2PmswEofV3xo95rPGMH/lFmFVWJkuRE08nr2DhS3ThR9yRb2TM813E77rjWb813mu/zqM9skS9OzhZxgX2uUtoyN9FHCKC0mb7khabMoElHP78viw0FF9NIFTfx3kIZ786VMb7G8cR72hxdTii0BkEGnGK74r0SrSQnOP+UvVazTplLVfHuTBkTqToefSiKZx8m4I823JiLZf8yBhWAsUx5IUMAlc+T3+RrmCeAymbkdKpAut2Lrr2HzVumJlLk9KVuG2GnWM85tMm64NAJ7HniGxg+/QwFxAiWRi+ZHFbcWCW9J20Kx2zcaxNemfLV8usIBT3si14ME2Ra/7ifINM6DIxOOV74CKCWnX2gIr64AShNlIg2hbykRZ8CQGldugGoFAFULmca9gzBU3Z5zkaPXOsflxOJkOOFT0NCjbEqzXLKg58SNL265MZUmrxQfXmXB195wI9ffTSIBw54sWfATX7mwYEhD47tIW/r9yIeIR0vAtPrW5jJy4y51Tz0ycyvORSN7jPoczq9F4D63DfSvY8ASpNuDoBqwcLGBsaXlzGxvGIe+LQZ7uj8Is7evIVrs3PIEPSU2EZLGynTUJUrVUQpA3iZT1lDbIdG+RWsDhhqNY6TtRRevHYdc/MLOMjyP8jyH9isIcVnLre6cLbuQpG44dlHojh9PGQTBq2igfeiB7wtOV9rcuVtuCPBcUWsIfDUkSDPJF4QwIMmfEiHzMSvUP/kAGoneLLAzKpMTQCVFICiQCMzt6YGSkKrqTsJLtYLJBQcOBJgO8h993f5CXT8BnRGeBzRsd1r58PMuK7123DCiXJ/PpSQ+Z8DqhTl0U8u07sbAKmTqLGdBZaXP4Ek7TcVJvOS228BNAnQjikbgZFmQlghMhPcYN6k9Vom8TINUaqCWQKcmfUSJlcZCXhm1ssGbKRJUjmkVVsj4VuSL3k+L9AkTdp4UlolHQmWeNT7MxslPlfGak5gqI4cvymTxU0yY5mHednpNRi0DsfTqk3uWg2MrebK7GAFZAtl3q8jU6iYuV1Vs9lsDwlyYieazdU+SnIHLvAjj1d3N9fPC2pfzTo349/E0CyjtFLqm1rb1R312zooafB6YgHT6EUDHpMbkksLmBkfQ2p5Edn1pKMNYhpeCp1apCsw0kjZOahrfQ5BxEJrdxyX3xUjrs5sosNc5DShUCxgLZ0iAM8ixX7siSSQGBgxM4DhYw+he+8hs6OXgOynAG4e1igka6anrL2a6jXUSkUzc2jbKlNg8aI95rI1Ns64VUYc4q8oeUrjWEz+3I08fvr2Ol47n8XoHHtgpI/fPImREw+ja/dB+Mm4tYnh+uwE/KSs3e3tBFAdBo70fTm92DbRU19le6jMIvQCJJqVCpOgRoNBgtqwOV5IyCQuxtjRQeG6DVMrSbw/Oo7zBI6U/hHp6jfmKllPNEiMTeBp35AfgxTohijADkpwYNSaoqHexrER9Ux/l5flJy1JuG1/JW0MOzpdwhvn0zg/mkFhM4Du3fvhJtMWuF1l/SfTGTPb6wyFKBw6NE/j8qOGkJ4hO0SxWLJ9l37wznsYW1wxrVDnrv2swwOmcRSBdUBP3MCzhMh8voQ10pNl0ppURhvesi7JtDQXVSTNOD+axXvXchRSWC2JdnTvO4xY7wCrKG5ASO6OrZuyP2m2ViDKx/7h0/oy9hU7Z32H2HcEpCSguAgUtc5UQtjijYuokomFKHnsEoAiMBIDqpNmpaptuJlx4+K6GzcoGIzyfDTtwq1Mm7n8lpc+ARAFzdR2E/AMhQiqIpvYG9uyeDDOmNjCPh738/oAgdOpjk082FnH0bj2gNLml+QnlTZM3ncA1dIAUOx/dwGoaANAqV3rZOhV00B9ngBqxzu6ZF62B6cBIUYRLf3GoHFVkQk8BfQN8q4kedHiQhGz0zlMT2YxMZHFrVsZ3Bxz4o2bjGNp3BhN4/rNNEYVeX9sPINxPjfJd2ams5idyWFxvoD1lSLWyfM20uSTTFfeqdQXJUAd6vZhD3m5xrSyp7wr9+qjGhe6JT4s3jsjPsu4Qj4qfZ6vdRNxH+uUZSlUgRUKK7PpmqUjpxIqtqImL+XNT6aBWjO1yd+efTSGh46HCfbtk7+8wepEbURaLOscOT9iXeQLlEmKBFOZPLOv/S5JA/uG0EkgFSGQihNItZPGd/O6//ApDJ56Au27DpnTmoXrlzD21ktYuHrBtpPQpJ8mydamxrF08wqWbo2iZbNIGurB3mE/dpEuWqVKkLhfQQ3Hz2kCbmm1qYFqACh/HB2hHvYLOY4hSJIGyu1nOzcA1F0b6TYBlGixPCw3g3iyAJTKLw1UtVQwD3wZAihJSwnKhscTBFBBx9ROoLy02Yr31z14cdGHs0mCoZqL/KoNDxMwPfdgAE8c9+P4Hh+64pQpCfDjYQIkng/1uDDQ2cZzypcUsLUu89ZaC5ZzMI28Jo86vHJEoGp2Gl1/VQ2iTzsBVHWHBupzA1BDBFA7N9L9okJjTJvcwn8F4oAcQdJGvkA5twJ5BF7L5Gz9k5YaqDjpPOlRasNAlECz1kSFyPcdAOWU246NU1vnzrCWzWFsaQlv35pCZW0Nz5LznCJ4ijIP4+w777g8GN9qQ5i8/JtPRnFkXxBeYhGbdvnQri7LnBZ4SEMCxA/BkMeO8uop3tZ8RgRM9KuHMkLbt//rT66BuiOwQCrTTg1UiZWjCSoBqBBP9G3RdIEouTKX+Z4A1L6uAL52KI6HRsI41BPgtUzmHJDkaIy86Ay7EG8AIWmKtA5JJiIqkBpK414gSBouizzXOKoyEt+gwnsWaw0NEgmV1lXlCIAyBDHa3FfmgvOpkpnS3Vwu4LriYsE8B17l8QqPpjUiKJqSQwsyIh2TBFICQzeWCrg0n8OlhTyu8XxipWxAKctvSNhUx/CxI4d9BHU+D+J+CqlBPzopxPSGAhimULgnEcOB9hj28jgSj2AgEkaUwnm2TEEpl0OGcXE1hbF5EkOCJ6FhOYmI+CnoRfzmKe9rx/vNfbjWP6nH3U+a+Nc5CEzJG6H6kZf1Ki+Rxwfj2NsbsU18KTmae/Pk/CxmR69ihsxJrsU1W+/2es3EyRbdsz9+nlVuBNMaUaZfdXPHKpto3jWnCsFEh4Eojz9gmoLu4b0YPPIghghg5CgiRELcRsHY5faaO+p2Ml5tpqpd7eUtTmtf9JvS3JidRJ5EqVSVmYKXwINMi2VqCjo6ykROG6Fqw8wfvZXGd19Zx5nLGayXCCj27Mee049j10NP2matCsq+w7zHsFUTOAuwTnuwm0RSNSXgdHdwzH0aAL4JrnZEZUQ24PKCd+bGTfyPP/wZ3rhyHVrJOXjsNEZOPmLakxJpzNTUhm2pEAmxjlzOWkaNx+YeRM0o2qAo67/mPe1PJG+Dqv6NbB0/eH0dP3xrA+upiplzHnjy64h2dptZzJrWcTGqwI7dPtuGY1wAvVGqxvF2UJ1KQyXba61Ze/3KNVwYH0dhqxVdBE8du/aZ1tDlk5t4Z+ZQwKZ9cJcBIFaoObXI5yi0UnAdmylhgcKIzPvkGfHSzRyuTRTR6iP47Os3MBbvHWQ/6Wb7R0yTpODkjH8b9W5lIHh1eRzvhgJXThBsI01h3Uv7tLQNoFoMQLV7Nk3BsU7wJE98z8+78ZM5D95b9zL68O6ax4STc2tunOPxAq8vbbhwk4KDQNU6wQ+bxWYwAxRotMu/dvLXHlNHE3UCp00ca9/ESGQL5GnWLhJIBJruP4Ai6P0YAGpTGqgtAqhy+jMCKH1VsfG8BpYiL9VkGhZ19WkK3+VijYJ3FesCI+Rnc4tF3JomHyMwevfiGt56fxWvvpPEi28s4fnXlvDCG4uMOvL69WW88DqvX+c1z1/kUc+9+OYyXmJ8+a1lvPL2Ml49u4LX31mxtM5d2WDaaUzN5zFLXqnxsUZAk87X0Ev+r/2gWhv5bo52cwnC7EseyIqukv+uZ4tYWC9gZi1nWv8ix22OIEJOpGbZp8fYt6WdChOwD7Lu1PZmgk4+f3mxjO9d53u8eWR/EA8TPPX2iQeqcvRt1d0vb5CWTEAyV6iZWZvWBKp5U+kqUskkheVpowHaizAQ70JsaB869p5Ax75TiAweQIsnYFtHjL78Q0y++RPkFm6ivE6gsTKDjZkxLGmPvrMvIXnzPFo3C+yDfhzaF8DBPQH0dGmChpkw+8j7FBp9V46KtPfVHQDK5wCotlZn6UHQF6ac4zcwlW5qoHYAqIgAVN+w0cY7TfgcAKUJLnlE1USewFO26cacMuWJRBXDwTrHq8YzMJVtxc/mPXhp3sVvEfSEgVP7+Nw+N3b1sR9r7SP7dp4yo9bIaJ2w1u2XCfAFlBKRVoz0UB6LtWFlrYK59bppoih/26a70nTZJh2q6kZ131835g1aLqLxhQUHPGliThYmEcommhBtj4RwoK8H/e0JM3vXZGmZ7SMTd008qq27yJcODwywzWXd4/Abp6Ju51fP6bfZ1TVcnZ3H5YUl+HNZfGurikMCXSz7edbHW5TJNljeHrbHM49EMDzgs5Q+POyoE/EMESvRDsXt+mLZeF9jtZ/pHtkf+HROJBRup+l0iJ1e+FKptDmRODkYMhCldpMwlitt4d2ZLKbXK/B5PTjWH8Y3CKB6Im5mykluOzN356pRjxJyKXPYINAj29ngic4leKmCTVCqaV+fuml7UgVpjdj5SbBlCiCwZYITE5OgxP9WV7K3bgpOlh6/ZWW1cgoMOaYq6syaidRTWvyuPVG0CE4z5yF2gADBT9jjRjs7Swdje8CHhN+HqH5jx5Kgrs1wvYzSOMnkRyBTQpW+N7W+gbMzc/jTc1fw3ozsdikMMK8qW5ggTE4jjg3FTeOkc7niFqCS2WETpSso61+Gjw63a6tx3qg/9SV56RMQnlot4JWry7g8s0YimmeHdqOjuxdHnvwajj37TQwePIZwIk4CSMFWneZzCcwH0xJgyG2sYXlqHKV8zmbjFNQX5GpaQq06jW3yqt+Yfz0jF+ABAqdoR6d5XmtpmPDJEcY6Ge760rwxmeWJUVx54a+wPjfNvtuGbz8dx28912FOCiIhrcMSiKhicr6Ety5l8dZFjuG5HPI1F4JdFM73HMYQgVswTsGe/dj2SBKlYe9bGr+Gyz/9S9Qza9hNIv6PvvYV/J0nHrZJBc1IfaLAzuwm3ZDZ4nffftecZFyenEKlleNsYATDDzxueZGnvSRB29ibL/C7ixjq9uDvfy2B33gqbjNMAkg723x7kOy4KQFN3WBxtYoLYwX85YsrOENG3+b1o+/AURz6yq+ZQwZtkHvr7OsGKDQp9MD+vfjH3/gaHtizC1GOeRFbudq/V5AZYyFfxL/62Yv4szffxvziMvwUCg6wT0kDJQbawXJ5yWQ2FufYBzasbzlawwI22IbJqZtYGrtma+LaWh2PktpzrVAoE1S60bv/GAaOnLLZ6m5ptQZHLN/qO3dWAkOjHrZv87pZNaqM5oL0C3/5b3Hhu/+OAm4J3aEWPNdTwt5w1QSF0awf59JBFJhIi5nyaY0q+ySBmABqmfRY7u41+8xmYtiCm4KJBBCtF9B+UiHXppn7CUQNUMDpDzrerXSt30R/xS7kOliOI15c8v4CnEjcdmP+mrzwbbaaE4nBHW7Mq/UShaO0CX2Z6griUfe2E4neT+pEQp1RHxeTUBSPohCXzRFkaFJvLo9bU1mMTWYxv1TEarqCNMdsnkBGnjBlLuVo3Flv7NyahHQzTZnSafZd/VQ8WPxNa4ql2RG4l7MP8UbxXfEf9WUBXfFN8VfxUQU5KFL2jP9SGPcwjd6oBwd7AnhkJEJeH8KezoCZ5Evjz48jnangJ1fX8fy1NZy5tU4eXYPHwz6mdOUFs0HTZNLXHw/g5FAU/3/2/jPIsis7DwW/NNfbzJs+szLLV6EsgIJrmEYD3ewmu5tqiaIoinJD6UkazYuniTdvNKP5M78m3osXExMvJmImYp70KFGkKIpssbvJZjuiG0DDA+W9yzLp3fXeZs73rXNPZlahgAbQAAiTq2rnOfeYfbZda317r732b9zfh1/ZH+f7nZY3uUN/frKMnzI88EAUv/3NfuzeTr4V4zcECqzy3UpXCj+BxLJvMc8rqRqWCHpXkjUzh7w8SfA7zWtpIBDpQc/gEOLap613AB4qpvIaWkwtERQs2J565XwOgz2reOJYGIneblQkt2aoyM83WD+rGOjrJmiiIrs7yDIKIE69y5zjmPKkMvqYyof5XWO70V5w5wh8/8OfLuPUee1h1cBYfAf2DRwhL5Pe2I2BGPMc6mV78lInunpvL3z3ciLBd7Vpe3JuyvYczC8vYPbMG5g79yYaVJA1M/qP95Tx1CABi28NF5Id+P7NDrw2t4qrKW3r0iSwWrVZJr+P8pTlpH4ir6H9cS/GtYRkZwRDfX4EAx6bleqLaekDsJhu4rnjFcqLKm7MNXEsVsNv765ib7Rp31JzZPcxHiwnOPObnEi8uxc+lhvlquTbB3MiQbDMOjbe/5GRE7c5nOJ3WkyvHEOJL3goA2Sqd+rmFF6+dBnTyST+1qMP49nDh2yCQbqznzrzxmyPo+NvbpYCgeJDb16bxIsXLpNv3EYf2/7/sVXDEea9yDz/cZcPf+rzUy/owAP7gvhXvzuK3ftCFD73lsPvnzbK75cGUIaK+V8A6iIB1CUCqHQ6ay5Hj41HyDDVEdT4HFvlU9N5m8HpoAK6byiMZ/fFMdbjM7toG+G0ePXHQaCKXoWfJrNcyMlMroo8BQJFgT2xuXSFfFVpet5MBqko1dhRNfMkRVijBTbSzGsSJhIKek4fUaURlzDoqE7TaQu0w4FOduBODPexc5Dpp3JkSgtNXJumcCIgk6egcSLowVDAAFF/OITx3hiFaMCAkrz3yUFBUOCKQcDJAUsO0NF3tYhcJNfJlxaX8dKNKVykMnVtOcnjCtLlss1eTfSHcWBbj5maadZpME5gRuAkgaQFjk7epXO3K2eL3je5rUklKICsvqw2XqLiN5uhUJvP48TNFK7OJLGcziNGhXfHgcO47wtPY9cDj5H5HYA/xM5bbbydUW001fdO1jw7UC0WkCTAKWZTFJxVa+uOu2mZs7hMUQoSFY6gs57FF2aQKRYBvDzAqV84G8C2kE8uI7eyaOaImcVZzF06g7nL55CZuYFt/d04SiXlC0cito7gJoHT9GIVs1RWbs0UsZhqojvSix4q92MEjn3bdiLc22+Ll/Vt7Vklb4FSnJMEfZee/z4BwLTtgfTffO1Z/M4zT7GPtddGKINuMW0uH40CuTd4KrChvZwuT8/i9UtX8aMTp3BldtZG9MbvfxQHv/R1dAejpuypXLQ+bOXmFebrLDK3L+GJwwF8/akBHNtPJS7htVmoO3GNvqXKdk7Fs0TPH8/hT55bwfmrWRTqXgzvO4jR+45gsO0SXOW3cPU85i6exiK/519r4v49e/ArDx7FNx5+0NZzqW6UV5W/yFFWO5AtltmO5vAfnnsez50+R2C0iqE9B3HoV34diW27EGD9JUa3WV3KW16egqLAepOioDzWCaKUT220KY+KWSoJck1fLRTh9fsQGxgwsCdzymj/COJDI6aE2awjv6UBISMnq3dS+9YGOQBKawkEoM62AdTQOoByvPC9teLFG+kAxsa82D3ajQh5Z0Km1b0OmNQMpsBTuQry8VUC81Uksy3y1VVkS7xHIbcqpZ3PaAvWiIdgyrtmJoJjkTXsibVwf2993eufHEj8dIEAit+9pX2gvB8TgKoSQGXbAGrZT5lCAOWLYFtsL48EUKCsIYAqNfMGoHKNpfcOoPQRQzM8ttuh/H1nMlSGbUapgKm5MuaWykhla0gTiCzLjC5bN1Ch8vOSJ8hio4fKXX/Ig76wB4mQF9qY3OQbAYizxpdASjKIRw0aSCapnkxZa8tH9SkXQNnAowK/IS+5cjOeJoizNbz5GpaLBG4VykamV94W9Q1ZkwzLooS6gADUWNyPh3fEKF89+IsLefzscgqXppM4NBLEbzw4RN2h22b85xjnteUyzlJnkMl8nOl/eCKCL+7tweO7etDR7cVfXCziZr6FYLwbzzwZxzee6aHSyIy069mq/pes84+cVMVMo3iSZqGS1I80IzM9V2E9Vy3MzdfZV6gjecPo9gXNdNy2V6iV4eusETgB9x8M4/B9YdvfSQNf0nU0i1UotGzgSOvJEnEPYlHqI+7+T6rcj5vUtvhdF0D9/reXcVIAak1e+AigBo+wjxHcUUcUgIqFenjeBlCzBFC5BXRS0d7sxjwsN+aNBuNw8iNeVa9UkF6YI4CaQ25pFtOnX8c8AZQcvmg5yG9tL2PAU8aZhRrOLq/iYnINS+RBWpYhnq2uZ+vA2SfY3I3kUVr4P8KylBOiKNtkLOLFsw/34tce77XNzjWzdos64stnq/juiwWsFovYF62g11O3AZ5+vjse7cLe3k5b055pdOFPCaD+fEoAqogxypin/tm/wdD+Q+T1GhxVtsSvJbs1oNrA1MmXcbINoMJePwFU9SPxwmfYun3uNBgRr7in70J6xCYajJ+wHCmzkqkMTty4hefOnseNpSX8k2e/hF+nnNSMoqZ3mgRblj6+dy/SbJZM/1+/ch3Pn7uEN29PYyCdwv9AXqtZuAzf+8NuP/4Ly0Q87BHK+3/1uyPYuZ8AivLmnUm5dL/pHE03ITkwznLD4Fxz6QM5kVgnxieQo/8y4VvRGigttmfDVSMbJlLXiLaUOq3Z0OiVmK1M6NSI5eGtL+JhI3L2K2J+mT4l0E24g/qleNyigJCZ3MW5AiZXSlgis14p1syjnRwuLDGsFHRN3vsaDGQ4ZOQFNsC6NCWNchIcaVNGbejYF+8yUDQ+6MHOES/2bNOCQA/2j3uxf8KL+7Z7cXCHDwd3enFktxePHPDhPl5XBylX1zA516Qy0LKd0Q/1J3BkIIFxKkt7E704PNiP/X292NETx3AkhF6t5SD6D7Dy5TVPirnah0CUclqiQqQZp1du3sZ3z13Gn566gJ9fv40bqRS8jH/HQASHt/Xi8X2D+NLBEdy/I4GdQxGbdRIiVxwChMJN76NvbNEvIBWlylMdWorAEAX/cE8I8ajsaT0GzjPLy5i/dRO55UVUijkq+qwTCjiZ1clMSgxvndS+PwCp74h5CgTJlMGZcdId9T0xqE5bG+PzB808SyYA0f4hBGNxSwdfXW8Y1l9JxqSYNq2D0gyXZqrEKEoEaCtJeZgpUbGVN7QyXjiewVtUdK5NV1BqBRAdHDGnBNsOPmB7C/UMj/G7MfPyFu2T+9yqAT6NAmqUtJRJoszftUqZ5RfDUG+P2TlrXwqHmSu0C0cHA08OacpeQXtGXZmdww/eOoUfHz+NazMz6AiGsfPBx3HomW9gzxeesUGZSj5nZS7HDAJ1UgILqSTSmTLzU0N/TzcGerzG1BWcYnHKxilPKsjUzNW3b8zWCKCy+OmbGdulXDOMEwRrQ3sOIUBQI6ccjMRm+gSmmsxfnuDx5sICMhSacrUqoBgPh6yO2l+w/Ig5n7s1hR8eP4WTV68jQ0Shchzcvd8AT4xlHE30I0gQJTNRrYNQHSvBAsDal0rtS5sLxwZG+PwowomELUCODwxiYPtuDO7aj57RCWsL8cFhc36itU7GfNpFrvQ4f+4iXdt8XTyL6ZbZoGbbFDTrLi9qO8ItAy4yY7uR78CtYifGh8lLyS8HqCTsGvXiwX1B7CVv3T7cjT1jHgu7R8l7+dy2vm4D7VpHMMbjSB8V/oQHUSp7nhD5Let1seHBfMWDTLXL1i2M85uSF9pnSq7S50pdyMqEr+tjciLRvNOET6Y4fir0MuELuCZ8hPfN1ToKNXcN1Dt54WOEilQamxQ2/tbeJFkCprmZoq1HOn4mhVdOJPHTV5bwl8/P47mXF/H6iRW7t0xQ1UEw1kv+sLM3gMPDYRu8fHx3D57e34uvHEgw9OHZ+xJ4iuDjEYKXh7bH8ADByJFtERzcFsaBsQj2a2/GEcowvr9niPXF476RMPaPhHCAx0OjERwdi+IBvvPgeJQhhmMTURzdFjXnTXuHQtjVrxC0NcwaGJXpfYXa53ymhsuLJZydyePcbBHz7ItTBArnFyuYy9VQrTewk+98YVccTzONX95Pmcpv7eoPmBWLTHBT1B1urJRxgXpAivm9larj5zeKqLHOHzgQxLFDYYxPyOSaZUhsuql0PxXURVDro7zXjJvAjtze9/eyLzBIbwl45YylhrCnhN4Alf9oDRPDnTi4J4hHH4jhq08n8PDRKBL9XoQIVqMMA8M+bNsexNh4AAODBNCRLsoolo/x//aHP25q8x8BjSWZ8F2W50HHC5+Z8JkTCZnwdSEciBDs+9k9OpGtJrFQmEalVjQvg5JDvWM7kJjYDX+EfG2NOiQVcYUutYG1Tvajisk4DfDn5XGWgEPtQYPY2kz9LEHqd6/UcIIAdVmDD+zHmqnRViaBgJ/1weDzw08eLGdBXeRFGizJlVqYZr+7PlPCzbky5UXDshWiviuvqDLzXUhW8drZDK5LZ01VcZpA7fRiA9dSLUxlW/we9YfaGvKNDlzLd+M2+YhM+OTgZ5jgMBDvNxndSR1P3lPJJEy2mQnfwjQWLsqEr2gmfIdXmx+6Ewm339yz/9zz4ttJfVD6u+R8B/UlOY0o12q2FqpO+XH/jnFsH+izfNk2GnpJBfkOpAEexbeczWOeOvPtTBaeUgkP8X3GAm3RdamzG5cZNDw10OPBg4cj1o+svf/CdG88IL3JkqI/dlnHdmg/96E6kTAAdfOKrYHSzIwcOwhA2SwLn5GSn6k4TiRabNwy7xACj5LJxhn0jAra/YSUPYENjXrJtffV5TIK1ToVkxYSURZOzFnE1x/vbIcuDBDgaDHfUEIL4SmUKYzHBzxkNF7sHPURJPlwaJcPD+73mivKp+8P4JmHQnjmwSC+cChAoOQ3LytHCJwEqLZTwA/2Op4BNSqtKdzlTAvnb9ZNydJeUf3saHF2MM0waaGegIzSLY92qmwBR5kjWENivpzg5DJfreHCwjL+8sJV/H9+/jp+dvUGitoAj+WnjV0f3tWPpw8M4dlDwzg80Yt40GdxmzlFO852VFv0EZGKV3Uqs1Ct7ZugYjDSG0YsHjVzgHReI13zSE7f4nHGptgTVFx9BC9myrbR394/tfuERmg0u+Ml8NDMjsCJ9iGSch0MEzT19dv6pvjQKAIETgIQBpbUPjY3EF3iPynf7F0o57M2cuePRPmOV7dNSS6TMc8uE9gvNFCqsD0LkMRjGLvvEHY+8hS2kcH3je+ydWCaeZKpmRwdCOhp5/sG+YG+KhMEmRlq/VaZQErgT2xylMp+gmBKAMdNnb7tAjyR+IryXmF/eO3yVfzJS6/h5+fOYzqZgicQwu6HnsSTv/Mvsf2BL1jaBdYchxvOKJZcc2s9j5cCMLlSpDK6bCYW2svB8Vgnd+2bv+4c1M9vzFTxnRfSeONcDulcE16WcWJ8J8YOHkMfwUmkp8/AiMCMNxCwuulgnSiCGsHiwvISzt6aZh46CBD6CKRkLqPBk04zT0rmC/irE6fx7Zdfw9xy0gDsxP2PYXjfEYRiPQaEegh6upl2q3+li/mRAxDLK8t3lfE4LtGd/V50T/WvepHHLjmPkOt9pa1neJR1FVvPpkhxbv79rsSHHQDVNAcSDoDS7JCzBirqWUWdfWGq0I05Ap0hAqFBgifF72OniVIJVt75ujVJ8XrNhPSEO7FtoJvgyoOje3x4eL8fj5IHP3nYT35MXrzXiz2j3UhEOsj7O7CSW8OuSAvbI6tUgtYcAEXlQ2ugspSeHxeAKpsbcwdATTM4AEpyIGEASm1ce5Y11uoo1nOotkpm1SAA9aALoJpqe4pRQJ7P8/dqfc02dbx2q4CX31rBd340i3//pzfxB39229Ylnb6YwdJSBd18dVsv4yKA+ZWDffj7j43gd58cxd9/dAS/8eAgfuVAL54gGDlMQDROUNUblNdLtT+pYU6/kjy2QL5mgd+XKZkTNp2798nK1F8cOebIZsk/yW594zBB1uP8psDPVwnafvUQAdueOPYQUI3E/QRTMs/pNLP6q4tlnJ4m+CPvrNYaZt4px03nqGwGGOdOeb8KebF7IGSgT2BK72tbkyuLRZyeyjPkkCFzCrGe+3o6yU+6EAt3w8dvSOdweMlmjvIJJ9ap+IX1l1A3eqk/xdlvNGu0kwDo0L4QDu8P46GjcTz5KEHxUwl8/dkEnn28B/cfivB58nxlVooi68sRWgwC6go61z0e/lpJiWQa1gHUuhvzVcT8cQdAETxplt3cmBNAaU2U1kAt5WfMC58YiEwZw/IO2jfI6DwESXmbdWrUKXMa7HvVKiqlPK/nTM7lF+WFb954WJ6A54Ta0HyF7ZHRkX/KaVEiHiFgZRoom3op7+Jaix4JbYQoeWk8jGiYfJX1pFlbbbh+Y7aMU5fzVm89rLOZpSpOXsni5dNL1BfLTN+q6QqaEV8icLpEEPXz6QbOr7TA7mwb9ObrnagRXKx1+cwZVJPplCyVDuFYm6hy2feoTwpAzV86hRJljbMG6r0AKE1pv5/e4PYhnanHt8ka2Qcg5l8yQABVfCBGvXn/2Cj1XOoB4invoV26g54F1m2awGlyJYVmPo99TJ8AFNVzzDDuKYYyeUow0mVr/fqJCyR/rQzv+R3liaF90EPGj43f8ZeZA+u6brvnxDUfphMJF0DJq9TdAErMVgnRepIShQQPfM8xI0iw0cnUT4Wjfu/kQMl0FAcprrfY0eQRT41VM0dPHvHj4QMEOru9eOpoCM8+ROZNofsYhe5jhwN47KAEsc8A0UP3OYL46C4PDuzwYO8YARVBlUBWDwtYO92znVln0PfaX3bLi8S0U+zIzCEc6MBSmgBqUgBK+zPxGpWjEBU1rXmSiZ4qOMjzSMDXjmuDVA4BPqvZp3PzS/jzC5fwe2+cxA8IoBbzJfuG9rD6wr4B/Nr9Ywagdg6xM0f8trZBpPgctVPltEUfF7ntUcpRiMxzm5ycxOTi0o8sufBSKo8cFWdtelsr5qm4BtE7MmZgxxTddjzvlTZqd+NMccksL9TTYzMUUQqPMJV5zYh4DFw5M7ly+yyyv/qt4JwaiSGLaVULBdRrBDtkygICsaEx8/IUH9yGQLwXETmn2L0PE0cfwe7HnjUTs0hi0Gaa5JAgMTyGCAGUATZ+xBQzgiaBsAaFgdbsKL2NcsEWvqayGZQIiOSWfLy/z9Kj9IrcFItf2KbP7JTX5ubxn194Gd9//QROT95ChoIwTjDwxN/9Z3jgG38XsdFtDsigYqBROgHDWrVss2AiuQAP9vRSEOXNDn5yusT+W8eOER8SMYfnKEgp1Ddl9rvI+29eKJrjiMnbOYtn2+FjBI5PGkiNML7e4W2Wb3liFGiTU4sIBbo86FUJFpUGmWNMLy1ZHrRQdmKgH10EvLfnF/DHL76CF86cx3wqY9d6R8cxfuRhDO2+D9H+QcaVMI94AslWMu3Go5ksrz9gIEvgcI1CVoJW7Uvl7xSlGL9WiXZYGuMDQ/ATAMrhiJjTRjtw+Ny9SO3lDlLc/LaUj6WrZ7HMICcScmO+M6zF/WuoUchM5bswT2Ax0u/BCPkrk4hwUADIAZCO6t2Osv1HV3SuoE2aOwiMxAfl9CMWItgljw4HujCbbOH2XAN7InXsjDTh53M5Kh0y45srd9n5x+bG3GagKKgFoMoeGxD0d1Ph9d57BqraKm4CUBG2IdUFIyOIl53M/HwZrxxP4vcIlv7XP5rEH313Cj98cR6nLqUxu1gB1SebFfry/l7848dH8d8QLP1DgqZvHunHF3YSpAwG0Rf2mmmeRmndWm43G/vtmLI5BeFef/9kJaDY7J97yYlv43vqw9rnqYcgSLNSDxPoffm+XvzN+/vxNx8YxEPjUdtEX2xKa5NzZQJNOcAguLq+XCZIKmGQ97UHo9piggBw/3AIOxIEgyGPWaBMp8vUB1aR5fmVGzm8RMCpMpSzjomxkFlvdLAd2UeM2un9pJPaLDPN7maew2ICUbZHnbOZ57aRAIYHvAaYgn7xPOVLgfl0s/pJJlUo0+kCqA035i1EA72OFz6bgeqk/ig35qzLLi9ytQzm8lMEUnkUiyVk0mncvnoJp577AV77zh/h1e/8J7z+vf+M43/5X3H2+R/i+vFXbH2v1oc1yZ+rmWUUl+eRpcxLF4qoVGsstU6WscqS7XEgQWAUcmaa+G3x082kZqQ2r/6lgfKgXG57HasAtUM5AFnJ1HHqSh4vnkzj9JWcOVXRuvZgKEBQFjfrCwExL7+hdVY5tvmZ/CpmqdumcwXki2XmK4Vb50/j/M9/gjM/+wEmT7xum+eHYr1maaBBR8nShQsnCKDyLJvONoBafWcvfAJQTMd6Rt4DWatiXgVmTa+w9aw88rpF8R7jcUlPC8BovZP2SNwzMmgOl1y94b2Qyt8BWzIFb+DKwhJy2Rz6mOcoGVwPuW6dCa8wTooLVH1dGEh4bGBFM7qdlCl85B7k1jXTwfJkc8HF62VcvlFGMlVHviAvmZKrzgBrl/g2w/sGUHe1Kbuga+8FQGm0Sw4cZButWSgpLQIcA1EvRmJee2bDzaMVtwkrzUBNpaq2/qlaaxLlA/cRCMmcTqNqEtbbBmUqo53s3dCFaFAjOTwPdiIUUJDLalYgg5fvCZDLNtjyxM+5VbhxdNLgkMPQBJi0DmpmuYVyzfHYJXFi659CVNaowGm2KcROGadCqjy5sWhhrTbVnE5n8JPLk/jO2Yv4waVrODOzaLNO2xJhHJnoxaN7+/AQgdO+0biBKe3pJOVO8bgKiBqSc9yij4vcEtfeSDItlbKiPaP6CW5lUiAPkNrPJ51KIr+yYE/LlbdmomRKZ7UnRuFWnBvupvb1O285v8SABBLk+U8mXQoCL2bmpwZq5LQRIzthyl1Fsk3aJ0PtqdUgyCHYafKo/AlE+eXhL05hQkVeHucSo9vJuMfMq58AlTZhlVJua574rKuYiwTcNDAikkmjnFTIQ5JcyeZXFlEqlcicqjarJFvm0b4Ey4hx8HWZKGo9oGZWZpaT+KuTZ/EXr7+Flwg0bhB0NAkedz36NB74+m9i96PPmLt2zbxYRvjHeb/beJG+a6CCZeLx+g1syPwiuZxGajGNbEl10YGxQZ/xBpF4STLbxA9eyeC511O4PlXAqieI/okdGDt4P4bMXHHUwKNcewuwmmtv1rtmGwRKVS/ykqfZIpkTZuTiPJNGvlzBXCqFydlZvHrxKp47dRY3mSeZGWjWSbNovSpnmdsNjdi6J6tP5Y2hXfsWlGfNfnkIHLWYXOc2u1OXq3tn7Z1mKWVWqHqy2TLVEV93auke5ES9TsYTNxMvuADKNeFb30g33ETIowXRnZgudGJBAGqAAKqv29aN2jpSKoHiuYrXUUycD7gttZ3NNvFbfEa8U8JKC90lQ67PNnF9pobxYBNj4RZiBG3yYKUZKAdAdRG8sDyDrY8eQLU6zZHEFL8rEGUzUGxfcTPhCzIvAlCEUGsCUJqBIoCiwN0+FsCTD8VtQ8fZW0W8QaX/uz+YwXd/MosfvDCPF95cxoXrWSytVBAl4HxgLIJvHOrHbz00zGMfniGAenh7DHsHtd2CnwDTg7BP62tlJu+ksd0V18t0o1x1vvnX+yOnCDf+il9sjs0mN5zbBtZUzbLCkHm+QHScaU1EfZT1Cn7sHAjgyFgYD26Tk4mIAcAq+76UyUmCqPn2eueBCIEp7wkYDVNXGGW+tZejZjBltp/M1ajgNLAir4PLVcwvVZBK16gQE2wl/E4BWJv7lNB6UtXn2A/IE7VfloKHeVbQuWPa3X70g1frx09KNNO7MQNVtBkotaaojwAq5Hjh0z51vZE+npOnZGdxZfYiLs5cxJLWfBIAyZlQZmUZ2aV55BjyySVbI1rg/TR/JxdmkZ6fRXJ2GsmZKaT5u5DLEahX+O26pSEY8NmMU0+MQM3vI9/cVKZWEW7BOhedew4vFJiQmbZ0Ol3W/qcy9Z5Zrlg7lJmfHGHEomH08xsCZ9r30Of3ygcK1pp1M2PTpEKlThnM92XGJosNeQ+U46hccgWZ5QVklxdRLRVscDIYjaJeyGL27HHK0wLkvOzwagt7GQLs/PecgdrsxnxzX9Dp5kDSgKLSbVYujE8b4l6ancOrl6/gOmUWW6TNZum7NiOkFxXnpjjWaf2ac0M8Q/Up0/Yg5Zfpxy7Dutf79yA9rXKXJce5qRksJNPGZ+K8PsHyizM+H5+a7ujCAmVyg+0sRN4rt/2eAMvAmaV5O4mx81axtIrJqQp+9EIaP38tg8tXSzh/uYBzl4o4db6IE2cLOHOhgLPnCo4Jn+X9PQaRexSZMOT/dwVQfEaPqZyYZ2dxIxmjFqNqVsVhij5TSvWME72K2olfC1hnszWHoZa1ceUaxgcc4SxXktqFX7NIq6sEYIyfehODY3LgnPO7OmcwZUdHfkffcirP+aIrXJxfG+lwydLDUKysIU8FLMeCzuQppBmxn/kdoyKo2Sjtz6Q1TwJQEvzKgzpmqSYb7hR+TND0RyfO4IXJW5hKZxENeLBvOE7Q1IdH9/TjwZ195igi5NNCSnVop1yc1CkNTtls0V8PqfRVH5qJ0gbMsaAHvVGCZzLHXKVOJlpAzrwi5dGsVWztiYCH6lH9wIljU+CfO0L7uvNnM7UvOA3XaRCaerE27AT9XSc3rrZW496zX+2ESOnX+7ZbO0GUHjLQ4Q9A7s61gauOmsHwh0I2o6G1ThoN8/oFCvX6xlcVq8z9tGGgAIRmZ6S8y0GK4z2uYuYUs+wHMmMLs4/IG1idin+hTKVpJYnzt6bx83MX8F9ffg3Hr99EmbHGRsex89jjeOAbf8dciAeZJqVVM2dWBvq2+grTbuYO/K1ZKJnzibRWSDNqq9UiirkCbkwXkaPyJZMLzYKLkacLTZy+WsSf/XQFp68UGVcXBnbsIrh51PbT6h0es3VKslEXAFUZCrhoLZTy6Dj3YN9PDMIXjJjyo7KpUGDPLlMxvnUbF25P4yLDTDKDDl8AiW3bMSHnIwcfQJTvqbxVxo55oJMvkdvnVdJuact808w6VYZ8Xu3LwBVBtUwCBfRszyeBd74sYbhRU3bJCbq3+VwndxMvugBq4XIbQLFOzYQv0oT2Oik2CKAIJpYJZDYAFAhQZVrlACgJT5ackQue7vycm1MnKMU6U1FcmSH/nKkj4W3a3lEDBEgV8nztOTVX7t40AyUA1fhIAVRVAIrfE3i6XdSgGdtYFxV9fwJ+gm6rpw55kpMJX57AoGQAKhbRjNoaZqby+MHzC/jTv5zGtwmgXj+ZxNx8GVHKQ4GjR3fG8DUCpr9x/yD+9oODeJbnWqMk8KDN6ZUSyTg5jFg3q7PKVQrvrmWH7uIO75ucmrl3HOtxq/GsP6I0KW2u3GVgmpVOrX+WY4ndIwJQztqq8USAvFTroTttfen52YKZ+ql/auAyyPYjc/9B6gs7+4K2/6O+10twtWc4RB7smCBfuZHH1ZvkLW1zqjhBW5d8SCshnwpy06nctMtThWZHN2yUc/tgT38qqN1GHADVWHdjLjufmK2BGqICT8ZBaqyS32Rmcfr2SVyYPoepxWmUKmW7p/xqYFmbsGs2KEz5FI6EEQgGyY+7DKDIrE8Ok9JLcwRPWQMs4luUFAZmYny+r5eygaBG7XNDlin2zSXabvuW9PZ1PisQq1koB3jJ0QplaV29wbmu2aZegjN9xzZi1R3yaPGQzjXHnlmTBnL5ra0vQkHlJWh5CTL4KIc1KFbIps1zbqWQw8juvehoNQig3kK57KyBshkoASjG/zYAtX3TGiiXueto53cG8XjpswXKrPlU2oDT8cmbOH7jJsEKy75aN1fkPQKDzJ/ppnzToXY8btyb49fB+cODw6+svO1t3W8/556/U2iTnzJO+yxenpsjuM6ixFtx/j7IMMC4/fy9wPwusmxXsi2WYyfu2xW0iRWjjag2iHUoVeLG7QrePJPHyyeLuDxDHb/lw0KhCzcWm7g6XcOFyTLOXynj7KXSh+BEop2pdwRQZFwGIvjPLWi5QF0uNilU1gzJ6jltjism6TykOPkGz1mfFEJEwbkGlvJNZEsNNkRgjABKXvKk/2ldklwIy0REDdkZBnPS5dLGlbvvbZw7qXTvt0P7tirasso/AmPqKEuZFhUj5qPRsmlJ7ecUpvIo141hKjdRBgNAfE15Pj41h//3i6/hO2cv4RoVyDoVyuF4CF/YO4gn9w/gyPZeTPRHEGUnUrm4ZSu6s5Fu/r1Ff50kcM/mabOo8nRl19Y6zWtUcmEBqZmbjjKbGHA2I/XI3GxDMW43Kuf8XuTefo9B0b0tyrvuqe2YoOAPOb3Q7UqxsA42jHifLM4REFTAtcaqf9sORHr6bebDAQfKh9Mv1r/JoBFTXW9Ua85MULNhszUCFvVKEaXUsgGmZL6I02TMGtXShnsnrt3A9984iW+/8jpePH+RYJQKZf8gth95BA9+87fx8N/6R7a+x/qFlCGVvZhE+9NWEbwn0zetE5IZnTYgVnlrNE3plrMLzdqUMmnML+RxbrJqTmHUT185m8dzb2Zw9XYRjTUveka3YezQMex48AkMbN/FtAyYqaQAiq3dsjIikNFsEAWdKYutli1clqvw/om9NkMn4KhrWvBbKPN7FOCalZMTjr2Pf9kcPQiU9RFMaT8vCVinftoZ2xQ2l7Vb/sqrPxi2NWgC68qj1lAJiOmePXfX+24cFt4L8QUXQC0RPClIEdE+UNqryc8qT9c6MFvqtL2gtK5pJKF1rlRwqCxLcGkPPw2S2bc3Ze/dyE2nrYMlgLo520Cos4UEwZE2320SQGmjXs1AaQ3BxwWgtA9Uqr0GygFQzGsXFSa/Y8InWpMJH+TIKIdyI4+ujlWksmW8+MYcgdMUvvdXs5i8XbABxoGYH8cmYvith4fwT58cw794ehu+drDP1gJpg3QBD5kJrTsLsi+QlKAPKW8fFxlnYQZs/ZXWWPEokCSHEU/t6cUj22PmhCJNHUF7LL56I4M05b689mrNtPQJmVCP9wbx9N4EfvMYQeYDAzhIgOnnfZlFzaaqVHIy5sr92OEE+ZbPGUV9TwX2112o7+/7f92pfd+kTs36F9DYWANVZb9qsf/0IqF9oMiv85Uczt46hTcnX8PFmXNYyS8TMHUhQmDRQ11LM0faVD0ccszoQzxqtkfrlnpiWqdEJZ/gSh5ctYZYfWaVfUjmzdKvtCl7nM9rBsktQVcHdMt0c3Dp7t9qzx4v9VGCOC+P2k4mxO9qvZTWUmlmy2SFeDpJ7xp7p/LaSaCj7/cwH/29PUj09DDtsXY+wnaUDK41nK1MFMf4gfsNQC1ePk1duwgv4xGA2v1OAOpd1kDZTLF7znrRAFcyV8Bb12/iz986iT957Q2cn55l12nhMON5bN9uiysecgdP7S9DO5Y7o7+TdG/zfff3u73zDiRLEzGR5VwOaYE9ArtwvWEAKsz0qKc3mRety52p8HdATuM8bCddFtw2eAcRs5Bh461TObx6soDMqgfRnYOYeHo/eg8Mw5+g/tAXpKwOUJeQPtH9y6+Bsqam7/6iGaj2sKOm/DQDtZivm1tz2VcagEo4YGMzSTkSsxTiT5KZatNaTel3dK4iEtBitA4enfUSogCZp6b1P1RqV66Nm6rQeUHt0Mc+N2WItG6mWxFeGGWH1VoomTBpnZOcSsi3/QIVxX/72nH8/puncGpuASvFkpkuHtvZh2cPjdh+ThP9UQrRoLkrV/xOF96iTwuJkQjEb0uEEAl6kStrz7EGiuUaMktz5olucPtuxAcGjInfTXf35Y+C3BbltOL2bym0FC5eCRqbxehsA42orXHqGRxlGLE9njQrIiXaISfF90q32q4Nfkgwsc9obwuNNlm8BCCBWC/BVRnFXBr5QgGzS8s4e+MWzkzexPRKEvWOLvRN7MbBr3wLR37172D/07+GwT0HmMagpc8VRMrAej7a5HRRx8zRHwrb89VyyUCM0q6ZtECsh/mLk8mSr8wtUonN4o2LBRw/n8HMAkFfVxADu/Zh7xNfweh9R80MTpvmCpwIiL0905qJ6rA1b9qnyp35Ujo18yWAFBsaRXxkHPFtOzG07wh2HnsCg7sOIKIyHhpDL0M4Fndmntqxvh+S8FNeZc6pcpYJodWVRbZ5lPC9kZXjZlL8jO8OEz6eawZKAMrXuYZktQMLWgzd7MKoAShn64cgZUAkJMVCph8aqW3H+R7IfZZYDdcJnm7M1dHNcu3xrdm+KpINV3MezJY7ka3zWx/LGigtBmfbqXXidsEBUNLN/QRQmoEKdUvp0ZOrqK9WsZRdxAx5wPxSBtPzWYLAApKZmq0RemxnHL/9yLCtafqdR4bwKH9rI3mZvRmp4hiVA9U/S+RWiI7qP865DlEC7m1xv3kI1CzT7WTV2sF26gg95K3xgGPur2sCXjJflDm1Zuf29IfM699SroaFZA016hpyHx8PdqNH5nxmO9Xmv/bNdgHbvKjOP2vl/AkkVRyL2Z2B0kj+4kqNl1dZv33oDQ5gLjWHSwRNk8vXCZyW2L+aCBOgmClcJGSOCKT3KSonSln5sB1Rn5RpnQMGqA9SL3NnqCQ2ytRNtY5e5me9vTGEqbMJoLQjcY4fkPRNLwGL68FPnvucWac7W5XOnfR2w8t8BIN83p6VSZzy5PQDM99kkKl0neCgVq3Yet/+bdvRqpSQmbphTie0rMc20n0nAPWua6CcPOubNrDBsjk/PYPvvHGC/S6F4Z44/tajD+F3nnoCD+3agYm+PnO2of7nvGgv88/mOD96snWe1Cm6qCvISdst6g2tchkxzVQzfzGGaHuAcZL5Xl7tQLFAeRXuwq5x8gHyDENZ68T0M856bRUnThdw9moVDYFr6ua+8TjqpSqKt5IIjMTR++gORA6OIHp49EN2IjH5zmug7CEKM2GdmhicAFRDI8OdGIw4a6Dk0ccW77WjFqmiVN8lZkx7S6SpmOr97q41VqQ2NXOmQ6WTarGl1gvd0T5+WWonxk2T4pZSoAXBt+abNiqqPTECni4MaBrZ6zFFWsKx0mjg+PQc/uLCFfOyd35hCVV2BpnnyVRPAGrfSIyNNIiekLMRrpXVHSWwRZ8GUrtQW40EtPu2F71s0xph0p4oqeVldt68rUXR+qJAOEJGeLeJ1kdLd8e/3srUf9nnpHTLOYFMwuT+PBTtsaMAh0zEtH7IeWFz53IY/duJzzBeD5V4HeUdb7Xl7NGh2R8BKIGYsEzW+obhiSewGub3hscxSMCy9wvP4r6nvoodAhm777M1V0rfhrne5q8650qVkx/94YFlL0Ao8zoJJTMfrNdsxM/ME5k3XyiKDg/BbqmFxWQFze4IIsPbMXbgfmw79CCGdu83b4pal6Q9mQRORAJGzNZ6cBhOB7oprGTKJ/CidAhIaTZJG+H6I/JWOIAI8yK34xHmW2ad5oyD18IEqJotUnxOCW8u519MSob+SuCaCeNGRCTBjPdHlq/NxAt3AyitYYv4OrAz3KReSgBFQLFY7kKhJQDlOJEQr5T7bvULzUC566DeK+lRKRLi75MEUJMzddblGnq9azjUQ1DM+1dy3QRQrhMJYORjWQPVBlClbgNQGkTzs+4TgWEegyjXS1jOLeHW0k1MrcxiOZtBKl9GB5/blQjgyV09+NsPDuFvHB3A03t7cXQsgqFeyg/KS+3L9LaZps80OQBf3cicubCdhXxdGIr6zNOgAOUD4xHsHwohobVQbEfu85vbkjbhjVP+613pEZOLJSwQSDUaVJgJ3ocIoKRsqlzN8YLAlBwz3TFwq5g3RbpFHz61edO6Cd+lsgEouf4OeqKsFj/7zSSuL1yxWSg9HiUPjWmJRCgAT5unuyReJ75nDg7a160WeV0WSQIxescG3shHZLon4CQg5iNPv6O2Nzeo90mWDg1iERip/SkYKTH3IBvwsufawEkpYRk4/5z49M/AU62OarUGbzBsm/Zr4KCwMIVagwCK7x4heNqHDQB15u4ZqHdaA+V81bnGjwqMXFtYwEuXqMfzuxP9fXj64H4c3L2T+jb1A5aj1imLB6qv2kubo3uvpHd+ibJ2qANR6tyyhLhA0JcuFrHKtCWoI0ystRDmEzV+4xrLYoHqRzbXxECfx/ZJ84sRbP680sL/1eoq3jqdx/mbNXSNJRDYnoAnEYTtuUYQ5R+lnjLeiw6Wv9Xf+10DpXAH8YIuGYC6RgB1494Aql1N1tAFgJYLDVYQBTsrv0cb/YXI+AggNDOzOWN6z6qJlSUzjiW+J689MkuJhfgNCmqlSQK2h0prSBL0wyZLj1Lh/NWiZs2Wza40zYRPziQ61joR93kdj3wM+Yrcky/hO2cv44eXrhEwFhBk/rb3R/DI7n48uX/QnEZI2dbmhnKJqXw4X9miTyOp7qT4yL5/vC/Etu/ltQ4USjXkGars4JrtGdq5h8AkRGW05bwoYt27/eujCNaG3dCm9VOeSNEX4NCsjUCevNfJ8YIzgEGGbszSedZ5sf02D3d/y57k0dytk8mYuR8ZvHiEbihubezaO7oDPcPb0De+E8N77sPOBx/DvseewR6G0fsOIhhNWBzmwZDv30n8wDo555uviEyAmnlbyOEf5uLccbJgQC4aR4TgSGu7AmTEg6yXsQOHMXbwQQzs2GMmcPJ0KC+H8vAn0w+XlM+3EeN1AFPYwJbSLeAo5w5yca79weS1T0GgNNybsP2e5JBCM09OBjY4wOYy/UXhzsy7cejiRr3d6713Cm8jXrwDQJkXPmcN1K5IwwDUcq0LywQypVanMwOlzcd5X+tTxZdlIeC60t7I5buTk54Oln2Hgafr01psLQDVwgOJhsW1AaC62jNQH7UJ35oDoPg92wfKABQVeCpCoe64edeaTc9Qgb+O6/PXkS9nyfs7bI3PIzvi+HWCJq1r+tb9A7b/Ui9ln/qZ3MLbOqGNKttEH1IGPrG0kT9bH8EyUJnIlfnR7c5+VcMRn7Uf3VMROW84hSU+qxFpvTsc91Ox6salhSKmkhWb7csVGyhXtHdPGdPzZfP6lklXUSk20aIir3Zkm2cLTKnRue1miz5cUrGysHWQCd+yAagSluREgv2KHJtgQSaYU1gpLFkbCJNX98RjZhZ3N3ASQHKBk4EQ1Z3oHn1Ino81IxUOaY0ReTH1NMWvZ+05+9N+8X2S875kJWOwKN5HPHpUQZHIdMOIZdTOS7VaZ9utsbxq6CaISYyMYY3n2fnbtudqJ3nPvtUGtlNGyv9niuVwttODJN//hWugnP/2LZW+/s+m0jg/NW1e7gQwgz6fmeLPriSRzOV4vc43ZHbb7aTRkmyxKKL3FAQ+rC71215/+zPvFtziClCONimTri8sUvaUkSUPGHY9EvKhMr8zzfaRJL/OUU+PxbXFBvX0oJYmbLQli4xUqazizVM5XJxqILBnEMHBKFqlOhr5itAlPL2U7WEfmrkKGrnyB1sDpTysE3/oZ7NWxbIAVHsGSns5aJGoZoQEoNykqsHKeURSAEpShxnUiJFM1zTNLsAlcpqRCstOCFi0xHANM5k6kWbDbKd7o53YNiiXk3yeL8jTjzai0/Tepn72odC6HOaJ8iBGnS44u+dniy0wy/Axn9osV574jk/N4k9PX8DV5aStddKeV/tHY/jGsW04uI0olmArGlRn9tpoglOKG6R+ZFfuvLxFnwJymehgLIDd7IDNDg/bbB3zUzfNbGzn0WPmhEHPGAMypvnRV7T7BX3NSBf0eecXiUBJSoiOekoJvIvsit5pv3svcm/pdQEKrc+R6VurrvVQLWjjXg2AyANmt99vjg4SQ+MYmNhl6440k6N9PARYHOD29nRsfNy5t56eTcHKV4K12zFr81IQaFZIM2LSwnRPYCY2PIahvYfQP77LZoN84Yg5c0iMTSAQiTppYLBo+UfBkuVS+3sW2iTPf9ojS1Svlg14KK0yK9HMXmJk3MwCBVilADj5dCJxv/G+6a40GN3r2gchJmgdQBE8OSZ8GwBKezKtVLoYOlFa7cTYYDeGEwJMHWa6JzM+zURpFsoR1u+NVA5SbgUsrs81cJ0gqsm2kSCAuj/RtHtXsh7Ml7uRX98H6uNZA5W0NVDduMWwyjyrGxcpxGeSM7g4ex7zmXlbBSWPc4/v6MH/4Zlx/LOnxvDk7h4DUyZH1N8U1gvkzpLR99zw2aLNOdvc5tu/dcq/KhctFjeHGRuF1L6/Qeu/GYmX+oTE/3KpgVyV7ZVA6fKNPF56cxk/fnEBP3x+3jwePv/aEk5fSGMlVbPZKz91lSDfVWzif3d/Y4s+JLIOTQBFhXZxpY7TF4tYTDoAql5jnRXzyBQzaLQa5Bt+6nUEPEHNPHW3e4fai8yBtbdPt8kYA1Cse7fO2nCAz7lXyHspb+Q+XOuUNCvl3nOfcE/svfcZ1klx2kWm1G44d+3S3UHptTTrWeVMaXb/6RneoVwoESTlSyXzBaABuczSIhZvTyK9vMLrFdO94wQ4YfaTEF/MUcac76LOwbglS999H6iNPiW9WeW5nMvjwswcdZYSgxwpzOGVy9fwwsVLOH7jFm4sLjMW6t6JBHx8flO3fHv070R8x5nB+oDEV/Up1btMMuuUS/lGE1NMey/LYpw3tRJ1lccU6z3HvKVl7sfn1fYG+7zoG/DxCTfBTlpK5VW8dSqPq7MtRO8bRjdlV+a1SRQvL6JJzOJLhBAYjDjyn3F+YCcSLj5xG6HMYxYkWAmi5KZYXunkWS9CwalZJ5G+qXO5/s5VWuZEQu5fNZsTYEL7Ix70hJxOYunTS23S6BDlpnnjS1IZrdRaiEc6bGd7WdYoGTIP0XSmBLbr9tsiscbMk80Rvk/aaNaKSg0bqBKIV6trmE+1kM5rHxZWFhvcxdkFnJmdx+1MDpV6Ewki1mcODuPxvQMYigcInASevGQO7MxMpxvvHaRLv0R6t+ivj9Q31ORVfVrzMTEQw3BvCLcXM8jVCbKpNMuDnbPIn+39Dg700ZN1hXdqW+102233ZFN4P93IkSF8mn1SMyyBcNjM2zSbI8cUMhOUW3CtAZKzCJk2au2Sy1Pcb76ncA9aj4Ynrmmdxc10aTZKM0TOqKVGw8in+G2ZLPaPTiDeP2RmljZCSWqLYzsX6bJ75c47Duk7AhxynhGKxJm3KMLxHtvoVnt3CZg565QcZe1tEfwy9E6J+mWonR8DUPLCpxmo1iqiPmcjXVlDpepdBioqa84aKANQBFje9oy9R/y5bTqh8qHeY4HROv2l3WnWy1Z/eKZnZWFwbbaBa9N187za513Fg4kGhT7MicQ8wZuZ8BFADRFAHfiQAZS1G/1n0IBgtW3CN9U24cuXq8jmM5hLLRM4LaNQLWH3QAC/eWwY/+ixEfzWQwM4MhZBIuR6VmWbohD5eHv+p41UOu+9hJwqpmrHV2SZt7M/iAfGozg0GsEEAWtE7t6lF7AtFctNLKVrmJwp4czlLF45vmKeECdvFdAT9WJgwO8wckW6KQnuqfOtzzupFMi/7OAo/w6plHiu/izGQH0MAqYqd61jz9dtVnApWcWtmTLOXS4RxDqzGrV6A8VqGeVayX7LzE4e6bQ+yPogSbNOmlkx3m3/7gS7OneDS87vzf/e6ZlfjjbivfM7v4g2nnbISlOMkXkuU9Eskb80yXvlzbZGQFUtFVElcKrX62beN1Ot4SSfe6Vcx5tUlJf4XoPvay3W4Ylx7B8Zoa7JMnMib5P7vfbX+Y5M0/KlMhbSGdt6o1ir2QxUmHJM94v8jmao6gZufTYRYPfaMW2cvJ10S9/RwJu86/7s7AVb7qKNdJXPD0IGmvlqgLI0y3K5Qr27i7I9wjbSQ/4aYmjwuRy/O93ZjTLz3t2xit3bA9g2SgClsnDQEGRgki+2cOJMHpPzTUTuo5zuC2K13oJH69T6wwhOJNDJ88yJ20i/cfMDrIFiYl1wbVluZ1zmOfOXz2CBAKrOCtVIjnYfDwlA2cNq5hKWjn13mQCoQgBVbbGpUIGRXbP2h5AnM8uTIm2TzjUDJY9n8zlnBqpcbSFCuO2McjqASYWpo7xsCExZuazH5KTzwyDFpFiVdQn2m3MtzCyx47MCFzNZ3FxOYSFbMIStGQi5J39gRwLb+uQlqJtl4kE40BakFuOd+d2iTyepLqXQyQWvvEyeupXCK5cWkCrI0xsFB5mblM5CsYRAPIHRPfcRQHWZdy2jj6MRMH3rbe7u77Vv2MEa+NuTtH5v4/A2MpZw103NsrjODeQMQgBCm87KHbk81cklt20ay0S9U7zvSne91GZL69cljMwTH4Gcay5nyZQ2xYd1XeuQ5DhDwNbZt0vkROBE50ZK0vubfrp0d9plyqe1ZTLZk2mfgJTWYLnmC2/L7d0RvF+6R5o+SJxvyxsvrAOoK2faa6BWEaFypI10vdRaswRQaYKKsgBUPwFUX5cNjGnk19z7NlZt8/Ec+0au1EC20KSwbpFvah+UVTPtJqa15Or7khWapVSz4Ou2BkoAqsF4+nyrONbXXAdQ2slfTiT8H4ETCXt10/vWx1c7kWZ+J3MduLDcwFKmgFw+j0qtjKFIJ371YB9+48EhfP1wPx7ZEcMYlXlZZbizTW/re1v0IZDUM2dkW94ee0NejMV92N7nx56BEO4bDuP+bRE8SFB1jGH/YAg9lMVS6q9OFXCN4fasPMLJY2YTA70a/PCY4u+S2ww2NYfPN7EgrCzYnq30peypgzDIxf40Aeq5c2m88uoSnn9lES++sYyX31rGq8eTeONUCifPp3HtVhaZbJmAoEY5WSUvqNrsk3Q5edITCDDlnkE8QbNHZrb3Nib12SPJB1lbabBFJocCLXJ3rqPtKUUgqXLJkxcvNJqYZphnKBKkyGW7PBA+sGMCh7ePU990LB02WM9d5cefuqL4opRXEwN9OLhtFI/v24P7GcdALGazwVMrKxZHXyTMa1EkIhF7z7GiIAkgbHykHa/zT7pOrlzGK5ev4rUr16gTJ7BjQFu8ON82ejfmaB9yTvVDp1ozGQ0GqWcVzPRQa7e0tmw7ZfsQg55J8vd1yv88BYlk1aF9IeycCPAO77bjkypQoDw6ebaASzcr1pY7mN4ubze8vUH4CKC81OE7iC0ayRJWqdN9KE4kRI1axQDU4rVLFHBEpwJEMuHTdLrpCs5zOkqANNgotKFuvrbK3x0UtN22WHSQDEvlZ8HecEgzUAJemXIThQqV0GrTZp60Ua7tA0WgpnckrHsizga7+s4G6fvrVfTLUbsSZd+vT1y8KcFeMfvQZC5vKF1CfyQexFP7h/Do3gHEgl5b5xQOaAMxD3wCT+3k3JHMLfrUkqpTDF4zq4uFBl66tIgfnJjC2VtJzCS14Z1G4RpYXFwxz2y7HniUyny3jSp9lsjtZW67ZlcgOYxbLsDlrU7OKjQ7ozVOdlfc690Y5wcg57tOOsTcxcDlxUgARuZ8SoutWdJsWLwHvUNy7tBvJn8iDew4QWa7mqWSANeR19qhs6OLR8YsJrfpupxY2LH9ntZiOU4i2sxjnfj7w832h0Iub1onXlB+NgMoCVPHiUQDgS6Co6Y2l5UTCY8DoBKyBtB7QF3giUBJDjsyBE6ZfANpBh3z5OkCURpU08LyGuWCrBS05lWmW6o7/ZYXvuszDbR4f8DfcmagWLZXc+5GujKh1ka6H74XPuP0ViisSx7KzQ4slDtwdrGBk1QSc8UyQgRv9w2F8GuHB/C/lxvyAwmM9TjrdpQXjXBaXf+Sadmidyb1cf1XMWtcis0DUeogWk6wl3VzhMDpYQLaJ/b04PGdMXN9Psh73QS3cga1lKrhzbNp2ydubCiIft7TBr4ambdI1QycD22RWwZWJvyhwqbSVWVfXlys4OzlDH7y0iL+7Eez+KPv3caf/9UsXnprBa+dSOL42RROX8wSPBWQzRM8ETTJQ542uG3KYyqj1SxTpL1WSSTe6XjaE1/lF926IKlqPkvkaJYO7xNQtLVblJuum3YdoyyboAbmvF5zWiadUlXQaLVMBy3VnM2C942OYO/okIEtZ5sf9xsb5eeSBh80q7SN4Gn38KCFnYP95rZcA2ZJgpSZZBIxflfxCgD1EuQa8d3N8GwzWd1REFRYv4vZLE7cvGXrlvaPjmLX0KDxcclJe9b+vncSgNIAbCZfwNW5BWSYbzn12b/Wwji0aAJYojy+RFmfo6qlWej7D0awd6cAlEhpdkpD1g2zS3Wk0w2sZiqopys2frLGtCm0ak00izVre95I4INtpCtyTnXRTmwTyfnLZ7E0eRkNIkCta3LWQLW98LVJHc1QMC/Jq95KQZllpthJ5KZ0OOa159xq0JsyxtNRo5ACUVVW5EqpaYXk6VpDjCBK5nwtClmWJRL8rmzt1xGxkWLYSMeHQa5gPHmtiEu388gSQIkJqBXvG+3BFw+w4Y5E2fi8NmoSZAPuCRI8kRk7Ofpw07NFnwBik5NLXW2uK6ZRX+1ArtzAQqaMZL6KlUze9lwa3bMfux58jB1f7lWdTn53X/u0Bpd0aj/dEwZ1Sadb6k878Pr6Izr/kAL/WnD+OkQ1lvccICWX6nISIU94clGuGTIBHntHwIfP6VmTSrrOo34bkOJvF1w5RwYyH8esxHnXntOXdU+xiunZCdOho560I8906xMU3ka8+DYART4sALU91ES4e9XMsVN1DzIEUEN93VRMZRnAV/m6alpygDLMeLS+4eZds04CTgJY2WITKe35l65jOV1DkucFAqxqTQCqiVtzTaxR0RWAOtbnOJGQG/O5SpezBoogZuSjcGPerkN9T9YQyQr5/nwNb0yVcHWpbObnz+7vwX//1e34e48M87fMPx2FRIGlxzLgBStc6wBb9GGTw0pI+qsSd45WB9QVBKjU1nTUb81wqJ40G/W1A30Y6w2ArQsZ6hbLuTpmF0pWU0fv60G39vijfmE1p2rU8XNPTvkaWcfoMMccb5xK4t/+0Q38P/9/V/Cz15YJRgsoUwaKJ0qB10ByMKC9knw8ylOqBtnFd0XU4VjI4q9ejxb7a28lx4OeDUTJ1Jr3nN7o9CM3FZ+l4J5JrqjM5LBBa5i6qDuKhSiIn3Z75Kqd5RQJISL37gRTWsukQVmb0SOY8HR2s613oz/u7HslkOsQj/YZ54siAQMBHclobaL7k9Pn8MOT5/CXJ87gp2cv4ML0rA00HNk+ga8cPojR3h54NbPFdy1WN3F3BZObjLdAnDCbTuPC1Czm0xkcHB8zkKa1V6pbI73jHt8huP+cx5z4c6WS7S2Z4jdK5TL2E4hvU3viv2WW1SUGAShZux07Esa+XbIyceKwomATlHftnRNBHNoXZTvtRpnyJ3Uzg8yVZRSvLCJ/fg75c7MoXF1EcXIZHb93g5Lpg5BTWuvfr+QyOPndP8C5H/8ZyqUyEhEvjk1EMRTz2HS68m2J5FEjcVVW8FSqhvNzJRvN64/68fXDCTy6I2pROnXsJs1RNFhv5oFPu5M/fzVrnu4G42t4YJ8HB3d6jTnK29OebUEkoh4brdD31BjWY3JP3g+1027Ec/0UyZ5/PlnH//T7U/iz55dRkb0oK2c0EcJDOxM4tqsPAYImzTxIoZZ3Nm0Ep7woTSId3Pg+SNK26JNFqktrczxqgGCOwOnNq0s4OZnE5GLOFn0KeB/90q/iyb/zj7Dz/kcQH+hDs66pelnrKgLn8Gmn9Xa9uZHfRW5/dPXcD0yMx3iMTt2OtJ4ABt40QCQBbKOYvNaW2Zr8ataaKGUzKGTSKOUzqOSztut7tZi3faRqDPVKBfVa1dZ72gbBZNDmIbCdQVMETBnotvVU8mIogCxzQHn6czwcRhGMRBGSq3iCNoUAf3vIG5zEOMlVmtxNH5Uh+4bzGSP9dPKrP7rxEZEbtcqPvEsOOM589z/i7Pf+wLw0DYc78cX+EkYCDePjpzIBnMyGEAp1oyek8ua7zIyzzk/gdZWCkryTQQPLcnMuc2utlaIeAO3tJ699jue+DkSCjoWB8vv6xTpeP1dFV2sN9yda+Gf7K4ynA9+bDuDNpAdTxS70+tZsZurvTJRxX6yBSqttyr25LXwAUlkrqB5YEnhhqoH/+fUSbudBxduPbx0dxK8d6sNEXwAR1qUG86S4O59zP/pLJmKLfiGxxbXPXNpc9laB7Z9SxlmTcmeuwOeaBPDn5or4//58Bs9dThqo/9bXxvA//l/uR99IEGtVZ53zehyfa1JB6MCy8Hehnq/jzKUsnn91CT98YR7OzJIzA+LujSRFXw4cDAiQCZgu1B5NUZFqIFH8zsxcyfukFAs8afBZ/U7PS9HWdYv4M06bc2ilbfkm2Y1Nd3ndLRGVW6VaQ67A8i8UeV6n3unD0Z3b8T/85q/jK/cf5oNOPKvrwtc5OCTzVwcQyczu+ydO4fLsPFIEJuov4/19eGTPbjy8eycOT4xR33UmPEQWTTuJd5PqrJvCQDNYlwnMvvfmSZy6OYV/8PQT+PWHHjCwos2CZd4XCwbNXFDcU1tl3JPsY07CBcxk0nljYQkvXLiEl65NYml2Fr/TqOIrbFOCSSeYpz/o9uLWGmVErxf/4u8P4Rtf7uUdJthkE4OlnX9YPvIQmco2kc42kM3WsbjcxOxiE0srFSTTNWSKawSofPrDA1BpAqg/NABVIoDqbwOowTaQaesq1gbUWcyWkgk5I/OH6qrN0nz1YAKP7YjBT1StfuUoJvrUBhBS57rOTPz4Qhpz2QqF1SoePejBg/u9FNISwl0YH/CjL64N1IRqnfecePj99vl7pnb+jCwC8lsyXP27vVDG6+ez+IO/nMdrPGpEa9dgBI/t7cfeYea9J0AB32WOIuJhLxXnrnXwr2g3J+Xu31v0aac1p75Z4VMrRVyazeL0rRSuzWVsNiqYGMaOQ/fj0FNfxp6HvoDe4W22TqZJJmLa8+Z29yklNwvW/9o/1q+1j9YfefGXavvrkbkH/iMDMTO6dtzaQ0rAp1LIo5zPGTiqEBzptx15TdctFJ17tVKxDZzKaBA8yYNfXeCpWWdoYk0ASgDHOrUDMOSm3rxCMcghhtZbmQdAgiiZLsojodzEC0RpBixIQRGQkwn+9gcj8IedfcKcvbhi7fVhzhoANx8b37TPktwC+AjIjZrfvwNA/TkBVL2JoXAHniKAGg82LCnzNR9ulgNI17pRbMjjqrN2VeYf8r5KndQsCfSweDOjJN/UYJQDqAIEUgoy/ZPr76Cfvxn0nEz4JmcaiHWu4Vj/Kn53f8Nmg/5y9uMBUMK42eoaXp9t4sc3G/jRrSZ2Dkbx9x4awJf29mD7QMjqResc9Z2NT33Aj27R+yb1fYfuLnNHZuu6gWDyh2KtiflcDSsFKkTlhs1MabP+vzy3grdu5aiANvAbv7YN/8v//UEMbQtrcau9v0UidWAG8qICy+zMpQz+5PvTtsbpymSe/aUTsaif/VhLFzwGohzw5JiRCTjpqLUqHTKDZlRWO6wb2wNtVV5Y2wNH+pr4D4MU5XYt2vXPA7k5Vb6toNaz/vYykMyTbq0NdjO5PFKZHJX9kgGSf/71r+BbX3gY+8dGbWavQfmlKJzy3CADtbwwubhoa4oWMllbV2SmfYmEzRoNxSm7fM6m7yaPRJbAe5MDoDqQJTaYXFyyjXpfJkD74oH9OLp9wvwH5ChnS0Qlciqxb0TWW4PUoWPWDjQYdQfZT+eaZsy0n+ytpRW8fOkqXrhyDfPT0/i7BFBfpi4V4XMnOrrxBx4/5qmTDQ/68Lu/NYivfLHHiYLxOyftDKiMNcuhMU1d4v1yXh4jm0gJPJFnZAss4zpvv18AdWc+yJL0AV4sC0B9TwDqOzYDtRlAaf2SjRqsp9FJ8AwTc5oAKl1uIeTrNrvkh7fH7N2Ap9MagvO0vWSkuG6nqvjxxQxuLJd5s4HHDnkYvARpcsPYhX6Cp/4eLxJxrwlYVcA6va/cktqfdjusmLAAlBDqd55fxB/9aAEXbxVRrqyykfrxwM4Enjk4ZF72xJCjAY+5aJerciH4dlPbos8Bqemo2XvZaSv1lgGp0zeT7OSLuLWQNnm87b7DuO8LT+Pol7+J4T0HqHQ7pn8GotxItuhttJkPOeXMvyo2nmu2Y63ZIhitm7e9WrVMEFSyGabk7G2szEwhNTeNzMIMckvzyKdWCJoo9BmpGLFrjmezVYxXQRVpa5101H072uedj+rAo53aiTgG/+lIPuaYEbFONcpq5xu/zSshgVU0MYh4/zB6hkcwsG07BiZ2GrCOJPrhJfjS2q1uCgEBM0un2zja3/pI2ko7b8rsZgB1xgBUgwCqE0/1lTBBACVHW/K62k2FabnajWSty0xYZaIt64EywUyh2YkSgVWZQc5WZA7CrsFAgMvfAlsadNTRZdtBfyeioQ72IYITIrDtwRYe6m/imztWsUbl6yfzfhwngNKeTL1t73x/Z3vlQwNQbj1LllxNtfA/v1rC5WwnDoxG8c2jg/iNBwao2DGfykj7YauPLfqEkNNT7C//W5/k8epSCd89vYTjt/O2X5Q23S0QVJnzAu1N2ePDt746iv/+n+5H70BAjZSxrHeI9vFzTNTRirk6Xnx9GT94fh7f+6sZLK1UEYv4zTRPm95qjY7XIxM8yTMFdREHQNlAk3ipXVWJ3rvP2AB6+/wDdeDPETmTDQpryBfk3TBra4NkAqhZqF99+H78o688TRDRj5bcSJNU7nrPLVnjl/yltUUaENwofJ6o75BBy6X6++FxikJ1Xa3XzXTvz948bmaBmm2KBoLIl8soU1avsp1os96xRC9+54uP49kjB6zKtcHvHdT+tMVLuSx5eH1+ES+cv4SXr91Acm4ef48A6pm1FuSW7g0CqP/kCaAS82L/Dj9+69cH8OjDUQNHa5Q7G+1L5P7alD9iynYmnGM7dPxvkx9wBspIFaWjAJRrwvdOAMpe4KPOuUDuXEYzUAWsFJlJVfC2KO7nO3v6/YgFuomQFbNTtUok3zQgssBO+/JkHpfmS8iUarh/TyceOeBB2PYZ6bT9RoZ6vRgfpMJBsCNhrHed7zuH90zrCdeUstLdad6jrk+V8Ic/nMe3f7ZE1NzEWF8QXzo0jPtG40iQgWgWTQ2wJyQ3j+2F8u2wRZ9dWm/m7eOdv6kEUkAv5yp49eoSXiSQWkgV4InEse/hJ3D4i7+CI0//KhXmXjQ0vEHaai93ktsdHSbvlK8DdtTDO7HaoNJcKhhAmrl0FnPXL2Fp6gYySwsGoBoNuS9vGqhRJG79SOhohNRGS8mLHJtsZ2RLAMoFVQaoxLDtmn2d/8mfBIwYpZltKYgxu+cMMkXQ4uhGg0Hgjky70XZLaxyO0bibBZuNP78lD35ythHu7UNidByjew9g59GHMTixG2GCKnkOZNQM2mjY8Tb0YZFlTeRGqny/A4B6kgBKM1Bku9gW67TgJ89XGTH3BoScklZZANXVTjP3UygqEEzJBXmWTV5HOYPIC2TxXpWhQRCm3CmGHgKkxwdqeKivjh2RNSxUuvGjOT/eXPHahrY9PgGougGoAx8SgLItNFi3N9JNvD7Xwp9cbmCgN4b/29e3m9MIRa3yUt27ckb53qJPCm1UvtaHSB+oELi/cC2D//FHt3Bxjgom+3SNAClIWX34QBxPPNSHr32R8nxPDL1xr609caZOP+/EMpASybZeKbdw/moO/69/exV/9dKCzbzKVK83HrGjs++QS+Kb5KEsf3cGyiW3dnRPJSx++V5I/EX0ttmJzyG5fMf+8o/tqUVZUyrLXXwa1UoVA/E4fuXYUfxff+tbGB/fpo24+LCVOP8776+bUbaL1I3PeY4nLOsPWtpWv3y/UK7i26+/hW+/9qbt3zTel8AXD+5HTzhEcCVLnduYTqbw9596HL/x2EMI+Xwmi++sZye9kr2OnO7CxdvT+Ivjp3GCxxrf/6eNCp6ibMxQL/g5uvGnBGaJXWE881AMz34hht27A06fdjNr5MbLsP49tVWdt39bu3Oee99OJNzgkJQI50zmLQtX2k4kqMTIicSGF772c5u+r8avjXSzWiDMo2Zr5PpcMzYDBF9hKjPK20bDaB95MJe4ZIBaYyKvfD6fPIc45h4y/dB9OZHQfg7yrqNyaH+6Hcv7oPYLEo3q+Nqo98JkAf/xhwt45WzWwFRv2Gcme8d2JjDaI4HqeBXULJQcCmjmyZQku7NFn21yFD0nOALBvaa1gFr/FAl4Mcx2smMwYub3hUIJC7OzWFmYs5kSeYeLDwyZAi1TBrX5z3twyX63wYUW0GrhqczuFm9ew6XXnsfJH30XJ//qz3Hm+R/hyluvYPrKOaRmp1BMr6BZKZONrtrgRjjoQzQcRIxMuyemEEGsvedIKOinAuA3m315OPKxPmwDRn5TnqEcG35nPaNrhiLTEilZrp2+7Pb1rHZyd4GZn4JArmdDgYB5l5KL3miE342F7befz6uNCEjJ3LBaLqNUyKOQSSG3tIjl2zcxdfEMbpx9C9MXTiOXXGLLWrPNgLXGSuuvVDZieHeX3/sNbyNeVNyOEwlnI11ZCITJbzX7FPes2rqmuB9IEEnZule+Jr1TM1PBbiDkIZ/2riHKkCAQ6ifYGfCv2sa328ItAqJV7IlpD6cWjvY0CYSaeLiPob+BR/qbeGygiUcZDvS0MBRgXOw8mXoXrhe6MSsvfARdwXU35u19oAi+nPQzuELgfZJPFgfNNfzpxSqen17Fw3sG8DfuH8TRbWEEmDnXhOVexbZFnxySubBxYrZlmdVLmdNIerm+iul0lfrkqpldayF5X68XB3fHsG1YWy54nIas9vO5rOTN2hODOjov/ezVJfzhd27jtRPLyGSbiEeD5qQgpE1vWY5SmN1g/NEN5A2MYVNROvFuaEju381h87+Nay5tXPt8BpGOaypv+6EBLGfQr1atm0OJWtNxDR+n3Ls1O4/vv3ECz508ixfPXcSJqzdwa3HZBvUkqyLBoFk62NrVNpBwW8H6V/mN9xVIktcKU8kkbq+sEOQ1zEzv1x99BPvGRlEk0NO9uXQG+0dHsG9k2GSwZKx9fz0+nTMQ+OmeZspuLCziZ+cvIcl3+1otPLHaRD/fOkFZLRO+uc5uHDoYwa891YNtIz7K5Xaf3pwft2HqyLKyfq/2rme1h6HOdY3/ZcL6gTfSdYiVpY8xEfLCtyAvfDfeBUAZOcokLxF9rqFUb5GBOZvqytRJAEob8EYDBFAmlzaqzYgR6bLiy1dbWMzLdnmVDQPojVI5DWpnYgo9Aqh4hMoOM2mv2d+N43um9gsqSwGzHAHTz09l8Mc/WcCthYq5Tz843oOjE722z1PQ123gUK7KI9QaNAulPDi52Nzlt+izTKpnp6WLnKMzO8G2z8bfE/ZiLBFCIhog2PdgJZnB4sIS0guz9kzv4IitidIGsG5sn1ti9m2jWzJCBTlwyCeXsXjjGm6eOYFrBEqXX38RF1/+Ka688RKmCTKSMzdQL2bQudpAQAKBACUWjSIuoMRjNCLQ4oAl7XavEVOBHe2b4QIjmwVi2JhxcmuSdEd1bIzK6b4FPqz37d12PIpXO8MLiKnOJRj03QCBWsDvtWsCWNr3JEAlJMD612/xEO02XySQWp69RbA4iaVb15FenEVueQGZxTlzfqFZKAk922eKR1fwfSik/DMdrhe+JQIoucs1ABVyAJTKJ9fsxo2SB5eyHlzOenEt78FkntcYbhHoTBe7sVDqxnLV2fi23JKXNEcmhZjkuIGqFkZCqxgJr2Is0sR4pIUJgqtxgix52AvzOc0kiCenGMdkweO4MX8nL3xupbnHdyClX3LJPVIcWbq03cbt3Cp+eKOJhZoPv/PYqHnck03/vUbLP8RS36IPkVT9zkC7AFSH6SjbevyIU07Lm64GZQvUKcq1Jopyt5+tI0v9opMKh/QIgSub9VCQXqHGoaOCxLwd22FzY7Kg75J0dM8/FbSpNbfz1CLQnF0o49s/nMaf/XjWyigU9KE3HjPwJN6pR/Wq8T4XOBlPFR/dKACnOJzf7lX9dq5vDm+/5tC9nv18BiOWrXtu5cw6kFMJ7a+lGUI5/lnJ5vDWtUm8cOYC3rw6iTOTt3Dh9jSuzc1jeiWF+VQG6ULRmnSU9SnQ5bSCO750x6nIuevIStW75JaBm3Z9awDDrCv4u0R5Vq7XkSmV2e+aBFFx5Hh+cXoGt5aWUWU6H9m9C0e3j1NekuG349hMuqK4NH5VrzdwZmoGP79wGZ5iEffx5v2rLQOUz3V6cZky1xftxmMPxvDMo2ynETJ3A4dOXIqsSQxSKLZwZbKM0xeKuH27hunpKmamKpidIb6ZrWF5sY5Uso58tol8rvUhASgGmXYsXDmHpUntA9W8J4BSWtuPW8Y1la6FxUV2yGKNiWEniwa82JEQU9NiuLdPF+pd/VWlZsotzGTkqrHFyl7FcKIbvQRNek+encIEYXpOIx7Oi+4Ix/ug9uPyFqXZpjfO5/HiiTROX81DXnr6mMcv7B3AEQIoH1GcGo7f223ASr759f6GIr1Fn31SXbthM21cU5u2hbJUvkZ6Qga8mx0e5EtVzE1PoUQGII9uwbDcbGuTubaidu/O8NkhN39uvkz5bZcZlXUN0pRzWSxP38S1N1/CyZ98D6/+1z/E2ed/aDMy+ZUFMumWAZCeeBx9iR7098aRoGCPRSOIRII2s6QRNnkaUrm6/MCKV9+/h0L8Xkix3B3uSe1vqD6dsGpB1yRslLZAe/1AJBw0kBdkfrw+zbhpJkzmDOSNFD4C2wKLVwkgZ66cR6NSZuTkje1nLHcqP2s/9nXyyXaenf8W3hOprJi+zQCqSYVTAGo7AVSMAKrB+jqT8eL7swG8nvThdNrH3x6cSntxIuXF8STDiteeEcCaLHRhqtRF8ENAVelCqqZ9pMjXCYqKBEMVmfARYNWanXaUKZ9mlCT3RGTtSPPZGwRm87YPFAFU1xqGA20AFVi7E0BZptu/3dNNQaS4ZUhJzAS5Za+tdeL8cgsvzzSQWw1g93AcX9rbiwHyfWeRu/PeFn0KqF3HIs08aSP7gagX23sD2DPgbJy9VKjbeuaFlSpOnE/j0vU8VtI1NOryAteNSmUN5dIq6gRajRrbF4PW5cmLarOxilUFKqqr1GvIimwE33i3DQaTeOr2vztIv93wvslthB/o5XtQOz4drGO0g/QoqjTT00U8/9oSnntlCVduFKjveMlfndn7bs1akJ+J70if0wCgyk36nuV7Pa13ku5s0S9PThmLqHWq7ljcpUqFbbpm7bBUrePWwhKml5Io8LoAVdW83xEkJFM4ef0mQdV1nL1120zNBWw0wCezdgoAi1lfcL5iDWTT7/YgMdu8trioNxV3Y2OGng85z2mCQZMkAXNQMcn0XJudx4nrk7g6N2em4XJWIQcT902M2mCZ6w/BJa1XFmlQUkDs5tISTtyaMjfrO+o1fIForYfPzLLBPt/RjULci4N7Anj4SBh7d4WcwQ72USPLQAfy1O+v3Czjuz9O4U/+Mok3zxbw1rkC3jidw5tnCjhxroSzl4vkCWXcmKpi8nb1lwRQ6hTtkpOL340ZqHsAKOcxpxDthzNhq1kmuSbPVJqWHz2/ZzCIRNhjTO5eRDlugCZVauBWsmK72UvZGh/sQiImAUvm2C1zvi7IZEpB3/wA8MlpIvyebKOnFqr4/e/P4uenM7ajfiLqx57hGA6MxTEcC9iz+lbcTPccBW2LtujdiOyGynwHQVQQIb8HN1dKmF9YRnLmJsI9fRjasdvM1cw0S7S5TX3mmpcyxKD/zKfsmm2jXfIIma9dePk5/Py//B5e/M//DpdeewHzk1dQLeTNXEQzSgJMA/0JJHoIPCMhM5mTAFfZWVG12YkOKvdPIlna+MdlfeKd2gZBs2Rm8hcNU1EJwse8qXzEI1cp6MrZDGauXsTkqTdsVk4DWrH+QXOd7qEAdAC4m+eNcn7PxPrYAFAy4TuHequ5DqDC3VQsCXJu5rpwg8HD33HKqXCwC/6AFKlOAz/FegfSVEIXifVmip2YzHXiYqYbp1MeW8f0+rIXryz58Py8Fy/xeDzpt32elioOgPIRILlWFJKBLoByNtJ1ZqDcjXT73BkoZltZVQ+SDihlTuBL73d3OvGJaky/wNs8Ad1k0UMA6MULC1788cU6nrtZNRPt33xoyPYL0gyGqxhs0aeVNLBAPYENYIhA6sHxGI5tj5l3vsV8zQZ489Qxbs4UCaZy+PnrGbz0VgE/f7OIH7+UwU9f4e83c3jjTB5nLhVx+XqFSlUN0wsNLCYb5gJZFiuazarUVm0zaPVDtb1ONWAzC2Iy3MbsNE4DKc65kqgjT3hY76/ucZ0233R4iMi5svme7lik9usX3dPGodLSnJ+8rjSRXnlzBf/uj2/gwtUseXMHeuNRxCIRm2HS2hvxbgEpj3iv3jNy4rnz1xZ9WORotqqtjZJV2eu3XJlXa3UDNXrK7/UhFAqYzOxh3fXGoiZbZLIuGSFQlc4XcXVmHudv3qZOHcaesSHjm07EfMxONZvkmGvLfFx6t9Y3LefymFpJ4viNmzjF96sERDJ7F9AW4Fldk9M4Aqhg0ICZZNxyLotUoQgP7x/btRPfeuwhHNw2hhDTaqDMPryJmBZzRkLdKJ0v4Pnzl3CcAEozZ18gcNPap8nOLrxM8HSt1YnR7UF86ysJHLlPQL+dD5OHPLe+B9wmKHr1eA6XbxJTkAfE+jsQ6+tEMNwJr7bS4NOl0hqWV1q4NV3FtRvl9+9EYr0/GCkTSgeRbYbo9bt/iPM/+Q7KRLPv6ESiXRTKvEziStWWbUSo0FjtxPb+IH7z2CD2D4VsylF0dwLVj1VpF+dLeOFa1vaT6uxcxaP3dWH/hGZ/OhELdaE32o3BXq8tAtX3Je80jfh+SOBJ72nG4NWzGfw/fu8GTlzO2QzX0e0JPL5vADv6I+amXCTTPa2JsmlPq6At2qJ3JmN8/C8TkVsrRfzV+UW8eWXePPbtfOAxPPSVb+DQ01/D4PbtaNTbzg/0AnvFZ611ieGLL3h8BAaNNWQX5zAnUHD6TSzcvI7U/AyS81Oo5DMmBOThKdQGE9pHwtYokSEbr2Gw7sdwZzl9ikpN5aGDna6rMiYIZateJ3CSDbmEo3hugcJDI3VaE5UY3YaxPQew4+hD2H74QYzuPYhgJIB6rWUj5FY4iph0rxKxMhS5N3lhw4nE7+PM9/7ARjOHwx14ZrCKIX8LWYKj48vdOJ/z4sheH47u0kaYMp90gnIjRbJMkVOsrKJQWkWuTCW13OJvArAqmBe5h12l0NUoJpVNptNP0BT1rGIouIY98Ra+NFTDgTiFMnnztXw3fjLnx1srG27MH+pr4Ld3lLCbIEoKnkvyeimnFdpw15xW1Ajm6l1I1/i70WHeAZ1ZL6Dc1DMEaOVVTC1nsdao4F9/dTv+4WMjxttVMOLvn6LWtEX3ILVJ6RMK+lVgI5F3vjduZvGDcys4N1swN+cafI0E/I6yGQmRR8m6RbMsjrWLBmu93g4795F/eW3wVoMf8gxMJZNHPa+BfA3uao2k9j7z++SmXwMkVNQCTtBvOcLSPR8VNy1HcPZJ0znTK+DF43onVV9WQ9wcjHSdz9g1nbd/2631hzaR7tnDzrkKRes+mF6hvlV2iKuTefznP5/C7/3JTeTyTSrefiR64mYKrd4gZVgzT7b+RvxLUSrG9vcMUPH8Xl/fol+GWK4q6831ar/FU2uoklfbLA7L30zJGWzNrlliiJ+tokl5IrBTKJaQzef5XgOxYAhfOXYY33zkGL509DAG+3rRrNctagGbfKViXvXk7nxqOcX+U6VcqJLH18jXq1bfu4YG8eDO7Xj64H70sf80KbNkqaXkpItFgqcc5jNZe8fT1Y3h3jgm+vsMZK2bD97VXp12pLbWifPTs/i3z72A69Mz6KVc/BuNKh5da+LbXT68SBBfZR4ffySGf/7bQ5gYbe9b1S4bozaAevX1HP70L1cwlSmj7m0iPER9PsZbbNOaVVulONEgCLOPGoGUtu38pQGUW2kCUKdcN+bvAUDpRZVJrbFqG+NeXCijTKVptCeAv/ngIA6OhG2kxsrprhQKCatP30pVcXwqT4ZXZcU1sGcUDF3YNtiNWIRMiIxmdMCHkX6fxWPtx2Ug75HE7CoU6Ddmy/jpWyn8b9+bxc3ZEnqYv2cPj1iQwwiZCWrWSbMIYQZzWX53wrdoi95GjpJMeWprAaczNbxwbhY/PjWN6moXxvcfwFd/91/hwJNfto4sZucIo8+OEDJBq1kiHsWccytLWJ66YV70bhA8TZ583Uz3NKrpC/hsfVAoEDRnDDJ3kzAwvqL/7T63+a/K+E5yr3/CSeXSPn0b8YbuKruaCaoQRBWLMtWooMpQKZXIKLswuuc+7Lr/Eex7+CmM7T+EnpFReP0BMzGS0HwnECB+abRehG8HUGUK5aFQJ54dqiDha2G50omTK924WfHiK48E8PT9fkRD3ejv8dnefFqcr7UmdfL5EgFUrkiQXGwRRBFMMRQJpspVASwCKIqlGp/T84UKBW1+DelcE8HVBv7x7hK+OlrT/p24TgD1400AqocA6nBPA18fq2J7qElQp3VWCkDBvP05Hv8EmlLVTqwwzcs85nldZoIqUMkrX6DbRm4z6QL8a1Xs7evEv3x6G752eMCEqQb/VDj3Krst+vTQeg9jvYv/iMd2EgDlCBZ+fDGJn15O4eXJLOazFatzrVVMxGIYHRxEmDxIZpxacy1z1haVNqqhlPtyitUyhVXB6Wt39WTycYEr7XEWClBvCDohHOzksduuGYgyIEVQxaCjQJQBK14XWDMwtg7MHKDmADQnSMG0++wrOsrdfgevm9Ko1msNeKMMNtMq9R65JV9Yqdg6pxnqaJeuZvHmmRROXsjyLfa3mNaWhplWR8eSGbIAlP2wMlVM4lNO3I7iu9VvPnRql/PddSgy+eret7/OUZXv1otDeq7DZEg6m0MmVzRAFaG8fXT/bvzr3/wWnjiwj/1APgfEy5u4Or+IEzdu4eWLV3B7ecWAkZawyOxPez5Vqg1zWqGNd3/32S9SNx9Ei0DJ8Rmrdkm5TzllCVSydFlm7fxGy8zb791SBPxkYpgiAHvj+g38+xdfwdrSEr5IHfwgkY6fz/xphwfnwz7sHvLhy4/F8Jvf6Ecozo5C+bJO7O/WF/j/x3+Vwr/7LwvId9TgS7DtetfgiQCBAeY3yHTwGYEoiiCnPKWPfdCNdJ18ORWj7lDOpnHKdWP+DgDK3tGH7cAEEswQPxFAlXBhroRifQ0DUT++crAPh0bDiJOJyE75blM+J88dZq98heDrLAHNXLaK/tgado124tBOD+IEUPrmxFAAE8N+Y4xidu8XQIlxpfNNfP+VZfzo1SReO5uhkF+zTROfOjCER/cMWIWr4cVDPnMiYY2C736ggt2izylRHKlDsuG8dm0F33lzGpdvzaPDH8WTv/WP8eBXvonhXXtto1U5UXD70WeFNLMmT57puVmc+Ml3cfGVn2Lx9qRtZqsZJq1dko29bO0186T+7Lzo9LLNLMIZUSPZxc29cHOhfZJ7ZztPTK/+OdROr5ttndglnfFEDQedBqS0A71GESvkw9oHq9vjs7V0+x77Ip78zX+AoZ174fEFCYg0uvcLysG9zfg3ANR/dABUxZmBenaojJh3FdOlLpxPeTBf9+BLDwXw+CGfjcz3xb3YMeQnL+0C9cx2dIqYaWey1/NoB113roinShdbTDVxdrKBn50s48bNEn5nooKvj9cR4TdvFhw35scJoLQPVLh7FdtCLeyNteDpXGOatD7KAUlyib4q/q//DLYuw47tdPCP2pWXyCwU91F5zOHqpVnsT3jxjUP9+PphyqWxCOWIFGOVHF8y+gVluEWfeNroZyKZ2bEtEHWcmy7hD99aws+vJHFlIY9Ko44+Aqhjew9jYnAcIW/MZkrLtQpaqFporlZRb1XZ3mqmgNYJRJzBVLedbG4vUmL5V8H+bbpms6ftm+tNrX3CNutnf4qE2OYVwp2Ihp3f0XC3c60NykIEZWHqUkEDZ861IH8bmGrHZaZ3jFv9QH8q1RbmqFtpf6ef/HzB3JUn0zUDZ3pG72q9pnixAJTWacppgBRo9SMjy7NL7WvtHG7Rx0Us9/XqcMveueD8dduc84vVZ/ytXm8hmcliJZ1FnrJkYngQ//pvfxNff/hBDPf2ws/61prk4zdum5neYi5ngwYJyuixvoTNNL1+9Tpev3Ld1kHdv30c/903voodo6NoVjWjq6+Kg+q7Ck4qHJ6qv3rCSZN72EyyNJHHvjeuTuLly9fwyvVJ7Mll8fc6Wiiw/Z3t7MabTYK8fj++9kQcTz4UxdEDYXjYB0CcsU7ttqr1i//1h0n8r/95AY1AE5Fe9oHFTnQHgJ4HmvD1roHZQy3dgWYJ8A+24CXe+MAAyiF+3PLrACiZ8J378Z/9ghmoDXJtKq8slHGeIEhe9eIhDx7d3YvDFFTjPVScPLKdvzOJek3v5ipNTLNTayO8q8slBIgYdw534dGDXgptAS/YyOfEcMA6vupoPRkmwPWbVxiXJUWnPEg301HPazp+dqmC/+k/3sJ3X1xGrtDAcA8R9Z5+HBzrwbZEmM9qQWqHeVTTbJS9uP53iz5p1G52bLbtk09ETVFgM2FsRmZ/f2E2hx+fuIkzU1nEh0Zx5Kkv46u/+99hcMc2VMvOHlEfJrm8dXPZuKXj9pX1ZzbukO4sO/1y49CTzl9T8dfJuUrmQ+24m/27kM5g9uoFXPj5c7j02ovILy+gbg4RVk0w95AZB/0+yC34ulcfRXLnp7eI5SIhKeW+Vq+jVK4im8vzWLG68wZD6BkYxqEv/gqO/eq3MLh9DwKRsO1Ftaph9M3k1qFbxoz7bQCqbcL3ZQKoUHcLN4oeXMl4kGp58fSxAB49IDfwHeiPebBD7qAFoGw03qGNduLQ3b+tPwhAZVoEUDUDUDdvlPH3djgASmZ9LoA6kfTgVqHL2q1M/jwMIg3Qae2UPmttmu3HwzYXCHVTSHotRHt9PPoZfIj3B0yBmL+dxfFXpvDaX13HN/f14P/0qzuwMxG0tb0aPXX6wkZetuizRWqLXR3OMoMVyvw/Pr6E//jGPPWNIttSB2LBCI6O34+vHPk6ekK9BEtVvmWNTK3D+cdzdzaquVpDc62G1Y6KnddbNWcBf7Vp7qUbvNYC761VeU4A1qyzD/Oe7RvHRqwG1+4fTtxaz+IAfukrUnwFXvRb4E8AR8HuMWifPBsw4HO6L50s4M58BRxgJdClGbHOjiYBUxqvnljGUrJM/tFkOluWBMWpo9Igr6HybtrbEzNrAH3H0qfv2MlW//g0kuSr2q5moJIEUOlCAVHK4S8eOoBvPHoMf+vJRxHviROINNhO1UYb7CdqH5TpfDfg9bLdA3/yyuv49mtv2NqmIwRQ/+Y3fh27to2hSeBjLUONxG0j6nDvgzz8Rjqbx++/8DJevHgZxXIZz9Yq+CfsV8e7PPiv3T5MNYDh8QD+0W8M4tGjYfTGu9Epk1SJOjbWFoVDKlMnUKxhMVnDy68X8PwbeXhHW+jZQe2DSeskpvD2rqKR7UTxZhfKSywbvh/b10JgeBVdf+NfvX8nEut5dTsKSYLV8cJ3txMJLRJz3tlAwA45Ha4DBTIRgSG5ERUD0P5J8ZAX/eFu+Lo7LSMiR9/VD+e7qizFq4115xl0JxrqxMSQ3JnrXoetg+qLy2WwprKlfNnr9kcIV7ypQgyZKxJxZ1uYT7UwtdjA5FwDV6cbOH+zhtcvFPH88RRuzop5rmHHYBiP7x3EYEwuO1mZjFcjre7s0xZ9ssit8k1V7zSjTyApWQG2JTkiSRbrmEtXkF1ZQYsMamBiBxXeXvOyJnfetkfDR0FWUOpj7fjbncbpbw6AMZM7CWx2AHMv3i2baidoSl5ux53n+S6jcWJYA9+yc71XTCdx7a3XcOanf2l7N1158yUkp26gY7WJcNBvnvPiBE8S0j6fsxcEI1SKjD6hVfixk0pEZaGg8tZIsEbo5P7V9rLyaaU6UCUozSaXzO15am4KdQKrLgqaQDhCcOW3HdnbsTiRbqZ2nW/eB0omFBEKpJ2RBjRstFSRaRxBFut++7AHo/2yIND+fN22J5/O363JSjzcEXhNCl+uRECTbOL2QhOFXANHexq2XxS7iTmRmCSIWih3mQMIKbfi6aW63I9TLrWcVqzsyHOTmpCcjniZJi8VR49PZk9OkLmTZp/yuSrOvDmNW5eW0Flt4Eu7e/BrRwYQo8IpK4YNuruQtuizRGqD2rhfW6vEA93m7jxZbGA2XaXOUOEDVBa7A9R1wugLDyDgCbGN+6izBOFnCHSHEfSGEPSE7Zmwl7zMF2foZehDzNePnsAgekODfH8IA+ERhlEMhccxHNmOkdgOjEZ3YEzHnnGGUYz0jGAozmejg0gE2Sb9fYw3TpkRgc8TgKeTPXGtkzqYvK+tosi+ky+0kC82kSUQzLD/pLI18yy4zLCUrGJ+uYrZhSqm56q4fF0meos4fnYF129p8KVFvqtZrZBtkKs1YPIOqgEt2waCvFnme8b3ySMEnqzDbdGnl1SHCm3ShrzaskLe8WKs+6M7J8wK5tLUDKaWCLIJsgqULZplDRNohSMReAI+TM7O4eztaWQJbhKRMJ7Yv4+6eNR0GUdovf+GYvoESV55F7M5A0835+bRv7aKB1Zb5rr8ckc3Xuv2oMxnRwe9+NJjcewgkBLekPYh8K8BhUaN+v5SGVOzZdyeKePG7Sr7BLHL4Boiw/yGBuE8a+j2O6Z7xGZYa3YQhAH+gTV4YmsfDECJnHxYiowcAOVupHu3Fz73+TtJmVGBaEPdcqNle0JJ+Gnflp6QB9s0A0UpKZnljqBYIbS/LayisJivY5nMwcBXqAPDfXJdDrOpXxMzYaaTuVUsEhxJEM+tNDGz1GTlN3GLQnlyxgFLV27Xcfk2QdONOi7crOPsjRpOXCnj1JUibs8VUKs1bdp8z3AUD+3sR4SMVSNMmnWS8wh5y3Kth7bok0NqLgrOCBw7ENvTJ43Hu91D6ZLQlmcorQlUn0hnCrZgX0LKFwwiMTphntXeNmvwS5D6oRMcgGSmGAJH9puaqp5R6lh42ui1RUW6Wa+iUSmhWsihks2iREBUTC6juLKAwvI88ktzyC3OIL8ww+O0c1yYRnr2tq1xmjz9Fk786Ls4/9Jz5oa8WS4iSgEdY4jGIia0teZAiq3oA/Dbzx257Ug8UmsR/NpfSntJeViOFCq6kU8tY37yKnKsK830eeTaPRBqA3MPy5lM2I3IJbWNuwBUnTxbXvgEoLo65FmPIKZBfk1APTHShdE+B0BpPUc84vmFAOpuUh7ETwvk4wsrLePZZfL5+wmgHBO9DQAlN+Za76SXNFim0XVZD9hIPPu8K3idHsZ0ECzWqi2Lr5ipI09FMr1QxvztHK5QgXzzpVuop8p4aCKKZ/YncHg0bO3QBVB3F88WffaIrcZ4jhTD/qgH2/v8ZiUjEFWs1U1pzJXT5NdeDMaGIXfda3Bmi3S0f+xL+qXYqJUweNENP7o7AvB3hak7EFy1gVWUwCrmG0CPfwi9wWH0h0bRT0A1GFHg7wiBE0N/WPeG0ceQCA4RfBGARQaYxoSFRKSP7ycIzhh47A3rWi8S0R4eY+gJxxEL6ZtR+JgGT2cAjToIpPK4OZ3G5FSawKtOkOSlPhVAzLy1af88BvJkme0JQAWDfvIWP/tXW+nZ6hSfKZKJt3ienEnIUZFmmjQAKj3qPIHR82fP4/WLV/HWtes4c3MKV2bmML2ctPVT+XwBF2dmcWtF7tKrbHcRA1AD8Rh56AfXW/RtTcTINFab7b5x4xZSyRQmeO/gWgs7VldxiYD/VHc3WuT7YwRQMt8bGPKig11zvY0yDs2saruC+aUqFpbrWFhq2Jpcf18H/JEOlJcJsoqw9U+mN0os8vtdPgdAfSATPjGUDZJg4oEXy7kMTn5Pa6D+DOXSezXhc46pUhOzFGI3VyooVFfRF/Pj/vEovryvx4BUVXYYbdLnJcRcs746Ede5uRLOz5dQ1ohoGNgzokVma0jltTapm42g2xYny+Mfy51ImhXAOKmTEuxRmFqsd/Z/yxb/1cQoS2UsJbMUug0M9QRxbGcfnr5vyExSNCPVEyJQNMcRcuvovC96XwW7RR8hOZUiUwp3mtnA1L0a5cdMbgokrEVqcy6TSLODX57P4duvXsel2Ryi8R488o2/jV/9F/9nRBM9qKsBf1ikxtru3O5fzdDqmoDaarNB0FTDar1ujh4atQpqxTxKmSTK6RVUeJR3PF1raj1Ak8+R4a4q8F2BLsXT4Hm5XEUqTSZbKFJw123gw+eTm+4AtP+RZnHVl+Q0wrGptwS5yduidyC3LVkx3VVoAsYaSSyQN6vc8yUCXyqAoVgP9j/yJA499Ss4yCDX56ovq3p73163+O424StVa2bC9ytDFXgIoM5nPZgpe9DwePDkUR8e3CsTPmcN1PahgK0n3WzC94tIWdBCeA16nbpWw2vnKliYKeN3dpTxtbG6uTR3nUicWOnGrWI3uv3diPF7vcMBdMk8lHKlXiHgJ7+3hf46NtbYPnnO9qjisXWx/JjMUFIZLZ4uIFeq4pGJMP7F09vw+M44tvVSUdQzJnfcknbk0nvP0RZ9mmiDJ8vKpIO6xhquLZfxwpUM/sOrszg3m7VtSx7Y/hC+dOArGEmMIeSnAsIXxL+NgyoKNS+LiX9dVaZtFq1rG2f3os1XFaNDG1fXY+afu2Pg8+LfYDsH+fCatoohH+dRMwrqD3Uip8ZaAXOZGbxy8Q3MrMzZm/JoGg6GbBBLgEkztOLTm79w5y9+rf3TDpb/Lfo0k2SvnKAsLqeML8pLn9qT0Xr7dUi2JcZMeTZIkLRjeNDAdYttcqWQx77RYfybv/XrOLxjwnQAtZH1uERva7v3Jlc3Eii7MreAf//zV3Fj8gYe4OefpX7+BMOPOj34Y18Aeab/4P4Q/tU/HsG+/UFn7ZOwPg8VygRtMzBL3DB5u4SL18uYnKqZuXhk5xpC/R3IXnXWCMcfaJqMKM9Q/uXZ6ruB6N4m/IOr738fKOVzI6/6od8ULFSaZMK3PHnZFKfgphkoobd7lk/7mmSSBGu2rJEddXZnb4YwhaHA1SSB1bWlCi4tEijNlduAqUgGVrTf8saXlQlg27vTQmoNU0urmE+x8jP63cJypoFUrkWEuYocC69Ydbw8yd5doMfDP+YVh98NUdD3EQAOMRDHEkRVkStWbCRz50AUOwYiGOhxFD3lXeBJs1BuHjc1iy36ayRVh+pE9VapNfHSpUWcmUohEfYjFnTcWbar7K+RLJUUPmw1m9qPQoTtX56VbiSrFHBl80TnD0fRP74TvqD29/HbrIDDuN47GYDU7FK3B91UcDtAxsD+KwBUWJpD6vZ1LFw6g5lTr+L2my/i1hvP49abz2PqrZdw6y3+fvMFTB3/OWZOv8rnTmHl5mVkZ2/arFMpQzCVT6NazKFeJkBivKsEXnUyvFKhhOWVFJaWkygWCzYNL/e3cY1wxiLQXkeaNbGBCDMDdICuW0YbZ1vhXuHOVnBneelPJ5VAmfXJIUdAnvjI+yrlkrmHzy4toFWvwuP1ITYwzHbhac9wtmPQf9bL20z4vB3YFW6xntZsFqjQZHsiLxwf7MawZqDIUzdmoGSO/d7bqqpe9V8gT5dp9cxSC4VcE4fjDeyKybQI5k1PM1BzpU5kG53whTwYIvA5+vQIDj4+iO0HerHraAK77u9j0DGBvcf6Lezm+Q7eH5yIEBjVsbSYwdJKFrVKDQNM71N7emxLjYm+gAlt6b5KvUpE9P563WeR3JL4bNLdAEG6lzbejfi7MJetIUM9olJvUZ8oYDE/g2SZvLM2j4X8NFZK88iUl5GvZlGuF1BrVgla6mxnBDEMa7bLrtp4J4E5gT+Vvu5OrfHUoJEz878eNO7PfqBnbZ2TUmK/FeyURFXPjk6a9Zfcs/2Mjoy7Q4O8Png6gvB1hWzmy98dMG+Ti+kV3Fy8iVw5xz7LPMpkjzxZ5nnugJYBKPe7+oLzkU10NwfaCp/m4FCH8W0BaDmD0PYZmtX3asN3ghSBJK9P+zuxjfFpAS65I09m81hIZ5DK523maqyvF88cPoD+3h7KkLtnoPjmxgffldT21Mo0sysvf2emprCSSqOHbX2cPHoH9fUU2/sc+1C+1YFgzIMHDoYwnJC+x4+wDQtwaPYpl28QLzSxkqnj9qwGdVuorxIDjK4iOL4KbwIIDGmmadU87zWLHWhpaTa/4+9bNQ99v9xGukyQ03kZOYXvhglfw2ZnhtsASgqs0n03ue9KpgpApUsNWwslQS1bdgGdGWUuVcMMGdYczxdyNfO+J5O9lUITyWLTNuLVTJS84Ujm15vMaIsdnh/wsCD9smP2edAn4Rr1YVuPHzv6/NgzEMDeQSfs5vnugWD7GMC+wSC2J/yoN2oEXyUk8xVrJPtG4xjvD5mzC2tYbEwhn7NWSxV7JwvZovdCagZ3NI/1HyzNdiNps+x1ets7JLvGxuQyeLdTX53L4oWL8/g5AdSUORuRi/tuA76qQ7W/zeTG7QTBeefbCh8N3TtmAXr9y9dgrp2zZErNtS4yLD9C8QR6hsdMoMrl59ti2HRBcZhQJmAScNI+QJVcBtm52wRAZzF75g3MnXuL4TgWCYgWL5/B8vULSN66gvT0DWTnbzumeCuzKKzMoZhaJFBaRjmfQrUshbOAeq2MVqNuaWHnRSf7b5dM/1i29XoThWLZFn3mCkX2T/EHn20Kq838QsEAGbJjqqe609E5l6LgpH+rZ/1iUiltDpvJSo8XVa6a2dMIs44q43KhgEImjRxBVJN1GIjG4PUH4Q2ELB537zE9u9pyANSSTPjWAZQzorhY7UKxxTgJ0rSVxHDC2UBXa6DiYccSoW04wOicfnoH6eemoPuSG/nyKuaSztrUQr6JQ/EmdkVbtkXNuglfG0B5gx4khgPYeSSBAQIjOYsIx3yIxL0IyyQ8zPR1OpYF+WwFy4s5zE6lcfPGCubnMsgVqxiMePG3HxzEN4/0Y/9w2Abz5JjDISXu89wWlX/nqDP312eXnPp2apwyhW3B9Am2aa1B1YxUslAikMqjvlZGtVVke00jU0oRQCWRKq0gWVrGSnEBy8U56i0MxVks8XyJ50s6L8zatWU+kyotIVtJkudnUCTwqjRKqLVqaBDgt6jFaRZJJrZKj8PXBW6kYxF4kd/aNQNMjv7DE/fJduAzfE6gzdulxf5ruL4gC4eLWMwuUv1sIRoMIxIMIhgg2OrePJClqHjc3PxtJsIpI+dLG2GLPuVk7QfW5sWLi5ThamPaC8rZfDeISCiAcCBg7SVMOa6gbUVkYiePsDL9q1RrGIzF8NUHj6Cf7641qOO3P2Hktq33Qu1ntcZX8kf7T80SqDXZ3gfZLw6wfzTZJ3LsE/PCAoEuTIz40BPpZnvW4B71peaaueXP5OSopYVkuoHrtys2udKpbQP6CY7i1GGIubp8PHrYuhvEFDX2Hj8BVZy6WQ+v+35JAGUCUP8Z5ILYnEjcIIBi4W2egXJs0Nsv3UWOgiqdy/F2o5kkxct8IV1ZJRNq2foo7Qeirqq4BFaCni4bodfC3p5gN3oJaBIU0gMUfsMxL0Z6vBjj98coNCd6HcC0q98BSQJO+4aCBEkBngexsy9g9s0TBEzjvQRYcb+ZbCQY51K2hJuLeSznqjYbsHckhqE4Gwq/rel77aQshVzK+ma+skXvjVT3m4PTUMTwnXZhv+2//bK/zvnG781HPa9zjZiVak1MrRTw03Pz+OHpWdxaoqJPoC2zIjkqGekJ2t5dG8qR4nHPN+JXjM7x4ye5XfYTbIhuL+WQzhGAVIpIjI5j277DJtw0U3Bn+nRGpscycNZ8raFZq9kMU55KcoagaPHqecyefQu3NZt04mXMXzyJ5ckLBEyTVKRnUM4kUSsX0KwTvQkQ8R97MjzkGr4uLZIOsw9GEexyQqgrhlBnHGGGWFevHb3wkxewD+dzSOWyBE8lK13NOmnGKRqmcmrAyVlj5SBZ7cPDL+naprawRR8WOa2Z7Ir9QA4mKCUofOpyIb8wj0I2jXq1YjOc0d5+Pkehw3bEV1gdAutNA0+LV87YDJTWQO0KN9k61rBkAIr1RqVLAGpIAEoDTBRKcQow8U9VsXVpq1r90bFdv+5vIylt7McMciKhdavTSwTiFHyHeprYHaOQIxC6G0B5NNtFPj60I4Jg1Mt2v+qsW7KmtYYi+fil0ws4+/oMLp9ZwIWT8/w9j+RcDh4K4J19QTxzXwL/+LERPLIjZuX0fmbNPsvk8kHnbIM2n3/WSWMJslaRziBd5NJiGdlyE9rcmp0And1r7Dtsu74WqqsllFp5FOpZZKorBEeLSBbnCaLmCZoUBKRmsViYwUJh2gDVCoGVnkuVl6n/JJGtppCrpJGvkncTVOlYqGVRrOUIsPIoEWSV6yXqSARxAluNCmWcPPkJdDXQZJDp+upaO/Cfazqlvl3l82dun8CFmbMWjwZWeqJRm3nSjLUL0ESfp3reIodliidLh9CPBvVwtYuBvh6ECZ4kOyRDpJ9ona085sr5k2anpH+Z3kEZUSxXEddeUvv2YDQeM74ukG+03qjeX+vyeCi3GP9sMsU+U0aScinUbGIX23fI4u/ALXbIFTJwb1sGjQx50U35AAIoueRPZ2qWxpVUA5eul9mvqBtGqTMRMK1qeU+WulWVfcCzhlaFMjJNLaib4Cm6BqpA0PjwB3ci0T66Z00K4MW2Cd+dAErT0s5jbsd1yXlTwtxR8pYIoDIlRxmUQ4aIeb7pQl+oG30RzR55CW582EEBqVmjA8NBHNkWxrGJCB7eHsGD4xEcHQvj0EjI7u0fdGaUtpPZCUhp+l1gS6BOo0gG7PgtpUpJ0zirZK0Eru4ItN1YyuPGYg4r+apV/HCPwJNmLgSgPAj5PAakFNcGufncfG2L3gupxKxOpEyp87Io7bddd8v1TrJadF9sv6ep5FO3Uvijl2/ymEaxIkGyam1qvD+C8b6wASgpdQJQitvp0jpTRA65V0XuJ+6dio+ACJ40mKDd3gX8zk+lML+UQrWQxsiufdhx5Jg5Btjcr8yMQ+WmfzxqxqBWLCB1+xpuvf5TXP3ZX+DKc98z87vU1FVUcml7xorNvOkxuEcKzu5OL4KdIUQ6CIw6+9HTOYBE5yAGOkcx1LENo9iJsY7dGO/ajW2duzHasQNjXTvQiwE0y0Ayl8FUeoaCv8iypnCOR5HoiZHpam82p2yd1Gv2WLPI2qRPije5E2+4NaFntsL7D+tkFeyWpkNy/KC1HTLDkJMJbZCYTS5j4cY1ux+KxuGPROELhayNOe2pZeDJNeFzAZTiWtGGtI0utNhutg12YahXsBvmodS88Hn4vpisiA31jlUSSp413jYxPu1NowECdwZKAKpIAHXYAJSzz5M8790JoNjG+vwY3RVDlDxf65UVq+t6PLlYwk++fQEv//AaFqfzyKXKWGXfGon78diuHvzLL27DP3xsmPLC2dfGSeGd5fZ5JeOzdtwgh1d+vspHyplG5aUEaoZG66lnqYzJi3CI7Xzf0WFs39dn5+EoFcuQ9rHzGjiRBYAGLJxS479NPFCL6xutGsFQ0UCSZqI0IyVgtVCYwlzuNmZyNzCdmSRPvY5bqSu4mbyMm6nLuJ2+hrnsLSzKfJAgLV1eQkYzWdWsA7IYZ7UpcFWjvGuvSV1bRbFawuXZ85hJ3rI1gHI6E4+GqQRrdpq6GdNrVg7tNG6Fz0/YTLJc0D6MAk7CPmo77riUGrMGmYyf87pmh4K2yXQLVeICuToX0IqHQwQyfgzG4waAZELu8A6Fu7/47qSBNckkn6xq2D5vp1PQdh0CbpqJ2sZv32Y6bq11YnGlwfR34L49TH/EAVDLqSpS2br15aVkA2cul1Ck/PPFutAodKI634nyfBd1mE50h9YMPOWvdtmxVWf/DxBE+ZkOzUBJrr7vwEwo2A+SRqrXZ6AadQQpNB0A1QYq9oKj1LnBLvK/AJaEm81AlZvsyEAs6MF9I2E8MB7FI9ujuI+ASDNImkmSd76hmNdmnOReVB7/ZGYhcyyZdXTze/qmTT2zQLX4VwWlo4X2fQt6h0cpEtSlTcAX6i0yribmMlVcmS/gdrJMRlRHpd5EqlDDtfkcLk1nLd0jvQHmVeYpDiN0yDLrnG7RO5JKSHWlequx0ks1LV536sX9p26l56ze+JzajS0GF+jhubUhPqX6lVhSnS9mKnjuzBx+dm4Ol+YyjK8L/bEg6hR02r19/1gcOwej6I/67dvq/G5tKV4xBvs6LzqiYzOoclP08ZBaVcgjl8yrmMwCmXIDzWoFvcPbkBjZBi8ZldcfcFJFYddlAEiL/UtYunwaN17+Ca48/z3cJHhauXEFhZUFNGpFAhXtmK8RSQrTjlV+pxsBhBDrSKC/cwgjnRMY79iDiY69GMEODHZuQx+v96IfsbUEAVWMT0cQ6OT3O3zoXqOC0OFFd0c3ys0S5kozOJM8icncNdRWq2YOIuCkKX/N2jo8QIy5w8ypcvmicsDnZAKg+ypp5copbbfE3fOt8H6D/onUuJ0zu0pp2E0lUGBBI43qC7VqFZmFGaQZeofHra3pWbWrtWYDS1fPYvHqObOHD5sb8w0wI0941bVujA93YySh2V2w362hSL4uF8rZIkGQrApqcujj7FmllKkdyGGE2KjTr52jAaiiZqAcL3wCUId6GtgdbcHLZ98OoLoQp4wY2RVFRACKwrRWbaKUo4JbaaJA3jB1NYnkUgkVpkGDcX/j6ICtd9o/JKDI71VaCDByDYyxWDaK63NO1oZYGFJSNLNodcXrdw+Mfh5IZRFkGxnr9VNvqePEVA65Ys1MRg8/PoIDDw9h+8EEdh1hOJrA3of7se/Rfhx8dBA7DyeQGA7B4+9GXQN75O22JQXbqqA+1R9zVlInoGlQEWyasrpq66fKzTrBUB21VoMyk0f2Rx2rjSqvl6m7FJAj+Eqb+eCSzWgtEVQt5KYJsG5jNnsTU9nruJm+gsnURVxfvoCbyzeQKxVMMZZptUyqxRNMZ2Jdqw9ucIyt8FkPbAZ2FNmRf9QCTMdicO45R+ecPFyDvXbmDDBI79b+ghqUq1PX0ICoXJyP9vXi6O6dAEG6BiBszTOf15sm73X+XgJJsqs3HKbOvobzUzOYLxAEdXuxjX1lz1oTaeoRKeYmSX7eSRwy0ONBNEis4O0wV/5pAijGYgDr/OUyap2riA6St/nZ7gWOGLzxNfj7mTJ2ykaxw0z3/APUlzRL1eRzH9SEz8kCqZ2hVk0Aqr0Gqr4ZQL27CZ9IBS4xmiFo0Z5QNRa61qiM9gYJmAIGnHoIqDSrJbAkkzmZ8cndsxRwva+ydyquXdHu0b67ZmusFG+ZzKpEwZlloaZKVAYokDV6dJuIdHK5gmsMkytV3FipWJhJlZEukmkRQMmuU2Zhmo1K5msGnvaNxmxGSrb+Lr1LVj/1tJE3dZUPnlN1Go3elaoNAtQiZpIlpCmIAp5udjS2TpKqVR1RdSiAdXE6jctzObaDbjPB0+cdRdzpvGXWzfWFPN68uoIXLixgKlVCgIr7toEeDPdG2b6qfG4Nx3ZSqA1GEGEcUgSUE5+HaWG7eP3aCk7eTGEuXTLFoDfiY/ttu9K3VIk2mMfGtY+O1MaJ3ZFnfy+Wa8jmS/BF4oj0JhAfHDaPfB3UZhrlcntd0yncPv5zTJ96BQsXT2Hl1mXkCZxq1TKZTdPKVGZ4kc44ejr6CYxGMNgxZqG/Yxh9HUPowQDi6CNE6kGwI0xwFYSvw29meYRK8BAsUe1m2cvuXnVEHkDGVWgWcCV/Cecyp3G7eAsVlMkrQ4hHIrZniNbdWPmx4MyJgQYmqjUq000b/ZQNtZRpdyZN5JT2Rnlvhfce3pHaZSsS5xK/1Ai5RsQ1QFHKppFPJ22/D/Wv+NAIgjE/wXsDC5cFoDbWQG0Ps+66gGKDgqnizELJhE8AqovASgKuWnf4bpkgRt5QS9VVA1UFhjwBVU5rWcn/dd0FVur3XgI0uTGfIYDSthMugLJ9oJjwtwEo8mIXQEUJjvTt6etpvPn8TVw4PocrZxdwi79zBFTVBoEf+42sHTImC6SIUvYQOEkxjlPmqJg2FdXnhtTn3H/q2wZwGQSwC+Szt1bKuMmgAUeV34asfSdyburvZ6E4hRl9zLf2hpJr88VCg22YgIY3EgTiA6NhjO/tZRsMQGuz620Qn12uIrNYQTZZQSFdZXuuo17XzJMA0qr1v4jXhyHyyz2JPjzAfvfY2DiOjYzifp4fGhjCgf5B7O3tx86eXozHezASiWIgRB7rp75FvUl9sbOjxT6kWbEySvUi05hHtpqzGalcNYNMhYEgK621Wvmc7fEjuSCTarknNwsA1SkrVXUrcutuK3y2g0v2m3/EA4ykKLX1vrufdX7ZA/aSfsniR0FroDW7WSXYTxUKuLWwhLOXr+LMtUnz7udYBgXgI3h/r4Mxekrt0k9Qpm2Tbi4uYaXCvkV+v73VwH7qIkoDRQlmGAoaHWA/jEW6MNTvRY79TgBKsmZ+sY7LkxWs+tYQH9caKAc0+XpX4SNg6o4SMPkAT2QNgcFV2/9ptUo5WSAA/KWcSFgpOkzW9cL3QQHU6mqHI2ApwBQUecDnsbVN8oik33UWgNZKSZlVOTtl7USs0xrvlymoNYMkxxIFgiQ5pRAwW6aAXsxR+OfqmGXBzWSquJWsESyVcXmxjIvzZZyfK+Eqz6cIpub5zLL2exBzo6IgJa/JipJvfDEVrZ3ZPxpn6KHCLy86TIelx6F3ye6nmqzKnVPWqdNR3Gy/W543vyfwpBG2fKVhgOjly4u2xsxP5bov6qNQkscU1TMFT3MNSzkC2/kcXr2yhJtLBewaipj5nTqb2oDAcabEulzM4/nzC3j16pIB336CpscPb8dQb4TxrGIxXbDNN7+wd8A8KQo0KVESXGqDc3znv7x2Cz89N0dAVzRgLKchek4KnUOOoqD2rOBc2Qi/LN0zHn5Ia6HUxvIlKi5LZDoyrQuHMTixC5GePhSTSSxfv4ipEy9h8uUf48ZrP0Vm9ha0z48Wfvo8QQrWEAKdYYQ7YujtGMBAxyiGO3ZgFNt5HEeiY9BM9TQT5SFIUu2umvGTG9r/OpzjBgmEriJdT+FmYRJnUiep1F43d5+xcAS98bjNLDlgVzXr9GHtL5HLFYy5yn25wJPPS6V1PVZl/W2lsUUfgDb30Y0Sdc5UH1Ke5KFPI4Kqdw1o1es1rExNophNYXDHHrazIcihxNK1cwRRZ8y+XRYG28MNhLupAK51IlntQqrWZRuYR4Oa3W2Ppjfl3Mfpz/J+qtkfASmBJs1KZQiMsnkBKmd2qkEZIMVTlCk45nuzy02U+ewRzUC9E4CS2bdM+HY7AGqNcuXiqXn8+NsXcObVaUxfSaKTACAuoEXlV7x8hXxe1g/EU7ZG9shYBDv6gmbu207CZ4Q21/6dLWHzb+fM6asiyVzJZpXRFJX+68uUk0slM7nXJrOyFhG4YhN6B3Lj3fjG3eQ+sRE+2aS8SGaopyjvWhO9SN1iKlVBtdywherhcAD5lTpunE3h+skkrryxhAuvLuH6qSSWpgq2/1jnaicBuxcxfwCJYBhj0Rj29TnA6YnxCTy7fSe+vH0XHiGIemhkDI+OjuHY8CgODwwakNrf14+9iQR29SSwI96LCQKqbbE4RiMxDBOE9Yei6AtGGHdoPfQGQujxB/nNIHydHtvaoFStGg+QqZXWssgKQA3AGcD85NfHFn1EZFW/uf7vbgv6rdBmlDy1fm58v0V+30StvY9UvlzBpekZ/PjEafzw+Cm8eukqppZXzGtfNCh+q8FqWay5ptPvTvqqlhvIgmU5l0OK8adLJUw0GtjLGHood+RU7BqfWaIcqFJ2DA14sWvCh2JJG0rXUSq1MEcAdWumirUA9ZWRLnSHNPvEfh2iXCSoko6pj3n4W+ufNPtUT3WikfkAM1AW2R2kEqNCXG+vgbpxmYKXAIpK50iMAMpPAEUG82590GFDa6hSWmkEsEjQQ33XppG1j9REr1xpCmTp424CrJosSLHUeiW5Oz87W8DpmQJO3M4z5HB8qogTMyVzeX5poYwrS1RAkxVMp2u2AW+aArxIgVpvOYhVcdlom0wCvVQoyBjRTXBHJlO1fXcInqiFD8f8OLitB3uGY2bCp0r/vJBK3kqfVSGQo7oS3ZPR6hqDKcL2X8paBxazFfzo1Ax+cmYWF6Yz2E5A8+Ujw0hE/Paa6qBQqeM6gdP3T07j22/cZgfz4Av7BrBrMAptXGwj2wS18pD45rUVAp8FnJ1KIVWsEtT68OxDe/APvv4wkpkinnvjCrKFMkZ6Q3h83xC29WkKmZ2cgq5AgTdPQC0wp3VTAmzK3Lb+MA6M9dgiRJlQaF2Wkx39lokFC4D/zaKd/z90UpyKmt/SyKSXTGY5X8WFWytUQlu2iHNw2wTW6hWc/4v/hKs/+3MssQ/KAYRtgis35ezt/s4gejr7MNqxE9s79mJH5z4DTL0d/Qh2BM3sTr1qAyzpl8I7Z8t5RmBYHjObyDcLOJ89i1eXX0K6lkTA60NfTw/i0ajZRDttg/ngQV6kSqWqefWpkXlqYWp/X4/j0ODtDGaLPgRqN6V1cn8719p3WPaaIQxQgTIARYBULZdQIwivFPJsg11IDI8hNXUN8xdP2cCDzUCFCEi8AjRryLe6sdz0otLoQiYHpPOr7He8XlwlaFozkKKmY/yDpL4kF+jWPjRISD5ckcfJYgupXJOBfTPZwGKqiaVUC81KC0d6HScS+p7rRMJ1Yy4A1dPvx8hOB0DpS4szeUxdT6GTjGp7rx9/8/5BfOv+fjy0PYYv7e3l7wH8kydH8c+eGsWX9iWwneBJJuHMHt9WSXzaSTlweVf7t9WB89suuX9liuPcJieADWYKGJyYyuNPTizh+2dXcHamiD2DIXzj8IA5XPKTP7ZfvyfplsLmklT9O21g85lz59NAJu3ZX1RGCQLI4agPFxeKOEP9o0jZllmoYuFqCZOn05i6lEFyvowSAacG4rQ/mYf6UVQmTQQ69w8N4xkCpV/fux/f3LMPT0/swFFeG4vEESa4Ermj+a7Jq8ygIwQ7vYEABsMRA00CUff1DeDI4BDB1ii+QND1xfEdBGG78JVdu/HlHTvx1Lbtdl0zWnpuNBLFYiaLmWzWSl6z0CEBKOpe6pvO4Peno0626K+frB+zvehYo26miYcKZbz2HRPJVFyDpGpnas83F5dxZWYeK9m8if6JwT4bbDXPwozknVoeRYbdk1l5uVLFVHIFc1mCqHwBO5oN7OcDPdQz6ozkSmc3MjIXpB6/cyKAPRN+lCoN2wcqm1vF3FIDM4sNIiTq9iEPylPdKN5w1jqtMjSynajMdaN820O9ao1AahW15U7U0ozzgzqRWCcVFoO5Mb96HsuTlwigGmYfrIW5Gpl5d1tpp7B1RyOOVSq0mXKTjJtX2HnFmHb3a12EHAM4zMOJrU08lRmG3js3V7YNdedzVSSLRLwspAqvN8nu5JpijfFZEHPwUakLEZjFA/D2RRAQEJpIILR7AJH9Q4geHEHs0CiiDJ7hKLKL2iMnZ4pzfyRg4EkzUMPy5EZAJVDg0r1y+VkgY6hsiHK8IHDz5vVlzKRK6Iv6Wd+OEr5OLA51AIELyVcVj0Cm6uSF8wv4/olpvM73ZUZzeKIHj+zux56RmJnvaW+NyzNZ27dJ3vOuyGyP7elLB4bx1H3DNuqpWSeZe16ezeGFSwtMywpuLObNTG9sKI7f+dpDeOLoDiE8HL80jTOTszZTqBlDfasn7EOOwEnfypbrOH4jideuLmMuVbQZESn9u1nvh8d7bQZKeZMwsdmuYg0nJpP4SwJAzVQprwEyhQDb1C9LjMoJ/CMwr7YtpiNz1SAF7xKF84W5Ioos/1alwM69jOzNS7YXUzGXJKOSs5MuhLsi5uRhvGM3xjp2YQjj6Okgc+qI2OySXIzLhlg1ZPV2z775LsT0qS8qjoXqPN5MvoKr2Uso1HMIBH3oiUagjRg9Hmc9kxPYh6nEaiAimyuY2UgkEkIsGna8PvG+FBKlZCt89OFepDqSbboUKJnY1tk/y8Ui0vMzVuc9QyPITF9Him1O/FgzUBPBBnq9qwiy+Ud8HegJ8EG2q0ylk4AfmEuvYTopL5IUmAuruD7bwtXpBiZnG7jBMLXQpABrYm65RUHq7NVXKFNI1R3T62yhhdkV7ddBIVxfxf0Jx4SP3eFt+0AZgJIJn2agCJbUrEuFGor5KpaWy6jm6wRJvXhmf6/NNB0aDWMXAdNo3GfraWWOZjb51h8UlJdPOzl5ULYcohzluX5q3Zv6nfiz3We+S/UmZrNVvDyZw3dOr+APXp/Hz6+l7f4D26IEn4N4eHsciZA8aFKe6r13IVdmG+gg6XvaH0xrWiUbNAAnMzhWLXldOx2fcHL6j5PQLibay7xoQFa6S66o/WVa6FzrRFPWNHzY19WNgWDQZo4e3zaBZwlmvrxzN760fYeBmT29CQwTCMX8fjMNFM9/V8sd3lA5Sh6vh7asUDC5wW96qGDq2z7KM383wRHlVJzf6POH7HsCaBfmF3B9ZcUGCSX3ZA2g95Q9Ddw5csLJ81bYCu8URGqukiEaYBVA0iC3rBZ81APkebc3HuVRLtBDZi4qYFUsV6hHJU0/fHD3DlvXpLFptf13N+ljH2Bf0cbwb03exLWlZdtg93CrgYfWWojyiQIjudLRjbQio8DYszOI/buCBHZNpNI1LKcbWFiumyOJNfIkv7/LvO81CuxblGWrjQ5UFjtRTxJDVDvgTTguzivz3aitUFZ8mABKM1DmRKJWt0W4DoCSCZ9TsPcuCud9kQq9RsAjU4EShaeuD8d82N4fZIdWadrT9qzIzvhH96oEXBfmSrjJQqnqWSr1PirkAkYhHqM7+xHdNYAQQVJ4O8OOPoQYgtt5nGDgteBELwJUmINjTvDzPW9vyEwYli/NITeb4vc6MN4fxmN7B80MTGtxpNzaCOpnlJQ1V8gK8FyazdhMzXSyZGBqguWhvV6cGULnebeerAOx/OSh6PpiDq9cXTIzu3PTGVtPtocg5esPjuEIy91PECYzutM3Uwae3ri2jKsLeXMb/ytHxljmAwSsIVsPNZcu4+ztNN4gcDpxcwVTK0U2j04c3j2MX3viPvzWVx9g2/Ph5ZOTeOPiFFZyRXNBfz/rXLNdEjICTsrD+eks3mI82i9KMztyCKIZrn3DcRwiUJa5ptIv0Hh7uch0reCly4s4SdCVIyCUvbjSqPVSasPKuykHbIcSgo5y0j7nd/lfpaTm/DZSqZnbUFKmWMd8pmyzddoIuJcaqtbuXVmqkOlUUS8V0VHJo1XMUNGt2hqlWFc/BrpGMNjprGlKEDpFO9iuO0KgOGUJtYVh2wxP/zZq672SzAk9aKzVMVchwM1dwoXsORSaBLr+AOIET9qIUQq407dVJo45V4npLhSoyJJHCFwleuMU2EGn/9iz7TLYCh95uBe5LUEzUQJRbIxoNhvm3ryhkURtKj53G418mrXaSQVsDdtDdSR8LQNQw6E17KGAmQivYTSwiiFe7+luIURo3EneXquuoVBaQ6YAm5lKEWAt5zqwnAWWcuT9OTCsYSmzxnYvs9tVTC0JQLXYdtYQ5Tce6m9id7Rp/coFUPOlLuSaBH3kQ3ECp5GdbIMERS1+U/xHfW92JoeF6RyiBH397KuHCaB6egIIqq+yW1DO2wDZnUJb/fSdSuvTQ6pXhy/bDyPlUn2ySt4mADObreHsbBGvEDg9dzmFn1xM4dSUNsJsYXsigGcMeCYInmKIhRzvn4pjc2ndi6SAm2lOmx9qvY/2c7y2WMKJqQImCWxl5ql1zSHqDXrmF8X5108bPFPpVbtxC/b6StnMQiN+L/b09+OLu3bhobExPDg0godGx/DA0DAOEkjtJmiSyV6vP4hA25uY4lkPKgX+fzfurK+uh83vtt+X7uIse3DiEvdXXQgghXw+axMnZ2YoU5bM3Ep9Xk4kJL9EGkxxdRv93Qpb4Z2CyDk6/dd0HrYjm9UM+gmagrYOWhYOGjCVyXhLa6OqVaRzBUR579ienegjwPKbVZfMyZ14LFjU7XMGkdrmXCqDn124RN1sBcHVFh5cbeJ+AijZH2jm6XJHF5LkLR2BLuzbE8SBXdo8uolkpoFkqmHgKZlpoisMRIbZ3j3sI37yo8QauoOWE/vtja/CP0Cp5wPKsw6o+sBe+FyyjPC/ASjNQLVN+LQQ1wFQUhiVYXvanr8z2FW7x8fMlG4x30Cx5iiyg1Ht5aRRGUfI2cfsr/OOSLNTWuNybbGMpVIDnQQ1/rG4zR4FdxAYjfeg5/AY4gzhPQRRuwcR3tVv4Ck4RgWZIMvXF4YnFkR32M/CIjOjMi+qFyrIT6ewdG4a5eU8K7/bFPHH9vTb7JNPZn6ORvyZJgnaTNlZZ/Tdt27jNQIh5V9loaNGbgWWVJ/u86rLEhtquljDFIHHT87O4oenZjCbKtmsnd59Yt8Antw/hBDLfIZg5oUL8/irc7MG0DIEOKO9AXzl8Ci++dAEEpEAsqUabhMsnb6dwvMXFnBhOk0Qw/ZGYXDfzkH8g197CL/xzFHs3taPq1NL+C8/PoXLPMr73mN7BnGEAFomeZoJWyQ4kcOIly4vmdmeK3gkXGJsQwJ3SqO4wUq+givzWbx+bQnPnZ/DtQUtfpSypfbXabNVo1TGdE0KgoCmZrd0tA2e+aC8AKqdNhhEErxO+28HnTOI6UihOD+TwatXlgkUU1QqK4iHfLbGbzFfM7v1apVCOhRiiFB5DSPRNYxtcFyJD2IUgbWwASaJUvl2ckSqvqXv6oubv+1c+0VBAtV5YY3KawonU2/iav4ySo2yMUWNLkkAe+SQgM9JqOs9FoktJpW3vWKZ9e/z2sxTNKJZKsdpiApzPT1b4WMJIqdNKLhXeM46M0WLQq6LfVttulDIY+n2JGrZlJlhyM19sHsNCW8Dng62MEYU83VgIgoc7FnFg4kmjvQ2eN7EvlgLE5E1DBFgDQYJYBgSDDGCmaCnA172he41jfgBlQpBlsCVANRKE6lMi8BtDXFvB3ZTiN3PeMdCLUt0igDqRsFja6AydbZPxhUmykqMkjcHu2w9iuSPx9eNpZk8Zm9lcIMKe5bXZYY2QNSnPqzI7NAm53yjPD7tpPwon+LR4lEylc/J+UGujpvJKi4tFPHqZBZ/cS6JH55P4vUbOfLfBiYSPvzdh4fw9x8bwdN7e8nj/DYraLzeYlar0dnm0nNKTv1f7UjflSwo6HvkXVp3fJLA7I1bObx5K2/OnDQDqD0cZbGi+nLq5JNL6y73eXCBpLu5/smpHGYyNZvteXrHTvzzRx7Fl3g8NDiEbQRMmmWSjNF7rvMIyQfxZ6cc23GTrBw3/b6TnEJyi8qpCedZ572NE+cqiQ/L06TeEVjSDMCFhXncSqWoc9XQ4oOSper7qgcDvqpIUjuqrbAV3jFs/HUGiwWe5BxK+0R1dXW37zo6ju5XKlVz0KZ2OBCPUW8bMSAlAKUe0dAsFvuGgtvOxVg048pLKNfquLqwSF3wCgrpNPawzT5AELVrbRXS4Ff43BnKqRVPF3zhbhzYG8LB3QGUygRQ6QaPLWRzLYKoJjoEoEYphwIETgqUV9rvSWui5DjCG1u1faDk5rwyR8yRYzp+WScSjmJFAFWrYokASq6SbV0DFVYxWzmRYJ6ch9+FrEOzQBtkzPNk6gUCKHXcPjLVITJXeeDTNLn4lp61Pt0+dwHUjWTFnETUWCEdVMj9g1Gz218jw/cGfejmNRW6JL2uSauT+1AnOFPtbrD9GXjMziSxfGmGeZtHR7mKHUNR7KNSPdEfYUX7mE+NsjuvfZKpXVwMSqnONl9zr2w+V6PlX4YahW2yUDVw86ev3sDF2ayVz87BiM0+9UUDTt3wYZWFhKtml2TqtpAum2ncd9+awiW+p5kcfWHXQAR/76mdBp7EpGUO+Gdv3GqbBZb5zTXcNxrH331iJx4hWJVXxhzB09X5PH5yZs4cSsxnywZStPhQs07/u19/FF95ZD9G+uJYSRXw4slJfP/Vi8gTbAz3hvDwrj5sZ3plonJxJmvxnL6VNGA42h/HGEOxqs3VVjEQC2AH86d9v+R18fx0xjbkPXEjyWeaVkLd7JwCQVpsfnR7D0YTIbb9lgFBmQSeIDi7wDzL01iBgG1yIW/7is1nK1ZOvRHtNSPzQM3oOIBKZaNRFY36vnp1BT89P48rcxnMJouYz1QYV82U1GKlgpUCz8NRjARHsafrCCY6diO21gufjb245IrVjX8u3evavchlXXpOdSUwtlBZwPX8NVzNXUK2kWb/JCCKtAFRN7mM2o7eYV6YI2OUmWyBgLpC5tmB/kSP7Qml2Tv7unXMdyc3PhXextNu+p3rm+9ZvFv0rtQuuXuUlVPrWqshxzlaK9hsNtFg/a02G3ZXZhlrlCizxQ5M5jsxVexCsuFFftVrs0HyytdY7QBZN/r9qzZr9EBfE4/21/HEYA1PMnxxsI4vDdXxJMMjAw08QHB0qLeF+3rWsE+hFxbu613DY7z/BYZtBE9yBqNhKzmRuFHoxkx+DSvFJppsRwJRngBlQq2BLHlJqVBHhUp6NllGkX0mLVOrImUMFXoJ8V2ycGCE5kq6TWpFTpl83K3IqY3N/1zafG3j39vfkNm0e105EmASDy/WVyEX7elSnQpz1dYK/4CA6dsnFvHnZ5fx/JUUriyWzbzuoYkI/vkXx/DfPjOOx3bGMBSVUk2AK1m5/k2HNkrNIbvHfuhh2WqtQonfvTRfwndPL+H3XpnDH7y+QOBWs02L/85DQ7YGTRvTRvyOWfF7YAV//bSpANzkBpn+Tv64slA1YCrlbqK3F49ObKce5HgY0zCWwNLbCs1oc6lunOlRtcbNr8iCQA/cye2cN5z63/i3+bfDIxUfFUTWp8ysUqUScuTPi4Uc5XaNfctjCq74uCm6emeddL759xZt0bsR26fTgEntNtgmzT7limWUKzXeX0NPlLpkbxxVypmlbN489uXK5N/VKirsS/VGA3KLrme1BlCgapbA//zMHM7MziDCZx/nhw6stZBQH+OnFth2X+vwYNnXjUTcgyP3RQxEFYoNZNhHfdSlqrVVTM03UExTXq10m8leZZlBx1mGBSeU57pQnmaYoX6WdwaFO37vRs3tge+ZlDaXHIUGqBayOPvnf4QLP/4OcvkCeoJdtkhXTiDMEuSOTriJFFf7lvZjylaaePNWwUZw9M7+4Qi+sLsHO/vlpcZjHzfFvv2ODpqdEuD62ZUMTk3nkaGy3zkSR8+xbUSQPltQH+HvYCJs++SYTW87E248m0m8STNQ8mN/6/lzmHzuHBavL6KHrz19eNjWxWgj1oTW/rTXvWwuk08Kbc7apmJeJzfJum73+Ef5EOqXyZiUeJW11hYJsFydy2GBoKVQrmOwJ4TffnKXebQbiFFlp6KlWRMJas065St13CRYePPaMq4ROCwRhMjNuDzsPXVgCE/sG8T923uRpTB/8eI8ztxO2XeSVHbCBLoP7+oncOrDgzsTpqgtZas4eWMFpwh4NJslMNVBRfzQrmGCpn14+tgePLBvDP39MWTTBfzwpYv47ovn8JPjVzAQ8TG+ARwcjxtIFwi6SEA0myqiJxay2artIwkqB6t44eR1KvsV3D/RZzNQ8gp4baFgAGo2WTDzwUjYWVtRZ3609mtbXwhfu38U/QSSJ244+VgpVGz2SYMAcn4hM88qgZuUGbm8H2dbFEDcP9aD3rAPSzmBwaYBRTMH5DWt73qV4PPlK4uYT5fQGyJIYfmpfFYKYjydeGjoYRzsPWROIgjnWYlMmP3nnw+JnJFRsj7mRTNQpUYRJ1Jv4kLmHNK1tNkK98d7zXuTzPb0rMpHXV6b6dnMU4FCmgzR9oMIBdBPRhnikVj1PaXVabuM1zlh3M47NprKjxl4b6ex/bButk+26IMR67utZJXZnzPZHJIpme5RWWRdy/xSC861ZlAbc3azTiLkh9qsXOZ8/m6CrK41+Mk3BaL8PNeMVcy7hrhcxnpWEfWuIky2rntqOnqe+IffkFmUsz6mpTrmN33UTgPdq7y/xn5lJu1mvveTOR9enevA5TTfpdwZGgti77F+gqhOTE9mUCrWzDlFIV1BaqmEhdk8auRhffzwgZEInqB8eWJXHEdGw86AH/O8uek4p5sufITUbtbrbXjjp1MGzuW2GsKH249Zu7fyYj41q+HMbKj8NOOk2aYmZtI1XF8q4/JCCXPZGnmIPNLWzIW7tiCY6A3YLNOxiSgOjoRt+5B+lpFbHi54csj5sq6oL4rPdapSNMBCvrfEuC8SNF2YK+DyYsnM9Bb4LW1L8iTL+zDLWh4PZV2izfadjTmd7zhf2fjSp4W8bDspgvM/fGMZf0FAepoy49Htu/DfPvUkjm0bw0g0pqF352FVluWU/9rZFQ8zFz48url3zvVL5e3W9ka9byaHN7Ie3JfvQZtjk+WEzPYmV5J48fp1/NvXXsXV5SXK6DDisYitWdEMgmNe7X5dwxYixbKRzi3aol9Iakc6sNFIZsj5w1IybdY0Auv9iTh2jI+YRz7paQJJts1EZ5cdpTtIv9Dsrcz/FE9REzfEGzfZhvsJtB5jf9lPWTTA0OTnrlNf+Qt4ke/x4tDOAL711T48/cUelMmLpmbLyBJE3V7RunLqX+UOeFse1MtAuUQ9trxq4EreZplc66dkhQhQoA0NeBCLMA3vF0ApkjuIhaJyMQD1F//ZAVC5/D0AlD1sr6zT5rh4S2uZNEImO+zpdJUKKAhUgji2I46DwyGMxOWlS4ycBz7vxiblVG5WX72ZxxkCqPlkCasEOPGjo+iOBdBJhTOYiCBApd8bDphJimVE/+9KkkiX5N2jVq7i0nfewLUfnEQxV8GO/jD+1qMTpvhGAo4i63VnoO4ul08AvS1rvGCCuJ1YN8kuS7SRSgpeAR3tz5QiEL29XDAveaduplg3TTOFU2MWuPjtJ3fjge0Jq1/FVqHglAfF5WzF1i5dmEnbOiXNRMkRw1giZA4jvsZ60WyN1hOdmFzBS5cWbHZFIwqalVH5fvnwyP+fvf+AkuzKrgPRnT7DR0ZmpPeZVVneAwVvutGN9oakRKcRqZH43ayRlrT+jLTWjPS5RjPz9cUZzeivWV8cSRQlURQ9m93NdkB3Aw3vUd5Xem8iw0dkpPt7nxsvM6tQAApAoRvNxqm6+Uy8d9+155x977nnsrxDtongxEIOZ8e07moBYwQxykVLLETw1IpHTuzCp+7Zi/72JgIbAoj6aly5OIF//u+/b2BoiYr7PsZ3hOkUIJTTizcJoArULjpaIjh5oBfHhrpMyb86sYDvv3LZzMwG26LsyHJWsWGAaDZVRJTxdzVHMNDVZJ79Tl2eUmma50DNxCn9p0aWzAFKA8GUFuBr3yaNnIhktqaGUuR1hO2nPRa0fcS0dkozdSp3zbS2EEB1xdjeGQRIv/n6BF4fXmQ8a1Z3cjWt3eRDNWE81v4ZHGo4wjp0tbhRYYjE6vlOkBORmwacFGt6NYWJ3DheW3wJI7lh1NXWIRwMIhYJm0mIG8V335ZiJUcRqXQO2VyewrpkziVi0QgVcHnW1Ozb7VI5R+XGKrCrcpVDCsVjJgJktEZe1svt/GN6/+QNfKkoU5ks5inwtOO77rfGY2iJN7A+gzYjnSuorW9iVWud2FbVXiV8NKOr9iP9upYAKcJuQL0ZsboNRAmmwgxaS+VnCDEIUAUIwATCtIm0QFc9q1aztAJp1dQQ5YHPx9/GCKC+PVmHZyaAC0u8H6xGe08Ae0+2mHL46g9HHGAiPxN/kzltNr2CfJ59kueRYC0OdoXxK3e34ueONqPB50zI1DC3W8+PT1GUUuDa71Yjdi3fuyR5gwa2vkV5YlC3M1MXnmiQR2uatA5HMz3zmRVbczSVLFHRKOAKQeQSf9OnZDbXS1Czm2DmGIHT/QMN2MVzrXHSt7Un2M3dSElRGZlizTqR9YZ9j6Bpmt/Rvooji3mcI4C6OJ3FdfJvyYV6AqW/80An/tHjfehoqHPvUjERyNsmcVRd3/TRnwKSbJSMfPF6Bt88M48/fm0KoboIHtu7C4cIoHobG82Zg2bmaqUElp076FyOHmp5X7LVTGf1O/mZZv1UzmoFqgcrm3LReOde69RRZ1vmhbcg7xmRmrnakGTca+Pj+B++8x28ODJCWS3lMGgbn9fVSX/ToML2PJajnTF9TB/TbRDbseSGvApLH1gm8ElS15KcCPj8aAsH0Uu9ToMxOckPyoxVtrt1BbVVRuFmb90AglQBtwxC/QOI8k87ZU2Mv/t51PMJPnmVT25SLvS21uHw3gD2DfqNV8rRiyyGiptrKFavoySwlIUBqE1+0K+Bb/ZpqT6ardWAQ01NBQJ+yb5a6pvU/f/ttfc+A3UDWaE4AHXmmwRQ3/sakskUBdFbAZTy/lbyOqQDUNoD5Mp8HuNLK1jKrZuHtwMUcMe7QxiM19tYOPs73/Iik6cyvkdF8/QkFe2JjG2mWgzWIbS7BbXNIdTIxCxQh7qwH/44Fb16SnChML29I02aFrcK5j/NPuUWCQIIoEa+f0ZbhmJvZwO+fKLTXJfXk7EIFDizq48+mVhiXuWsXQ3P6sPuqwxki71pZZjT3jxU+mXicm0mgx+dn7JNZaUA2ULf2irs64zi5GAcD+1tMyBUVFlRQRFQ0lqda7PyjDeH63MZ+5a8CjVH6vHZo514eH+rCQmtIfqTF0dxcTJp+2xJhjYQiDww1EzA3IhWgl2ZAep3zTydGVsyM80g67GZvwn4/LVPHcOhXR1oigSoQNeY8i5h/tRrV/Hf/Muv4/SVKSrs9ehnG9D3NYMmoKZ1a3v7W/HJk7txD+Npb4rgtbNj+OErV/DCWSpciTRq+YzKS2WkPMTYdg7v7jSwdWiwDW9cmsDvfv0lArS8Aw58WEKmjh2up70R+wc6sJQu4Prkos2+qAN2UNlUfDOLSaRzRWMcGnmVgJQpn9qeRoI1YizT0E8e7DAnFgKwF6aSmFvOG0h1G/uuIVJD4dz+WRxsOMx6vUnRueHiAxIbiWyOlbZLqfN4M/E6pvNTWKlYQSPBUNDv1sC5kert/iCQI2V7MZFiHa/aupnmphga+I5mLAwMCvRs9aFygd+K1GB14AOa+tcGvGLC2WwOwWAA8SYCeZa/4txKwp0sg585Kpedlbs4IgULAWuGZa76LBSLaGN7HurvwMnDuxEO+bGUzCCdLSCtdaM8ytGJnIZocEI8W0JLYErtQuxXM0vq91LEVK+OJ6kvVIDyDjGCrLYg0Oqnou/fRKNmrRgiNRs2i9VUv8F2WIWnZurwyswmriTYN/xsYx1+7D7WZC50X/z+dcyNp7Amcz3mobraySv1NfG05nAtDrQH8cVDcTy2r9GcGIi2m447+XG1JNd0LYF2pvasj6uMlAYPJIlfaxsFrWXSukitGXYWA+5cjpjkzOACAYy8dk4tF628yXpRTyVA/CVO8HRffwMeGWrAQ7uiaCGqdSOt/JYqZoucwrIzTapPpUEKTSK3avtCvTKaxo+uLuPybI7fl1kO65LvaCBFe0Vpxum/uKcdf+u+dquH1RI/ZnG6eD1yOf3pI/EfmahrDfd3zi3gf/3eCMYJJhsjfjTGIm5GhxXgryZAkbMdhgY71lsI11Fnqa2Dv5bKGYM85PkJZjQSbwNkLCYrLWu7Tk8R69y+587dszxj3ewk78rakWkC+sf2wG9dm5/HP//+9/HkpctYyudsXWqMICoQ9KGO+pKBKPYX94b7zk9vTX1MPwmy9iYdgW1PkywJypEM5QPZCPXpOgyFQ3iQulgjn1lfI6ihvpBnHyhUVSPP9pwj05F5n9Ob2PZ4z9qfjmyQurfGGxs65z21UZMrPOo5dQcNNonqaylj/FUIhWqoI1YhGqxEkfIiSf2VTR2NDXU4MBRBT1eAz7AvBqoRqK9kOok3CB+cFs3j+zHhE231TSWUKRSAOvvNP8D57/25mXpE3wKglI23oXJcYu4SCDLf0z5NUzxqMdlACwt2VwSHOgMsJLcJq0eKVQJXjOv6UpGKZg5vjqaQ4r1AF4FORwPqWiOopMAQiIpQua0luJIQd6S4XFFbdSidDCUqAMmxRZz7+quYef6SrYU52NeEB/a0oL8lbN73hEhVaR9F8kpb2VGjUblqXxcpn/IwJ5fbYof6TSOWmv3QOh2dL6aLePr8jM36ZKl4aIGfhKDqsCniwy/e24fHDrTZRsd6X+Z6eldmdvJO9xoBjza21W8ySbuPoOjLJ7oNbMl1+DdfHzMPe0kKXpn7KY37OyO21ml/l9yGV5sb83MTy7g4vUxQlre4mhuCBpi+9PBB3HuwD10tDQgH691oKBvZKsHf8MQCvvfiRfwff/yszSgFZcLJ+PkIiqVV9LTG8EuPn8BDxwZtJkmjfQvJHMamlvDKuTH88fffxPDYHKpUPhQYAb5/fG8X7jvUh2N7utDZEuX9CjzzxjX83rdexZXxebPPDfrqsau7GY+cGCTQakc30yZHFVMLVCoJsjRLuqsnborJxdE5A2tPvXYFRTIQCal9A62I8Jik8jm3lMGCNv1lnqLMX5wgUO1sbDFLIMKOX+MzIRmpoeLT8ggZzx4yDgfGtmv+zpHayeomgfVaGq8vvoI3Eq+YB75APRWDBm2S6+0g7r7NIrUp+iz7kBRuuSnVgEMsGmJ5EmxROOt59ThNyRvwsjdJb9Od1Pb0k5TiDEHTQiJp95obG8yLn/iEKtrSoQrXOx/RvvnTQFslVy5Lqy+VL/mmyn6RQYKsv7sFv/yF+7F3oFNP2XviMQLSUvTXN9ac+R8F03I6x2MWyXTeQoptXfbv4jmKX/3KFEOnK1qf1WikBsg0WKXZfvUjZzKmWSg9R169WWkzINo0XaZ6EoD1lDvaf2RqIoEagnXtV/TAYATHekIEDxSGdQIQNQjXV/OaSm1tle39VJYCO/KvP7zauvHByaJ0xWq0fbrjJj9IkWYgSQNHkm8CSLqW0wE9KxEuWZgqku8tFA24yBmErDeWss4EWw4f8nxX76k/9DaqHBxoOtkfMbNgH8tUZauyFsB1pLSozlUPrl6sQni/SIB2cS5LwJQyxxNa36QBtxwBkdYwK00G8vhdyWaBp4f5vb/zQJeZSUaoGyg+PnILUvnfUAM/NaTiUZ7U9p+8sIT/7i+u4eJs1nSFWCyKKPmftW8+I56n8naB3JxM04KuLS4+x1BTWWUe+sL11F3qHMhy5z537t2TJQDvB6jd6XmrOI//KU1eqfKeMxPkhaqU59Xkxxny6JdHxvCX587hj069jsVcjvUWQFND2Jz9KC1Kn220rbR5cX9MH9NtExucmqVaYon8iW1uhnJkmW1NYChQXY0O6otfpc7zSwwhtrdVvrDB/mFtlv80YLPKZ/M1dciyzWcp97PsI1nyxMyqnM+tEGxVIcc2na2rRY7gq0CWlifwypVKJh/U+J0+q0kb9gDKqNVCAWvUD7XkgLdtawKt/5UDDC01UNvf3NT2NpQV5F8NEW04/T5M+Dzy+o86k764BaCe+BqWlwWgKnGiJ4wWfuhdARRJHVuzOdqpXouBJygErs8XbJykPebHp/bFcLIvYgxKyrQ+6pLg3pOgkFmCNsp95nICszIZoNAMDMYRGIhbGqu10L2r0WaiHL0160LIMkdJTzGO06O4/P2zyFyewtG+RhxlXENtETOtElPUdz8KAMoTOTpTKXslLUGbV0MleJJQ0xocCTUp5DE2UP0uJwyaPZKw1YyPHD28OeLW8SxlVqw8JAz1jQPdMTy0rw0nCXS6mwIWd4blnMqVcGkqaY4TLvIoj3XaXFhmflrvtLcjYns3Ke4XL8/hvGZTCLZUdG1R7anl3IW3NwQwn16xmatLfFZrjtKFIuKNIRwcbMfJ/T24e183Du3utFkjrSWydqWIyNjVAabmkgagfuv3foBrwzOo9hOAEHgNdjW79/d348gQ39dMJPOWoBI3w+8UCL5klqdZq6mFJNsYgSYFUktDCJ2tTFucygbbjWavZPIwu5TGyNQiEqmcXTdGg2hjmnpatS6kjh1dJmbay4ZKDxVNNilEAs65Q5LlemGEAPXalI3UB9hJ9w20o4lxFNjJNWv15sUJnLk2y7SlbT2U1phlmcaKzWoKyzAGQruwm8Cp1ddKQBUyxdZYDMvD6v89Nku9W37TyGtRAmqaJZovzuFi6jwuJy9iqjBBpkIhHnQe98wUb0c/UDyardBMhcCTlDI5l9C6J7nHtif4KSkRzjxEipve2o5DZ0qNxzds1olAdTmZNlCmNing1BKPGThztCMGpmc7Nx/TByWVqynR/K9NxZOZDObYTzSA8dj9h3DXwUEM9LTARx4r8GxKVrktakZ1xfgQA9tw0UKJgfwjXzRQtVwGVcvJLOu3aH1KbF7NSmtW5QzIUzDVeFy7oPLHg9bOKn0aQLBZaF3xdzlamV9cRgUFZGdDHf7aiWY8vr/JMqPXQ/U1tsYnErIhRSa0/EHKWA9G6L417XL7dn/fnsrJ2iLv1KLlHxd4zg94Jnhb9+xazzIHCnqPQfdUHnI3Lu+BcpQkb3ZzPM6lS5SXJbuvmaD5zKqdr5GfKzEyQx5sDmBvWwD72wPY1eyztU7djT60KN9CYZYWVwRWvrpnGeF98rB5rZVaLkLe87QJ/SjDNPn3HNOgtKRXGIHkhPJBMCwTTvHWNsp+uYrXzN49fVHsbQ3YGjMDgELJJMc3dvKenQXoHUXe7zuItyy5/KNf7fuM+sb3XOw33/swSF9RqCZAf+laCv/jt0fw0kjCyvbhPXtw/65BpkKWHqvIMeTJ6wurBJ5S/Owe+8TaKstv3eSHUqz4xH9l5ldvJn88kofavk689s6dOaAzBaznsz4qkD7NYPE3zWLpXMBKa3YdyGI/pUKYKxWRKLIeM1mMJJbw5vg4nr98FYlsjqC6GkHyd3M/zaNM+1RvcgIknn1DkZbbi9dPROU7H9PH9BbSIII2y5WDiHQ+b84kJN+r2YGPU55/lnLlkz7qRWyv1o7YrraaGO+sEfissq2XKBNk6lfi/RXKnZV16ri6Zp8p8Rn9rv5XIoMt6XfGscLfVtgXBLwS5BfXqU+cpV7R09mAe/d12vdmljJ44wr1ryXXD4RDxIMFvDSgV08+JjD1wQAUv2Ssi/8NQP3lHzoARVQpAHW8J4RWA1CewLs1uT4nEyjNiIBK+brNQGlkS6NnWsj/mf1x3D/oRv/FKL3uKYakviwBJJMCga5vn1vE6FIB1bWVCOxpQZhKvx6qYmWE2hoIrPxEmDXGw3cqfqIKFrq8Ti1cmMTI0+cx8sp1YCmFTx3qwF0EDk0hBz5CHzEA5cpDQcJ4A6sUfDL3EkDSbNBCqmg/R/x16Gj0o5FKucwlswRPmn0S6JF78DeGF81kTIDLlSsVVSoaXY1BPHqgnaHNXM1qNkuzTjPLMtnL2BqdM6NLNpWqNTz7OxpwsCdG0NVgZoFv8vfnLs3h7HjCFCGlo1We7pqD2NUaMjOFZQIxueyWq/Q8067Zoz6Cl6N7OnHP4T7ctbcbAx2NqC3PNlBbUnZdUF2w8xWYnzNXp/BHT76B0ekE/OyEmqk6QIDywOEB9HUTTGuIj51JXroWl3NYTOV5g8QopdRJwRMAkHLYTAClBY5qJ8qzmRvyOwJvmvUwEEDBJXCkmTMp+ikqgAuMV89uKZKMWw1deVd8YhbpbJFKHuuFFOd3NIul9rxEUHZtYgHPvnkdL50dxeTcso3ia8ZTgCNQHcQDLQ/j3vgDlvXSBoFuuRl6sMH9vX3Sd50a4s4dWaItXE1fxnPzP8JCcZ5lvYkGpjdCUKRNez2yKuHjq6w7LRBdSqZ4vmbuzfVsJBQyQC5ApZFMeXjSDOB2am9UdbbSw0izZLKyl9b6NCnkWkcVjQTZRuotLimiXl/2YvOOH9OdJfEXzQROzS5Am6Z3tlFBPrIbjz94GA2sE7V71YX6idqC1kFpFlsCSL/ZtY68VrvWGrlEkv2QfWZpWWaAmnGWks3/bB6V7GtVtexnDNpNvqpsl27dn8HQjuw2XFMt369AJlPA7Lz6TpFgqRK/erIVnyaAkmWDHBrI9K2BAGMgXo+mYK2bjaqlEsrvyRRXIEA80FPQ9U2j7Qb6FrIWbO1Q7dElzY4qDx35R7xV7VVHDfzp3Nai8CgZpgEv8W3xQKVRzmjyBClZ3lsiWFLaZaUxQVCjNU65wprxP+29qIGqGPPUFKwmj68liKm39cOHOoM41KU+S9AkUhKlWVi6XFq1B6PWEss7YVIDYwRiAmdjiYK5fr80mzMANUuQpn6srSgk21U+4vuSOatsD1GWo9ZVnSRoenBXg+0f1RCpwwbTr/zr017h8et29Pr6jeSedM86Hqr60FHPK91yj17gd4uMu558OGCe/Pi4MlQmjydux/fhkL6ibwtAnZ/I4befmcaTF+ds/ewvHb8Lv3rXCTQEtCPaJjIrrDcCKIEnAaesgFSJbZLXK2trNiu7qpFx9Rn2BSl/kj+lDSmJDDJlkrLIc/2u9uMsENysrYCUTAEDBD1BHWvrzCRQrtVDdTzntYBsWovwCZbmclksFvJIU5nMZXJIElBpVkolprW7UZnz+bQ9RTXzp3ovD15avXjl60h93/3yMX1Mb0dsHWw3aiOrbPNJtrlltrk022IdeUQ3QdTnGsO4h3qD4Esl25SGXjVUake2dZ3XsIGKo7nfCG4sUFbwfg3fq+J7pmGU2+ga9Y0V9o1V9oUk9YYx8sBnqa/9BfWKXfs68OWTu5CnDnl5fAEvEwNML2bM0ipEXTQUKHsiZZ8UvzFAdSfXQJ0TgHrya0gIQFFgHe8No9VM+NwzO3jaDnIZE4k5suxs4arMEF4fzyFdpLIUrMEn9zXhvsEGExJ6zuOFO6Osp+Abp1D5i1MLuDqTJYNYh28XAdT+dlQSMVaxIHwNfvgiAdSGqfzxeXJ0xuGlgRUlpY4FPPHKNVz85quYvTSNIJmVnEfcNRg3JVle1eREQsrzRwNAeeRQcoFKq8CNzOOUvvHFLF6+soAmCtN7h1rQTgApc5UMG0o6T0WegvLUaAJPnZ+xzWVdXTkAJWasmafPH+s2hwfRQC2V/zVzMLGUXTGw9dT5adtHSWY2g61hHOtrspknmcVoPyd54nv92oKZeGgGR/d7moK2jkojYtoX6tJMCtfm0lSsNmxPqObGEI4TMH32vv02+9TRHCEDF2hVd2CZ7yj2nTWgjiIhLXM95cG8uWgUQ9OgLBuz7bfpWynyQDJbsFkkOXwwxm95dot4ta5KAEwdSKYUEjirEm4sX70rMKP8yAUyxQm/rripiNjI+oqBOSmKUjAEuDQlLMGjMtX7/MnSKacSyreml3U/GvIZQBeIeoYg6o+feBOnL09aHJsV60xLDR5q/SQean6UcVVRgMpJBV/UX3d4z7RTCHoqjkwYVzdKSJaSOJ88gxcXngfFO8Ei20GYApXgRWWmoLc8F8QCOXI4UKBwFljUmid5a5PpnnuO9VItV7mu3Nzbrhe6VJT/Mk2azShS2VhaTtvsk37SqGhrc5N58/OUhg0qzJp+VwIEzKTgWcQf0x0nDQIIBM0vJZBMaaPVNRzd14u//rn70Nbc4ECBhAzbv0YWk57pnq2NKhIMF810T+DJBhnMbZgUcQeM2NUgXE42jEpKx5oAFcJQBXk2+3KA/afO/U790vaN2iDIWC+xP62wi5f4bYbN1QrkUiUszGawRACwyf6tdU739kdxcSaP0xMZHrPmNKc5XI2+Jj92xeWoqN72HhQA0WyJTDwEqDTqqCBQZV1lR39Rm/Oamo5iMTqK12zPMClIXqjfa4bBXjNe5T2jcpOpnQDMIoGLPOVp5kezTfJOupRfI7/Qmkn3eQlzhTqCSlvTRMDU3+w3D3fHu8PY3eLyIzGnPqpv27fKCdU3ZR6omS2ZeGumSbNMl1k+F6fzuLqQxTSVfzncUVpVFjIr1lpGP5WJGoKVFfIu1aPcxFewLKO+ajxA0PS5gyrrCLpj7KPlPLpSscJzmdf1VjGWT3T/5ntlsjf4Oz9j6RbYW6Ts0oybBgs7oz5zgKH+r7zxw+4tNSojxfDhkuqlhrJ1dH4Ff/pGAt88PYM3xxN4bGgvfuXEcdzT14+OSIT9gzKEz29ZDJCcTBKIJs+jnMkSYAlQ5QWweJ4hwEopFItIWiggRR7rQBcVOvI/WU6YGSULSYMQBqz4JX1DrdSrf2ux/C/+q/4nOVlf5dZehQiYZKY7PDWHJQKrAtOqNbo+X51ZEtTxGfVVjczLosDrCtu15c62e8XH9DGRvIbylmahtlhhVg1Tc3MmGzTB0dbabFYrAkh1lPMaXlbwsU3LlsfH8yCPAb4e4O9BXof4W1DnPAbYDut4T66qLPA5zWcJXNUxKSXem2d/+BF5x++Rl1TFQhhqCWN6iXxvKaOeYXpYcyyAwY4GDHU2mlMV8Z4U5Zislu6oF75z3/pDXHiCAGo5hYgAVI8DUNSTTIl8O3IdTZ1cz1Ao8FnNQL14PW1mCRF/NR7a04R7B2Pm3U8boSod20lxDEIK/Gy6hB9dSeLCpFxJU4HrbkRkbxuqQ0SPVIirqRDXRwMINofNVbmmEbe7PkFDWfkaffYSzv/pi0hNLiFeX40vHu/Csf4mA1CBOi0oc7MPxqh/QuSl2gMNMsPTHkWaVWI2DBwJwFyaTtleRicGmvCVu3tsIWuKv8mufmQ+g2cuzGJ4LmOgywQd81Ui2Glimd2/p5XAsQn7utiQWZGKU8+NEpQ9e3HGnDxIgGmG6uSuJtyzq9lmls5OLuPU2BIujMukz5nrKb62Bgr1Bp8pAVNLecwTeCVyBBulNQMsckt+gsDp+L5u7OltQUdcu97LPTabvl56m/LeZtbbAsmdlK900CN837UW3XICRYLGRkb1O3/SZ9RezUxBRwb3hvu8Awwk+3nH94wUK4WU4tS3+KiesOe8aaIdbzjFhmmg0LQ08DcDWwwcSPVRAAD/9ElEQVQCGCNsf7/1u0/hm8+eZ73KiUTBhNmDLY8SRH0CNRW1FJLal6oct4aCSfreeyF92Uh5Uhy8rKVATZQSOLX8Oq6mLtveT/VUkBqpANRRyEp4bpWFYuCpFOIlCl+tU9I9P8FOPNZgzxuxDFSeqk8Hhu1T3tddOZUvVBbZXA7zi0tmCqhyikWjDGH4ywub1Xs1giXTMJkxqv/KI9+2R8CP6U6T8T2Wrfb2ElBeWEoiFPRjz0CHHdWIZKKnAQQNhpkyx3YhD3i29lRNU5VMiaaZpRo/wVGQwo4AqYYAqdrHPkCsrR3hK2vEk/m8QBWbi3iAa9sKanOMR9VcDtYcFfhcMbuG5ekiJi9mMHsph3iA/KUrhMf3NVoe/uyNBZybJtgnP1NLFAgxoERAIrNAmc1qrZRmpfy1lVQsqyxo0EeDgvIMpWxst1d3ov4uxdiICVIzLDHfWhMpM2mZqQssEbPYjJMUZu17p76jgRTtZaXF0DYrxd81M6ViU/SaGdMMU3u0Dv1xPwV+wNyNt4RrEWP+ZB2gwTH+N3Al01i9r1kaecJbzJXM7E7ATEHuxhezMv8rbaWvQGVCskF58PkIKBujaG2KsB+HzeXwyOQ8lgiKbf0aZU6E39zd4jczvU/scV78NKOnwU45kVC5WL2oXHQQqex4sGv+sTUJdsfdd/ySZ8yDbqwzPdpYXe7Qz01mzGGU9n2U578jBIt/+4EO7OF35QTEyWWLymj7dMfND4WUZgHNCsyl1vHc1QL+5PVJfPvcFOuoBZ8/sBe/eOwoDra3s57XDERTupTfdflWGpVK8TonP3jkHdW/BovsnPc8cGSB/UuzUQXGKeAlMyYd86VVpFdWkCTIEtiyY6GAZZ0TgGlGS8BJa6f6G2J4sKsHu5uabK2VBkimqMd99+J5/PDKFZb1IgFcydZPa3BRvD8aDpnzGBv4YNialSoXs9cfPqaPSeT1b69V6ErnOqrPyjR/Zl5uzXPWdpqbm9BE3UHbWlSwvWv/Qa29UxOzdYM8EXuwI2MxPY2/m7jguTdjVccg7UOzU7X8YC2P2vBFICzA83H2k6fy7Cf8hp99V/HL8cs9+7qwp6eJ7dxn+r76itKpPim9Ucf3ZcLH97ZJieYHtwHUXxBAuRkoLdg1Ez7yCGXu7T7k7ouBukLWSJfMLLQflEbFNAJ4D8HTyYEo2iJ1FGqVzIC9ZM9bDDyIcSXzazg7lcO5iQwuz2awQcU+SOBT3xJCNQtCJno+AqgwEWVVLYvUJBNfp6CR3ugp6cNPn8e5P3kRpcU02sPyINeBw71uTyIBKHPCwEd3MuofB5Vza6Ry14UqU2YeAjZSViSE55J5XJ1N44UrCzbdeLA7auu45EFP78v0TnsbnSfQ0XonzUap0YmpagSvtymIQz0xPLC31fY50m9a8zS7TAHG984wXJ5K2rN6Tm7Cd7VSwBa1/1MGZ8aWzQW6ZrSkkMRCFKgsO83kSDmRicr0cpZlXkmEH8aurriBJzlT2N3TbG7J1YjFlF1GVS1MuRqtSsHdegspb/bT9h97xxp7OR7Rdhnynm7rhvey95j3kL7rkf2244EdP72FvLhFb/fc1jPluLa+xZsECaV0Hl//4Xl845lzeOrNywSdSyzHGtzX8hBB1CPwVZEV2CtlcWV/XJ98L2RlW37HypeXsr2fyk/iBzPfw3h+zBTYSDhgLsv1m31Kz5ffW6HSLKAjr4MlCluZfmidkgStA1sEOGRCajMCgR5PsJTvSLDuC1DKg1synUEilbb0+LWeLRaFXOxuKViktNbPpDI2QqoFn5pxNHC2s94+pjtHqjcWrcCQhN60TPkIYkOsa80O+urqjD9rHUcFpVg1JVitv5KBvD1AwUb+TWxu4KmK0tGOfKaq3l1rt3ftKaSRcatiq2b1YZ7cqkrLTcfarfcAq3+DKGQlt4Gx02lcfXGZMmqd8qgOXz4ct7U5GqmXtzq53NaaW5nGLRFIyIsd2amR2I8Jacar1ipZVsebasMia4fuxNJaTopdGzE56lsCMeLDZprFwjFQZBo031N87A8aMBG/k4IsM+JVKsISMBoUkPMMub8WoIsSQMUIUDTjJE96jQROMl1TuvRZyQPndELOJ/RNfVszNm5wTc42BJhs5kZgzmRfpQ1yRNm/BZbam2Nobgrb7Lv6VyKZwWIig4Vl9keCJ6yvotFfhWMEL4dYlvKwN0hAJycV2opB5AantsvEcaitEtoitSXBBP2sWTrNCqoOlL651ApGl1g3PMotu9ZeKWh2bpmyXuutvnAojn/6lUEDbgL2qi8jHnWqr1p71Z/bIFePrj5FbmDr9kjvEXcz7Zu4MruG//TKJP79iyMI1vnxyK4B/FcPPYD7+/vN4uFW6fHu7Py+Ozhl0c7UZraOapVOoZOFhOfFVbNRMm8slsGU2oHWV+n81OwMvnf9KhbzOYLfOjzY3Yv7CZ6GGuNoDgQMICn+HBVLAacLfP7czDTenJw0d+dJ8niZr8uMWrJA7dOUWCZQfLeSbdnSfpvl/TH9LFK5MRs5Pl/aqEC6tInF+TnkMynsPnqXhYbmVtTUUhci+F9dYSjm3XlR13l3rfPVEtbZxuXBb4PtfpNHXqCCRwEwcWyKFZuFquEHtW2An21XZrQTcmjE5zRYtrurEb3tDfZ8nDrowYFWxIQdLMku3e6cxzvphe/ct/4IF54kgEosE0BV2L4SAlACNnrmnfqTfrLRPJ5JiGhx7KnJHIVaSTLE7LdP9EWNUUcpMDSaae/YG+5lLSjWSJtG2E6PZ/DScAo5cjN/WxgBzR41hywNvqjfnElUE1VqlNrKQpEYh6qg4F3D9afO4zwB1GYqh+7GAD51qN3W9NQTBGgEUovI9LjS9uMkSyvJ+6yEsWZvNGqoo0Y3M4WSecI7O5Zg+RVt09+fO9lNIBTk81Qa0kVcnUnhRYIrgRyna7oYtRBVa5geInDSJrZymCGaT1FoJbIGtl65tojJxRxBUR2G2iM4MdiEWKAOWQK452WuN7yIfJENmIUjphrwVSHIsLoqQe4UIc02NbIeulsbsK+31cz1Dmsj3IagTZtqYawVcDld9rd8rjovn9wGeXEo8FzvuGgcYHanW/fs8e3TW5P3TPnBG5/bEbnoXeJT0vIEnRNzSauH/o4mKpg1oARkT6/EGhWp8ekUnnjpEv73P/whLo9Oop5A4p74fbiv+SGEqkOg6sVvuK8oPq9zvxfy6l+J1Iji+uY6GUoOw5lreHr2B1haXWS/C5stfCioNsF+59WHvsdT2S/LA2eBglf1LjO/kN9PxayO12JHbu2TOY6wl7YT6hWXSKcy21tYWjYPhtrPR67SGxvCVNJ9ZkKkL2udi5TkhHYtZ4jFQvaMdeObyCsTTxly3/+Y3h+J5zqeni9SuZ1ftBnHTfKWKPlFvDWMumAN+auAkja3JV8JEATIDI9BZnmVZNYCSgLlRqwUG8oqK9xec7TKsqoqn1in1TnDjj5W/lNuk0wdDzZbxTA3nMfIGynMjhSwkd2wNU9390fw6QNNZuImYDNeXuejGZlUgcomeZXWrlxfoIBmmrSOT/vMaVBAo/OaWRPId2u7NLuma80OyNxNaeD3WUDeyLyZvlF2mNkThbSOupYiKrMQXdsmkeR75sEy51zBJ9n+NZAgt/1SDJQ3yTnlVt9xMxJODulan7avb8rc15WpAU+9wf+amZWjDx/5r6++1tn2k59ovanWrzU3htHV1oSe9jhamqO2z9oPXzyHZ1+5gDcvjJqzjzq+G/NXE7AE8DjL8K7eiMn5APOlL2nmyynTUvp5VDkoTRUqG9d2nJLvZtgE9mTenaHM0NorDYLKDbq2nJAp/7UFtjHqAynel/mMSXxG2Bioxb62oAGoX7u3A03aJ5L1wKjLM3fOCkBk6VB7sITcSLqluuLP9ruBEb4vgK33ZPGih8pRvSvJzFPtZya1jv/44iT+5Q9HmJZK3NPbhX/4qcfw2NAem21U3ZGJMWqlwNWb9wnvnkgca/tqm3a+J/KAletSfIsXuqM8iKdb5hieGr6Gf/nyCxhPLaMtFMKvHT6Gxwd2o77abZqrgRH7Js/lOELtcTadwvPDw/iD19/AmxMTSBB8yaOqAJT6hNqVvukGyMTfBaosIXeMLJ+sBKXrY/qrQKpHr/WSj1XVoURhMTM+huTCHI489nkcf/wr6N53GKFYE9ZLJayVVhxgymexks3wmMZKLmNhjSBKv6+trtiz6zrXO7omSNoJrjbEtwm4VgpZ5NJp5FMZNBBX9HU04NBAi+3j+drFaUvhI8f60BkPGw+XPHF8wPXJOw+gvv8XWE4kEKmrNDtseeHTDISeeVcGxN+VKPY/LGbXcHmuYJvyydlBT5OfICrizAKjdQYcbo5P35AgEUM+PZ7Fd88nsFRcRS2f1zoof3eMCtcG6lk40R4qqj5nVqRvGrHTSwitrxJA/eCsAajqXNE20P3EoQ7s72owsw7NPmkB7W3l6Q6Rl0aPKSqfGsXKU8HW7JEYvhjWeCKPMxMpvHltDovJPPpawjjS12guwiWstR/I85dm8Pq1eSq6Gq0SQ5LQ2DCzj4M9jbh3dwsO9TSY8w4JrUSmiFnGJVD2+vUlMxNsjvjw2KE2dDYFzPTjwoT2a1oyW3QJT1vWQDIhocbGj2h0KkhFRK7A9w+04b4jfRjsiqMxHLDZprAcMRCcmrKtDH5EyfSRm2irfspHI17Y/Vv9WG48MoG5NrmI//CNl0yJ+nu/8gjibQ1CEJSEBDJs5/n8Bn746hX84//zGzh7ZRQ+Kjwnmk6aE4lITRQ1FQIUd6a8FE81NduV9RVzHHE5dRFXeFyrKhHcxhCor4cWErvkb39T6VwmE0oQQEngSqg2NzUY8PEKQO8IPLlRSq9QvCOpHKccT2hmY25hyUzBamtr0RSLIt7YYEqQnpE+sLbCsknx2WIOxc0CAXkYsXDISsKUyXLU6i86lXKrjX0F7GXHr1mEnXn4mG6PvBJTP9XMk2YIk8mMeeeL9/jQeziKhu56+Bpkdluu4R3VbDHwv6uV7fjcTd1jKNeLZwrn1G67cePzJPeEo+1+4GSOtMlSYQOZhVWMvJbC5DkK25U1yqU63DMQw30DEfMWq5kdLcbXK+Kl2hPvR5cTVICnsVHjM8+fD588gKG+dgM2KQKbLGWDHF6orcq0TSBHHjdlBaCUqHxqqZSGyNeiYSqbUQJ8hYagmcPJRbSAixblC5TJU6F5SlUcDBoUGJtZxIWr07g+OmvXWlOmzbnVjvWOyy9TXc6218cMrJHfy0OlueL11fFb9VR4g2hhv2xvjaGdAElp0VpCKQde31Qk6hcyJZ5bTOHrT76K51+7hInpRfL+Fes3khVy/y4X5ZoFk5dDOaxoDdfaPa0f02iu1iXLgoT/LW1i6wKkbv8qrfNZRyK3ZjNMI4sFc1KRyJYIzDWDon5OAEN5K6V+hXJGAyDyAic5fLgrhN94sJN12GBmjZr5kYOFbFHmkg6QaeZFdSqTwjaCZQ3mWjmVC8xalU7V3ngqUCfnGcsMifw681GNvka2ZebFItqicoHfgsSjNDOmGbJ/z/bzvz45yvSs4VhXG/7x45/FZ/btMw94W591n/5QyeK3DlGBH45ex//v1ZcwQZ2tLRjC3zh0FJ/u32UOJ6rZYXfOjKl96TV5+ZvLZPDK2Di+duY0vn76tM1uNQQDBN5hM9W2tywvlPVsI3IFbYMY+no5yu18bn/jLaT2552Wj0qT2qTagYEztdPyU9txfkw/rSR1YI01mVurwPzsLNKpJHYduwf7730UvQePoqGtE1U1BOr1flTXyXGUdBDVvOR8uQWo3WoAi23EBgEYeML/BEsrRZQEtAi6itkUZUIOqflpTJ5+FTMjV5FJJnCcOvLjJ9kP6uXWv4Tx2ZTxwEODLdRR/RQlTqao1ZVb9R12IlEGUMlEEhHNQBmAEmNzH3u7KfRy9i0ukUasZGagzXQ1AiW35pp12tMWxKN7GglofDYSdSsdW1EoFnnwe+LiMgEDUSk5a+hgBwIEEuqEtaF6hFqjqAv5bH8or1RUIfp9naDk2vcFoF5AdWEF/a1hfPJgO/Z3EkBRwTfBUGaob5OlO07Kk5c38zxE8CNzDDmMkN2nFgInsisEOUt46bL2WCra5rGfO9qNfV0xMrIqczX+3KVZm0nSbJHYlASSAGdHzI9jLB+t89rVTrRNBiiTj9lkARemlhnvIqaX8hTamwRA2sy2jlpzNRWHVQNXEooy3zk61Ime9pjtZeScM2iX6Tq0NkbQx/sCT7qWh7sWzRhEyYCDFOCsB5W/8mf0YyrX90M3Ayhdvl1y7dFb/SiOIWHNenrtwjj+6e9810aq/z//9ZdwdE+XKws+IyZQQcXm2dev4e//iz/D6xdGzHnD0dhduDt+L2I1MdRVaqmkU6XeNyBQehiD2lJtVT2yaxk8PftDnEuepjKZp4Cso+LVaCDPkZ5X39fajTWCvBWbgZLraOVDTiO0VslHwKU0SSnUWiVt0OjWTzllbSu9zK9GPzWqL4cRMhnKM64a9jdt1iuzPbmV9wq7upJMjkrs5NwC720gTEAfDgTse/YI45VypD6jF7SZa57KX47KrsBbrIH9n+kQo/2Y3ht56o1mVwRKi6srWGZ9LSwmyVMr0dIXQM/xMOK9PmyU2MypCLtZI9e/3du659qQRxYvL7efEZVv8I47eF8Xlc/shzJt/ej9pjbAdrW6icWxPGau5DB1PotCYg3BYDW6qRzLnO+e/qgp5A3+aqTJV0/NZPGDi4t44swiGhsb8Yl79uOXv/gA7j82hJVVAiW2J5vhIC/WzJPNQLE/y0zVfdlanyl6UqgNnAhIGFDRrJTWW1U5U0WmT91Ag1jqJznKHJnN2UbEcrZBYCbApG9q5sJmvPis+6YUBH3XATYJfM9WX/3LQvl7diwDJQ2C2CyYABaBlsxe6wkW/OwTKjM5BtHsrxyAZLJFTM4s4fSlUZy9PIbLI9NmzifAp7VgMi/09ugyhxuWBuXZzfrwvykfVirMp/QArfPSIKjM9WyrBwbb6Jf8Id4YRU9HHAeHegyAv3ruKobH55BYztvgR0e0Dl883Iz7+iNWX5q9GlkqYnghj9GFgplh5hUf60DKdoBp+9KROH79/nYDWnI4o3S5hFUQCJdweS6PV0ZSeG2cIHtJ63LlIW/TZri+fKTZPAoONPlZNG5m651IcTNbSBNA/ceXZvC/PDGKmXQB+9vi+B8+93l88eBBpo2kwlCwlvLhksVf7m/vDUC5d12enNe+P3z9DfzvT/+IeUqxDYvX+818N0R9Sm1Lvnz0kj5ng6nWHmVeyhsWdbkv30DlO+WDlwIPJilNkg1q87ojWSGzcMXrPfu+Zd/H9BMlVbnqUWbLy+ZpN23rawOhECINDQiFo6j3+RwYJ3CqqqlDfZCgPRSFL0wdIxxBfbiBRz7H+7V+P2oItOoYan0B1AZCtlzHmh+bj2ahxP8WCJx+8K9/C+NvPo+grxYPHerG5+4fssEZ88RMXqt0yWmcHIDpfTNLpg7stbUPB0CV10Ad7Q7ZRrrvBqC2ycUlACUPOzLjG1mUu9YSmXMF+pt9+PzhFgy1Bkzpv1V0LGNj3pr2f/ZaCtdnMkjx2cD+NjPjqxCDD9TBT+W9PsKCDkop40uMywQZC2iNAuva9884AMXz/tYIAVSbueTWyJ7NQJUL9MfRZ1V2SpsDO9oPRwtEZc5AYcoGISY1sZjHi1fncW4sgQUCmiGCIIGhg71NZNaV5kziwsQyRmeTJoTVGPW+NrrtjAVsHdNdA3F0NgZMAM6l8hieS+P8ZNLM9qYTebOpl4BsJCiuq63EYnKFKas2W/m9vS04srvDZpQayEjlpUTCX6OxEtQRAibtc9QkBx5UxmVGIqcfmnGSC3PLJAvTK07Ttz5KpMpW42KH2j6W71vaGVg/LqiXUoro/O3yoTj4e5oA6qVzY/hH/8fXCUaL+G//5mP4xF270dfR5MA964iFjpffuIb/+p//GV49f93AydFGAqim+xCrE4AiEFDZWWP0EvPu5Hol31MedG2X7t2l0hKenPkuLqbPo66qlvXHuiPokALmQId7RwxGzE4zT3LJLuVOI9qRYMDSKZMkMR3NTmQJXuRkIBIJOuGnD3pJJuk57QY+t7hszgn0o9yft8abbBTdlDC9wu+vUTGXW/PpxXkCyjq0tfAZeYdSvZAsSioDUmgF3OQFTjMFUii1lkqjpjIF/BhAvU9iB6VqZNVHjmnlOz23ZAAgEq/D8a80Y9e9UfOSt0a+YSbXFtQ9NHCjeuS1BQGI8rlFqKN3vgMwueo32tFsdpw40OLO3Fu6Fq/T7VJxHblECYujRSyMFrAwUcAmxZ+cL/Q1+cwRgpwySFl8YyqNN0aTuDabw4lDu/ErX7gfn3n4KHp3d7n+rWCf0p9ysGt3egOV82QnOqrJ6ahb7keG8kssI5WhtjnwgJL6tsrMUyBd+fGabVsAzkZbGYVkhNq/Y0k651/d47Xu27UdxX7cs27tlQeynKmhykszKLZtAEGUvpUjb5pbSmJ6fhlTcwkDUEvJrA10CGQls3ny+xLkVdTNwq1b2qwelTt+Twu/9Q0pIzaQohky9usw+YUG0uINYbQ0RshnQmiifO7vasHk7CL+1R98D2cujbNcnAdCbf4rsNsRrTVPs3LtLm+BSznta1SBerkbZj60r5gcmcipxt95oAO/+cUBNDb42CAJptNuxuvCTM7MNHV+aTZr25/YzJVGBFkXe/mdXzzRik/va8KxrjD5lgMS70QegNJM2H96eQa/9cQYJhNpDLY04n/6/BfxlUOHrAlYvbN8VFdvbTR3lix2NQyevVcAZcRXpZep3bw6Po4/O3UaT1y6iPMz0zY7FaSCK/NqOR0RKFe70gCLYtBnVf8KisgOO+jGSz3szjwlVe1bJrPmeIPycGsggEHmgu5bjofsSPHH9FNE4kW5fAFzC8smpzVr1MT21EBZrT6vPqc1fBpwYfelbqTZKB9qCZJq2Paq63hOIC/gVFtHvaOuzo61spjRPS0l8ActVBOAiRcmZyZx+slvoDg/hv6ORtx3sBsPHek1HVc6skyqtUfq9EKaOnXOzpsbguiIa22oGwj7wE4krFPw/04AlaIyJQB1pCuIlhA7pezd+czO924m1/gdKyHeIlAgA8+vGRC6Oq/NODfRQyH3paMt2NcRMmXrVvEpOQJQ06lVnJrI4fx4EpNklnXaULevEVUETAJQdersBAv1DX4TKkKm1glZUasCUE86AFVJoSAzuE8dbsfBbiqrNgPlZqH0rXfK050glYc+ofx6XvZMSImRMN0qp7m03JAv4elzUzZS2dXkx8P72giiGrBcWMOFqRReuDyLRLpgHk0k0iQkxejlPU+OIvZ3RtEW9ZsziqlEDldmUrYprrzspXPOkYcSY7Mv/CPQE2Y5DhAw3XuwFyf2dWNvX6sxNykAIpWPJ9BFYr4CoJGgj8q1ZzdNYt6MLG3l0w+5XG+blHYJAla0PL3JdaXMbGwzUJa11kCobSovtqaBwFCjGUHtE8ay2MrUzQ2l3HjUUV+7OI5/8L99DZfH5vHFBw/g5z5xGJ/n0UxM2WlZUXiWAOrv/4s/x+vnhw0AHG88iXvi9yNaKy811WWhJ2FVLuz3SHpb9aO8ZFbTmMyP4/mF5zBRGEPEFzQApbVPanOe63ARezYy+bx5ypO5nQSazRgRJIkBSflaYR40O5XnczLFa25ssHbhlYiXZo24ywV6Ip02JxSacRLQaWosAzcyTzE+ta/EctlVerGAhmgI7S3NpjRJ2Fps/CNuojSlGaf2pJJSqu+bFz8yWNWP4zsf03siNV07uHpT9aVYvzPzS8hoOwN/Je79pTYcejyO+pCbqV8tUdFfpeJPfmVrheQfgXWl2SkDVQwCUDYQwOblgSsDUDpYNYlzlevL7pUTUv7N3Syf2T2d6NxdVJL5afQwu1TC3PUCRl9LITW/YrxVFg1a67KnNWhOGqaSMlsumKnZLxE8/d1f+6x5GQxqE3alj3G63JMU/dbF25OXJPco/0ooWtv3fiEpT+4BEu8zbWtUHGWuraPM9gxE8fvqW0qH5c/93/ENKaoCSeLBkr9lkMQ+Uk1AIf6t2YKtNHgvWlm5a/UdKTVyPS+5ose8vqrBMYGnaYIp7bW1yHOBLQNRfE8gSnuAWR3zeaXBtpQQjzTTwlqbSY+GtMF2CG2tDWiLN7B/ho1vKB0aZDl/dRz/5g+/j3NXCKCkRDNe5VvmlmoeclggQKZBzUjQT34RYBxBe+71c6NYWEojQoD880ebCaI6zSRPjqkuEyy9NprCj64smxMRrZ2WuaO2rdjkd1TOcriwry2ALx1uxieGYtRnxDc8ue8V2FtJQMMAFFWr33/FAagJAqh+5u9//sKXDEDZ+yrKcnl7fenDIovd6m4HgEoTQIXeGUCJdKVmaaCb7+dWVjC6vIQ/e/MUvnnuHPtKkuW3ihoCKTny0VrBWiq4MrPSO/qsCzrf1gdczK4IvHbsgpq92rc3yyowLlnpAJRmD7R+Tyaqti9VlfOIbP8+ciOvH9O7kbVK1p/2HdPm7OlczgRCV4w8gbJaznFc/Ro7tBlgOdhRsLWO1MHUNnYOOG21Jf7TtQBXjUBUIGygy61/Yr+nDqG1T/v7m3HX3g4c291G3ljJuDZMn5tbzuGVi1M4NzyP+UQWx4c68MDhbjSGte8necEHWgPldQqeFrYA1NeRTglAVeBwZxDNBFCeE4m3Jy8J7iGpVmJAhdKmTa3L1WyJArYz5sMXD7fgIOO1AuXjlo4dpHvqtFoILO89r4+kcG4uh4qmAHwECb72KGrCRKzMvD8eQkDuzKXMicvzPRX6GhW+698/g3N//DzWMwV0N4fwmSOdZS98cm3rZqGYBKvQO0VeEZWL1hHTJLCUzmktmEw41CR0n4Hploni987M4uLEMkorRRzoiuC+PS0UGn4ksmt4+sI0rs+mqKSwAPUa31N8ysPBrgbznnegpwFhCg6tpbo8vYzT40u4Mpkh6i6aC2FPaFpD5Dc1eyTE/pn79tomty0UegJEnqCWYqMGrbLU+jcJzACVYZnuWbmp4HbQDbV/B8vztshLyq2+q9/KDUymdhdHZg3kXJ9cxNWJRQzzOJfImLIQjwbR09aAod4WHNvThbv391AhiBijd/liPDu/YXEzsJNevjaF//s/+xM89fpV7Opqwq9/8ST+/q8+avuVbWo/Kda71kD99//qL3H6yqgBqLsb78N98YcQrAlRYBM4MDK23q3sbGfs1rTpCRpJRhEPikczNuPZUVxKX8TF5AWkNpbRFImaMwgJLClkqlcz32LjXyMTy2Tztj5DU+MaVZbr0Ug4yDgr3OzUcprgc8XaTjPBUGNDxH5zDE6nPGf/W1xatr2FtC+WvhVviNq+I1K2tO5BzyuhMsWbmJknICvCx+dijC/e5ECZA1BuIbRG7LU+RzNa8hAoYdveHHdeBMmUmQWrFpFXHY7cmeNs70LqG14kt6Cbf9mKUXnW0crS7vDUnZR/+ciSS6bybZdW7rlCAUuJZSwT2FL9RP/dUQw9EEP3kTDC8VqbhXprtrzSeJtS0m21Eb6qtmaAQeDLziVjde1+M9DFZ92MTPnae0ZH8U3+rjVzUxcymLmcQ2J8BSv5dfOCp4/pq06usAaUPT4vk7bf+KXH8A/+9hcQZR83NOAld2cfurk/eQ9517dS7PQTb/MzW2SzZSK7eVNc3gtb12WyNuidM+z82YtCtJU2UfmhnbduQSo7KbAaMNLaqwKBk/qS7VunSnBPbX9yR7Q6dZdeT9p6yhFvep9XmZuDGYImA1iyTKBCXyDfmJxbxKXhaZy9PGkKljZGVo1pKwMNnrTEo+b4orMtZrMgs+zvr569jj/4xvNY4LtHeuVaPWAzjRdnMjg3lTUPfxp8dP9gwHJXTyvaCXImpxdtpi3F/O5t8+Orx1px/0DUzPkiPpleihe9JTdbpCqU/pKjavWfXiKAenIUk+wXu5ub8D9+4Yv4sgegSJKpKgOvHD4ssvjLjEYA6l+9+jIBVAqtwRD+i0NH8OkBB6A0S6g0vR2ptNRH9MxCNofTU9P4j6+8gueHryNHvizlVkBZvFayQA6EtIZV5qrGc5UG/rf86z+PZgbL9wSK1yhDVrXwn7xbIHZ1zW0xoPagfq0BXg3iyamL6t7WXjEeaz9UVkwHUR92yb1lHXm/vZVu9dY7xfQx3SmSzq4B6VSWfTOVNYsV6doN1GPbWc+9MZnQNqI9HCK20Ho7LVtZM0+RctdvgXqD9kzTUY6sZKWlJS4C95q90n5mzrGM+6bajXThaLAeu7tiOLmvA3czaBZeA2rSOWaWsnj5ggDUHBYIpu7Z34VHj/WalZXN1n8YM1BpKlMRXwWO3DaAupG8R8WELs3mcWo8w4LaRGukHl84EsehLqJSokTJPa8wPNK7+paQaZLC8flrKbwwkkaptgJ1rUEEh1pR2xCwZ4LNEYTkrtBTvEz5J3ijsLj+w7MEUC+gQNTZFvPjS8e7cVSe/AxACRDcOQDl5VdRWfp1zj/Kg9Y5yaOdKlpMRs/ILKpIxeGUnEWMEOyML6COZXGgpxEdjSEbSbs6nWJI2loojV46swKnrDUF6zDQGsYDBFo9zUEzC5Tr8TeGlzA2n+Y7JdtLR4uMD+9qN/MKfVvgSKi8hd9obQqb8wdt+qr1TPLmJGVDzE1p9AST8qLOoelOpWGbgfKgBz4KpES6P5ZqU2LI8NdZ9pMU2N974SJ++NoVjM8uEyjkkKESoc4uBq+RChYNtN+J1gHIfEGLxtuaQnjg6AAeu3s3Dg12oLEx7Br0zQ2GwHN0eBb/DwKo7zx3nkIhgL/x2RP4h7/+KXRQIdjgd+Sh73svXcS/+M9P4fLwJPy+ejzQ8ojtA6X1T+b5qxydyOXk1mT1woK3Z9jIKHYY3BsSfNpT6o2l1/Da0itYKMyhomYTLU1xM8dT1SkGkfqKRge1TskW0RNESUDKM5Pclmst0to6lS7+tpRIWb3LfC8WCdlMlotF7VF7jq0haxsap4yBSlAGKBg7WuLmBl31waTZ/ZVCydZmzC0nWJxifkH7ngCbE+zqx1VmCiiFXov8pfxJIKtuutpbbFbL6kH5USN0/608dHT5dKQ1YTtJVzbixXqpZBvROipXLDc+t5Psl3Kk2/HxWvfsNtsF729uSlXQLV6Xzz6qtDNPGpUuUXCl86rrNHI8CjT1HA7jxFeb0bIrgNWizLm8/Dp6+9zt/MWVlxUbg12prOy4857+6Cd301PQVKfy+CfnQWOn0rj2UhJTl3JYniFfZLsIs032dDbb7NJQfzv7rWYoQ7zvs8EPKYFt5IPtzZQTEjgWL49K4jsxsJ0/qfEqaGZFP7C9Ly4mcXVsBpeuT2GcCrvatr4XCfltM+KB7lZ0tjaiIca2Sr5i7dX4h9rGTd/d2WDfiW547aY43oWUPmc+KGVXANadb18zqF6UTh11KH/D+AvTaEWmU+vPblTZZjV4dMq1m52QnPHuK07NfqnPLxGEaOZLs/b6gN6xWX+Wm/iFyk5rwCZmF/Hsqxfx27//BM5cHEEkUGuzi4ozK8czJZYhz+XYo78zjj39HdhLHq36V3v5g68/h6dfvoA0eciBjgB+/ngr7uoJY7DJjybqM9rfyuXvRvJqQXlQVWWLm/g9AagnRsyr4IH2ZvyTz30Wn9+/38pLEbgy8jjwh0cWvxJGEoD67TKAagkE8TcMQA0SQNWZDHgnACVSNEqxTEhzpRVzLvHSyCh+75VXcW5mxpRW/Wb1y/ikE+gdlb/758rOAr/lBZGVC3+RFZH29GoO1ZrDl+ZwHWZTqzgzkTGdSPWsgTPJFM2kml5hxPjtO3bqjqSdOXL3tkvee1d3dGpv88TaINuiLpW8j/rA1k87qYw1w7hAuT23uIQ6ln8T9Yg+fxC1lN1LZIPtDdRJ21rQFQ0jwt9sHSXfWaUuoDbkqtKrKdeuxJ8EnKSryb2/ztUmlwtFvDg6gRnqHNJhHznagy/ct8smA6YXs3jqjVFcHF1AbqVkTiXEd3paojg00Irje9rMlK/qS3/3H/+mfetdSAkrt/EbiT/ot7VSEfNXz2Fh+DKVlyLqKbTMtWmdbFTdM8qQ/X1LPPajkXvOHSWv5NZ0IeNskmXL3N3kQ2OQDNEAlFPWb0X6Jn/GfGbVzPlKZMKKUK7Mq/xumr5a7rIpKL1RP+/bijQ5toCFS5PIZ4rmUGF3WxhtDX77pi2aFfrkC2/3/fdC3me972tzPLnWzTDvMtlT3sXUnNCpwmx2DeemMnj16jyGZ6mcVtc6z04Rn+0FdXUqhWszKSzxfX+0AfWBgNVPFQV+jA1FXvm0J5RcictV7KvXFxjXAi7zvTo2yn0D7ab8P3x8EHft7zXTPM04DXQ2McQx1NOC3vZGm3WJsvwEGGS2JgWgmgJNO7Fr8b/MNQT2BJ6U9h3Fa+Rd/8TJEsI/rACtkdPMRZJA6YUzI/jDJ9/AXzx9Bs+duo7hiUUbedWeVXft67byeeTYLtx/uN9m4rrbHBifT2Rw7vosRqaWDHDJWUY3lTCZdmw3sjKxnLLpPH746jVcY/wCBb3tMRwZ6kAr3xNwff7UCAHcVVwcmTHhEagNYiC0C32h/vKIYdlszf6WS5cHCQInJvTZ8nftwL5h87wUgJsZEBJipSJvz0qAXctcMQ98q5ur0J4+YQIezQht91snGMWQBJDy+YKBSYFuAZl6viOS+Y82xSuWnCe9aEjAyq1PUDosOv6Rm+bF5SSVo6LlRQJRM5YRAiMpsHpOeVHaUmkqv6m0xam2pbTJ7l7tTgJPClyBio/M+7Q3lMyJ9C3xA3neU/qUBiNmSGBISpncRotuFMbuuxYBg5i19rjSzJcYs9q1Rq7fnQ+U4/OAK0lnUkhtPSJvmqC+gbwnP8JULif7y3PxUfFZgdcCeZTqo2N/EJFmOesoP/jOBVUmPeSFHSRdRmXFo4LpNmxKrLKyW3Qq4tW81pE8yNyF17OdErwlJou2F9TwaynkF9fQHI3i0fsP4HOPHsNnHz6Kx+4/iPuPD+H4gX4c3tuLwV3sz1SsO8jrwuEAKqTYWXLK9VI+vGM1KZFMnLYikIONM+eG8fzL5/HDF87iu8+ewveeO23nz712CW9cGMHpS2M4w3Du8jjOXhnHuasTuMY+n1xKY5NKqdyNV5HPbuFrAdIfEwncCLA4/i4Pf5ph0NGtZbJjeV2TgmaRNLigwTxzVLF15D3KCfMOaM+432p5v4bXJi/Yp8wVNtuTvqm4QwRIWhclINvRGiO4bEJ7Swwt8QhlnzZ09dnMvNLmuYNX/HJIEWOIsL4b4zEM9rbj6L4+nDwyiPuP7eZxF04cHMShPT3Y3dduZsNvsJ4uD0/bKHQLFfeDHRoIrjXzP5nwaauPtyPViNr9OtuKHD29MZ7Cc9eWyccr0NcYw6O7d2FXPG7yfIs3v2MjujNkX1Af5WE0uYzXpqeQWllBkDzxYEsLBmKNtpbJeKiefRfSM9KF6lnOLeGwjfA/ffUqJpaXyRcr0OCvQQvLrE79kk9r4GiTsk3uoxU2N8n3yOu1AUdt5aaBpaivGk2BGvPkKGuj3kY/epsC6OK56kHgTrOGAmg59ikHtpwzCbUTj8yRC38yYKZ/POpZu9a5/a5fNBi2QRmhtdriwywdvcf74mUWymXm6MOvp59lUn9X39XgZIkyVtsIBNl6Hqn2oWOzEpcKecxTj02tFDGXzbGtpXF5PoFrCwmMJ5OYol4wQzA/Q9m/QL1Em0hriYX2zWzUTFYkhOZgEDG/n+0piBD1FDmaybM9zVJX0LmfPEMWVgLos0tZW6OuepdnPg2Kd7VE0B4PoaUhQF5Rc/sA6m1JDYztygGo8wRQl1CkQlJPQeY2vd0GUGyzt01qqnonXVzHcl77ckixqrDRCNksasd1jSpZH3oLEWyU0yUPftrbo0ggssEOWNdM1OirscRoH6ganldohoxpdCPy7r3UxBIWL00hny7YaEh/S5hC12cVrFkoMdF3V5xuj5RXkTq17eu0uo50ftUAlGah9IDyo4EzLZR9YyyJ5y4vYGJmydzdRhsbUVNXbx5MxuaSRM8ZKop+dLbHUR+OsWFUoZjjvbpK9DIfg61yn1uLcxPaC2oep0eW2NjW0NnSgIeODeILDx3Ao8d34dCuDsbj1itFAnIMoFE+CioJQTa0hlA979WbUJTAswq2YJnZDpY5/i9nVAcvzx8JssRsJ256PmUmc//5u6/hP3/nNYzNJggQ68yxw8PHB/Crn7kLv/jpY/jKI4fx+H178ehdu1luA+Y9T54GGyMB1hc7IOthbCZhgEjgU5tSVmk02SsTEdtRNlMwsHadgEszW87Ne6sBrzwB0x//gMrWixeRYP3WVtSh2ddC8DSANl+HpXdDwsj+iby4y/nZSbrFoCcFoNaxiqXNOSxiBoTbWNnUHgqbGMmMYDI/ZnXqr/ebkwadu2R7kVSYuUWagEJmNgIE8sIogCIQojUIKTIzzUYIBGoGKxoJmzKk/mV9h51Xs0MCJXKBrv2ebICCDM9PIB9ke5NCpA/LBKvEPrxEJpnKaZZqwxS1MBmigJsJUDYwjVZrvZMWwOtcioq+JRMSMUbNfglISYiWVldtcXyC306T6QrwyyzIRsKVVb3Lf8q2nhXIkpmh0qyZNs+0UA/vqNGb6MZ60bm+LeAkgKmNhwVGpQRsk3vjo0pKnSkbHjFrulY+tHYtXyygKADFsmnu9yMYYzlpg1yV1c62/wHJovKi0wVD+cA/LPfy52Sud/6HCQNPK8swRfkz7LsyzfuFz96L4yf2ooeKdSwqcO1MkU2wsA1rtghUpBkTg+V8Bx/TPZ2Ub+wk3tNoapqAX0BIQOmPv/0C/vBbL+AbP3wNz752EVfHZiGX6Oovtvkz27Btgr6YwumLo3jxjct46c0rGJ6YR5J9RIDRJ/ljCmO5vdzq2x8WKeNWtuV8swTMKYWAFfMg4GMARsHAlQNYOrr75TUrfM4AEtuDk9PlPFjc5XAD8Qbzrvalb2kAZjuUr3lfsai3qZ9rXdXewU4c3d+HA7u6cIzHe4/sxqP37Mdj9x3Ep+4/hPsImPf0d5oJoHiCTMzFM156/TKuELjK260GgQ90hsxVu8CTTN+1JsM+9jYkHqb9FuXG/NXRJF4cXib/qcHuljgeGhggkGoynui4i/59+GTfUFnzMEIA9aoHoFhWh1pbMdDw3gCUSLHJ7E4j+aenpvCt8+ep2KYQp04gj8kHOsNm7RKh/hCjDIlS54gwRAO8DtaiifqDgJHcywsk9TUGMNAcxK6WAEMQPQRQTaE6c9glAKRmorXnRfarZGEV8hSpgTuVt0j6kyMe+ezblavi0ZPatFm8XLxfg1l1NdrWxr2ltuYNrO+M6XbL5mO6PbqhjlQxrMoN8twN6qMZgh/VyMPUQVrZPyeqNrFEED6Xy2E4kcSVxUWMppYwmlzClYVFXJpfwqWFJQwvElDx9+HFZUwm01iiDpKjXDKnO2wj1sZdE0HY59zvTywnsZTJU4cu8n4FQuQFjdR925u0NYqPwCmKvT1NONDfjF1dMfICOaDaRNWX/94//k2l+72GLeKFrrcBlGagCmTyAlAatSnbpeode/b2ghRQ/jVvfGkqTlrkyQhsOl6dULuv19Vo9N1ScQMxhvI3K4yJLeZWkScgWWUaatlJBaBk9y4vZ/Ycj1Vk7HpPCZVQSE0uYsEAVB41vNdGxNlAxqBNdLWOR+Za74XZ3ExWHF5gPJp1Ktis06rZZ8tkT6Rv2HcqqjC8UMATZ2dwZmTezKK8RfUrROQp7cGznDVwN9jViIfv2oN9/a24fm0ME2OTqKfe3s68dzAfw/MZPHN+BucJErXpbjwawKMnduNvfekePETg1NUco6CTENBIkRMIGm2Ut6SmiMywAmbiYot9mTblwSOvPLx7W9e84eX3I0dKFMtRM08p1vdTr13FP/+9H+K5U8OW9waC0UNDHfi7v/QwfuOr9+H4vm5b3yRFwCMpBHLHvqe3BXcf6LUZPAFOrY/qbmtEc4wdMSQPMQTvOxst6ytPJerVi2MYnV2yRdjNFP59HQTFVJSmFlL42tNn8BoVKgndpvpGDIZYR8EuAuIIC9i1QZnlSb9xtcG/qpebgn6yL/OPANQGIVSO0ClVsYi5zUmk1pPIlnKYyU4jWUqyzuvMXNCAAsvBpdrFr4ahvGW0I7gYHdMqACWgJEAnUCXAIVfH+rYWjMtcytoM31f/luneItuxQJjWUilOPavFyJ5ZjsqA2TagI1fZckSxJg8ETI2UnlDArZGSwNPMk/McRlDHc6XXUqs4GY+AljwEqt4kOAXaZCogM0TVn8CVgJt7S39d2Wqx6sJS0jb2XVtbNZAVi0RshN2jcqm8JYi8dIgklKWkpQgENeum9Nq6jzq32bDje3pe/7bj+SgFj7xr48wsY6tTsz933jel3NaS8dRQBoSaa1HrkyOQnTF90CBS25YC5e6p9PRPPFPrnwqZdVx/LYlzTyyhlAL2DXXi//kbX8Tf/uufRHd73JR77VhfIX6rfimGpwrbou3vePfdF3htP3nHHcR6ZIPC1PQCnnjuNP7tHz6J3/njH9iskhyl+CmcO8hj9w104hP3HMDPf+Ye/MoXHzQ36V/99N04cbDf+oqUw7lFKgITczhF/vDc65cwObtsm9xqPye1F/GtmxL8YyJ9d8e3VW4631kWW/fKN71rI+/ovXDDi+WjRze9Y0CO51SI3Lnu7XxHJuMEO1Tamxsj5s1vqL+DYKkdvZ3NZiIpZxPaF0uAWY4jgoF6xOMNBiJeePUSzl+dNNOgZuow+9uDVORrbDBYwS1qL3/qBnLtQgOuuZUNjCUEoAiGJ9Jo8AVwqKMV9/T2UQbHygBKbwhGuXc/TLLYy/UgAOXNQAUIGg61tGLwfQAogdkSef90KoUzU9N4cWQMa5urBD8h7GOZ7W0NoJlASSCpK1aH3rgP/XE/BpsFlAJ23tvoQzeBUgdBlGb5ZF0UZX1oRspXQzBMwKQlIBpHlrWFj/JSpsBr5CNF3sxRBsniSVYQsjbQTJJXD16z01H8yQv6XfFpTXmaMipDeaFZK+k4knPqVzZDVZbTmquyd3m+zWk+DncyiFzdaJ+4ddvPTQOqRZ5PVm3gfOUaZqjjrLBOxNf1aCRYjWN7QxjspJ61wjrdqDTdoSMQRF8wRJ2XuhWB00gyiatLCfbHlLGMJr/MPjW7XYEwdQjVabpYMi978rZ3bSqB69MJYykCTz2tEfS2RdBM3TlE7CETbtvHjsEAlKX6FuTxpHK+tql836jcsLRR1cK181gcuYQVKi9q/O1RjT64mSIxFSn76gQyZarmSzpqdmorKFN2T4qE+772eBCAEkOiTKaiUYMwM9FBxhYqgzMBHL66VQH6650X1rRPyQZSOcZBvatS4EnvlWeeJDSrqVi5TXX5QZZmBRWs7PQyEtfmUEgXUMlnYkE3gqLRk1B9TdmN+e0zm22y1NlfyyOPAk4yzcrKgxHPzX6YTyhvMhdMEAA+cyWBl64uUMleRqZsQqRINHIiEyg/Qd3+/jZ87sED5sFNzg2eff0qpmYTZlYjHUNxz6cKts5Jm99qjdNJKvtffeQwPnn3kLki7yQwaCagCgW0Q30dlX4fGqj4CwzITE825+a+sZyHm5cBuNxt083XH0lSJmprkM0U8Z3nz+MvnjqNl86Osb1tskxb8SufPWHASWXV0hg2MxZr964KyoH/WF8C5pqda2S59bc34p79PbY3lkYyNMIpAXUDsR0V8it48/IkRqaXkCKY0gxWG5+/ODKHJ1+6jDeoeMktvEaee4N9ON50F5p9rYxLs1nleCwF5XTY2VvJ7vKPlwQJBim96xVrSILfXl3Gcn4ZC/lFFNcoXAmGBKA0aqxBBfcx97KEi5uVkctRebCqt+eVdwNPzMcKmZJ+0we1Jkp7hQgsKH1yKuBmf9KMp2QDEsp3nIqh2SszyGxHTEAAazmdQTKbYV8pGdBV35P5j0CWFg+vkdkmGZfnTl2zpEOdrRaHlFYBJJnuSXmVmeT84rKBF3kKU67kVEbp0zOK2wLrUzNEAk9pfl/fsJFqgjYDYqxrb4ZLwcqlXEb6J/L+6mf3SAUBW8nSmS8Q5PFxATvlxdzxiilslbMXiyPd3Sb3u3uGfIgRCbToaIr19gfvOHlfduTSaGXAf+JH5m6bio3Keb20gdpAFVqHCHRD1bwvuOXIxfP+07iz3HeSblXVUHYsr2LsVAZXXkpgYbiIh07sw9/8+Yfx4F170NQSc+XEQt3i4i5B7xxEt7q3k1SHbG/XR6fwg1fOYH4phbZ4FI/dfxi/8Jl78YtfuB9/7XP34oufOIGHT+7Hkf29GOhpNdO0Vir3vR3NOLq3D/t2ddm11v6MjM3aLNRCIo3r43M2+rm7tw1VlEU2wvDjoJvzreCRCv3murj5nnetWzecv1vgn1s+f/P1zsC2UebHlZShW0GyS4G/ifcJaGlwRXKtgrxC616fefkCLlydsEXqAk6aTWkyE76aLfAkczLpLO5j3l/7rN1PFtZxfrpgM1BX53IECo042dtDENWBeFBrisUp1O5MPdeb9r6RJ1iMeKLH7HrrhOTedrTjXYtt57Uju6PEkXYCqBD55OGWNgwQ1Nm+ZHzGi3k7/pvJxaPnVygDtO7plfExnJ6eJv/fxOHOCLoa6hGRlRDLXJsp+wmEAgxBAqOgHRWq7Z6CftcSDdtHzNMXmRYVsfq4rpV88Vs9qwF05wmZYJX6oRwGaFZfg1OSPzIHl16kfQl1rr3U5HwoS56boWySZ1bNPBUKeRu8k/dlgVpnqkogad9zZuPi0eKrOpc8U/l4ZXNzHThs797h4/a84rWjeKNdr1s+RHrLDQD9bNNOPi5z6UqWk8z0zTEE75XY38LUMbTWfIX15auvREe8Fif2BXFgIIDOlnrr37OLq4jX+nE83oTPdXbjk22d6PAHrLxHZN6XyyJVLJh+0Kx9I6triDFWMZlO8z7bDM9lHrrMNjK5kMaVySVcGlvEmevzOHV1Fm9cnsVrF6fx8oVJ8873jgBqJ23lb7vFWMVrTY4anLy8zV05i7mr580Gnnkh0KBiw0ajTXFlhpfIbZhjh2Uyl0R+DUt2b812/LaQW8cSrxezqwzu/mJ2ne9rwz1+0BSMKputEfqTad50ssS45XFDyoNjbOqAwkYaZVCCVXjzGcbHdGzwfiU7Xk3ELU7X4uJagoUaggWvMet+ngAkQxRaSFJBpMITYGcX+oxHyBgIojTTo869ozjelSx+++fek7meRkEEnlRptrcV79eIQ/MprX+6MpPGq8NLePUawdNc0kZaNPIvJC1qIELW/ksPHxvAJ+4ashmk/s4mnL48hRdPD1Poav8mmQLK9SNjp9ItO/Lje7v4ziA+cULmZ4O2rimqDYZZDoF6mejJ3lumVG4htRRcAVul/a8WqUx4YB5zmQKefu0qrozNG9i573Af/vqnjuCLDx3AYQIhKd/WyFSOOt5MuiWuyRMJanntapdJX9RvtrViym8hlusKAdTZazMYJYBaTuXJaDcpBEo4fXWSYco8MMpd+d7IXoYD6CaIqq/y8VPvXRm1J9SZKaT1PFUCpnYTuYoU0itp9j8C9GLOAJIcOAgUbe/67V4VSRiYuRbbo24JaGktkkxpsnnnVEImTComCRW1Ife7czWuWSKZzskFuoD5IMFmT2sDYuEAllkP2sNF35LQSxK86DktAI2zLLWfmEaHZd4qECObac12aUZJ9uzqp7uohD54oJ9CthYjc8tMQ4UNvqiOtIZJs1kqY33DBmGqKdANQMlZhkazNlAgQ9W39azAohQurdXQOgm56/Xs7p23KApfxmNKuZXsNtk5/1jT4XMCjkkKb/VjxSHQpj2sbB2Xva9yZhxKXDkitaobyfuCAJNGVBmv1pAx3VII3wLUPxTa8Q373rbyJUVG3tqKmXX4wzXoOhSCjwBKppjuNac2btMdTC+jqqwGktNFXHomgdkrefiq6m125xe/cC9amqKubNVXvYK93c/rOS+8Hek3NnrlX9+RkwKBt0/eewgPnthr66z6d3WivbMFsXiEgNxnM9OaGVXwBX2IkUcPtMfR3S7HRdXGvxOpLKbmljBOPiFe3EnAFSa/rhNfsm/a1z+mnWQM6FbB/Wz9jP3HBohYB2vsQ6+euopro7M2Kh31VWFXix/NIQ0G1/A5956UfSent5uCHflHM68L6RJeuJ7Ca2PLmEmv4FA7ZfSuQQzG4wiTx9gAaPl5a4tl8uIo/0rSAzre2F+2VXjdFb/Z+cbOJx3ZnfJ3tgFUkXpNnc1ACUDVkjfvTItH7g7/8jfxFT2iMtNgmEb4tfbpuevDGF9Oopl9/e6eKEGiM4XVPxWTN0iu971zgaKd9y1sfW+bdC0+ycfsQmUvc0oBKa1Lk5WTwJSUa/E/8WqZwufZ/7QPmKwNijwKREk+SG5VbKyBmNgAnTcQJs9t4uXrVNAFxrT3lO5LFipeC7ouB3fPOSkwYMQ+qntuEKl8zt9UM5o107uO5bAulVdmyPRNy+HNuf5ZI+bfikAF5Mpca5NVJ5RwiPv8ONrUhFrqr/MExaFQJXrb6rGr228zUHv7/ey+lZieL1HGAoGqGjzQ0ob7mlvRQbkeqqm1PaSW+O4kgZTW7vkYZNo3mUzh4sKimfpJA5elWWPYb+dmFca2o618UsQZKR4z8kZKwG7y+3YB1I2kxu6U6Y31VZQKOWQX5zF5/k3MX79MhUYjq5vmelyAaDK5gsnUGqYZZuTUgWEytYophum07rvzyWVlpoQJBt2fy1JoFJiJdTYxAicJFw1gCjBdX6RwnM3j2lwBU4xfgEwLDFlGVgdsnxYEptTxppKrBqLW5RZTdszxkI1EmTMJKnA1BAqeAqT3VqlklajIZYlCi0tZ6+RSzLqaAogKcGlxpMdN34GMQSvooszjBABLVP5krpfOs1PbaC07lRLKxqLFq0uZFVydTePJM9N47doitBmon8q2BKYWE8usrKs5au6yf+0Ld+PLjx7CIQKpGO9nqXAvJnOm1AlpaWNcPd8ZjxKtt+Pxe/fgyw8fxANH+m3WqjkWtDVRtkbHlMJympUeSzipnPa/iiQFX3ldY6eQ0wet81K5fvWRg/jyJw47D3qsI2tct1sOeo4M1N4R13w7Yp2WyCgujc5hfGYZC8tZzC9nMEmlX+eb61VorG3C7sgQ7mm638CTGqhjy++VVJnlOrXXKcQIoURk9WQmeSxklww4qMWaSRtBz84RMk/A2mgfBZNM5SQINBMkcyiRvPLJLE5x6Hk2d7dWgX1LI30SaAsy3ctmLS39bTHcd6AHfQRRaoPKt0KW6dAMkASi7nc0hXFyfzeGupswz3rSvmYbTIdmnASgJLAEwA7vasW9rL8Tu7uN0Z0enrbBCgnKHJmfRib1rNIt4e6EukwQ3QyUikb5kpmsZr/0fakv4g3Kg/Kp/KrNiIlqhkvgRb9LqdhRWvbXBCZ/k8ltnn1T5aP9qzTLpncMkDEIQHmDFBK2UprVOK3MdXP7YPfUCiyw2EtUCLTeRt8QUBVvUrl/eKTvO1IqPFI+lTaNAhcKJZRyGwRQ1Wgb8qM+yLIhP34r29x+/wOTolK+eVwcLeDC00tYT1Vid387PvPQUdx1bMgsDFi45Yd30J1Khr7Puo1GQtg/1IdD+wewm4CphfxagzBWnzI1Ek9ROjweoQrT4Iyu19Yop2rRJBO0zma08t3ZxaSFgmZ2rW0AzU0RtHfEmXbG+U585mO6Ne0sMraLNSrdV65P2friBQJWmb73NWnRuZYNVJu5qqpJyrssa1wn41Hlz6PqVoNnU8tFPHFhEaemUsiWNnC8uxv39fcxDreXngaDpAeYQq5v86+icLE4snPetPsWv8g97Z5zfz3yQNR2z9wmu2NxVJTXQE3aiHugVk4k3BqoOgIoWQC5/uzF7l0rqwIE8mK2bmbbSvksldFvnj1rXvhWqFv1NvlwvDdia9Rt82x78w4Q0yUdTA69lBzFK9DU6KdcaKhHnABX+3PKMkgOvjSTpdkvKdWaNVTetC7fXysHF+RH0Trsbg2hI0aeb3KrwiyVZAaorTcEtmR+LjClGfU19kfl2QErnrPvSi5ocNoGiyzoHXeu3/SMTAodmGJZMN2SNXJQID1rawNgy+DPNllrK9erliOssby0L5QGoWrZX/pCITzY1mbd7Wo6jXC4gvpCPbpa6tHNsLurnjpCFd+R6Wwew4s5dPoD1JcCaKn3oZ2yvZUgTCafw2yzRerGKdbzRCqF60sJhmXIBbomD/Z0N+JAXwva42ELWpPe1dpgHvg6WyLobo2a2/PdnbHbcyKhfqdg5/wnxUNrhtZKBaSmxjD88tM4/e0/wcT515FLJ5lJAhm2FpndyW1okXJile+tU3Ku8b5AkHR78x3GRiRfLOL98rqhAcqqGi22r8YmG700HAnlTX5zQ0oB39F7So6QqZbPazZKs1baUfzqAgEVwdgKO2/M56aHlfgpgrKFTMkadYWvBrUtYVTwN82W61tSZLQWSl7YVIsa3FdlpScTDEuWPgGoQXY67YRuz0sB8wrmbch1D4ZyR5HSlNUUYaZo6FpMRp1ITFVT4stUsLSB7dMXZ/D0+WnMJLLmAWRfb6sp9Y+c2I3P3L8XP/eJQ/iNr96LX/rscRwYbDcTO9mGasRenVqVrs1tT+zrtfVNn39gP9/bZ+8f2tVuDaKNwjcacutSLB87svLOufqrRVaFrGCt4xnsajbPg9rLSU41VC4VrDO1BY/uaNmwva2yPVwbX8LIdAIT8+zIrEO1hVBtGD3BXjzQ8iCONB4jgA7Yt50rbDLkHWl6b6QXXS4k4qorahCpjJnSO5EdR2G1wPZYbQCq3tYEbZMnyNdXN60v5VcEHOSlhko745S5qEzT1tiRg2y3csygPq3ZopXSCgFJHvKQpzyqvMWg5Bb0rr2d6GwOMZ5q/qZ4BYxWTPiojWr/ha88uBefOjFgZqajMynMLWWtrWtzY7GKXZ1NeOBIL770wB7ctaeTRVuL61MJnBmZstEsCT6ZAKrTa++HMEGQeQxk+gSogkHtdVVtNvVKo2bIJAxN32e2lU/lX5tEBqkIaYPghYVlW8skb4MChyoebeypmTYrZr5o/3hf5i6LCbdR4BorT/UnhUXew6RY28wR39M3tA9GIpGyKJQmB2IZiYpfQdJYgXlZr6Ew3yRgySmtVQ5AMa1bo9wfEllbUFo84rn4ou7nC3IfX7SRxLoA0xShckMFNNhQYyBqx+QpaWckH4yUJBWslsnNDudx8dklxGojeOjkXpw8shtdBCNWqGLoroLc0ZJw59Jhcdl3CJAUBHjYB27K+C2I71kmGNie9F4oEmA/iZpjBPWn0clFM+uTMivX2/uGut07ev5jev8kPYNK8/xSGvPLaYxMzWNjdcUcV8khlrZRcbMPDkDVUAn2eILqS/8sGl5LF/nOuUVcnc/pDgaa4uiIRpEh/1lk/08XC8iTH0opX990Jl2KV01G0SkORm28x8Xu7mv0Qd9zgddbbVjPuCe9dOwku6N3eBhJJsyJRFIzUNS1DsmEL9ZoMsf0ACVEB35c1/qCwFGG8kGj9LPkjRPJFMYTyzg3PY3vX76M0cSi7bM1QLDZy6BBWwFE++AdCNLTREqeBsIEklT+5sSHJKdeMrPsjtVjMO7HUGvQwq7mIIFSEHvaAraW7VBnGMd6IjxGCIx9aCMwjgdrbCZLvEuOumTNZDNLzLNmrLTHnZR5DdLJssJt25Fz5zqyPjO5rN2XU5iMnmNI8zqb5X0GOQxSncmpitbp2ECZMuOR5XPH9c8YmTjj0YqB/8TKZMmiwSLdbKB+0RMKI0G9YTibRiRcZQDqyO4gdTbKceny7C1qG9NLJYxNF+GvrLE1c9GaOjQRRDUzFNnXptj35IhihHJ7jGFO1jKsb+kDbY0hxtuADuoi0l9aGoLY3xvHwd4m7O+OYYhhV2cD+qg/yyPfbTmRUD+oonBXUC5z7Cxjrz2Dy09/G5effQKjb76MhYkRZNixBIzUMLQBfU/dOgZ9m9gTAPb7N3HYt4ajvlUc86/iqH8Nx3h+3FeycIL37gqUcE9wDScDq7jbX8JJ/wruql/B8foSjjAcrCthT90qBmpX0VG9jsaqdfgqN6g8VCCzRqVjXWBKeyetYYmAaipVMqRZQ0agWR2NQmepZKyysOtagqgsKyYaMarUlHzArYXS2iiZ+QlQyZ15YmTelDQpd3s6omjgcyKbhua7LKJbku6rU6phyBW50qUZJ9sQl2kRGNTvMo/Tbxcmks6l+LUFnB9P8N4qDvS34YsPHsDf/sq9+Mojh3CCiqQA0O6eFir4Mfio9Gk0Q9PhSouNXLMxqIPK9EPOHpobQg5JUwh3Nkdsxkle9eQMw0aEy2m1+mZi7Y4upASSMd0Q+A0JGnvhp528TNsJa0NlyDZRU0cmx/o3JqfGX37CozuadZapANQIgbrcnmsdlDYk9NfUY290P4433o12fxd8VX573CnFLs3bgvTdQ/mVctCfbdJsRV1FHZLFFKZz0xQiJcgNtK0JqpNXOglzMXz3vMwVVktuBqpIBUNxyqGCwE6RDE/p1wztUE/cwI64o0bz5BJUMzV6X94bd3c14sEjPTg21I4OPhcKyBU+wRx/6yZz2kvGJWD14KEenNzbxefjtoGdzEtbG4NkdFG0xAI4sqsNn757Fx452ofjjKuTbV2eIzUCOTqXwOuXqSyk87bguZINXO/9/CMHcHSwA5Ub1QRqJSQp7LTWS2mVyd5yKmuzUC3sK0PdceOBmfwqy6DsvryyyoSkPP7JVtspVux3LCebTTIApcERtSzyHwHC7AoS6QyfXyNo5e8idiWtp9JMn+eJTyA0lc5iOZ02UKU1UluKmiSNCpzpMFBVuYkiKGhKBawWNlFDMCwwpueFEbbagHvLgg0KlINo52/vJXh/NwQQmFcXL9PE72pdmzyE2gAR0yLX4oFYLRq7fXZu92+I7c4E8bN1Ivbc8pp53xs9lURrOIaTR3ejl+0nGqg30yubXbd3ymSn5WsdxOvE53Y+80FoKxqe3E6ULEMNbtjjbG9aWyjHE13tTYg3hREnT5fjgyP7erF7sNO989MKoFQeaouSLZSFbPTbwauHclu986TeaQmw78ukP0WFam4phfNae5rOWdnLS9xAs8/4oFmL6A3+EY+RHmCxsE/qn/rBpbk8vn5qAROJIsLsvwfb2zHU0szuXkE+tIYClXMNpGoWaJnK9RL5zzyV8Xkq23MZArhMhkArb4BluZAnb14h6KIyr5ldzXxoJkQdnKTvid/o6K0xV9+2/qgHytd2TjITvpkpWwuiGSgBqMHGRjNrqtGsCMtbs98Zfm+WPGiSSuYM06SNc5VWASnt/yQQKPOn18cnkSxk0dMYQF88YG7IpY+oOVo53YHgnTiu4fKm5qLvaFZKM08CtVKYZeInhVoOv6SzhRlkitlA+aLBb63NkpMKvad41Gs0Y9UQqEY7gbJmtBrLoGp7/b4+z9plmdtyCPIYLYnQwKCZ6TGz0hUYHeNkuyBf1rYxmjBQPcncXs6O5KTI8d5tPrydPS93+reV5Z+JoL8qNysDlon0WGepUbTrKNtpK/WRpZUSJgo5xGM1GOryUxcOoatZJszqA9qqpBJXxgu4cL2AerblRva9gXCEAMxnJp6j7F+XUsuMh7oI+6B6kJU6f+tqDuNQf7M5i5BOXk2gK4uvVuoAYbYbDYxqskFBs4jSA97BhK9ckUxEJTuWzPQys5OYu3wGY288j+EXf0jh9DJmrl9GPrGA+s1VxAhoumrXMeTbwNHAOu4NreNEcAMHAxs4QPC0t15h1Y5DdWvYbWEVu3mt8z31fJdB93YRJO1mGGQYqF3DQM0q+nns53VfzRp6eezmdbeONevo5HfjNZssNArPNWCpsGF7QGU0ml1ys2AyKUwRWK0p8+woAlCVLAx1CvYEY24bhVWUlrJYTeRQWswicW0WqamEKYDqmO1U2OT/XaMftlu6GLxrAUY6VUMQKVq5Qi1QecoRNOWlcDIRahw2Qsxn5GVwcimH8xPLeOXqvAGnuVSBDSSMBw734ec/cdiAk9YpNVGR05qnEEGROqN1M8bvCU6rUNaXLYxlZdeRiYT99W60naBPpn/yTKR0y/Ur24yTH0qwOISUPsahHzZWqfBR4V1cymBhIcVj2rz8yeV2iY1YZaZGZgLvQxVwHyJtJdk7YWGoPFSeqjzW063ojuaUZS4ANTqVxPXJJVyfmkeRbSXmi2J/9BD2RQ+QGROcbDqTCe/r7zUN1lY8uullMQ8pBtnVLJIrSZQ2CXIq3WaFKgKtFRKYKBQoOMnQzE01zzU7Y97zSEqbZqTMrI/PB/w1uJvgZy/brJRWTY1r3WBTlEK2rQH7+ppxlMDn6O42gqWo/a72pGfkuKSTzGywM4Y9fH93Z6MBGSkyAinqO62NYpwRGzHa39diIKqX8cprjrKnPkb+RyG3ZgpBvCFo3nQO9Lfi3oPd+OTxfvS0xFC1WY35VA5jBFoyx5PJQJJKk5xLyKz15L5OPHKkj3yjZFsEuDbiPBDKZEMmHkqPARa2Gx3lGVAzBUqrCQO2JXl3lDK2ur7KLqaF1drfyv3TzJfMBwXgVIYCT1rgrPglcLUOzQZ5tvoY08BTAZHNyg2CvTQy5BkV6yo/mQPWbj1r9e69ZkeBF2d+onS5x/iU98x7IIEl5VntQuBZJtaOr7n1AQLK2sRb6wrWSpuIttahfW/AwLlmyy0OS9T7+PjbkAGo1U2kF0qYvZbD1MUs2hoacfxQP9tAmDzR7V9kjmDeQkwH0y9wl2FdybmLKUb8RQNd75u2slfO69b1Lcj7TY+pUnRt9VSJurAf7Y1h9HTGMdDdgr7OFtsAuIn5so6q8FNBzJTJm7LMKZet1oIuEbhMTy1ianIeC/MJpJYzKOaLVgYaEGQjK8soe4W0dfI+yXvfHaUEa62kzHJffPMKpueTTGI1epvqCYBkfiflTnzF9W0p7bqn93WUMi2nV2cmM/juuUVbyx0j/+trIg8Lh61fyApFz+kob7tyViEnCFpPlCUwyZIHZQlSdMzYuXe9Ur7muT1bov6w/ZvWc8gMSXsyrZjJ2RrlhnQD189dqMBIKulM+PiO9oE60tqOwViMCqbzqpcsCNDlCJiyBuSW8jnbU0fAzQ388h/LSc9NJJZxfmYWK+sr2N8RMo96AizSpe5oc/SqiSdOc2KzUWB+bPCYQeXvBV1r+YaAkQW2GWfWJ6BprxuVS8eUbz/5UoxyqylIkOWrQYTnAlyNwTozEWwOM/Aor4KajVRo80LUHVt5bOdRXgdlxpiX3qlZBZLW10pv8zKjdFgf384cyZ3fquh2PiXa+czNv/200baccuC4QpMiBqBWrIwidXVoCwSRps4xQywSi7BPtvmxvz+AlkYN3mq8pYI6QgXOXc/h9JU846lEI2Xn3miU7XYdz87N4sWFOVxNpZAReCLAVTvV+vQ4QdNAe5ShwXQQpSNIXTlKXSTkc16IBYTV7t1ssQsV/+4aJRtJnUK03TwdaXRxdSWPpeFLmDrzCsZPv4SlsWs2yqf8yoguQiHeWrOBHgIbgZ0h/wa66oka2WDlIc+pfvrgjXHfit7u950NROca7SmXNyQKixsVGF6txtmVWrxcqMdYqcZmpIpqu3xGSFIjDplsEat1VEZagqhmZ68O1aOCzzALNr1aQQaxli5gPVfCamYF8xMLmJ9ZQCqTJ2OowsGeRhzqieFAVwM7i5+KXw0ryhWmRzoVg5RTCLlG1EI0jVqo4EU62hqo/ComCdReu7qAkXlnlynh3tEUweP37sXnHtxvG6qGGkKawnImIDsL4u1InVLP7XzWS175qPqwzmtp1ezcOuRWeoUKj0ywlqhUThE4XZ+kECBwEoA0V88EYnKz3UHltac1ZoqpRvul3Lr1U8o/Iy1/53aS+9NMXrEaHyRtXXsnopsKwWsqdruOTDZZwPdfHMY3nzuHv3zxTYLUdfRGunBX0z3YHznEh2QSSw7xAUl1vk1eojRiyv7AfzOFaVxMncdI/hoWS3M2E0t2Zkq97MAFmsV0yq+VySnM+qt2bW+Q2WjfhJ9/aB/29jajyDaVIIBYWM7brKcGAbSHmLxpaoZLbV4jua49MmIedxaZPrWzf3mk5x1Q0Lff/hmlO5VzJrNaIxWgcDRFhop2KrOKb75wCV9/7rytuZIuJ++G8jw50BHF5+4Zwt0EUb/7l2/iD79/FquqhzLvaWJcAnIFAt5kpoh0vmA8pLujhczXx+/yISZJdvVTc4vQnlgCeGbWSMEqEw+ZFLa1xBFvbDAAIpOQqel59kF5DqxESzyGpliUwEBMXaSMurPKWvGRFYyOLCCbLqIhErR1N+GQW2dxA09igr1S1TfSDBLmAZ/S4/rurcrvnUjAVLNlS8spllsFGhsiBkxUtlqoLROXuUQKOfJcOfc58rkmPPhr7fBFakx+sNYUC/85vnEnSPtNlfLrmKMQvfx8Am9+ex4Hu/vwyz93P/ZqY1yCZq0nCmnmfqcm5eWd9ZdOZfHKqauWN7nA1j5BcnvNhmGK/FvohlveRTlu7xM7n9nx2fdMau9O83KBZU0GXv7xI0o2a6r6dvxBBWBthHxBZsOatZapjtYdXR6esv2xtEZSpqsN4SDam2PmfnyAdRGjLJS80Uy1RoIrNJPLKF1b0qnifw9kabOTciAFA7h0+ir+7j/9HfzolYvQXkmfO9SEv3aiFc1BDZ5qVgHm0lzKtJYJSM/RoKoGSi/N5fDtcwv4N89MYja9RgAfwoGOduxpbUVIW0OwvynOegIz583PzR4Z7+Hnja8pJ6rfd8iR16TUb/Wsvi9PrRbIL3TUJqL1DFowL/Cgb/1obAT/5xuvYoJAqplK6S8fPIxHe/tRQzkgHqjNSAXapBPoK0qbnPBYavhRp0xu4DIV0jfGx/Hc9THypxV88XCLuSg3kFJO10+C3q28rN8YuTsaIpGMkum4Kclbv6gOXHxbcfJEdWNyxzKpfEq3245fz0rXHF8u2ibK08vUJ9leQuTLUbZn8X8zl+QzkpWKS/XnvuH+CqbeTK49bNPO8vV+2X7CO3trPB9F2uqGTHet+gPb1+jMHGaXlu1ufySChzs6MUe5+Epinjy8FvcfjOCvf7oJh3cFyEs0wOJmh3/7z2fxb782h9rNGhxqjOErXT1YJp/5/ZGrmC7Ip58rXxWfBsi0Ke6BgRa0U5ZrmY7Yq+qoIx42AKWJCd27VXOu+J1rK+62/ioTDJp1ktKxQZQm1+RXn/0uFq9fQpYJz+VyFH4lBDbJGKpWMVRfQkvVBkHUJuIE1y0KdeRBGh21pqa4mVg7cZ/5oFSOypFpBi5WsdAVAqnMRiVOFevwvawPYwRVOd4jb4CpIEyL2MIaXxOo0SI/TXm7WRt52WG61doZpaZdiwUpAjkqfykqkquI1NfirsEmfPYohXEsYAsZd64h0miDgSYyUnVKr5Grg2nUSrNQE0s5XJlOY2whgzkqz+n8ChWuegz1tuCxu4fwpYcOoKc9xsok6GPc1osVwfshvrqTvFisMxJpa8OyGQKl1y9O4OnXr+Ly2BxmltKQO21tPqxFkwJYJvz4ihQlG0FnA9PI+N7eVnzy5G5zSHFwVzsLmXCW7zg2tFU1f7WonCmnRjtS2ehSgwRv6Wn2GJ+23/hf1zzabQGoVAE/eGEU33z2LL754utYyVVhKLYLhxuO2Z5PojsBoDwG7NWNSGzbzFj523D2Gl5fegWTuQmkSimrd72jkUl5ZAwGKPRZ74pBpqgZzUKxjasfqbfLrEGM58judluzdHx3K7RvmPqDvM+J1FfqmGct3FXbVn/bFh7vnbz3bipxI69+lDb1Qz3jhJV+dIqBuvrliUWcHSazTmTsObmc14JRzZRp5kujrn/8/Qv4y+cuYy6VshFerd+SyeAX7h3C+GQBL5+bwYWpCRTWS+hua0EkFLR+kpPHvWX2c77nq6u0GS0pTVcmljDP78mBTEdbM+KxiCmUqTSfXUiwLNfMdK+VACoWjbhcWLtyypIyk1/NI5XPILGYxVppw4SzNjIOUwG8GUCJ1O60bsbtaZUy5bTRZmW0IbD2V7lVKb6VrFT5R7M9xdIK5hmfFLOmaNRm0aysya/kSGRybgGpVJ6SgG36gShO/Fwzmnp85lBCebjNT942GYDKbRBA5XHlBQKo785hIN6OLz5+Asf395u78CgVmWBAe4K5DaJNcFimSGzn169O4P/9r75mnrx+/vF7cOxAv836mBRVg7mZLA83Z4TPenF65D1y8/33SvZ+OZI7XYAfBlkalV4GybP1NVwZnsFrZ6/bhsIXrk2yPabN4kHtXrO73n4+kjdSYMQ3JG+6O+I4tKcHn3rgEE4cGEC8MYIK8SSNSHgFfHOZWIe/DfLe43dmx2fxu1//Ib711CmcPT+BoaY6PH4ojrt7I7bORuu1xT9kOhbzV6ORQfudJTOr+Pb5RXzrzAJ+cHERmRWgUX0y4LfZZHYZS46CdA7nDazGQJWCTOpCdXUIKwhs8VpASDzYzPNYHqZrlEl9TS1SR4+/q9x0puZqd3jf+Dh5goDU6bkZfO3yBczl8mjw+fB4/y4ca2uzZzUr7Y20qzwV5U7+rEEyBc2EPXftOl4YHsZkMonWSDV+/ngby8bPunPluFPOfBRpO1fKr2SsG/SWMwnxfOvq249snRrxYit3VlYi94T+CmRrXf656RzGFnNYyq6gRnUb9FM2BMhznTWFnma1sIwdmLKy3lHeO2mrfrc/XD5KwnlUPtt6dvuXjzaV80Ddyk8dsoYX16dmMbWYMLCzNxbD53v7MEuA//TcNOoDFTiyK4T/8svNOHkgRN1cuocsIjbx774xj9/5iznqrxvws72rH8nkdbFYQFiDt+GA7fekiYJoqI5yPoqDfXFb8yQA5s08NUV8CFAe8NbbUtWX/u4/MRM+FbfbH4GJIFBIz07g+rPfw/Xnn8Ts5dNIMNHFXBZNmyvYXVPCwdoShhjaq9fRXruJ7nqgs74C8ToyFcVTrkB92xTGO06WYncof4CYDUwCQgRzMidsrVnjTxVYWq82YKXCUbo0cCCus0mFRR4tqvl+Le/X84cQI2nyVaEtVIOehjrsawvaokh575J7ZQEgId2mkNwmCjxpPUQl5O1rbD6D06NLeOHSPN4YWTJnEHJDfmUmhYuTSZwdp0AfWcRp/nZtOoVpAimZ0t1/uA8/9+ghoumj+NTJIezpaUEg6LthRsfl8D1S+SXXMPlfQQorG5WA4QtvXsOfU0D80RNv4hvPnMULp0dwYXQWM4tpCjLtw1NvG7ru6m7GQHecymSIea5Bju/OJbKYJfDS5q9XxxeQJODSb3JJHQiWXcK/Q8P7qSYrSJajqx4Hbgke5Gt/s8A2V+SRwHSTSq2CfhN4MrboSTUFHdh+SgSq18cSuDQ2i8uT06jbDGAgMoA2XxtCNeHyg/okY/gAodwSdpATxto093zyLC4kz2EiN47lYprPs08TRBwhKH7kaD8eOdaH+w924+T+Thwf6jBPdzKH07okgQ0ttpTJ3Qn+9vCRXhzf047mqDO7kz26Ro01IKD2IRMZc4uvGS6lzVJSLpA7SMqyy7dTxKSA6DNOptiPVh2akZIpYD8B0+7uJuzqajIPl5otUv+WMJXiotlXDaoIFGpdlvIpbz21lXVk1puYWlomoClY/vRdKRLaa0p7WK2sltDWFMJnTu6y9y+PL9peE3pOwEduzLUYWe7dNWMl5Upu1TWTtWWu6/5butfJwAS2Eom0mU0KwJgreSpetYxLs4o761sCWsqpLXTOZG3UXwDN1l7xW+/LRI3p0ABLJq+F8izHevIspkOfNUDGfqGFwCX2Bd3zR2sQjpM/8OgLC4irLsTbLFd3hFTPmt1aya0hObuC2at5bKyQt7OObQ1RW5NTXPjfx7Yo/mvEvLjS3cTwxCz+8zefM493g92tNmslRd00nZ3S1Du1V/nHC15+djy69Ywa3M8clfPNsMgyfeXUNfzHrz2N3/vaj/Ayz0cn5m3NofqWBhI7Wxttjys5yJCZYiwasj47t5iyWapr5JPnCXIvDU8ikczY7I/VD/uJ2fLsrAurj9sg6RB6VM/zWzIBa6S8kznym+dGTN7lVoGGQI05K5A5v8y+BCZkGqZ9GLWXnNYyf+dyAi+OJrGYKiFIsNW1KwJ/hApz1SZW+byUOVmlaF11Nk9di4pcslBEolDAAvvSXDZj+9KMEpgMLycsjCaXMZZKYjxJvSGTwTyf0/qpAvu0Brpc4vWX/3gqvq6g3qU0ypTPszSZTKdwaYHgju8LmLUFQ7ZGRM1V/EhrRTSorGstQZD53nQmjZHEMq4sLeJSgmFpwfZ/mmbaNjepa4XrsLc9bKZv0rMsLTxYkX5Eg/vjiNm18tLAk8CPZvNs/ROPbk2ZnrHS3XpPHFPNWvqfefwjL3Hu7Z2uqXIX8M9Tz5wnkhb/1auyUtD6GsWgOFV94kk2k8ULC3augSidO0DrHUX2t5wOS1yZXAotlT9VtDO9dZQhNczTEmVnkjJRv3YEg7i7udnKa7JAGUn9VF73jg4F0NNaz/J2oFX9+I2LWbxyQVZTG+addol9q5K4RBYlkumyptG+mpIV+/uo21LHdWZ6rH/q/42Uz/FogHXp5Pg7kXnhk3B1D26iRJA0f+08xl57FtdeeBJzPF8rZhHYKKGjag17CJr2MmgNUlvNBmICHExcC9FHhI2nXpmwmFyhvPPnPwi9NWbxQH1XIVi5gY7adVsTpdVNWQKo7KbyqSelUFWaTetgaxA9zX50ESR1N9abrbMWiyoM8v7e9iC6CKRkG62dkRMseDmEUBxBMoswGepydsVmlF6+Os+wgDeGl3B5OmlmeSNzZDw8jhMsTS7lMZssErNVUCgEsZcK6KMnBvELjx3FFx7cj7sO9KKhKWIbiZV7leso9rX3QeWXdLB884/MsYbH5vHDV6/gT77/Jr7+9Fk888Z1A00xNhzNgt1zsA8PHtEeUbtsg12tv7rnYC+O7O7Cvr5W81TX295knv40mzC/LCWxYGZ+LVQSu9ti7oM7lY2PAilN4njvrzS3SO1MFVOhkbYVgiQBpgKDAScF1p0HnthW5CrfAJZVaVlhtLTwQAZbIiA9f30W50amcH16HqHKGPZG96CpPo66qnr3va2WcGeoqqKKSSIQLs7iauYyTiXexGh2FIWNPFobAzg80E7A1IP7CRQ0myRPebs6G9HXHrP9mvo7GHjey/PelgZz7SlmdJSAS27GNS3uFPMKm2nSmjybCi/f2yZXHuI/O4PKx44fhLZedyfbvcmVpneltRWRQL0BGwXtAaa0SuFwyol2Pa9DS2MQUR53E2Ddx7IZZHloZq660u3Tc2VqAdOJFCPWGintO7LCfqH9nkrmFOPEng48dLjX4nv98jQSmbwNWEUoHDRzo02FBaL0TYGbcCjovPOxzDxSmWjdmTxDCZxp82e5tJazCdtPSgCKjF/KwM4ca+BEyqA28JUbd/EXuWKXx773C6CE0UprcnhBIccPBX3a4d2lVfFJCZANu8pCCoUvRFDYVIdoSx1CjW7/MekDrGl7506QysdMTXmeWVzF9MUcMssrkOvlno44+rtbXB9k2gOsc3PcoYd5Q/fXyeOloH/j+69DG25qDye9104QRQnr+LJHSraXdPKCTYYKKsey73J93p27wN+UWX3M3rtzef6pILUv5nlufhnnr0zgzQvDmE+kCJDIM/b34e7Dg7jv+BAeOLEXj5zcj4fu3ocHeK37R/b1Ye9AJ3o744iEA5Qzq7bR7amLo5hmfJrl1cy3Nrr1EYAZj7eyvk2yR/mOVyW8VrvQfmFavzc+M4+55ZwNeApQiO0LPElpSxfcGlA5JpHCPU1F+Wun5/HGRMYGxzr3BrHnoQbE++oRbqlBpJWhrQbR1lqEeB2IU+luIF8MsF9XaK32OjIEVstU+hYLeQNKc9msgaZpgqopBp3rnn4T4JIDisW8As/5ToLvJosFW+OkdVHF9VU2QaeISzmf4btXCYRkpienEd2RKFrIg5R9bVIqpxWKd5a64DTB3DgB1/DyMq4nBeaWec10EFDNkpdokb/WgWndzwD1pQD1AQNQ76X8f5J0UzeU+urWTzknEw5MCUi5GTzJBV3rN4EmHd06KweeNLiu35V7HuyelmukVtbMOkkDTsbv2Bc0yKSBLunfanQCUOJBCmIzdmREBqTsnju6+zpKxXLXrg2TGK+XpfKczk8FbadZahH7FkHOIuVbhnJOd5t81MkjEawxT8tyYMLy1PYdx/cE0dchPs46YVnL++8r57N46VzGylsgS+ubeqmfKIh3TFPXVYG1NgSxr9fpKipb8RDNPDUSZIUJqEyWqGzfgSp+51ppUxXIakCBHWRp5DIuP/0NTJ19xYRJFQWPj4rWnuoVHKwtIlyxzk7n6kuAqdNXiWiNZm9cEbjP6a+CVyx3nryY7XtOw+RN77uqAj2jkRdgZq0af5oJ4Jl8PYp8VoxPjft4dwgP7Y6ahxZDn3qL/zcUj6Lhc1I8VBGJ3IoBoz99YQQTS1k0BGvxiYNtuGugCRcmUjg1mjCgpBEojVrbiDeDFBlVjEbfFcIU2l1UOPcQPN13qM886umeZv9cr+F3jcp58m5s3X+PZMNAyleFzaINTy/h9/7yZfzZD07bNKaibQj6sJ/pEVC6jwqeTPEaggFT7t13vY+78lGvlnIoE6TzwzN47vQIhieXhAfwS585ji8+fMApZCro95vuD4HEbJQeVxxe+b53IpszgIS8QBO7tJlq3hyfrndkXpesiwr2mcr6GlTUs7Wxc1P6ILWQxu9/+1WbBXz10hg6qwleOz6BprpmcyAhUv+8M+TSpfwnVhbxwsJzuJy+REGbZVvfRDwSxOMnd+PTdw0gHpOpQbUt+BeD2SaXVy/HrjyVQjEcF7+4+61T7N5yv+oN71qv6D2eKD67KxBlJ2Uq/2hB5++Fys/fwCvKcdktXm9FWX7Gbng3lRb26fIrGxviLvxnaa7ExGwG//47r+OF82P83Y0e6l0dxJA/f98ePHi4x2a2Tl2bwb/5xqvsi8sWZ0dLE8FMPSZntdaS9cB7YSo0TQ0RG5E3c49yGkQCWQsJKo4EQqWS2t6mPROLhm39k+JS/xOQ2CK+qrin+A2tr5IyoHVXjQ1Re/dWJn9vT040V9Ro8948xscX+H41utuabbZMpO8LOC1SyUoms6bkRjtq0X8igj0PN6LrQMjS55xJeOX9wUntRflQ+Y+8lsIz/3YSM9ezCEbr8ZVPncSXP3kXFeMwGqNBW9tkG0WLV5H/ajP4fKGEH71yAf/tP/uP5pL4l7/4AL702Ancf9deac2gBlT+UpnIBsTnjAewLgxAmbKqPAk02VOm1EuWULti36fkV1y6vnNZ/+iS2pUqhmGRysvY9AIWl9NWTwKnzY0RGyiwmVvKSisUlav90busH73Psr82NocX3ryCP/7WC3jhjcvm1VPu3e860I+//rn78NXHT6Ke8vSWsudWZe21ecXvkW7pmiBqluDp2Tcu4M++8zKe+NEZ5IoltLMtPbArhs4GbfGwiY5wHXpi9YhGazGeWsG//PYIzi5k0bsnhH2PxLD/sUbUBQgsKDOMl65SL1mlHlLaxBr1w8Iy+9HcOlKj68jOEkRl9Lva0LZCvZO89u0BIl2Lj0rfMCWffVGDVjLXC7M/Ruvr0VDvN7NAmQSOp5J4aXKcQKmAYG097u3qwlBjE1ap62kWbJLgaInAKLtaIqDSXLczVzQdSXoKv6WB2ImZRSwnk+YGXJY697NM5IBBZnAuoe7w0aVynW91UtJNab65WXjk3d6+5+7or+SCSkBWPHISNpsuYWR5Bddms5hZLtjvcvQTDYfMsYTtHcgXBaDc9/THC+9ETnrqHQXxXAfKdPedU/tRI7e2mvkh31Q5aMuTmfmEzTArc+2Uh0dbKF/IH5JrJYxSd63yb+LXv9SMT1CmRNkG5UAiQ53sP3xzDv/pO/MG5DubgzixR9v81CORLuL8yAJGZpaxp6vR3JPHG+Rp2JmdxyJa00xeVFtl1mxi4a7EvPJ7K1X87vDqphxFrGTTGH7xB7jyo+8gvTCDdQrGms1VdFWu4EhNHs1V66izTFJYsw911FeiiQkO1JDPqML0NfvOR6CSmARLCv+oIPIblThdrDHnEi8yzKxWopZ5GWiqx9FO7RfgRzxUgyIZXM7CuiHcTFHe88jUyOjypQrMJgu4OD6PmaVlFMhomsJyd+nDYqqA5WzJnGXIqcJQTwv29LWYq3GNPDeyYpwpU7WZudWzwuooLDR6bWtKrMGTbmKUd4QUtTE94PsvXsS//vPn8eqFcdto16/1XPu68be+dA+O7uk09G3e0NihDWCUk3VDlW7dI5OnkJK9uvMuKFOCTWuocthh79tz7vATJaZFo/pziTS0iascBEgxrWE9GEnYGinNLsFesr3seiebEmy5VQInvqOZSNWZ/usFCkcbeWY5WAR6h5zR9hYzzZs3ebAZX3aiCgL3ypgfC4sp/Mvf/xH+8plztg/UoH8vHm3/JKK1DQT1bkRfTPeDkroo4ZsJ5mQpgbHcCF5behnjmQkqs8CxoQ588f69xlhkkqc1LsrKO7VLKxb7I3InNwt8p24rDywLy7+apASyZj6qzKRFLsFlBporOC91YmpyHar2qKl0xWCjqEzQzfH/uMh1iXIeFcrp0KikXKGfuTZnpnky95HTDHnCam8KYU9P3Gbw5FhDayZeOj+B3/nm67g2tWR9RiBGAnWJoEgbB6s1akZK5nvxWBQNFLQSjjIBEfiRSWAimTanL5YQ8jI541A8AlD1jMsBIpdeiXPNUiUzGczMLdnghxxWtDY1oinWYGYmfPydqvkmYpz85mbtGvOdx+TYEvlsDbraWsoAigoX61frWGQymKQQTKSy8Meq0L0/hIOPx9F3PGLlt6GZ2XKZ3jFi2mSKMXkugxd+fwaTFzJUVmHOCI4f7MNXP30Sx/b3s4wrbW1KJOw3ZXmTgE8C+6mXzuOf/G9/xHLO48ufugu/8Pg9eOzBw5pmABke42d6lWyBP8qJjSL5QXnwy2vr1tl08K5J7o7KjrUiIMU2rr0ITUiJ9OgdLoqPGklmqF14AzJqe1LKnbwpB9HNjdHKnPf4P5nK4ZUz1/HEc2cIbF7E6OQclZ8gHnvgEP7a5+7FfUeH3ObCYmqOgbk43jNJbm5Ce/h879nT+JPvELS9fgXTswlEyZs0cy2epmZRxzqU11tV+1x6BQ0DPpz8hVZ07A2iPlxtnictS0zT2gqbTYo6xcIGsjPsI1PUMeYInNIbWKVcMZClwBfWKE9URrt6qUu0E4jxm7L00EbjcrcuAJnNFg34SxarHarvqTy9NVNu5oRpYDnLs6rWQWpPOjVfKdxac6W1WCXet1kS1o9tGMtr8SfNaDdGA+ji9wd7Wk2PWaQsffL50zh17pq5Lj/UFcGRrjCifsbjgdf3W+w/zVRuvjqqvmXGnac+uUid4fJsHtfmc5gnoNLaYS0BER+u9nRClqvqSbxeOoKAkOrRgqIs1+tW5AZt3bXqVsFMt3WrTKayl6nMkraJcdx86ydF4okebap9lkqY3QGgtJF+hPJQfUE8VU1MSwDiDTXUW93sn4+YRLJ4dKaA6YUSmqnD9LZGMNDRYGu2T12ewXwyb++dJKjaRz1Hslb9VrqvtkjR9j5OFnplo787S8lr2OVf/8P45mZifBgjLz+FidMvY3H4oq2BilZtYqiqgN7qFXMWIVahj4UJmBoJnFr4Ua0D3pFvi/ajRlI/le78RgUulGrxB6kgzq9oTcGmedVrIXBqC1FRq61EmoJQXnTEROQAQqFEAW/+/tn6tMhbjEres1IMWmQsJqfm3dMWw2fv34eDgx22Vkj71Ag4RYJEuFRobIhBwSsva//8Y4JXSuGN1XRHSBGSQeapnA5PLeKPnnwTv/P1lzC7mDYver/4qWP4woMHcHxPF0KxoKXD0iQQoPN3IsWtyldrY6O1a72jls3gvb2zA//EiIxKQvffffMVvHhmxNxqH97Vjk/evZv11mCjn5YBpf9W+S7/ZACpSIUpQ4XJA0+SQlICWWabOqr87D//6EX9V71TwBqQUlBx2T12+JYg62MZ/92/+g6+9dx5W7+xL3wID7U9glC13BNbCsrxfRByaZHp3vrmGi6lL9i6p5HMMIqbWcRDYXzi+AB+/pH9iEf9ZGLq706IO/b9Pqn8qg4KKrL8SgmTbIPTixnML1PBzhRs01yBkBVNzbNdmU05mabqSlPs2r9Mbss1Ha/1VE7As1RU3j9hkqCTQpgtlpDJMx+215tcvK+TIdc5PsCjhKSAzemrc/jzpy7i9HUy9FTGZoBkgqfNGpVv7dMmJSmZXaFiGDLvdioLmR/ME2TJZE7gqY08JhbxYWo+bWsqWhobzcRJIEZKlNcG5cBDG0JqzdTCctLWTMlbXltzEwEaQbra4nsgq0f+W61UfnOYnUqitqoWHW1xCjq3J4dYg4D6KpFLkuBpZjaJat8mWgcDOPalZgzd3yBd0tLmYryDxOjkTGJ5qoirzydx9aUkwVTWwFp7WxSP3HMAD5zYY3sodbSw/zPNMufTe0vJLJ568Rz+XwRQswtJPHb/Qfzylx7AVwiixEdYCe4D6u9sr5p1skETlod4nTkgEp8wPlBum8YnWSbikwq65V1rNkoz0qoD/r/TRfGRo3JZ2FG0s5y84zsRFSgJdG2j8CpB1P/3d7+FZ169YF5ymxvDuOfoLvzffvUz+MRDR/ncOuuCQdG+n3LVezJJ5buJpRTOXRnHE8+ewY9eJu+8OoE0AYxMYL31fgIzstpRX+05GMHxL8fRviuEWl6XslSkF9dRSGxgJa01epppoo6R4j2GdYKqoM+HcLAeWsSuveFCDBoV15YmvR1NaG4KswlWuZkNfksmueIJ4pk619pkOeLQZuVKmxxBZfJFszzJkzdJd9HgidIqfqN+b7yL5S4HCuJXSrucXsRZli1NEbQ3N5CvRBAN+8h7Q2bWKBNXgafvPnMa14YncJjA6Uh3FP1xv+2dJAcbqsvbqM2/MmR6TrmN2anX3nghllBgnS1mVjC5vILRxSKmkkWzatL6WjMLZLu2DdgpHzzgZBG6/3atYL/xGZlKO9N4yg4LbiDCPV3+axWwnTC7ZELtDvVZ3b2hlvRNrw/uPP9xkfKmFLH9aKucyblFtuMsGgMB9DXFsLe9BVTjbSNnc90veUs+kCNeEeivZFcVKLXBGeZP660jgVqz8JJTt5klygCWt8zxNUg80B5je69GI/UdreOWjFa5qky8gVoVgQuupNygqYKjqod/4W/+5vSFN3Dph9/A0uQwKjfXEa9cxUBVEYdqCmivXnMjZgw+KoFtRHkKPgp6dcC3w2kfFVJWZXseqtoAZSqW1wkoWAu5zUrkKehkcjedXMFIokRlsgLTKzVY3vQhXeFHvjKAUk0IG74IEAijNtKIcHMHagMhs4220WIyaZnhfenhg/g7X7kPD9y7F/09cTTHnfmNOka55F0QQy8LWZc4d9DxjpafIlMnoKKkGY4nX76IH7x6BZdHFwjuwvjkXbvxG1+9D/ee3GONjtxzS/jfdjqUcDVW5UXvCgzqegfd0Ty9X2L+cmRW33r+koXn37yOEQJKTRVrnyxtMmzg5sakb5GN3KhDyVxPTiK0xsnqj/cEpIqs0xUGnfO/lcHWkWFHfRvbYnFbyfBeFb87n0jjz585g3PDs9Sn6tAZ6ERfqB91lfV8XRHdCXI1oVHJ1c2SrXu6kr6MdClr+4QdHWzHsd1t6OtwMxIaKRY5Rv4+6aZXV1bXcH0qgVcvTuGFcxN47swYnj01wutJnBuZN5O2qYU0pgiuxudSuDaRwNXJJZupmUlkzBW55/lPgkbKhCdYfpKkbq161axZNETA1xQ0wCemHI8GbaZZSbT1VDwRC9AbMgeal3kb86RRNzHyPT3NuGtvhwnV8dllaJ8YjRjLHM5t3Ju2zSJ3dTSS77Sipz1KEJqzfao0+yQwpnJXu5EQ0IikFCTxqiyVLtu7iunQ7J88BWqWyxKnfNjfdydX3pu2vkkKWyHnnF7I+5/MUaxO7Em279qyo4l0wRS02voqtA8F0Nxf3hha/eNDIikU/ggVuuIGZRuVyNwqlcgV80CoGTEzc2TZqHzMrTCvVQgyHXnqpXNmZhaLBrB3sBOH9/S6wQ+2PQNP5ZknG2xS7TMfnhkfBKr0HEOFfvd4o7UTkgCELnjPG2AyAGWz1D8DpA7j8UadvweydWZ8pzrkR7ReAylu77bZhWXMzi0jSeBwcKgHB1lnWstyA72f4rW0bsAXDaGnoxltBBUCEQ1hP/o64zhxoA9H9/biwO4uNDYEjJ8XKCdk6bBRIlBKsjkkKrF8bQ3zF1Yxe6aExBWmeb4CVXkqd9UhtMUaMNDdigO7OnBoqJvp78LhvT04tr8P9xwZxH0EhbvJn1vam9AUj6KFoL+zK46+3hYM9rdhD7+t7x/a1Ym9A+0Y7Gkx9/tKn9aN9XYw8N2u1hhaYxHymRCCQZ+Z+gqsafuDNsard/YPdNi3lS+B0Yfu3mPHXYy7vacVEeZ/cmwG336KOuPwDAHjKna3BKngEvDZAFHZauFnjdi21Ly8rO9sagI9mgUM1lUh6nOb+/pqy8tGGMiFjDfKikdAWHzVufYX8NW+izrqHmUff19dVVizoO/ZzCLj13e2yePBIu/Mpc6u+Kw97/10w7sk+036/YdLN3zVksM/7G9rLItlAiXNqA61xPHwYB9+/vA+HO9sQ1s4hO5ohCGMTrblzgjBfjiMJn/APO5pRlUeLTU4l6LeN7ucxRLlj2SpwSAyXU2MZKnL5dhPNTEiU3g9m+BzaR7lOVj14bwxkucwWa6+WM4WmFLerPgv//v/eTM9N435q2dRyucQrtzEydoc9tUUUcNzyyDBRoToo6XOOYwwD7TUKl3h7qgU0odd4LdDSovSIeBn12K4vFPcqMTMahVeKNbj69kAFtYqUENNVzNOqPMj1N6LUEsHgrFG1Pr8qKym4sNQWVOL6lqCoXo/av1BTF44g9NPfB0TVy4gUr2O/+ZvPoZf/PRxW4BeVcsvmfK5/W1H5WM5Tbo0xXwHecL0zhAj17eIwq9dncRv/+mP8MRLlzA9nzGnFb/+pZPmECIcCVDAU9gzne7zbBTvJx3Ki4LeVfDydkfz9D6JCucaO8Rrl2fwvZcv4w+++7KNomnK9v9CEPkPfvUTFH5Be9SrLi/5HmmUeYNA2wCUbrADmpMIASce7V75Ja8oRLrvFYG1BYFVv0w6nLnHOnWyN0en8Q81knpmFC3BGI7HT+CB5odRX+UjJqOSdofImBPbRG4ti+fnn8HrS68iV8pjkMr4Vx/cj4MDrRSuPvMo5ZgxE2fk5eB2aSvH5eYuc64NLKRy+JOnzuHbL10h83fbB9hXyIwE2uTlTqNAMi2Vgi/FO50tmrlpzkynWHQEI4MdMXz+niEcHqRApyKg0TetBfhJ01YPcpnmjfKR5H4jP5WOzvtFtqMfnRrFd1kW4/NJyCHNJ44N4O59HeaQ40cElr/77TeQyBSMYatPqrRkfnDv/m586f4h1BOMjPDdr//oIoFmiu/Fof1xSutso2T6KkO5zRXNLVK5zGRsZE+CRSPQnXw+3hh1KdviU+9OSo9A2FIyieVUBlqLJSDW0ao1UJrNFUnoEMDVVCJFsDI2MWveBcPN9bj/Vztw5LNx+6Y2vbWKvWO0nQ+b5WHUY6cyOPPEAqYvZpGa06a/myy7GjRR+B4/OIBPP3AYu/vabYQ9SsX49OUR/KP/5T/jAvnmvoFO/J1ffAz/11/+NKqobCJPHpBlIIAy8Mc8yJnMpsz4BJ5uohvahMqYZQf2L/EBDdoo55bOIONmmra63Md0a/KqV22Q4EmzLX/x5Kv4Z7/9NVy5OoFIQxh/79c+i7/5c4+gs60JdbIuYH8w8vrl7dJWU/Le441yHF53sSvxdPKzC8MTBN5n8R/+9BmcPj/qeBr7X2NM+475zNOmwLqc1LS3RA3Y7O5ttc2Q5UwjoD1oDETvTCc/ZN/akYabybt186tlE0QXCGzIgzWAoM2Br4/PYX4pbVY0EcrBToKyXewD2pRZiqLF470q0rXSxus/+9YL+K1//XWcG56mjAI+eyCOI10RM6PSJIiVDYP36l95csXind5w1AYfIsl+NR2No2qNmMz6MgTas6kVTCwVMJcpIVmg0s52JIX9BuKl3pWDCs06SYmXzqoZmLq6etu6QoP1zvLAmcN6MsiOurZ4tlMpvqRLr6p/0mQps3RWoESgmM1mzYW5Jj0eG9qFz+0fwqf37EKc/UkbT2/p1fxdM57ydChnKlOUSdNpOVyRo5Uc5i1kkcwXDCxppkp9UC+qrNTWXRlRJtTWUP+oRzziMyscuTtvCNeb4yjpilHyf5lZSgaLFEtVo6/2N5MLcyjk8+ioWMGRWpntrRFIuYKVIuUTeKqtRGd9pbn69pqLi+ZDJH7GpcEdve+923ddNehfuZBJgoLKd6ya6Jbn42vVyBMY6nyFKB8VZHYd/RYCLV12jHQPIshzf6wF9Y0tqA01oIIId+bqRVx+9glUFFIY6mszF+SHD/QynSwcoVV+z4L3ebvgH4XtJLlbOpbDHSdFysIrUbgXGKSYdrU24LP378fDx3YZI/dGRl3jdQL9fZPFUw4fJWK6pKS3N0fQSAVpYTmHpXQeiXQO4YDPTBS0divITmJtRsyunAmrLv0RgJKnvVWNGvM3zTbJiQTv78zzrbLu/exaBs8Zn0YqNyl8ZpYzOD08g2fPDdtauqZAAzqDXWj3d6G6oprN6c4BA8sT/8us6nr2GqYKE8YMtHHzYYKnZo2gUuk2e+qbO917ohtftCu2L33LRybVy3o4NtSOew9047ETg/jsvUP44gN78Pjdu/Dw4T7cd7CbIKGTxy48eKQXDx/tszRqrwetk5pcSOP86BymqQDILamm6uUFSaYNWzLCKu19Jf59kPuo4znGIN9CXu8y0wmVBetf3g412/TYiQF8kuVwaLANbU1htw6RjFrgMJdfxSLbq1zBay3Vzz28H5++exADBJFrzOx0IoNLY0tYThfhJ4OXV7yl5aTtXSdTPe3xpG8nUikUCsUd36+yGSs/Ba/ISuvGantb0nMCrNlCwUyDtE6jtqaWANhvNv36nouM/Y7/NFKaXykaiFa+O/ZqBkozX/YI6TY+etukuFx83l+5T9eMVw1l2EpW633XUMi40d6puQReY9975fQ1vHlhBFfHZnBpeArnr02a6ZPWJBzc3YMThwZMIdaaJ0pwN/PEPmKzTgJPMt812mqAtybxFhtgY8oMQDGVSqg0T8ZnM1EKH9M7E8tRYMMX8mOVdTI5nzGnSGrjQwQkAgMaFKs1GVfmBe+1WPX8VtD75Qh0ym+7utpSlAjAw+iIxxBlmpQ2OVlYIn8XLz2ypwdf+ORxfPXTJ/Bzj58gaD9kMzt7BtrRGndONMyk0/uO4hTZIMzWBcPO6zLtvGXn/KOg9G3Fp/RSASfYM8DUFsNgXyv27uqgDtOKrrZGW25QqTYuFmbvlOMT6cjPi6e8cvY6vv/8GfKUHCL11TjQHkJnrN5eEW3z4J8d8opri8ploHtesDpg0MxoPfu+NmKO+mvQEqm3GbzdzX4MxP0896Mr5rc9tfobeb81iH0s48MdYQzGybPZVmRymS6UzJxT3xafl3t0WR3IesQLspASILMBMj4oq5vSygoyGepAyymrT+NBCorIo53nXl70iP7xROEtz++8fq9kr7t4bZ1vSg7ZVmygrz1CvY1tU5tDG/jhs7ZZNPMr/lzLEKC8jPnq0RFmGTXFcLCtBXd3d+Dh/h58ZmgQnyYIe3RXP+7q6sCe5mYMNDWgjcAzRFkrLlygjBLASpHnL6SymFhI4dp0AhdHF3Dq+uyW1cxrl6Zx5vocrk8tY5i/V8Ubm36zslREBCUM1axgX+0qwlWqFFYEo/azotttfydWuBa78n+Z/ev0w6XyB1R/JV6oqsmXysvq35lulTbdq9X7ZBByiFEkgJpcrUaJyrCmUdUANOtUE2lEfbQB9aEIqut8bgaq3odVltPi2HWMvvkKps69gdYGH+45NGje61rbY9umGjtI/G8rLeWG+OOlTTayCiqaAQx2x3FkdycOkmk3RMtrnozbeSncSukHIy+an0h+34ZUD1S0gzXOzCCTL+HaxAKZUS16WmPmGTGmWSilmWVyQ+vWCDPbiNyU23onkl1r9mln8ZHesQSVBh3ZRKqpEG+wP12dXsKrVyfxxsgkFdINtAXa0Enw1FzfyrYuhnFje/og5OWptLGCkewwZgpTZFAVaI2FsLcvjhgFqwZMNMolRdjI2scOKjM5Y6DvnNstsif5R8AsQoVdzhTkDl0goI+CvLs1QoAUtlGfGAGuRnsaQvV2bIpS2Wa9tDaEbG8Gmbtpw1vNZsmrjvZzkGKrXcOVbje65NHtpe+Dk/cdy6k7vQV55a/RP5WHgJJmreWwo4l5dzNvembTNhpujQWtXPaw3969rwsntTnxUIetBZNnT5k0yuTx+vgSFpN5vuVGmPP5os3wSZjKtE57wGRzeVtkru9K8ZPdfChIYVzvAJSlrlynNzXpt5Ce0wyU9niSmYlmdCTANdruTPhcLC4OPru5jtXKFQItzdoArUMBxPv8BFPue+/8tfdL5XiZmWrKLu3DE2ioQUNbHRo76xGIaYPEDSoSRSwspm1Pu4nZBK6Mz+HK2BzLM4NSya1jOzTUg5OHd1HpYZ9gGWq2wYaS1dZkFqKZp53N7l3IDayxvKWEWzL5R/95rGB9mVL+Md2aVF5GKkSWE+tEDhCikQBSae1NmMS9R3czDNn6oS039aKtd98vKQJFxqC6t1P+EUDTkX1WJuGdLTHIo+DoNAFUMsv+sYZ9uzpx/4kh3HWwHz2UvxHyM+31WKc+L4VEZPEpKD67Q3JtYzvt3okeuOGHt5LFsyPoHT5eSRBVy+/K5bs/UI96KuRyWmNt8YbndV2OnzxDCrnWmr186iqefvGcKbpypLWnLYiWsPO++THdmqxoy2eqbQ3oyuxOgNaAlK8ajYEaAgXKhFAd4uE6tEbq0MbQFKol0FKoMdM/vas1r/OUf3J7b7GKdzBIfGhmZat58Ggm4ORl+XzB9hnU1hrJbM7Mr4slgTDyZa++SapyXeuWZwquoAEwFwTKeJ8P2HfvBL/iN825Fr8px0Pa0kMyTPe07klu+i/OL+L1qWm8MjGFl8en8NrEDM5Oz+Ey7w8vJTAl50oFOW9aN7knr5PxgB/NkRBBWNjM/npjUYLQGPa1NONAawsOtbfgaEcbTnS141hnG+/H0R+LoTUYQrimDtWsrTWZ92VXMJ/MYZ56h9vSIIPx+TSq2js6f7Ohch1D1UUM1qyiuYZgQm54mSdtCBarqUC3r9LM9nTPFTMLzY4fHil+BbkdX1yvwvVSDSbWalBXuQk/w/sleeGvZy1pbZcAlOLUN7QgfSW9jLWVgoGlqto6VBE4VZa9olRR4cguzOHa8z8wAJVLLGJfXwseOrEbBwbazCbawNOOpHm8R+SE5k+A+F0tGI9SSWunstqlTcNkiqIRVEvTh12TP3ly2WRnZz3KVXGRHULrS968NGVrVI7t7cRAZxNBZYAP82kxBpWLVzQCxjLT06yTwJQeYfkpqF5N8JTpnUrT+03HqnoqcFSgXh+exgsXR3Fldh4bbItdgS60+9oRq4ux6wrWW+rvGInhySxwLDuK2eIsrzdNeR/qbrb1O2LAUs4FRkT6utijl3blXaNf+kFxvRdSmcqRgrehrjzraK2P4pK5nkbTtpm0C7on05OGsI9gIsSq2IQ2oMwX5SI7j8m5FLQR7lBPs61BUpI+fO50K3rv3/SEkvKoIKHkBJcDPjJn1N5bR4fazbyypzVqZaZy17vy9Kc9La6OL2I+IUVtnWVba2uvVIfOkcUGtImvFpsrfiVTCps8awUD8tjn9mPS3lIrLFM9s2UGUk7nW0kAahPpnHZzL5j+KPMRzWh5wNveVRvhvw3Kl/Wqkm0YvcZ+pNmgpl6fzQiZyRKfez/ld7sk0KZPhJpq+F0C9I561PqqkJoroZimRNjQGgKCyop1VK6XsFFye2vJNl7OPPYMdOLYvn4EZb6hti/nhwJQfMb4KI9K/e12B4+32OMqa0+B1j2V351QSP7KU7mw2fg0It/T1mhtVv1G+0gd29drDhHKT/HxrbM7QIrrFvGx/+l2oDGKKPuVnDokqbDOLSURJljSOqPeLvLZaIgMT+vn+LzpDNYBXBoVrZiwrFl2plmndq98337SsXxu12XaeX4r0ufUafVtteGdabglMUKWa6noZmxfevOKhQ3mtzlaj10tAcSp9Lt+7B5/1zR8TNQPXSGpu2vgTDxIcleeWgWq5JAjWF8F7Uklko4qh2Z6TqZ+CxnyL8kN1p3Ardbli5ebXOG5gsCRBrnkSTLNtiiHYhtrq5Tpcl7BOBmP2qmBIgZ9Q+/JSZFAl/ifO5aQ03qswoqZYsspkQbkNOBqPL+cl/dd7Xxf/7TmSXJFQE9xhdiPWqNhM51b4P3x5SSuLi7i3Mw8Ts/M4ezsHM5Td7o4v4RL8wu4tLDA3xMYTixjbDmFiWQKU8k05ggaF/m+Np5Wmv21BKt+P7oaItjT3EQQ1Yoj7W0GqA60tRqQ0v3BeCN6G6LoYhraGVpDQcT8PtRXVqOGpVjV09r8m13VJZz0FdFc7YDTOjV/7QQsN+WaeQoRRKmCy2qlsml/P0xSk5FsnSN4OrVSi29mA3guX49I1SYaqzZsBkn2ke/U7d+OJOIFojQAKkCWIZBaXCeIYsPaVCituOd8IdRoc0gCqpraeiQnx3H6O3+CiQunqDhv4vjeLjx6Yhf62hudJzcxpbchKaqu8PhH6bbzG4MOd4y8ePVHyZIWwQ4iAKF0upr82SDXt5ljMqLlRA5PvnoVP3rjGsanFnFkdxs+/8B+9LTHnLfEMnlFZ2Sdgsqt1jyRgVnZSYESoCLpMS+8M5XbB4VgFZX+tcoN/PDMNXz/zHXMJTPwVwTMeUSLrxWBmhD7gHM5fseICRTzWNtcxVRhCvPFOTP5kpea3QSQMhmTEiJmpU3pvN5ur/K+3hVwSWsjVuZFjFz33wtJTmvkSsEb5bod0vMSFJqFkhv6kZkk5hIZYxTyetlN0BBk/cnUTXSb0X5EyZWp8iw3uAKX2sRbYEj3VA8iedmaWcrg8kTCNvOWOaPMHn/504fg91djZHaZAo/AhUJQxOqygpHZQx0BT4iCQGYQGqHUbNLc4pIJXPMspsEG9/hbgjqUBK428pWZWyWZmTbx1YyWA8R8SmlksBFEpltCuJBZxWppHU3dPjR2UQgFqlBNECWh/9av3Pmg7K8W15GaKWHuah4TpzNIEkRpRq63yYd7Bxvw1WOtuG8g5ja/LFD5YJ9vb2lEX0fc9ssL1Lk9hmTCqLVPZo7Ho75QrrZ3JZWJPav+o1kolpmNvupc62kk+D6mtyGVzc3lowGHSuwb7MTnHj2GvQMdZgJr5axfy49/6KWqD6khUL5qPYU2lNf6QJmGTs8nzLHEwaFu9HS38hm2G3teqWKwxNkfI/HGdfb7YlEKMEG92ht/Vl9zD7jDjpMddKt7ZSrzjvdEeodKciadw/krY3iFMuvCtUlrps0RHwbiQdv/SbzJIzvTpz4Obx9uIpWZVEhXjGq77iGtFZYVkWSB2I027lW7kbt4G/inHmJgiaBc7S1LkCTAJKuDdDZnMzoCURXUJSK+KvTHA2Yi2Bio41fcbJYcPJmzCr2n9UIW8hYUTyaroFkrHu2aYIzPaIZX22Y4mbSdKWXhdsIW6X1mfIPpUPwCa8G6OhwisPmvHjyJv3HiMO7qbMfhjhbsbm40xxENklN8T5s/ZwjwtNZpJJHCxblFvDE5g+dGx/HUtRH88Noonr4+gudGxvEC770yPok3p2YJuhYwSpA1n8mS1zPvLD9BUG2b0hTwo4/ASUDqOL/7YH8PHts1gEcH+/BgXw/u6e3Efb1dqPp8bwMB1Bo6atbNvE3qmjLGckYn/8hleXV5xofs3Y5OFH245H1hlQ0lt1mFK6UaDJeqkV6vtFmkrpo1yLOezt8PbRI06f02xiNGW9ioQlqeOahsrOdSLIh1VNdQIQtHUReKmGv3xdGruPbCD5CYmkBVdQ0eOjqIz9y3jwpceHsafge52QlXWipBY+iG1tls9ZuC7pfDHSUvQjXMrchVg+7fzwQp76oXjUSS0Zy9Mo1vPncef/rkGzh1eYKdv9JcmX/poYNmKrZF5XoRbS1WlLwjozETPkap+Ng4tWfq9sPvQq4lsPTJDDUDVWAb+8Yrl/DkqavIlYpoqI9hV3g34vXNZJLbe2npeEcC46qskJtOYKE4bxvp5vndWiqxzdEglUPtTVbNUGszFNsZY3pZjiqKVy5OEYBeZ3yViEX8NjrmKdsfJunbSk2A5SbzGDH+zY0KMtsV2+vh7n1uH7MfR1p+fOSVvztzoXzGApF9uMz+JLy039ynTgzggYM96G+PIUxw1BQJoCUaQntTGAcGWsxEU7N2EroCPEG/3+pVtvAKWs8k076ABo1YjgJcW9/VebkNmR09BZaE6grf0YyVZrK210CVibxb51L+tA5K3vokqKMddYh11JtZnWaC3ObLdyKIxIdvuq/El3/PLJZw5rsLOP8UQedCCfXMf3/ch0/ta8LPHW3GY3sa0dXow1xxFbMEpYnsKoLMl1xJdzY32CJ7bZa7qaCGJj4gZfg9tDrxfStcASaWV6X6lpLNYwUVf+NZH5SUXckambCJPD72USSvelwjK4fyvbeQd9N7YPtBmT9qvyW1U1cd5ftlGfxjI35b/UADU5NzCZy6MIa5hSRvb+K+Y0PY29/B+mfd1MiZiOqbqWM7knnyDJ87d5mK3utX8cRz5/CDF87Zxs4vvnEVr54ZxplL4+YAaXYxSeW4YLOkmn3QN9WOKhUf+bfMCa0dKbB/us7MoxWEzi2l7056TuXJdpRaTuO1s9cJCEcxMrlg+1+1hOvNfXksIJNYJcNFbK/x2o4fh1sH/dlB4pY2kGI/qAErlKvO7tkTBFEb5NsVBlpl2ievrHrPvMXZU3pH66wqzDSwI1qPwWY/9rSFsLstiO6Yz8wDm8umgjIRlCmhSAO2tnaKYM0cM/FaEyba56w56Le1RnnqyBrMk+yQu/0AZY2zWnDfVhB557cV+LJmwHKFApIENKv8hoDSAwO9eISgZXe8EY38TlckgqGmJhxub8Xd3Z0GbB7q78UD/d24v4+hp9sAz97mODoIsqL+emifWg0S5ldLWCIgnEqncW0xgQtzCzg9PUtANYVnRwiyhkfx7PUxAq0xvDg2idcmpwxkTTM92ZKceVWgVqaBmhULy/tfFFW/Phj+zaaqdfjZGbzi1yCued2rr7B1T64aXeW58x8P6VsC22oMY6vVGGVIrLuKHqxdRaSyPCpjz3pVcXuk52sJDIOMI1q9iRCPqbVKpKgUr8oudKWIjWIBdcEIagmi1koUplOjGH3jBWQW5lFDdCxX4Nr7SbbETkC5kUhLhRUU/1irYsmx4FPpAi5dm7FRYSl7tgjVnvuQ6HaLQ895wfVW3X0r2TP63TvXzW3ayvtPjMpft7S5UfJUpoCzlyZsj6W/ePqMeSJ8k0JIiuen792DzxIAa12Y7YBPBnSrPDjmxfyZ+3IG1+B47o6m3N9OxvUcG3QlmdAqLyaTGXz39ct49dokrzbQ5I+hN9yHhroYaivqWBXe6PydI3N0Qsqt51BYLyC9mrajRre0SaPWQ5lSznagfKvvWf6ZDNlLP3t6DE+/OWrrk7Q+x09AozVIGjH9cZBMvmpYhuo/bY0hdDSHcbC/BYOdjdAGjz+eVPwkyBq1Oy2Tyl2OYBrDPltPtr+vGa0sE9Wj1lfpvKe1Ab1tUXS0hKCNfa9NyjX6hrkwFgDTjFOC4ClDZUxe5erI1wJlIORGFdW+2QrZ7O2Sf9SvZMahd+ReXYLU76unwqgZKPFncle1dfc439/A2uY6CuR7ei/UVItICwFXvJb8Vf1OX/HIq8Eb8/r2tPP5W7/jPJsB6YVV88R38ZllLFzLm6nMgc4gPn+wCQ8MNmBPawBdDfWmLCSKa5hLlzA2X8BGpXNPP9Tbjs72OLQGSp5WrTykZLA8t7986zTsJHtCaZLiw7YsOWDbKOhawldK7/sixcxghQ7MzycxObVgZkHmjU5FpWAJ+AmTa0wuPeQ9FsrmkC7w2gPWO9Or5+2GnZB2nKuR3syHdr774yT2g0ryxtnZBC5en7I1dlJwtfdYW7zB3FQvsH4uX5nAWQKs1wiOXj07bMfXCVJOXRjBhSvjGB6dxsTkHCanFzAxvYhxHsdYp6OT87g+Po+rIzO4dH2a35i245XhGYyMzmB6ahFL/GYmnbc9s2Sq5W32rEEmaIBMMo9tw9qbgSuVdTkYlY+6Jq9Y+v+z999Rlh9XmiD2vfTP5XsvvavM8t4XCt4DBIGmaTZ7ms12Y3ZmNLNHs1rt6h+ZIw3Pas/u0Wp1pNVOz6yk6e5pM9PdbJJNAxI0AAnLqgIK5b3LSu8znzf5MvPp+278fllZBmBVoQAU2X0z4/18+Lhxv4gbNwjuDrC/Osk4TxDAhYigOmJB9DXLQpmbgbq5v/L9Wkm3uvd3k/ysdoeV+XJ9Puo98WNpfUhE08BliLxCLsp6lmD+C1DZuikCJrlu8rJVCYKOpgb08NjF6zaCpcZgLUGXLPo5PxoJsnSvKVyHVj5v0/orOq2/6qLrTtSjh6CrtylivGQio7VXS3YeDoWM9y/LCR7p7HacT1peITXBuVQas5mcteMnCZxe3LIB61tbTJVPfYtU7xobGtDEcFujEQ/IUA6Ix9CXiGFNU8Lc2pYmbCDo2sRvt7S3YGtHK49tvG41IxOr+U5HJIKIBhsYE1n5ncvLGmIWw4xD/9wcLkzN4Pwk3dS0ASmpCp6iE/C6OD1jz6v/+YbY14I2QkOUxjJT4TQSPDXXBwxEaR2UAyefDjEapmY3scCCo5tbciPMrdVLiFRXzOCFVPFcCpQVtxlXvkZ2QkdkXbOIdjqNoEg7NLlYZaNBC+kkOzZ2aiw4MYfM9CSGT76PzNwsGliIMh7x5L4NZpJazHu5ynsnion0XG3mie+Mk2G++u55TKdypi4lgU/GBJZb0SdNCtfC9iJsGUIWqA5MRhLYSHRuTpmj58wHF1t96w7LpFve9a36vo+fWFctDvwhc5iey+LQ6UH8xSvv4d9/5wAOHL/Cexnb2PS5BzfhH3/hIezf1uesESoLltNG4onlivxSoxBp9kn5YE94T+XKb6777sOI/lSzvKtCtZjI5XCcHd3bZ6/iysSsCaGxYBStjU2I1kURRJg18d4CKPPJ0lWh/Ma4k2bmpzFbkInrIqOnWSXtJaQd0avp3OySmKN0ocdnlZ/DOH1lwsBLD8GL9pDS+yvVN+41KW/9/JV+t+IjIxO9BAYCT6s7EwYa/Lr3d4kEolpjITO0IX6iTFBZCABpDVVXi4xvhFCpWrL9tc70T1H+J4BinZeFJi0El7qGgJQaj2amtKmsvlc9KZRKpv6hfTJEui+VQm3kKXURgSndkzGKxkjI6stKMC1+LH+WAksGoORXqJEdNkGU1iJpnybJvY703Yp65Be83A3ynW4tP1v+RhfufOWdKg0CMoyR01lcOjiHscs51C0GsJXg6ZnNTXhpewt6m5lm1neZYlb+qZ5NpuZxYihnJocjbLO7t63B+jVdIAJ16x/ZnjVD7batUFgWGTv7MHL8iXy/Xn2LA1CaMQhoDR+vbYDmTskYLol+S51nOpnGzw6exms/P8myrkN7U8x4jPVFv7Ctrsw9/0jnX94hLfu2MljxUetnWK8k3Kt++U73DEzxHb5nWgDLnviRWOmZiNf2yHuuw13G965pZXgqR5bx5DgFMIKasck5W7vZQiFP7WdwdIYg6Sp+euAM3jh0Fu8cPm/A6QzB1tBkGsn8AuaralFpiIINBos1QcyjGjn2y7Pk1aNTaVwZnMLZiyM4dX4IJ84N4Dj7Es0OSWXw7KURPp/E4NgMw05icjqFqZk0pmYzmEvmkE0XUMgWUMwVUWK7LDNui+UFm3mwslF2Kj0CW5otY/2cYT/1xuGzZqUySWDWqD3dTEAPmRDOD122s45ZHadzB931PDRnL3nHlU73dPJ3i243xRpzkSqfgI80BDRzr/MYeZMAzyqCHAeY6AhqewiYBKiawrWINNQQ8GrzXe2f6MpHEqtYj1QC46EaMwRiwCvuvpVlRTvSL91vidRDJtivzuVN7a+O9SLIfkSDblri81GKTp+qT5meS5nsHWY/9MXtW/Di1o2sW+yr+Fwq/OLNOi4sSX3Rc+IPDFwyjQNZdYgT1Gm/qLXNCYKnNuzq7sTe7i4zFrG/twcPrerBPp5v4bONLc0GulYRhOmb1kgYcfZnwRpp4TBeBHZj6YyBprOatRobx/vDo6YKWP3baxNfk/hnnRxdNcFKR0OVmS2vU6aYF58OKewqj+uqaep0iuBGAKdQYeHxhTV1ZVsPRZZLurvYLlWY8Tyuq19EnIBssFSFNIHaIv0tJKeRnxghSKpHMZ/H6LkTKGTSNm25c0M3tqzpsGnNKhacQrcYWE3y8o4/7jKAbKaA/vGkbRKqKXBtYtfRnnAvuWR+InQjuDHxX4CpSAaaLWMpQ8djJS9HYUHmugt8pj2QNAtjFZYfKmF0XnLt1kq/r+swP25SYHSW6+q86mrZsYzgT757EG8dvWwdh9Z7aNPjf/rrj+Crn92HfZt70RgNeh3G9ZFdvvLSs+KEeeXeD1AwMyFKt2/2wsi+0H32QVUUmGrIqKoIoi6MTeNnJ6/gGDvX6XQO2suons9qGpfQUNOAKBKsk6qV944sbywZFYRqQqitqsNMaQrpcooyy6KtbZows7sEUo0hx6g148P8nEkVCZzIPC5NYCqZxar2GHplFp6AS4YNJHDeSDfWM5+sqHS8wbmfa+R/fysSI/2kZr3ud/IF/huzQ/dV9wSOMqV58p0kTvdPGIDSflEy4+1AENu+yoQFYwBKqn2s19q0cWJqBpMzSWQIstTpar8n6dpns3mbTRIwUbvSKKRmtaTKcV258BtdKi75nANQ9SH601yLlr6QWcMzgwwiK3CSlbvVVouTtS+dr6wMPPWvlvf7s4Z27dx/Lmt/SwsVXHk3hQvvJDE7XbLR2a8+2IEH18QQZF9nI7EUMrSpuAC6VFpGUyUcuprEXH7eZvQe2r3RrKk5Ad/1OApJPEADTAak/EA90qXyzQmR3g36rRlvU7fi/Yp4CMsjwHw0KelOaGVeS9hlm52YmsU775/Fn//tm/jOTw6bUNEcj6ApHkWdDAgZ4PO/88OzmN5w27vn04rTOyG/vRvJf4a/VGAfw3wNyCS8NiUWiFI9VNzotAGxbUZMsKrnBqiUj8wrk/osP69FyNWB62rIp0OKgNLoAY+hoSkDNaMTM0iRz88QvJy/Mo5j5wZxoX/UNrnXZqlqH5IhahrCqIm3oLp9Dar6diGw+VEEtjyOQM8mVLX0INDYjCoCqppgGNXkuzWsSxrqqLJ6oDUyzgCArY+cThrIOnVh2Ez1//zoRbx5+AJeP3gWrx04xTpyweJ2oX8cw+OzZjEwndPWBLKsaRIX+wB2XNLV43GKYPCNd0/j0tVxW2cjq3DdFNY7Y3WIEkxZFFRGKguvINzB65eXaeX5NdLdWz/5ezLyMkfZqz5aPErm0DXoY47n2itK55phktMsu5xAktTPnMq9Bt4C7j4vNKulMrL+wkhowCsPlafHl/VdmkB7dK5khrgUD6l8awsL1UNTRfa9uE2SH/pGA3EayJPxiCDr2oaWFry0bSMeXL3K+hQzgPQLSEGbo4dKy41Ay0+f8k7aF5p9aiNYEsja1dWGh3q7bX3Ts+vX4oWN6/BrWzbguQ3rTFVwO4GW3pMRiVh9A9tFDfOyBtVfWRv/mvlKUsdRTwYuwxFxGY5g4lzWfTrkwna/Wq/UQHA3MF+L0cUa5AhwWmsWsa1+HkHet7VQzCArepXKHZCyVZ9ojysZl2isWoI0Hofmq1AiEw+UCigmZ5EcuYq5iTHbEVqFumN9F3Zt1IJVZxlLCNgEavq4HAOeWHT4o/KTnHnswhBefuukrVHYvqaThcmARa58P3ayRmGxZJDquNIESll2UkV1WszBZWHYIu7O2IjUESoBlXk5Vmh1aiI2VDdqqhe89z5xcnFVWzcGzsyuYxlpXx1ZSdR6td97ab8Bp0d3rTXT5VpLY3SL+Popl1f+UcKJdd7q5JkPlk49YIM3FRwfUJljXVADUt6wcwkENcLMzk5CEt9/7/wQvv7OSVxhx6rGrRF86RMLRDVUhxCsRAifatk5OhBl9fqekeoqG39ADFQGA2owNz+HdFFGARYwncrbWhmNWGv0WguitUfVMYKnixQI0mR0Mj3e15mwtVMfBKAs3+gsm/jDZgU2Y3P+uY7Lju+4PHXO//7v6e5JbUEdyTwWMDydxslLk8hkSxrOM/CkNUl1rJduM2LYiGKU9VBC3WwybXs9aUZDhShwpVkmASdtYCrLfvJf4ElOm+hK9dPrp4zYEqzuqvPSHj3yt7ougHC8Dp0bQ4i21RkIU5uprqUgqCZJP8s5vj9TQWakglT/ImYvyi1g7soS0kOLyE8uYT5Lfxm1qpoKaogLaurV7rxwGZ7Cll86K+UWcfVoGiOncgamtG7jha0t6GtusLhFCZ7iYQqkarv8RuaCBaDe7U9hYi5vdfOxfZuxe+saJYrEVIkPiKytO95gayKtLbhM0KuWH/TT1jupr2BYVeQXvOW+Y1g2+yRecadknigU70j/5mbSOKutEU5JOB4lAE6ZUL1zcx/ibU2MkCLJdy2aFjlLg800KA4UDuxc/vnvirzDHZP/nbyiAFYhkA5opsnjGcbbBKJt9oMv8V9CkCWLHy/3OwJUBrZdGRkv9shK2X1wHxDjoXIl/790eQRvvnvW9oTS4IEGpdnSLF+XaoNYjLWj0rkBWLcXVdufRmDHs8DmR4D1+wiatgBtq4FEu3MtqxDoXI/Aqm0IrNnFb/jOhgeBjfuBtbuBro32DhpbUQlq1qrBsmuhXMZ8Po/5XBYlHot5WWMrmlGImVm2CYKnywPjOH1pBEfPDuC9E5fxzpELBFvn8dZ7Z/EegdcVPWN9ep9AbGxqzgZXmiO1aA7XmaGVwdkCjg+ncWIkgzOjOVyczGForog5lrW2idGMifbqkwAvHqGq4JMrUZF+XR/unf69W+mWifWfv+IWrhm49qCjRA47Mo91VBPhYdmJdJDTMzOnzo9MzZd9gANeTjXQHPuGUJ2AmTxQ812y8pYaeJ7nkl3UYCVLSRPF2MkdkOKttVYl9g2yEijZQmbEn9u8Ho+u6UV3vNH48+0AqNsh5ZzLBzf7JhlIA0y15HcCRAJGQa0DrqtDhE6zXy3s82QCfSNB3c7ODuxf1YVHCOyeWNurGSgHoOSnMj9IX2U4Qmp8uneH+fGxUYS1pZacdILgSeugkkvViLJXW123aADKypc5o87SIn6XxLpiptwpCyPLMMoUNGXmfLGQRSE1i0wmS/QtwxMBbF7dgU2r253QwD+NCGijSMs0Lw6usNyFKqlMOJ+6PIofvHPW1KL0jUxpR+Ihr3P4BEiRUoekGaccgZNmmNgY7J54uwQDgSOprPlOcVPr4L91fHLW4fle0k/mg6VU7+jEJfuTJcbDgmX8tJZHal4beluxnWD3ga296Olro4Do1HWW0/NhtCINbvRTRwXDMheotAd0SjsbkM1KSTiSkzDCChVQpWLZG7BiuOWlBbx++gq+ffAMZiiIajREo/ey5FhLJlTDxiz1vQYETZVPoZiQcS/IKqRjrkq81PaKS0WM5oeRK1O4XAwglSvZppRzWTI1doASZibnsjg/OIWhySQZaNn2b9JeTtrD6IMAlMgHTisBkt1bcS6n5FnM/Hv2tUfXXfw93QlZ1vFHqn6zBMHnB2aQZrmqTKXeJ4MTZr6e9bJYWuB7tQRKdWZtSfvqaJNc1T/9hwmSGiMREwRTWui7sECQTZ4WDtmGvDKdbnxgBfnhK7xCoWRqGnolHK/Fqp1RxDvrsVDUFhJLyIwtIrkMlhYxd4nuCu/RpQYWDDilRxaRHV9CTm7KO9IJUBVT7GjnXZgCaVWyisTAVDeLmQUMnsxg8mIe9RTm1hBAPbo+Zguoxe6iQenWM/78lq2VgLIK0/kyzs8VMMl8K5aWsH1jL9b1tRvIrGY7dTxRCSR5bdt31t5tUMUdZV3P1jfpqOdyAl7SXtDsE+/Lj7snfevSK/6tWUXNFJy+MIRJCskCy+IrDQxD6wdrQ0FNHapTsjjquzKF4pmZJKamkpibS1s71Oyi8b2PEjUR86rC+mWbDmtWyeO9piauQUr1PwTqurZ3GX9ZObT3PLKBPd6TAR/LQ4E+L9lGN9S9e0Ly03e3S/77jPvJM/34ydsnMTo2hUpVLeLrtyO69UHUrt+D6nV7EFi9k24HAr0ERau2ItCxDoGmLgQaWyiMNbJ+NLB8VE48BiMUhBIIRPks3o5AohPQuy09qGrucedN3XYdaOtDVftqVHWsRRVBV3XXBlTrvK0XVU2d5sdSMIr5KrZ1glltUD4zM4eJiWmMEexp7dzA8ATdpLmhkRkDWVp/JeMVmjGQkF5geY0ki7g8lcclgqaBmQKG2WbG0vOYpJvKsi/JuPM5tiepgOk7CefKopXdhvGZe9XP/UqTkwiu5ZbOHH1QVdV7t7htvM4BLzcTVcs2pdkpyUcCu74GipulclRLnq81ULM5lmdZbXmJfKLO5BhnTGJFfLzjB5GAtaxNJlMZzBFAzfP80TV9+J29O7GxrYWgu4ZNnjzCe/+j0rX4OB/1689YqS765zrqmfJG+8zJwm88GLIZK1t3RWDXm4g5AOVHTvJemBnWpBFCZqJ//9MiP3xVFwEadeUsLpT4YGSBGcvrCCUxzRjJtLnKTe98FBKIjDCwKE8S5FslMr25QB0ZdrUxDU1da18VLUzubI3Z2gON3qrDlZDirxmxOmSSoZ1YgWgDu2C4HiNjSRy9MIoLg2ROYzPo7WhCL/2y0U91DB9zxlvlINNc0swTwZN3Vw/czBKFBdskVqoTOlrnRmfcjk79lmW2Ojpe85mupZaisjLf3OEjlsYdkCd1u/C8Xx4kGMrMZojA1e6qwUtiYlqN3KsfSDaj5b0qcumkwKFy0jN9T78sP8RkVIFUWYXoebRZKJUrXTXrR57gaSCZJoDqxzunrtraEo12xBqCCNXXm4daL7JYVUY40IhogB2mITYv7I/qLBVuDZQ2OJ2dn8F4YQRjhVGUK/M2HS/WIfWugbE5DIwnkZNFMgKosZkUplJ5aC8K7U+0obvZ9pDSDNUtZ6CYzQJO/kzTMjBakfUuPj4pfhR8V77LH78u/T3dOSmrBZJDLNcFtmNZLdSgTTPL7clda/Dwth7L30zOgWUVo0bktDZK5pPNB9YbkcybNxIsCQQJQMlqkjbgjEejBFe+JSZXx3wn0j3xRO0hImCm9hKK1qBrUxTBUB0yIwuYvVTGxIkFjB1ewPj7ZV47wJQTMEpXUM6zvs4HsFiioJ8PoJisIDdBYDXIOnzBAS8BsPkMa686CYWuf/E0Jmo+t4ih01lMXS6wQ6xGX0sQe3qjSIRr+Zz8XnuuaBbIi7kbWFhCmr3MRFqbKJbR3BRDK/l9W2sCwWjY1VFlsDJNn6mdCyxJOBQvFGASQKKzcwEq/lt+kn9IZS9A4BbQTLi+F/nHOyZ+qLiQGtjHdDTHbOapn8KvZgqTmbyZnh6fnEMk3MC2uYT5fAkF3k8SYEloPn1pCAeOXsDhU5dxYWDU1DVlwt0AlO/53ZD6CYKmCuuerBda+uUdz5ekwifn9TEOJOlc/Q4dz8WPZKUwoFkx8W3Lb+Y187Bi/FWpv+uM+1Cy4LzRb9Xj2yK9xzhqzd+h45cIoI5hZjaF2lgrEk/9BiJP/iaqtj3lZpA6PcAUirNOEMwqrEX1UXQ6p/Bos6k68lrOpl0Xy947cnzOvAnUhxAgwIKAFQFUgKDJZqtW70Zg/QMIrNuLQA9BGgEVCKQCzV2oSnSgKt6CmsY4akKNBNZ04SiPEdTRVbFfWqyqQba4iJmUVBDTKJVKDJLtj7LCDIXoNOUEbV6qPqWW5eFmcaV9uWSgaSRVIrjKY4jAKsW+RLkYZnswq4GqW5avKkFmtorWrv7efZgzWj65Rsu3mI9GdkN5e4uXSf5d1XM78oadLj/Qjy7IE1lWmgSQimBpwW3zIMAjq64qQvF4We+VDOx/5R8/yEn1VHtKTbB9yEhVcziIl7ZswG/t3k7eHMS86rrepd/3wvHH+ef9KYErs0r3dO1DNv0qb2QAZoFtsMz2p8EpGd0yS4S/vTb2Nf/TICt/jLw8zgxq4Lnv8adFLqkiLy7srTTrpCZ4oVSL2aUqAqoAOmoWscbMkSvhd08uO+UHgVl1BV11SwYqFUYhUIv0Ajtu0w9WobrcUcZ2EfyoY83mNV29YFOZbsEufbyWiOXrdDqHOTKjsekUhiikpii8aCPNvq5mdsyaiXKVxkjfr/Djtsn7zoRPOvPCflhhbK0TOzSBJSVDUoBU+TQb5QEmG+XjbfvcMoU/moniM9YjfsaqxjqiNFV0X2Gwf7POzNoPb3jffzJkMXWnK0lxl1P8dbxD+qD4W9q1CFzqOBS8JBzZDJPXIVhRqw7wvgSomhAFpaYgZosFvH2mHz8neLo8MoMaxqmltgFr6inMVdcjS9Qxrw09eQwHKJjSScud7Ota9P2CMdJdOf+GSka0/MINpOfaN6WWAuI8Lmcu4mrmCubKSQJ8rXEJW9219+iF6vPwZBpXCfqnkzlkWMclNG9d3YaNvc1mjU8CuY3aKEg6OzBK1axKAk8WE0WZzmai6Gro/Oc2G+W9J6c1ITqz+/rWflYcf2WICTS6MWHKe68OyXl3ryeWovfw1s+vJwmBMqu8e0Mnnt27Ds8/sA4PbulBiAL84UsjODc0TTDvhNWFpTI7s/LyOgiRBl2CBPoaiNAO9lLh07sCz/GoZiGd+t6tSINNmhGSQYqMfcdyJ0irWwwic6UKg2/PY+rMAnLTDDvPpwwrQP6r7zRwVdtQj4YIwVY0hvpII/3SBudqa8onOh7NtDq/zYy6mauZcwRfY3xW48JW/EfPZTF5KW/jG7Istbe3EYlQjQ0IaMNKgSiR3lW6ZSq4MViN0ZkizozkWcer+F49Nq/tRqJNa1flv8CS2ic9FY9xHiyzG8sRP1t0FE9oYPyDdOIJ/N696X2rMr0b0mf2Kf2hH9qioZf9yY7NvbZ+TSpkKrNzV0bxyutH8a0fHcI36f7ye2/jz/72Dfz7b/zUzl99+wSOnLxiVuM2r+/Gtq2rXZwkuN9p1PS+MsJb52SzS4qekqqZKDoDS6Ll+F8j6y/5rgbpjOWpfvmOeSxngFUCm/y0j7zjbZK8Ean8/IEaK0teSG1IAwmpNOss36uX5TovTsvOyD+RB3QsY83m9k9k8Nbh83jz3TMokYdH+9Yjvv8FNKzZxk/4DUGQ7csocHTNs2Va6atPqpkii+Oyc+SMbSiP6SR4yl8DXMpjOb5bW2czWyCYM/XAns2mDhjY8BACBHWBrU+gatMjvLebjWQTAh1rCLS6DWSV2bHnk7OYZx+mYlXIWvukjXR39jRi96pGbOuOYl17xKy3aUZX+aViV8w1azGdLWOcgGoyM8/2Vo3WiKyg6anib6f3N6n8l52ub7inrlP3RPbswxx/lt0Nzz5t8srCj4qO/sSAzuvIG6V5UqQ8mMzJuirrMutbQ9AZIFJ9Vl113ugLfauP3T0Ntony0nRIZTCTzZvxhuc3rcPTG9ZgQ1uzvSP52j6/l+TFw3eur/Wv9Vyn/vWKe+5w7YTP3AyUF0fNvCTY2ego4PBpk0VW5J1oHU6EEleBx/PzdZhcrEZ2KYAegqe1tWUb/LfSWf7wzsgVrT52I6aaREgwvL6aBfTUycDEolnC0aRNhgxSwEfCRJygR07qDvpOOztL8FS+2oyUOk2f8ctv3tcIZ//oLM4NTpqBA728qbcNrY3OkpXe1fd+WrzDHdO1PTDcr3grZAyiIAbLc1ZQN9tEp1FAj8/ekvi+xck6NDo/Te6fD1kRJdiw8vD3A735ZSfraJVmFpOBJnXidFrLUMUOpUqqQFrzROG0yo506kzCtbg8MIE/f/ldHDo7YAJldyCIzVURbCZQClXVYrymjBJRVR3rzBKBVDkwj3q+EwyEyJvdn+WrHwfv7yZSOd2KvI+l+1tYzONi6jyG8kMoLBUNGGn/INvbIahNVuuMkchqlJyYmUactFmtBPEtq1v5vjMv6oROL1qsQ8vASI73dO7fs/uKxgqyd3S0Z7wyj7xrOuW57ZXzK0UukapHUmWQCpzyUqQZPTm1N9NTZ6ck1QkJxto80B5YYxT5R/n3wSS+Il31EJ06Px0zhRIOnh3GlbFZynMEMBRybB8QCl0KV0GpAASQNbpYTwFM65gkWKqDCxFQxBujVlf8ePix8UltRIBH32gDRslzTA1qF+uxkOL92RLK5KeBqhrEOnvRtW0vevc8itX7n8KaB+keeharH3oKffueQO/uR/nsMXu+atdD6NyyB61rNiIcb0Y1K8h8roBCOodyfgmlTAXZ8QoK05rFWsQEwVNyvGjjUzLXu391DE0U4MyoBuu0nCsREhMhIypaG3VltohjY1nMpvKmzvL4vs1oXyVz5gQGelk8T0BI32sWS7NOmoESsBJP0H3xBKnqCTzpHfELy1w/z3jOawv7I5P8ZF9JYaajJU7A14M9W9dgdU+rqWemKLTMJDM2QzUxncL0bBrJVNbqW1Msgsce2Izf/txjeHDXRjTFI87LuyElhn4agNKaJ0VL16xjtvbWB0+3IPEd47NG/Ebf8d8G59Sfit8ov6QNoD5IdBeZp0/8z+xcP8F6TE/O4s++8QYOHb1ofFFq31ENbuqF5XZHso/tS/dMcWG7Ghyewp9+5x28+vphTIxPIUTQ1Lz/eYQ37EZNrJnpYfqVBueB0fKZdSyef1YzFJ5+9bbVFJeXJHtNR++iwjYZYD8SqGYdkxxRYb4XMqiMX0Fl8CQql4+gcuEQKufp+o8BkwNiMAhEmumaEIg2mdU/ROIIEGQJPAVaHdCarw0jM8Z+Kz1ng7xrmhuwry9B8BTD+rYw2tmmtC5KoKitUeavtUdUGOtaQuiKM//YBlTH0pQ/NDMVJICSdTj1dZq5siQxIX7/er85K46VtFxGjnSq3lkyoGbhpAano1uPpOcqP514H7gez52S/DM/Hz51dwtSOjSwJN6ochPvLLLfKJIXasZRn6mfUZtR/bOaa/nEE6/O+qS9AWcJnmbJewrlMnZ0teM/e3gfHujrJi+u5evq//R7/5KzwuclsJGZ0qTZJ8p6zKNPnZaj4J2o8sms+TyPMmeeJICaoZMZdpkz115OUulzxXh35H/pjwnJzzYCJ81yddYu2d5YMjRhAIpASYygyMIvFgngWGHkrOD5rU37sYJpxsoWwbEyqMlIiNHifM1ASI1PHbMEFFk0k2W+WER7tLjO3Ke7TpH/ocpYjF+dV1GAyeu8CIYEqAw8KdIfFpCeyckf73NrHH5l4W0DTxQY7j7CvwTkpW05idapk0my/RiYUh5IeNLRrgkwWGcWWV/ePTmAv/zR+7g4Om3T4TsDMexHHKsrQWO8o3UEUETuEqTnAyWUoBF7AhjWeoqtWKiUGbA6UUIpdrRkzzpjBPzY8Khy/CBSefEdlVtuIYuLmfMYL4zR3wUzhqL1LEGZ8KyvN51m3dMsg5m19uqzD6A2rWoxQVx60qoSPhlQomM0LVY6r+a5jn5M/dj65N/z79vmqt4N+aMPlzvWXxEygEJX1ihetmjmiy+PaFBlCmeuTtJN4eLwNPrH5vgshfG5HNI5Zzpcgrx4hDpp8cWV+f9BpFckwIgXyam+aRDo6OUxC7tckgUvCnYsp7VdCWzqazH98wJ5neTXKq3NY/4L+Kvza6ivM7CtOqO4fFBn5wsO+XzRdsZXHATgg9VBhIJRRNs60bJ2g4GhVbsfJjB6GJ1b96J90w60rtuC5jUb0NTbi3hXDwFWNxI9PUis6uNxHeLdqxHr6kWsrRvR1naEW9pQH6UASMFxnnman2J7SglAAbNjBWRSvMc0xoK12LVKGy2yo2akpZYii1QONDrery08ZL1qrDiPAQLN0ckM8yhAMLIaa9oS7l0P8JpQL57t8wCd008WlPFDxw/03BP4rR3ekFu67Z3eE2I4dQS4XT1t2L62G308ru1rx4a+Dmxe140tdLIqKOMS+7evNWD47KM78PlnH8BnHtuJ9ta4GqJzd0vkF7LgamBJiVP/w3r2YeBJZP2KnbiDyDYvV54rf+0Gz5mnynu7seLduyIKfQIGV6+O4cdvHccf/81PDWDuYnl3tzdZXbeyW5kfFi5/VA8Yl8X5Mi5eGsUP3zyGv/neWzh/eRi14RgSDzyHxEMvoK6pw9qRkzD0LdNCmcGOBpzE6JQ3DEPp0zO+72CTC9e+EylcfcewfWEVC5SOsgQ4s6OojF1CZfgclgZOYvHS+1gkeFrqP4EA79VM9aOK4KkyPYTF5BQWkpOopGeAXAqBUtGF20DAyLijkeCqqQvzbPfZi8dQmJ5gPpWxsTWE3b0x22MoFtTgjwRrtZlqhOtrrI1p36F2gqnmiBwBVrjW9hySE9ASqJIVYxnSEv+438nPe2W9+l/xUA1oqb6qekqdTUYWkoVFTGXnMZ6et7VCuqcqr+ojVUffyIP881Pt+32/kvXnSjfjLmAo/mh1lpQuLiDPdr3E9iPtglAoaGm8Ru5c3yuvtBG71LmnU2kssC/piTXiqfWr8eVdWwm2Y6Yq51eH+zlfHIDyotjozUDVM08kE9931VnRVAHwEKI0ppmowXIt5hYDdt5du4h2OqXn7uLuBWBfOx+0zkqOuMlA1N7wAroYhhpLsVKFGTYMrRO5OjqLTL5kwo0ETIGnLAVmrS2Qap9UYoTW5a2ea98a7eUwMZMx89F5dtJZOqlPdbfFyIDqDIz5HYn7vXMycMyvddBglNT2rAOT2p1qaJm5RTBlndNtBGKv0DO+bWnRuQkKaizyQsKCDCfcdYzvf1JeKnWWBx4tp1Y3b3Qs0yLrwqmLY3jz6CW8c/Iq60oRsdp6PBJoIoBKIM66tBBYQppIY4GNr0yntVALBE6pyixmMIHk0iwKyPKe/lgH6bmGC+SWDFSxGNgO7E/lcpNTPFV2LmK5cgaXM5cwXZowAF8nYB+WCp86eHYMjLdmHWSyv5qduITrhYUFAqxqbFvbbgYIHIBS58dP9BWPpo6no/nC5LPeGQhaQf4z3/mPde6T6q6liv/XgaeVL/0Sk2bzUgJOEymcuDJpGxS/duQy3jjWj7dOXMU7p4Zw+NyIrZc8yrpzZmDSgFSa/MTaNTPdssUr3zslzXrJHO3gTNIWkRfZCUp2SzSG8OJDG/HsvnVIsp5OJrM2O6WZKQGvefIyFUJjNIwYXT15lYSBG4p4BSmuBFDkhVLhkz/1oQa0d3eja+N29O17HOsf+yw2PPESurbsRWNHD+ojUVQRwKvSSs1JZq4X5TQT6h21MajeqQsThPGb1vXbCLp2omnVGuJtton5Ejv0MhYFDNPkx8mS8dk8AWGwNmAbTJoAxw5P66IkGGgkXNVfabG85UmploJRKICBkRwmZ8pIxEI2I6HZnZqgbxZ8Baks1IGagKFr8kc7ka90OhX5R5JX07337hGp0ahhMv+kBdHSHMPG9avw8INb8fyjO/HZx3fhhcd34oUnduNzz+zDi0/txaMPb8ea3nYb3HGNWs6jO42aPl0kt5HRCAlESpsG6mw2aoW/v4CsfvOoTww8MS12R/2jQI/yWi98hLxTbAQapqfT+NNvvYE///abOHtlBH2r2vDF5x5Ab1cralQf7WVFROErXIWpmdsFFNj/a0PbP/nmm/jWKwcxcJUgJpxA47b9iO97FpGNe1ClNaYsj+W8VINbWkCAwKdSzKOSTxHITKGSS7JfzvK+2pq9SOeFtyKdpqKn9VClHCDgREAEAiacPwiceh2B8wdQPXAcdclhhBdyaCRYaWluQmd3D5qbmw3I1GenUDtx2YGqmWEgQyBVyLLcCiwr5wKLCyhPDSJ3/jCKMw5A9cQbbM+hBrYlZYVECDkNfumosVkBCsVcJrObIrW26a5mq9a3h22PIq2Fknltr4RdmnjQ1f3o1KTsSLfIBJo1OspUMsSRIv8UaBohn7kwWTBrhCdH0rg6XcBMtmx8RzKg9i1S/ois3cvDFaHY332SB9d+XAn5pDYp+UCyrPoRqWam8lL7XjRDWLYUQO2TafW/tHR5dVeaCDNzKZsNTwSD+OyWDXh+4zpsMMMRtZSjvb5NL/Mbv4+731z1Vwmg/LYZtfVPAVZoh6rvF1oZE0W1hrUrXlVBaqkaF+ZrMGlmzattM9ym6iXU8RmT4jXHu6HloruO5J/WQzURIOyI1WgfRMxRsMgQwE2z8YxMzOI0GejhM4M2cqxRZanEiIXMs9OX9b5CUaMRPFIIcRWwht8lKUTNYWouw0KpQntTo81QyfkjzHdN3qd2EGhiQ5epcuvY1O+LyzFuljgr89sLy97iN1LZMxUV60z4r3ONtOr6V5yUQt9Z3tEpG/2bdl/UUIfkbAZ//cP38aMDZzFCxtFYqcHmqih2BqLoDjTw5SrUEES1lAVe2A+yLhcoBMpMqIw9lJfKmK8UkKmkMF0ZxxRGMEmX5Fk+kGG4S5DJ85oqAm9bjHarWqN77r7qZHohbWugpovssHkvWE+BMhK2OudVCO9tTbdTCC2QQS4tIkShc9vqNqzpSBBMXQNQztQ96wPrlRaH6ltT15MzX+6C+KHfackxiz6CZ/cHSVBXfh27OI5vvXEGL//8vIGmSyMz5AE5UwHWO7LYKafBFlnsnCX4uDqexMnLE3jv7BDO9E9iYjZnfCLRSJArXqE6qKK7HfLyMU4wECYQlnlzWVd88eFNeHznarPSN53NY5bgKpMpOYBFpiEQpRnSRLzRAJQ6ypXkl9Wy8/iKjE9oPY7UAxMdq/DIb/0T7P3i76Bjy26Cpi7U1MmICstYQqElwglfK/3S77Vzj/iS4iUhXapLDdE4WtZvR6xrNeW8EhaKBcznM+TFsihJNkhhcInvl8kPNfO0ukWbmhNyUaoRkDLwQFK0VfeC5NFh+ntuKIfzFIrm0nlT196/ax0aYhEhYRcJIy9mfgSNL+jon9P5ry4/WEGWVx8XMWCTbMX4nQVOzTLL2boFFaOey1n++/Hz3N1EjWUig0WavbZ6oP6Qzvl/a1oOke+7+qz42CMbrKtS+civZQDFiHv9z50TP5K6Gw/9/WN47Z0T+AbBz7GzV82oz2P7NuFLL+xHtDmuiuM+UX2XE6Bif6fNaLW27D9842f4wz/7Id559yTGpwiAQo1o2v8c2l/6hwj1bbk2W2nfU0JhuipFAp+ZEVSunsTS8dewcOQVLJ54HYun38TSuUOojF5AhYAmQKEyEG5keuvpD8+VN+UiKkmCGaninXwdS8d+zG9/ivKlI1iavIqqeQKmUBDdBEu79uzFk888jS988dfxhS98ES+88AKeffZZPP7EE3jk0cewfds2NDeGUFtMoTx8AcUL76J4+m0sEYhVNGs1PYDyyGXkhq+gmE4R2JXQSQCkjXQ1AKEZcb/GGPnFu+KGzVDTKe42OEfZQX2HYx8q45s+uq/I5zyKv2axB2byBEgZHLqSxHsDaRwdohtM4xTv9U/nMJ6SGfcyZvPzdn5lqoBzE3mcG8tSBiigSP6jmZwI65BTYXQh3E+kduHT8qmdCDRTfpWsx+uxVAlJplMzRzU26CpLx3rmya/6Rk79R5lgK5NFkk4aLetam/BPHmb9XL8GDWyLjuvzlx7LWXD3KQW++fxqM3yjCHcGq9AbqjJLfFr/41fn+43U3qoplZ2Zr8er+TAO5eswUa7CxroyHgsV8WK4gM6aBeTZ+ykNrgi8QrkHxaFFyKo0I4UKTqUX8fb0Ag7OLuJEagEZghOps2hxvcyTN0UplIa1l06NrXGoYwXROgYJSBJGZ5M5HL8witGplHna1RrHvi2r8KWnduAzD21Cc5wCrdQUXCF56bn+zE4/gCQAiHSQqXLbDLfADq1I54MnqfB5hiBuh1xw5qMzpBBhZ8A6o1tV0TpU8frvAoC6jlYk1y8OMVq/Uzh2bhj/zf/3h3jtyEWUCIh2LEXwbFULNiCM5kC9ctLmkrRnz1ztIkbrCcjpJmoXkOJ1rkbGJRxr0eAGc51wiZ1QoA71VW6NVKgqgjBBWbyqGTE0IUS/WeP4Dcudv1IjtLbAMATKJorj+NnYT3Apc4HMsBqxxijamhJOXc/i7eIuRpnPlZBKZpEvFdEYrcGvP74FT+1ZA+1lVs8OQEL1MnjynD7XjFi16pnz6o5okXVoiY29QhSmeuzO3dGSocOH+svUKq+W6yJzgu1Is22fBikWahcCQzIT/713zuHbb501NTpt1Nrd3Gh7a0l9rjkmq4xSi3F7a8wvCEAVMDieMqDVPz5naZfQo02Nt69tJ+jpw6q2mKnDKN1i7Nf43c1p1jvKj3kCirlMEWNTaeNR7U0RtJHvqHM7cG7IZsMOnRzCNMGdDIZIxVOzT80EUForZ+DFechgbh2Owp+eS2N8Jon50jw61m7AF/7V/wHbn3yBeaL4slwWyZM+YtlYWHRVVQSdubTt3Td89OfoP/Q6ZsdGkEolMT49B+1lFSFPfnZzE/7g0U7byV96/TpKHWk5u+hdDYX2SQoH//2P+/EXh8aRy8zjuYd34P/6v/0qdm3u88LkBxZ3pfXa4b4mKxePLL0fLe9vRdbnsG5p4E7NcEnqoJ7xCL/t3jpUP27XXrI7MrwRrOO3vEEBrSpC0C3jHzZSczeZzm/oz0KxhL/49lv4E4Kg4+eumvD3xP4t+MrnHsHv/ObTQDwK5ArsK+eRk8nvVBZXhyfNTPzlwQn0D0/g7PkBDI/PkLcGEOxj3/3o5xDb+RjPtxoAqhSz9CNJ0DNOgDOIxdkxLKWnUckmUVsuoKk+gHby0672dpMh0tmsbXMxzf45VxNCORi3dUoggEIpj8V8CovpGZRnJ1DFc7JltDbF0Nfbi1V0mmWKxeKIRNknxOPmYvEY22/QS7sjzebm8znMzs5gbnYWSbqZmWmMT0zgSv8ABkfHMZMvsv2mMDM+zn6AAIo844HVMTy4Jm4qemENQDDdy2X5Ye3Yikk9kXvnIzb5T4w0UFRgfT43nsGlqRymMyXM5tg/U5bSzJL65QjlIfEPra3UudTcpI2UY/1P5svmMnxfVTVBuVAqjR2Umda3hdDbLIu2Tk3ajSGpTnuBr6T7IL9cUyNOIM+czc3j1TPTBI5pZIsLiLK+dXdovWW95YkNupG3K4+0f1i+UMAU65Ksg27vbMPzm9fj9x/YjU3tLWbN0W/r0qpRUu9nCOWMSHglEiVqkhqfbfZ2/8bZslMylFQN48QWaUpUQws1mKArLAXQ5q2H0kyUwM71oOmjJ0zigvBMMyOwJlSNDh7b6ZoaqtFIRqINeYvFeUzOZnB5bBYXB6dxdmgSZwcmcaZ/AqeujOE03cXBKYxOJk29TwvzFM9svoSJ6bQxUFnNioTJnNhhCHCtjLo7vY20eK9YhVcxq2GSCZgKn0iJkVqFjrfhncgP20AS64zpoXvxqwqSAahDu02/fuXIZYM7Zb4IpJ67Mo7XD1/ET967gBEC5Rg7wD1VMTxKkENx17JeAEEkYBRZDKC1zPJfqEKErnGRrsxzuhCvaxdYV+jvPLlssUKGtJS3man00py53FKWIK2IEgpYCJToP2sWQZCs+elXEVT9zZYzuJK9bKbMpbandU/aENW3kOOTBEQZkRDz0+h9AzuGDb0t6GuPmxU3jSbayKL+6K/v3B2eM4F+ntwJuREoecYLOssjRk1HP7+8wy3JxXvJVGmluqVNsaVqZmu2vHc+SbLoM3zNRmsvpvFZAlIKk+u7m/HA5m7s39KDR7atwqM7e7FrfQc2rmrBuu4mrOXzjauaDVh1tzUawIlFgja7LT+0bmqE4MfNDFU5y4jkHypjF+oHp5bRgYxTxOlfX0cCXQRxYZapOsY0eZGtwxqaxQTDkVqF6kc8FkVTrNHWQCk95onvGem60Fgvquh/TV2DWWzKFko2cBRNME0PPYHWvrU242TCwr2SpOiP/FSY0dYO1IUbrU4vUugspgngyG9VBhkNHDG2toEkBRcJNBJ6tAG3S4pLj+p3LfuVwdQ8RtMCmhmmIUAAGbGNhdta4kRZ1wa5jLws+TtNzETjAxKKmDeWJX4504kv6ObNWeXf8fJTB/mlgQHNOOmoP7bjQAPBBK/tE78e3i7pfQGVZBZHT1/FN354wNYuSdW0pSmKTWu70JKIosDrkSujOH3mCo6e6seh4xfx8/fP4dV3TuB7rx3B6wdP4cS5AbB6oKF9FWLbH0bzQ59B0wPPoEEGI+ZGsTR2EYuDZ7DQfxyBq8dRP3wKidQQeqry2EjBede6VXhwzy48+OBD2P/gfqxeu87UqUvZNOaGriA/chnzIxewNHEVS6PngeGzaJgdQjN5fR/5wZZ1q7Fz1w7sf+hhPPqYm1XaT7/WrVuHnp4etLS0IBKJsF1LN+d6UtuoJ++PxxPo6OyysDdt2WrHtrY2tDaT7xCYhZjN6eQcstmcteH2xjozDmFthvnoldavHKmayOXIM7Tn1aH+pM00jbPAS+SJskSo2bi1LSGCgDA2d4axpTOKDW0R27B7VaLB8qktWm8bD2vPOfVN05l5jKWKmEjPI1tatAEr9U1ad2nilH7uV1L8eFB8ZUSifzqPyXSJIIkyd00NgWAt+94FMzikPeiy+YLbKiOb97ayWEIX+5Ev7diKL2zfjN6mOOtQjckq15GFc//mgwegXAT9/Y/udwClLFactQ6qqXoBmaVqTC/V8lhlVvl0VJK6aynskYOLT4v8dN4rEgaR320ET9tj1XiqpQp7iOgErGJ1AdOzt9232SCCcszXemas8lagVcKd9iBpYsNqDMmKlTOdqgXa2pF5LlNAvDFkHbU6eVPRYZhKhdJyW6nxXtLB/0IqfAJRxhh0QyoV7OD8qut98sGkOEjGptAhc43q2NTiTTedAEqzUrcj4P5K0ooEB8gQCrkS/vbV4/jGT47h8sQMggRDm2ukuhfDmkCY8Elr7LxCNRJocGcR1uvOhRqsLdVjQ7Ee63jsKNfwPgU6Ign3Gt/n51X0V6pR8wvzyCykMLU0gWmMIxWYJYhasAEHZw5da6u0fmqRACpNAHUJc/OzlEE0syC10XobaXN1wQuBH4sZ2jq+JZnpJ4DqaUJvR9yp8El41AdeT+Or7fnk19k7IQNJDNep7NEDO/fyRsG4wweSoqJBh6m5LM70T5nqm9pThJ2X1OJWRO+TJeUF4xUi+Ohti+PhrT34zIMb8OTuNTaLJLU5zfKoTNmf0vlGHzSzXWX7bm0keN27scvSUSiVUZpftNmp80PTpiK8pjPBdLpy1MyOBfoLSkAzUc7gjQtLHdlEKouXD5zHgdNDpsKpOMtkeTwato1zDTj7fivDGWk/NJ8EjGrqGxAiYNLoYjKZwuJCGZFEEzY9KAC1xvxQvVSa7xWxFlrYAlLBWAKJ3nVYKOaQnRwlvyszYkrnohkB6p/RDGA11rcGEWLeS6dfabNBK5JGUcUiM8UFCgMLGJktYYrCgizZxWMhMypRVU/BVC9ZPis/7NO/2+TVCbclhspC9+iUr3bt92LXMstm85ZrkHume9bHeNYL7ZplJKMNZt1Uz/zX74RYxnJHT17GH3/jdRw6dsEEPA0mKRrJdA4nzw/iB28cxV+9/I65v331XYKs43j73bM4e2kEqUye6VtEMBREbO1WNO19Fu3P/RZiG3YjkJoErh4Dzr2F6tNvoO7CATSMX0BiMY21Hc3Ys3Mnnn7mObz0hV/HS5//PPY9sB+9vb2oq6sjSMlienoag8PDGB4ds/WSEkxriTpD5LexWCPB0XoCpkfxuS98EV/68pfx7HPPYfeu3ehZtcpmAVxe3h0JVAlw9fb1YffuPXj08Sewes0aDI6MYmJyBjmCqCYNHhMYxNgHSOh3rZ/kH1zx/dI7xwcCGCV4OjeRweBMwQwmSEOgOxHEjq4oHlqbwCPrE9jUETawlGA/EzKto2rbNDhOuUh5tboljE2dEXQQfGpTYbkcZbHhZAkDs0VrGkHKVJrRk0EONpGb6H7IVx1EMoghAxna50v75WnNm9SjZRgimWYdJr9PsS5ncjnkZCG1yHeY5nb2I3tXdeFLO7faxrnawFfLFZbrEENYPvPqsQ2y3WfkASgXSe391MBC05Hld1/TtYymUFG9hM6aRYwtVONquRZTPOppG++FKUA06C2Wgdj1vSUXB/kqOaWWlSnByr85Wo1Hm2rwUnstvtxF11mHF9pr8Byvn2+rtRmr7AI7ZDacOnYAT2/txmObOtDLxiVEP5Fyo9Ni4I0UVGJaoxCUZTRnJt24uxfuL6LrzJjrX+UqnXQ680cPPUFBO7+baoTn/weSEst6EpA6BZmEecJrM+Htd3Lu7v1JK/Lw3hPzhvkpIblI8KRZxm/+9Bh+dvQSgQ2F2+owXqxqw0aEUcdX3SwL84vnIk1bWznZnyM90u06AqcogVJ7uRrrirXYRFDVV6pFE0GWyrnEsi3SaVxdH8mgSXExj+TSDCaWRjCyNICpyhiylRRKlQJyi1kMZ4eQmU+z3lWbMQDNMJhwYqG7GMhvA1CleQP3EuTXdTejp82t1ZPq0zLx3cAS465kWDpILknL6flFpPT6AMqQH78UeCKedJ3HbZA6Pakevn9uDP/xx8fx3rkhW0MkFbmetpgBhk+LH4vXCtw0sK3IGIHUe3VPHYRkTFfgvnOZd413uQfSndcM4MZVrUixY5okUCzKOIwSRSeVwI7mCMNxYOx2ye+spMsu4xEHTw7iyvCsgWKpPkqVUIBOMZJ64fLCepIfx+tqDzvTuoYggvEmgo8C5iYmCaAWEG1qxcaHn0Bb3zp9aHVFZHXmozj6sTJ89RPaZLSquha1wbDtI1XOzqGYmjXAKFCXLy4ix7zLFJfQFK5De0wWKP2BLh2dGs4gQeqluQIujhcwPpPHbDKN1qZGs2TXyPyWFU6RhanA/55IjheKlljuqouaDVc/Znmkdsj6ZPzO8tsjO9HL/NcgHdtItTQb2G7EMw1MyfGZ4xEe3W7G058llv3cbBqvvnMS/+m7b9leWdIEEe8QuMsVi9YHSxDUdiWawdYIu6IVRDUitXVoDAdtgLOtvRVNW/ci3NYBXDiE8qHvYv74a6gePoPEUgFbervx5OOP4yu//RX8zu/+Hj5HwLRnzx40NkYwNzeLo0eP4Qc/+AG+8Y1v4Jvf/CZ+9KMf4fDhw+i/cgUlxqO5uQWbNm/Bk08+iS984Qv47a/8Nj774mexZ+8egpxeAibX1j9OKjIeVwcGMTo2gcmpSQIn9kXxkFmy1BpCZY3ILwIdfiWcVUzWh9ISCuWK9Xd9zSE8tbGJwEkm3ENmvl08WV847mifePVZvwIEei7QAdt3blVTyOS9MQIzDabrvbH0vFnw6xYwZd/Kakhy/vrO6xI+Ved+1IzcerCLBqAoH1CsnCdflWVqqe01VFfZnmDtUfJUyhhKT3Fp0Qxp1LPv2NzWwrSSJ/Mbwaca5rX6RvFcxyNcQPq1a/5ZbnrPPm1nAMrPDM08CTyF6CjjW0TvV9J6C2OkpEjVEhrpJDiWeX9qoQqzlLayFDiDTIdmorRmyoSTuyAve25BzET+WsPQCZ10XsPsfON1ATSTqWh2Sup9HcFqrA5R8A1rpCaAETbGSTaU+UA11rc3YnVLBF1NFDTYKahTzxXLFIzmMZsqmJqPNutt0iLPGgoDDGM5Tr+wkLyILZ/yRy1b5LV0dXDmfE/1+Fb+6jnf08yTjfzVkmHrWo/qGS+tfdKslOeR753RdRfO+xtu3eLGL6Ab/eT1dbd0ofhphqSulvFlnNmI2bJNBU4N4F6TytY3VXzk1AC+8eMjeP34ZVPnbK9qwI6qRjwQiKNZa5MseP0o713+89f+vAuXle7U5ASKDAReVQixbofpNEuVWKhGG0FV1zzB+UItYouaawJKgSXkAgQ+SyUUFgmYlnJmujy7kEZycRbT85OYzE2yvpVs1PWaCp8vdPuVgAIkGbzAU4mMUQO3a7ubsKotbgBKgErxsx/FVQnjp3aPZO2U/yvlnA8jf52TzUDJEzpdy/nk3b4lidFK4NVswTFZPjzeb2sJNCujmZvVHQlWAY2U0Q/Fi2VlTFvCE2/4qf7AAO4BLYer3pTkN8mbSC8yE1ZGxR+JC1FojzD/NXOo+A9OJJHMFM3iWmdrI9Z1Ndm5Azy3R344Fj8Kusqzjqaoba+gEUKz1kcgbdbwPCCluqMRaz8NK+Oqm1Klq4/EkEmlMDk+Zh1rrLUNmx96Eu19a/WSe/dekAK/wemgBMm4RH0oarNQxeQMasm/NGurUdFkroyZfNlYogxLSCVH6qkSpGW0QEL+G/1J/PTCLIanZc2PQJKAQOvrlO7WRCNaO1sUkoEC5d9d0U1ZoRueZ3fr56dJirN4sE6VUUoOnfE7MRI6WwOnd+RcxXPaDJph0uCCBukMKMnxe/KbKqlBCVAtZ7SO+t5d3ZIUvt6XY7uZnpzDt3/yHn7w+hGcuThkxlvM6i4rgdaiasBAoKSBfLGxPoSWYAS9IfbV4RhBtjOgUkN/ahiPagqDVRQMG+az6KouYgt5zCO7tuGZxx7GM089iUceeQQCQFKVm5icxPHjx3Ho0CG8a+5dAqijuHTpEmZnZ60tSeVuw4YNeOihh/H888/jyaeewsMPP4zdu3dj48ZN6OjoQCgURkODNi51AzAfNxXZTsbGxjEwNIRBukaWSZfAY6QB0XqWh9cB+3LZrwypzpLEY7XZdmesDr1NDeihSxA8avbN1vroJf7YFhyqayvIfyan3NGMi+2BpW9Z3zUTNZdbMLlP17aujDKVWQXltZswuF/y9VpclG5ZIhyaK9oMvWbNWigHrm8NYXt3o5m539IZwTpeS51RYFsgKz+/wPcJsphPecoU6lsKlC+mZJ0vVyCILCKt9VLz88ybBXuu9qieUP2m+ia1E546vRrGwwdY+lMb/6i5pe9X+nEr/xyA8kjoT3wqQr4kIGWFfp/ScuL4I3Aky3xN1Yu2D9RMpQaTCzUYpWApilUv2V5RDbayXXSrrLg1ffCbrjBvfEN5ppEYqffJyeCdQtXoBPGTgasSO9gkHwzmCaLmte+eW3zY0xI2dT6NTMtC1Fy2hJFpCrsUWuJkUhJmNOIlq1wsqjsn/xt1RBLcFDGTInWPPxSE3GghnY7qrOyoZ7xgY9fUpIEnHyjxlkYBq8JkoGwc5q98cAfn98pzki8U+7eNbnjntsjzR2R+kixcP748SgDSTvKjY3O41D+BS1cnMDg2axYRtflxlUDgDczutsgP2wvXiIGr49fI5sxMBt974yT+8pXDuDqVRGOgFvsDCewOxNAZqDcVPGW/apF96v36f/6VO/o/SqdU8FhsnhPzCBNEtZVrTL2vo1yLBAGUwFWI94M6LmoNB/ODyZyvlG3NVHopjdRCCtliDkuUGJygQGHcWwO1crpczGmJlVpqXEUyNFWc1Z1N6CGo13oZqSk4Bubet5jzXCNldmUX3sPld647Xa4TpqanqMrp2u5du/ZpxelNpDqsGaZ8qYyLQzM40T9uhhtibDvbVjs1OZEYrkjqMRqkUOdVIhNXhyVn9GEB3QNy+ewHouONAd54zy8XBxL1194ctQ1tr47P2ii5LPJphlDrp9TZ6L07JalmaMZb66LkV0ssZCBKBhWURynyJK0l0gLhulpZC3W89sbYq23Jul59KILkXBJTE2OW5nhbBzY//BTa/DVQ3uv3iq7lkkhXFdsTSWBuPs86LxPnpRwqsmTGx1LJ0QJv7dmi2SgJRo3kybIypU2AZ7NlfPv4JH5yZsZmrNRXar2Z9Pu1V1BPZzO29HWShZI/3pQJH5XooXl6zz3+RMi1bQk+zBv+qfyNt/GeASXj1d5R1+pnCFrdhsQ88lptWrxBoMq0HASe9J4F4Pz/0OzxK4T6Poa/WFrAkdNX8e+//lMcOHrRBoe08avWrTRHZfSpGvMaZKvW5uIhJCIRtEajaAuG0BQKoiESQgPBQ7Q5hpb2dvR092BNWxO2drdi355dpvL25DPP4ZHHH8f6DRvR2dWFUDiE999/32aXXnnlB3jrrbdw7sw5gqY51LNurlmzBrt2aR3Ugwa4HnvsMTzx5BPYu2+frWXqoh8yBCEVv0+DNGCSTqVxZWAA586ftzVRnY0hdJHfxDQDy4Je/rOy8DOdZHXAnf6yUj1lt0bKPsYbgqybrEsGtNmRi4f45Cf1xuTeKvlS19Osd5k8Ok2+Iv7dwHqtvbUUjuqhAahl/++HTLwWB3WTAjZS3ZMatEzTa0ZuG8HT1q4oNraHba1cC9uU2pf2BhMQFY+dyBQwns4SMOUQ8ur0LPlpqkjwRJcplZCjvJEnkMqxr8mzjWrDXc1uFQiqigvsr3lU/y2NCdVPxcWBTZKrhI410CmudktHe/LhdDvvVH91BYDSB2JJjRToJeivqBP3HV3LCDdlqti2EEDFqinoVdWiRNFydiGAyXK1GZcQuJKan2ve7jv/3Dzyzm6k64Q/klvU7sRe55Rj7uzaWzeT8lJODU6ovYGleSW3hIs5qY+4NSrdTWG0kRk1EyzpPS0s1A7PEuwmZjO28Lm7NU5BhgILG5n1BfxuOWQvUuqwPiwuNuJnnZZ715CePNI9dVgUHExtQmhaTtdsHOY0Nan3LF/431CF6hiZJxmLv6maPPPDl7eilXHUmZybmfBueGSnK66vJz1gSVsZ8NSTqK/3QiG69MiQx/hMGm8euYS//NFh/Lu/eRtf/8lRXBiaZCdUje3rO1EbbpCum/v0dskLzI+Hpc1PC/NmhGDttQPn8cqBMzh6ccTyd111BJ8JtGIrpJvOeqDv6Xjqeed+fbp25b9Bpw+9q5WkbFikM0DFi9hCNbpKNdhYqLO1U+2s/5EKy47fm+OfrO5ppEyzCVL1U9mpY5aFNavzyyXngtV6ERmQkDEGMSpZe+ug4B5hxylArzVU9p0lSsIODy57XHz5s6SOgCeu3N09xd0c31+ioCqn6+XnvE88aMfbJwlrqspVGGX5a1PaVFbGNGBAQGbYhfOtjRXmbZBClu20sfVM2g1WaC3YsnU5i8zHRTf77af/1qF6D42U2RVbsKt1O5rbltre6o64zT61JyL2ljqVOyX/C4FMDdys6Upg29o2bFnTZp3l8GQaBebdAuu2VNfUKWo/FwPf3rdGDFsASns1pdNpzExOMPpVSLR3GYBq7e0zcH6dBHIPaGUu+WRB8CeUaEEV4zR75Rzms2mEKRyrSspIykSqZOsRtMBbgn53vI6d9iKOjWTwo5MzOD2YQ5g8MhaupcBQY+1hJplDrDGMBAXquARr8ZS7TY/faPTjVQTzif7dmB575+ab9x1ZkiS9qE8xMOQ1ZqbJ0qZn6lP0TMDJnPo3x6+M+LyqoRZVwToEZCVR3/i0Mg/891fSMkMhERCVWG/fOz2AH719Aj995zjGJmfRGK7Hl/d24J8/uQp7++K20F8L42ez8wya/XWoHsF4GCWGnQ+Sd0aCaOrswNbt2wzovPTSi/j13/gNvPSFL2D3nr3o6+tDY+P165Dy+bwBqLNnz1pb0MBBmOBs06ZNZk78xRdfNNPiO3bswNq1a9Ha2mozVvcLlSnM5vJZXLh4yWbQqtmLtRBAdVNmSbBcyAl4rwq1TLM/OGW19loWuPOV179EpLqqsSjf3U4T95N7qyTre/VRmmkKkodrwEoW+nRvV0+UYMStM73vsktla87JMdKiUFy1v9cGOu0NJqCkSQPNHKm/0CCexKx68gBZOhVgFI/VNhl5gqNm8s3GYAMilEGk0WJbt0jFmrxXIEqgaraQtxmqCYKuKa0R1BYbmq0qlgxsaSarRBnFn61S/64iWh4MVqGR7Nd+JGu4e7Zu285uJveGo+X27PlZ/ZW1MQNQui0+I8EixgTIoMT9TBICTRhT8hhxd80KyQxZVV1GPcWl4XINZhZrzEofk4R6PtP+UREe3eg/81R++Tn0IUnWO3psIfFE1VpjruoK9Lmc/7lNZevKv+GRCyaAEPM2SjdeqmCkWGHFWECJEYmyg9CIZ4THliiBVLQeM5kSxmbd3iMa+dUIsEwNy0KfjrJw5Xm7TDcEezPxBUWxinEwNQk5FTwrnqsYSqxe4EENWJ2V12B01LvVbPRVjezQIuzQtGCO78hPvatKpoWCBhbZWZrlJC2yViEIZMkf5xXdrQSD5VduJn2jg47ym/Gzzlezcup4+UxWDF9/7wL+8ocETd94G99+/QSOnhvG0EQSbU1R/O5L+/D8Q5vQEo86Ru81rDsii4f7M1Ie0ZsFMoO3jlzGv/n6mzh4ftD83leVwONVzVhbofBu3Y5L8zXWyA+V7x/ZubzxSUyhhoUSWSTTYltYW6zDeoKqNcVadJUpAC4EkCoXkV1a0Ke2ka5T4VsRL5LKU0xIZqZltECGBppi7DSjDSZ4hFlfNQulaXX3hYuH6oNrCv5dj3SfRbbS2T0efFCqe1rzJGd+3CEpDVJ3XdJ6LOZ5joLuGOuFNr0+cWkcRy6M4a0TA/jJe5fx0/cv48CpQRy/NIFUroT13S1oI/hQc3Ap+WRJIX5wqF6ZWGNzTot21elqbdeWvjaz2Cfw5PbnuiHv74a8yMjSVpRgSmqDmo2SUQ6ZY5dKnoRMm70kP3KjgF558qe6th7VDWGkUinMTk2yw61BU0cPNj/yNAHUKlMPvSfx/EXEINTeGxrjth5n+soFlHMZG4xa0gABC1yDA9qnb3CuiIEZ594bTuPgYBrHBtK2mfS+vhie29qMz+5qIVurxhmCq2HylrlkBhvXdKCzq8Xx0ruiFaWvdsj2kMrkzFiBhKla8VLxfJW9n2fe6/c9KbqMt4GoOvJqqedpgI7pMrCkP6VF58bT+Q5BqqnryfmzTsoXn/SBfeS5FY+uI/898ihpIPz//vo12+9pdCpp6lgvbW/FF3e14smNCezqjpga588vJzE8W9DyXiQScWxYvx5PEOh84YtfxJd/88v4whc+j8cffxw7tm+32aFoY6MX2K2ptrbWgNWWLVvQ3d1t6ndJtomJiQlcvHDB1jxJre/cuXOYnJxgH7poAxL6TmqynwapXc7MzODkyZN4++238cYbb+Dw+0dNDVHWKuPkB2ubI2ihPCLVR7/lq2/TLLbK1PF/r6565PqFv9vOqq2dACHKUK0R9stxAZEQ62TQ7t1Ilove95+Wc5K2Stq/yfZr93Xmk97xn18j9RM2c0e5SPKh1P4y3kSBBgF7m2Jo1CAufbL6w0xyfyLPP/6L9YlXC2QVyctzpXn6VcJcvuhAVkYgK+dUAgm05vIFgjDNaJVtxkrfO98Ud6+uiu/Ie/fDZ9eHrNrsXS7TdSp8Yvl6HvNmoOTP/Uouaa4gXTwpSPBYzWuth2oIyAFZttTRxWqkKESWeC6DE1G6GkqXdXzOpBpotMVrbOg6d9fOCZBJPdB/T+Es0J9ipRpJSncpgjNVHj135E4sbsv3rif5q/VmQXqo9WbD+UWM0uVYmfRJc6QesRCFFI248Yb64ul0ATMEUXOpnKVai8818i+njtVe1AORf/wgsngx3/QNXcBLrI36WcdGp2uNGLITs45MgEmzTOrQQjwGda5najJ8V/4w3LlkHucuTxC0HMfLb53G4bODOHlxBJevTmB6Jm2zQqpoEu6q1Rmyc6D07cAP88JAkVeBLU1ySp86EIsLO1E5LZhl48kX5jE1m8G5i6M4cOQSXj14Ht9juD94+zR+9t5FHDk/jCQFvUQshKf3bcA/eH4XPvvoFqzrabXGbLz9bojRWiadN9SZOdyXXz+Fb/70ON4+1U/hrIw1NRE8QgC1M9CIsEFuve8+1q9z/OO9Gx1/7tCZt+5Ip6TplCWFBjYOmUeXEQqtkWpdJFjSDO1CAbNL86zTFMJZDjJWcuNiZIuLl08apS+XyzaDJ0MFEtRlAtsAFMvOLQd34S53kiw+m3USuepyXQeqc3N6j+1SM1WmcWjf6aO7IRcPGWhoTYQRI9DT6Fc6V7RZqTHWGQFqzaRMs86Koa/upPC0vtOs3MkqpoCA/LjrKNwFqT4q5jYiJse2YnHwro1uKGsJOcp7zRTJMl+IfEOLk93Mk31tr94pLX9Fb0wwYrgaEJFRGwHnocmUzd5pPZSAk9UdtlU/RPtecWMbr6prYPtIIjkzjbqGEIHTamx88Ak0d3d9YgDK4qQ0sK6a1cFSAcU8O9rRIVMvlAVDzcbKXLsWRicLCxhOztsC6avTBYwmS2aG+Lf3d+BLu9uwt7fRZt/G2M5HmQ+TM1nEItLzb0BTnK29od541J2QX2L2W19rJsC/8+p7+LNvv4n3jl/CBAX+RGPYAKxtzCr++Ank3b0hL56qv+pMVVd8J/7vgyo6W2drAItp5LkBJ33Df0c6WXHtXX4gqc9g8O+dvIxv/fhdfO+1wxgcGqPAWo/PbG3B7z7UaeUZD7OuRmsxn1/AD07NmMU1Wc6NqlwbI2Ztz/Zm45/qkmaIGoJBA0O/iNRGQ6EQ2tvbzcnintT2dIwnEuStJUxNTWFkZBiXLl3GubNncfr0aZuxukCANTg4aM9loW+BQqPIX394L0htUDNjw8PDFqYA3YEDB3Dg5z/HwYMHbdbpypUrGBubQI58VJo0Wvu0oTmKDvYBYtaO6zoSvxI30J9awUeqpR/28YeV+ydJt4qjH7cbnqkJXCO3tYbU+aKUqxLse2S5z5/Fu5/I9U860a+Ln/tdMWjmueufO/JriAEp+jGdpfxGZyp6C2UDQwI/mmVKFUp2rfFttTW9r3ySMQr1Q37+qJ+TErhmusrk31qTJdU+2RIQMCuWF031T2FkBbTYztIEUwJUqYKvMlhCdn7e3pehGL8/8sO1iQDvXEefCKASBFC6oQ5XH2gNlDO5LX4l/nw/kh8td+Svlyi/8MKUQLprFsywxPhCNSYXNRtFpszrAiWzlByltDTvyQx6hgJmlvdkAl0uTUFTAGmuUmMm0sf5/ehCDUbK1RjmcbBci4FyDab4vQBbvFqhOkin3w8T/PSOXuhoqEInUV56EZgpLmKQHXSGHXeQnYZGNrXIsCVKoShYx868TBBF4W8qhWx+3gQAjUaGyMDMvKknuNwWsRXoXfera5Yzy9ysGqnjkjDsgSddVxl44rlMlPOoa+vYVgRoahmsdFpvdPrSGP7iB+/hGz89hoOnBvDu6QGcuDCCS8PTFFiTNhMwRiFWM0Vzs1lkUnljyEU2mHJpAYvzLDc2Ao3ALbDyS2jX8zTfm53JYJyC7yD9Otc/juPnR3Ho5FUDTN/+2Qm8/PYZHOC1BBoJ9etXtWLfll48s38Dfv+l/fjc49vQ0ULBh41weVHzndLKjGa+y48s43bwxFX8L994G68fvWSC2LqqCB4MxLGd4Kk9IFUMB/KNVF91bgf93OzUUO/UmZ8e6VLXqosKV0xGyWXK0ci6XctebWypiJlKCbnKopWpdt93zEKdsp85zm8xj/lS2VQ5xLTqCbh62+OmxuEAlGo+31WgPln4vK9skvPiY6945xY/77mOpurnv/MRSMUroywtsSA6myPoam00wV+zKPEohVzGu5Odf18Hy2htO55/YD0e2b6K94NMi7536b8uPR8TmbDB8hBwqmJhyZLhtWt3dFmyIjbeiX9H/Nv0wOV4rjx0z5a/uG1a/oL+GPGGNRc6AWfxpyHyoom5HArsmPSC1tBpLZRAlN+5WY2QwFlVawAqPTeHUCyBjrUbsW7PQ0i0d9iMpgLSJx+nc6STalTYPnVvZnIc54+9T74yY080Aqz9XCRYq5MfTclkOfmPrU+o2GzFVx7owGPr47YgOkReKEuqE8kirk5kMZPKmXC7tredAnfYZdi1wG+brNyYn7KY+vXvv4M/+9brePu98+gfmiK/l8GXWgNStsm6fXDnYXy65MVXAoZ4KNNkA2QCSzxa3+OBJl/ldzmFfp0ULd/8ANK3bMxlgmPl3V++/HP81ctvsw+Zxqp4HX5tZyu+SDD89MYmRFmesoYm/jhIwPzySfZXcyXL61CYeV1Xh+mpSVy5dAnnz53F5cuXCCZGMTU5YcYfBGwEglSfjV96QteNpHsyEd7Z2WmzUTt37jSDEbpOEEgJlM2Tx87IjPnQIMHTRZsBOkMwdfXqVQKsEUxOTJibmpy0GaJUOsU+Mk/+XLK+R7zLj8MHkfiE1Ao1eDA6OopLTM/JEycMLL315ht4/fWf4SAB1AneG2KYKYIr1W2pfReKBVtfLLP/m1pj6IgGmWsMT7/iE/TfQKb3p4E1d8c91NXfZWdkJ+5K5SVWIbU3DS7bPTo91dEn+/5TzD+Rlahd6Gxl7BTXlW+K9M71pHfq2K4FwIfJN8czJbK5Rcq+8zzP4uos5Tv2FROZHGbyMihRQpIgRy7N+m3qeuxzBIx8dT3r6+ifZpIkvwhoWR9EZ/0i3xG4stkqginNVkn1T34KQOmoe5rJ0hor+V3y1lj5YEyzXcvhWUqYtm8+v3o5BxSQEtVCWa+tnse6KjMmocBFygiXQaLlz+47UgwF/pSeywQ6hwv1eCNfj4vztbbvTgOlkSClksYaIEF+HQuUEcGizSKp6kqvU3NB82Sluao6ZFGDFIX6Ipmr+U1XH1hCjH701i7guXARW+o1iu+PtHxY3vjPiKSZ10V+MFxYws+myvj/9M/jSr6CllAdntjajsc2t9lMVJrg6cxICicGZnFqcBZ5goyORBSff3IbPvPQJmzq60AnQYFGJSW8+ILfSlKjE6miifzre0Lyk2kxps3TgdFZ/PF3DuCHB87hyuiMbZ4pNRklXXVaFVzqhxop13qTNqalr7MZfV3NJuQ2x8K2BkW6sNITT+eLZqZZajJSv7hC/ycJvAr0V4v/pXIjwVF9cZ3NOESxgcDpkR2r8QyF4rVdLRQ2QjZyYRH8qOT5oXIOsFPNETz9zY+P4LtvnsSBMwNI8bqjtgHPoBlPowUh1h/L7hXfXaMbCmYF3arz/UjkNXwFVc+anq4s4EBlFu8jhYvIARQEtVBaqlgC5wrer0rGKtmgksk0O9IMAVkFq7ua8IXHNmPHunablQgy76+p/31cdEN+LVfk2wtXM03GSNmGZMZaCZSqXz3jrqOE5k+aqshwDCSJeayglTHxU+mTkr/I6iwVxxvb9kelX+Sf2q5UIl8/2o83j1/FiUtjbIOLaEnEbJ+oSJjC1DI/oGc1dVioDmKCwuYkXdvqddjy6DN49Df+AKu2bCYgX7B2/rGTl66aWrXZWQyfPYEjP3kZh773dSzkM1jdEcOX9riZpdJCBe9fTeFvj05gnCDKr9faKPM/e6wLz25qRmeiAWEC9MnMPP7tG0P484OjGJ/LY/vGXvxv/vHn8NSDW7Gqo4lAgB0NO+DlAr2dclJcCaAqpTK+/9N38a0fHcLrB8/Yxutaa/Wl5/fjX3z1M9i4tpPCfdB9ow7PeiAFwJy3cFgGywXpZcAyX/Gub0Uf8sjRjX66w6dOFh0/MswL8Xy6945dxl+/cgg/euMIrvYPoa+5AS9sa8W/eLIHG9vCNnotuVXH3PwS3jg/h//Ldwlcxopoak6gffVatHX3ANlZLKVn2fgWGJaAkryvsRko7c2kTWt37tqDTZs287wLTQREDQ0sn5vyx8/g6x9oralm+HNa3zE7g3Pnz+H48WMEUKcwMjziJvDVtnjU7FO91ozQadPd1pYWUw1cs3atxaOtvR0tzc22J1SNND1WkMKQ6qBmtt579z2cOXMGMwwvLwMrFBg1QGtxY1jV/FZrGGvrtT4WBG1TGBocRCGXQ0e4Dl/Z2Yt9PU3KDiObDeBFuSJldc0OSJ3fXcv5NfSO6JYfeDf9TurTplvE8da81L/wj3rpg9PgP1n24tNO7i3SuUwr4uazmeXi8W6oV1A/m6Fc+5Oz03h/IGnLU+rqapGIhvms2gxb6W3fD70v+U0TBfU8xoNBNIdCaIuEzahLtL4eYbaDEOuq9l4VgLLeh2G71uIR/dOVDZ7btQOr7hXVVn0lEkh0IEyYSGHL3xDjGCFfVngyw04A1WdByMkPrWIIkuck6gLo44kMSjgA5Yt97l0vxPuSJOy5THBgaHKhCq/kQng734Dxcg2KrM11rNma/emlC1fKqF6SKUXpZfIDZRqFfJkkDxIoRegaAwtopKQjK38CT1IV1JoqWaKJ837IaymWU37gtyQ/3zyE7F3KoMQPJ8r4Md17yUXEGoPYuSqGxze3o68lgmxxARfHMzh8aQrnR1OYzZYINELYvbELX3xqJx7Y2ouOFpk6D5rakpWRHxRpZemtvH9PaDm9POH/PAUibWB6fmASB0724+DpARw7P4yJqTTKhXm2Br5EcGQ6/ayU2oFawndDPSt/ra41isA0MH8kWGl0wqZiKbRJzSbLo0pYswlNUTai5kZs6G3B5tXt2Njbhu62OBojWqMTpEDn5YdG4lSPlfblFn23xPjXs5Gwfly5MIrX372Ir//0GN49N4gsO6b1lRCer27DpkAYbXDWiZbFQ8si/hh58fCitZKWwdNHjusKUn5aYAQNbOl5to4zyOJoJYn36ArsY5vIlKKRiG2Uqpj6YNziw9NUKoO5VMoE6O62Rnz56W3Yta4DUamc0smggWLuvvPT+dFJwau9yF957eenx/5uyr8bSd8bX/DywPfHPdN9nvBat/w03ysSP/A70pWkew48Sci1O8v37Zof+ulTeuWPVBxFFl3+aMZOQErnd0/mG3+d334X8kGkNqsRutNXJtm2B/Hq+5dtLZQ6v+ZEIxIUJFVWGqnTUaZ7Ckzn5Pik7Xmzesde7HzqBez5zBfRvnadA1ASRj3/PzZSvjI+daFajF+5ijf+8o9w4q2fYmrgMh5dHcLndndicwfTQKFQdUTA6MxYFj87N4t3LrKTZzlpcXRXrA6Pr4/jq/vbsbOnkXW+GmdG8/jJmVn8ydsD6E+WsWNtF77yuUfxz776POJNUQegVK+UxX6h3oqWC5IvimeR/2VzBRw5dQX/jz96GT89eMqsYbYkoti5uRdfeO4BvPDEbqzrbQfCITLfMisEwzJA6srTle/KI8lO/ecraPnWym+975bbBa+XK7T3bPn60yUzIc24G78iuC2kCzh6cRzfJgD95vffxNjELFbFa/Evn+rFr+1osxnFIMtPfUxdbRVKpUX87GIa3z85he8eHsZUdRPadu5H0+4n0LhhJwIL81hMz6CSnkJlbhyYm0AlM4tAMYvacp4yAWWBBgpzBDThSCNaWlvR3dONtaznvavXmGGIWCLONnQ9oLmRNJOlmaajR47g0MEDuHDuLKYIeAJCKXVBVMJxNsR6dUGoms+jer5AmUQWMWvRIPPm5ONBOoG35pZW7HvgAWzcuNEMWwwMDODNt97GEI+aeZ2dnUaOYEhm+YOxZjT1rke8ezUa27ttA+z6cMTWMWrgQZobg+dO4sSbr+LCscOoTk7g9/euxsN9bVY9lO1qO5IZBaJkDECQSbVR4GmecpYA1rU+8DZJHpPkt6MVPizXy0+JbpEUywvvz4RwFlQV/258VTxSMFPrWE1DhNf2jv8i/bmRt98nTc3RctxWRPgD6do7AkKyxPcqAdR7/UnMZQvYtLYbv/HCg1jd02Yzp+NTcxgcnTa15ZnZtK0DzZAXlkpuvVRDrVvCIvlR63Plp4COQJRATiKoDY1l4ERm9uvN0p8AkICQL0souqqbNqtEZ+MGlul+SlwfJtJB5eiwgfxgeV6bgdJLrvDktA5qQ6TagJQ8F7nK67/hfXYfkmLn/2oNU5k5dGmhFkeK9Xgr14Ar87WQCN5YE0B7HflsZQH1rMYxMr9E9SKaqytoqlkyF+E9OakECiQJNGmtlCN3LFeqvIxfkTMu+FuQnvIhW4UKRK9pGVGRyG20WMF3x8r4kwEyT57HI/V4kgBqz5pmtMaC7BuXMDiVxfGBGZwcnMP4XI4Msg57Nq+y2ZbHdq0lkGi1BfBhmezVkJoXD18otEsvrveMvDB0ojpia6tYURcLJVwdncWloSlcpBufSmGawEobdM6xMUgVUTNIZuefQoFUH8RI5J32IlL81SAEgGSoQKAoLos/snjFo9beyBR5E4GkrBN2t8VsJs4s6ylzlWYJLiocv4DukFbKMyJ/cXOZALZ/cMpMlX/nrVM4MjiKxWwZD9Q24+HqBPYjhnCgBiXWK5locG3IMX371clymfiBOLIrL/53F+ubyYXAX9Zd1QWpqcgu3Th/jyOFn1SmMFO1gFgdmQ4F4Maos+C2XG+MiVSQY7mlCaJm2eGqLF7YvwG71neYilxLLGzrcPSqytEP9aOQD27KmkKnE0ATw9QskvL0bkNw6fGJaXT/95z8+rPMMjzStcBTtbLJnjEtUt3TfV3TqV74sbRbKjveMFVH5Qvv6r4/E3VjR3s7pGwwVSOea/TbK27SB3umgQ+pOk3MZvH++VH81WsnMDCRJIAKoaUpRuE+bn6qfBhVCk0VsygqdaNsJoOtjz2DfQRPGx96Ek1dPWz7ZZcSS7NL6z0lz1Mrch5ryTMvH3sff/t//9e4cvwwog3V+K19bfjqg52mlqfXNJimDSEV7+NDGbxNAHV4MIPB2YKla21LEM9uasKL25vN8ECkXlbbSvjz9ybxo9NTuDA8h62bVuP3f/0JfPaJndiwqdfxIILFDwdQcoyBIiFShWDHn5vL4CfvnMCP3zqGnx08jf6hCZsl2Lm5D4/u24Qdm/qwmQLIut4OdJAXVoXrnR8+/1PB2tF5a3RjpRTdeMtVEDodFS+e6578ln9lcje2RcvbaMdRYQAA//RJREFUT5lc3WW7EI8m/9Fg26ET/fiL776DNw+dxuDQCFY31eO5ra3454+vwu7VjQQNqnn6sML+phojyRL+p58N4TtHxiHz9LXr9qDrpd9HePN+1LWtku+oELBUCmkglwKyc0A+g0opS6f7OSzlkryXQqCQRRBlNBKgtZM3trNtaK1TpDGOUCSCoDZ2Zj8tIxHiRwtSGSoWkc9mkU2lkEzOYXRyBsMzKaTKFRRrg0BjCwLRJgSCMVRqCPSZ6EC5ADCsJcZHYS8R0FXyaYsPyiWEKUyuX7cWXV2dxNhhTIyPmapeMpk09dpIawcSnavoehHrWIVIexfCze0IxZts5klWNG3zY40Z0o1d7seZt1/DO9/7JubOHsZXd/fhsbUdnhVOVxHURjTrtEDZasGDTAJQpQoBlArqduuLXrV3mfM8yuiUE2hl+MXvV1mCOtyun/eKluN2MzEn7E8qZYqvi7H/sn90NU9pUA6ZE5CS89vmysOKsPT4bvj9PSGGvRy0d2Ip5L8vL+j35ujpjp5oM+Jq5OeX8BoB1LtX5jCdymPfjvX4V//wRTy4e4NpESXTeWuDc6ks0h54ShNopTIFzKUpQ0oOSeW8ZyXKkwW2eUr2DELgqpFtK0YX0YAGeWhQgwu830D5QSBLYErHIO/JNdQIXEm+ULm54USVjdJkZXNjfSMRQK3xTr0DaYklIytx6yPaDFZTWO7+tTfub/ILzsQrL6X1lEomFmvwk2wDjhJIDRNQybCEdkTW+9GqJfTVLWJ17QJW1Sygk66Zzs04wQw/kHegjllp/QjPVf3lu/PBAw88s5s62MWtiNXNHvJFr6HIf+mFvjOzgD8bLOOtqTJGSkBvSwQ7exN4eGMrOhNkxxRcBgiiBKBODSUxOJ01U7prupvx2Yc2Y9/WXmxe04HejgSapbYmtG1MTXHzIuTF757RB3hrQqo6MzmeLhXmTRXv8vAUhsbnMDWbQypXREGGCZguv3IqvurMVNlDZP6NFMoTkQa0NkfR3tqInrYEohTe+ZICsW+IU1RxeUqJlM6v4HrmstiL5B3SyjI0YEi/5ik0HDs9jO+/fgrff/cMjl4aQQOFjL11CfxeYBV2QQYjKGTy5SwjVvRAlBqiouKYpTuKXK3xzx35R9Hdxfxm8v1Rmlgi1rFp7dNJZPBtQqkRxjRcVYumRAxN8SjfZ51WRPi+/205X2IHn8dkOo1qIv8d7Dh3E0Dt2tCBrpaYGTFQ+fmM9KOSwpXanTaJ1ZqbpmgYHU0RxCL1xOjV9sx/734l5bffH4p0rnVOTm3P1Qn9VLMO657SsjI9Kz51+cHCW1Qe24v83hzvkYmsrK+/iNR01OZK807VRrO/xisswA/2SO9osCNLAVUbFf/Ry4dxaXjWBjYMQNG5zZgdgCpSiE8WFsyEealYwL4XfwMPfu4r6N2yE5GmFvql/aRWpvLjIbVfCfsK6/zBt/CN/+H/jNn+M1i/qg1f3tOGL+xqRSKk2XvhAgegtMGlVLfHUvN4+cQU3rhAvpUpmopfuK4GLxFA/aNHOrG3j22ewOzC7CIB1Az+6PVLGJotmmryP/7Np/H7X3oC7c0JVGk2XLNDH5ReMQaRqZbwHVUWFZQKlnz03PkB/MV33sSBI+dxZXASY9NJawNSFdy1eTWeeXg7wVQvunmtASepNNdTSFBbMQt+AkPyz4r3g/Jc4fHAOCq/5glwtY9aab5sW2lobarqTS0Fkea4DCsQrH0C5feLyRJl6ZshuD9w8gq+/9P38Y2X38T0xBwaExH8JoHyb+3twD6WV1u03gZiNKosHjzEMj5wJY1/8+oV/PxSChHympaHPoPO3/iXqGvtNm2I5a06loGky0tLPe8F6F8VwVV1dhqBuVEsTI9ifnoMi7NjWEpPAx6oqVoq22BQJBwxEKXNmpXH6gu1bUmZ5R2oa0BVYzOqmrpQTfBW1daHSvsaIJJgUJJGpC/k1Y/FBYabQSDDcGdGbHZsaZZuZghLc2MoZ5NYKGnPsyrU0t9IYxTBxgTCBE+tazejfcM2tK3fgVAi7rpRlSfTK6HRwuC1W9NVjVxyBiMXTuPHf/HvceWtV/BrmzvxKPuBVhm2Yp3w+3Ed55cBFJNtAEpXfiW/PVKpqi+ydSyMj1Sv1c2LX2mjWYvfp0iKn0+Kp4BSLfOpRjCKZbPyuaNrd/y89W9p1s4cZQZfPjDSazd79KnSh0VHMfef+6lY+b4DUIvLAGqKQOiBnRvwX/7jz+GJ/VvQ093q5DvLG34pJ5ImEmWQ0clZDI1NYWR8FuOTSUzNpDE9S0CVzNiSkaLxKvItvq/9CsW3NHOv9YHq4hrrKVMGg2hinZU6YLyhwQBXtL7B+LptzcL2rNkmmWl358JCDhD7qQp8y5uBcpVQD2Rlzqnx9TRUoZXoQWBKHwtYqbr6b9+35EXOy3JX8bwLlcdguQaHCvUEUg04P19n65D0kfJFbEn2IDTSIUt9ndUEVrUEVnULdGX01ZRNZU8qgCoIMSRVdBfkcogrfm9NetOpG7iw5JdY82y5grOZJfyHgXl8a1SbhC1hU2cU/+CR1VjXHrXOUoWqvaNOXJ21dVGXxtNI5udtanL7hk48tW8DHtu5BlvJ1LTxbigo1aoaV/DKgA+L2N2QVXDlgfxWGC5NN5Ee+84u+ceL69+8dqXa5tqNx4QsHOWTu38NErpv9OuuV9D1nt89KUDmYYpC/JuHL5mlv5cPnMFYNoNYTS2+iE68hDY8jARaoH3IliUhRoGMn9elgMAUBTKd02nfe21LK6BVNqZZsf2cbpkOjz7o/p2RA5Wqt4rXGQKobxJAXa0UGPNqJBJRCkZR1jO1BpEfKuNH4UlGPaZmk2RI82iKhbGbdU4GGFZ3xm1jXc0aXj/Dc+ekryXwarpe691efuc8Xnn3IoFTA/Zt7sKXn9qCDT3NtiGy6tO9yplPgmRZr2aBR69u+uufdN/S7W5bPbgV6b6amWadzPiGd12RbO5dfxhZ0fAlvacBjFNXJnUXOwmEZa1Qi8s/jNQXSIhJ8tujF8bwp68cweWROTOa0KqNRQnAJWxpzZzGTrSh8WQqj7mZGQv0sd/8Azz8pd9B66o1aIhEsaT1JL8w1h+dJHQuqlPNpnHu4Jv49r/5v6E0ehG717Xis9ta8NyWZrREpEevwZsq5MtLZiGqyKP48Fx+EadGM/jLQ6M4NZxh/1CNnkQDHljTaJb59L32hjo5nMMfvjGKn52dMi2BVRQGnnl4K/5XX30BO/ZsBHt0jQp4sbqB/GzwjysrhG7yf4F9xOlLQ/jpgZN45Y0jePfEJTOvLv6utaZBCgICNls39GLvtjXYtKbTjFr0dbUhzvZqo3XWeXne3kjGXNnWKchPz2VwaWAcF/pHzV0ZmjBNAs1Wru1tw7/6g5fw4EPbnergL6g3HzuR7yhfR6bSeOv9C/jDP/0B3jt+wauvi2gK1eI/f3oV/uCRLtvcUxuWCiBosC7LKvjHPx/FH78zjMHRWSwEE4jvfASJB55FbM+zqA5FbdPl6wvGp5Xn3nM7ePnBfKmojmdngaHTFEBOozJywa4DBBVsACyPWiAcAxKdQMc659pX816C6apj3RVgo18CbivCc72nu3aymU54rdkwqReeP4ilC4dQnBzGQiGLqupatK7egHUPPonuHQ+gefVGAioZOCIpDI+s77Wza/2z8XS6hVIJc2NDeOU//DucfOVvsJfyyYN9rdgm1fmGOgOlIhuc8QCUaBlAsa+7loJfTApWfGQ6v4T+uQWMzOZs1lprFVc3h1hVmb9+JD8lslJgRAWcaiVsUy5UGv37Jnjzjsku/NN95Y/ApP5W5LKdly3fKPDfKmG3uPVJk0WB6TI2wjhKpVttyYxD8Kb4v723Mq5eoUtuk4wgFb7Xzs0QQM0SQGXx5INb8a//i9/C/h3rEJVVR/lxHU/xaw1ziP6a7MjHyi8D5byW8bEZ8qyRiVm24xkMjU5jeJyAn250cg7JdNZZgib5mhcqHxPF6afKppb3QwRQiWAILZSfm8M8RkJoDkkdMGizWU6W5vt/uwygnJOPzAfjsTKy0FZfhe5gFbR/6uISb5qg/MtJyhyZJJc58zlKqqnFah6rMLZQQ1dtzlnsI0OlJFJmeqUCKIMTQanw0YV5rU1522vcxrwdtUtoJqBK0MUItqTip/xTPt5JPvF1i59m+1ILFfxPl0v4d1dkanGRnXQIz+/oxJaeOJobZb68mh1CxYwnjM3lbTbq3PAcrk5mbGFpd2sjNq5uM9W+J/dssHVBEmw1Qqp9ppYZpSJocV0RU+/Uv6N6YrTilQ8kvfth75lf/JGn5uzuteOtyPfPb4nWcuzk2rOPSG4zNReJm6PCOw3s3NjoTpwbweuHL+I7b53E0atjJnxuQwTP1VAAq7Rih2aeyEAFOzSmr2/ln85cI5e+M9uXdy7W4LNOnZsutB2XDNjItpmBK52LOfB83nu2SGlb71oW8McYAEkzm67MFLYe6NR76OchyY+X6ts5ZPHXlTFcXsoZY3Ame8Oor5dVtRp+tuw5/xkf1jsBqHROJvUrJnj/5lPbzQy4rN65zXU1A+HCuHPSgALbXk0NBsaSeOdoP946OYAT/RNsk0tY25XAbzyxFQ9vW4XOlqiNZmmkyaVK5IfqX99fJLBU7QEoOX/m6U5JM1HaeFjpNbU+D1CJTd9IKid1FNLbVqeXyZfw0yNXcOjMMGYJbjb1tuB3X9htvEOjd8tZeAuSrrlG9C6Nztn33//5WYxMZxyAIngSgFJYEhA0E5XO5tiJTZn6XoiA6enf+xd49Dd/D9GmVrNsVpEA+QmQ4iLBq5BO4uzBN/C9f/s/ID9yCVv7WvD5na14cXurrX+SCWHtwaIWpBkobaSrzj7HowxKnCB40h5Br5+fQ6qwiFUEUf/gATeLtbPLDTycnsjj6++N4U/eGjILqr1sGy8+uQcvPb0Hzz2yAw3NjUSWFMits1hBv6gKq/CUjmLJwM3Y1Jyp8x07fRXHzlwljxrE+EzSAENIM/fRsM1EyYVDDYhSIJCp9Ui4wQbWNEOlATkFZ/uqsB3lWDdSmSIyOac2ozVYWn+QTOcgNdoY/Xzxqd349ef3Y9+2tWhujTMdrMAr+MvHSjcGI+ma/V6J8b4wMIm/evkdfP+nh3F5YAw5xl1W9PRJU7gW//Vn+vBPHutGhOnW7AUo41wYK+G7p1L4wYlRHL46R75ajcb1O9H++X+C8IbdtoeZ6o4BoZsCvxXRX/FcKzvGjUf7aoHtqpgxlT9zuTlU5PSsLoRAJI5AmK6eIFdOxie8tcD2kqRFndgH9sNf90ztjUiIQJY8eXKQIO0UKv3HUBwfwEImZbw00tyGlnVb0LlxB7o3bbM1TvUR1kN5obSZNOr8vYm82wpHYC6XmsMrf/T/xrvf/HP0hALYQ5781Np2m4UqEcTqz6nwSfvC5ZsGCeeX3BWDvJluuinAwe/I0DLkl6fHsniPwnYyN48myjMvbm/B9q6IyUJu1uvjJ2XzrUi8Qn1WXaDGZp5cyVCeYwrMMpygk/JOT7yo+nVJ+aE+3+aceEv3JQlYfin3bkzbJ5PUDyZLh4tlhYB8hsD25xemkWb729yuPawa0BatM75CUdbetXS7r0kOYKWKC/jx6Wm8fzWJLPnZ58gb/8f//e9jw/oethXWxeXMvjHBvK9Hem7OO/dJs1RmKZK8nnKbnK6LpbLxs7lkFpPTKeOd41PJ5WMylTNtLg0g2jon8hXNqGqTY6n96Vyyho7aq0r3qr+0JvE1K2ovLiupzHjXsP3HaumZPWSG3fDOLxe5opRNtEaCHYEgU9erJRiS6h6dZprW0a3n+dq6Mrp4TNQIGLGDYX5oU945Aqxpgi6pBMqk+dX5agzYdTXzLIA4/dYM1Z0ui1bctLWS9qe6mFsyV5CgxYKUtacIBfkWAiitDVKjkgnzRjISWeprVGfIctJGpyNT7Fin0+xIM5hhZUlmC55pVZWnQ92qk1JH4L8r+BuiapfevZXn94SMS9BJeLhd53/D/3tJ5t2Kiu/O+GuZ5RjhKAXFt49exjdfO4aXf34ahy8Noya7iEdqm/Gl6k58Hu3YgihiZJ6OGV6jldFVztfQyYCDrODJNZC1anNdOe0TJXftusauIxU6HXkd9Vwjw9K1nsnKX5DArYH+1cl/FqrCUVosPX7b9WLjfu0JtP9ZijG+jDyPbrRQMz9iIFprJAtTy8RPJICL3LS4zH0umAU7mQS3fcl4LoYjC4peEHdBjDvjIPVTbXz7syP9uDI2R2FWpkUXTHjPUSjVLuWyPCnQprCvqQ4q4LsO/GMlAaYqz/mx9IHUnZC+M17st106XfvuRlJt0MigOvGrzMs3j/fjlUMXbFPhMHnH+p5mbFvTZlsmmHXCDyGpg0mQPtU/ieOXxmw/qEUyxwgF9HBIe+LUW3gWKQqeUkuSqeQy60ww2ogtjzyN9XsfQm19vVdenxQpc1wrmBsfwYV330RyahKBmjqsaw1hS2fE6q3ySLMT0oWvI6+VoK37DTUBWy/VQwEhxnzKUx5OFxdNpa8wT5GRHrdH680EelecLZFhTWXLmMuVzDqfRkWnZlJsU1WIso3ECUS0VvS6UVa/7Lzsu4kUeb5fxfoeiUfQ2d2KLau70NvVgrWryIcofGylW7+6A61NjTagliL/HxqbwbkrIzh7aQTnr4zizKUhnLowhBNnB3Ds7FUcPd1vhirkDutIQHb2wgD6B8cxS+AkAbyvqxUP7FiHzzy+y8DTY/s2I6KRYhPsPyFaWV1U98lvtFfWlDQD3juHr79yEN/5ybs4e3EA7bF6NEeDNjouIVvbgjy5IYGH1sRRX896SQHnzHgZ3z81a2BXg5AsRgTbV6Fxy37E9z+PBp5XyvNeGm9VIB9EjKj1V/yOzow/kKcSsQDRZgSaOxFo6iKq47FtLQIda1HVthqBeDsjEHVgyKuvvh/8MZ+vJ77DMg6oDmmGa+Q8cOZtLJ59B/P9JxEo5RFMtKBl7WZ0bN5lqnqtazahuWc16oIhm/11MzhOyF1JCu36e2rVFWfRj/3A6OXzZoBlvlCwweWNrY2INdQRiLMPpJ++Gpr8kbwiFTz/+qac/IAbMuudLi3hzNQ8To5kMTCRsna4uiVkbTYRqjW57OOk5fjy58Zo+kELJPlqewaW+Fdts1GeKp/d4Z/qLEm/Ohfo0tyUe+5UMvWnK/37/rtc8+jGSHySZGErbaoJsH3yTo5mcbg/idnsPDrJ95ojdYho6xuWnXiipVWfkZRepTtbXsJoah7nRtOYJSOVUZyHdm/Ai0/sRihBUK8BUb73oWRtg85kRNZ/3zHcGvLVYDiIKHlkU2sMbeSPXavasJo8cuOqDjNUoVn59as7zXiFeObWDT3YvLYLG/o60dPZjCbGqV79IVMq8+m2QS95oUytT6azjH8a1Y+tavnaIiMarK6w+Fx8FG0eDAyo05WlOc1IWQesiP8Sk582WYaSqfLFCjtJNv4mgSkCqc0ETXsaytjdUMKO4Dx28Hxr/YLd32BqfFoftYSoJCD+ZxcDBE5V5mYJqDQD1cd3NWOlMO6UmMVkMsBYkZ1vqYKZ+QoKLIcwK2QiUo/OhMxxSyWB/rPiqEI2scK2xYj6Y06ItVFTAikZbDjTP47+kWlTddI9CbxOQGJZMjCFp/xQyVps/Sjz6J+Krnv2K0QuSdcS69dwdSiFfAkDozP49usnbF+rn7x3HkMjs+isDuH5ujb8flUPnkUL1lUIc1gOmh36RaS8vtHpKzk71w9J/pnJfbZKgSkBKIGmeKAWTQEyKUIluQTfitPFeL+RrFozYHo/SGeAioxd4qyAlXPunkCWjg0EYDJ0McXfNFtEJsBuj3VYQFsmcmXVySLmx1ZMjW6JQotGLTUjJJ4l/WKtWWslw5LBD6nFfBQSk5Up0qsEUO+cGrT9htQJayGoQN+wNi5NZm1gQCQVVYE+jWypM1ou0PuMFKtllT2vrA1Meee3QytTZmBpZXJ51GzUStIj8W4Bz8nZDF47fBlf/9kpE0ZaYxE898A6PLqjl2XHmsP3pIpxfSjXk6qAZrAOnB7C0QujtlG1FsLHGqMIaaNRCtt+O1pkeRSKJWTSGX5YjVhrO7Y++jTW7HqAvKeKAty14YY7yIK7JsWqrr6BsuYULr77FqbHJ1Ak7xbo6WsOmuVV8VdtainhTVlhI8sEULLWFiFYj7F+J8J16IgHjU8MzRbM+MBsln0DBYi2xloCLalMayCVPDy/aOuhpFoyNj2Hq8OTtgF4Z2uC72mkli8qU/32dTukjlp1n+1QqWpqjmHDhlV48KEteP6hbRRGNtns0Dbe66PQ0N3RjK6WJnS0xNHcFLWZKK3B0Z5SAnRSRxRIkvqfZhI72+JY1d2CjRQo9tAfra36rZcewVe/8Di+9NkHsaqvnRyGcWU8TOC73Xh/VLJw6Fh3FLZmwy8S5P3knZP4T995C9/8/jtIUrBZ3RbFM1vaWK5BDM0VkJtfRDxYi2c3N2Nfb6OV6/GxIv7Du7N4+eQUzg/PsEyKBFYNaGjtQUNHL2rjraiqIRfW7BOdE2wt9Lsi+5ZxDshYy5JTIwrUNBiANxU9zcRqPaCOBCC3HY7ypJACLr9v4Kly8V0saP1TbRCxVevRvnk3OrbsQXPfegQjjTaIEWpMkFdKS8DxT4V1q/Z3LQ7uTL+yxKez9NQ4sjNTmJmaMiuA27sSZqXS9ssxAOX8lr+aTTE4JUYnT250dlhxQdJ1LQXP6dwCDlxN48pkjvmziC0dYexbHUNHY721Sx+ULX/+cbkPJGk2VbM/VYtwfw5QudknFc+t8nYlGZC6RRuSX8ozpdGnTyStH+T8A+NaoGx6+GoS716aQTJXQkukBtu7o+ikLKrBT/f69SkXn1Db056np8dyuDyeYn2qwSN7NuCZh7Zjx+bVtiZQ5eza+l2QghR/lGDi80gBMvIKXUtGCEeCaCX/7evrwObNfdi7dyMe3buJ8dhoas/byTc3rukytWfxzBaCOq0Lb2tqRAuPslLcQHAV+L0Ht1dW1RI0BItmZU4W5Sx8Lw7sM8wiX6c2fa13AvfHjfg/XvIL5eZELJeX98gfk9Gl1n+ps/TVY3TP3Wf5UGRTXulRbWAJDZSODIwuh3X7pJk++XlwbhGvTJbx/dF5jM5XYV17GLv6mrB3TYsxDW0IJqFR654sJvxXHKVuMpUq4L3Lk6bal8w58+wytdvZEsNmVpjH96zBA1tXmdU0daSRYION4msGyzpC+nWNvAuT1H4FScmSU/p0ZN6qsU0nc/jxO2fxlz88glMDY5hJk3kzH6Wm97uBHjxE2MJuFg1kmsohlb/olmu/7obkjV8hl4vAP1HNcs8UbXuVP06UsSuvuLx3+KeuTExYTiKX/6ZAmoxHvLE0g59hBgeRRIn1V4spZQwgQoFYfawLmb9e/VhkPcsXCsynFMH5POtPHZ7ctRq/9shGswIZYn1qoLP9GNzHJBefX0hMjOqhBLpDFNL/+Pvv4wIFnAoZz6ZYHHGGdWp2BrOlEkK1dVjV1ojt69rxBMPfua6D7cO1CQGua2HfH6RyksqenF+cdu5kjdsiPxelric1PqsD3tHuKfkrSHmpWaOzVyfxnTfP4ghBjwCp1pPJguI/eHobtq1ts1mkDyMzMEHKEjxdHpnBX716EgdPDVmViDVG0NHWYmpj/iijNh0ssC1JoJ2enDYTyWt27sUTv/WPsOPpFwyoSaVO338SpNSp3TSEajF4+iy++z//dzj33s8xX8hhQ0sdHlnfRAG7Cbt6ojayLVU+U/Na8a3Ij67Mmr92Pon/eGgcBy7PmvrHU5ua8IWdrfjSrjZMUvD7+tEp/JAC+vv9SdbFJQNo+pORh3071+E3X3wYn3t6H+rYGVuHf6cVduXrFjH+0A+r+4yf21jZHWXpVGosOds/z6m1yCCOGYWQUM+vJVxony+Bq3Co3tT+tCefNs22xdQUnvXOtVzwyK/MnwgxbMYnS0D6xuFz+OGbx/DD14/YWgdpqG9oi+CRdQl8eXcrRtML+G9/PIyr0yzjphr868+twRf3dOBHF7L47vEpvHZqDOMEWEqbDRzwXxJQbWMTQmu3Ir7vWTQ/+nlUhwm65rUGyk/3naXX8WN97Z0sfy5e7i7c2fIbPHf3/evric/Y9+hQyUwDo+eAIz/E4uAZ0w6ojyYQ71mHlvVMw6o1fKmC+mAIzd19CDc1o64h5MpR9WQ5bjeTXx2vxYldJPmyZv2GL541Vdg3v/WXaJi6gn/8yAasJy/W7JM+cBbl1N8sYb7izJkvk+fvdWSBXAtJZ6qL/TNFgtwJXJrIWht5cE0Cj7GttkalWlXFuv0J8Xk/ajeQBoIEnuogxutmlOp5rYE+lwrSh8RP+W9v8R31zwKebr8sBw2Vd3K3miX8pEm8Wrw9W1rAaKqIdy4lbWZQcdvYFrKtATRDr3iqH3Dl4hKvaxkB0bKUd8kP372SNOMRm9Z14f/4L38Tn3l8p63drKZca8Dn40rscmVRAEqQu9J9A6pefVLdlTqf+PbCQsU0XgqFInL5gvWB2q6nOtzW/TWtC5I6m2ZPxBqXfeRBPEXT2hLsw0yXIWX39JeSXPe1kpSZ/j390rlbdqW0iqFqBk5Oa8GkYqe8khNYcuuj3FHPXDWXuzNSHyQZRSAtwwKbKQHnM4sYL5Ohk9lp47HLExkcuzqDi2MpM73YFHFmo1Wpq9SI2YNIVaE9FkRnXDNSTt1mNlOko8CbyuLy0DTOXpnA6FSaQnAZNQROClxWgDSzpRSIuZo5WD8jdPtXkZQ2ZXqw1kYGrlDI/NHPz+Hff+cAvvHmCRzvH0MuU0LvYgO+UtWN3yF4ejgQR3egwWZwlC+uo3P5JO/uhOxb/vs1cJmZXvtxB923MrAfRyxz79FyHbDFqjrynsaA5JzaoHM1rM2ahdKsVD2lbs1W6R3VOZk0PxvIoEBmrQ4hTGDdoDUqFpZ+fKK/rBuKe7HoGIkWDtdS4KynExDXugNtjGczUTd78CGkl91onHSQx6YyOHVxHJNktErtM93deHZVD7q0NwnfGUxlME5wq3U8MqUtdbIFCoMmADbUmTqh6rKEfxcD//jpkMI25xcjL8g6nOnyOySBJgEmv05UmEYfSPkkMDnP9n95ZBYHTw/jrWNXzZqhBkw08/T5RzdhTWfCBmPUYdyKVK+kwqYZPq01O3BqEN95+xzODUzZjHZDfT2i0bCtjdHIo5Ug35XKTj5fRCabRaFYRKJrFdbveRCrtu1GvK3L9WPqYD6hAnF5zrrFOikwIfBWIniaHRnADOtPep5AkHxAatGafZJBhjoyfaV7ZSR1plkjLZiOBcVr621t1PnxHCbpiWrY1q4Irs4U8M33JfjlTI1MWEzfmgVDghjp3Q+MTGFwdApRghTNSDFAx48+oCxuTdfi5pNpFzCd1WqDaosN9QSODaZyp03FpTLT1tKIrrYEugjmNEPV47lu3utoi6O1KYbGWAQN4QbUNhBAaVSZdeHm9vwxlqHCkt9yyhfWNY1Ov3v0Ev7mR4fw9e+/jbffO4NJGbZgvsoIiAyCvEi3qqmegqjbGLcnVofNbQ02aziSKuMvD43hJ6cmMTqXx+aOIH7voS7bWHdrd9T6ylH6t5SaRg1BR7BvC6qDYcWG8ZBQfOeCrJ8ER9fOXCm7pzeWuOqrvXnt9RXEmyzfygKFhIuHUDnxU1QmLkMW/gT2En0b0bl9H6JtnWYkorqWvDAaQ7y9C8GILKzKC9ZUlafz7Zak++5d51S39SeBuZpASkZZ+k8fQ3Zi2NQltcY6XCde4azmOTDgoICjDwrJoxWPFY780frDkbT2f5RRLalxLyFfcmDMX5LgZo6rbMDOS9JN+XkvSH7Lez+aOioG6ldttol/dl0ltT1jzr+Q/PjKM8tbnvrgSdc607Wem/sUyeR/5vU4+dyZsQwGpgtmTS8eqsHqliA2d0aMJwrUqoTExjQ44YOngdkiDvSnbHA/lZ838PTCY7vw+WcfwOq+Dr7HD3zet7KTvKd0q4x0Yak9SO6VVUzVb6kC1tTX2QCXZp20lrSJPFHGkjrIr6uj7V1f04cCBw10MuftClG/LhBnCUQFSf7OzGug+2UlP03Xk3/32jNfCFElVuqVH/5RqnkaxfePVlGW37n7vNGXakwKsbAYMBW+I6lFDOZlBaoC6ZgOzuRsL6gZMnnNKsnqU8ibiRLDUuUT04mH6229lNZHyUmtSuoDyWwRIxQyB8bmbB8XrZManU6aao/Ucnwrf9YADH0zRfRWDcBxj7tP3ydKlpnudJn8e3ICh8wzUYEN+Ur/BN5+/xK+//YZCoen8Mq75zAxlkR3pQGPBprwuaoOfDHQgX2Io5HgQkxSY7bLwqodb127Poyu1TzvSx6u9+PGK/89d/Sfqv450p1rV/6Zf9RT5xyjdxPtuiIYCRRwFCnkCUCkfhAOB82QhPtC5H/N+uDxAM1EaXRbTsJ1jp1cPNKAtkTYwLwP6Hwfbo/4Pr/TWr9ZCjgDA7OYTudts8tNiSZsb27BnpYWrI05a28aIJjIsF1MpzA4mUaSbUMCser3XIYMvlR2aquMhDpcCcbqbAUCJehb/PjMmKeFbRfu+jpnt53zYnrH5H3r9w0r/bldP/XpMniis2t+LIMSum9hrPBM+fDa+1fwzskB5k/KymfvJnZcD27A/s3dBrLU3plCl06WrfJV+aN8ErDK5ObRT57x7tlhMz7x/vkRaA+3EEFqIq59w5zREdULsSH5od3kM7kicjmW3XwJnes2Ycujz6BjzQYT5sRb3MteRD8RUvyUxipEmppt9mnk3Cmk0hnkyxUzWS4T5Q0UAiUMauBK/FCAamU0mV2W740CUJFaU+Hrny5iKlMygU/5YPtHXUhihnxbafUBqtYlibdKZWx0Yhb9Q+O2t4ksTipM7aUm4CO1MY24L5P7/Bb5dasM9CKoiMoP1X8dbXbAlbEAUXUthQS6WoYnNcwatVleV7HcrRIpzvrOvvUj4JPC9e7dKgp3SyuDkb/Mf+PXTMvw0CTePHQWf/PDA/j+zw7jxJl+TM+mLS2t0Xpsag/j6c0J7OyJmDfqC9c0N2BLR8ieX2YZ/fjMDN46P4VZ9oVrKPR9bmcr/uDhLn7XRNAVxNmpMi5RMFwqZtxM1OqtqAmT19i6JEcfPbnX8s7360Y/7dr78bPEXTIvlCf5NBv3FeDsO6hcOYaFYh61kTia1241YxGxrj7WNalgVxBJNJv6bKgxxrySUQ2Wp/l3Y6g3kP/YO/rvSxuiriFoa6guH3sPs8P9DEuySBXaG+ut6s6zH9FMipvbvC4FH07Lr6iPqmhck1Wxynj4XL6MZH4Bs+RHEtxloEUbXk+y3U2ynWXY9jSTLv4lMHUvyXxb4aVO5awfZfx8AKU/mb3W1W3RDa9J/tP8k3JMj3wA5efgJ0vXR058Q3yhn+3j2GDK8l35vEZr0trUxpyFOhkSUXkJ7Gbnl9g/l3FxMk+emMbJkRRy827rhS+98CDdQ2YptE7bIYhf+ST+406848dNK8IRr1NUfP7p806+I5XeavJJrQWs7mnv/JrWOs0ussNgm2ytWWJF8JuJ81LttUQP8wsB1PNZyFC+Q5X+3y8v3SLu192yHHCntyT/+Ye9c5tEL6zOsDxUJukycC67iMmSZreAWHUFrXUsA54LvMnMripoRzyMWLjWhFjX/JzuvTrxlmgDeprD6G0Jm3U0zTCZkMPn06kcLg1P4cjZIVwemqKwU7J1UpqqlEWVbGHeRvUknPkCpGi5vHWg86u8LvWuTvT+8gefAF3TrVa4XtAWvLtf4Q27x7wTSbgrUQCcmEnjxMVR/Pn33sMfffsAXj18HldHZhAN1GJvbQK/VtWG3w104/OBNltzpNzVJndKsx+EF6QL7i7I5ZVOfoEf/jtKi3fp043XPt3q3jLZR/xReni4HMjjMAFUrqKdvgMIBwmgJMgt+36j468YKqlcLiPN+pOi0/5jrayTAkBuM2QHVFbWkw8mz18e1Anm1SnOFjCbyWM6V0CR5dZAxvVsdzce6+jE+ngc0bo6ZBa0Ai3A+rtggwMnLo/hCMv14vAMZtIFi5us8mgtoIBeyUxTL5qTxTKbrieDNEFXEeBR59ecbvGoR+b8MvDP7pDoiQ+i5IPqp6rmjT65MK4nldWS2rDyXg+9c9tMl54oPmrjEtKlqidDEa8cPI/T/ZP2vqwmfmb/eqztajKjH+IVS+QLLg/YeTOPtY5Ba6YEPgXATl+dMhD2t2+exRW2D/H+IPmJgFNzImbGI6zQXGosfHWg6WzeAJQErb5te7DzmZeQ6OxhB0QhzvKT7+uze0wqrxvJD0YqGbL+FyMIl1n+5OQYlgjw5otFDM7mTTWl3gPZyksdda00OdLRnUtA1+CjjElopmOa9XWYYOrseM6cVF1kEl1aAZqZFRhTupVoN4sbQIZ89vhZWdC7an5q36Zwfb1ZexIZf3CVziP/hPf9qNzk+HPjvRvJ/OTPLZ175ZZ0o7+38vtuSeH6YXv5LV6dI9i5yj7q6z/4Of6X//QTvPP+OQOfWsdTI0DAxrSmpQEPro5hU0fYVDDZNaIlXIcHVkUR4/VwqoxXTk7hRycnbTZjI8HWl/e049d2tGI334kk6hFl+bw7Oo/zMwtYLBdR09SO8JqtBFLNqGoIWVmYQYh7lOgbffGzU871pQxPZclMcdyH14yjvTF6ETj5OirD52wjXVZqhDv6sGr3I7Yhrgl/LMt6Ap3mrlVobG0zYOyve7ptUvA+2bkroPpQnfGNodPHMTM6bNbOwrUByhrMJ8oqhaUFL84kv0xX+nUbpKooNdr2SA3lUhA8OYMgknsm0hq0yOPSVB7nxrNuBphgap7PtVZR6xAt6+4V0a9bead7DkC5AVm7JjcXj7xtsnfFOVls/HUAymWaAKipP/p5+EmR4mSOAdNZH87TAvP+4gT7leG0gSO1rZ3dUfQ2hWwgTgNIGfLDtLZBID/snyng1EgWh64kTZVWKo+b1nbhucd34iufewwP7d+CujrmHXnxMi1n3R3k4e2Sy+obHH/885V0q3sqCI9PVj+c6P2aOokk22SRRwnu4aolNJpiPt+hc5u+skPmBwVlECuoLKEErSE7uimMv6c7Jtd89CuQFECMYKmrIYAHE9V4qb0Wv72qDn/QW4dEXRUG8xVD9WIWa9oiSITr7TsxWzvyT6VjPrJwpO4nAxQyhS5AFQnWkglRQJonQ2K5SvC9MjqNw6cHcPBkP0amkmbOWCo5ipM29yvqXQplEiQkGPsNzGqH/bj4r6Trrz5OcnFxkaFTVLxT/VonxDxg5G0tjczdfuunx/Dvv/1zcwcowMxQSK9iXd9dHcc/C/Thd9GNZwPN6AlIOJSXjqm5Du1Xg/z80XjZxUoWBypzyFZY7hRMQhQYBKDcuq4bHeGKsrSW9YM8Qap8EnRUGwRSJHg3RYOIR4KsK84ij8L6sJzzO4xrdcndqSJznWTZaAZkulAguAMebG/H2lgjorV12N7SjGd7erAhHkOIQmeWYC4pM6YLC6a26gDVBA6eGcLrx/rx+tF+W1t1+sqkqfxNJXNIUUDLU9iVSppmAjSIoPpu10yPgJY2V9WGzxrhtLEKxlMg70MTdQN5rNTS6H9mt/ijZ/bcI/9UeaBzPVve+8kGsewx7zE+vG+zT0Zup3fNBr5y6CJePngBozNZAzQS+CNBqTa6WacC06iy0tqYfKGEZLZE0JXH5dE5vH9+FN975zy++85ZvHn8Ki4MTdugg9p+MNiAtpYmNDfFLSzXJlTG7qhRN1lMnJlNIZtjp8l8Wv/AI9j7whcRJuhVXVE8Ld2u2D9WsnC8c0eKZxVibZ1Yt+8Rm3WZHR1CuVRALj+PSxMEUgRCTo3PzUZJnc+tiVK99LmsVX+biQqRX5+moCDVPVYR463qMyXUv7SzFdt7Gils1JjgJwHDZn4icdRGE1haYJ2dnTULeO/TjU7N2fqPvq4WBOo1iCFSCuS8gvYzzq8Iv4x0qzRY0fBH6WYdujI8jW/88BD+mz/8Bn74xvuYmp7FYoB5F46iKhhme2B+sM2vawli75o4uuMNZnRJuaRNMaMU9F87P4f/56uDODGUptcVM0Dw+IYE/unjPbaprkpSRVug8PfWQAnnJ4uYz+dQ29yFxs0PoJZAqqpe/YAan4vix03XwmBdszB5R2llngXmC6hcOYLKydewODvBuIXQpJmn9dsRaekggJFK7qLNOMXaOtjmmlFb3+B887L8o5KvCqttAQq5LEZHR1BXKWBtu6xZSl70XiSpeP0itts6vw0nnqfvBEYS4VqzvBdlW2OwtkG39mgTHpTNARk0ShcWzDx2U6TW1Dmt33FFdpPfd+xI8udGp4eKn2adxBV0fVszUCsyxX1FXkIffMDk/GYT4LkBKO8lvw/52B1/7ODdYHHbVg5Dc242aWSuYHvm9bC9rW8Lmepemnk/RRA7aKAph2NDOVyezGGM72oQsykWxf5d6/AHX3oS/+y3nsPa3g7HzVZWll8iqv6ndRu/Vs0SGa9dRJI3MotCzlrjA7O+p0lriUU+aW8am41iD6FFtFIBMv1TOn33y5kN9wf51VWNUEy+oapi+3CtC1djA936SBW6WChak5acB0bzZaR4LlU9jbjIrHkDhRmNiEpQUkPTaI0YpgQBrYeSup86lLZYkMArSmbXiK7GkK3BmKQgOZMtYC5fsFHnK8MzOH5xBGeujGN8Ok1hq+wERnqoBbdyYhzSF7XCJzn45tJiMvAnRS54O0qYkx5rQMK9OmGelwvzOH1xFK8eOIu/fOUwvv6TI3jtyEW8d3kYIzNptM/X4FE04atV3fgHVZ14GHH0EThpJkpeu/btpcwP61eEXKrcflA/hwDUIuqqWJ8oJMsSnxt5F5vz35QTqZ4yn+3SCZWazdHspfYoE4CKsK5JZUkqNk4/3f/2ZrI6Y357jhVY9bahoQbDUymcJejNEBhpFL81xI6UcWtuCKKJgkEjzzt4byNBlMDVvrY29EaiiFTX2voTzV7NpLOYS+fJ4AuY5HGMdXxwMklgMIPTVydx/PK4GViQmpr2NxLgkqW5g3SH7N6QrSE6PzhtaoOavYmG6g1Q2KzCbZCfeusEPfJzVvdWOgElA0srjitV9OwdA1QUVqyMNLDh8lqqelrzJOBzfnDKykWv6C2zxse2fmlkzjbRPcp28f75ERxmGg+fGzbgdOzCGE71T/CdGVPzzRBgiqLhkKnsNTGfZYBGapqKzLW9wpxTbpQIyuZSKSyxjjR3dWPj/sexYf9jqCGvWiQw9Ulp+dgcE61ZCqkXyfS3VC/kZEUyPzOJ9Pgw0iP9SA5cQGF6DPOFPOMt9aAK+eACBmeLGE0R8FCwbgxKTUzr+tzosj+DJo4nQEpZDocHM7jKb/RM4TdT6Htpeyu+8kA7nlifMMH9ynTRVLBlbS24eiviu55EQ0cfKrUNSI2PYGp0DCPjczhzeQSnLg5jkfmogYhQIwV4tknxX8tgIyXSO/2lJEXeS4AqqLZNaKDUsbCEYwSS3371MP7i22/g+z85iDPnrpjp+IbO1Wh64otoeuizqGvusJnWMkFERwg2mKhNcjUqbpshLwZwYWYRPzozi9dOT7L9F83M8m+xPP7Bvg6zGhYi2JIfajcldq4/vJDG0cEUFot5lstqxHY9jvoEAZQs8llsb6+tf3S6xg2tealC1dQgkKekNngKIIAKjF+x2d26WDPaNu1CYtVa1u86vireyXxo7UC8owu1Daw38kO1lcd74tiuZHxEYRXZbgbOnSYCTaNZ1oCZl8p/Y0se+bmmWw4Q3p7zfzQTLGAcZ9l2xeqw1jNl3tMUQm9z0IR4rcHZ2hU1VUy9u9yj3EF4H+j4c9M9OpHNQDkosHxPH5gssnzjw8jJawJKizIYwT8DU4y37l2DU1649yI9v8jpx4gn/NfyHYGj92QRcSrHtiLLu1Wm5ixeeXU6b8Cqn8+GNJM/lzftj0yG7SjUgMf2bsaXP/sQfvfXn8ATD25FW3uzkyc1Grkc1i8XVf/ntRu/JkWBEiXoLBMxS5dnLz1focDD+9rPqJb3NDqjIpRb4E+eiL9Ap3PfMRssH9Ro5HT+93T7pPxS/vo5pzwPEw1FWUnDvFAFVsPS4C2zHpdyixglkLLp6mCtGZTQCPlYMs/KTAA0SQFxKmvGJ7RWSgxIIQQp+GnGqisRJjOqtxmD2VwJU3TaU6ipqt5MeI9Mp3B+aBKXx2ZM1W2cbmw6g+FJrZ9ya6YUnlQ+tbbEzJvKqeX5rc8/9y7vGck/c/xh2AaYyLRNvYFoJ5srYopxHRiaxikKhW8dvYxX3jmDl98+bXs5naDAOJ8soWuhDg/XNOEz1W14qaoNvxZowy5tiKuhAXptSgjLwrEL1E/arwL5SVESz1SyeAdJZCoLxhS1aLKewoyMkzgxX+TyYPlLHlxnrQ13ZYhk3oC2VMBMtOSzxnCDGXOQWqBTa/C+vSX5z52YYvvvUPCdYZ0eZ3nm6bcAUVoCOF9bF2NZMWzNogpErSJo2tbUhC2JBPqijehtZGcajWK1jo2N6Oa9tnAYjbUEPuyxShqEoDA7STAlgxXDE2kMjicxOJHkeQpTbEMzbEOXRmZxhkDkysAUcmwv2jepszmKRrYfdQK3C6BWkn2xMiv8pJPUmd7K2XMVBY+ywCeLez6o0qCJ1PG0CF7g6cfvXTJreZpFi2hPDAJMrVMqs1eeSRVsr7jBiTlcpbCu2T05mY1X2sdn0zYrJ8ueMiTSyO/jjRE0xqKIRSPmn6mgMRHL4Inktw2FkS+WkCKAqmeZrN6+G+v2PITOdVuMT6w0X35v2pMnrIgPUbALMAyn6sQ2XCyikEoiOz2B1OgQZq9exuSFkxg/exQjp97FyMlDyBBEsTIwMerFlKYlU78bSxbpSphIz9u1ZvylWifhTAMC4n0qR6n4SYXvMIWLqzNFq/8S9LTR53Obm/D4+jg62sJoI5+W/r/UoydSBKVNPWhcvwMRulDvRtTV15sK5dTkNC5dHsLpC0O2xiedLSBPnlZFfiuDHzV0Ghi6lnn3JBM/eVK0VU7k3ca3mc6r/eN4670z+NaPD+E7r76HNw6exFi6jMbVm9G0/SEk9j2Dpkc/h8imfaiNxrGQy6AwdB61C3lTK9UMVHfC7Q83lCrjb08m8eaFWUzOZdkGamzG6Q8e7sZTG5vcjCIrscpQ9TmVW8L3Tkzg6NU5VLMORPo2myW+2niLvffJZrMCuxagqfkKYM4MoXLyp6gMnUVgvoi6xiZEO9egefVGBOPNBsy1x1o00YJYSxtCsbi1DQP1nl/3hqzxm1EKGWO5fPQQ8nPTqCWAiwar3QwQw3WDjx+NlHZ5o/iH6zSQ4cq5JxE0Iy49iQasbg4RRIWxWssVDDzdW7LS4I8dVziRnfOhf89Psu64vw8nf+ZJGw/7cEmcqCz4ZPVzRSbeg/y8bWLE1TwF5FKFBVyeLODoYJr8kH0DebjqVJ79sWajhmbYR5OnaRZwkYAy1siyWNWKHZt78czD2/AbBE8vPbUXe/dsRJj9iGaNDTx54fwyUvVXguu+1sAeuHWh2jro2dpFzLBnnqbLM21KXqRqyWY11Pw0LelcNQs7gCQZ+ly5ggyPEmLUYKySWYb8kubKfULKb+W/Kq+OajfMYgq3Ln+PJ5fQzz5fnbf2LREwGiRw+vnFKbx9dhIHzk+yI5i2nbvbYiGCKAnCbuaoWFrEXK6MKxNZvNs/jX4Kp9Jn3haI4uFAAm0EUWF2apoB0Gi7jEycvjKOg6eu4viFYVwcnCSoyiCZzjuTjmxExkAUQfqvhqVT1QBjH+7E0mB1w3d3Qb68plEYhSN1IJnilepVkYLJ2FQax88P49VD5/FXPz6CP/neQfzHHx7Gu2eHMDmTNetza+oieIjA6beru/DPA714PtCKjUy7LNaRNdheSBZXc94f77l6/atDEjGVzjJ/TwUyBFCzBqBkRUgWu7QvjJXfLUn3td5FhhkkFMtUsnZXC5ia28RszsBUR8LtDaVBFZuN8gRbrza4UyNdy/nE/OZH1RKIWejalFBqAKPJLPozWcxTwFkvgZ6gQCqHCldqHFrAqhHB9lAQWwmmHu/sxK/1rcav9fbhoY4O7GhpxsZ4AmsIqHoIrroJCHroujzXHQ0b8FoTi9kaq16+I0tSRTrt/aANZ198aANWdyZuivEdkZJOp/psIMjzyfLb/S87++E7/rsCT1Ldc+BJdVOPAxhn/X7v3CjePHYVxy6OmGpelPnQ0dqClqaEmRuvp3ClfDVLcxqYIUCtp9BTR6BURx6imWpZMVTZN0bCSBCkas+MOI/BBm3kLdTm2rfI2j3Dl4ijcz2QWmBGFvgIXBpbO7D98ecIovbYQnYtCNceYn7idFgma9w33iTd6v4NGa91nRWW/RI75nJ53lSwiqk5JIevYuLccQweeRtX3vkxzv/sZVx+5ycYO3sEMwOXbCaqXCoxCJnwlrlut3eVRvbryVdlwEcA6v2BjJns1T0BqHrmg6kyk6p5Tzz1vf6kjc7mCaZ64vV4ckMc2wiiNOuhlqT3td8Uu0u8S7Al1WkNUEa3PWiCenjtdtQ1tdtIftXivFkKPHNxCO8cPm/rpLSDfsQGJOpsgM1CZ95Yvt+YaX7++Lc/KG/vBS2HtRyYd/TCXBnoTeVGfju/iNHJORw+eQV/9Dc/xR/+xY9w4PBZG9iojzWjZffjaHvhd9D81G8gtvtJ1EQTtp9SdTCKhWwSucsnkEmmkCU47SF46kmEDKifGMnhT38+jDNDKQQpxDxJ0PTruzvw8Jo4miiEr6zD7D7MEMgrx0ZwfjSDhnAE0Y27EdvzNGoicVQWpH9zQ1o+EWJ4rJu2h5TiMHoBlWOvYml6CIHaesQJLFs27EQw1uS0Qfi+jEY09/SigeDGSN/qeC+jbn6yLcTCbGtF9B9/D3NTk6Z90EygqpkhRtsA1E3Brryh8+uueWFO5875p6o7kofYzCnHiFNq0+uAqZJpNkSDSDKmdW1Ay766Z7RcvW8ghSaneuQGCd21T659KjYrPOCpmqTgkoBT2ZT13Ff61eCtAJSTRLybnyRZVJ1RsWxpCcdHc7Zp7lSyYH1AnOUeDNXbIKvWwEYpL8Sj6mti2NDXjkf2bsIXntuPf/m7L+D3v/Qkdmxbg0SC9ZGyolRzzX8rZwvol5ICf930gvXBEtDH6ogwg/M4HSphnOdaMh+rqqC9ehEbtJFsfRmNAQknrtD1jVk04tFn5pS32bGwAdNp/6hoDRBim7bRZ76pyuDXbXdwIwuffO34ZSOXzwINOhkuLOF/vFjEd8YWTCWl1piH9odaRJ6dbmCB77OASuxkYuE6bOyMoa+FHXm03kZSx5N5s+g3kaGQQyG3dbEO+ypxfB5teCpARsxgZth8+1HA6UoG71eSOF/JYlQr5ViWGoXVomitf5DQ0UIhua+zCetXtWJ9TwtWdzWjRztAN0cRptCpUWFXSej8RqOKYMXuH29FXoJXfiPha1FmiJkOdrCXh2dw7uokzl+dwKWhSYxSyEjL+hfBlARIrcXQKI5E7A0I47cDXdhPkNgRqEeMkImxM+C0XD9dwH8nSGkWo87w9xuVMfy/KlcwsVRChB1ze2uTmaa2Yrplpuim71gs7NWU31LbkvEAdZyJaAgbVzVj76ZuPLC52zZrtRF0CpIsTX7pvnW/KmndvUaOtwboN4VYgoO/fvUEXj18ydY5RSnka93Tl9eux+9t3Iwmjd4zom7EzpFVGx3pdF9mjWXmXGv5ZFZVgz72vn3jvrLZVH4hK1IHx8bx/f6r+PnYGFLMo70bO/D4jj48uWuNqapo4OCjksm1JLVt3xn5R5Iv+8q52+5X+aVBDq3Zmk7l8fNTQ/ju22cxMpW2NU4hgkvNHCUSMdurSyBD6ZXBmXkDGm4fILewnG2A7dOs77F9a1ZRwoDuCSS7slkRqVuQ3pPfMlCj9U/JqQms2/sQvvhf/p+wesde1AUlVHkAyif/dDltLqlGKzNHB8bH/hQf+cN7Ak0L5RKKWQKSsUEkR64iNTqIzOQocrMTBqS0xmhxnqCIwGqR72qU3lRTq2pQqaWw3dyFRQrjAlRzIwPIpTOoriwgSuCvgSmlazrjVFMjDVU20v3ImoRZbntsfYzCRD1Sc0X8dz8awDePTNjMldbk/NqOFgrtCdtbSup84pea1fvW8Sn86x9cxWCSYXT1ovPX/wUS+18w0LZYyGIhPYPshWNIHX8b6fNHMD81ZHw2FA6ikeW5eW03Ht61Ho8/sAW7t/YhEou4WRwhMzU8lvFNjVbXyk7XqD4euiHIm8gaJJ0J+nyd/OLclVH88K3jOHDkPE6dH8D0TMrqc0UzfWt3oP0zv4vQuh2oDkVsHZLNLHrhVNXVI338LYx8698i238WtUvz2NkTwtbuGNrZPgdmivj+8TGW3TxWJRrwr55ZhT94pMs21VU7V1uQzCJ55vxUEW9cTOFPX7+Co5NLSKzfiuaHXkDzk79BwBbHUsmpsTr6RQm9t1SRNb1SHoHxy8DFd7F08mdYSs+iprEJ3bsfRduWPayjUt9lHSPw00CFVPfMwIba2sdR5MoClmUd28jU4CAOffevceLN1zBy/gT2dzfgma0dtiWAzFjbwCo/cLlmldDOrifdc+9de8e7dh9+IPlvflpkMWYktKEuU3zDGijHOW1ywc7cr9qjgScnSeuOPVGPUibvEajSfNQyfcIJVHwVZIl97+BcAa+dmcKF0QyjXcGXPvMg/td/8KLtZyfDJIvkp7pvqoxsV1KZlnp3fT35J+W/2lrps3lkdeFXgwLfTLzA1LA42UGVeZgjWDodLuICgdRYLVExAZQMgjZXLaGjZhFtdNozqr2GjJ/3/G7VOmUeBajUL2lNlCY8ZDGu3o7O/LnAlACW9kuS+oPeFakiKV+vZa3z129yf0/MKzsyR1hJh0vA/9y/gL8dKyMnlSkKQTKA0I0GbA6Esa1KsylV+OnSNC5UZbFUL0anNVDVFJhkgY5lSxDWtFCLXdUx7Ak0Yg/hxKZABF2otz2DNCuRZanOgHWhUsAISrgQyOHVpSkcXUqZoGRrodjAJBBr758mdlqt8Ygdtd+IdPel/hPRhowhCgANdfaeBDvNSgTptF+Q1As1eqQZCjEi6aQrnhJQiwR8svCTM1dClkeptGj2S+aqJ+dypl4oNcOpuaztS1RbX4M2ChWd8Simc3lMJbOmlvcwweH/LrAWDyBu1V71S+n8u1rPBCopVmKauSAA9YeVfswFyojVNaC1OWGzUDay/4HZoweuEUu4Vbll0jmWT45lJRWwCsu5DltXt+HhbauwsbcFXc2NBNVaSyIhSt+73Pd8sd8bScZMZMzh5OUJHDg5hDeOXzEDEA2sS9ubm/Fc9yrbI2p3S4up8on52/4jDN/FnT/0WvzKQAGPqmeKs1kd1VAp61+FwHyU4O98cg5HKPy/Oz6BkzMzmFuYR3t7FL/xxBbs39xj67tq2Uk48+gWwEci4YSbvFl57WeLf2Si1F50Q+scr46nDFi+f34El0dnrO1oE+TmeKOpUmh2SSBA3zkQ4ni2ysuc7stf5Y06QbZH14F6+WdxcRG6MZoryRaWs76Mjk9hdi7Nl5ew/cnn8ev/9b9Gx5p1mGfbpbfL9clPjkjny0FZHBUX1lD2F17Ubd+ZciFvC9ez0+MESFMoJGdRyMyhmPZcatZcKZPiu+R9SltNHQL1BEqhRlC6RKCxBQjHEYgkgIaoxbkwM47Jgz9G8uIJU6Nb3x7C05uaTU1IYGuYAOnsWBbvD6SRKS6gs7EeG/nOnt6oqenJ8tufH5rAj8/OmDrLWpnI3t6KxzfGCaDcLJSM+QgA/OD0LP6bHw3hwhiBWrwVHQRQzY98julWPWTtZPoXUtMojl5Ffug88v1nkCGgyo0NmOn1GNtlb1e7qcis6W3DmlVt2LC6k8Bqle3tVB9uYOP2M42OZcyM8HKXOX0P6uxNdKOXKmg5FZ7iogE09T3k3ZcGJ3D28ijOXR62GbbTdNoIN53J8515hBLNSDzwLOJ7n0V028OoYR7pvg10MC1af6PrBYKI1Im3MPna15Eeuoz5Ugkx9nPxcB0a2bdoJlBrMbT27LH1CYKnDjy/pdmyhV2mZYUMHojH/dX7U/jTg+NmlTUbbEHbU19CfM+TCBO8yUhDheDbPjD6GPLvA8hKrC4IpKdQef8VVAigKjPDjHcdQh29aN+yF01969kPL9pmudpvTTNQdaGwtWGVvfy41zH2c6Kmtg55tsfRS2dx6JVv451v/Dl6ggt4cCPrY2fE1O2E692skKXGvnMkfiTW6/iyXnHWUJ3w7sj1D78MJJ4lECHZS0frb+yuRzyxKy9BOvilo/zRfJNA04L6Lv7dSJ9UPii+6l9k7fD0qCzuZXBulDIfU7O+tx3/6MtP47/4hy+iqon81KYDTfqnYzs34rn4jXiP1LVtgO5XjwJ/1vKZirBhLSts7ZJDvxN1ZfQ3lHEmVMIEQVQxwAJllkrcaSbA6uS91bULaOG5jE3U8blmq7ReSqp+4pMqAH/UQZ1BLfNVgCpMRqoNeQWm6njPDFB438hJJrAKpn99bj788jSgj4tMmPByYXSxBseLtfj2VAAH5xaRLRQRnw9gc7kBu5aiBEKN2Ekn+m5lHIcqcxhfmkemQqjAMtEGsI2BWrRU1WEDAdOjgQQ2Eia3VqRmFSBcck3XTSHLAozfuIGRQAn/lkL2d+ivhI6WWNhmnFhcmEsXCHbmDexoBkjqW1LlknqXgJIE6VBDvYEoGRfQ+pEInVSFNJtlIIpO9cVMKQs8UWjWTJLWNMlPUwui/1p/lctJzaZis2+a5dImZ/FoCC3xMNpbGtEWCSNEAeydcwM4dHYALZU6PFPdgv+KAGobokgHlELl7d/d2qWZN4HkwUoR3yKA+mMMIldNYK2OmMK31kHdGkD5N1TycvzlweoJy00qUMl0hnWzYOthmhuDrCdN2LOxGzvWtqO9KUJg7Qww2EyABeD8uRWpTihMyYFDEym8/M45vHtuGGMEzAJWMiTx/KpVeK6nB+tjMXSEQwSB9eQ5TmXQPuf3zqKoyIEDdVTaXypbXsCczFhnswRMs3hvYhwHx8cwR4EsSmF0S18r9m/pxtN71qC3LW5hXpNHb8qcj5VcWtwxWyjj/BDje24Er717EWMzaYJKZwAkFonY7JMs5qlcVpaY5TdPxFduGXuvwG/17Fb3/FytsL3Juufw8AjbbQltq9Zg17Mv4Zk/+BeId7SgmJUQej0pHcsihgAEb2hGTLMxS/PzBpjm8xmU8izrbAYFgiOtZ9JMk2aZ8nNTBEtzfK9g4ESzElJtCjSEEQhG2dmEQUQBCDxFm4GmTiDeDkTIt2J0FE4zF44geehHmHn3NSyNX7b6+jjB02/v70Rfs7Nelist2fqmg/0pHBtM4+JEFjNZWSqtItAiD+2I4NRwFufGc7ZGYEdXBL+5twMPrG7E+ragmdTWAJbWawpA/bc/GsZ5AqhAY7MHoH6NSfcFEGZDba2lZzGfQ2liEJlTB5FlPIsEVMWZCZSY3hIBZV19LXo7m7F1XQ8e2LHegFR3ewItFG7iBM+NkZDxXK0RtQ7WCpA/VsY66lq08vxOyS8/HhWGiH7JWIf6g0yugNlkBtN0I+OzeP90P94/2Y+T568ilc7aIJtqqNbUVsolNLT3ovu3/yvEH/wMBQNxKfqpxm/eSqaoQnl6DMmjP0Pq1AFkL51AeDFnhj6yZkJZG64uYmFBo+LA/5+9/wBzNLvOA+EXVQAKKACFyjl1dXXOaXpmenLmMEdZgaKybGvXQV4/3rX97/L/11p7vV6vw8qWJVkiKTGKFMMMZ4aTc+ycc1dOqAIKKGSggP99zwdUVw+b1JAckkNqTvet78MX7nfDueee995zz713cys+dXM39g+F0d/ks7ZrwJrp1UytTDT/8zMT+JMXyU/JOBqGNqHnY/8Aoc03oNZXzzyx7Oz7lbwpcz8h0pdcbipNkVGUn/4cSpcOmUwOdQ2gRSaGXf3wEzCJVwLhJnQMrDXTveqgiPQwxfF2p7haEmaSy/ZayOdw8NGv49H/+u+Qj82ivy1os68b2S6WBYgsAVdT4Uhg6d/aUsJxTV51FGEsxJvKgZ65Kr3e+WRlTm3NAVIOMHRgVDUP1ZJzSkN5k3yW1uXMOl0/rz+pEqjq4FrrK0+kL11cxKlJyl3qdpvW9uATD96EB27fiX07h4WewcrjW5XUVUcCFayvVajcu5rtnxty/cu+28oNyzVoL7hRV1IlO2AqVVPCRX8Ol3x5jNQVkaRS5TC809UJKNWxkOTyvLFmmcCqiBZ3CU18LlBTho/3dF/gzHGDfJX0fi2vGahiow8ysiBRVMB+M24pVXxIgEHPvktOmSlkyjV4KuXHt5P1mCrWgP2ECfZ9ST9+daEJAzmvedRTTUrcF1xUDtkkF8pFZKxpllgvtYQPHjSyduo1B1GpHu1vpNoVrIjz+TnkqE5nMMNjnLDKy2cV5xPlCN4gKJMSefP2NfiHv3gHWgikJuYWbUNIrZe6PDmPyUjcNjJdZOeZJPDRqLgGIkxg6J9poPrNr66wiO6QmFmlxfK98qds+dLoo9ZqyB2zPApqNmCACsSGwU5sG+7C+v52KhBhxKNpvHF4BJ996iAee+00+papZHva8ds1A9hIwJgybzeKeuXjf6tIJUrIjHnW7ZFyHA+VZ/F11nahrgYt9UEz3/PV1V0FCtdQ9YJiEVV/a00UeYjKSzKRIvBl3ROEyA24pvQ3r2nH7vXdBCSt6G2nghf0oU6j8ivxfH+S2Y2AdYxg+uC5SXzzhTPmplwzQQJDTQTjO1vacENHJ27s6MBAKIQQFVGtV9HMikPkMXZYMtFLUAGdSqZwbjGO56cmcXh+DrPpjJnB6lvtBOMCTw/sX28miBqV04ihowyI3lwOPzxVsd1KTN9V5s49NQUpR4lUAecnovjqsydx6NyEyQGBRdmka28mecrTb+W1Sg4QJV0T95s/5Eh6Xa2mZfUTlgbndIWqv7MEy9rXaGZyggDAZ+Bp2x0PYOONtyHA9BTYCX8XMXKLX+lk+jQLKHfimk1KEiBFxy9h7tJZgqVJZBZjyGco0Vg/qk4nP3bC3+xtNFJfH0Y53Aa09sHVyU6+iWCJ1wxIueVXVl9ToFrj8dr3It/5S8w++lksRWbRVl+D2zfINK/J9gfye2tYtGV0hf1o8ntMTmpE9itvzJhyIc9TMnOxHfeZB9WNBoDu2tSC37i1F0MtfjT43GgPan8nrTV24a+PzuP/8/CouTwPtneZCV/zje9RipgucZgzLq00VuvMVetBbuI84i9+HclTryE9cQlFAswS5aHS54Bk9sn1PnS0NGHbhn7s2TqEHRsHMESZ2NQYJLB2Bi2q+7dV/1Y+8UOTsRiDk2blf9kA9HxsCSMTERw9M4oXD53F+SvTto4rn83ZN2sIPrWj/5bhPnOWcfTsqLnGDvavQ9cn/iHCu++0+lGZ6CNmvkdgXVyKY+nsIUx964+RunLK5NTtVNYPMFxZyOMYgexFAtxoMmcWLwJP//zBIdvktSrPpNiqPWsfoWfORfG1QzN47mLcAHjztv0EcP8EgcHNBLBJe8F0w0qJVXP64yare8q1cjaF8sQ54KUvoTR2GiW3D60bdqJn922oCwRtXzNfQyNCza1oau80l+WrHbWs0I9Yz9fQqiLQzLOHvH32lZfwzF/8N1w8dhil1ALu3tiCPQONbEMayJLc0tNOIsSCAq8CvPJ0eXk+ZY5XtBmy2otXyJdk1fWTKe63jyrlLH7RP9NbeK36W6S2ai1d9Wv/rk/V65Uoryn3HwepXUiGnZpO4o3RBEZZL8ncsnlWfPD2Xfj0P/oEhod7nSlcZUoJeitpWsnAzw+5btmyp6xF9eHlWvTm3VTAPebSOUAwlXOVkCAgmvcsY8JbwBiBlJxMCFzJtE9l5mZBC0xpFsnDK85MlOO9r47PtBJU9bqLaKtdRpjvCVgJPEkR1/tSntWQZEaj9qJZLg/PZfrnZ38ocBXgRXmg03fcvKc6c95luKZlVc/VCemX85uPr9z5QeiHfe/tour3lRuB0fGiB6/k6vFqug4nM24kea2J4HdX0of9S37cSBAVJqgq8rreU6jGIVDkXHNAiILc1+ufNiGUyZ7q4hSW8FI5itcRwyWkDWRoRkpQwylVFxKMTbOSkmq37x7GP/6Vu9DTRsDCzkpunet9jI338kUC72zeZpA0ezTHDlKevyKxNKKJNJ/P2OikTO5sM1MKU1vczoYqZVsL2TWzpDjDASovDfW27qS1KWQmLPKyJNftZhaowHML/H4Nj7NULl967TwB1GE8dfA8NpQCeMDTgV9x9WAYAaQkvir8o85RZ1KAjFRwP5dUqXOrbbZRtrhRguSHSrMOMMYiaoN1aAlK2fJBa2FWe1l7K2Ttk+Wo+sxksrYmSh7ZNNKouu1oCuKmrX3YQbDb105Fv4F1aetMmKJK8Tt0zQ+SUu6Q7siTmbxCHj43hZdPjpm3yEXymdZvNVKhaiZPyJwvSADVwN/aM0pASulIUPFcUqAiHs/nsEiQt8g0pgtFszroag3Zeqdd67qwZbDdZjVlLqj0XStz3n5aXdqrv2QKH4Vk1Q25NrZ95vBlTC0ssR0VTOGQ04cWKs+Oswe2WEXGSH6wGvz+tCJXVdGKmeWhtIliBM2zsbgtJm/u6sP7fu+fYdvt98FP5U6b50qp03satZbSVY0in04jSfCyMHoBCyPnEJ8ZN49ehXQKhWyaIYNSPosy66tUKrIwCLo1o9TQYgDJ1TpAwDQAV0BAqd4BUgoCTBolJcgQcNEHq7OQZZNhVOKSlEsP/RnmHv1z5Anw1nU34pM3dZm3NilyldfQE6bSWtlbJl8oIZrK49UrCTxyagEvXozh4lzK+jDNMmlPlHs3t+CX93eZW+061oWUd81WxVJFfJXK+r9+7DLBOtAySLDwod9B0w33SaOkvuwMdKlgjOMJGuRVsMYfRHHqMlIvfR35Uy8DBFPtmq2hZD6bK2KafKE2rVmfUrFsaw8aQgRvwXpb3N3QEEB3RxPW9nVgTX8H+rtbydchuy9LAIErF9sMGce+6TC7Uz9GxvcqDB34R7/zBRQ1w5TMIhpPYnrOcb8uk7zJqXmCJQ2qpbGYdOS9BlS0Zq21qQGbCZruu2079u1g/jva8PiLx/CfPvsoZmdn4e/oR+8n/hHL5H642Ib1PdW9ZmKW00tIHH0esYNPY/7YC2gsxLBrTRs+uKsddxO0Jgq1eOVyAn/09CWcm05gTXM9fu1AN/7h3QO2JUI+75ST6lH/vnUsgn//xChOTywgU1OHhk03oJnArWnfvfC2dJHvMpb91bTSBqwwrk/OEw5dfco50/dFV5/R9Wuv2ZO1VIK04H5uBOUrR1A+9hQQnURNsAntm3ajd+fN5A03H3OjpbsfDa1tZHu/ta0ft5yy2PlH7UnAVm7go9PjuHjoVbz8ra/g/MtPEgwFsXOwBZu7g+ZaPi9bvkoZqK3Iq2UsWzLT2JfOz9usYV+TH/sGw+Z8RU5uqt/RUb2W+M5icKJxbrzDyUlqNcGrqcpJPx1yytEpY53LV4H20RpdSOPERBKnppKYZ7tubw3jE++9Ge+/ay9u2bMB9Vpzyfb4t51cm3bsNFlNnIMmgqb2ZQ+V8lq0FGvRSSDVxKOP1zUDFXEvY4khWVtGmr9l6pPgeZLAKM3OKE3AlLcaoaLEKmG3hSCvNfO5Bh5DVNSDBFIN/N3Ed7SGys/3PLzOerNKVNOQ8i1AJRejMvOTmaBM/aoAyq7ZPcfFuhaB6p7Wc1yNpxL0x1jDToycM/3V9euR8/y1b/1kyEmRGLqi4LJscgS4U8teHMr68FTaj9F8jbmQZ9FjOOfFB6MN2JGi4C+yjCjMlhmJpVuChueK0+kqHNI9lYtEmcpLThQ00/QaledXyzFzGDFC8LRoq4NWv8XnGSQwfVRKNHtw2661+M0P30yFM2xrlTQTJWWzjp23VYxGwSrmeDK/S7CjXUpRUWWnm8kV2P8KPBGgUalVmpQe8+rG+tW6F3kIE5CS8iowpVknraeSa2t7WEoiOwsjTW85Q1x2b2p0Hi+8eh6fe+Ywnjt8EdvLIdzn7sCH0Ym1rnrLv8pLfCOve1rMqWsqe+PDSp5/XqiaK4cjeM7s1bvcOEHQ/F/LI3ihFLXZxgDrry0ctvJfUZItvFVyyk2vaiQ6k5G5ZZr1nmadF6nP1hhA2dDfhr3re7C2pxntzQFbE2cmnCtRrO5crv2+lB8p7eIZ7VN0nsqP3G+PzsYxMh0z5yIC7Tnyl970UcnwU8lQB6HRtTSVkhzTJjPUWgoPgfD2xnr0tDRgoLPZPOwNdobR2xayGU6VnK13+onQtdyn9Ks9OKO1RZwZiRAwjtqeVXI9rucDVH6bGqQMsxzrtWaH7WKl8K6W4tWz70/Xlva1ZHHwgasSxSGlL7IQwxxDkeXbt2k7Pvz7/xs23niLKfRay2TPUYnKp5PIRCNIzk8jPjuJVHTO1jLJJC8ZmUE2voBCJsX6LZk5Xk1lvZJLJngNbUComZUackAUQVNZ13Xfo7U/lAfV2UbZ5otJlGoedbbSBvhIieA5zzTMPPpZRJ78kj2zdaAVf++OXmzvDVqe9LpETTsBUGtA6zXVN/FlXlxMFnBiKoW/OjyD75yax0xcAwVlcxjxwNZW/Or+boIu8jWf7W/x2ZqcZ8/H8K3D0/jmsTlkg51o27YPrXd+DKHN+yuzLSortgMX88GPFwkYComohdzoGWROvIDixAXUsIwaCCa9bAeT2hCZ+W5uIA93NKO7vRmRWAIjE3MGbNKZrJnHCSh1tTWho6WxYuIn8OQz8CQZq73NtHm2jnJf73glZInxGzazRjmt2eQ8ZXeWoF0mhDLtSbKNa/2SZpwmZqK2nmkhmjBw5aKsbgw76VpL4LZhTRf6Otsw2NuOrRv60N/Thhry7CNPHcW/+bPHcOb0WWiPmdCGPQgOb0ddJ4FPxwDq2nvhbe5knEnMPvTfMf/SQ8jMTWJLmxsf29eNezY22x5AadThhctJ/O9fP4Fzk3Hs6w/jlwhkNQvlofJQYB1o3ZPcLZ+ZThHMzuIzL09iIb5kHiM73/cbaNIeU41Ml7euUidvJvGQw1M6tRZrspJ8oaMzPeo8RnLukap9lN7TzIN+23U9u1re6VVe0wBAIeusezr7Msojx+Eu5uHvGkDr2i1oW7eVbb0W7ro6dAwOI9TS6nxLn1sd2Y+DLP5KvvRJflf7QiWjUTz7hT/Bi1/5M9Qw7UPtQQLbVnM1rtmWqtzQIIoGq7R/2qmpJXz72AzmElkECXLXtwewtacBG7sC1pa0zlPFptKqfLFCvPjjzufPNaniHPkmlpQp5aX5NF4fieHSTNLWena2NeLmXevxW3/nXty4a531lc504k+qP3znkutjH3hPWYqsRohSFIRSOIhLEC7V2mxUb96DzoLHZjbqSy7UMYiy1N7jRF3z3hIWCYriNUWCK3bwvJ5xUTkhMBKYyjHkpalRQMicr56gSWZ+PQRirTyG+Z5Alt/A0NWgWSpWkTUOeS3SiRQmVbQcUmhWys8gkz+ZAmqGqgqy9IwFcsbV82sbXrUrXU264lD1+tUrPwlyvirxohkiKfNag1RjM08vZetxOOPFuWwt0kxWA8Nw1os9ST/uXgygh2A3x7J1Uuwolnamsn8TVWcUVC6CSJpRero8j89hHGdLVDztqypLqwErO5l6KXbNZKkDVae7ZajTANT9N2+2jlsj4xrp1LlmocxJQLUodVR8+mhVwK8+iq5JKn9UM6GDdTiV40oHZHd5UPe1ivQNfnt6bB4vvnoBf0kApU1z15T82ONpMgcSXRVHGUFyZQPPmggk5HZDYFLl7xj3vSnen3Fa3T1XR+F9VNJeQwx/UL6IgwTO2pBVa5/aGsNWXdUqcCrqrVL1JZaf1S0Bv9auJajIZXPIFQu2n1NTyIeda7vIR1Sq+lvR0+aY9GmUXjxXLf2rqf5uUvxmksSjZjqn55M4dWUGlyejVCBTiGutnJyskDel/EkJVLQCYB7yiM9TixB5uYU829cRxlB3EzYOtNnaPn1XDhZkjvWTpWqOKQeYTo0kyyRybjGN02MLePn4KF46NmKuwjXj6mNbs5mnpkYqwV5Lc1VJqdK1qtmPRk6dkipR6qc8GmrNYySygPhSEk1dvdiw/1bc9cu/g971G5GOS5lOmwOETCKGpflZJCauIDp6AfNXzvF+lPlkOdd64fLWo6aOQMhCvZnfuUJUDJs6gZYeoLUf5Qb+lmcyAUXlVbM2ZQcsOSLve+fXeJqJlilwOZdBLjKBmcc+h4Vn/orvlrF9sBV/nwBqGwFUlgqFyl85bg54zVFEPTscAVqJIa3d1IzKMwRFDx2P4DGCqCuRjJn9yXzpk1Tc+5v9CFEp1Fqq0YUM/p+nRvD0qTlMxwuoW7cbbTfdj4adt6Oue8gcFZSYpmWChJK88S0tIh+dQW52HNmJy8hOXUJuZgTLmTTz7l7ZboHMTV7wEhSFsG/7MO7YvxXZfB7jU/MGDKKLSUQIaBbjKSylskizXWidoqwExN+WQ/4X0HNm/52BKs3sG1hkeantaH8redpM8X3FYZYDqjd7V94btd61jiCegcew1qS2hAieWmzma/fWNdi1eQ2atPhcg2BqWypcfvfwiXF84fGjePrZ13Dm1FmAcsIbbIC/ew3qB7eYMwd/3zpL6+wTX0DiyLOoKeZwy9oG/PZtfdjTH2L9eKl/1OGV0SQ+/dUTOE8AdeNQI/7ODV34FdaFAFSR4MzNPJ4nePrsK1N48nQEp6ksLrv9CK/ZhO6P/h7CrI+yZjwFwK9D6qFFVvriQTUCKZQqj2X2qnI3zqMNIIovRRSoZoKoNV1uH4GlFFH2kSIxk8VmtWlkbdhTRyUqhfLBh1E+8QyWF6bgZ5m0bNyNcO8QQq2OuZ5crrf2DyHQ2MQ0S15djefHRvyE0ljpSkjU3ciDun7wka/jpa9+DpdPn4S/uITbN7YRDIXYhrQfpYCWHuPbLDdtw6IZj2fPL9gsbjztmE93E3Cp7tYRTGmvS/FhdWbW2nCVrvnxLv1AxPJX6amJa3BuZD6DkwSzR8cT/F1AR1MI77trDz5wzz7cum8TGtqayI+5d8u8Qq5vfeZflbVm5dzlGVwam7Md0HPsCKsjI2redWwh3QRTa6mw9+XcaCnUVsy/Kg2IRzUiNf5szTJmCaom65YZioh4ikjwmkS0gNlVAeG0uhp2AAJPcpcuL38dBGMt7qKBLM1QaRbr2qpyfjlfr5Lzq4bPa3YqQG6ot6CRZ5kSCnSx01Onye85bzp/ndj0V2F1nD9FYmHKBFIbGh8q1OPVrA9vLNViriiQSHDJ+x0Eth9dCOKWeL2tXWMWnT1hKlmxErHsODlcTSa4ePSzdjXT9PXyDJ5CBIcQR453fby+zPqvdKsGLFrYKWktVaTseMLTJqIfvXsnbtm5FoPdzeaaWh1sazjo7ETOzrGGgrLazlYnRbwiqhycy9Xn1BGJrnnRuX21zp17lSfsapWv7Al2xlIuIhMxvPHGJfzFU4fxrTdOm6KjdOm+nhNvh8tuDKIed7racMDVjGGey7W541r055GckhLHqFtXy3yhHMW/IYA67Uqh3kswSQDVGAryrupPT1dL+q1StZ6qZajyZqe5XDYQtbS0RMWUoIa9qHhGZny7NnRjB8HUhr5WA1biJ0c5JlVk0dV4r0dKo3Nfaa4GmVqlc0Vbi6cZKYEozXIp/lCgDk0EbJrllPKnAZoq+11LvOho5T94UfwIpKQIHKaosF6YcBxFPEl+nppPmKKrAQqtd2mXt8QAgcZK4pTeypnV39ubbKeMrrZtNTcNwkUTKSwszNus3pZb7sGOOx7Aul03EAfVITJCoHT5NBYY4jNT5kXPwCyDitZM1KgIlgmU0NyD2o5BoG0AxRaCJc0yiRcYKtm6hsw0jzl0FsvrXNx2vRw79xwlTKeMk+8UkzHMfOtPEXn0szbbsGWwBX/3jj5s7w2RX5w0Kv4AwarcMjf53bb3jNKvT+u2HjtNhfxfP3IJj55asDVRW7oCeHBrK24ebsSGzgAC5LmDVxL4X791HkdHogQoXjTvvgNtt34Q9ev2oCbcYl7lspMXsXT+EFLnjyAzcgZFzcQxXcaC1Tz6/BTgBPkFKjMEptoTSeaRcs8/1Nth7s2l8OzdNmSuhuVGWODp0tgsjpy6ggsjUxidimB8egFzC1SW2DbkyVUm1PaP33K52ANU8ueUnVO66mhk9q1/KkqBJnnrlGl1NxUszSitHejAlnV9GB7otBFsASqR5Lv+XSWeqxBZFfFEGqcuTuO/fP4x/NW3X0QNC1V7kjljtkpQre2RpT2gctE5ILWIABWE29Y34tcO9GB7dwiNPg+LxmNroP7xF0/j1UsxrGfZf+qmbvzenf3wEsjmMtqMW6A3ij945AqOj8YMNAY37EbT3rvRuPMO+LrXGhC6KnuuTyoRc/yhesksobQURXFxFsuLEZQS8yilEzaDJICvwQF5gaxpbIe7tRe1LV08b+N1ZoL1pmwqWLnqqB+agUoxjuc+j/KRxxlVEqGeIQzceC8CbV3EYgT04Ubzuhdu7YKvPkBeVJqrsfz4yKplFaleZTqo789PjJop3/Nf+Qwmj7+OrrYG7OhvtP23NJggx0JKo0hyVw4k5pN5HB6N49XLMaQIcjW41ci2trY9iP1DTeb1slZKJJ8XT1bbuPP3XfphSLJbskvtYYQg9pmzC7gSobzhvc7WJuzbtha//Yv34J7bdjgvqN6qBV7tE/8Wk+s7X/i3ZQnOdEYjUnksUtGQUB2ZjFDAzpu7aC2+lp11kCqnn8p643It+rNu9FGJ72LQNS2sVXEWyeCaccoxZAloMjLxoy40RyClvaVmvcs2Y6VNMKXgSEXSzJSAUh0bhsSsm4JbAMLHuBpsxmrZzAAFqhp5HuA9zVJVu0I7o7SxFJAhFKcaJfV3E9jOb8XL93gikweBKoGt6qyVnpXF2cpaLAa9IyWbl4ycjuRaevOl6m87Vn5c57XvIn1C3/QwR/JpcjLnw+vZevO2N0bAmmYvkmVMSusNSz6bddqYrkMb7yl+B5Q4X2I2HaVC/6/zcakhtl8Oj/LQ929xAYdr2GjqCHw618IXbkNy7CQ8kUmsqQ2izeVjumoxWkrjIlKW0C2DnfidD9+MvZv6GY/zESmmnc0hG73XyLlR9fuV9OnntR3o9cgy4JytPLo6IudiVYCKrt7lmfLOtCzNJXHm5CT++JFX8ZfPH7E8yzTFdCL+s8f4Rh1LpL5ca3tEfaCmEzejCWvKfgOSBfLizws56o8yLz6qQZ7ncl/+THkB/6F0CaOeHNr8QTSEAlTuqKDpaSurH5AqTOe0F6e2nboizxHE5nJ587y1lM7YCLj4JhTwY01XI/mqDXs29mItQblmMWU+ZGlwIrsOVfJUOVOlVllP53pPa7HMyQSDnhT/Sx83ELJipigiVzjM4XzT8uGkvPrET4KUHimOogsTCzh8fhqvnhrH+fF5W0ei1Gh2oDHsOPrwerQuR84i7BVLceW0knrn7O2jq7FaYTG92vdrJhJFMplkndVi47Yd6Fuzlr2z9l/KmCe9QmrJcSvOeihpfVJTF1wtPXC19cHFcxA8lXVdHvS8Ph59KMkkr0attPJFO7BNMrPXz9n1r4qcO1elj37XeDw2WzD7yGcx8+0/NzPCde31+M1be7F7oMGUOMllgSWZfwbq3OgK1xEMaS2dE6P+etmZzMVz+NMXxvHQsQjOzKRtxFyzWDLju4Ug6oWLi3iM4OqF8wumLAY1c9jRjVDvELWVYfabbqQunUB+dgyl5KKt9dE+ZeWWbpQ612C5cxCljgECy16U5T2QSrnnxW/A/fq3UZPPmblsln14LTuy1uYw7rxxK95/1x7cc2AbmvvaAc06pbO28bn6e3lMzecLPGe/T/ArU7+FxSQSSykzu5UHVMd0yjGx13pImfdpVkqeKRsa6tFE/tMGmgG/z2ZCbfaqTutRNQvltXN3ZdDKaVSVAtO5EY8r7c9lDoj+/Z9+C3/6pceRTaUBAozl9bvgIt+4Lx6FK58ljqIM57PqY+rYIcrT22+xvuT1UPs71QfcGJvL4J8/PIZHTswbyPzE7nb80wfWYJhgKpdbtpnCh4/P47GTEUzzm1o320jw1HLLBxDatN9MBUu5NIGr1nlU0qcZJK1JkvAgLRMgFSfOozBxAYWpywacypkEXMvswRlsvV4xT37nb+WX+awhINLMk0wDZZZaS/73rtsF79qdqG3sML4vy127pmj03TJBreJ98cson3re+rDGwU1Yc+AB+Bqa+VwR4fYuNLZ3wh9qYFlrFfpPuM+qViVJsks/1coWpsbx6J/83zjyxEMoZXPWru7a3Iauxjp4WW/SzKpyXSUs3Xx6MYOzM0lz0jIWy1rbC7HNNQe9GGzxYX1HAH3NfpsN1qtqg5LvJtmdqH404veUFgfoXyW1AYv+7fjGO4TU7NT3Cqy+fmURx8cTmIw6DnFa2Ld8/MGb8OsfuwvrBjvgZxs3tpLMu55S+beUan/pg3d/Wp2vbOg13d5M5Vd20Tp2tITRWvHcU2ChRZfzWHAVEaspIuEuYdG9jAVvCXEecwQ7Ai0y8dOMiMz9QssuA1tNRbcdmxnk7a+ToZWKf+OyFFepMy52HjXIsF6WqDEv8lqMcUT5fMxCDeZ5nFt2Y5pxTTHoGOG1OO+lqPzmDEBVmF854w+Zm2nNYt4Cgd2ysykY5Sey/J3heYohTfmWLJaxVAlxyszFQhmLeQYeYzzGeVRI8F5CzzOOJI/2Ps8z/IY84smet8C0iM9MZjIp6jsUxLDWMBn0W8JBQWBQym2Seb5U8OCVrA/Pp+txMFuHkUINEoxXQKKLeb5hyY/bEwHsSfrM8Yc+sAIyKt8zso85vx1RpbU+jltNOQ6Q6d45JPEClednSjOYb2lB7Yb98PVuZEfYgEJ0Ei52EE01hLSMK1rKY66YRZFId++WAdy3fxN2bughr/hNMdVIuTl7oGKnhbr24dVkv52L14qm65AqcvUz13n8zXHYL+Vf+TYqw0tFzkvhe/TSFF4/NWpC0EslQN2fykN/1SkWeRpdzmK2lMGMK29ryIZQD3ZHldHPSpIsfvv5M0lXy8xFnqshIC/hWDmBVwiij8uQs66GHVXIlB7b+HiFlPvVGV/920qmQlfjdwrK+b1a3ZbAljMBtxY+s370vtbBLVFhi8vVcUILznNIZR330Jox1H5LAjvXUjUNb77OO7zlBLYrHpUU8admmqTgacRcvyWvFIt1jgpsu9ZNqkGtROucfPdX3g7S10WOTFDZyDRMNL2QxBvnpvDskSt46fgozozOmYOMgM9na52amxoor4OmqCqDjiKiGnbiVCzXpvztzEElZh70NSnhWt+WWBI4WjaHCSEPyzeXRDwyRXCVRM5NORHuRLl7IxvXLtSs2wfX0G64BrfB1bcZZXnLa+239U024yTTPY3M6ztWMQrV8qoer5er753fa+/oL6UueVAzCMVU3Lyt5RKLVNaXbMNbH0GS9g/yMS9S1CjmjPziIeZR+a9GKv5UEouU1VrndDmSRmQpbyPtGzrqzZHEN47O4Ymz86awiPcli5DLIhedRXryMlKjZ5GiIp5l9oo961HcdBOKe+7B8q67sLztVixvvhGl9XtQGtrG8loD+IKouXgEnkvHECKA6enrw85dO+Dz1+PC5RHMRmKsk6wBnjYqQJol8hDwBAJ+NDY3oLW9GR09bejtbcNwXwfW93dieLATG9f2YMv6PmzfOIgdmwexy8IQdm9Zg11mgjeInQzy7idPf2uGe9HD9zrklKK9EY3kzSB1Ccle83ypzlCFp2qzOqzWX6XwrBz5nF97A3pxaWIeF8cXkE4kkCPIWN57L0qbbkBpgHziD6JMYGmzOgQayxTQZobLPifoq0ULFWuZT8pqLsW+XJvGX55NIpYqmCcxDZAu8fiNoxFbiyYgK8cGNv+jdp9No7gUM/DkCYZRq++poiUPCYRkQlcYOYnc6VdsLVr21CtIn3kDGdZBlmAqNzeGYmwOy4ojnTBztUBAWwn4TZa5ijmUlhZRmJ9APjKB4vwUStFplAWSso63Pxfr1VUXcIolm2LnNIXy2AkgNg1PfRjBzj40EnR72PbV3jX7FGxuJXjymBz5iVP1kyufdplrfTfBYNE2ri4iOjeLZFxbkddYfWlPNNWFs5zAGcyU2Z689TXVu222V6Z9Mg2WUwNthBxlHS5mCljgUedJtiPbJoVtT+1RVgQacFO8wri2TpbB0beuBuc+j28K9iz/iVU1IyN+kTv8TEFmqtLhnPd/CiX8thKzYPnVyXQ8jxOTSzgyFjczSuV9y3APfuF9B/CR+/dj98518Gg9uwSb2q5efpdWqPY3/857CKAccwTH1l8Lkn3oaA1jqK8dPZ0tFY9nXngoRHxSQMnYS7UlTHsKGK2jYu3RAlbHMx+L2Y6aiVJs4jaeIkCtVLMl/Tk3BrJudPGo3w0EAQECID8blkBXgM/Ws1H5+KLUK7YPJAmoogRKAk0jDJcJMsYIwgSkIgwLjGOxVIslAhCZvWUYn9x95xhfjvHmGVdBv+2egIoL8SJBGjXnhYILEQtAhEApkgfmCZTmeb7AUD1GGWIVUGUAS0CLgjfOhrZEIKWQMkBFMMVEKwisGXhjHnI8Kui3jgJwaZaJwFGUaZnI1+J01oPnUj48slSPMzmPgUMp+mGmu4tlJfD0vmgQmzLsJJgHMTOjVpWtIkcI6L/+6H3d1mzDEsVXhGezLJUL2hCXv14qzWN6OYVs9xCw4064w22ozaRQnLuC5QSfZjzzfG+mNgd3yIMNA+344G3bcPcNGwx0yyRKwkqLk1saBLblTY0Xvge9NfFz9RmdOWH1v+vTNdfJzy7Z4Yf8OH9lBsfPTLA+tA2cC80uDwI278m4mNYadx3qpLixwxwpLrIesxh0yZTPa/tI1bD8WWUr8f8syxArPWZAa71i5IXHy3N4AVHMuXLw+urQTOVcI83XUpXBlHGdV4OoeqzS1cIR51U4tEJXf3kpTwRoRCpPyXPNRsVTOUzOxTETJbdSHgkY6J51jqordXJXP/GWSbLfAVTV8N0pd4iRr8TvnPwQn1tF1a+8ORbnuuWd+RJw0xrCxWTWNgh+6cQYHn75PA6encDkfJzAiooFAVNzuAFN8pxGRVjAUqOv3+sLV+lHy8GbSbUqUl1oDYxmLJYIkrI5yghfPYItHahncMtEiYq+e3Araod3o3bDjajZdADgsUwQ5eogCAh3ECwFGJkUVApWBs2smMkTEcm1/HMt/TD5XX1H5woa7Zc781p/AIXIJDJzU5hPMy2k/hY/6qnwqZ4kA0QCBVKk5IjAFBEmURJPSpZc/UrpOjgax3wiZ8/Lc59mDqSwn5tJ2TerAL5I5VJOGLI8FqisLxMclXbfjeVbPoziLR9Ccf97UdpA0KT1UVoDxmf4UbgSC3CPnwOOPgvf5Hl0dXVi3w034BO/8DH0D/RhenoaU9MRXBmbMSsSbTmhgdAg25w857qUWH7TPGnpyFRppiggj30EQK2tjWjvaEIHQyd1gI7OJrQRHLW0hHk/yOf8piRbZqQ3EEQ78bHepGyRL6xAqvWn55w/JF3juX6q/FgOZfaVy9kc5hfiOHZ+ypltnZ9H1utHed1uLG894JRFa6/xRw0BL7Q+jP2wPqM23Rzw2OxEvQ2QuNAeJEil8jEyn8WV+TROUlGU8i2l8fmLMV7L2HNNrJ/2Bh9KBD6Ll04jTSC7nFyEr2sQ7kADSgQxpTh7wckLDnA6/CRSrz+KDMFTfmaUQGmJ7OuGh0DJ19iGUHs3wgI5PYPo3LANfdv2onP9FrQOrke4ux+htk74G1tRFwxZ9pcj48iNnMJydIbKQca8LdpeZiWWKUETJs6gNHkWNdkl1Ld2I9jVb21Ms6eSHXJdHmhstr7MBFu1mH+S9KZvmnzln4aWdvjqg5i9fBaR2WmW/7IBHgEoL/lYVj/2fOWd6iyvHLZ0hK/uE6jBtBx1rVkCqdFoBmMLGQPFGozIUS/LUhfL8L6Aj87z5Ek5TdEAhkAYT+0or3+6J90sw4tpvi+gJGcJ8cyy8ccs2+3EIvuheA5z/J7e0WCKZs2UPsmCnylSei1I3+EJjyqjSLJgJpOvXYlhjnmWOfgmgqcP3bsPf/eX7sP6DX1O27Z2XInjXbqGXJde/lxZ0/4SslkKQe3VI08q1jFXys1pDGQ63p+ZT2B0cgHnR6YwE1lEloynRcuG4glOAlT6pez3EQAMZr3mxU/jiFLcriqh6vSdjt86Y55o1D9TQzDi1owWQYt7GfMEaFEeE/xtG7q6HICmNxWPE5wYnb+OPJb5n9ZVBe0oc0B5Bax0cgz6brVrVtC7Mu+Ti3WZB4Yq669CjEMCWA4tBObk4tqOfEHvKOh9I/3gHztcvVohNbqraVYa8iyrBIHfLMtnhIBwiueabcupc6Yg1KaHdS43mggMN6a9uC8WwLCAE5V5eUy0UrCW7HxxhSqVtnokKkkANFnO2izD64jjPKHUBLJIyEW5FBUqLct9G1DccQdqOwbMyw9e+iZw/iDKtRpJ8lBh8+GOvevx3gNb0dseJnjSYvUy3BRsGjWU84jGYMD0IMt/tQjeXBQ/Lqpmt/o9ljelrjX+p549ja88ehBPnLyExHwSB2pb4ScwGimnMV1bRDQcQumGB1HT1IHCs19C59hl7PF24gOuTrzf1QGfwLdqTXH+DJNSLw4Vi6iaLiGF/xuXCaQXQAxPsFmPtqZGmwlR53e1UKtUyT8PUghFVWXSeZQ8WbnuUPW80ktWUuCQzhn4X5685CUslc7awnbJE0dBrTVe2zHciR3rusy5gzZftsXE/E419nc2VVP53WVpbZT/lVe5ZL88FTOX7M8fGzH37LapKOWuzKaam8LmKEIeKWuUf8Zg0mZVIfzESqQiWyQHVV9TcwtYSiRs9im0dhtadt+JwIZd5hSBWiKFK3sATc/wPZOClferdO2vnw65mMZCLILZRz6D6KuPIRubx2BjLW7f2GIL2Td3BayPM6+NPMpNeReVbo2SS79glZiDBXl2e+rsAv7g0RGcnkoi4K1BG5XFEJ+XMqb7ll8Vg/5Q9pbrQyjuuhNFAaf1+xygVCkv50F7wyEJWH6sdvwsvEeewfIL30LD1Fns2r0LD77vffjVX/llSqoSHn3yCXztq1/HU088TWxTQHdnK27atR733bId77ljFzq0GFxxq71e02YrtOqTPzKtRF89qUSufBHAFHMFRKJJvHH8krkyf+3YRVwcmUZR+y81tTvgae/9KOy9l0KqATUzV+B9+E9Q+9ojKMRj6K4H9g424k7W1a3rm9DT6EPIp1lCly2Kf+xkFE+wTrS2Rsqyvl4g8ArW1Zpjj5vWNmJ3f4Ot/3jo2BxlUQb+7kG03flxBHuG4M5nUbhyFFn2h6Wkw+cacJZLdTlwkIv+INMpYNTc3YeOoXU89iPQ3Ia6evINn3M2m1WeCfiKReQzaUQnrmDi1CFcOfQyps4eRzGbRW1DM7xrt6NuYAvq2vtRM3sJ5QuvoRibgYegqo1gumlgPQKtHfD46837XlvfIBrbu6x0HdO/dw55vF7MXDyHJ//8P+HMK88hEV1A2OfCcGcDbhhowNo2v5WlHIU5CzosFwxOPyWZJucGU4tZXCYQvsT6XEw5zs7UB+lJyc/q1gFao9jAupfTCc0UC4AJJPO/PSs8wKq3tpoheNL62BR5QnyR4rkAlYCantGMZl9jHTZ1BbGtt8Ex27VK/NkkKwMmv1hy4dxsCi9dimIimjYw5Sdvab3T//Cp9+Cm3RtsfbDc0l9XNrxLK1T7f/7z3/p0uEEenIJo07Q+Q0tTCI1h7WDus1mGOs0+URn1svPWTIM8/fR3t9g+Em3NQSvopFyZal8VdgjxmmVEPMsY81FxZxAYUrOWO3QvG4qbCqk6D/2VdbvMyjy8pnsy6ZPHv3aCsJ68F2tyXgxnPRgiGOsnKJP5n0wCtXeV3hcQEqiqevyTE4Qsf2d5XyZxi2YKWGOzVPMlt5kCLhC0LCy77brMBKMEKbof4fVpXh/nN64Q1FzIe3A+X8djHS7m3bjE35cLXgM8o0zDxDKFw7IHc4xnnuldWImPcZfdWCjzXpnPlLwY57OX+f6ZrBsnmJ+jzM9xHs8yT+P87jzTmWC6lwmeAjUebMz5cdtSAPcuBnBLot5m7rQ3lxRfdQD6KwXM/rHcdE0iSOt5vBTWaZbMpXIGD2EWX8YUvoEZPF2ax8nlReZhiWWQRZmdv5Rl66yl5FDYyca+2DmAmvlJuKIzWGZ9alq9u70RN24bxE3b1hgPqFnJBKWh3ofWJq2Z0QJPxqWE/DTa3Aq4cUrHOTrnLQ1+tLeEMDoTw8hUFEuuZUKGHDIEllkWaDbUhMKBD2F5eBe85w9jefYKIrXL6HP5cTNabLNhh4MrVP3Ezxgp2WozZBfztHieAOqJUgSXa7I266x1T3Xkgavgu3qUsu+cae2E3BXL7E7dl0yRNEIoQGP8SN7Ts1WOdMipG+NV3tTz9lvP8Xln3y9KgUo8ywT1ij+dlXfQLGaiCVyZXsQIg5wVeNgxBimX5IHOieidK+cNMFjOLZmmfAsAChxqfYk8Bb58chyPvnoBTx+6bK7J5ZZdni61Xs88IrY0G3hS3Tizu45y4UTKP9XIf1Kkb/H7MmvT7MlifMlmn2o9dWjYfgBNt34Y3p51cGnzWo8PZW1wK8V/hTeuDT99Ik9S/rlkWhoIo8ZXj+zsKBLzc5heKlGxqpgo+9y2l41AlJQ+MwViqJrzqU5kEjiZKOCli3EsJPNW3zI1WiQvS2lf0+LHL97QRcWx3sz8tO64lqCguO8BFHbf42z6S2VmpaAsddVT/jUA5TEA5T70JBX7U6h3lXDLgQMMN2N4eC3CDSEM9FKR72hHQziE2bkIrlwZw3RkERcITI6dHcVCdGnFS15tkAhEbVLf/LFQJQfiXZYxbObKhSjb9XOvnsJXHnkVn/3r5/DVR1/CoRMX0dndix07dyCTTmNxKcks16LU0oXloe0a5SHrMR5eM1kSGYdrKYaCy2Nra9a1Oy78pSRqqxMp0wPNfmzsDGJNWwALVL4vzKZRoJI81F6PT97UjQ/v6sAuAiiZoGuNUyxdQCyeQTkRwTLLuXTlGLJjZ5BPLMAnD3j9Q+jdvg8DO25E39bd6LfzfVi752Ye96JtcJ25Q/eHwgaw5Oihhn2lgFStxwtteuslj9U3tqC5dw3a12xAc88gsvEoEtOjWE5EgcgYaqbOwzV3hUJ3EcsEdZrdbR3eilBn31XwxvQEwo3wEkxVhaCxzjshKC2spyxB7vzZI7YRdkr7vbEPkRmlHjBHOJRz5oTqTdhP/YRmfGROGyIw6gzXYYiAa2271kHV2yyWT+aazLZmnpayy7Y3m7YSmIhlbZPqKwtpXIqkGHic03naZiNHGMYWspgkMJtJZLHIOpcjC8nltlAdtnQHsKuvgccG9Df5DaApP5J7lq+foSAVT81bfdGsZNOlGA6OLNosngBjR3MYv/rh2/Gbn7gbe7YP2Qyz9IR36W+m2n/1z3790x4yr3av92uKn0FTeVqkrKA9RZxzPxoCPjQ3hsyrzmCP9nFoQ39PC3o7W6hgN6GzNWwLS4usrcVyAbOlHCIuAipPCXEqpAkGuT7P1FAECkhRyEkdENkiQLY6XffwuhxTyLyvkeCimWCluXLU/lRaP9XK83YGAarOyrFD1/lOAwGRAJaLYZnxaU1SlgyhkK4ELcXOrBwpoxiS/J3gs4v8/gK/L1AjwOUcaxCxUItZhkjJg3mCowV4eeQ5f0f4e45gaY6/ZwScGKYJnKYIshQmCc4mmf5JPjvNZ6IU+hl2hh4CplZCn/VlP3bmA9ibrsdNqXrsTfqwKV1nedOeTyZfVvhairCjmAlUCYTqfNqVwyGqx8+VF/B4OYInyrN4ZXkBpwuLmK8twsMOc2h4CLu2b8eOLZsJLFoQiUaRWkrAs5xHqXcYy2t3AvUNFNJe1C7OwZ1JUMl1m6KrNEjZldvnDjmMYGPz+anYGRBzBLiq8mo6f8wkSS3poKA0yCaA6aTUda5R2ZFZjTy+HT03ifMTEcSWs0gU01RgKTQ7+lDYcpONbpbDbQicfg2YG0PCVUS9eJB1JKCglVMCp3LnThb5mSXlQ3V4juDp1fIi3kAMMbbPZm2cq81XWX4qUod4UjkvENCk0hlbz6JZB5n5afd/czle6S2lUOs5zSbJhbLWOYlvnPgcM+Ecr8uJhCmbFrNIZy6b4U5TEZcpcT2Vu8G+DgQpcyJU9mYWkjYrMx9PY34xaRvJpqh8qgPW2oI6dnAG4FfF+k4glY0UOisnHuVOPbKYxtmxeRy5MI3XTo+buZ7ORwjwNROlemhsCKCRyq9CoL7eOnblzWliDiwzWqmsStv7CZDypHRI+dfGqMlkykBSXUsnQttvQcPO28wMyTQihYp7cUmwd0btMBWsCynLFnhelhOGxDzKVMhLsyMoTl9BNplAPFc25SqaKhp/Cyz56ygLWB/5gjOwUEclTqxXzaEWv79wPorZpdxKWWldx50bmvGxPZ344M52dDf6EM2wL8wWkWS/UugcBFq7UTbQSQAlxwOryJHuOuGxXELtpWMEUE8gNz2CMMH1+9/7Xtx6yy0IhxtsUMNHHuru6kJvTw/bEBUigte5yAIuj03Z7M74zAJmInGMT89jcSFuQ/NyXOIRuPEymNbFoM/ap/mnkoTvS0qfyWO+a/KYcliWALxeZF6nZ+Zx8tQVvPTGWXzn+WN46KmDeOKFo3jlyFnkCi5s3boVH/rgB3DzzTfiyuXLGBm5AleB8qK9H8ubb2JhEygUcyhrHzCWk3vqIkqL8zaTYAXNbwvs+uVensnRDGFjyNnIeJHlrY1Bx6NpAmE39q8J45f3d2PXQIPNWMjUsoHXz0yncXE2iXJqEYhHUJuJE7eF0bp2E7o2bDezvPa1Gw34dK7bhE6dD6xFc/eArUUSsKma02lGSBY9OjrBORfVEij7GxoQbutBqL3Lyne5kENmYRa5yBRcyZjto6QB6uXiMtx+9rfrt6K+tcOyWuf3Ezw1wU9QKVBWJVXBT5/I9/wr75HJuWlMn3iNAGqC+pisPZ2ZHw0sCPjIZM/ZGkDVp/euZkAzU/rlZT2G6qgDBjwGnFRXbazXdoIdeecTuGrnsSVYZ1sNKE6tXVR7rZrdKW7NRmlm0qf4fNRjAl50hX0EZD4Mtdaby/QNXUFsIuDWb8Vfz++axYMy9DNE1gwr5bmUK+HCXAZHxhM4OrqI6XgWdWzrmnX6+HtuxMfecxP27hym3BAfMaM/a5n9KVHtp//xr3zaCkuzEJUyM+RPwacZJ389QVWwHpqlamoMEkDJDj/IDj5oM1G9XS1Yv6YL2zYOYOPabvR3tSJEsKWNVn1sES43gQvlsbzvjXrzmKlzQJS5QWXllsTZVtFMDE8M+arSeSCOcUCC7vOfl/c0CyOzwC6Cit6cx2alBnJeJ+Q96GFo431tBhyUAswQYgcVZGRaY+VnxFpjFSS4Cijwmp4LEnTpWQu8HtI9fk/Pa2ZMaRMg06LHEtNSdLlt1CvHkGJYcnmxyBQqxAiOYgRSMQKlRaZjiSHNeItljZoRqNZ40cjQUVOHfpcPa0s+7CwGcEemAXcmQ7gl7sd6mT/yPZUH+xVTeq+SU0b8aySX25pRGEMOTxPSfck1ia+Xp81BxHwNlUxN8zc2YW1vP7Zt3oz7774bD95/P26+aT8amxpx9vxFRGcmUZvPmI15eWAzSmu320Jlz2KEisUiFhNLGJuK4CIBCLsGNBGINVBYaZRc7sF1zToNq89VwdLqHN4yVZ9fCfyzOohZqnGTd7WQVB1MPl9ENpNDmkpdaimDaDSJyZkozo7M4si5CYZxTFNZsAXhHi8Kja3I77wDxVs/jNLgZtTkswidPQjP3CQ78xwSBFojriwWCaZkYqo60Fdt5NnOftaInQdTXmBbf6Ecw+OIYNSVYU/MjinkOI94M8lMs8BylaIcW0wYALLReCptUuzFhQJGWguTJbBaSqcJslI2I+EjCNLMdYl1I0+fmq1YSqYtLsdMWJ7xirxXJKgqIJFKI0XwxVsE5g3YT4GugRrHUx7s3sRcwtZHnB2NGKgSOQv8tRmzOjlHqZUMc2bEFOyxnwjpW1e/y7Jh25DCkCTYEPgbm1nEofNTePyNi3j68GW8fmbSNv1VGapDk1c95b2JirBmEjTLKwCvfFUFtLLz0wwqW6VXM5FyHJHLpeEOt5ob6NDGvfB1DzmywEDAanXIef+nRVWVwNLAtJWzaZRSCSrgERRnriB/+Rhyhx5H4ezrcC/nqGh5TNnVjMQ4QZHWDKTyJTMPk3KmGUQtWpdCJiVNla9rmll65twCphdzvF5jjihkBvh7d/TjY/s60N5YR2XQYzMe0WTOlPUiy9DmubuHQY2aDW81gKqUmphLXtn07IXDcB97DssED23tHfjoRz6EmyjPzeymQtoEt6uzE5s2bsCawUEUCwXKSs0cw2T568cu4rVjF3D64gSS6aw5A8ll5TXRCZLrpuzzBXKz8bMje6tynhGtnOsHiXyh7Qq0b1mB7T2TymIpvoTp6SjOXJrAky+dwJe//TK++NBL+PYzh3FxdNrWqXR3deL+e+/Cr33qV/CB978Xvb3deP2NN3D21Gki9RRKHf0obT3guG/X+qpgI8EZNQLWn+qxyD5qPpbEaCyvRJhCzmhNgfSxfk7OZPDI6RgOU3mU+dfegbBt7nrzUBOCVLg1IxUKsv15XXjxQsz2wlGfpv2VWnoH0L9tH4b23krAtAVNMs9r4HtNzWjs6ESoqdVAjAZI5HHPKTOVcpXjrpIVGYP0GpnnSjZqlkYzUqGOLvgawohOjiEZj1H/odzjPeliFG3wBsNoGdoEf2MLv1G0tUVyIOGlHNbsVpWqVfFTJfKFykGbYccnRzBx7BWkCAzrBC6ZQPUXiynHKYRKhHiGINYBPFdLSVQ5Mv8qA7KkXdH4aIPPYwBHG1SvbQ1gbVvAANC6Dp4T/Ay2KPhtH7b+5nr0t/rt2hreG26vx8bOALb0hLC1N4yt3Q3YqPcYRzfbpwB1dfBDfMT/Ru+Eon0rJB5Q2uU8bT5VxIVIhny9gFOTcZtB12SHtjj41EfuxG984i709LSKKZ2XqorOu/Q3kqs88Z0qb/zQ5HTujrJlwpNcvpTMYCoSw/FzY3jlyEWMaOR/Mc2HS2aLWcNXtF6qPe/G2owXwxkCn5wb9dRUiy4qVgRY2sy0mjirWx35R1c1Y6V61pHi1I4rz1QDuUju1avPaA2V4hZzCJpotkvNVbM31aB/+kamlqBEs2YEewmeJ3merimZe/YiQWHJW4sSG7s2HrW1WYzT2XxVeavEy5/qzgTAiBvNcUEDQVNHgUAvSxCYqUFLTs4zqMMSyLn5nJ5X2byZKkVM4ocqB82IpPnV0XLaHAH8dXkGl5FCplxEplgwodrc1IQtmzfhjttvw/p169Da2mIegSTs/X4fLl64gM9/7gs4dPAg5hbZufRuAHbdiYJARc8waufG4T7yLNzPfgU1UxdRU8yaUtzW0ohtazuxd3M/9m8dxPqBDpuRckmyiayiKom2g35XzitZqBTXtVS9Vz3qZOVa5Vydtt5l56N1M5qRmF9MERwlMDq1gCuT8wwxzEaXENcG0XLJSwU9n80SbLLuAo0ortuNvBYlD+9Eub2PSksTaqfH0fHFf4uaNx7HQjLKzq0Ar9aAsZ6bCHjl5vxGNONBtGMN6uFhelj1Di8qbSRn3POnT1b0lXJTGqtFKL6PEmz/YXkEn8ckUjXLqK/3o725iWDYw06qZB2cjbgVS8gQtMTiCWdmiJEEyDsa8Q4ENFvlNkUpzTrQ5qm5vNYvlVletewo2QkFHFfoKQImrXOS3blAkxJn1VitTyOWoXpIlSeP2lNm5+Y15u1r/ZpuKnnjVL6OY4x1G6firndlfqqZJ82MdzU3YMdwB7YNddiGuE0hfwV4MS/8phO1CqVCEhbOSeV49b5kQOXEIbtcfW4lwdcSL+s96ZeSb8qhFivPU+bJdPToxWkH9M0vIZHO8Z48SDk9lcpdM/2NBE31bJPiN8mPdyrJ7FIOP2bmFhCNLZryHyRw6njw1xBctwOexnZ7xkbbVTB6Z6X8fopkcoO1vJzH8sI08gQhhZHTKE5fJJCKm7vrUj7rDBCEGmymdXJmhkdHyVN/0uB3Y7jVh/1DYdy7pQU9YWcdVHvIa2sulnJFPHkmij949BJOjC6h3ufGx/Z04JM3dtu+Um0hgjIWhRa0ywPcf3tuHH/0whSWSh64Nu5B7mP/2DztoSAgoLLjw9aYGWS+RwW9JrUI9zNfQt23/ivc6QQ2bt+FT/9v/wL33XsPn7s+Fdj+Uqk0zp49h2eefQ5PPv0MXqfMV/uVib5mi+sNwPuxdqDTPPBpH6eh/k4z65dnXplr12qGSiBNQkXpUhtWW9IArA20ZG1T/nnK3smZBZy/MoU3TlzCpdEZLMQStomvHGZk0hkDeJolu+mmG/Hxj34EO3dsQ1tbq8mORGIJ/9v/8X/ia3/1VSzNsQ523IHCL/xPKPWuZ4dKuSKzUNaXi2XhOfYMvN/5DFxTl1C7XLDZBZl5vXdHGwFSGL1NPjx1MYk/ejmC8+NRtPlK+Ad3D+L929tsJlAm6lIqPQTGMYLe/+mvzuFLb0wze2UMbt2JfQ98CE0d3Y6jEaZZZnOtPX229sm8OLIvdbj8RyB+S+Z9C6OX8PrXP4eRQy8jwXwLSPsoGzRb1dDVj7UH7kO4Z4BtLo9wa4etf9I6K5kIVvUwVclPm+RUo5jPIzZ+BZMnXsf5Z76JGIFUqYZglTynwTTJDvFkLfl6TVs9blnXZGvS5LZcslTAZYVWn/8NVCkGvsJ/K+dXaXXxqKz0rXdCmf3NVEnkSlqVK0fCOvnTmdMHKcQy1A2jOZyYSOD8LPudVM48cmqfOG2O+2sfuxN93S3WjzrteHUpvUtvhX50AKU6q9ZolQtt9LFsI1DaX2KGiu3cfBxjVG6PEVCdH51GhMJ0Ob+MoNuLcImK/rJM8Nw2oySnCb0EUw1FMgNTl1d0PJECJ9RkbGOfsiaiS44S69yucpORKTU86pJekYKroxSr6j0H8IjxKuknaZxO3gS1p5VcuAvQOYHfYCjzRR3tm/qt4LxaUX6Udn2BgpG/5PhBo/91rlpbCyag6GdkXl6vJePydXu/mrdVWTCyJ3hRz2l/Is06nXOl8EY5TvDEcl1exOhyEikK3IDPj80b12P71q3YuGEDBgb60dHejmAoCI9bHThjYwtrbmpEjgry2VNn8a2HH8bnv/xlJNkJBtZuQf7uX0Jx9z0ot3TZHhw1V07Aff4Qas8eROnySbgXZ6m4etHSGEJ7axMaG4NoCgfQ1RZGN0NXKzsZ/pYHRzmckJJoLqnZuUmx1doAU6CVN+ZLI9pSKJ1ZiZKZgmmkMEOFROteUpk8FWe5uU4hQrAUIWhaiDuzGVLytTZHYEodeJLgXfvRaJFogQJ7ub4JpZZuuPqGgb71KPeswzLBoe2pwu/WxmZQHjnFvL0B7+FnsZb988233WzpHBufxNGTJzA2Oma82uMJYl1NELe7WnEf2AGzNgRkHZCuWnpzzf0UqJIEZ7NLpw3IwYv4cg55HMMSPlciIHEtsPP1ojEQQGMwZKaZAlCFfMFmk1SeaYJOmdaJX3z+OjSGQggF6m0EUQqmzPpyBFeaRTIAxG9phqLallSXWs9ka6Y0ckzZoHLVt2xRPu8rLnWqNrxoUZThpaBvbwqbuXBbC5VZ1u8MZUgkJucKywRMQVN0owRTMnsj1kNTsA7tjfXGc22NAfSQD3taQ+huCaE5XG971wR9HuPBEhut8qpRYPGfAUZ+WucrpDzwt+WEf1aOvK78KZ+6oLyns+RPdlACTAJJk/MJC1rDJcAkXo3z3FHGgTqmQ6ApWF8PH5VSKZMK5tpd0So9lTTZd69D3+/ej5PMFJNtcnp2DotLKfJGLRr33IWej/0efF1rriaskn79cNLp/PrJkyWGhxosx+eROfw4wdMh87pWXoqhnE2Z6ZQU9/UbN9lmpKcINCamZ23T8PYA+yYCJCkjcwQ9Ia/LlHKNXssBgfZ4GmipN299KcrPpwig/o9HLuPUxBJ5sQ7/+J4B/IO7+gm+ZMHgpEe8ky0s489emsQfPjuBmUgCub7NyP/Kv8DytgNWdg7/qYdx3gH5Q1tLyG2566VvwvPyw2ipr8Pem27GP/unv499+/ZWnv3e9PIrr+Jzn/s8Xn71NVwZHTVg5REo8NezjRYQj0Xh9brR3hJGszbUbnD2hJPiJT6V2a5mliXP1f7E+9a+eZR5qmartb+UZovj5I2FxSXMst3GKbf5AOrDYQwODGDH9m0ETFuxYf16DK8dQn9/H0FrqJJKmFz5U6bzG1//Jk4fegOxLsrt9/4GljfuM3M+1aWVkUDNmdfge+RP4Tp/GKXoLEEhQQfT2tfkx46+BtywthknppP41pE529tqe089/uV7h3DvJs3kqEIcqe0hOI7H8/gnXyWAep0Ain3Ruj034cBHftlmmyTfwm0dCLW2o17rm7zai0g8vqqd8kTnPwg5bUMTal5kEpQbZ4/i/EtP4vRTDyG9GIWPsllgrWVgGIM33I5QR6/NEDZ19qBjzVrWn7Mmudra3gmkvBQyGYwfeRljh17E1MnXkYjMEkBR/yGveclH8fgSFhZilOmL1JWK6Az7sbU7hJ19ITRRt9BslGSNwlvJWbUcRZXuh1SVPd9NTpyMe1Xk75wS/N7k6JdKazVnzpn6JJkoLmVLlFVZXIykcXEuibEI+0yKkbV97eZI5gP37MXerWvR291Kpmd/o753dSG8S2+Z3pYZqBVaHZM4WEHoVoEd7kI0gdOXpnDuyrTZXk/OLtoCcSlBmiFoIDDoWfZiQ9aHNVlt0ltroKqFQWZ2msmpAiUDU0ZO41LQPef86jU5WKgynPQdrSWyV6stjIxztYk5Z/Ze5UQAjvpc5aVVxGu6bF+qxkW69rFqbApX7znKNq/ywtU4dOfat1eTUmbjXHx0BjmcKS/ZrNPLpSiOF6NIe1zoamxBX08PhoeHsI3gaRPBU19fLwJUeKXkSthrfx+NOGrWoaGhAT4KuiI7vu88/gT+8A//C04cO4oYlcHy+j1w7brDQFSpf6O5z62ZG4P7wmG4Rs8Ak5dQnp/CMjusUnzBQJanVEBbU5AgqhGdVHpbCKoagvUVRyTOJoxaO6N1NjVs6E5unc5LHZmZYVUVanXK7OwEnqR0arNHzTzEEkkDT1GGRf6Wq/qyNh/Uxpt1ftTUhywg2ABXMAxXqAlobAdae7Dcu84WI8Ptg0uuZ+dGUZ66gprJi/COnSavJbB9eBAH9u/B7bffZsrC+NgEjh0/jkOHj+DEmTOYmJmm4lPAFgTxgLvLgNQ2cm6IvCugTAho+fmpExMhAKUyFpDX2ifx8UuuGL6CKbxIvhmrzdmeQmHyh2aNxB9SqHKsf3nmtFknKnBS7LU+Uo4mVH96ToDV1jrxGdWXmoBM76Rk6J/qWGsntUGueEAj2w3y1EiFTNcUp2ZBtfmnAWYKcZkQqb7zGrmkwnVlfA7RWNIUO9vEk0qR1j3J9On2HYO2aXOMYDlBoKe9o2Lkh8UlKm4EMqKmoI/PBAmkQmipgHmB/qCUQQF6Kop1HmevKe0PJfCyGthX26Py6/Am+ZJITSZ5GkXP8aj0amPShI285xCJpzBNZXiKIGqGaZdXU4FPKQM208RyrCqgmm3yV9edqR1Y2VU+y2++48jSBVOYNXARmZsz02R/zzCa9t+Ltnv/DrzhNpRyWT4nMOzwgvNq5eWfBpmyzXZZzKMweQHJR/4EuVMv2/onzeoIACplcq0/MLiWnYQbh44dx1J8Ea0NPtww2EClO4QRKiUnp1K2GF3e9Oq9NdjeG8Rd8v62rslMhyTNnj8fw//+8GWcnUmZedE/vW8Nfu/OPis/8Y7KQvygWY+/fG0a/+35cVwZm0OibQj5v/M/o7TzdtvUnAzpNKpqHrx1qJm+jLpXHgIOPonaS8fR3dKI/TffjL/3934HN92433m2QtlsFktLjpI6NTODKyMjOHjoMJ574UVMT89YO8uz/ba3teHee+5GZ0c7Zlin8wtRRKNR2+w6nU4TFOm5vJnvyvTWGrvKk21CbdNmUpm+q+1GSWf7DwYRJmBqaaTy39yM1rYWMykc6O/H9u0a3FuP9va2yhvXkvqrp59/GQ9/+xE8/Ndfw0RNAJ5bPoDi3nvNU6F15myPRA9wn3wZdQ/9N9QQWGp2zs++UAM1M4s588q2rT+MGGXCaCSFwVa/eev77Vt6sX2gwQZxbeCHr3h8HgK+HH5fM1AEUPLMu34vAdRHfwVNHT0GCpq6es1szupDXFNpp+rLTU/QuXN4y1QtNfGhPPwVsmmce/FxvPi5/4zo5CjTVY+Gti5bd9W38yaE2ntsMKq5uxftg8Msa7e9pwT8oN/+cZHKKp9K4vwzD+HK688gNj6CdGKReo+LfME+J9xIuefGUjKFcxcvYDaywH7AhZ7GOhuY2MC21EMArD29rKqrsvFdWuEXUXUiQF6etZ5Mnj7HKKcuUEZdmVvCPPskOYfbtq4Xd+zfitv3bzYQVct+GOw3f3BufZdW09sPoBQkSVTLkioiCRkJV7UETf+zE5mPLeH0hUm8euSCASp5CJKZT5FCOSuljY2prejBllQd9iT9Bqi0tsnDqDSarn9Vqn62CpSkxoqUDCVBvwwI8VhNUpWkHFWpGuvKFf4QANNLzmi+7ijoqcrXVsd3NSrnshKw+iJp5Re/uzoPRm/6KapeUjK1l9O8K4/vlCP4ZnmaICppzjn8tR70dnZh+7ZtuOWWm3HD/n2o9/nNvloKsAEnlr+XQq2eynJjo1wiBxn51Q/OTM3g+edewNe++U088cwzyCXiQHsvije9H8vbb0dpzTaUG9hxaHaRwbUURe3Fo6i5chy1Y2fgmhkBohHWbdY61nLRsQXX6JE6W5fya+f6XynLym+nrCwZlfrRH37HeEa/1TmTb/RddswW7JzX6sMoEyCVG9tQbuZRO8i39WG5Ywjllk4DUhYPO38tPq6JzTmzaWdeh/vUK3BFJuB3ldDT3YObDhzA7/zu72DHzm366ApJsb144SK+9Pkv4qmnn8XF8TFEluJmcvmgqwMfc3Vjp6sBHagswFz5+5MnlVz12zpWg0xZ08znX5Wn8F9KV8zBi0CJAJRAtICTzCo0m2cKkV5i2Wt0WrMkAlDyfqeRYSlWAriO4qHZGKsaAyACRlqI2twYwJq+DoZ2DHa1Ym1/B4YY5HCmPlzhPX1DVOVDghGZXMr899iZEXz268/hjWMXscjvCaw4ThgK6GsL45fu3WkmpOZWmmBcip1Ai7z1XZyMYpIgJkowk2acyo+ciIjdNEIX9HvNCYqC3O/L3E9mgPLqZ0CKGTJlkM8riZoVFWiQ0wSbCaUyFk1mMc/4FxiW0nKr62zSqXc1u+Bs1ltrHX9Ro/NMg/bS6+poRSgkl9hU3Ctxi1aKohLeiVRVkJe0Hi6xhMWFBZTY/pp334HGnbcitGkfagJhKnNFMoTMJzWkQNJr1QxePXlLdPXpaql8r/ev3v+u8hNzsvKXEwvIj5xE5ukvonDpqKYBTWl1ni+zjpbJ247Jb4GfEfi5eW0j7tjQbB65tM/MqekUHj6xiKNj5K9UygBya7AOH93dgfu3ttqC9iPjSzYDJQ9f23qC+Pu395kJn4C0Nm0VyNIsqDaB/cJrUwRQY7hEABVvGkD+I/+AAOpOlMOt0kLJIAJQTIzK3utHLWWX77HPACdeQs3CFFrDIWzashnvf/97sXfvHjRSMdV3kkzbwvw8RkdHcfjIcRsEOn3mjAGqQJ1M4NhmGGU8Fse6devwr//g/4f3PHCvtaXpmTmcOXMeE1NTmIvMYTG2iMXFRcRiMXs/aZsmL5n5ldqd1lZphrhQLDjynukNsX/ZuWM7du/aiU3rN2DTpg3YQMAkUPVWSG3mwqUreOw7T+C//OEf4uLCEvzbb0bh9o+jeMN7KGw8lBcp1DC433gM3q/9Z7jnx9m/+cztdFO9Fxdmk5hO5Kze5G1MjiXewzr68M523DbcTAXdZ/LD/jHdarOX5zP4Z189h78+PEO5WIuNNxzArR/7FLqHNyFAIOgLhIivvc47/Kf/ImsalfPvZsC3QPYuX5QMoVy+9NqzeOGz/xnTF06bjAh39tr6K3n/ayCYq61xo7GzG629A2xqWntVAdqiH+b7bzPJHDEbX8SJb38BV159ymbScpmM6SN15OOGhjB6+3pNphw6ehRj4xM2q62BKa0n3EYQtaM3bPuwyT252u/qIv7bTGWWj8rCNhjnmWaXtNnvdDyH10cWcWlO/Z4z0NHWGMS9t+zA++/ag5v3bEQz+1/1s2Qqu+/wyrul+sPS2wugqvT9YmTl6wEpX6bY5AtYWEzZ3lIHT17BsbNjGJ2etxFOj6vGArsN87o3mPNgV9KHDRkqInm3rRsqkglWwM2bvuso4w4ZliFVr1Vvfb+kOs+ou6v+vfp8Nb6ViL4Hfa/4V8ddBXHiZzvqLi/pp5sXHScRRZtx+kJ5EqeW44iBiiE7u77ePtx3993Ys3sn+vt70RBqoL5QUQoYh8pFI94a8ZHipvVPZiZ0HZJy+gwBwje+8S08RRB1aWQUXnYYrq41KK3fjSI79uXNB1AWKFHkhRxDHi52dtoA0JVOoGZ+wmaq5AIdizKRidqmhzXpJbgyKT6XhUu269r/RMqBKZDKbC3KtW6UZWIoN74agWUo+xnq+b1AI7/bBBDElQSUCI7Kzd28z3t8x5QNva+8aWRZR32HSlPNxAXUXj4Gz4UjqJm6ZAvHC0xPKZfDYF8PbrxhH37hEx/H7bfdahtJqvzeTJp90Ijt2VNn8M2//iaeeu55HD51Etplfb2vGb8J1gNa0e7ymkkfc1d5s3r80YkQwOrVQD3PdBAHOdd0zubFoBtSjtK1ZSy6S5jxFnDFk8Pp2hReT8/jyNIc8hS+HimWYjryn5wdmKkE4xEA0AiyAJbZRyvKyjPqAK3tst501OxRPQFTZ3sjdmwcwM0712Pv9mEMD3SZGU0tFUWBCsUlcFVt/yv0puLR97WO7vy5MfyrP/wann31pDmlyFEBUhwhKkbDvc14z40bMNTdbKZDcnMb8DkzSjIrEmgR0JmLpTAys4gL4wsEVlECrATiBDtyEc6mY4MKtjkvfyjPZpanUEmLyttKlQeVspmTkGeVd2fG1CkvfVMzS+1NATMt1MxYb3uD/b4yE8exCzM4Px5BKltET2erbYKrcqmCtGqQ4itSnKI3yxyR88SbqXp19ZPXp+oT1Td0NNlpR+eqk65rv607Khv9ji4mMB9dNDDtqatDV08PGroH4O4agktOaJq62D57zBlCjYfKutqjSHFWPfJZxNXYq+SkRqS0yGGPRqx17qSMT1QLR89V0mO/Km2ixiWHNlrH5+RG9x2PaOTd+AIKI6eQeuYLKF45Dk99kBjKmQ0VAIgnNastXpOjFBfBUxN+9eZuW5DuFY8wwmyxDOopePXyIr746iSuzKcMdLQFvLaA/dYNrWYG/blXxrHMZw8wjk8xjg/uaLPsyZW5cqM2IRO+z7wyif/67Dimp+aRaV+D3Cd+H8uagQpQ1kmuGYCq5J6/3Wdfh+9r/xGui0dRJniQGaqUVa1n1axmrc2MOCP2Zg5NXld+JL/cfHYwSMW0tQ1LPL+QWsKlqWk0tbbgd3/nt/D+977HrBY00KYZIPXPjrMXJy4zeTWed34bYOIzJ06cxB//6Z/hjUOHkdSa03QKbYzzt37jU/joRz5sJnpvFTitptHpGTz++FP4f/6vf4dzl0fgH1iP/IO/icJ9n9R0EVyLs6gdPYMaAij3M19BQy6ONT3N+MjuNty2rsm8th2fzuLP34ji0EjU9ln65I1d+FWCWTkRkMc9Fa/qVW17ZqmI10eX8J+fuGSziPV+L7bffg/u+dTvoWvtRuJXP/nKcY7wZpJMdhxjrdTWD0YVRhavuinHJk4ex8Fv/AVGjr5qpm+hti7bjLd/x3409Q6a23KtgWps77R3VB/VAY6VyN4qVR+/TsJ/yBiNJ9PReRz6qz/F5ZefZFsgD1JWa4Dczb5as1B9fX1mDXPx4nnMzMyQb3I2WKYBGrUpzf5uIRjeIBf02iCZgNYGwirfuJrsSipZh1WJoPWKlvoVefFOpEq6V5TJt0h8rbqFQjRZwMhCFiem2JYjMmfPWpblSfuOG7fgF957ALu2DKG3oxlau+58svK96mcryXiXfnD68QCot0JicDYSGx0khM6w8USiCUxHYpiaW8SViQgujMxQAVrA7OISatnxhAmkOpcJnooy73MA1WBWe0N5zOW5OleJNjUxKZCrOWMlk5WO9adBThre9PU3NXAJA6pW8LJ8tKZmppzDCSzhGUTwWnEBZ4sJ1IYDtq5p785dZku+ds2QLb4VUFLnpt3t5UFRrmxlvldfX09B5bNrV4XsVVIKqle1dkizLc89/yKef/4FvP7Ky5iJxeFqaoOrvQ81Wj/UTUClnfG7h1GWwhRqMVMKSnEgkzQgJZM+ZNNAnsBKQWCLHS57dNtJXqMnBhwt/+p4mAJ1/jWrQJBAEeMts7OEzPQ0cspQ1iJiOyfI0nuFLGqoHNVEZ6ndzaAmxkDwhsUIyhbmnPUOC9OozabgZ1kMDq2xnfv33bAXe3btwgYqDsFgwCmE70NSGMYJLA++fhBPE2w++erLuHTpMjbVNuAubwc+4erGRgQrDkmYXeXPCle/r63r1fRdd+w9J45q0EOaSdUMrO4Zr/M0W1NC1F3EvEebTy8j5nZC3ByhlMxRxGIN75cLmEsnMc9OKq9F6vyGAJLM6vq6WtDe3ADtx6HR8PNsezLPUR0pCDSYZy0qYgLgbU0NGOprx7YN/dgw1I3B3naCgxZ0toTR0RqGJ8j6UX0qHwxpzdawHcuMTx49qUE698QzPFg9UnGjJoMYZcBzr5/G//NnD+HQycsGbjTD42MHsGt9F/Zs6ME6giiZ5GlmR2kOy1sowZVM86ScKr1a75BI5c3MbymVs7CYckz8FpcyVJgZeK41VAJcmq3SO8qnlEalScmsmt9pHYiAWoPWjQV9CAd80F55ZhrI72utnxbia2NprX3xUYE7dSWCl06M45WTo5iNJdHR0oSmcNBxFkHgJwAajcYNjMisVtfVbpWHa0z6REpS5fT6ZE9/F1nxOqcVxUInKnpJSvIAZbDkgqrDIX2o+pwuOr8NQPF0bj6K2QgVUvKC8trT1mTrK8tetkc/jxrw8AXh0uBGoBHQwAeDK9QKV0Or3be2bAM9/I4ipTwwhZ8MLTDkJhBqdKfR759Hd10cbV7yDn/7a/Lwkpe1lrXA/iBfciNT8iBRqEe0EMREtgnTuTCixQDyqDP3xwKrAm5yd124fBzJpz+P/KUjqKX8kFMA8anKXx4ixQcBrwvrO+vNLO8929rMZbLSGGB9StleypcxHs3i1GQSL16M4ZVLMduDxuepRS8VPbHOxbkUNjGOT+zpxH1bWrCjN2RFKi99KmuVrvbC+aPnxvGfnh5FgjIWA5uQ+6X/BcXttznyTwM5LBenLnSshfvY8/B94Q9QM3YWtZSJ3VTqmynPkvkc0myvgltKq1vppRIbJsBtIkhsJW911AfQyf6g1VeP+VIRpxJxPHXhAqZyeezdvQMf+eD78Zu//mtmuvyD0OEjR/E//y//Ei+98ppZBwh8+cjHWzdvwm0HDphXvR3bt78l+SrSQN5FytSHH3sCTz/zLI4cPoLF+TnzQpf/4O8h98G/T34Km9WD98VvwHXoSdRcPIJuXxE7h9oIoNpx5/omdDbW4chEFn/w9BxePDuH5WwSf/eWHvz6gR5zey237aoreVEUiz95NoqvHZnDM2fmzZOiQHTXmmFsvukObL39PgzvvgluKvzqAwxEiW9VNavpzb/fIlWjEhiqpZxbGBvBBQKPsy88jrGTh1HH/Has24KhG25DB8FcfUMjQs1tbF5sVwJ15BNjk7+B9B2Rw4FVqlysXlvRkfSX95z/RpUrFq77vVUXl2ancPBL/81moMzJBa9pxlYDlPUB6TADNqArABVfjLE+vCZPtS3AkbOjuDQ6jdZQHduU401vTSvfYfuSXBWp7iQjRRVJ+d30PS6/Y0jFVS3UyqlodbJVVypWzczpumabZKo3Op/BRCyHmXgW4wsp87in/Vl3b16DO2/cir3b1poDpnAD5bIsv8SzCu/S20Y/PQB1DZE71DNRoIlDltmJTc3GcObSJJW5WYxMzmNmIW4mM9FUGsVcEaFSDfryHmzI1mEgrxkpD1oKtWhcdiFIMKW9pETSNcUy1UxqZPKnSdfAN0oz/VIDYRdvR5FmLyKuHC6X0zhaiuP1cgwvlOeRZUe+pqsHG9atw46tW7B3zx5bkKuRQRPq/Ff1gKYRSYGnQIDKPIXXD0ozM7M4evQYnnr6GRw7dgwT42NYmJ0x85Z8cwdKGm3u2whXxwDKTe02O1TW3i9SoHzsKNlJmx2/9jSx2SHWrcCy8ihpcI30ZZ1YtVSOUhpkBmSAK+/MWOUJkhg0g1XOEZgRnNXmUjymUMoQsMUicM1PA/OTAIGSi4CplkDOXSrATwDZ0NyMlrZ2tHV0orOzA1u3bDE37jIrkbnJD0p5Klynjp3Eo499B489/TSOXL6AEIXaJ9x9uKemDTvRgIay20Cw8qpsOX+vT9U7Yk/jCec1nfGe47xETk2yvJEkYEoLGNUSmPBcQCniKWKOYdZTsP2+YgwpPl9kkcuVcj0VxZC/zo515Ae3W97fam1dU0db2MzrBD6isQSefPEknnntFBJUKOVmXKPZMm1rIFDoaG1Ef0871g10YstwL/ZsHcIwz/0EX1bHBCBWd+RHywDzIUDy2tELePrVEybMNw71MHSbgwjNKmnmRR2hTOQmZ2J4/o3TePqVE3iWaZDjCAEXtRWBkgf2b8CNW/rNvEbFI09NUuLlQKI6A1UlxWtmdbxmbqZJ2fyyAaZFgic5eIjL6QhBlhRnra8SgNIMlUakpejqfY+Vlcdm2kIESQ2BOqalAqB4rjVZWuMnQaP3VF7KugDB+FwCRy/M4FsvncapkQiBnp8AKoQWAlC/r84A1PjkDOZji6a4ynV5a3Ojfc+UA6cIV2i1+KqeOjnT79VPXkvOMyxnnkjOCCAupSru5qkUapNeZ10an5GWpQyIdK54+Vv/NCsxMxfB3MIiaoONCLd3obN/gMCRvL4UBdJLNjNis796v46yQCBK5r/hDrgaO+zc9juSfNB9hpLAl7cOjXV5dNQRaBI09dZFsbZ+Dr2+GNoJoMLuFLsIAn8CKEtTWUqBA6CWivVYyIcwlm3GSKYF47lWjMd9mJwrIMF2WcikbZ+n5elLSB9/HoXpy4zHzSpzoUh5UzTgXLR1BD2NPrx3e6t52tNMhUyIBKKb6z3kI8pGxpfO603gyNgSvnN6HofHErYxp0zCBDS9fP4BAqffua3XwJP2rtHzqiOxot4fi+bwJ8+P409fnkSOPOfesAv5X/znWN603+Se036YT8nN5QJqKPPch5+C58v/F9wzV9AQbsFt3T3YQ7mWLS0jTUBra4OZBgGoejfBPuu2ieXaTN5qITCvYxvVKH6S90dYJp8/fRovTk7a+sI7b7sF//B/+D3s2bWT/cZbAzuXLl/G4088hf/4//4XXDx/AS3hMPxUhNXm5hIJBBsbce9dd2Dfnt1Yu3bIvMBq+wMNEsihkQpFrtW1N5zWWy3GE5iYmMTJ02fw+JNP4+z583yE7ZCyXwM3+ff8BnLv+12UOwdRwzKo+8Z/gevoszZItq7ZjQPrWwlYWXdrwuhqqsPh8Sw+/WQEL5+fgzu3hN+7vQe/eaDX6kNrD9VeNViRIgD+0xcn8d9fmsDkYs7khCSvh3kJNTVj/f5bse32+9G/ZSeaOrt5T6BFbcNRSHUmUvEbrZz8zWTRkOwV1rk82KVi1HnOn8Cxx76OU88+aubqbWs3YeNtD6BvM3uX1nYDT15/gK84bVbs8jfR1W+tepinzsCqBlKcSw5JP9EFzb5rwJM8T95SFJIjou/6pgbN+ITaW3TsEo7+9Wcwfvgl1BLk62ENuig+H0H90NCQ8dm5c2eRXEpQJoZx48617FP68fKhc/jOC8dwcXTWBjca2fYGWuuxqTOEDoLfxoAHQcp7zQzbIB//SVw6pERVfqxcewdStexWJXd1cdpACy8oX5q5TlLvjWUKWEgWMB7N4OJcGvNLWqdMoN8exqbhbuzbOowDezbilr2b4GukXlOgrDSw7/Dpu/T20jsEQDEJK6kgx4hrbDaCwlUmfrEkTp6fwNEzozhzcdLWS2V4Xa6AxRt1DK0FN7ZkvNiU9mJdpg6tWi9FEKV1Khq1r3Lmagb9adBKNleXuhoJD/L8l6XKPY88niJg0ka4p7GEhKeMRgrK7Vu24u6777DNBru7u5zGxY5XEZhnM3aWcgzRyE5MZhiOUPzRSJ3aiZMnzZRCC5DPX7xoo0V5AhntvVRmPZW8PpSoTJXC7Sg1daBMgFXWMdxGYNVIZSkEl5Qldgw2Al5T6xxJjkJIQU0p4bLREQpqKgvIZiqzWUuoTUZRm1iAe3EerngUxfQiIPe1ybg9U9IMl+JiJ6Nd62VDLtDok8vtMBX+/l4zTdm3dw+2EXjK45M68LeDFiZmcPDl1/DHf/kXeP6VVwzI3lpuxm/XDGCzK4iwuW9w6vd71cYq9rQOTtjfcb9PnuC5ZpiSBEkxdwnT3iJGqGTO8CjQFHUvG5CSG/UaviMnKVorpFE+rbMQKNLaGzn06O1qxmBPK9b0thto0jolgSJNs2iTy5Pnxwlcjpu78EMnLptnOYEQOVmQY5DN63px183bbXSrn/HUETwYgpGEX60FVHtXKeMsD3nz++zXnsW/+W/fsL2eNGP18ffchFtkk92oWS8PFZY8zl521kQ+/uIxnL00SYXJiUfKvmaZulqCuO+G9dizoZdlxjxbj1k2ENPS4LfBg2upkiYlqoI8pBCsKA92UCclRcG5Z43qTeS8yb/V6HjU1gXV344iteq3xcnsVy5NLSzhLx4/hueOXLG1VNoot41AVN4MpbzNzcco4+KQ10nNQHW2t5jnM49mIRiPo7JU6Dqn1XbupONaquZmdZ71vECtvMxFFwVQtXGvQJ3kBoFbJR77biVKzYpL2VQaZ2dm2IlnEBjegaatN6J5201miiNwgsgYG8UUytmEzT7X5HOm/AtMmvmeRUbQTHlQFrAyBy/98HQNorG3E3u7ori5bRRbgxNo8bJ9V9Nd5akV0m8FJZChUr8UImQYNyKFRrxxuQbfeC6GoyfmMDMyi3R8EcvaUyiXZlKK9orAjspDeVO+s8US1hI0/cbNPdg90IBAXY3tCaPQQqVNQCqSzCPB9qJZ0Tz5X/tDff3wLB4/tYDFjGbHmK36WrxvRxsBVD/WtmpfRJWg0qdxBhfBVgbPnV/E1w5O4olzceQbO1G77WYU3vc7KK3ZamW30qYINFxZgsfJi6g99CTwxF8gSMDQRyX6Y2vX4d6+fsvHcrV8jVaVF+NRHsVrajJ51oWHdbBEwPjlyxfx6NgI5mIxtLW347YDN+O9Dz6A+++/1/oR0Zv7ESnSki/TM7P4whe/hIcfeQzHT51GLcH4hpYW9De1kMfrcTIyiwvzEaRzGZO37e0d1m9193STx9sQDmlWrgZpKtvz8/OYmp7GxOQUZsiX8XjcZg7VBmpk3k0Apdzlb3ofCnf8ApbX72VfMA/f1/49cOwF9gcJbGnz4vaNrbhrY7NtjttFRfuN8Rz+VwKoVy/Moi6/hL9/ey9+45Y+tLIu5X5ePB5LF3FuNoU/fn4CX3ljVj0Qwj4vmqnkF8gn8+kUyuxPWnr6cctHfxU77ngPQi3ttmFueaXMBbcq9fUD0jWlK35kPeX5zcWpcRx66Es49PCXiadzaF2zHlvv+RDW7LoRLd298Mtcn+nSO6rjKrt8P7oqByoP82AARC/rWCra9h3Wt7Oetd5L5njqV40P7HX9UX5F135Uawp1bWluCrPnjuPcU9/EzNljFofeWSbQ16CRgKnW3snzogBUgm1TfcEvvO9G/OpHb0GUMvPZV0/jyw+/iNeOXTQnPZKdqrOBFj/WdwSxps1vs8Nqkxrout7g+HdfeeeRU5pXyUmzgCFFJ9uq1u8tpAo4N5c0M73ZeB6pHOuGgkam4/3s1z9wzz48cPsubF3XB7/WGBe0zqmS+9WRv0tvK71DABTpmlSwxq3SnYuyU5a9dSqbRSKRsfVSR8+O4tSFSVyamKOSnwd1TNRRGAfZfTUuO+7QN6frsJ6gqo/nfmql6tg0I6C++KeVaTUKZU3j5+r0NNs0X87jIlI4iEWcIWAaQQaTxTQV4xKCTY3YsGkD7r/nbnNJ3kQlR3b76ngkwmTXqnVPMo+QqZ4W/UvQvbnT+1FI3tHSFOgxKluz7DQvXr6M06fP4OjRo7gyMooYO7slKsZZPmfKEYVujdIh4c5WbsK3xsN7WufkBAFkpVB5kM4jJKw1UTLvM3MbHQmQBarkccgWpksRYyjKDJAF6WV8Agfa6FlOMdra2rB27VqsGx7G2uEhdHV1oqmxCQ1hKkL1AevEpSD+MDNy349S8QROPPcannjsCfz5t7+BeSoAWwNt+HBNNz7k6kQr+E3Wu5Ru8Z34ULJenVmNGIKktXxZatxLldmkyboCxr0FAiZtPL1ss04Zm4EqGc9oDZPMA2W0I7MZOUBoCLBDaQxRoLZgTV8bejqabA+XUNBn5mWacdLGrMq/ZhtsbQg76/MXx/GFb72Ilw6dxcWxWTO1k3tirafYMNiND9+3HzftXo91azrNbb1mSmxtVJXFnCyQdKLg1KwR4xc99/JJfIYg6uXD5zA5G7WZKLm9D9bX8ZEaZKmQJlIZJKiY5wp5+ORVsrXOZoPG57Jm+iS3+HfvHsK+Tb32nmacZH7jzAr57FOmDKwk7Ppkd+2PQZ3Kj8o7PDi1tHLlWuItu7vqO85f/Xbec/7qutzKUkHMFXDi8hxeOzWO5w5fNlO+ANPv89bZDFyJ/C5zSc3AieSwQ8pEC9u+6sBZ32C3VpEu8IviH7V3/as8Y9euS2xtlWe09nRydg7zBG4q/xDbUGcbFV/t9UO+UHwWdSU3kifauyidy2OOACqRLaBp5x1o2XcPQttvhaepDctU8uWoRSa1Ls1CyZQ3EUU5OgXMXUFJprTabynrAJgyW4LkRJ3fg317mvH++zow1FOLpnoqSjW2Y9vVwlyh7yoIPmKp5RmfVyEokzyyW0A0XsRTL87gKw+N4PTZRcSiOfiphGkTzpCnDt2BIDooN09HF3CMyr42dd3SHcRv39qLHX1Bm7kMqm35ZCbqXtlAVxuAzibkPt+ZcTw/k8JrVxJ44nQEVwiOtFHug9vb8Lu39WFzZz0VcspFSxbT6nbhtYuL+CMq7K+dncFYpgb5vQ+gvP9BlDbtR6mJoNL2gVKe+JLXZ+XoOfwkag49TsDwPAaRxw29A7i/fwB729ptMDHLoMf5n3WqWbBa1BGA+MiDXtapZqLTbE/RXNZMX7UG6zyBx+uROTx6+RLGl5JoCgTQ39drXvLuvO027Nu718zDZV4q0noqgZ0XX3oFzzzzHI4cPYaxiQlkqNxubW7BB4eGsKmZMpcyYp6K39lEAq/MTuNCLIq4ZgGZJy8BoTlZYXqUQ8202hpTxqF+nj0Ewl4vNjU1E+gEkCKAmoot4BK/m96wD+UbH0Rx3wNwkYe8X/l3Vh7aUHcjAdQt6wmgNjVj30AYPU11ODqRxf/+9CxekAlfZsm87/36gV70NtYhwDpRpbxyMYY/f3kKz19YwGQ0i3b2Ffs7O/FxKvgT2Qz+iAr+6MKCyepwa6e5Nr/jF38L/Zu3V9qm2kq19VuUPxhdw+PkD5ZLkYAxGZnBwYe+iNe+/pfILMXR0juEnQ9+AsP7b0fH4BC8TOc1ziMq9H2/z28J5KhPNpNZgl6tB84sLiAxO4XF6VEsTl5BLsl2ymfr5DGvsw/dm3ejqW+tmRJqoFIgy+hN39Lsmcpi/vIZTBx5BZdffQaxiUtmBaJykot7eXhVGtavX4/GxkacO38OqaUEOloa8eH79+KTH7nFzLmTBFEzkRheP3YBX33sVTPnnl2gvGImtBY2yDasTarlsa+vmX1fiH0c25YS7qgUzMB3Dby8c2h1Pelc5aNuVfIkTYA0TflyKZLBeCyDuUSO12QdITNnSk7yiMzhP3LfDfiNj92FgZ42aG9GbQ9idcK6dUgRV07fpbed3jkA6vsRO3hqEg4jsPPS7uYzkUVMz8fN1E/rpS4rTM1T+Uua0t1QqkV3qQ6dRTe6Cm4MEET1Z73oyRNwaL0Uo9JIUxVQVckKgxd+FFO/lTd5srqR1JTlFMNZ2yQnEEeRwJFyAhNlAiaBJmQxhxwSrmXikFoqwJ249647ceMNN2DNmkGEtM6gMvqnERztIyPQJHM9zTh9L+cQbyeps4stLmIuMo/p6WnrTBcJoBIMcV6X5yeF6PwC4nFtlJcym3gp5DL/WaZw00JSjfiqgFTMBqX4X52+lGApcMqLm8JA+fSzo9BIVaghaGAoTFAUpuANN4QJnkIIEDwG2dHK/KmlpQXNLc1oZicepHL0kygTUWkpg9OvHsIX/9//jidffxVnUwsYgA93ejtwb7kNu9GARq2MYh6TrN8UAZE2aRZYimjdkjZtNrM8ZwNn/da6JfFCigq2QFOZbUCzNQ2sb+1rpHVIXa2NPLKTC1VdhvvR1BAwcCLgVE9lvEZC1YBMhTMlW1nGi2w/33nhqM04vXLkPC6PzdhaxCbGu2m4F7ft3Ygbd63D1g0D6O1sZuepdU2Mh0qYjW6pDldFKzLdtXJu1/U8v70YW7LZ47/+zmt45LnDtiGuFg1L4Ps1yl9fy06xlgDQi8GeAHo7tJeTBzMLBbx8IoFLkykkU0Vz0rChvxU713fZUfs8CTwaO1WpmoDV10iWHOe0Qg4Ecv5+j5e+F62KbPWbzuWrN2USp45cMzcj04t46tBlHL0whbHZRbaJkplTWq/Jd7TIWu1LCpTadkM4iDD52k9lVPdNRVPUlbglC9SuEomkjepq42KtgxQoq9538uaQndkfKmisQwNQC1FjB5kMNlTakNaoyUugAbFKwWpUXHlYSmewwHdSBBANvWvQMLgB9b3DqG3uMrO8so8yisDEVSpS206jlGba4lHktIalkEBDTQohyr36EkE6ZQOrD7s3B7F3WxA7NgXhD0kBYHmIkd6y8qPnnHSukAkW59r0dBrHTyUwdjCP+Pky/CUPgrVe1JP32vyUn1T6/vup0/iTk6c0UocNPQ34+3f22QyUAHCIAE8b6ApA1RNAiTQqHE0VkORR5l6aiboyn8HnX53Gq1cWkWPd7qUS/4l9Xbh1uBEbOv024CPlSBssf+vYHP71o1dweXbJZuFy7/ttFA980NaKlWXyvKIAMQ919eZxr+7xzwFvPI7i1CXsD4fw0fUbcXNXF9Y2NJhM1cySSKUhWapReYEUN8uzuuhc5ntpKr9LBOwJmc2VljGSTODJ8XG8Nj2DS4sx8/LV1tSEocFBDPT1mddWzVKSbczUTgNply5fwZUrIwSocQT4ja0Ecbf29ODu3l4zF7R8MiVxlucEeWA6mcQsw3RyCdOpJAFo1jZ7Vw15Wf4N7L9a/FqnVY8m8rDqZYO83hE8jjCOl8dH8dTFC0i09aF2x20o3PerQH0DvF/7D3AdfgaueAQD4VrsHWrC/VtacdNQI9a0+nF+LoM/fkmzg3MYm0/irvXNtrHx3QRZnY0+xJIF/NWhWfzHp0dxlnURIqD/8NBavH9wDQ50dZqp45NsJ4+OjOCFiTFbI9zU1oFtt96Lbbffh0033wE/+598xhn8sMJ/q2x7XRKAoo7A+pEZ36FvfRGv//VnkWD7aSWAufmX/h7W33QXGghq3d46G1g0Mbz6m9ZuHN4XOTJZOk2N6RUZ1nF0/BIWJ0YImqh1ECzlyAMCaZl4zNyNFwgcFa+HdREIN6Kxow9tazagc/NOAqkh1De1SrgRSGmgo/IdBltTSB6bOPYaLr30BMZOHEIhEUE/FXzdn4loTzDKBf4YpE4TJu+OjI4wnhwGu9vxvrt24eMP7mfdUuYRMIiiCwmcujCGY2dHcPjkFRwkkNIaXa2Vk2OJzkaBpzo0B7y2obVCs0z8fLU2iCC+F1jUNyUPHbBrP95EKqg3X+Q1u+Rcf7NIetNPh64ThZ5zLqsm1D5VfI6+I10oUygjnilibimHCEOMsmWevBlZKrCtEHQWlg0wKj8p6lMaBO1ub8Jv/8I9+Ee//l7ZsbO8NOtEGaCM6iPv0o+dfjYA1GqSpBDXmdLBI5lmdDKCs5ence7yjK2XikTjmF9K2voG7S9TX3JhMF+Hdbk6DGcEojxoLtYiXKyBf5mdjBOTM2rBUOW+HxZE2Vv2hw2Ef5VceenJMvYFV8HA0lkk8UwpYuub5lFEzlWCh8/LBEyjzkODA7hhzx586EPvx9Ytm21jUzV8KUcyTQsG6gkegrbe6Z1AcmutzmV2dtaAlWaqFqJRU+5SmTRy+Zy5u5XiVjQwpZEzp3wFKqpmZwacmEfNpHmo1Cl/ymdTOEzFvhHN7Ng1Itrc3OzsY6WO/R1CywTvFx5+AQ8/9SQ+8+rTuBSZQpD8pQ13b6ttQ787YOZwCepHmlWad1O58BYx5SlgoZblR7BUIB9oRklKhZ/P1rMM6tmJBQmEqgCpsaEeHa0NJkD7u1vR0UIgWc9IvVVlnCQhWhWmKmb1hiLdJ49dHpvFS4fP4XN//RxePXreRga11kjOJPZsWYvb9m3G/bftRN/a7ko8DKqzSjTXEOvOmFz39Fz1W9Vn1ZwIcpSW1944g4eePIhvPXUQpwmo3KzzzpY6bFgTwIaBANb1BjDQ46MCJ4cQNQRQRRw6m8KLR6M4eDqKxaU8QUUdAVQnbtjUg70bevl+0NZo6UMCK9Y5it6UVv10WvbbT4p3dXZF9j3+EH/7WTdzi2k8c+QKAeEojl2cNqcW4nsrLj7jpsKvzl7/dN1T57aNi8OhgM0YSpnXdd1XHmUOk8lmMTUzb17kNMAiD3+SDXI5r7iMGP/qtCkOjWLORRYwH40ZCFMa1Pa0Z1cTFWYBbxvNtDec9zPsuOXCXnuwJZNZ3q9BnQBbPQFXsNGcRJQDYZsxMRNdAjiZGIf8tQTEPvS2e9DbArT6swi6UihQRnc0AjfuaERXu49Av8K7Skw1wT8qSYa7GW+pBssXapA7zXIZ96A2oY2cWRZUwAS0/ujCcfzXCydQYvvb1BHEh3a2Y10rgQvLSZYN9Xy4qpSJBBC0XiqWLiDKoJnQGAH+Iyfn8ez5GE5PLdm6jVuGm/DR3e24d3OL7UmUpJJ0dCKBbxyawWdfnmK7pwzbuAOF9/w6irvutLZpbWiFmP46P2qmr8D/5X8HHHoCxWwaDxCo/N1t27GtucXWNomqg1LVOhM5TXGlRVTuuJAieInn8wRdRcRYrxfiCRxfWMDByCwmCXIS7G+S5C15uZQ8kmx2BgMciwA/+THMdDX7fVhHmXx7dw92tbVhkPzKorG4na0Dyjb2qdnLJOOaTqcxzvgjmQxS7A+UIB9lXSMBVBcBfF8gxPxoLZwXbYw/z++eI0D95oWz+NyRg4h5fKjbsBu5j/0+yl1DqPvOZ1Bz8Em4xs6i1V3Axr5GfHBXO+7c0Iy+Jp+tF3n23AL++sgcnjgTRVvQi7s3NuEf3D1ge0LJjPLrR2bxDYbFbBEbmxvxT3fuwgcIoOo1SyaFlfl5nP3a1wii3hgbwQyBht8fxKb9t+GOX/4t9G7YCp/M1JkXs5y4Wvw/FJlXPZZVOh7FkYe+hNe/9lkszkyaCd+9f+9fYP3NdxEIsU6Ytut5BLyq5VfrnWCaZVyd1YpcOo2J468jcvksluYmWZ8O/6q9qz1rEEb1LV1EM462YXoyA1+4Bd2bd6F/zwH07rwJdcEG4y9nwMjhPLfH2Vz44guP4cwT38D05fNsPwXs3TZks45XqKtp0HsxkbGBTs1sRimDtD/fzk2DuPfAVtzDYH2ZLFo0mML3+DJSC3GcOj+Olw6dY591AVcmZm0gXVtJSP+o43MdDXXobSIQDzsgKuRjP8o27nMzf7zvkX7BKNX2jZhoJ/UOreSkclGz5M5vBhZr5fI19ObqvvpboFWQTUfnt9qGZK8zA1xCJs9+P7eMOHlPvCrHEDOJLJb4W+WotDdQ5kiWyMqCOArnp2LUGGuwtr8Tv/nxO/H3fvl+8EEt8LWvvks/OfrZA1BVMiGhpIuxK5zN40J0CcfOjuLwqRHbS2YumqRySIWdnbneUGOXw4mtaR+2pRwTvyaCKS9BVpXxFbXz7I9CGulw4qQaYeubLiCFpwmX5I78EOKEUctsyJpOr3O+Vcgix07Lzc7pgfvvN+9FQ0ODptBoVkaLbxvZWclzzdtthvbjJhv1eVNw6sy5LyWzelwdfhbp9NET+PJffhFPPP8Cjl84Z6OEISoDbcEQQsEAPEEfXFQWyXJG4hJHLdYP7VNUZ2uW2ltD6OlsNicNa3rb0NPeTOWY7/JBKcF2okJUWVYLUr9XTisnNhCgcwa2g9n5OP74S0+Y2d70fAzaf0N25PLa86H79+Pum7djy3rt9s/nBZqq8V2P7PNawMuOgs/ZV9Tp2Vmlc7cbDJV0nrs8hU//p6/gmwRRy8USBrv8OLCjCTczbB2SIsIOhtf1rNaLSKd88egiHnkpgksTaXa+BONUVAaofd+yYw2BVC+2DLYZOL2qRIqu9pJWBDrjibXvatm8LeREXo3R6XT1Lcf0Tsp2sVDGpckovvniGRwneIotZZlWrQXgs8yfgzuZNv2rZEHvSmnV+qKmcIOtmXJmmvkOH6oCqJk5bXqatpkDAR/t7SWTPK2nqqSE/5zU6a9GuFVOchISjyeRIJCR2aQ+KL6qo/yRCWFjOGTmVpJRikgzyUtLKcT5vLaZUKwrmdYv/eQfXVKdyT28hyB4/44W/PrHhrCPx54uH2p5Ta+uvFzJ79tK1fg0C6XPiJ3Y4EqRWuRe9KJ4UUCoTPDHdtdcxmlvBOfqFtDY7EZbiOVNwO/JkQ/jORRiRSBdQiuVGNuTRlRJv0wZ51NyjV/i+TImFnN45XIcf3Vw1jxlDbbU4bcO9OBTN3Wjgwr9yFwa//HpMTx9chbjUSqm6/ejfOB9WN52qwECas7GDE70TLhOBGBGT6Pus/9f1B59FjX+AD46vA7/aPsODFCmuG2/LauNt06MWs4zFlmnCSrJOfKoZqUimTROLMzj4NwcplKsa95PU5mXubBmsvxUQsPkx3b2QUOhMPZ3dmEbFeEegp8G8k3VMFuzYQnyVJJxZu19VYCoUudGTor1jvhcW5bIyUWQPC4HGHV8NF/jRsRTj6+eP4P/8OLTWCC/1/dvQOaT/yuWN9+IumPPova1x1D7+nfgycbR09GAX97fZfs9SenUzNsS6+gLr8/gD5+dQDSZx5auAP7l+9eincq21j3JJb3cQXfVB3Cguwu/tWkzbuzoNMceaqMSHjmmZ4QK6h+dPomHL15AfHHevOCtI5jYdd8Hsf2OB2y2psg8r87hD0NVAJVJLOLoQ1/GG1/7DGKzk2gf3ogHf/9fYfjG21DUbIPRdWq9cslUd+MhnrF8Net09jt/janTR7AUnWMjLZgjG5lTN7O/aQ4H0dYcQntz0K7LYmSOfcXo1DzOX5k1L8nSn3q378fGuz+I1rWbUN/c6nyL9S1ZU8u60yDWqUe+guMP/SXmZ2fMGuKum7agtSmIecahgbPTlyYp+7XhOtsTk7husAv33bINN+0cNmcI7JAcS4fV2VNeKoUbiy3h+TfO4vnXTplZ+OhUxDbbdzZ1dx6Sg4kgAZRAs0BVe4MDqmS+K2BiA1LVNmZ/GOxV9cWrP/z9yXmy0n9XflXlrSPMnYPOqnIiQtkwGc+YM4gpygw5LxK4EsmkWtlXWvuafdjQEbT9sMpsCyMLGTx2dAqxXMkcMf36x+7E7/7ivXCxvgxAVTu6d+knQj/DAKqSbNOGrgaNjsmzlBpTPJnFxdEZnDg3jiNnRjEyGTE7azmWCJEZ/WWi+1IthrJebEx7Carq0J13G5gS/xelbDlfeUtkoICkBlwHdWrADHI4jiU8Up7D0XKc8CmHeDGNHOMu9m2Cq3sdPP4gXItzWD73OmrScTS1tePvfPzj+NhHP2ymaPKmJxM2zcZIwTHl+V16x5JMsaYnp/Bnn/tL/MlnPme7+ksgu2vdNqvmbDTbgPaWRuu0WptC6GptQl93M4FSC1rY0Uj5lVmVQIEdtd5HI3Hi8yrp1IAA+c5Yr8Kt1UdWgwS9S6l89NA5fOnhl/DMKydw6uIEUlSEB3rb8f6799qGe9qlvJWdqEadDeGJp68nlKWEszPQup2jp0bwneePYJAg74HbdhL4NcLNNDvpqoRquql8JRfi+OJDL+GbTx7E68cvUoFPobPVj4/c2YEP3t7BR5y9nKqv6ZjLlzE5l8dXn57Gs4cX+F0H9MmFeG9bA9b3tWDvRgKpoQ60hLS3T42N8ikeB5xIKdUgitKxqlzeRlKzVIesDrDqDXBuMYXz4wt45dQ4TlyawczCEhZTjoe6u/e14AO3taO10YNILI8n3ljEkXMJzLKTlLtfueC2TpUPCzRp/Zo2PZY5lYCS+EgK3vTMAkHlkj0n2aNZPYEuOasIrDLrcxQGqqusO5WH1l1p356ZSBTJdNaUWCsd5YFxaH2l1+MnPwawtr+BYJ6Kc6sLzU0qdyq6BBPKbzZTpEJZQHS2gNTMMnIRAo+ECw0EI1vurseG3fXkMSrYBCYuTUeoUo10VAYrh8rp20urviHsk3KhcNyN5Wm2Bx/LtZ3tsq+IfB2DBrT4jO0Npuf5WnmZynOK92IFuGfy8CSWWY6Owi8SsNBGrTLnm6dSlMyXcHAkgT9/aRLnppNo8Nfif7yrH79xqzYNrcGrl+L4909cwYmxRdQRhOTv+ATyD3wKpdZetk8qQQ6zOqkmmABBsjs+D/e5g3B98w/hvnAY9cEG/OL6DfgnO3ahjXHIfPMHLjp+QO+IfzRTlKLMWsoXCKYIknlMsp/M89syDdRCdn1BfCFAotlxrVFqJn918Psyv5Op4NVeySkbDVo6QeeO0xenFZpqb+uAFZ9jXui8Ztcrv+0S++kalsuXCFr+xWsvYza2AH9bL7K//M9RvOEBx7nQq4/A+40/RGFuEg2Uq798Yzfeu60NjQEpzx6GOgNJf/HqFJ48s4DZRA43DzfZjOCJySSmqMgKxP3SunX4tQ0bsbm5xWbAMstSapXWGvKECxmm/xzL5tnpGXzu8Os4F5lDOBDEjrsexIGPfBLd6zch2NjMfGoNbxUw/uAkACU9JrNEeaAZqK9+BvGZCXQMb8KD/+QPCKBuNQAluXh9DcUpf+tzmI9iJoexoy9h7PBLmDx1CJloxKwNNq3txtb1fbYeUx4JxfeSEepn1K5N9pDiS2mcvTSFiyMzmJxZhKs+hE6CuQ13vh8De29TgpleAn++o5DPJAmePm9BVindHa3sW7aa8yLx6skLE3j92EXzuCr+kmfX227YhE9+6ACG+jr4RXKS+hxLgJMI5dOAUTUwnlQ6D+0ZJbNixfeNx1/H8XNjthVOsUAgxXckk9Ve60x+OjNQEs1yRtFQGRBprHfbGkdtU+BnHyn39prN0jOamdP7qn+VqoJDSpeTFnGIrSdjnWngL0dgmNWYC9OQYj0tapaa8kEzTIuUlTLHk4mvQpbyQu+ov1I6uht9BHs+9BM4NTF9Mtnze/h9piG3XGMbPT9ybBqxbAkb1nQSQN1BAHUfAVRlBupqAt+lnwDVfvr3P/npyvnPGFXZWUxcOZWwI6N7yEz1VKKamhvQRWVQpk5r+9sZOmy9SA0byHw2g9liDnM1ZGz3MmbZgY75ihjnMeahAGR0ATKsj0qkAJf+rdZHV5M1brYndQheChMJ40tI4SnCpW8jgkfLs3ilOIfLpSUkaqi4dA4A225FaccdKPetR208AkxfRj46g/bmRuzZsxd33Xk79u7ZbQDKWefkpzBgzBIe79I7mlRPDVo3UO9s0rmwsIBpdrqmPEjQUjmR/bYAwO7Ng7jnwDbcum899mxdg+H+TnR0tqCppQGhhgDqqQB7CZ7UuRmp16ySna76bVThj2qbEL9QCBfZ8c9Oz+ORZw/jC996gR3ihHWSm4f7cP/tu/CL77/FwFMj24zAU7moDqgSkXNyLTE98tQkD5laP/X5bz2Pw6ev2HYDGs3s6XE2DrX02vuVSHiQgqRRSeXp+JlRzM7G2eGwnbHD8rpdCFHxaWBgH2nJ9/tq0Nlch8FumYHVoavNcTyRoGI7u0AAEEtjnkrQ5PwSRqZjFqYJVJLsUDSooY7TV0fwoVkFnuu7TpAiLFDhKMQGHPg9BwS9OVSfV2fmKBoy75GnQ5m+6LcURHmLGpuL4+TlObx8chwvHh/FyyfG8drpSdvUVyO16/vr8SECxQ8TMN6+pxkbBwIY6PJjbW+9gamlVAnaSb6ove+onMqkSYpoOp9HPJPFEhUiOXPQpoly8SvzPY0Wq2ylqGo3/ww7btnKp20wKWeeEJN8ViGVTvOa49VKIZ3VGkVn5HaZ2q5GSWViK5B06/4WPHhnO+6+uRU3723E7q1B7NwcxtYNYWxc24B1a0JYOxjCMMN6/t68MYztW5qwXZ7QdjRj9y2N6BsOwEdl4CooJx+8OfBylUXeXloVqU5Vzz4qVm0l1Pbw2LmMmpYS3PUyR9QAh0yIWcdUaCxoHUU96zlA6c66Vhwu6YqsG52LJ6RgWf9Q+acF38cnlmwGSryzrY/9UJMf3zkdwzeORXBmMk7lnN+gsr28/TYU2Q9o+wdTGCvtm68xcqI58kvt5EUDTuXLx+BPJ9CtmZ+OLtzU2YV6AmMBoB+Uqn2Z2qKtk2LQ7E/A7UGTgBH7nE6G7mAAvcEQBkINGGoIYSgc5jGMvmDQwFPI4zUHFcq/yPpCO6uUDe95CMalCMq1u57VUQqtvqegtWFqj85aLfVxelt/WEb8weaPkUQcbxCwJDNplN1sD8O7UO4ZRkn7ixWycM+NY5mKe1kburMMNRvbbuDJ8dImIKs1UZu7g+ilcjoey+E0AW4843jz1df0/RzLMkcApESEvB5bH6c2pXoR/m6vqzPgmCcwSfPZ2fk5xKILyC4u2Ma2rX2DTuWxvVay4IS/iSrP6VW1Qw1wFHNZTJ87iakzRwnik+b5b/2Be9HS22eDV9cd2KqQOZliXEW27cWpUVx4/lGMHHwJ8YUI8wnzuNnX3WKOhjQIFar3mXWDtmqQXJNclEzTwJ2C+iANSE3PJ5BMLKFcyKGxdwjN/etQw+esBfCDhWwaSQLZqdOHMX/5rJkBNlPn2jzcjQ72aRqUkeMnzUbJ/FzbYQjIST9rZb8hOSZzcsltk7eU1+prmB3lSgzmBF7w+usQZNwtXS0IU7Yn05R1WTnjYd9KPpYzHn8gYI4tUrkieaeAOMFMLJXHAkM0mSOoySPC8+l4DhPRLEYXsrgyn7ZwKZLChTmG2aQ5ibHzubSF8zw/P5vCWV4/N72EMzNJnCU/nZ2uXOM7F3hf78pzntZHjjH+uUSefZ0sj1wIUybK+cXmriC29YSwpZsytDNAPq1HL4GUZlD97LckX8SCFKBI5Eq4zHSlCLwagnXUH4Zww+4NYOemAnIGSlkfVlb8b2X1Lv3Y6GcfQNnhTVyijkgKBQWch421pS2MNWt7sJ2hq6MRzVRM/VRM5CnITyGZrS1jpraAs3U5XGKY9S6bN7QC45ZnNO2/o+/UsNeRm2h90vnjkG1sygt5piOCPM6Uk3gMc/grTOPJ0hxOuJLIkcHdTR2o6VmP0jZ2mnvuQ7mXwqdUQO2x51C+cIRCMY/t27fjYx/5MG66aT/6+nopcN5+r3Hv0k+G2tvbrA6nCJ7GJybYmciboGOWINtybWYr5wzakLa7vdHM9jxeCkLr+ficgvExXzAJWqVVzPdd5PDiyiOKizw0TfD08DMH8cgzh3Hk1BVbi7aWndfHH7wJH73/RuzZtha+qvtTKtFVhcjeZwdmx9Vp4DUBqMWlNI6fHbU9O86dvYJzo7NoamDn2NmEIDtjmXRc8x7zoo62ubURAba9qZkY4ikq9VT041Q4l9LL6CZA6mmXY5QaBKj4hIMEVFTmGxk2DgawaTCIgDyi1VH54jNKWirjOGk4dWUW58bnMTq7SFCVRjSh/Z4YlrI286O9nwRyUuxk5R1PjhHk6U+jgDILNK9qLHN5WtO5jlIcBDD0rEwt0uyIl7RrPuNS/JHFFMGbHF1E+f05vHF2Es8TOD19+DIOn5/CRGSR6QQBYD12rW/A+25px6882I1dG0MI+qk0ssMLMj/rCDQ6wx7MRYuYX2RHz85WSur65kZsbGrGoJymmFJHJZ9FWpTpFcGRs+5LRVtCHZVRLcZvJ3hvoXxz816eZasZJpnsabNYecwUkNKaJrmPzzNP1Rk/zXq1htmpD4dx583t+MUP9uED93Zi27YG9Az60driRSjkMUDq9gpouOClhlsfdqOxnYrRQB3ahuvQMeRDS78H3kZWjoQmWdnpzCt85WhBzqkO+lm9VH3kB6Hqe9/vXclp/Q8RODUxhEpweStpUxAOYTmspEWBvzUoV0uts0Ygqo5AeYntOCtnPoqO1xmk5EhRV8uZThRweGwJ81TONHLcTCU+VSjjm8cjePlSjPxVZNm5bb+8cmObOUMwV+WagZKmWM2HnElQXrgvHkHN6VdQnL6CJiZ0W2s7bujowObmZgMnGsX/QcmKSX+UR5K8DcqhiZnOib/YqBzwI8BTazynewHKEq0NEhBSfyhSkTkRrhyMVBbVYtR1/eJnKjNMCrrmvFEtdiNeqr4jVVDPT6SWcDYeY9tNIe1yozi01TF51Jo7lpNtYZFLm7ONKGVSPLuMjhB5laBYrUNAai0V1c2dIYQDXhwZS+AMFV4p6j7mR27qR5JLODgXwUw6bWWq2b0QG241jYrHx+cD/FY7y76OQGo8mcTM7DQWxkfNrbj2Z6qrD1C59/MFJ0d6WzLq+4bKc/prJrb8fiGTIoA6gckzx5AncGxo68S6m+9GM/sUA1B6enUc1cDrWh+l78+PnCdweh4jh19mGkdMjmmJgDb81iCJZpeisSRi8ZTJyURFPmrQxTzm5Qv2jvQQgROtYUqyDjQQ1Tq0Ec2D69g2nMERzZxlFucRuXgac+dPIhmZssElzTBtWNNtG7bLZFtAraej2UDT8EAHegni5AjI0pBI2RY1OcqkQkGDSMvWz5hbdWM05q2aUZWvwK6BTQLhvPqjDKKMp5bp05rQnq5OWy8tRzwChrXU5QQSAwSMyoM2n9XaRQGp+aWCAanJxSzBTsZAlDZU1n5LAk86CgxdrF4jQDpvQClpz40QfI3HsphJOI4g5KkzQ6CjZGvAoNHvMdf6csM+3BYw74FbCZq294awoTNo11vImzIvVAMw6wkeq/l2s5wzxTK/LScszgDshiHqtRsGUKYsl6OmNOtQDk00iKByUrt4l3589LMLoCQlqqFKq69Vr1sjo7BhA5TiJjfPm4d7bMp4+8YBdBJcqQPMkyFryJwFNsaYt4Sz9Xm8FsrgHI/zBFTqLDQbpVkmrZ9wWJrE72jULOUq4VI5jW8TOP2H8hU8QSg17cqiyEe8gSaU1+zA8u57ULj1o1hevwdlKsruhWl4L50ALhxCbWIe9RTA9957N373t38Dfb29Tvzv0s8saVG+9lKRANRI3NxcdX8TmT7VWAdx5PQV2zB2dGLeFNnO1gZzR2p8W+XhFVphaudQ7S2vF/SI7huVcej4Bfy7//4QXjl8joqSB5vW9uDuA9vxSx+8Fbt2rrc2YIBNVH2tSkqLwjWkdiAc5cI4wZnijbLzUiclO/fIQgJD/V1o7WxhvGx/1dd5tOiZfy2K3b6hHz4qOcfPjWImkiSoKbMMfOjr9BOE+dDVUsfOTx2fY1IiQCPnEtvXBXHzjkbs2RRGe6OXnX3FXI/PaERei5QFaARgnj86gueOjeDlE2O2/ujc2DwuTUUxPhfHNNMp5w4LfD7G9McFtqhEKMR4LmVsngBphkrGZCSB0akYzhOgnSBQO3RuyuJ8/PUL+PYr5/Cd1y7ixROjOD8WQYTPyz25AOBAZz3u3teKXyAQ+c0P9eLOfU0IURkXKb1OoLrJYooQOE3M5gi65Gk0h/pa1lVzE35r0xZ8auNG3NLTg51tbRhoCBEk1dsgkExNHPO7GoKsBtzd14f3Dg7i/v5+Phem0ktFnIUufdcZ4dez+jgBBMvTw99SlN2Ubuu7w3jwhh78D59aj9/91XUYWhNCna3TYuIKDFWgwTSv8IWCMqF7mplR0L4SHgYxCf9fS9ULFUbjM+UCZWqK31E5CB3avcr9v4mqj5lCv/KjcrxOHJoFs5mw1c9/H6pEVUPwJI0+tZhHgQq6Vvyo3QgoaHJKIMtb58NcuoxXRtgGqJQJUkmpksI+T/7yMq8+KpUeXi9nkqi5cgruM6+gzPeWW7rZWVDxZvu0GQwdl/PwHHsOtcefQ2Exgi4+dxfrd3dbu80QSUly1v394PRdOa/ms8IPPrZlzcAIPBmo4jVxzkq1O4+/iapl6vBYNTi0+sr17xjxpHouXlV6IoUCRrNZKqYJRKVQD2wEOqk4yutjQwtKXYOoJYCqnb6E7FIKKc0yJItmRiVTqKZ6lbkLx6bSePLsIl69GMNcIot6Allt0Lq1p8FmquUU5NziIkYJpnyU00HWgWaA5Q6eTcVYXOCyX6CLZbJE8JZmXUVTSczPjCE+N4X2gWE0d3UR5KwqpKtZvT7Zo5VSUJ0S3OTksfDsMUyfOU4AUUC4swfrb7wTTd09BkS+J/H96mzQ+ee/g2OPfRXxyCzZnfoL5YnM6GIEKlNzi7g0NofTl6Yof8dx9HRlaxheG59eMFO4+cUkEmlnhltgS2Z3cmglE+2O9VvRPrQJtdRlzDU6+V97V40RrEVGLqCQTkF7DcoxkWab5AxJ5qACreoPFacFyg7xk9Ks32l+L8bvzi3EMTu/aABPHls1W25eSpUPybtVZSpAqf5UTsQujs7a1iva2mT9OsmwQXS2t5vJM0sW3QRsMjeXB1vNhi1R1gtwhMgnAQJpgTm5Q5dclSMnn4ftgH2O5GDVrE/rqzTYJJM/ge9wvdc8AcqzY0/FBG+orR7ru0IESQ3YNRDGjWsbsZ9hR18D1hMwVWeZbOCF+bfBu0pZrNCqc81GydvnxUgKCwRo0hfk9EcgVev9Xzl8HsdYh1oPpnXN6ou1nlrA1uEvJzL1Ew7xt5Xh38Sc79L3op/dNVA/LFmrc4JchSYzzujsAtH7CJVY2fpqj6nJyKKNuBBLoYGKRUPZjdaiG705KhnZOmzMULkrOi47jyGBV8qL5hziXIkCfjmDPBsFQs1Y3rAXpeGdKLf2AeFWlP0BlD1yOZmG7+iz8Bx5BtnRM2jxu7Hvhhvw0Y98GL/4C5+wqe536eeDlpaSePW11/Bv/u2/wyuvvW6CzfbK8noJ3DOUnHkzoejrasXWTWtw7y3b8cCtO9DcEqY2Q0Vbs1ZSYFekKfn3+8k8PSbl0FuLXCqNk+wcH3r6EP77V5/CBDuYjrYm/OYn7savfOh2m/2yDXEFnkxy8z12TrLBj1Phm2BHqg12m8MBHNi7EQEKbKe3sy9Rm6jFCy+fxL/6f7+Kw6e0+a7T2W4c6sE//o334v7bdqGtOcxOlvxcBWhvSv9JtreHmb5vPHkQR05dwmCPH/fd2IHfJtjYvCaITM55z0me03GqTyixM8nlS2bKNx8vYHIui8sTaZy+ksK50RQuT6aoKBSQpyIjfVSgVU4btCmvOiPZndvMAiPUPRuxU7p01ME+yu/wj/CBFFUpAFqfVCCYkKmbNlPVSK6tf6RyrNmyfgImmeNtGPRjuIcKRIf25/I4M2kETpqtkP7DYrYg08VoYhmvnkzhucMxPHtwDleYds2qyayonUBTIOrGzk7c09ePvlCQaSvbvj8pKhWF0rKBRpkiaQYqTFAV9Mh+vgaZYtGe0TFBeSePa8lCHjk+q7xqBsPPYCZWvhq0bq1FzwE32nu98MmluPKlzPP/ClnBkCrXqreql1dIF1a/dx0q56jSLFIWj7lRGnejpnkZtQNFuFqpKAWlLH2/CPgBfYOhtMQSibPeyMo1fr7jYwELo6rZVBPGy+U8n1sQ8/ByO+P38aLy91aIvLKcWUbsUgpFgtz6dMnWy5pHNH5Dsahdv3Axjk9/6wKOjMRsSw3NYGpWQXW2sSuAX72xB4VyDb59Jo5LEwtYYD0XB7agvPN2FG77KMrdwwSrOWdNVDKOui//n/A88RfIsP72tHfif9y2HTd1dBqAljJvJmY/BqoWW5V+PF+5DlU+rO+pCpXHs/llPBpP4bGjr+O16UnkWE6um99PILWF/Woby5l8c/EIPG88Dhx8ErVjp9jWa9FMpVYj+9u6Q2YadWomgzdGE7gws2Qmfh/d04Hb1zWZsnsqUsTj5+J4/Pg4lfc0NrW04CNDa/E7Wzaj1ecjGJNXOEc2KE0ZJnCCivoXL17An589jYXFKNo6u3Hgo5/EttvuQ+fgetTV+1HIX/WOdr0yXMWejN6RRYVchmBsGkce/pIFmfP1btmNu//u/4yBXXtswNdkzptIyrLMIZcImKYIvs48822MHHqZfFmLUGsnWtZsIPjxEWQmqIIsIZviMZkg2ElTHyLPqRzJq1JfbKaQRynogUDQ8p6iviSvnb5gA7a995ew6e4PweMnkOcLagdXXnseB7/0x5ifHDWgMdTXivVDnVg/2GWmgppRMrpOQSjvypKTr8oDlgaZmAr81VJeU4YT2EqG17PfCrM/0jpi3YvGk/irR17HF7/9ChYXE+ald8uWLba1SYEyb3R0DCMjl82brWbFujsaCNBiePyF43CX8tjcEzbHIgJRkvVq0wJIHrVdnluq2K+qvvRb952+w7mvQSydm+khf1s52m/n3NZSVZ4VOWLV/lRz+31J67IWsyW8PpExL5+TczFb36plKQLcMtOX6adm37TkY++2YVuTfMPOdehhPy8dQhvbVxnOcaTEL1d+v0s/OP0Mm/D9kCRONc5lA2Fj9BGhN5AB1aC6WsPoam+kAtSCASqzstl1sQHFlvOYLuUw5cpjvm4ZEd8ypuuK5lXvUDGG75Tm8GwpghPFBUSEe5o6UB7abqZ6pc03oTSwGWVdq9O0fgk1ElKZFNynXkbt2deQZye5ZmgNfvETH8ettxxAa2srG9m7XP3zQlrQL2Ge0mbD2Szm5uadUbz6IMprySdrtrIjSyM2M4uxsWlMTEUwMx/nMwUbAQvV1zledqx3YYQm+Eh/E4v4vFiKLbFTeRWPPncEY9NR2wj3pl0b8OH7bsBN+zaZOQdRgROvItSRAljup0cJtuQu9q8efQXnLk9Czixk/iBTDOtZRUxfDd9X0jQQodmoTIqdLMGN1uGoQ5EXQV+I71DIX0PicX6rOVRv9vgyW9E+bhNzKXaGGbQ1es20TeuhNNp39XUq3VKMeRQIagp50N3uQ2+bj23XbwBs/UAAW4ZC2L4uhC1rQ/wdxGC3H50tMt9wIU/gE2c6NfMkZzNLTLtmoKKJtM06KcR4HkumzbRFM1JaeySTtxqX7M9r0NPmwYYBP3ZuCOHGbY24fXcz7trXgjv3tuC2XQQ8Wxuxc30I6/oCaAnL7I1lVqlCgSatN5Kp3isnEnjohXl8+8WIuWu/NJFip+jBTYyzvZUgm987txDHeQZtgirZIBDVFwyhNxRCTzCIfga5kO6hotNU5yOA8sLv9vC8ztaz9PJ6P5/v53tD5MXhcBjrm5qwsbEJ6xuasKE3jI07gxjY40N4gwdu7ZtaUGKV2lX8JnNmXRIP6rfdcpSKH5jEQgJQc7VYvuRG8bwH5Qzj8lA2NzKE+KHvF7HuKS0FluWVWhROuFFOMFL+d2nLsjpLqPMcy0wgqzTN5055sDxby28Q2BBsmaz9mzKgcpBWVOTnCKIK6SJy8aI5mdCic92yR3iitQ7PnF3A9CLriq9qsbhGsO/Y0IyP7+nEB3e0YRPLO9wQRCJfNtOf5cV51LJfKGltT2uPKTsCUTXzU6g98jRqLx2zPKynMvj+gTVYw/pT27I29HNIq0Wc2CRNMLnoCeAKQcWlhQiWW3sJgPudsvIH4Mqm4R49BffpV4GZESwTHKj20/kS5hIFjC/mcDGSwbGJJXMi0dngxe3rm/BLN3Tj1nWN6Gz2YaDZbw5oZsiDU6kyIqkkmigfbyBYVXtyRvAFgzUTxXqnDGzzeimDZH7pwUJyCVOxKDLxRQPO7WvWwh+SBQL5rFJP16uta67xOfFQMZdHmoBMM1AzF05RKfaguZf1vudmhJme681A2Sf0hwmcvXgaZ557jO8fR55l09S3xpkxWrsZDV19qG9qIaDqQEM7gU1nLxq7ehHm9Qae17d1wd/cCU9jO9wEp+W6INLZPDKZjOXFSz0m0NqFbgI6mfHVsg/QYHQmEcfMmWPmrGIptmDrl+Q9dk1PK+WlPAc7My3Xo5XyqRSGfjtB7coxq5arcpkUZlg2cl6koAE7mRvaGk7+k8fAy+Nzdk+u25ubmu39Wfa5U9PTtn+lHCfZelDKdnmknZ5fRKOvFmvbg+hp9KGNIEpOJTQ71Ma+pY0gvJ2hNehFC0NrgEHHym95y2tikEMK7RcXYlwCYfWUCz7mWet6qzNmyv9KcLL6lsllAz0ugiOfDcBNLCyZtcd8dAlzCGDe14Koi8dUEXNTM5ididjGw1qDNtTLuiSSUxpUxNeMS1XK/F36welvIYAy9nGYRkwkphQ3kqPr/F60tTVi3XAPtjGs6W1FY7AePgpHmcrIZjZF0TnuyuK4awkv5+fxUm4OR4qLmKopmC27p3MtShv3objzThS332rASdPbFY0PZQpidy4N7+woXGdfR+3URYI4H3bv3o1PffKXsWnTRhMc79LPF8n9dHdXJ+u2BidPnkQ8GkWt14/C1ltQ3nYAdVRyNXKYo2AfIYh648RFzEZiZpag6zI1kYnJVZvmCg9fj+w6+Zp8N00Q9OdfewbPvX7aOqEbtg+bw4h929ci3Bg0vndG6aWmVEgAit+VGcehU5fx0FMHzWNfgkBCJgMSxhqVNGL7kUlSJ9uNTCwmZ6I2K1PIF1e8Xspktl1OIzQUV9U0K4lXh1xLUCanGc2MW7bqMi2Z0NqoZNEEvtYOBdgx6bVqltVZijRSaOuVis6i4wZ2ZANdPmwlaLphS5hBZn4N2EWQs4NgZtfGBnQTaMWTy+asQe+F5C62w48Ng0FsWtNgs0dDPQEME/isZRjuC/JagEAoiM2DjGNDA27a3oQ79jTj3htacM/+Fh5bcQ/Pb93ZaKBtgECuMeg4/3DWV5UoAqSsy9kE+O0igVIGLx2L4/OPzeBrT8/g9OW4jSRuGKjHgwfa8NG7OhhXmOCrjgCviNFYEofnIrbuQgWj2aOAW6OlziaqmumQu2jzeKZq5VHOJ/Rtbd5aZEUrPTLH8vM9mWfpnOo/3O0luHfl4erRvj+ShyxcBZGKmu9hmcpjmvFGyR9RdsYCKrIOtF65WjOkVad2Xg1Vqv4WGJPpHkFPOcmQZ60S9LgCrMsOKp0EONek4bsCbzJNpRQVzjMeFI4SgMnBQ6CEmmYnHiNrMi4sE6gVCdQKp6gM85vufratMJ8R6yu+70XVNFARKlIhn55MITKTpYIrj66wvaHEeypzDRxovcRTZxYwGcvyOkyh2tobwu/c2oeP7OpAS8CNJipeg21BTCdLODyZQT5BpdvrM9fc5bY+ayc1S5QRY2dQc/Y1uOdGKQO82NrShvcMDKKbgFnm5j+PtGJqRJ6qtvMC+S/D49npcZyJEECFW1HT1oNS9zpb7+OdOg/Pqw/D/dI34MvEzCHBlp4QNnVJKa5DqlDC2dm0rXWROd97thKI7mjHDYPa84w8kV+G3+dCJ+smUgpiruDG3MICmhj3rvYOhL3s/5kGpanKDhJIkl8tfsoLAtqFfB4jcSq0k+MELRk0d/cagKojwBOY0OyAslNtLtWwmvesLfE7+UwKS3NTmCIgmRs5Bw/jaB0YxsCOG9DQ1u4AqFVxOIF/mKZ8LouJk4dx9rlHsRSZhk8DK1v2EEBt43kjPL56eNnf+MPNCDUTRBE0hXsG0ESA1izHEAyN3QNmMiig5fX5WAFplPICUMsEXl3o2rwbnRt38N0em8XXjNYMwdrUqcNYGLtoaZCnUDmIWNPThjoCCktwhaxuV4XvSZW8mYWA2oRkDn9bW2PfIvAUi8spTs5mtybmopiS9VBaoIpygPW3EF3E5ctXbC1yLLFkA2JzBB3aR2pqNmpmc20hH7obCQyZThN1LF7HnM6pbc2C6cw8STLonuSsrZO14LzjHJ1nJH95sFDl6dUk8aWcv9WgGCRnwn7KOcYdSWp9mmQ6y7ajDzW9w3B1rYG3qZX9gguJeJy6xBSC9QSArXIW4qOeoeUBjMiocvL9yv9d+r70tw9AiVbzy+pzNRZpN2wJmm6Vp7CNQ13Yv2MYN+xYa9785tg4JycimJ6K2B4q8tojwVijGSaCpsLe+1CkUlyicJddrabELV4xqzwthTvgnp+A99gzKFw+ibrlHLZs3ozbbrsVt9xyC4KBgJOWd+nniqS4ahNg8cH5CxeQiMUcBwBUYhEIIbdxP0rrdsNHxcjjorIdj+LK6NT/n73/gJLsStPDwC98RGZGpPeuvPcOQBW8RwNoN90cx54ZzpBDiaLIJVeH5+xKWklHXFESuaIoSlpSh1qN99PT3qEb3hTKe5uV3rvIDO9jv+9/EVlZQAENoNEW+VfdfC+eufe+a//v/ubi1KUhXBkY4yQhd7BN1iadGcWJ966kwb7kQiKWMhf+33rlDIZHpsyT0uNHd+Pv/NLDBHPNzshuozuDDaKVdqpzXtPEtrScxKkLAxgnGJItUH24xvTZZb/kD8pWw8mK3++zVcY2AiG9Mzo5b04KFKMmEumf93W2kEnk95LJrJJ1P/U5TgRavNjU105wkcbUbAxXB2U0nkM3wY2AkeyJzMBaWbS3naOTcyfO1YBKuv6aDENBL5oiPvPeJ5VAOZ8QcLk55hiLd7QEcGRXPX7jU134nc9049ljLfjU/a0GYj51rA3PHm1l4FG/728x9+P3Epgprt72AJrq/ahhnAIUTtrOUROs/jlsYEW9gxz15FwWL52OEjhN4Q++NYHrI44xew3L8/59Tfhnv7Een3mojcCtBjs3aoPhGnPIwcaC+WgOgwsxXFwkOOXY0kjmJkLmTrYaKoF3lOxtqv7kA0yKgYwgi137YsHPPHYW4d2RN+cKaju398niUe2BIKS87EZxgMzm6QAKF31w17DuCVTM3klxFmQj47yyQopH9kYKIh0U+Lx56WFQnbqbCZrWF+HuYJ3VCwAVHQcPBT6jONTI9A6TMiBXcgCcjFLKcYKjSQLTeTc8LRy7u/l+MwEYeQUU9RCJ6Zdn+cwkgfgC3yW48u8iWGxy8v6+ZHnmHwKh+FIWf/6dMZw8twDtshUmw1XHutfqrpp1Klsw9+UvXSMjx2clIf3Urhb87v09uHdDg61YW/tVfCQx9Vcmk7Z6nw/WobjrKMod6whiWb7zk3DfPGve94LL8+gJR3CwvQPHOjtNsmje935Y3n8OSUXjFI96jXNB0jlXLomLk2M4FZ1HsTYCb3M3ihv3wJeOIXLi6yhfPg4szmBLey2e3N2G36nsv/UcgZLsf04Ox5ElkNrcGsKXeP2x7c0V+z4nLQ9PBICznhqk8sCNkRnUlgWgWtESCpotYbUZOjlzwFSIcYfVGDmWl71ezCRimIsvI7W4YE6BOjZugZf1ZQ6E7kIaIVZiZFxuxpEhoJ4buoFJghLZFdXUN6J1/Rb0ELjUNbcwLsv0HSSwoM3qtQGv1PcmLp5iH3GjoXsd2jbvRqS9h4mRX9FeY8y42eaKf2G+FNSXtNjrtQW0PNJLC5i5foHhPHKMk6gNHn5H957D2PHE59DQu8EW9DSmxaencP3Fr2LswkkkYzGEyazLbbkWzzrbG/ltVelTtfSsZn8oqTz07zYA4S+OB9Wysn6kOYHfIvXCiZmoaW8kks6m38Nj4xgZ5fwZXbJNa0tSi61rgIdzbpD59nH8U2xtYR/Wt7KOZW+rOEmM1oCb+rbslOxqNRsi5zFeck701wmVG0arzle/+xFJsblZkNo4vrEhAo5gmJK9bSwKbzqOYrgJhaYOFBo7+DDzHpsnr7Fsmh0b+wl8ux1VPmcSYJvVt67O7hp9KPrkASg1ltVBZI2o+sPpEHZJE3udNq/0YZ7A6fzVEbx4/BIGyIxmyRzKsFOelIq7j6Fw+GkUZO/Uvg7lQI1isEZqHVw780fIsNaTgQzWwHf9FPyvfhm5ySHUk6n+/Oc/i0898zT6ens4eFVW9tfoF5KCZHgbGuqRiCdw7foN5OOLHMQ5N/VtR7FzIwpSmWjphqeRA10mhdzsBObmorafmaRBc9E4Olod17MQGBGtRhQapDnYa5Acn17AuStDePXkVXOOII89chzxyNFdcIU4keQ5Y3KC1f4VS5xsNAn5axgv270Z1TbUIp/N4c2zNzA2s8j7svWRVyEZ4jahraOl0salyScjW6/tX6WVR6n7LTKv07NRgqElU/3Txn9h3le/up3hVcSJWx6I5I1Q+5RcvjnJ717E1FzOHEds6avlcZUEblUcxvCv/HRmKuO7PS7mzXGNrj759qUYvv3GPN64EMXMYsbmEe3FEY0VME5gI5upbgKtPoK2pojf3gsE3Mw/8xZ0mxqejxVmrq5ZzloRNAcO4qwqZH2/ctTkK9UVPT9L8PON1+bwFy9M8ziPszfijo1WvkwgFjTw9uvPdJr0rIETuuJWVQb9LnNz3tYUQCJVNk+FC/EMBmNxDMVjZp/RVVNrRv7O5O9M6SvFIXKK5E4SD8Ym5G7VXkhFeHoEOvjuCp/Hl1RX4reibCeS3lwgAJhmHaTJtCx4UJxjBvmYruVP+O239nUVuBL4yZ/3onDOh+IgE1J0rWw/iuumj/d8KI0TeBLMKP78dTKoXgKpLgIpArlSwo3c2wEUrzugpzggNT2+JxW8MSE6vqdKThMYTXttk1wPAZiH3yIQJmCVP+s31UClU5rx8JqkXayzML95K9kPPidAVvlaZxp4Z8GpDHjIZ0u4MhDDH3x5CC+8NYObM2nechnDLtUdvb+cLph77JdvRJEkw7a5rQafIQP//J42NNXpGWdlWm2mSAZG+xCdGSHDt0QAVduI0v5HzD23+qVn/Dq8F15FcfwmavJp7GpuwyECqJ2cM2rZ1/Lq97+I9I5KUGuWpDTITnZ2dhZvzxNAef0cI9tR3nYIgcwyIqe+hdLIdfgKWTy+ownPsby3sOwDfj/mMl68PRzDqaEFNNV4cWhdPZ7e2YoN7WykAhFqQ0yDQwXyPE+WfJiKZXH65hRCJQ+OdLTbJruORz5rdu8idf/OiufLG8sxDJNhj8/PGIBq6eqDP1QLX0CInjGsimB1VJYL1rvsieLzs5i4es7U95IEjPXtXejYtAMdW3ahpoHt5C4ASmCmmMsisThn0qDp6xcR7ugm4Dlk4Mmr9FfSZmr6rzFGYJ3AqURglViY4XtyXHEWczcuIjkzhnI2yfG1iMbufmx/5DNYf+QRNPSsR7C2zra7SMzN2ua8N996EYsTo/CSudf+UkcPbkF7S72NgSxlJqe09ZX66xzvRlVgZLxThfT8yr/V9+0ZxsuDFqEkidKm4nKkMDY1i1QigRxvF2vrUeD8mu/fiVJDOyuM40diGS5+m0B0d2MI61s4vzDv1ZJV1FXvmrLnup2bO0nX3+vej4c4TzM/9ZyTNI7k2frkNCOTTMCdWIS7kCMfwW/kfO0mgIoucCxKav7vwrrOFlM5ZqUzmpUvvR2qH3K7qtbofeiTKYG6K91uLdZVBGQ4mM1PLeDk2ev45oun8f3Xz+PqjVHEEkkyrwFOdJtR3HUMxb0PorRhN0oRMpReHxkQchwkedqD7FzkajXcxGbugn9+Ej5Oiu4LrwC5NHrWr8ev/rJsn46amtfqQWONfvGohpNsV1cn5hcWceHSJeSWF0xfvtTWj3JDm62slgS0G1oJ3uvhYhvKkFFenJ7G0NiMqchp7yU5MqivDaJWkgkBKQ141cmRg6NWFAeGp8yxw+lLg7bauHfbOhzaswnbNnazmZKZ4+SXzmRx5dY4/vrbx01apefkfKBWjiVqCabyeQNicdkBxeSUIYlkJmd2TZt72thFyDpUJjNtUqi9lmQjJVe1WhGMxpMGorSxtVbzGnmvheDLutu7GECH8ZdRsBwzvHH6OgaHZzG/XEQqI1U0ll+IAKveZyv7AiVVtQ7nKGbAMdYVaNIzIqm/3RxN4dUzUXz5xRm8cGIBw1MZA0LdrUHk2V3lgGJ8mmEmg5lo3rzhybOfjJeVptLSd2rxTou1ApuasE2SUy13HhwpExk+pi27LTnAGJvJ4q0LS/jWG3Nm5/QmzwfGUiyfon3L0T2N+OxDbfjcw62Qd0EBLk1tSkvqISqUxrAjRWskqFPaY8zrdDyN6XQaqULepF2dtbVo0Ep3NT9VemcxV4nxS8rj6SToqEpthMmVeJU0Hknik+G3T3lQGGK74bmAl4CSVO48AjvLnMgv+cyTnqOGx2SzbD5nCHgIgIoEQO56gpauEgGBD4UrBDUEQXIi4Y6UDXgV+JyngWXeS2DDplfiO/mTBFDDTDPF9JdZLjECD4K1UpR50HcJ/LAO9KyCp00SLNYLwVThBkHGFQIrgibZVSkOUxVUmkpnc9EcVVQBlMjOqj91ZP0bZ806X55iXzkfxTdemca1gWVMJ3K2iW6R6TfLDqLGh9FoxlyYa+NWMTmH++vxyNRHNMEAAO57SURBVNYm7O4LW1SSTCpa9RepVZ4aXsJbA4umHlskY1fc/yjnlY3Whz035RThOyjMjiPCPnlfZycOtbahp67WAMW76vkXhVRAq0hfqb2ifBw/Liwv4nycYJODQZlzqmvnffCmY/CznIosJ+IjPLSl2byd1Qe9iKZLODeZwZu3FjEwtUxAG8IDWxpxsC8COZiwfmypaLGCbZhtfz5Vwq2ZOE4NzKDO5We5d5idofa8ksD2naWu3woNnL9rPV7E2HHjuQymFuaQyMhJUAF1jc1o6nQ2U5ban73wju+stgvtP7Y0NYGh029gdvC62TC1rd+C7h370NK3EYE6OQ3g91feqZKkR7lUEsuTI5i9dRVLk6NoWrcJnTsPwE8+xPgapu+ANKkUst9lMwbQlvns4uhNzA9eRXToOmITQ0hH58jmBAw49ew+hHUETto4t7F3gzmiEPhKLy1h8MRLuHX8JcyP3rLNYPfsWMe5ps883cnsQY53bpeak+P3hiMflpz+ZItHDJqfxjlH3hqZwvT8EsrS8Ig0odja5/BhBA3uVJxAI4piPIoadxH9rbXob65BS13A2oCGXHUtjeXyuicbJs0DH1eOPypZfTMTOmos8bnLqA24zQOg1ObjSQ64BIXlfA6wRXw97zJHUsVUbKWtd7U1oSasFS49wKCLVbrb7zV6T1oDUKKVBsMTtVAOMtrsdGZ2Cd955Qz+6Cuv4msvnMC5q8OaR+Gpb0apexMKB59A4Z5POYasBE5C/OqgGqDKwVAFODU4e1WwQXsWplFz/mXg0hsozY2hrbUZ+w4cwKeefgo93d3W2NfoF51cJoWSQe7s7Cxi0UVzDyv1ThcnK9nRSYJZ8Neg1E5Q1bEe3nIBXk7IbJSYmJzD8bM3zWukvBFpF/kGgjKBB0MSasvStyc4ujowTgA1hCs3x40p37ej31ah5DCllkBHEqWZuWW8+NYl/Kv/46t4+cQVA0oROXXoaCbA8MDNQVfSo0w2j+uDU1iYX0Y2V0Q3B+H25npT1dBea2r3msCkJlgbCtg+G5IiqT/NLMimacGMewWuNhF4yTmG2XOtZgL5rH4KxAkovvjWRZN8aSPE8bkcrg4lbeGstoaMAieMHLmdTLZsajnmES9XMsAisCX7pmg8z/czuDgQx1demcWfvTCF45eiWFjOEaQFsHdzBPfvaySI8ZsUKM8ws5jDyavLuHgrYe8rbgEi03Ah82sTK8vaJE/Mr/qsdVsd+U9DQJbxJAiO5pdyuHwriZdPL5qq3ldemcEQgVuO+ZRjjHWdQRzaHsFvPd+FLz7ejuYGR72r6upXpL8KUkmU9GtTbxABvxtzBHkZNokEweG1xSVMpVPoD4dtk08xm5rw7V0nmrvOg2XmVTZMBqDaywY8wGHMUbdb9YZwqLQ1E/w+gpeynIqFCIY25+HbWoC7rYhS2o3iBCtHcQqE6fm0y6RWspeSuoinhWCLIE3SqCKBmBw4yFmES0Mnnykvsly1sW23InGuFW4SPCX5I8h8thL0MK+QJz25PJd6H/OqbygvEUBFyRjK7inPdC/6LQ0JFyTR8m0oEPjxGZOYse6amP/1dwKo23+dMwPIBNcu1mcpxrY1nMYC63N8Nos4r0lyO7GUNTU8GZCHGeTl7fRYHJcn42ghqHpgUxP29obRxbq1zDD7YjxVL6lMwcDTqzejSKpttfeitO8R6/NqSN6rx+F7+9smpW4I1VTcl7ea+p4Yxmrd/sKRUIqRGp56FevK2nMZ18j83iCgSCaTyAXCcO25H65MAqXTP0BxcQ417Bv7eiPY3F5n6lhz8RzeGFzGmZElzMfS2M+6eGhLk3ndk/plFYSqxiVRlgqf9vq5OBbF+dEomnwh3N/dhe7aWttkWH39/cpd8bRwPNZ4e43gYlJbV0yOIdLSjo71mwmOFIfaICPhw4pP7xgwsxNHYr0wOoKbbxGUjN2yZ3t2HkTfniPm9MEnjRYDJauIEQkU5RIxLA7fINgfNe9/Tf2b0UTQ5XYRcBcLpjVTzGfMxXlG+2rNTGJu4DJmrp/D7I2LSM1OmNe5GgJGSb3aNu9Ez/5j2PbYZ9HHYyBSb+O29qxMzM9ihu9cefHrmL12Fo3hkIGnB49sRWdrA+cXR1tBasKqRX2pik5ndvIxkMrPsY9i32Z6Q+OzuHRjBONTBK85tpimDoZOlOqaTDrjG70Cz+wIvPEF+F1FdDaEsLu3nv2T8xi/u0rKntqcnL9IAqWx3q47n/HTC3ZwypGlixDbStjvwmIyb84j5HG26ObY6uV4Q56iXN8GXzEDV2zeFmC1EXJLYwQRaYmQf5C6phP3e1RIJc01ujutASjRSuPkwCYmlP/fPH0N//b3vmkr82cuDSKVSMJXU8vJrR+FfQ+j8OivobRuB8rsXDYYMrgEniSZCjeZxMk2SPSIieQzWrGZHIDnlb9A/tppeDmYHTt2FM8//yz27tlNRrROGVijTwjV1dYQQLdiZHTUVPncaW3+5zepJmrCZA7JpWpSCNQi378NxbZ+eOJL8GUT8JCrGx6bxolLQ7Yxqp8DoVQl/FLrk2oH22SZAOPa4AQnk1HcGJo0lboDOzeaXnpjPZkHGZOy0U/NxXBlYAJn2cbHp+bNa09juBbrulsRCQY4BofQ19ls3o5OXbplG+cKNMgTUq5QwPpextfMdi7kwHYuECXgVRvyo6O5AUGmOz23RNCSsKBVQakh9nQ2oVl7RFWW+zR8a+FB8cir0MUbY6YuK0ca5tKfD0hic+ZaDN87voAzV2MGqIan0ibhGZnK4tZ4xgDLWxeX8a23FvBH35rGH35rCl9+cZZlJT3wnDEvuzZE8Luf78Zvf7oLz97fgvv2NGDrulrEUiVMzmctrRTTGhxP4rVzUXznrXmzlxJYUVfWvlRS6fP7PTaBS+IlUCUpkNypXyZg++br8/j3XxnDn353Cj84uYiJuYxJ0CSBkM3V/fsb8ZvPduHvf74P29fX2rDjSLOqrMbqI+uT5yolDjFoawxgD8FfLFHAFX6vJBlZltvN5SVzZb67qdnUjeRYwgF4Nri9i1wGPghiWglamqT2xlR8DMabOambjZSHYxuxfXmJjNMI0Q4BjFTk/Pvy8G53pEVyylCcZHkIfElaJ7U/SYzmHCmTi2XkCTMeNrvCsAdFgh3fVr7fTWBD8FWe53MJAr91RXg2sC0RHMk7X2GYzEANh8+9Bfh25eHpIViL8lkDS+wi0kpicgJ3YHoGpPieVPUEknwHCfL2FAwklud5b4p5VF6ayZQzLVMfvANAVUqahxzLN0kAnh/NwD2aRShdQieB77GNDehtCuLmXNo2y5VtxegCgdNonGC2hNElAqv5JNY1BfDotkbbJLOxlvOAylN/WaZy+KF9il67sYjXby0j560xI/Di3oeN6UM8Cs/Vt+G99IY5JGgOR/D8uvUGoASQ1SpUTe9RtT/XJHslqw0VlnMG7V8mNvxGMobrHAej8TjSwQhKO+8Dsml4rryFzOKCjSe7u2qxrb0GdQE366KA79xI4tJkAtlc1iRPskXrrg8a2NLw4xDbBMdNreQfH4zi+MACgVQSXWRCH+npQRcBlKR+KnCrQ+elO0j9U4x2WyhIZh64GeeYl0ohxWC2RezktU0tqJMtrCXMUPlUkepUpO+cH76JWydfJRAag5vAbcPhB7DuwFGOxxGOsVp4kkqcvWRtQO/KfbVckkflxCGdQqi+EZHOPgQjTSjkc2ZXFZsdN4A1e/UMpi6dMuAUmx5FgcBUTjIE9ORsYtP9T2HXs7+Czfc/ja7tBxCsb7BxxCUgls+bqt+1F7+CS9/+M4KwcbMPf+qBPdiztdcW0RzpvL5Eo5fe47nl035V4vrRg4CTvlu2rNqI9zTnqLfOXkdUKum19Siu34NyXSO8s6PwLE5xno1zDC6YU4utHWFsZ+hgWxBQUv0px06xcuzgOCHnTTpWScOhfv00Az9cU7zt3zefLOIqx6hL4zGMR9Moejg+EzDm+naj3NYLb6gGvgTHktgc5H5e9mGaV+XgqaO5Hg2RGgSlts+4bNCrIsSVxNbo/egTDKA0gOnAVqKVBwUye+NE6X/45ZfxZ19/A6+dvIaJsSljSgScSjvuRf7w0yhtPUxk32riYRskxNVocK2rZ2hEWQywjBXFFXHg131PMQfP4AW43vgbMhqDCNWG8cxTT+G5Z59BR3s71myfPllUywm5paUZN24O4MaNGyhx4isSfJcqAEpjV1ncutqQP8RJoB4ltkFJND2ZOIrJOFLLMfOUNzQxT4CTsz0r2gikTPWOAGeQbfnG0BRuDk+Ryfdgx5Ze20SwgQCpjs8I6EgVZGp2kZPODSwQ3GhF1vapYrqN9XW2x4Q7FJDGlqkAJFJZTEwvYH4pbkyCVPk6GusN5Gg3evUrMRHy0qf9NqTKFwmHzP3s4OgswVQUs0xHk52rUERvexM8jRFHGiV37XzuO6+cxZe/9zbOXx8n8AP2biHDQ4ZI9k+yVZrkhDExnzMvdhdvJnDyyjJB0xLeOh+144nLSzh/k4zWSMKkQOrasp969HALfu2pTvzykx24Z2cDetqDqAt6UVfjQXuTH9sJorYxSP1PEqTpaA5xAqIoGd3ZhRyuDTvg7AenFvHC2wv4wYkFky59lwDr66/N4a9fnMFXXp7hPZYn86H9qKQamEoVTXq0mXn47MOttqHuc/e348DWiLlqF+h0WA0OF5rERPpRncE0aa/6LQlUQ50PdSHl3UtAmsPYXAoLOU6gZKtrfT7UsPybAkGzibq7qpcmS8bIbxUYckkS1MhgAMpJx3mL+VIBsgGUpmWnxBPiG0mSvBslfWIjYLULLJWneS/DY56vEcgIxAigCGDJXXmZoMi8+C2wffFR3948XC0lA15yACHJkWdDAd5+gSrme4agTDZSITIzSougpyygOsLnFxh3hHETQLmkYhjj8wRR9pvPl/OMT8AvzLFX7sqZj9K4FyWBPKkttvJ6H8FfDZ+5Q4WPcfGTipIiTmcxdyWG8kIBUniR00CtRkva1BbxY2NryNr6wGzaPGIpTC/JFX7apFO7uuvw8LYm9BNs1VZs91SPauozsTzeGorj9RsE5wTtJTI7ri37UNp+D8pB9rn5cXiunYR34Ixte9HT0Ijn1m3AzqYmc1axwuo5lfQLRfqu1UF/1Y71qUOpBG4l4phdjGLZHzanG64CgTXLqrgcZVkVTPInaaAcdsyyTr5/LYqh2YSV477eMPb31ZtbatlbVvuG2AAPx8N0poC/PjOD719ZwHI6j60NDXi8t4fAucZAnJj29yPdNokF+3TI57e9u4aXl7C4MGfSoc6NW9HSQ15CjWxV5ak2LW4OqgI7Ut0bOvUagcocAuQVNt/3iHngkwTLGH09uzor/K0xVJvXJmYmkF5eRJpAc3l6jCDpIiYrYGl55AYSU6PIROet7cqjX+fmnVh/8H5sfehZbH7gafTuvdckT+H2bgQI2LwchL0EHMV8CYm5cYyefh1XX/gbcxhRTi1j79YeHNq9Hj0dTeYIR/nTf/UlJ5PVjDpH5/oHJYuNdPstla1sW5V/7VV44eoIXj95Fd9/8wLOXx3CQiyDfF0ziuxTxeZuvspnCSDcqRjc+YzlrZ5zze6eCNa1cB6sqGc74MHJpTQMnI1ytShYSfl2dTlUufwu0vX3CxWqRnf7UuVs1TMi/bQhWAs/mmP5/QupAi5MpHB6ZAkXRpcwG8siz3GjsH4f8uv2oNTYAU82Cd/UDbjnRlFMLCOTzSKdziAe47w0s8C5c8wWQlsbam1B1bOyVQqDIcV3ZGSN3kWfcAkUG4haJhtkKpHG2fO38NXvnyR4eh2nzt80m49ipBnu9btsoC7uuA/F9UT2kSYbtCFvNnzfpd3jyfSW6xpMbGrqfNYh2QgJstyFLALzo/BdP4HyhdcQZCfuXbcez37qGTz80INkPvn8Gn3iKBgMIRolI7DECXZmCjHZCTW08EZtRXoprpXMH9uR7OlKzZ3mjMQVquVE6ifjl8PC3AKmJmcxNbfE9priIOtGMwFPMOTHQjSGUQKsq7cmzJ24Jjip3ckJhVTsqiqAkiqdvHALcwRFmpS0n5N2fpfXPDmLEHCpq5ETgwbrEzdGpgwAFciQaCPDICfYMIGSNje0uUaMBvuUGBKBKOlcyx7qGvOxuJTAMuOYNOcSUdt/KbawzG+Yxwjvv3nmOv78228ZoPOggIPbIvj8Y+22z9LWfqn/hdDXFeJ3EPwQPGg+ERMkWyEtZshWSY4fOlsEiGrMlfnDB5vx+BF5z2vCI4easGtjHWorHgTlqU+MiyRKctSwoTuElkY/v9UJ9RGfrU7GEkWMErgNjaZwfTCJCwNxUw2Uqt/Z6zGcuRbH+WvLuEnQNDqrXfPLZt8kT3oHd9TjgX2NeOKeZkfixW/Z0FNLnOuFNuQVEDXSeLFCLEiVpV3SH+e3nTG/mtS1V1RnS4B1UbD9pGKZPJYJpJdyGfMY1hcOV1wvK47V5KRjDhgEMlgUUn2TBzzHc53d1R8mqXSVcNlU9GRXZOnLa1530WyJLJ8CPMsCSKwQOWogoBKw8m0rGNgyGyUCHNkhyXZKqnreHQQwAdbdgM8BUPwv8KR7pRifnyHgmfLATZDjJbBySUifI4Aa9DoSKIIvScaQFIDiy8y3dzMB2MaiuUSHbLUk/ZKUTXZWzL/sp/SNetcjl+0CdwagFJxP1acXc2XEWd/aNNdbKJsXSFO9U4nwGTmN2NQWQh0ZS6lsLpHZnlrOsj1nTQAnxuzgunrs6wvbfjGypVDUklRqoeHGTBpfPjeH80MLWCLYKws4yZa2ZwvTZ96mBuEaOAvv2FVEvB5saW7FE729VqdabXdq55NDGpfUvyfTaYwkEhifn8eiJ2RbhshjoWthCq4kGWQyybmClhHcBLg1tg/UqzeimIymCIDK2NZRi60M7bZhqgOgrM5JsisdnE8TQM3i1HDMNsvd19KCp/v60RaqcZ51Hn1v0gOsHNmRdnDMjHPcvboU5Vi8gGwygTDrsSZcbxvR+gIhU8WrxipVtHKxYM9ND1zB8Om3kCVgjLR2YOORB9G1lbwH8/Re+RCwKBJ8GYian8b80DUsTwwhMTuFAuPR3BBuakVTzzq0b9qJrl0H0LPnCHoZuncfRtfOg2gmX6L9oQJsZ25JM5iWY1c1Yd74Rs+8jpFTr2Ly8mnb66mG88jh3RuwbWOnSdiUN/63/GnsuJ1P54pzdrfc352qo5D+a8zTYlOOvJfsgK8OTnLeGsDb527i9MUBXCYgWFpOwOP3c67str3CSqGwCtZicefS8BDwKYM+zlVaCBFAUl2prlX+Io1vQV7XPZVZ5fVq9m+Tft/t2oeklVeYLv9bUHvXooGOeiJX1BhTwFQsh6H5FK5Ocu4Zj2FoLok5YsJsYydKvdtsQ242MnhTUXinBuAZvYLcwgwC5DHvOXIY+/fu4bwT4jwcx/Xrw7YHlvab1EJnS73sbzU4sxys4FWRH+GDPkH0CQJQTlc0143VJsvGIdeiUXbGU5cG8W9//1v4i2++afvQ5F1kzprbUNp1zFyTl7YdQbmtj8xs0QFPjMNW3KWyJw97UtmrSp00glSJ11zpOGqvvQHv5ddRmBgmQ9mMI/ccwSOPPIT169dVHlyjTyLJqUQoGMT1azcwOTllblUFwrV6Bi9BEkGKM5aRWeTkKru6Qs9WB8R7PAiU8ihxchydmMWt0WkMT8xbvK2NEQMH8q53/toI5gmmApw05GZ8Y2+72SfJticYqbNNc6W+J/unWDLNZ+Mm0ertbEaH7KWCAeK5OgNfmWzO7i8nU4gReMl+Sw4f2lu1n0rAJiFjEi3PHGAErpiXJJ+TRExAKkmgKBCl36+duorXT1/D2avD+MaLp/CV773NiXCcE1jJpESffrANn3+kDUf31OMAwdSDBxrx8KFmHOY9/dYmttqX6dA27flUj2N7G/Eo7z9ztBWffbgdn32onect9lwHQZW6rGylqvZM6sc6CsTIzihAsCgp1KEdjHO7syeUPOIJ7AhkNRJQ1Ue8iNRpU2Gp8blYlpyM+VvAq6MtYJv57iRIO7a3gYCpDV94rBOfe7Td7K0kcVL55OVmneFOciZLJ6ymVb85Zll+Gepq3EyXTACZeK1Mzi7mMLmUxgQZMK2Wyx4qzIkzLBVIRqG13KqGhjNTW4wAhzOBCjmSkPSmqsJntVh9huBE9k9y6GB2R1Kfa+TzkuAQhOmdsvZ0IngSGJJ9lUCK/548XLJ7miDoifE9ghXZJHm35OHtEdDh8zd9pnon/sWkYAQ1JtFa8JgzCPOYR1CktCBTQAIoOZTwdDF9giNJtAyYBctMLwfvHtk7MS+KY1ESJ+aliXmYIcMsGyjyCNW9otwCYGqv9p088rZEPPlUCamFHOILWQR5U5JKY2ZU/k6PJNNFJpmM+Nb2GiynChgm853ld2sDzr09YZNA9TU5Uk55qXRWsl3sl8BJMuh/fnIKQzNx01go3vMsigced/o1mTz32HVg6AK808Pora3B3rZ2HGFoJyOvvb6Ug2o+mGs7/iJTVQI1l81iggz90OwsZiUWXb+LBd6CcrDGkTCwvBbjGaTZztYTxKYJis6OJ2z/Jy1EaU8oqV8qRFhPUrt1PFcCN2ZTeOVmFK8xTC9lUevzYF9rK54kgGrkPC9VWVuZN3p3mVcEGJZPP9tGg9+HJHmFqUwWsRzbkhw2LEcN5HRs2Iy6xoaV/ZwUrzzhFflcjOBHG+COyQ05b7X0bUD/vnvQ3L/JAIotqikh0R3Z0A/1R6+5xZf6n7wANnf3oXPrHvQfOIaN9z5q6nmbHnwavfzdSiAV6eglYKrnuwJgxUrIsg8kbDPfxZGbuPXm9zDIMHHhbcTnJtlP3MgWCtam1/e2mqaCgIeCA+9ut0rnVzVUr7433W7Xlb/Of9YV+2QmY4uC564M41svncGrJ65gep5lynIJE/Rpr0R2L5RqG2yuLPuCKAdqed5gEkhPYolTadFs3aIpzkWZAoGSs1+fSQWZfwFBbU0gjQ41DaVdDc6fClXbwspD1adWP7SKVjcdBpWVxpSV1yqksV0LgmpvqXwJy8zjdDyHa2yf58ZiODm0ZFslLGcLKPprOc52objxAAp9O4wn8EWnEBi5CM/kTWB5wVT9Nm3ZjP/7P/nH+JVf/gIa6us5HnmQSqcxRJ7h4rVRS1eLqloQDXEedyZHZYpHy+Aa3Y0+QQBqVSvVRMaG5jCOC/g//vz7+De/9002pGFj7hAIobT1IAoP/hKK2+8zXVIDR+QKzHhTDUqrM+FGoL7NHESw5TK8o4eI/EG4l+dQ//pfwXPhVaTjMezevRuf++xnsHfPHnNpvUafXGpsaDR1vnPnz2FseAicYVGU9KlnM8psOyJNOmpa0iMXkFIoEbCX2teTeWiFKxCEN7WE3FIU4zNLuHprHJdujJnHu6b6ME5fGMTg6IwBHv3etrEHAQIoMYvS8dZGe31drWTqi+YoRS5PpVJqLZhJthI4NdaFDHBJRVD7QE0QcF0fnDR7JTHvVY9L2VzBQJTObUVPfY3/BaDkIUn2UFLj02qpJuEMJ4GF5RTGpqOYmYvx0SIBTA2euq/VnCvcv6/BQA3ndDKeztQqI+uGOo9JX9Z312Bbf63tybR9Q51JqTZ0hdDZHDBwIU986rK2uSEnhXdO7ncQLyr+oqmwOa7L+zoCBGcRPH5PC54jGHrsiKRYzXjoYKMdHz9MBov3BNI+Q7D3hcfa8atPddo+Tg/sbzC1QDmHkMc/qUAqL5qbLBd3zcT7k96xdxmMn+OF9d0htDX6WPdZLMW1W38JUwS4I8m4Gb9viHCMUV3wreq7RnyXUzgRJetCUhpJdOTGnEPZ7YdIepW8ajnKMXOUQepyKV6ThIf14lL0kuTwJUmaijMEG/Jyt45AaQOBj5dMFa9LLU/lL+cTZjsVZpwpPj9FAKTNdJPO++YmXQ4iGLfAmFyNe+RynHmD9ny6RTCWcDtSKQ7DhQm+T/AmhxSefj4rb4LKM4dys3kK8NtaWfeynSLYUv7NMQXBm8CUgKCjo8ovYFsu58tITWVMApVeyvMRRyXVWQHnM+KUGeTsRCvV9TVeeHlU/5iP541ZlzF3U60POzpr0RDymVqXnk3lirg6lcTL1xfwyo1FLBV9cHf2o3DwcZS27Hfmi8UZeAbOoDx0Gb7FaWyrj+Bgh9yXN5sDCfPMaKXt/PskkCO/AxbI2E+kk7g5N4dptb22PqC9D6V+Mo/aePjWOYLyLJlPF5nOLAbns0iwPuW1T1J4SdNVH5JEtdT7rQ49HE/UKb91aR5/dHzKbJ/UT6UGu7WxEYfb28xtvJayrL+8R5lX+6bVDn/oGCSYaQuFMEvwdJ3jc3RmGi6m2bt9FwFUqzHQGguVvptpZAhapq9fwvjls5gfGYCf4Lp943b07DyAxm7yIYrUmFuHbp/pMvPHzquNe5t6N2D9kYew+YFnsOG+J9C7X2p5uxDp7EGQYEmOeSweggnFIttQOaFQhHmW7/ytqxh86we49v2v4vrL38TkjYsoZVPo6uzk3FGDRMLZvFbf3NYctj0AZWcr9W/lw8mQc/jAVCm/apvW68aqaZxiGJmYtw3hX3jjgi28Tc0usM950NrSRp5qFx564Cjr0ouxsTGOD0vwErwW61s5VzY7283UEbBy3pQ5hTcZZXsomlRnLJoxt/UJ9k2p7WmjZW2oK6mxTV+VsVNk+bNr+lW5Xv1Ou2Z/VKJ27vx1ziTBNtDk/GK9MwZeUxBpjspy3FCeZFN5eTKBE8NLODG4hHOjy7g1G+f4krZ8g3UgKVuhfzdyGw+aB19PLong6AX4hy+iPDtKfmDR0nz44YfwpV//FTxw7Cg2btyAffv2sry2o7+nExkC0ltDw7h0fRS3RmZtn8mmBseLrovtcXVbW6N30ydLhU+tXrZGbBPSA/0+O+K/+9MX8L2XT2FwZBrZMjt/9yYUDz+J0p4HUJQ6hUCSDTYcUdUtdB6ss5VCqe3Bp+VNgSenE6yQdboyAqUsamYGgDe/iezAZRT53LH7j+FXf+WL6OvrdQbPNfpEk9QEpqensRxdxCIn2LTbD7cMyTlIlgnmbQhmm7WBuHK0Nukn0BeQ4uDpYnssawVzcRaxxUUzFl0guBkemzUbqESKA2+REwQBkya62lDQ3IWHAn5OuFJXc4C83CnHkxlEl+Pm6U+gZWNfBwfVOgNKYYKyZgZNnnpufjGGxeWESa+kEtgjxxCkdEau2mSIy+mCeU1y4JfK3sDoNEYIvhRvQ9iP/VvDOLiNgceHDzTg6aPOBrYPHGg09Tep6Rm/aOO4/nDCUTcms+onKJE9kACWc3R+axI01YvKxGSqahaH81t0++wdZDecBBmFATBJn+prvSZ9aqn3oaPZb/ZT/R0hrCNYW9fF886g7eXU2RJEayPBW62HZSuHGg5jbdhXweJWMu+Zg/enVa8pJv2UfVWIYE/eBHVFLtvnyDwmS3mWFcuCY0xLiHmqMN9ODkR6mzlxhjazXTJ1PgKQKqCoPqOiE7AykNJGkNLO0FOEm0dJiGQ7pXelUicgJlU6z3qCadlWeRkk8am8413nqPUZ/8GE9b67hXFJra6rGopmp6R9ozx9DHxX8esd897HZ+RFT1IkASxvb+V3m5gLXmM+JLGSfZf2uHJ3Mq6I4nOekVMJvSO7KpO6Kd5KwSwuZHH25BymRpKoZSNQ+WmFW+1KK9wie5RloiYmYNVc60c46MXNmRSGFzJIZAsmidrUWmOqQjVsozVsywvxHP7kxDReuDSD6WgK+a7NwP5HUNp+2PHmKnU0Mj/ei6+gNHIN/lQc+1uacaS9E+sjEbNv00r8Cql6PgFU6cqIFvOYyqZxdXYWkxm2b2l/tPaitG6347qZY5wkUeWlOWNE5ZksmSkiI6kKy03jjurxQF8Evc0hK750roQR1tk3CaC+f2URsVTB0qqWc6ZQNCAkRxKmpmYD0l2Ika3uXSLVV6Pfj7FUCoPxOFIpR/VZCM2kQz398HMMliaM9k/KLC9j+MybmLhyFon5GTR29pn0SSp3ckCh97QXn2WcQWzHO4PbTUAfCJqaoFyey/mVj3OJXI/LhkpOKeR4wc1yEOAqsDzjs5OYuEQ+6O2XcP2172HgxCvMwxnMjdxCYnGewC7NMSaEjs4uxu9BLB5DNpuzbMieVqrgjeEaBMy7q76c4woz80ED/zgfVCFJhDR+a9FL6umvnbxq4OnMlSEMDE+aU6MNG9bj6H334tlnnsRjjzyEnTu2W/mOjY4SBKbMRburwDwqnjrya6EISppTJZ0imFK65Xwe2XTaNCOsvXDcnFjKOKBqOWPXtFXB6iq37DJOtQXlU0fNR07Qb2ehxZFsOkBa36EFL2kepNkWJVWS3dLYYpaAPY1r00nz3HmR4QrDzZkkRueTmOEYsZTkWM485HxB5CNtHDO2It+3C4XurUBjO1ji8M3egnf4AjAxgMLCNPKZJDYRLH36uWfxxS98nuXzMNrb243fNNDZ2oqenl4C4nY0NoQxNjmDqzeHTLonFf7O1kY0EBS7yS/YB9vkxWBVdLuePun0yQFQbDiiEhvi4MgMvvvqefz5N17D135wko00AXdjG8qb9qG0+34UCZ5KciUrWyaRDVjsCLI7kXSAHdDAk6RQIusodlI5kgSqOJKElyZQM3gOmbOvmTi1paMTjz76MJ791NNrtk9rZKTmI4lPlgP+lStXsRRPEOgEUSZ4L2tD3coAxqlGTzv/1SZ5Taor9hwBl0s7rHMQ1z4QmaUlTE3PY2hiDonKSqFILsgFfKRy0atN9YI+2wDXzUm8viaIZg6mSQ6gchQxRwCmVduG+lpT+avj/Vo+J+lSPSdLgS+p4Y0yjRkCNhnOy4W5MqjNIJWonvXzXW0GfOH6qEnHJmYWUSDT0kMA8suPd+KZ+1rNLujY3iYc2dmAHRvqCFIClmcxPM53V8k51yqnxnNN1mJoTMJUCbruBP4xWv2+Q+++sooqnLT+Cnxp4lM+FLcmdYEqeeJzgs7d0Ga3mkA1KUs9UOp5eqeal3emaN9Uzd6HoVXR6FQMm8pAQLW3I2j5m5jJmUpZgpP/XCaDFJnO9eEIWrS1glK2xqDEncjsd5FMRsL5LXsoAysOHnOIabgJTCTJcbcTgGi/JYESqfE5mMIcQ7gIhjwEKLKnMq9+uifgRfDiIUAywBXhdQ3HPOgdSasE2syxQzdDJ+MnsLHrAmtNTEN5UZNivpSmxcP4lZ7e9Sq9igTNMs3n5DjCQ8DkaeNzdXyPYMrAk4CcNtxl3ObGXHlh3RVZZzcG43id4Ok7L05iajKF9vqAMdxSmguqLVfatcMWsex5UJmGa32o5f2B+TQmyYAtsfzFQEVCPrO3kdOJPNv82dE4/vD4pK0oa34paxP2o59xXJfLlpaMuntqEP5T30Np8hb8xQLu6+jA0c5us8PxS3OCDcq+UnWjk08AGbPLY7xUwHQug4szswQlaXg4/rkIPIsb9jguq+ubCbb4ZC6NHEFLOpkieCqZ10PFIZsoMbgCUBsJoMTwjrDOvnNlAS9di2KQzKwAb4RgN8tyXs7lMMM42mpC5sDDx8Z+e1y5k+wq66TaZXQWIB8QYLtIEoSlOD4usj8uJBMELDMmKerbsYe4r9YBUHwusbBA8PIypm9cQjYZt41ztxx9DE3dfQRB6r9MRenfTuTuZI8JbDn5shbLxirVvBxBufZ+WpoYw9zAVUxePW8OIYZPv46ZK6eQHL8BXyaKsK+ELIFKIp23eEI1NWhiGSi+TDpjXg2lDifprNS/OqTGHQzYWPwBsnfHM9VzU2lj/WgrB9n03hicMhunl9++gisDYzZ3tbW14dD+fWY//tCDD5htjyQr4XCdfaO0hGRbvDg/D08mAQ+/2fgx9q1ysM5ZdGRw+dl2ZIfGUOBAJGATTWQxs5w2ZzAzsQzmE3nWV44hj9l4ztziO8esnc8lFLK8ll+5NxNTyGJaYTmHKcajMWFyKWue8kYX0xieJ6CeS5m0c3DWCcNzCYwtpPheju2kjBQHMTmGKEZaUW7utm1NSp0b4ereBE9DG8f8MnzxOVPVKw9eBKaHEGR9dHW049DhQ3juuU/hlz7/WdzDc9XbnYv1LtTW1WHdun709XazzApYWl4yLSzN52rjsptqJT+gPSNXKshW0irna/QLCqDUO0VW0fyjSmfjSZExvH5r0hxF/M+/9w2cunALHn+Ak30fylsPIs+JrLDtHkeqxMFHOtMW2PmkTlWujTj2Thy0HVIC72xNld+cHF1slOGhswhceR2pgctoqAngyL1H8NAD92PP7t3Oc2v0iSetCGlS0Ire8bdPYmF6Ct58GkUxBB3r2KTc1g5Xmlv1VH84YNoxyEm4sR2lHmevEX98gSAly0kuZ5OR3pA0IpWSmlcSbc315pFPwEge9HzkImsb6rC5n4CNacm7UTyZNrU/2U/lCaSkvqc4imRG+rta0cjnB0ZmDDxp1WpiNmr7cEglpj5Sg0yGQC6bJ2NawMUbo3jp+CXcHJo2aZWY1p0ESnLlfd/uejTV+xGp9RgIqQIQ55P1cVV65/nt384v599tuvMZ0buv3I2cp+6MyyHlScEBbneG6r0qOe/fmaIT67vj/ahkcTFNzY22eS9DmMyf9sIamUpjNpFEggCqlcxXvZ9lLImjMeF6t8LoqAEp3/LgniZY0Ga4AioEJ2W5ntMjzpNWb1L3k9TGPPbdQXxK9wVe3vmJuqB7FbClZ1cCx2cDX/Kgp014eW639LzOeVwhXdezul4hO1e8Fp1yyn/6Pv6uSq2MeNHSkXRK2rHVvGh+4I9stIRvvTCDv/zGBH5wehazZHjkflzlKnsIuTMWg6ejY8/kkEpR0lntQ6OV5US2aA4lllJ5Y8rkzKCfzPrxwRi+eWEObw+Sucu54W3rNLun4sEnUNbCnBqR10+GaAD+E99BfnbUANujPX14oKvb7NmqQOJ26p8MMvszfniSUHaW49r56WmMxckcS6OkrQelTfuBJjKa2neRIMolacvMKDzLc3DzGTGPWlzQvm6qvw2tIQO1kaAHJ0di+PevjuP8eNzu3behHts760CeGEvZApLZrC1ACEAFtdikzvbOpk9SnajtVc+qJGZUG1wr3Iwt49biIpJLCwiSgW3r38ihOww/mXipjy7NTGHg7ZfMjbnaU9/ew9j24FOoaeQ3qe5X0r0zDVH1ltq+wJP2+RMwKxY4BxC4ZeLLiM9NYX7oOsYvHMetN76HG69+E0MnXsHsjQsoxOYdtdNN3bbh+s6t/Zwr0hifiVp8AY4dNQRRjt0Oy5LlkiPAEjaRsyCpgWsBrag5ycmJ/X0nCQSu5HXlO3TGnsR4pSmh/QkvXh/FN146jTfOXDfNiFAohP6+Xjz79FP4W1/8ggGnnh5nc+JcTnbpQEdHB9avW4fJqRmMjo6BEwlc6SS8yzPmdEmqfMpw2RtAgcAkL2DC4Kqttz6tuVh50ObYqXwZi2lnrzftDXaTIOf6dBI3GHS8OhXHlakELvMo6dElC/xdOddRzh6u8JqkSlLdvT6dMFu7QQKoSQKshVTR9qvif5TcbFviRwmoXZFGBzR1bTHbpmLfTpTIC3h4PeQqom55HOHR8/CNXEJ5ehjuXAb1jU3YsmULnn7mSfyjf/gP8Pyzn0J/fx/rTYuadycP+dS2tg5sWt+LzrZmTExM4vrAKE5fHiSvkDMbaHnoc+yi3lGfd6/eTxT9QgKo252TZ2TmRHEygvI09q//z2/gy99+A9HFKEpaud+w2wx4Cwc4icmeRO9xlFppG5y0yqGaispevVocL1buVhN6J7EDgsyKr5BB3elvw3fy24iRKe7hRPj8c8/hCDt+OxnmNVojkQZsSaCSqRSu3biB2Pys7edRbOwkc+A4kyAX4LRLzY5iatXGSLYaWg3iXgNsq3yn3LvVce9LBkKTiNnu8bZtbMhH9UcGzE0NYZM6aV8MqSOoUW/oa8euLX3mxW94cg7TnMyiyymzb5KOu/aO0BSofG/o6UC4LoTrgxOm8icvZNcGJvAWJz0Z+r5x+hq+/J3j+NYrZ3GeE+LUbMwmKm1iK2cQR/c2EDz5VqQ179mn1uh9yalSF+SSvac9YHtEDU2QaSIToBX44Xjc9oXa19xSsaOR7YNGSGnkq+3wfQU5gpAHPNkiLfOeAE0dg1zLOUOp8yz/ueSQR8FpiqvoXRd+CqQ8MJg9G4Nb4ISnVbBlgd9NvqskBxZXfcic9CMzFUAi7sL12QUMLsRMvUbl10jGUpIEkz4STEkqxRKwqFV+ik6gVHYTAk3nJxIEUTlr15vaHTU+2dd89eyM9XNX1zoUDj2Jws5jKLf3My8qXOWR/Xz8Jjynvov8wgyCrKtnevvxIAGUqY9ZJ/nkkQEoUtpVwnw+i1NT0xiMxY0BROd6lLYeQbmOIJTgyjc1RMbyMspjNxHIxNEYCSIc9LHOOM6wkiSNUp0S66Iu5MeFySS+cWEWc0sZc33+Dx7uw1M7WzEVL5hUIZMrYkt9I/a3EiCQH1gNnj8IqcbkhMLP+ru4tITRZJJ9VeNvgaBmCXUER+3rNtmQHp0Yxc03vo+lqTGE6hts89x1B+6DP1Rr8Rh4YTwCW1rYlXq0m+1RKnnyeqrpQV740tEF28BXnvNGTr6Kqy99DVd+8BXceP17uHXyNUxdvYD04gzCATc297fi0K51uHf/ZuzfsQ593c0mTdKcMDw+by6vlbbGfmnNKGgzeO1vlah8i7aq2NjXat5Y5VToNjC6k6rQye47p/zB/kPgqoU8Le5p4/fvvX4eL7xxHqOcf2Sb1dPTjccfexS/9RtfMuDU3Nxk+VDaAok+v5z7hNHd3W3B53M2JZ8k37W4uAA5V/ckFuGdH4crnyGA8jvq8doihGCqVNOAQksP8u0bUGhfbzZF5glXWkcsbyt3zp3azL5soLTAdlS0vZXynBfz7PMKBf4u5Plb1+23nmXQ/FvU5ngcNVhnJvkKyXMzedCGdqbJ8aB3u7kgz6/bi0LPNhQ6NqLY1E2gXYt6VxatsQnUT15B4dpJJAh4l6f5LYxXqnjPP/ss/t7f+S38nd/6Ep556kn0dHe9L3BaTZrHGxpbDHy2tTQZy3xzcAiXbwzh0s0x0zZZ39NqEilbqauOQR+uG/xC0i+sCp8ahU1K7EWz88v4KzJxf/jll3D85CXMxDPGmJZ2HkXh4BPOhrhE9kZyHyVOQg2FncekTnJPHqhlfFq+VOPR1Mln1IDeFZyTAIqoSbDzn/oechffRiKRxLYdO/Cbv/Hr2L1rp610rNEarSatOCblMja6iLGRceTIlnmltqFBVu3QFIlINpg7zc3OdRTpXMuBBFEltdnGNrjDDQjE5uBNLqIogMWn1TekCpHOZs3TXmtTvU0Sji43J+IaqRzVoKu9Gc31YYxwEpOzFTmAGJ6YNbW9obE5jEnNjyBL926NziCVziFHxmQxmsT0zDLGp5dwa2QO1wZnOAkvcULJo7s1YKDplx5rx+NHmswRhBgSzS9r9KOR2obcuNcEHAZftmHaPHiMICDKuhZFOKmGyKSLodNKulpUtf3YZpca+7RfU9Ut+bwHJdvkltcZhW2UW50/xUiqSd2OoRJ+BohDtTmoGPWgcNNLpsOH0pgXcmNeHOdxhEHXb/hQHCBjPeS1DXgbSiGEXF7MZNJYJDM+x7liOqaQN89dNQRQckIgmyYVQ7X3qU+pLKUSJrWft4eWjPnW/VimiCtTKbx1a8lUeazY2EchL2Fi/rs3OXMLGTJjsMavw3PuJTJ8UTTVhvEkGaTDre2WnmyxPonklHNZXuytXk5OTGJwOQavtEW6NqG47Qi0R54rlYDvzPfhPf0CcrPT6A578PTuNjxOQHRwfRNYFRiNZrGcypuq1dBCzjwi3ppJojUSwLFNjfjlwx3oaQyyDmMYmk8iRwZ5d7Ps0Dpsg2q5vK72gQ9KUr3UJ6TJTGshYzadxsJyFMnFeTR39aJr4zbzzjc/cgsDx19GivcaOnvQvXM/OjbttAUwLaplE8u2x1NyYRbxmXFER29h7uYVTF46jZHTb2LoxKsYPv2G2VGNnHsb09fOYWn0OnILE/Bn42gKltHXHMLWviZsXd+OLevaCXza0N3RxHkg7GxvQSBjm+GSd5qciWKe47nUs6tjtMCTPN4l5Yk1FjMgIQnU1vWd5kyixH4ieldTVRWuIt2WVFDbYGSz2idwBm+fG8DLb1/CuSuDWFxOoqur01TQnn3maTx4//1m11NHQKGXNV+K9H6E4KmZdSQJmYBDe0c7+vt7ba9F2ebOTs8gQVDpyiTgJqiW0yX1L1c2RQBFeCVV+CABjUCNbNwJnqTmV2xoRam5C6WWftvMvqDQov2lunivw0Kpvs2cVViI6NiGQmMnCk18pqkHhdY+FAnKCp0bUVBbFTDq3GDXigROxTbeb2WcjV22vygIlr0ci2tzcUSWJ+CdvIHc0CUkB68gxzoPu8vYvnE9nnr8cXzuM5/G5z/3GTz5xGM4eGC/SZxCoeBH4i/r6iLo7elBpD6CdDpJvjmKgaFxzHDeTyZz6O1qQaSFfIUtvq2R6BcSQGl84+xOLFQylb3vvHoOf0zw9NLxy8hycvT2bXacROy6H8V1u1AOBOGSnqz1eL5sKnshW4GQK0zbl0fMp+4b56rh/B2jQZX0HO/X5ZbRODeI3NlXkRkZQJAd+/Dhw/jlL34B9Wyga7RG7yTpwNdwIpqdm8eFi2yrnDDl1tw2cW4iA6UVMM4cVfC0EtjeKi3Xglb5SmrDLV1mZOrPatJIoMRBUdIote+k6bDnzI5JOuyyb9K5mGqvmDgygl3rOrGpq5WTZwkJAi4BJzmkuDE0iaHxOQNN0ku/wWvz0YStV2jvo50bwti3JUxw5EN7s9ccLMg7nlyJP3yoyfZDevhgIzb3kokkw87o1+hjoLIahpELTRGVvR9jMxmMTMuBiFbci1gkkIoQPG1taFyxp7mDKo1I60jyslea4zMEFua5Tp7yzDW4c9RzKypyQgU/C1TJv4I8+BUuECRdIUC6RYAk8MRv0ca9xTEGgSaBKbk3T3JEZ1us9/hQx34ol/+KYyaZwMRyGmMVpltG4AEf+ykBlDbHle1ZtQy14q2+KFuHNwmWZDshBnF0MWtG4lqgkLMJA55kll2pOEqtPSj272DnJxAQQ1jMwy0AdfFVhFIxdIbr8XBXN3Y1NVn8n2QApS+Xc8YoAdTxiQkMLC0TQAXMJqQo1fuaevN46zv+DbgJQLMc4zZ3hvErRzrxxI5W7OwJo8T5P5opYSGRxdhCGgNzaYzwKOn+I1ub8MVDHbhnfb3ZSn3r0gKuE1ip4A8SwB7r7GTb8Fnz+iikYa6RvIaq//zCAmYIkgockyOMO9zUghzbWnRiGKMXTiKbjKGmock23C8XsoiODZrq3QLD3OA1zN26ipkblzB15RzGL50yBxCzV04jOngZqekhFBfJeKcXyWxLquZFd2sE63vasGl9B7Zt7Mb2TT3mObW9pR6R2iD8BBkqX8eGVIsqLpPWLSwlTX1Oi2PZipqcvMY2NDRwTtCefgR1BJgCUFsYdz0BlGlFvBetKjx5U1WbjsXSnFOm8Nrpa3jjzFWbU9zsD1u3bMLDD9yPxx59BMeOHkU3wZQkPJLoKA1JhYLBABob6s2bcU0N+bQKCUj19/WZo4mO9nYDUUGVPQs/H4siPzcF1/K87R3mKmTgJpASmHL4wJJjsiH+L9JCgNRuG9MakJJaXVMngVOnXSvrOsFSqYlHXrd7BE4l2eU19zr9mwCpROBlgWBK90oCXvIOqH2qzMMzv4fpuxPz8LDufLMj8EmVd+IafPPjqM2n0NXUgO3bt+HosWN4hoDyC5/7LJ5+6gns3rUL7e1tCBI4/agUDNWgg+CztbnJynp8Ygo3Od+PTMyhob4GrZEa1IdDcAU48K9N3L+gEih2rFwmh7GpBfzRV17Bv/n9b2FoZAqeWgKXDTsInh40yVOZjRscnISoDRBJHcXDgYSdx1YH2cBtYuPQp+Hb6fviFnhWZVa0YruabJXfjfqlcTSOnEHq0km42GG3bd2K+48dxb333mMrOGu0Ru8kqR1oYpqcmsKZs+eQjs7BTaaqqH2fOCg72N2B7u9odbph4fZ1ToR8V575ChrAg3VwTw3DnU4YgNKDWlUcm5w3Y125Jpc7c01OsueQ8wcxdFLJuHf/Fk60DRjls5JcJdm3ZBc1ObOIcXM2oc0rc+hq8ePongb8o19Zh//sS+vxqftb8SyD9kD6whMd+PyjHbh/XxM29dQg6Hcjn9dkXcnxuz5ojT4sGWNOElNSGySTH9QGwAUkU0Uei5glozJOpqeZjMSu5maTRKnF2Ft8R5t0qiKsnTEuJ+gG6yleAVIjBB6S2gyTkdR9OZyQ4wbZQ/H/T530CQR/pTjBn6RPBE+mosfmbNnL84EsgzhxXeH36Z6tj+mybD0IdLZH6m0vnytk0mVDpsWLscUMbsktdrbI/uFCb1PAgJRwj4q+yjeORtO2eetMLE/Q5NhLybbk6MZ67OiqM/sK2Y5og9J8Sy9AAFCWREq2VZyPPGMCUG8gnEmil0D3aEcntjQ2sl7ltOJnoZB/8lRppSixnqIEn28SQN1cWjIApS0fijsIoPwEUwuTcF96A66Ra1bf69vq8PDWFnTX+xBkXfe21KKnuc6M+EcXkhwji5yty2iJ+PHLBzvwtwm2QvV+jM9l8Bdn5sxeJeLzWh3cTwY+yD7zUerAGH5+g1ya59lg3p6bxQwBnk+SR48HGY7LBfbN9OIsZgmS8gTXnnIB8clhTJx/C6Nn38TYxRMETGcwff08pm9ewuzgDSxOjiCzvABvOYcmMriSEmze0IM9O9bj8L5NOLBrPXZt7cOm/nbbFF0uqrVQpi+QLauCA5pUxsoh/+mcbVbfKYdCCto4XZ7qNP/IWUMkEjH1vbhUgwmg6kIBrOvmHML5ompvZrWmOWl1sKsOSdthmXPP66ev4sXjF21T3On5JUTCEdx35BCeffpJPPHEYwQN261zSYNBbyvvir+WoE3ASZKnAMe0u1E987ljx3Y8RaCxZetmdjG3LR7GEwQr5Ou8mTh8c2Pwzg4TuIzDnVwyz31qF5aQOrfOOQaYCp7O9QFu1pvUAKUCKC2RYO1tCVaozunP4iPVPjXfihSX4mBcrmyaYGnZVOylVuibugn/+GX4B8/BP3oF7rlRlGLzBM9F9Pf346GHHsLv/PbfwX/8H/09/BKBk6RNrW2ttujqULVUPyzpI0W331dZbty4mXVZiywB/mJ0CeNTs7g6OGFges+WPtTVE/hJYv4Jp59fAGWD2OruaL2eRwZekg3G//h/fA3fe/m0MXvFCNH+xr3I3/c8ClsPORImvaPVBsYl5sFxUc6O0EDgFJKxoeLTY9V0qmmRdI3vOJeVtnPZVDE4MLgvv4HyS3+J+MAVDi5BPPjQA3jggWPYtGkjGWUt267RGr2bfF4f5ubmMXDzFuKLC+auVatg8vpYlh68dLLZZle1RCNrhs6pkZ1bu+Y0EZT71jBKHNhRKsC1OAU3B/IyJ4FUNod4Km1ieu3E39HquHeVAwgNzl6/Nmn1oLu1EYf3bLIJcpaTXDKVM9UN7auysbsGTxxpwRceF0hqx5a+WlMhE5NZ9VYnQ3zbz+N27lYd1+hjIQ2JlaFIpxqf5M1Qm/xeHkxiYi5rQ1qBE/kSmZGI34/uulpbybV/1fpZXS2VhSJJZ5zL/KtLduAfzt9yDS435fLk96PR6vd1TmaJebJfSlO8gpcnYs7sts551G+7zvOcy9T08if9Bp60X5S9y3u67cSmCyLninOtEiWDysNPpmc0kcBbs9OYS6XYN8oEPjDbmaGFFOYTOQR9HtQRqDaxfB0nEvIGCdtQ9xUCKLlCFqP3+PZm/CeP9OK3jnbj3g31Vs6yFZxZSiPT0AVXxzqU5RWMjIs3R8aOAMp96S00EkxtaG7B0c4ubGpsgszQ2KMtf87cU82xc11ke9bY9QrZI86z1Wms+poklre//n3oXe/rj3P+7sB8vOPaHdOnBbW1ynmVVuK8/b7yprT0vWLKxfxKfS7JMeu18XFclQRKTCoBVGnHvY576lQM3qtvwz18xdT12upD2N8XMQDrY120h/0EQWVcGJd6nmwEi9jYEsJn97XhsW3N6G8OmvT14kQCXzs7hYXlPMu+Hg+wDg61tjEOgnLjPT486RPlFCTP8TvNsVOqfDNsW/FEjMCJzHI+jRyZ6qWpCdt8edP6btSQd8hk8qbipvZVV1fHcdVRecuxDwc5Ph87sBnPPLQPuzb3YENvG7rbG9FCoFQjB0EEfNX+7ZSok5G7/VshnuodfaZseTQXyA5WzLO6mtTlGgjs5TI8EZeDoaI5I2priZgmg9J1NqatLjrf7nEi2dLo98XrI+ZY6PXT121PQdkGbt64Ec8+8xSefupJHD50CPX19caf2VxWiUT2wrU1NeaKu7FRnmerIOK9Se90dnbiwIEDePKJx/Ew+bH2Dtmhl7FEIJ6IkUdMJVCOLXJ+nIRv+hZ8kzd4vElwNQJ3dJJgZ5agZ8FAljsdM60Ol2l3JOHOMkg9MB2HO0VglIzCHeezS7MEZlPwEBB5Fef4dfhGLsI3fAGescvmQc/F+IvzEygszZv9Wph1rD1CP/38c/hP/sHfx2/+xt/Gp555Gjt37OD3Nr7je1XCq+ruQ9N7vy9bMoHXeCKO0bERTM8sYm5hGcvJtC2+9faw/MTLckxciedHycrPIf2cS6BW1ZZGp0AAywRL3/j+Kfz5N97AD14/j6mlJCDRqtyT73sE5d4tJl2ylQRjRFXp/Ctj1DpeV7DVwLsge52u+nnHucgAHBtTip3o4mvAie8iMTeNlrY2/K0v/hIeevB+W7kxLz5rtEbvQTJQzeVzmJWr3skpmzxc/oCpA5TlPl+rWKR3Nr8qWTM1gF/5pclMKgnSr5ZENcOJMJ+xVTBNTmIiNDBqo1tJlzT5SZfdFhY4afn9Pvgbw+jo4vucuLWf0+x8HJlsBn0dIRzd24QvPNZhtk3dbdKhd5nxvEgTbjWjWoBTfApr9JMhqfJpb6z5aA7JdNHCPJn3edZ9UzCA5mAQWY6FYuYErDQWqs60Fl2FFwasNL7qv4JuMJS1kS7rUu7D3RwyVyGUd5EYfBtr34fULFae0PAreyttnDtekSTNeMxLoGyx5PzBDGJSZPSW2b55rzgieyef2TyVRr2OmqHIDqtjt69yGEteco7OPYF8MbgL2SxOz83hpYlxxOThigxtZ0MAjTV+2yjXcVOcMwnTuuaQqfMp3hynFamFvUwANb2cRX2ND5/e24a/fU8n+jvJ1JKBnk0UME4QJjfGqXC7eYEttRBIhSLwiQkTgLrytqneBgIhc0yR5Zgwn04jQaZZXUv1UwUUyoPUMRXE4Ota9ducutOxeu7c4+vONf2rnOuaA2DshtFKqdmlah1Wbq6iO+rOyGK+45/iVdp3BF4372ccc3wMAhhytqDflk+S4s5wzJMd32QyiWuLUbxOkDGSTMEnyUPvVhR3HuX41maOc7xDl8wVfInv1HEsqid4qgt40MBjyeXB2FIeL16dx8Bs0sr2/k2N+M37urGnp45ZdJmU8fjQMkHwPLxFL452deCe9nZs5Nyt+x9JjXJV4ei75JEvzjH+7MI8lgkcwLG0kEkhG1+2jWx7u5px7/6tCBKMLJKHkdREMqwWgga/3o0nzPOc9l3avbUXu7b02OKW9vhzNn1WyTplx+ZsYMYZz3nVsv9DvoF51PNaANDGrcMTC8wH2yb7kkCcbKAkEZIrc0mgZPvXEA4hIqlQpNZ+v1NSV9VskNfWc1eH8fqpazh1cRAj4zPmIv3eI4fwxGOPmnvyTQRSSkN5cFT2lCW2c3MWQUDc1GRAw7bL+IAkEKW8t7W1Yr3cd/f1mWbQ3r17zS59fX8fmsIEqKUCiknWw9ICivEogc0CSktzFlwERIjOwBWdhlvSzoUJuBcn4Jkfh5sgyG3HcXh43aP7BGOSigqUlRenUSKYKi5MMa554xMDpTzbZRBbN6zD0XsO46knn8Dzzz9rgOmRRx4iiDyIHgIZSf3kKENl8JMiATVJ99pamw3Ijo5NYGhkHOMEUtrepKU+jPpQAH7m30gN7SeXvZ8J+jkGUNWaYs9iRZeKJczOLuKVt6/g3/3xd/Hy8ctIsuPL9WN5x70o7HsYpfW7HPDCQbZKapByeeqS6FWb5q64KK8S01FSqxvGO38b8QInL08+hVB0DJ4rbwE3zqLEAWbdhg34tV/7FezauXMNPK3RDyUZwdbV1uHW4DCuXL2GMgdzbX5Y6tvG2YttlAzvXZvgClXuqG3rqCVV9hHZ8zkqBgRhssHQKpoGvSIZawKnBU6QY1PznBgL8PF5x4tQyQBdIZXB4twSrg6Mm7760Pg8s5HFoe0NePRQMx4+3IS2Rj8nVD7PKI04Wf+QaXqNPm7SBKtgy/6SaJI59bhQFyLAYL0MjKewQOY/SSZBUhYx4WJgNQ5mKyBKDKJtOiqJip1XGLDKP6dR8Y+AjOZMMqnmHryG936IcL3SIu9CTktR1p0/vJIgszpYsWG6xPY/zTYcr9hhLTEs8PeMF8UJhiGGWz57Xs9JRc9U8yrJVWK3vzrX9yjoe6W2JwAp1SrdWyJjemV5Ca9PT+HtqWleK5ob8iPrHffWso+ZiecNAOVYONowV8AqEvIiSQR1fSaFl64vIpYpEFzV4KmdLbh/SwP7oBvLfG9oIYOBmQSBFgFUQyfcvZtsjxdzpUyw5p68Bde1t/mtS0ix0qaTCdxciuLm8jJG4nGMJ5KY4DWBiclUEtMM2u9L9m3L2RwSnN8yrF9JSqr/nO91vt0pi0ppsIBURmwCFtQexDRruwIdBSirYEftpHpuAFvHlWt635ES2buqaSVgf5hmNW3lycq9bOWdY9mnOb7ECzkDSHMEiZMERmOJBIbjMdxajtm3X15cxNn5OZyYncaJmWlcI/CIs2zcmrP7d6Kw/V6Qy4OL1zyxBZMQeMj8Ip0wd+SS6HQTAA8vFfH6YAKvXptHIp3D3t4IntnVytCC2voAMpkiXh6I4fvXo+amuitUi6fJWEvltSkorRWn7XxocorB3tXY2h4KWX0JQCUJROSwIZtOIU8QFfT5sHVjF47u32IqdsPjc87WDyzV1tYWY2wXWR65XM4AhdSvZcukOCSlknMFK2cnyR+J/MxLngBG9q4LsnNlfcoEQS7FTYWXdZ1mnckzXU3ITxBVY5IoASXlRR+usUVtR0BsfjFO0HQLP3jrIi5dH8FSLI3Wlhbcc/ggPvvp53HfvfeYa3JLl9+n8lITUpC9kzztSQojQKH0PyqpDJXuls2bcJhpHzp4EFsJpvr6+9HZ2YW2jk60tXegs6PDnCw1ERhG/G7UciwI5jPwyxFFcgnexCJ8DJ74ArwKCYUovKlleNkGvTmC9GLGXI+HCYabGiJmk9XLdDZu3oKdu3bbnk1PPP44nn/uWXz2M8/jkYcfxJYtm62uJUH8aZMkd5s3bUSS4838QhQDw3IsEUUqnTcPvF2tEQPMNgh8wshVHv/ux9HPfvJkua5UGDvrPMHTv//TF/DVF05geGzGBk1PaycKBx5H/uDjppcqMleUJKk2iSR5koqUOYu4G7ipMCJ3pZVbzIx6uNuP2sQk2sdPIPPiV5F48yXU19bgvgfux3/x//hnZuy3Rmv0QWhxMYp//W/+V/yH//P/QiI6j2LvFhSe/i2UyCyUpVfN9ltty6vJ6cxOw6xOobdbMAENmWbks/DcOA3v1ePwDl2Aa2mOt8iMViarmlDA9vR45sH92L65x9Q4pAY7NDqNs1dGcIUgaolM+LquEH77+R48dqQZm/tqzOZGRvYr6b5f31mjj59UeVWyKnDqU6c6fv/EIv67/2sIV4fixgg1+APY3dKMX9602fa4yZpOu8PwSKrhqxzl/MDH9qZJUlICA12852b9yhTAHeQzGwnIDuXhaRZYZ5qVofR2G3DaxF3JdOxIllGGIttpyoXCmBf5twmKZoSE9N95TnIQ/ZLtivP7/Un3xYjxv7XxIq8Y825qVFXpmwMyJP2YJRh5lYz6q5MTOE0ARb4Q+3oi+NUjHehvCeEvT82ZjdPoQsrAqUDVP3q0D8/vbrXNM791cQ7/6oVhs5W6f3MTfvO+Lnx2XyvBpQez82l8nfe/fW7SpFSL2x+C59Evorj1sG0E6y5k4Tv7Inx//b/AM35TGeZ/MsSqwEoJ6Ez1oo19azl/hX1+1JHhlHv6ds43XTW16K6tRSeDNk/WZq56XmBH0qlq/VXBkX471/WMI/nhf0unWrY6rx5VjiI7mBpglXjGixqVVJZylS9wqrJ1gGrlyJDnueogWywQ9GUJAlMEhUmMM8zK7oJ1EM8XkLCQs+fukPwQdJRq6lFaR/B0+CkUHv6i43o6FYN7aQZeAlD/N/4DXDfPmZOop1k3n93fgQvTWZb7Eq6ORdHf6MM/fKQPD29tMilioMaLxaUc/vkLk/iL0zOYX1rG0dY2/Kd79mA/jy3BGmtz2gridol8QKo8ri9QOQc8XhyfncHv37iGtyYnMURwrA1oJfnv62zBsQNb8fix3bgxPI3vvHoRcwtkxlnX/ev6GEcZI8MjBC4ZAokaPHrvdtyzb5Opxqnvqo2LPmQO70qSZs0uLuOrPziDyzfGre7DBDFi7sPhiIG14eFhpAnoO9qasH9HH+7bv8k21BVg0herLQlUC4S9cvIKLlwbwdikAGAWvd1dJnERcNL+TQJmmm+qpG+RNE1AUfZOLQQ9kiT9OElpak9GOckQUJ2bm8PU9AzGxycwPjaBGdbb/MIClmNxA4+yJZbrdi3iO9/L/sO+JpAmu2YtiEYI+ATG+np7Tbqm/azkKVAgTtKd27ZMP5uk74tGF/Ht734P//Jf/RtcuX7DtkD5wjP34pc/dRR7t69DA4GmFndXBohPAP38Aii1VXkCIZ04eRVf/8FJfPfVc7h6a5y1XUJpPQfWe59DsW8bSg2cvNSoVbkifrFNSLIrCTdxlHB2gF+5uUJ85v1Kx0aoygMcIOANonnmAjZd/AvMv/EyZjlQ7NqxDU89/SR+80u/jnX9/c6za7RGP4Q0iP/BH/wRfv8P/hDXLl/GopttdN9DKG07YiBKBtNm2HoXeq8ma9fZTtVsy7k03ItT8F4/Ce/AObjHbthqrfbEMAaaE2d9pNZcxIoZkppGOpMjcMpwwiigty1oDiF++9Pd2L81zGgd24yVsfP9+s0a/fhI41qVKpWhocnvc+HmWBrffG0e3z0+j7cvL9n+Nhsaw/iVTVtwHyf3ZjI9AkuSqth7jEqxWeCP6pG8wapzMgoESS5pPbeVENkGNO5wwd/Ea2yicuhgY3UVSK2eXC0SBf7RnkxsNIUl8sCTLiQvu5AdIbsaZ5vKMy49x0cMnDv/b//hPTvVrwoY0+MiJedI0RyAVH2uSvYcIxeYkiRETL1sn16aIniam8XIcgx1ATd2d4Xxq/d0YHdP2OxjBKBeuLKIqaUMGsl4/9o9nXhyRwuSuRLeHlrGHx+fQAOvy6vbc2Te5dmNiAeTM0n83puTeOHCNC5OJrF06Dng6S+h1LPF2S6DeZR3MPfkgKmhuScH4ZoYgGt2FOXEktn4uDIpuNgHVf5iLsWouQ0kyX29o8onBj1ARtPPo0Cvl43gtkSJvyvnt0GUA5QdCZJT3o42n3Nd7zhgic8yVIEWS5VHti+mLamlylDeHrOcgwtlAigDTyp//ua1vEAVy1rgSnvj6DzPb8kV8g6g5bs5vpdn3EWORUWvHwWPz9m3R/afvqDtoWMLn3IlveNeFDfus/Iz1XuNifx+z+wIQj/4E7jPvoTC1BD66oCNHQ2YiOUN5HqZ7wc21uOfPbMRe3vqLG/pshcXCbD++2/ewLfPT/MrS9jT0oTPrt+Ax3t7sK9F+0S6rI1UMf+HJpWrypRBrszPkhH/o+vX8JVbt0zi39lcj4O71xOEbMH+netxiaDl26+cx2I0QWY8gN7+HkZSxtjoOFJ8X97vHr6HAGrvJoSCFRWvj5q3u5AA1PxSHN9/4zIu3xy3DdN9fr95vtO+QXI4MDBwi0Bj3lygH9q1Hk8+sNs21JV3PnmzlOOhywNjOHNpyFT2JmfmTbJyzz2HzTX5oQP70dXVxWpTG2Ops3zVb/Up+lNLUCV35Gb/RZD4kyQBB6kqStonUKXNg+03Qb1UKPM8SmPDABTzbWXPPFtfMwDl7JvlZ5kFFAim5GZcRz/bs/bv+tkm+yDnlDQ2No7v/+BFfPkrX8P3X3zJnEwdO7gd/9GvPYEHj+xwNtxVPRqY/MWnn3EAxaxp4r1jUOAJB29JnZJLCQNMf/nt4/j6909gcnwKaYIYz8Y9KO24D/ldx5xJyQY8RcAJQKt5GnzlKUUb40qdSfHZfT1STeh2o3lv4rOVx7SPjsfvQ9PN19D5/f8dc6dPIh4v4HOfeR5f/MLncfS+e9HUWNlrao3W6APQyRMn8c1vfRtf+Zuv4srQGHyd61Da9zDyR5+39usiCHovemcrrv7WUdfEkJjL5IUpeMio+Uavwj16DS6eFzlZSB2VzRla7LMVU78HkVof2po4iXeEsG1dHXZtrDN35XJdns876k9GKydr9FMhGy9vV4J+sjqRzpYwOZvDH393Cv/hq+NYjGfRGPKbi+x9ra3YTwaxu7bONguV1EKMsSAH+V+r0urKdhWGVFNY2RuKbSXUDoT73KjpIF5odSHYTDBVR4ZCzky1RsWh1kjjeoFxk98tZglglsjAzpWQmikjNQVkJ1woLJNdJbBaEWK9g27n53Y717fql45idp1/YvMdRl7u3NNs91KbipMBWs5lzS12jOeySTFX75kMbsWWzcBfv+UxckNLCL9xXxce2Nxoqnmyczo9ksBbt6K4OhnHlo5ak0QJ0ExEMzgxtITD6yL4x4/2m+pfR30Abq8b50dj+B++M4w3rs9hueBC6uFfQ/HZv4tyYzvKBAr2NfoGfpsruQxXdNb6qGtpBq7UMtFlwgCUjpK2QNeSPKbjKMumkd9QzmdRlicx2/SzAA9BjVR1Fa0Dem+DJM19uqZzXjUAZUy4iAeVnoEl54f+V+Jg4Lnagq4JoEkykysRhAo8MQiwGmglWHLOWdcEdCUyjk4IOM6cgkQ3tRFTYXTV8BiqNYca8mLmkrR9JbAREVTZ2CVQxXdK2jTcFkH5vL5FeSKjCpaF3EB7T30fvhf+EL6laXhDNUiRqZfr+S1tNaa29x891Iu2duYhXcAbYwV8/Uoc3zh5C1dG5425lZ2gbJ8eIoP/aE8Ptjc0oSUYtG/RN31oWilDlZ0LSxxr/93lS/j3ly8jmkyhKVKLvdv7TQIlqdL562P41ktnzQtegN/Y29/LtysAKpU2u6eHjmyzZ6vOGz5Ktt6LfD6PeWl988xNA1CzC8v27XIk0d+/DmGWzY3rNzA9zTbKjzqwcx2ee+QAmhvrCDLYp5JpDIxM4+W3r+DS9VHz2NrU3IQ9u3bgiUcfxaFDBwnGGuDlmFNQe61kXup/kspIVU82T7Id/3FLntbobqT6UIt1SPWzQND/jW99B3/wh3+Cs+cvcvzP48kH9+H5xw7hmYcPoqmNPDfHU+cF57Aqil8o+tm2gbLCt+HmdkVwgBAVWUEnLgzgT776Gl54/RxusJNqYPWu24b8vc+hsOWgY+vBTl0FT4rHPO3VEDzJs5nt71SpWXumkpaFD0KV5xiHx1VGnTsP/+hl5N58AbExMryM/7lPPWO++gWetCKxRmv0QUmehrR6df7iJQwN3DJ9arDdFtbtBMhgrEhU70LvbMXVcx3V1LWDuSa8Uj37QaSZ/IiPDFoM5dlRBFBAc1MNdm+KmI3Tns0RHNzWgPv2NOKp+1rw7AOteOhAI0FUrTEj8lC2Rj/bJGZP3hBbG/2IxgsYns4gS0CVyhbNlmY6nUKqWDQnBcl8wQCGBTLfzuafReTJ1Egly+wsWOWqdWtLbFRmj8DzvHj8MYGgMrILHKfTLgZeJ79fYPMtxnmMuZCPksed53METInxMqJXy5g/XcLSdf6eJAOeZRruqj2Wk25VilRlxrXGuTrYc2zXUkVMFUqW9zgZ1KVsFvMERVMV25rBWAzXlqI4vzCP4zOOqt4b09M4NTeHi2QOhpNxpLTQpm/iR2kDXX3rptYas2mqCbjRFglgM0GTFlpvEUxNLWtT1rS5Op+NZVlmJdy7oQFfPNiB7sYA0nmC12gWbw8u42vnZnBrqQh3cztKu46hsOM+9ucQ+6RUlxghv8MKVR5hCay00W5pw14UN++3DWOLO46ixPlNWhbmFKlzA8rt6+Bq74O7vR8eHj2tvfC2dMPb3AlPUxs8DW1wNbbCzb7u0vYcdQ0oaXNuApZiqA7FAL8lUIMCAU2eYCXPuTRXCRm3dyWkFVwepAiYkgwJnid4LcZj3O2zBcwc4yly7i0QEJXqGlGSB1wBxNYeuDqZz57N8PRtg2fDLnj5TZ7t98C1+0FATp4OPo7SgcdQ2v+IlU1p+70M96C09RBKmw9YOUhtr9S3HeWOdZzLIwamHCIkUZWpcehE4xrHNN+Vt1BcWkC6JGccJYT8Hmxtr8Ou7jA2E0jJTflCqoSvX17GX5yew9RCDHWsh40cY92s4OtsL1PpNFLsFz21deg35wbW3D88rYiu3AiSH5A3s0n2vXF5tJOUQ2M689/UUIeNve0EHHFcH5pCOpszkKFtLvRpS0vLJgmRrVB/dzO62htNWiRg+3GSAJlsoJbizn5QS/GUqeYJzMgWqbauDlH2pTjvS/VODiTkLj0Y8HF8yePC1WGCr+smfZKNbXNTgy0mP/fsp7B/7160tbayLNlv2WdFTtN3GXjSXk6tLY4DgzXe6adFd7Yn1Y3qRfysVDljsWWMjI3j+q0JguuYqXE2hWtQK71n1Vm1Lyqej7dp/kzQz4cKn+WwUhEcMBIcVM5cHsDfvHASf/bNt7A0vwBvHScCTkRFDrjFjXtQDhMFa0WjWmucEDkCceJoclT3KitW1mN/pJrV+27bh6GhFEfg1LdR/qv/hUzEKJq61uG/+i//c/zGl37NeXSN1uhD0tDQMP7z//K/xle++lW4ywUUyTjlH/gCyt2b4dK+Zmq7atsfgG53dK3Ji/iXDJJcqwZf/lOUB6+gxMm8v82Pvdvr8ejhJuzfGkFbkx+1ZL7tLSanQVRrveo1t+Nco59lkhTHcQJQxuBEGq+fj+IvXpjGG+eXOM+5CIQlhXAkCz4yw3V+x6amQ0xMMGRewxxbGy9qGWrE4HA8rWX7kcRKzKAklU6buC01kmSefDYDW4qG2+p1/jQmlBOsmq81YWvGfIAPmSqejc12hX+cmB1y0nHOHDLgxCApUqwiUVrMZDGbIXNK0DSWiNtvgcPbYEzzu9SFBApVPh7U1gRs9by3swUZMq03ybwuxFJmb/TUriY8tr0JW9pr0VzrM/B0ejRmG65eGIsRIGUsy9pot5H3f+VwO/7J4/0Is+9IYvWD61G8fG0eJ24uYC7UBu+eY8jf95w5ODJjskKu8jUk+94KWTkoOIuHdl4pm5V7dtCxUpj6IPtdNK0L7W0DbaStfeBMipU0L5wuXnM2EM2YbaQ5l7EjA+dPbXtQjctZiHSSs4OyKNGmGCXNrQRekiqBYAzS8NC2C5yXtZ+ipESmDcI2ZPbHes+CGgcjUmSKT+c6rtDqH3fceG9im5Sr6fDAKXhPfx/5N75hHtS06JQngAoHvdjXG8Z968nMb6wndg0R0JbxtTMTeOnSJJn5Mvaxzf9upAlTLIP/LTaPRZbhVjLy/3Tvfnxu/QZr62L8K0XxoUlfItVKtjycJf/yvbExfGXoFi5FFwiqfHjgwDb88nPHbMPy771+ETECFzlv6F9H0MhUZQOVTKVNbe7Bw1txz96N5kLckUB91Fy9m7RXU5pAaHBcm6ZP4Py1MQNSdTUhbN68Ga1tbWYDNTk5aRKxvq4mHN6zAa1NEeYvi2+9fBqnLg4YCOvr6cHRe++x7VwO7N9vam1SfbtNLE/mXepvAmdi0mUTtQaefjYplUrhD//4T/Cnf/6XuHzlOoocM7as78TfevYo/v6vPonahnBFElXptyuLB7849LMLoDSQclJ3BlgGTtrIF7E8F8Ubp67h9/76JZw8f8NWaLTa5e7bgvyRZ1DauM8Gcr2njURtMmE0su3Q3k4r4v47BuNqEejByukHoWoUHh+86WU0TFyA+8R3kX3xywhyUtq8azf+2X/2T/H8c5+qPLhGa/ThaHl5Gf/63/xb/M3ffAUTo6OIh1vh2nUUxZ33oSxbKPWT4m2j2/ejatO2I5kXVzFvHoM8A2fhffWvkJ8YhccfqEiZ2tDfGURnsx9drUGEAm6zWSiVxDgwjncwU2v0M04aq1YNedPzWfxPfzyCP/3elHlaFNOicVbqWgJaIjHM2h9XziTkOUxOJGQP4wTZcfDIIKZNAKqWzHGEYCrCo1bWQ7wWlC0Oj3JPbXGw3Sl+De22txTjVhMWcaRmcxJLqb9s1kQ4sivQfmNSvdPqfIbnWTJjKTK28Xy+IjHLm9QpX7G5MQcRDHL9neFzyVzBpAcZ/lZ8AnXaTLSxvgbNnOTbyOx1tjaaJzOt/EfqahCpDdrG0a+cvIartyaxGI2hoc6L/f0R/PqRTuzprjMANRXL4fxkEt84N4vjA1FTX9vY6njeE9g6uK4esXQBp4eX8VdnZnDi1iKyZDRzO44i/9zvorRpP8qNrfb9BlSkIcE8C9gI2JkOLects++Rq0NRmf1djOdd+70Ks9opdV75rbiq75jeJIGVpB12zQFZd4IvXhfCFFlfVxzVeEU8V8XJW4iOajMsV7MtFhhUUN4Zqip3BrI0l1v+lC+F1XFXj+8gXdKjospjdyV7hjeDdfDMDKP+a/8W3jMvIhOdh4ffrT32Ejxm+Y0RuTWv8ZqbedmPpfIuLMQziDJoj+UutuOnxFcwunO5DMbIHGpPpn+6bz9+eeMmtm2vgagPq8ZXfVpZtW5GplKOMq4sRvE/njuDb48MM80yDu7YgOcfOYT5aAKnLg2ZFz4BqA0bNrCIyhgaGkQikUJdbQj3H9qCI3s2mj2K+tiHy9H7k8YDuayWEyEBqNdO3cBCNG7ATQBKHtrkVGF6egbRKHmgMEFeTzNBVgrjk3MYGptBKltAB4GWHEV85tPPYn1/v32LSHOKyAGjJbMT0gaujqe9sI0Pa/SzS9MzMzh+/AT+7f/2/8Ubb71ltm37d6zHpx87gmcfPYjtuzc6Y4zMAn4B6/LHC6AU8/uWWeWmRhKdsrNaISsQucbiSSwtayfkBKKxlG3gOcgOefbqEF59+4p15GAkguK2Qyjsuh+ldbtQlkpSnpWliaBKHMzLdfWmriBVCVv5umPg47n9rOTnw5BeYZzy+V/39leAky8gf+UM+tuacfShB/Dbv/UbJrJeozX6KCSj1e9897v4+je+he999wVMLcXh716Pwn3Po3joSVvNtdXlFVKDvHuXrl61dVNvwDb9C1w/Ac/Vt1G6ftrcrra21uHzj3bgOQKo2pAbNUEPWhtkAOs25rMq0bW/d09mjX6GqDqcVvxCGKlO5UDiT74zjb/8/jQu34qbWp825dQqdpgAQobieiWVziCdySJH8GHeptgGtGosG5cCr9kiFRPwkqEMcvKsZaghE2dODHgUiBJ4EsgyZwb8LcbTmEe2IuVNUi+lZW6YeWZMKf+Lf5ezAQEiA1E8GlCqHNNkhlPMg4LyZx6gBNCYhhgvGbBrXxptZF4XCph0Scbttfwdtu8MoT5cg8ZILVqawgRUdXZfqlB6X/YaV8k0vnH6mqmLLyczaI0EDBgd3diAnZ18Pug1EPVHb03hmxfmkMgUsL8vjH/4SC92EWRlCE5PDsXMrfnZoSim04C/pQOle55G7pnfQbmli/lm3tWP+T2efMYcurjOv8rCj6EcrLFgdkKBWsd2N9xgHudK8jonZzIGSkQsTH67FerK/FY9V7BCrxz4p/LTnlcc1Xjsd/Umqfp+NUqj6o/Ke6xjI6u76rP6w6CKNGDG+qmCNLsv4kk1vWoeLO1K0MGe0ZGkaV3IVWVmc3z1BsneKxGD+uAduYzg7//X8Fx4DS5/CJv8QewiCE2y7cyr7TCPVZVVuVJXdtRO1XaDzEM34zjIeT3F506wTq5nUmbj/E/27TMAJenrjwqgjHiifjKdTOFfnD2Nvxy4iTjHfKnBHdy5waRhswtxJFMZ+FnXmzZtYvGWMTh4i6AqaUDm/oNbTepTr37rdbypflykfqA+n8nmcfXWBL7z6nnbVFeeWgXm5PwhmUqaXcz01AxZryxxshtzC0uYX1y2MaO7uwuPP/Iojh29F7t370QoGLJ5rZpL5VdVpz2dZO/U3NS0Jnn6OaLl5Rj+4i//Cl/7xjfx+hvHkc2ksXVjD37lufvxhWeOmoqpt8avwVyVXXnrF4M+Xhuo9yqbVWOcM1DqggZcHvmONkrLZXNIJdOIETAtceIaHpvDuSvDeOv0TfzgjYv4ygtv48vfPY7vvX7ejBE1sXobm1Hu2YLC/sdQ2P2AARmXjGgtoQpp9YuTj6kPyOapkubtPPGH6SKsXPjgVH2FaWhjNc+J76F4/QxKnPh27tiKxx57FHt370ZT05rziDX6iMS+UlMTIsObxekz5zA3MY5ggZNPW4/ZRhjDtIpuKze9N1lrF6OZiMJ/7kW4bpxBIZ1GZ0sAh3bI5imM3nYxmWSGyWwLPK0wvJXe5bin/uFprdFPkKpVsipIupTJE3DkHWAi6ZGGX81lkioq3JpIYXKejA+bklRzWpoa0NbShNbmJvttAIRMT22Q4INMpIBSUA5zwmE0hCOmcmT7gCheMrAZkDEtFxEjIFjguD7DCVU2HiPJBIYTcQzFlnErFsMAjwra32iAQY4bZJ80lIhhVLvfJ5MYSycxReZ1lu1/sZhDjIxzXMCJjJkkCfqYoM9PEBRmvhtRK+9W/BDlsb2pHrs29WL/9n4c3r0B9+3bgmMHtuHYoW04tHczdmzsxobeNnS01Js3M4E8LRKYJ7g8AWXAh662Rs75JSzFkmT6cgRRWQzMpjEbz6Oe/aOWfUPSuNFoFhNLOaRZzi1hPw6ti5DxLONsRcXvpetRpMkk+1s7UDzyDIqy8elh/zVvmgJ+rBfOab7UMnzaXuC7v2fqZ96rJ+A9+zK8516C58qbcN86B4/2icokHU0KLQiadIrlz7y7WE4Kpg4oj3Qsq9tMS+W4AmjE0EjSVCR4Y5DKnlT39H41aDFS8bBMDAAJqFbjtet8RiqAiSW4kjG4quqBGR0Z0jqmHbVAs/Fi2rZgqgaqJsN/ygvjc+UyfJ5xpeMMjCuxDFdsEa7lWbiX53hcJKjkPX0by+u259wK6RopUEjDPzuMIsutPDvO8SuAo5z7f6WmHvsDddjO8z01YewK1WAb2842P0MwiO0sz90EWw+SX3g8GMZDAqvM53ECqEl+txYF7mvvMJf/8joocFEt2Wp/+2F0t8e0+bFUSmWHuMzytr28cnmkCJrSmbylowULD9NvamrmZ7pMM0FOGrQg0dfZjO6OJuuT5sluJVMfA1lmXSZZiCUzGByZQSKVNnBTW1NrQEd2WOo3y0tRgqYopmYXbfFbEr/Ozg4cOngAv/S5z9g2LlKZ1QLMnVksQ7a+chghhxJyGCHJ1xr9fFAg4MfmzZvMJfvIyCgmp2cwMx81xyepTM4Wp9qbImxGbEwKVvn8o7ZlfASpcvh5ox+PEwkVRjWIqsyWBvnq4Kl+zk6XSucwNjmPs5eH8OKbF/E3330bf/Q3r+LPv/EGXnj9Ak5fvIWh8VlMLywjkc5y4uckwc7r9gVQ3HoIuYf/lrkw1YZuNikoeic155okT/XNzmSjdN9Fd7v2AcnS0pp8GZ7ZMQROfRfF4ascIAo4duwovvD5z6O/v9/2MFijNfoopIlEhsOJRBIvv/IapqcmbcJybAq08TMZKLbt2xPSHTKiO8iuVPqAJ5eGd2Ecbm34PDlovNSezfX47CMdWN+lSdGFhjo/IjWclDWX8TUnDWN5nMicqNboZ4Wsbh2mTnVWIqM8QWA0Mp3BfLRgzj4idR6zd9JQqY2PQwTIF27GMTaTuV2/HDclXdIqsaRPWiGuCXgNmIhJFdMmsPLIQw/insOHzOBbqcqhiKQ4/V0t2Lq+E1vWdaKjlWCsOUIwRoDTUIdm3m8K15qhcWOEDBOZpuZILZp5r6WBzzU6k217SyM6CV76yRxu6G7Fpt4ObN/Qw9CN7rYmW233uAlgyMB1tbfigWP34dmnn0FDfRgFMqHKo9I+vGcTdm/tw8a+dlPXU98RiYkrEkWatziW0+2FUad9r/4nSVUrv0EaDxMzi9ZXFpJ5nB4m0FvIEHCVkcgyLsYTI8OQzBawnCrirVsxfPfyAkYX05z2yAATRJQ6NyD//O+iuPOYpWWRGSkDroozh1pANrzq3y6WORlRc36k3MhuaWkWnugM3PGojQOl1l5bSHHH5+EdOAv32FW4FybsOTmGMYAirQvNvWJMNS9aU3HSNEBFcGqARy7UGVzxBfMCCI4T1qL0nr2rF/lb+WK8Ak3uiQGCvB/Ac+1tuCdvwjN6DZ6hy/DeOg/P4AW4Ry/DzflRYMrikDRN+anEK8DlmR7h8xfgv/wGPArnX4HvxLfhe+2v4X/hD+D/wZ/A/8ZX4R44AzBvaGgBmjqcOBgEMqp5U2t0y+bp0usozY2hyPLr8fqxheNkgPdq+Mw6lsE2lulO8hH7CEAPVsJeAqitvFbH8pwkuHwjl8LLBG2zBG1hnxt7W9kW6+tNRdVsmCoNx1QXRcqGc/aBSa+qFQj86HhjaQkzBNslgVbyTh6PA1C0tURzkzbS9doeRQJQUoft7WxCd3sTGVkv7zEyJ0sfKwm0yfZpdHKRPBvBMEmMs1Tx5FRA48Xw6BgWo47USb/rG+rxuc9+Bp/59PO2B5JAl6TMVVLR6dv13QJP7e1t5qp8jX6+SH1PbtklKGhvbbHhZWh4GLdGJjEyMc82Qj7CxvsaeINaMFIrVy9Z1VNWnf480cerwseYFFl1XDYhEzuNDZbSW+egMDkTNd3ykfE5m4zm5pdNz3dRkqfltK1uZHNZTthlTqQ+BP0u85wzPJXCxGwKkLErB86CvBdtPYziuh2AL2TqD9UBVAN72UfAZF6Gws4qnWr14/tSh5QeB1mt3nlvnELgT/4FcO0UfOEI/t7f/W38Z//0n5gXmTVaox+Vbty4iX/+L/57vPbKK+wrMWRb+4FtR1DY+xBKXdIzLtgK9vuNQ2r+ZU6+ei40dhmBayeQPf8m/EuTaGutwSOHW/A5AqiGsAOaOpoDqK+VSoje5R+2d7Nd4VFMp6Nq9X4prtFPlFZVhY/MXiZbxMunF3FzLIW2hgA29ISwY0ONqZ3lOVyGgm5MEQD86Xem8Z0353F+IAby/2glmNmyvgsb+jps8pMkpi7kx9jUAs5clvF6Bo0EOw8+8ABayVCeO3cOQyMjiMUSBERBk+ps29hFANRgRvsyIC+xzTlApdpu1KIqGdZvtikNp7qi9qVzLR5Y4A9Jh/x+rzGS49NRDIzO4tqtSc4XWeYljMOHD2Pfvn24dOkyzp49i9m5eTTUBXFw90bsYF76upotDuXFSfuHk0CY8nHl1rjjSezKECZYBjUED/LcHuM3hUNetNX6+bTL1PViBFZa5AsGPMgWy4izDnQ3IPBCAFFYvwvZX/t/orDzPlOjNUAhgGOkj2YgSHInopAERi7KTdqU47ynOU5EMGBqffJy19ptKn0+gjPvjdNwf/v/Z/tGOXZHnHeVBuc/qf4V5RGvd6uzl1x7v70nMOMiuAn+4I/huXka5VzOXJ+rfJgTZ+5mnkqtPSjsOIriht2O9zuBIIIzD+c974XXTFomwFau4XWba506XrGt4rhTrGtA4dBTKDzwS7aHk7wOeufH4b1K4PXm1+GaGSGSYP1I6mVBkisCO86vApGlSJNpmhQOPWnOdMot3ULCTvzGdIjhYNsJ1sI7fg01v/dfwXXuRRT4DX1uH3YQHDXxvJ7118n4mgjAQ2pbDGoRggVJ5nmZeZhmGdxkmd7IZjHIkEcREba/zfUNeLCrC7+2eSt2kGFUm1ZBVduTlVn1xwcktW/JZKSK+vbsDP6HM6dxanbWNnXWAkF9XW0FZIRtpV+SnYnJcYKVJfv2owc22z5QDeGQSYrUxz5ONT51Ap/XjWEywy++dQWDY7MmGZOkqFlSauZLalznzl/EDPOt9iJVw3vvOYInHnsUO7ZvYyTKE/+uypb6stRl5dZcqnsCYgaE1+jnluLxOF56+RX88Z/8Gd44fgKzbM+9na149Oge/P1ffdw23PXJn4HGiJXFI9a59d+fP/qxSKCcPqA/LnaoKM6eH8DZiwM4yeMbp69bOH7mBs5cuoWrA6OYX5jjYJpCS30Jm3r92Lu1Fod3RXBwe5iTpgtjM7J/SiKZYyE3tKK8cS8KBx5HqWcrOQVNTyp/pwJsJUiDCCcMhBtXSZ4sUx8vcTCWO2gPJw7v8GW4Lr0BPye+5rZ2PPDA/XjwwfttEl6jNfpRSZNNbHkZy7EYxienkEsk4GWT1oq2MRKcSJ0xSGvm700yoHfnMwheexu+S28iy77XGPbg6L4m7N9Wj+62ICdtMhYBN5lmNwc7JzbxCfkCGcJkAcsM4vP8ZNLX6GeIVlV8gPWWyZfx8qkozt2Io67GjdYmP0Fx0OpNjJ+GRQ2bNaxv2VpcHUpicSkLP4esTf0d2LutHxv75EykGc2NYSSkwjM2Z97pQsGg7aov9dLZ2TmCpxh53hwidSH0dDRhy4ZOrCeQaqqvs3dbm+rR3szQ2mCSoY7WRnQxyHmDgJZzzQntLVIhrDdPXnpXkiNJtprqa82OSaBMm3POLsRsc2cBK61wd3Z0Ymlpyewx4uwfYotlWC/XypJwaRW9arT+QUhMqxjR89dGbB+byfllhBjr/mAI2wlKWsjIltknJuM5zKXzWM4WkFO5skxdxDrt8GJvIIjNnINaCCAyZMjjsmlq63OkSwIwjMPU6KzyFPiyAJIkzOzX5c6Njhvzni0o9RH89G93bH27Nzv9XkCKQMRDIGEqdAtTtheUOqjABzJpAh2WRZYATEwsQZfciZdtbuS7zJvAmu/iqwRDBGCyv5oeYjyTtv+UO7Zg+81pS5AS84KWLrMntnwzfrdU7PRMnIDPbDGZfwE9ghBbW+H87OK7Sk82W2UBuJ7N5qVP4MpNEOYmcHLdOs98LqMcYJ40d9e3WDmVevndG/eZ+/bCzqMGoMob5GW3SYOZ04BFasxyXMF03TPD8FwnsCMwQ3SWgNaFWLGEsXweQ8zzINvpzVwWVwhKL7JczhOwnmM4lUnhBMPxdBJncincKLAvcGzc3xtGU20Aadb1WDyBqWTSpK2SQrUQ4MihhFTw9LkfhVROejfs89lmwheji2xPaXNIon9qtwJZNUxLYEPqbplMhv0wy35ctP7WYxIoZx+oj5sEaiTZkuRJ9ljqe+p3ui5JroDcNIHT/MKi1YNck2tx5emnnsS6/j4EgwGbv8wpCr9UfUrVJYcRAoUCYWvg6ReDJImSKp/qNMOxZ4K8yvjUnLN/GMfGgN+H7vZmeIPk280wt1LnP6dV//ECKBaClQMHNnUSrVK8fvIK/rc/+I6p5mkSOn1xEMNjM0gmU2TQXFjfE8KBbRE8cKAJTx9rwqceaMTT9zVh7xb5knfhktQg3prHAid2b30jipI87bofRdl/aBDmAGLrR5awJh9OahywbX8IqUJoBa1y62MnpqVJIzB6Gd7rJ1EavIRadxnrNmw0xxEHD+xfGxTW6GMhtSMxrYuLUZw9dxHp6IKtahtzJUN0tbOVtnYXEMV7Us3ykCnwLs3Ac+U4XANnIY9fG3rr8NyD7di2vs7UUsIhj3kck+1TNcoiB7tEuoirw0n2yQQZcq85lyiz4/04utYafXiqCgNVIwJJmVwZ3zu+YPXV0eI3uzZ5VFS9yj5HvKdUgLQ5ssCxgNbcolxxlw3g9He3GGMmr3TJVA5j04umOSD7oFoCp77eHmN8Zsk8aQU6S8a0JuhDI8FKW0sE4Tq5jS5aKFhwVOYKeTmg4HUyX859qReuesauVZ6tBLU/B8QXTeoUjSUxMR0lqEvbIpUAlAzaY/E4AZRsMOIskJKpjrRILbA5YhujOsyb+sIPD5J+SVomRxKSPkVTGTQxradrwngoWIftPsZNJlpiWT/L0c/+JYlGK6/t9IfwBJ/7PAHLboKoOs5DY2TYp2Qv26Q9mQgmCIBcBDDmDW91j1XFCOjJJonzi2yTtFBn15V//RZYUWDZcJJDyRdEoaGdQOOwo52hPaMEPDbuRXHLYRR33Ovsq6S9lCR9kmaG5kZ1XsYpG+FSYwdKnFNtz6aOdQZ0Spv2mcRHkiNJrspNncyqVo+ZZ36rAZ3O9SgK6PTvJLDjsXcbz3c4e1dtvwfFA08gf9/zKDzweVO7hzaw1/fy/XKoHsVIq0nSbI+nLYdQ3HkvCnsfROEg0z38FNN+gudPoLjnEca/ke9U5nWVh0j5cGwC4F6eReCVv4D/B3+K8tQwfMxncy0Z9RofvAHWv9+FDKtsyVPCjKeISXce464iJoh4Z9xFLDFkfWW2aw/WN9fgqe3NtoFyf0stMgUX4tk85rSQEFs2j5DahLreH7CsqM18JOJr+hI5k1CcsoVaItheIAMqZylu/pOabG1tDZpkf0XgkcvlyV9l2FfyBqCkwhcK+NjGVQ5OXj6uoPwJmGXl2CuRsc1xbT8o9vdkKoWJqSnMzM0zLwX09HTjvnvuMfXe/Xv3GEjKS9xtX6jyccpI3yM35WK0xXRbOmv0C0Ehzg1bNm9mnbpNIpVMJjC3EDUvjgLeWzZ2oZFtWeOx0xzUYO3Vnzv6+CVQKgh24jQnuRuDE3jz9HW8eeqGedEzI13O8kG/x9SDju6N4Deea8fTRxuwf2stJ/gAImTMwrUem/T/5z8ZxfffmkM8VTTveuV1O0zyVFy/29EJ54CpdR8laesuGlS1gmWb5EqXlnfUb39cJACV5wRO8OS+dgKFyWG0N9bj8L1HcM89R7Bp44bKg2u0Rj8aadWxubkZExOTePmVV5BYXoI/FCSz02m2UKbSo9VeW+Vzmn01GKlvMPgXxhG6cRLFgYu2ctzRGsKuzfU4srMebQ0+kyxFCJ4UvNLXU//i5KbVo3iqYIsZX39tDn1kxreuk1MW0o+zj63RB6eKGoQcfKjuEhw3Xzy1gIHxFPo7Qxa6WwMrAKpat8GAC+lsETMLORtrlxIEKemc2VhotVCASKvOk7NLpn4tAFUTCjgSKE6EBqBicWPqakJ+ApY6kyw1hGurPL+lU+HFnKN+f6h/znsCNGLI5NZZKoUybNdE3NHVgU4GAbn5+Xks8Sgg2dwQYRtn224Js0wcydvdyLl6W4qg317OYwpSXboxrM1M8/CzbKX6JUDUTIZ3HQHRQQKpRwg8ngjW4mHOO0+GIni+NoL7ArXo8PgwTyb+Sj6DG9kkFuToSCpwHesNyJiKnXmUq6ZsX+qc3o1Wsl99rvKsU8imuldm+jYuKI2erSj1EdBooaWtz9lAnuDOpDX2HscLfkupvs0AUHHvQ46aXTXsfcQBNi09zty6kp7+8NwlUBIy0CVVYknH5Jq9tPmgHYvrdqNEgCWvgY6ziypoq77PPLPcVBaWz77tjIfArX0d4+xAubbBeU9u0JVXATd96wrxXFoe/Abbz+7U9+CSOuHIFXj5/O6+Bvyd+zvxmf1teHhrM57a2YxndrXg6R0teGxrE45tbMR96+txdEM9Ht7ShGd2tuBXD3fiS/d22fHx7U3Y1FaDzW21dtRGyddnkljKObaB5nnS50VLMOi0rzvy9kHJkcioZLX/WYBxahPoK1oIyOZsqwCpPdXW1qKlpdkAlMwctA+PpL4rACooJxKM5aNk4T3IiYr5I4NVZNnntZVMPI2p+WXydHGeJ4wpVs+RpElqe1/6279mDLTKQpInh1jPFhm/j4BJKnuNjQ1rkqdfYNqwfj2kvjk2No5bg0NsJ1ksJxwzHjkk2rS+k+Mf++4P0wr4qTUPNli1WUv/7pkw3PHxkpOQHERoJ2p1Lq1chDkG9nf6sK7Tz4nVjYV4Dicux/BX35/HK6djmFnk5Bt0c3J34a0LS/jaK7O8v4SJuTRKmhS2HkT+yLModRCU8Lelw8lQk6QBKQ3EsnmyfZ44KanH/9iJaWs1cGEKmB5DMZ1CY1OTbRK3rp+T4xqt0cdImjh7e3uwbesWtLS2okQGtzw1CA8ZB3mwgttn/V2hSmI9nWtOv3TNjcNz5S2UZsY5kXlxcEcD7t1dbwsXmnylzuWX1z0hKT1feVN8pyQa02Syb44mMTmfIZNdMEZ8bf772SBVg1UF/6i+pJYnyZKkOTlJffi72g50Vm0pYmwkhXrinhYc2t5gUqmp2WXcGpnBwnICWQIWSYnEQOkNh+Fx4qmmZ9iNwc0fktysfkYkZvMjEV/Tu9Ugkp2HVEFMXUnXOdeUinIKIQYvb0GMm1TwQkE/Aj4fc3I7L3cj567TV5R32WbIdfPQ2Cwn/EWbxyQFSnGuOZlL469TS/j9xKId384mMF8sIExQsoGAaJMvgFaei4GcKOZxOp/G8UIGC/ztZRnK+YNsm6zjiPnXXGUZ+IhltJoUl8CGVNcJTCBtDAt1vOYssthiSpWsTJm4L+io9zW0o9zc7agPNhGEaeFSG3YrPpX33UjxyeaY4NHi0IJOJcgO2fJR2Zux8qF3khZD9Yy0Rqp5FWjSO/oWyy/fU14tv6tIgExjUCoOz81z8Bz/JvLDN1DjdeGpHc34pQNt2NMbwUaCny3tIRzsi+AhAqXHtjfj6V2t+PSeNvzS/nZ84UA7Pk+Q9ezuVjy4udHU9jYRNLWGAwj53GiN+LC7qxb3Emjt7QkTNLlxM7qEvxgYwBvT0yiC7Y316Xgn/ZDE99Qv2VXhZ7vZHGmwUMfxXqp7astOuyZQ4ferfeq6jurHthm0uZ+o9u6Pk5zy1sKD+l1zU4RALuB4Ta5scSA35g31ETz7zNN48onHTRosdcLVfVak/MoBRriuziRP8uC3Rr+4JOdp27Zuta18fue3ftOkpwND4/j+G+fxrZfP4Pjpa4hHE+zn7P/Gb6zu25WW/PE36PcgpV0JWqjROOpv4FjUwvxxTHI7pkJ35pGXK8ePhzR4VPIgBkyTl+2pwVS0p0x3mw/7toawb1sNWhu9xox97dUF/NG3ZvGXL8zjhbeX8dKpJfzZd6fxnTdmsbCYQinciOLGPaYKUJIBq4xU5T7VOmY1MVaAVsFsAOZ9G6h/CKr9UUiVWq1YqVlEZ+GOTsFdyqORA8PWLVvQ0dFeeWCN1ujjI7mF1SrfunXryDQWUJ4ehnviJtyZFNvk6oaps8q5GFpT3ZuGi8+XpobgycbRWB/Ark1h7Fhfx37qTMrhWjKnPofBUu+qkrpbsehCliBKko2p+Rwm53JkriubsK7Rzwg5dSEAZWpvHAa1aC8GSEFkzaTynBgcASzV+6FtEezeGEZ9nY/vFrCwlMDoxDwmphdM+rK6QawApHcwjMYkMVjbW2GenONqZuqDkhjEFeKp4vWxfWpyFkBSNmRbIQYznU6byoiCAJ/mnoZIDerI8Om990u/ekegTIsC89E4Lt0Y5WR/0Wyg4qmMOVDRjDmcy+F4KoUXknF8I7GMryWX8Q0Com/y9/fSCXyXzPxf89qfJpYYovger18ks7lADrnIo2tiEN4rx83xgnv8BhNnJWnO0sfcWZwfnvSNik+VLlskczmuILskBd67Wznoec1lebkuZ5B64Mo5r+v+e5WfrlfT07NV9UIL1bSr798lDuW3+m41ryvvVPNbee+O8lF5cdzKJOGdHTGpE0auIZhLoKs5jAe3NuHejRGEg14b20JeN+p53lLrQ0udH+0RP3qbgljXUoMNrTXobw6hsz6ICJ+Ra3rZNckOSd4VlYdwwI1jGxsIvFrQEQliKZPH2fl5vD0zg0uLC4gSTCgdhY9CSsZDZqklEERXbS3aGeoCBJD8dkmD5UZfNnxaoPAQVFbHXZP0MDgl9KM2oPcg5Y1pSsKsZFOptAEoUWNDPbZv3WwOI/bv22v5c9T2bpMWOQTAJHmqr683yZOeW6NfbNI4/cjDD+HXf/Vv4bGHH0B3ZyemZxbw3VdO4Y/+5iVcvDYIMhVqIJWmq1ZcCdVVuXcGMzJ9n3C3d943kNzsZy6FVYtLXgJ8L/GER4tHq66voo+5BVcyxP9yWRmpk9EvE+cFTV41AQ92bqzFo0fq8eS9DTi0o9akUTdG0/iT78zjf/i9MfzL3x816dPNkQRKHEy8G3aY/nSxbxs/jiWsglYCKwXFiVFehrTP0ztXyVQhP5ZQOeEg7xLjGluAOxlFKOBFY1Mj2trbEK4L85k1WqOPl9rb2vDA/cewURsqihlanIF7btxcDq8YcbNtqntYD1FbZef3pJYQuHUGIMMmFayGej/6u4PobA2gPuxIn+QwIlyjfZ/EbFaiUlz8q0mT/Kp1rzxnerm9HhhPI5Mt8brzzBr9lGkVmBEzVuRvmcioLq0+nRahk0qtOs8LMAgztzR4sb4riM19tWhuDJjmwJWbozh/ZcjsjuSAZFXDMHKi1Uq4Q1os04aYKzykk/AKaR74MOEOYpwCaGLEtOmvl5l2se3puWQyaaqEc2aPtUzeu2hqhlLdqw/LC6vDaNq/VfFXg75E/xSf1ANPXRzAt185i2++cgbXBsetfLobgybJ6I4E0CpbLzK3LjLl0yjhlVwSv5dcwP8Um8U/X56x8P9JzOMP08u4Wc6hjn2qhflo9JYQnL4J3xt/g+Cf/Av4Xv4r9t8Jx8ueCs2C860/1SC62/Wfdlg5rYw5BFnu2Bx8Q+eBmWGzJ+trCmF3dx262IZr/I7rbLE/teQ/AqwvvWfqaBVbOydUpLUGmNRW+FSF11DrkB2ezg/1R/DMrlZsbA2TnxG4AS4tLODLt27h+vKSAfAPDaDY/tSD9E/jbJC8U1sohC1NDeggiFL66ouSiJaKjgRK/FUVgFhfX+nnjOVjDFVSmnJPHk+ksBxPIkHwlCFglI3TwQP78NCD92P9un6TLoluq+45pKzWkBdsa21ZeWaNPhmktrNly1Z86W9/CZ///OfR1tZB3mEBX3/1El47N4jBqSWkxbq4/ZLjolgNJTlnUVh1TeclD/vo3YPu3fH8+wSlZTJbl5fMjaTdQU5lAYaKenORmSpyXC4J4BWda++gH9M+UJXBjX+kBnLi7E0EfPIWE0Jbow8NtY6NRXuzDz1tftPXn13KY2ZRurVJpFPMcG3EvA4VdtxbMTyN2OAoG4+V4Un61xLxEzyZuoBUATTcvGNV9GMncQnMhSc2D7/23Lj4mrljDYUj5kr3ySceQyS8BqDW6OMnrdy1NDfj8tVreOv42yhl0/DWRVDs2gC5JXbJO5bUgpyhwQYv2Sh4ZkYRPP4NlIau8lYJ+7ZG8MD+RjLMNagLeWyDVR3rCKBsZbMyd1pPUhz8nc6VcOrqMs7fiCHCPtzR7MfGHu3v4OPgdXuyXaOfErGyqiOfQK1ULF89G8XIdBr9HUGs76xBP4NcbEs6dZs4XutdVTvHTtn9LCzlDCQnM3lrD7KzEBM3MrFgjGdNKIhe88JXdSKxbEblcjgh+6e2Zm1OG+QkJUZMAFxpfPRQzadItiZa/b7JuWUplmLcbmT422yflqJkKDk98tHO1gbs374eLU0Rhxnkt9m/u8Sv1XXxyzKOvzo4ge++eh7nr4/ym8iQN9fg/k1N+OLBDnzxcAee3C7JRj02EEx1RPwIszx9XkkenG7D6BAk4mrlvR2dtfjUrhZ86d5O/M79PTiyvh4DcxlMR9NwawNaMv3u8esoybts5wYngtVVs0Z30kpTEJhnhWVS8I3fQM2FV1Ea5FycWsY9LOMHtjWjh4DXz7aisUlSqNaw39TxnEgEWVj3lfM7yrySRmUEtX/Vd+ScRTZJRVayutBMLItJgorFXBa7mpqxj2Oz2pqkVx+UbJGrkko1KbnC50iM+XQKAwRmmXweoUAAXV0dqK2rNecRiWQSqVTS2nlXeyNqa/zwex3m725t/CMF/lPflafLmYUlvPT2Fduzc3HJ8XLZ3dWJX/r85/DYIw/bWOB427MsGGmRT05eIpGw7WeovK9Jnj5ZpPaQgc9Ug/1t61BPXqVry260rNuGdKAN07k6lCPdSPF8phDGXDUUqyGCeQYdJ/IRDGXDGMyEcSsdxhCPCsMME7kwZvi8nl0sOc/PFnhcHSrxzJQaEC0TU7j8kKNhT1mbGHA8kaoegZTLIy+B2jYp4QAoScONrJeu0I8HQJG0kqfOfHN4Cq+fvMqBp4A+Tt6tBFBi0szeIuhBYz0ncw5wy/E8FpfTiCbkHpMRdG9A8Z5nUdy03/SqddEBT7xZAUhlPxGjgJM8CmmDxJVvu/Mjf2RSdKuDifPKiCyMo3HkIorXz5gr2I7ubhw6dAgPPXDMNphbozX6cZB0x28N3sL1mzeRJ+NYkAqrXCLLg5ZsAOVMQhMZ26kWHdQ2vUOX4Ln0BkrROQQ50R7d04j79zYZEPKSKRB4qmUwz3tq5JoEebAmr5/8LTuaM1djOHc9YUxsW2MAezaF0dbkt9Vb5+FVYY1+ssQyV11Z8XP8jSWLBqBGCYQ2dNcQ7MqRRJAAigygAag7K0n1Lvs3tYXBybR5XEylsk5dExCl0nlMzi7z3SLbYAB9fb1m2D43N4slAihtvNtQX4Nugi25IK+rCTgNZyX2j05i5qrkJzjJ5AoYnVoggEqbupBcOkuFTzvfyz5q24ZO7NrSQ+DXjCB/i7F7vxz4vB4DiKcvD9qeT9cGpwwQdjWF8MDmRnxqdzPBUB3awgE01vjQWOszFTCpfW1pr8Ge7jrcs6HenBA8t7sVT/EoG5xHtzURfDVgb28EWztq+U4ATbXsn8zKyEIK6egifIlF/iZT6fHaIgikpm4rnqv6lNF75/8TQ9V2oCNBhIuAyT1yGZ4LryE/M4aQp4SHtjbhKMtc0ieB/6BU90I+RORkocK8V1vlCplGi47O4W6kW1JP1eKEbKOyHPPOjCwhGssgx5vrIxF0sj8EWI9+W8TSS4QZDO8Trd2r3r99dFscw/EYLi4sIMNvDRJAyUW0vLFKmqrN1SV5bW+pR1dbg/U38Vzv+rYPQeWVt52cqPyk+isvnDeGpvDS8cu4OTRJfrKInTu241ECJ6mUywOm1AurasJVEviScwk5QJLLcknO3o+UviSGDhBjn1XZMazRzyfF8sBLs2V8c8aFN2IeXM43YrauB4l2gqeuHVho3Izx2n7c8nbjfLYRJxMRnE7W41SqHqcVeH6C4Y1YPX4Q1e8Ihgv1iHrqkQ3UI+OvR9xXj1lXPW7k6/FWvB6vLEfw8pLz7rk041J81cA4dTyeqMeZVARXmJ9oiWOyJ4cad8kW41zysSCeqlCRPr0P/ZgkUAocAnwEULcm8fKJywh4C+hpD3Fi1aaMHhM7V7oLpuczGJ5MYTGaQqbMya6zH6XtR1Dc8zDKTR2O21atNila/eNHakNQs4cypxFVA68qfYwdbiWqVQOLBgEOuPWTt1B/8wySg5fhL+exa89uDiaHsXfPHuI5R7y/Rmv046DFxUUnLCyaBzT2CGO8zLOXPH1pxYQDgVRMA0MX4GU7LU4OcpAooLerzgCU7F00QUoCrM1ztaAh3f+V6b7CVDi/XARQZBiuxQmg4sYXtzf7cWhnPTpaAsjfIdFYo58KsaKM17AKI4BKlfDa2SWTJG3qEYCqQZ8AlLzwvQNA2VlZdqseawfDUxncmsgY40ReBqGA387jiQzH7pIZiff396OurtY2z1xaWjaVHrkMX9fdiqaGOnOrfJuctG6n+NFJKoJadJNKUYBzjPKm/aEiUpGrr+M3NmP/znXY1N9u4OlOtvDuOdATco3+0vFLOHF+AMl0zlT2jm1qxINbG81xQIDpZuSMg2mLiQ6znCTV6GtyVPv29kTwCJn3/QRce/sj2Ml35LlNQKtWjlmYdA2PW9trURvwYnw5x3TyyLHcsLwAdyZR8VjXygwxx1aZlXqybN89758oqhaBmOtcGu74IgHUFbiuHIcnvoCmOr8B3j09UhPT2OZGA8FTmOUdIEhWHThtodoiVtEHKF5JlhwA5Uc2X8TlyTjm0wVboA4yfj9DF/tEM0GOnr3d7j44yRGF9plSfDeXl3Bmft4AlJ88hTRb5MVObsBlh5SIJ8hThQ1EhetCJinSQvpHodu5vU1KR/u+XRsYx6mLg7h4Y5Rtlv28uQmPPfoInn7ySTNZMJ5MbbZCOtfcIpfW2nBXdk8fhCeamprGuQsXMTQ8hOjSko0vwcDaYvTPI+XYJ0YSZfzllAtfnQTOEEjdSniw4KnFcrARiZoWxOtasehvwlAmhBsJP26l/LiR9ONa3I8rDJcUYn4Mp/1IlDmOhgLorXdCp1Sp6wKo59gvkF72BBAvBzCaCdi71VCN8zLjv8pwjUFpDfD69VwA6XIQfb48Gjx5BN0ETOqsassloj/rTO/dez9mWao60KpOyEFOnVJr2tIpNi9QzJiLjJnmhmSmhGFO0hdukCm7EcNCNAd3pAnFI88gv/9xFLW/goxYLU59BIM+TABGUic5jDDJU1UsX6HKox9LMKp+lyPUr3IppdgCClNDyMeXEORAsXP7dmzetJHZWxNRr9GPl6Rvfv/R+9De2YFCJsmZZwjumVG4smk2U/U7ktsNTzYF38AZuG+dQzmXR2dHGPfubkRfe4iMALsSg9SPQmTs/F6nH9m7K23fafX6J8ZBKiySUqgvp9h/ZT/wzlVH9fm7TcZr9BOilaJ31JSs/lifNmzx3CT4DHpMoVrVNlbzhySRO9bV4l65tm8OIZHJY2BYGyLOV55xVqXlqCGXz5tEylafGZkATaRGm/VKx9xpBSvZIWn8/1FDLlcwcHbvnk349GMH8Nxj+/HUQ3vx+LHd+NyTB/H8o/uwpb8TtWRi9c1ara8SY7gjruq3x5JpTM5GMT23bG6aVTpyLCCX1zs66pArMF0ZmtiigmO0rz4gqaxUWxVS5BjimSJK6SLyKZYNGetctmjPaIHBWWRwoS7kxeH19fh7D3TjgW2tBgjNm+a1E/DcOg/X7Lhj1KJVUMthJaw6/eQG/WE5FrJwEXDK+547lYCb416dp4zWWqnpeVi3TrvzeVyIsLwFXMUMCfw7dz46Wc9xldDX6Dd7qIN99Zat8wQ6r06OYyGTgdfpbCS2MWXmQ5D6jZ9jdzP5n1ZtnkumMeiVY5eSbVidiMeZB43H+ia2QfbDDMd284hqMdzZxn9oqP7jywq3ySlE9YfXz1zDm2ev2SJJT1cHDh08gL17dqOvv9c0IjQGKK7bVDbw1dTYYK7XvRXVwh9GZ86cw7/8V/8a/+9/8S/xh3/0p5iYmKrcWaOfN1rOlTGeLGOKLMlyhm2T46E3mUVxOYc8ef0sQ24xh8ISQUsiB0+K/L/Md5I5FPk7H+eziSyvZbHVm8d/3F/Ef7e9hP92B/DbvcBzLcAjDcCjDJ/m+e/2Af/jTuC/2VbGb/UUscGdZxyMn3EpviLjKyhOXnPztzupfc2AiYSLYKoWs1mp7WXAzBH9LbEjCkDd0SHeReqBHx9p0FBgx5ZL2cWFGKJLSZtspFtfKGoiJ1NHRk39aWo+g++dWCCAktEv3+/agMK2wyj3bgMa250JRMufpDs6udyay2mEABSviWFkAjzXx+oB5/LHEow0XDmqTcqDATaXF77oDGpHr8KbiCJUW4uNGzegr7ePAOqDDRZrtEYflbT6f+See9DW3o5SgR09FYNL7pHTcUe1hf88ZDA8S1MozY6isDDLPlZCV1sNjuyoR2eLdod37Elkr6GjmOfbbf422SU2eandSsUv4PfY6mqKzKEBKOvft19U2vq3Rj9hssFR/22UcoZFMlUKuuDUiN2xM/2uVrkTCAoqqjM7N9TgyXua0N0SRDZbwPxSHEtxjuW8LxsG7fl05co1nDhxyvYm02q47snzqtT4An6vDcnWLiw5J4UV24qPKSi9ztYINva2YHN/m63E19QECEo4VjPt6jfeDne+r2/RSnl0KYHh8RlOqClb/W+uDZhHttawD3VBjv181j7jHVS9pr7jSG8r3/wepHtihGU79di2ZpNwrW+psQ2IS7FFeI5/C97TL8CVTWn5v/JWhZwi/GQHkY7y8pYhZ8Zxr5ROoJzPEXSUWVceW+RRnQZ4DDIEvM7iz+rWUP33YcneYPplguGWsB+Pbm/Cnp4wL5UxQW7senQJ06kUUuR/VNcOg7U68x+MnDEV6CFfcbCV7bq2BtliAYtLBPgxjvGMzzYiJeXyRQJ4OZioqqny76o2/kND9R/TqygdVBaBXRibmsf5q0MYHJvBAscA5Wv7ti347GeeMxU+5VH9XqTv1cKKjjJhaKh42xN4UjofhLS31dTkFG7eGMDAwC3zqLlGP5+kFsRhGGqlFniuNaQ42ZVo1gnEMCCuQpJhniBrLKGFqjI21gN/a4MH/68DXvyboz78t4c9/O3GtkanR70nMY2DrS781hY3fn2TG8faJbxxxud72tx4vMuN+9qA5iD5F2IOTm3GB7nZ8BVWIvmA9ENy89FJHUvevgqFAs9LWE4UMTqt3exzGJ/JYmQyg4GxFG4MpzBPFIpAEOUtB1Dc9yhKld3Onc/Q0MShT9wAO6E23bNd1LXXk9ki8RPEONjDTLRaBh8XKb6VOJWIBpoS/IUM0WwUsegcK6CAunAYHZ0daG5pZtZ/bMW6RmtkpD2herq7bF+ottZW+NQ32B5NCpVYtmc88xPwEOCXl5fMi1h7kx99nSH0tgdRWyMJAcwepibkMUmUtW+n05Hu7EjGIDIOAaig32VMYDpTsJV5Z/5kv6j2wTX66RLrwbEjILPOujEgVbl1B93lolT7tNjV3RbEns11pnYtlT5JmmRrJAcTkkBlMjlMTE5jaGgEc/OLxOwFROrENMnzasBsimwSsDZVbVTV48dDYuYUtaRdUuNTkA2ILXXxG5R6NTj07vSrDKTclM8sLDs2VPzGroaAgRzz2raS//cmlYmY9GoSdylaI13X4oPAVkutH/dtaMBn9rWhvy2CQjoN18BZeG6dIyfJPqyO9V4RfaKJhSI35zlyYOkkuSAHvMsRTshfUUNmfQS1OPSu+rtdoB+laPWOgtQ46wIebO9wNtiN1PhZ92UsZTIYIdM/kUygwHqWW3KnUfzwNrSa1LYliequrcORtjZ08ihPgNFYjLxU3PJQtecyG8CM9j5zpMMfFKzcnZwvVNzqvpdvjuGVk1dsL7RagqHt27Zi39692LZlCxobGi1Nx15J76k/MQ98t47Ar7Gx8UPbgicJoGbn5019T+fiH9fop0PJRAKzM7NsW467+g9NbIZqiloGUvOQPZQ8XHbWAA90uvAbm934Bzvd+Ee7PPgHOzz49c0ePNnjxhc3evCf7vTgd7Z58AWCqOf63bi3w43WkByaOFH/MOqoceHpPjd+dzvjYvz/mEFHpfWf7vbiP2H8X1jvRkeIwwjbsNN+nTb8Yejj5/Qr+ZAxltzIyjvM9k3dCIXqDEBduJnEiYsJvHFumZ0zjlgsh0IoglLPJpQ27UOpbwfKgRqUtarOiFbW/TQwmN1T2AFQGpgsLZVoJdijlec/NrJEnDNLxgV/Lo1wdBrF+CKiZCxkg6X9DZqbm2yQ0SC2Rmv046aaUAibN23A9u1bTNdcKqWesWvwsG26ygW4J2/BffMcipxww+Egdm2qw8beECc1MRXWlMl0sp8yaNKtToIrVGn6WpjRs6bqF3CCGO1UpohczmHS1+hngKyinFPOCaZipnpybDFUmXehVZdtAY5BhxCZw/bGgO0RJrfmftZ9vlg0oN3cWIf1vW1oa6pDfTjAYxjre1qxe2uv2R9p41oDMYpTERs5vz9e0sTn4AypLylUpW0ipVg5Jd09dRuqGbRZsGw7tJovta+WOjmKcFbOnQWC1TE5/1aIp5J4KFg/qlx+PxIDrvxuIwP+/J5WbOkMwyvmk33YNTsC99SQbY9hZEz4Gq2QClgqK8U8XPmcI43iNTlOkT2n6lS14+e5vPCJnCGqWjPv2Rs+EOldtTsB5lDQi57GEDa11yJCQJzlYDi0vIyh2LL1F4cXWNVWPiApDYEouTOXd7+2EHkitpd0NoMUgbbUZ6vjdTbHtpvKsj05Thc+Klmp8H3FIbun6bklXBkYJ582jkQyjc6Odjz0wP2215MkS05S6oNOPlQo2mKgrq4G4UjYnvkwHvekBhiPJxCzfdzyrMvbrtrX6CdHqs9UMoUzZ8/hr//mKzhx8hSi0ajVz4ehakvM2/gMkO3A5noXPktA9He3ETjt9uCfMPzfGP4xgwCOgM3f471f3ug2SVJ3LRDxEYTl2cYSDGmGSnNbTWqCGvpt+K/cXxd24RmCqH/IOP8Bg8DZUQKxx7uVvgd/Z6sb+1oYv5/jMd/JOYPEh6KPuXWyyNSr+BXS6440hHH00Fb8zq88jnv3byaSLeDiQAovnYnhByeiuHRzmZM8Gb31W5E/8gyKnev48QVO5BJFV0qBpMmq7Pah7CNcDDBI+mSSJz1TCfa4qqxabR8jMcpylYvUnjqJJYRGr8C9OI0SvzNUV4fGxgY0NjRUXlijNfrxk4xyd27fhkMH9qOWAF4SUc/YdXjmxuFOJ+AigMLQZRQSMbbNIO7b3YhtffLwxS7KPiohgdRdfAzqNau70+qFCf0UIyDVptqgB+EaeTUDGc6SY1RvUosfS89bow9FTuVpvFT92P42nLm0cm0Tiz1SqVNDSw7Z0GY/nXs6z3PCUrs4tq8Bjx9pso125fAglc1ix+Yu/Nqnj+KzTx7CUw/uxfOPH7TzTz20D1vXdxoDJnDgxFeN9eMnfafzz4Frd6ah9DkP3eXOarLPJslORaFaDGLETZJh0fCPE50FMRi3Fxuci44KyO3f708sfz4iBjlS48WGlhpsZJDKoDaexNICvJfeZF++4RScNC1+WJSfGFKBqF7YwMtFa85l42Ic1VO1O2t6JAHaCn4iORf1951nH4XUpiSpFTLrqvfj3nUR9DQEkCkUCaDiGInFCZIdd/ofJZ1qG2vw+9FfF0ZTIGDjr9qzzCPE4EoqLIAhj5Sy4ROosuL50FQtC63wa5NeL8amFvD6qasYHp+1W1oY7u/rw7FjR7Ft6xZ73tLTW+zvliz/yB5KGhEfdq+nAuOanZ0zyZOAohxmyOvgmjOunzxpS4jBoSH82V/8Ff6L/+q/wf/6v/87vPjyq1Y3H5Y0zi3nxD8A93e48Pe3e/CfH/Di0/0ebIq40BBwoZZV3ESWfkcDAU+vG7ub1GkrDVnNMsm+MME57EwO5Vtsc0I7q0g/ZW+1kCkjmi0jWwFCcc5hy/wt88fAyjjgkBY/BOaOtQM7GwnwGIfUCD8svSPaj4Hs2/SHgR2h7v/f3puAyZWcVaInl8o9K2tftaulllqtVu8L3rDBK9tgD4MxHzAYsw/bY3nADDyGN3zzvRnmsdnAwBuzGLPYGBvbA3bbbjd22+5Fvbf2taTal6wts3LP+875I2+pJKu7q6SSSk3nkaJu5s1748aN+CPiPxF//JGIL3tlUoMgV7GFQtkWPVZEijLdqA/uQnXbfnitndYwKtOVgcpCW4DJ/4FYwrlqDos88Rf78ToFHXyFkhlfKeYxPz2K/MIsG48gBgcGsX3rdms8mmjiekEuYfftuxX33nufeTmqFwrwZqeA8TMIDZ8AZicRqJaQYCPV1xnFzVsT6OtyHitFiIw8aX2ABgZeFlQw2Vq0piKMK27roAqlmm0/kFtyo6EWjdWTRv1v4jqj0UYRUs6rJFCaUSlT4aqQ6JrnvUaxWOt64fKvg0ixSMS+7SncsbuVClQYS7kiRsazmJvPm9nc1oEu3HLTIHZqNqozTYWnxWYBfOXvFRNMYQsjGY/ZCLocHvnE0w2cNTLlJSAl0mahTJl86Rtk5tRgZvZdDlwObE7hgZ1u76zq4gKCZw8hOHnOfjftw0/Hqz0oz4w8qWyCqMukn7qBRyIhc+J82Tm2cY4bNPhjN607FK+Tnbq5tN/Vm7R1c9pkfDifxwiDFDvJhCvrtUF3KMiVeYYkqiMWQ2uDRJUrZdbBBZRKZTPlrrCOLyyIUEkDvES2VxV4F4NlMf/U6lWcPj+JLz9xFGfOTZjb9LvvvgsPPHAferu7jORb+nRT46h6r73h5DVPM08v5678UuhdxicmkJ3NkpPWzXNfV5ee5fqrJq4fZufn8MKhQzg/MoKlYgnPPX8IjzzyVcxmZxtXrA4y11OIhjzsJln59zeH8B3bgvzuZntGlzw8l/Xwwix5wYtNbkkoSY4CEzUEn68iMMQLndgtQ2uoPnO+jo+frePgVB1LDYL1xREPf3ykjgeH6zi5oPW9dnoZVH+QpnglbampLDXs9JqwvgSqUaEM+sigDimdjJs7WVn1atSkVC6jXiWbbO1Adc+9qG3bx7doMxM9F0ejUutTgLkd5r1qJEWi7Bo94PqCKXIfmJ760iIqVFArM+M2AiTHEfK+F481CVQT1w9S2rq7u7Fjx3b09vRSAYwjUM7bvigtzz8Mb+KcLTTeOpCkkps0V+UiTILIk2aTpCSvBhrVVQ1oT8ewua/VZqHkxncyW7JNV916lEZcIlEbUEebUH/j1HcpkUtlecmrocYOxR+ZV9FYKS2Xz+ULypUn0NkWxrb+OHZvSqNdI+xa+zSRxdDIFAlGDZmU1khFqNg1ZklW9gGvBDSSG49FzQW6bTJcr2GevfIie3W9zrJcvwSsv/JD49xLwr+IhaIBDK2luWdbBq1UwmuFPALjZxCYm+QFvNDMmF4+Da82BLTPHQlUkCEUakGRcj6bp37BowiOHKIoKA/XP/d88uGZi/T+tjjSsRYSqDqmCkuYLBbMdHZZdq40ASz+FuocO1oz2K+9lCJRFEoVzM65fdeiJDd6uwLrpWaiVO+F1cjsSuh6ORJaKpSMPJ0cGsfY1BzjLZHMpGyvp/vvvReJZMLq/Upo5k96njbKFfFZK3kSSuWSESgp6Up5R0c7+vv7bBaqiesLzW5OTc+gUChCa+Gmp6YxdHbIHAWtBSJJ4jLsPmyW59YOzTY5uTw17+FBkp6/O1nDXx2v4e9P1/DoRB2nSHSeJ6l6eLSO50isjmTr+Gee/2QJODgYxrGOEI7zms/x9w+dqOGzjOOhkTqOzHk4s+jh2DzwlXEPn+e5L47V8QLjkpO/y7XJRYrx2UVgOC8iFPi6WarVYH0JlEFJ9RsNdg5U0LSxoby6aESvRAKlEVERI69rENX9r7EZKI0Vwa+Y6oX43TojVkwvnrRNc408WdT6wR2uefDfRV/0kWkI5BdsrQmyY3yvMDZt3oQd27fZ/gxNNHG90dHebiRqcLAfrFXA2GmEjz6O2vQEIlRuD+xm53tT2siS9nIS5AxCzgE0Qlp3gv6i0K9SqKUstGvz0AGtfYkwrjpGpooYm5H9vT/a6u5Z8aGJ6wmbqVA517EoV9okUCo3W+xt7aqucYdGA3dZSAVVXDJN62prMdf3B3ZljHifH8vi2SNnMZ1dWJYNkTMHEjg+/5US/GSnknF0dbQiEaUSXK1iJldGlvmnUcmXlmT96kwmfVPJl4VvzcCgeqNP2nNKsxjpOPuXSsmRJ3nVlLMEv9x0eLUHgeVmQX2xCFQijVAsjmI9YOU2J1NTyn/BZl8bhMJyef3gS47KO9oSslko7a9W5fn5chkLDFqT5K7ks/20rxFaK6fi353J4J7ubrRTxygy7rm5BSM3ZuLGvJBeJcseWfjoUZeT9ZcLUpazczk89sxJHD8zykg8dHZ3YMfO7di/7xZs377V9J0q9Td7r8Y7yV15PB4zAnWlVjgigxPjE8g2ZjlkBrhl82Zb29vE9YPWOVXZ/gW1VEUDFDwnJxK5fJ6/rc3GjVXQ2s++BLBVOw6tqIKafXpiyjOCc5hE6UtjHv6ZZOjT52r4MEnVnxyp4W9JkD7Fc3876eFj5A//sr8Fjw6E8MiMh0+f5e+87i9JvnTfdJHqOMOTU3UjVZqRGs55YHOKAT6/Z4UDChGnUf721QkPX5sgmVtgU0ImlLCZqLXhGhCoFdBUO5W2WDTSqOTskDTNTFKEjh54fVvhdTMk23itU9DU2OhFzaVggJ2/9oLS7yJQqrFWaxs19zpAec7mZfmT3gPaf2J6xIhUC8lhb18vBgYHmtPNTWwINOp3x4Fbccue3eaFrFqqoMZQr3pIxltIoNLYvzNpa1pkmqXGQq591eGb57CXrU6NesfQlg5ha18EbamQOZA4N17C8FTJlEcbKLd6Ily/OtqEg5GeBkSc8iQAFQ0BEjLhq9gqWY2Ku2ZsuU27DPw2T4Q7lQjhtXe04c5bWtESDmJ4PItDx89jdj7Pdtpd+Uotb9fnAOlEFD2dreYWnVmH2UIVc0sVm2XVTEIjOxqBfxSWX9mt+ZLJpEbjGxnyotAT3VMbR16fioVtE9hUrAUREVd5l2P/gqUcteiKi/Nl4n1VwO//A0F44RZU40nU0hnU0x2ohGNYIHkazhZwZrpgBFgukWWSqbzzs3BdslHPt0rk1pJq7ymZ10meSvWauRzXZ0vqMmFeO/yZ4J5EAttaM0i2yGSvivnFRRIozRCIyNTN6UNuqYAlkih5xbOkXQYXZO8CRJ6UVs1eadbp0WeP4+jpYUvyPXfdhbe9+S3o6em2tVcX4O7Rva3pViNPq93r6XIQgRojgZrJZvktgN7eXtvrUGuvmrg+MBmQUzTmfzqVNFIsEa5Qlss16hP6sgbY5ZJ/ypHCyrvZjaCLKr2cPLx3T4jHgJGdfzxbx6eG6mbW9/Cohy+TWEWYnv4WyshiHSOzjhhtTQXx5k0h9CYC5gp9qujh4HQd/3CmjnP8fUsqgM0MPeTf3XyOHFFI1cmxP3shW8dvP1fDrzxe4z0ieQHIMEdpWiuuEYFSVrEjUQ6GQlTimAVMoFzEVlhR5GWvcvN9qN50l5nlaYxG4CX2WbfJjYTWOwUizAE5jtCeUCtL4DpBj5QdvI3SyPNPbs6NDC6xg2PHFmoJo7unBwP9/W4BcBNNXGckk0ncf//9trmhTB6q0gAJzRxs64+hpz1irsoNrFaaFQ6zxZC3MX9U5qVgl7iKgEQsgI5MkEq1WysyPlPG+HSZBMo1khcq6SoibmJdoRy3zopHEadiqW4zTyqSclUdIT82iscvpZeCrtXmr/FYEPt2xrF3WxLpZJTxVs3l9/j0LElUjtfUrH28VDF7xYAvKo+xHa0p9lVRy0RtiDtHBTxve53pvdwovYO+MyivLdNlquKhTMVV2a2xv9XAYrEC0RqsINpIohKRsJlSWdyFRXNUhOISv6j++s9/NUMZ48iTJ/1A+dLaBW/37Qj2b7FZn+fOzeNLx2cxl6tYWeQor0WbeQ82yvDCkOgVQ+XGoJjMtQPjtTFfBimaIt3LdMMEQmHtkHWAktyfiGN7OoUYSUqNhKlapVJL0iST2irlU2E6m8NUdgHaYkLOIC4HpVf/LPn6F6hbf6BZ19PD4zhxdtTWOKrdyKTTuP3AbfiGB+43Kwc9U/f5OadnyNmDBvCu1HTPhzboHR0bNW9v8r7X3dXpTPjW6Aa9iSuHT6Akb6lUqrGWLWiEXOTZtVWrh9YYSb8YZ/N1nurySmh2Ss4ljs55Zs7XQ71Crse1N5RUlTs6SaLJnbVeak+Gv8UDNlv1tXEPx3m9kiK35jrOlT0jUXJK8f27Q0acniaZenaG1zL+o7x+XN77iCzjf44E6in+rt+kt+h5kug1vp7hGhEoQqUQZOYXWDEmssjOqqNlcxAKw0t3orZjP2qbdvEaEiMRE2tgGPTfZq54Pt5q+z6JhFl8K3HJ12uHRpo0vF4pITgzwk5tAgGSpxYtPKagaaftTKaVr3vtsrOJJl4MmvmUCZ9Cmp2evHapa9/aH8f+nWm0Jt2mpoJGLGW+p5kEUyZ0vvHbS8G/TO6s0/GgORUIsl7OLlSQXSibgwJXJXnVdaubTbwYVN7OE54UOg1e1Rg0Q6KmdPUFpOslM5KhbQNxHNjdit7OiLn8HhqeNi9dZbIzf+PNVxqJklKgFCv9mn3Sel2RKFl+ZfNlnGePPrvklIoL2bbyHd1JpzS7PF/LSO3ylcw+bfralmhBOhGxvsQrFRBcnEGgrH1YLkrAqxjMMeWDPPFGnVWKl6Jyf9OdCAzs5E8hnJ7M4+DQPM7OFDAtU0xqV3nK6HrKpsXViE6OIwokaDK3Uwm1iFjI/MmExl2zfFwj/BTLG19vPIF0VMsh1L57KJZLWMxRr6LSK5HT7JPcmdugyaXP8yMiVnwkSABZv1Wfnzp0Bk8fPsM4Chgc6Me999xj+z5JvwmTKPntiSnSDLFYFK3sbxIkd1dDngTNQI2OjhmBklmi1kB1m8OKplXP9YLKtVwmq6GEaB8vlavMM+sy66OMrXUGSuRHJGq8AByaBZ4hodE6RWEnyc59PdRRSHYyLGLNJIk0vWu72wD3u3YGbZ+mb98axBsGgvabHFHsaQvg9s4g9rbrM3A343h9fwBvGgzgO3n9e292+0bd2RUwr3/39br9o5QWYTTv4bFJD2NMk2actD9m6ArrpnCNNH41HIw6HMbY9DwefvwwTpwZVVVFsL0XXt82eN2bSKTazBzcI4FSg+B3Zlb5wxF4yQxLgTTUKuxlTCP0/VoHJUhB71MpIzh5HoHsGJNURyrdir6eHtswrokmNgrqp2U+EaFSoXV4Ijbi8jsGpfCm2RiGzTxD9Yuc39Y+aQbK1TY/vDguXKH7A0iwNZJpoAYQclTMF6mgmIc3qzBN3CiwUXEqRxoNX1yqIVfwR5AFlb9KdPnExeCFusKaQF4it+YDXVG85b5O2xtK5monhyZw5NSILTz3N/W0eHnDKy0oG1SPZG4uxVBK5Qzl+oWRHIbnSnwv3025k3L3sXGicb8OZsrXUDTXBq0XhpnxtSf5fPY3nsxpNPtUpVLjP/TVHny0kDzJMoWFVoulUO7bidrgLnidg1j0IhiaFomaw9PDi5haLGOpVLM1UY4EKFwa4RqxIopCuY6ZnEhazdrdDGVIISyBsgsZJBxXAJNNPkRrUtIkFjLl64jHbFBDjhdy+RyV3pLJrtpj34zuUvm2f42jnybNREkB09KKqdkFPH90CMdOj5qifMvePXj7W95irsulVF+6B5AIvm2W29G2LiRHrrPHxiYwP79AbhxBG3Wqjo6O5fdp4tpD8uGTca1l0z6Tyn8RKBHc+kUmnC8PERSFpWrAZns+dqaOTw+xrhRlghfAv9kWxDtJekSQBkig5L5cG91q89u3akPdHW4/qLu7A7irO4h/tyOEf787hHeTYL2G5GgfSZTcnn/frpCFb9sSsr2j3jzIc7zux24J4T289rYOZ6Lnr7t6csp57utgEyKCR2ZhNeJK4Pd66wwmR70NK/S50Wl8/HNP4PkjpxAU3duxD9Wb7wZIjoJszFwnreSrsdGB38IxeGocW1gx2XC4t9PvK4LOXY+w/EimQ+u3spOozU2jTtLX2d2Nm3beZKMwTTSxUdCi3qnJaYyPswNaWGSDV0U6EbIZgx2b4lQKgw2ljgRII+0R2etLqBsCbh39i8N+5aUy2dNIfUymRgyaxdJeUIt57TekDlrXNeJ66SibuFZQGfCPzHJaWqR48RsLpkgFsiSTPiskXcF2lx/d+ozLgecbv+l+EWS5wn/dHW3YvTVpZkSnR6ZwlArXQq5g1yhW3WHE7RUWBL2jRvDzS0V7j/lCDU+dW8CZqSW29xc6S7nPdutfHPRJ+enIk9uLSNlx4YpVgNdrPVkyEmRgmlRuWrRdKjJhPCpCl8Wv7uBDGRRsoY4QpZYmc74walv3onrf2xHZtIMKeRn//NwUPs0wRXIjj4qTC47k+CWzMrrVQndaYFmpvBQW+KzhmRzlpcJ2VSZEKWwmuQgzjTYbJKxJGC6F5ElrV0PYkW5l0KbLQVufJ6cRGsxoCYdsQ+veLq1TDDn5Y9ouDT5UtYPqA7yaedU8fnbMSFSADUZvb4/NPB04cJu5Ehd5kqt//26lQwN18si31s1yXwyLSzlMZ2dMUZcr9I72tqb53nWGM9WrUk5IoBLUG0TUNarD9kcbOJcqGkhaPST5iquNaryW337qbB0fOFTHB4/V8dikM3femnb7MWn9k65Ns+1LsN9qIX/QRtjRxvSQ9oq6uS2APSRNIlutvE6/tUe1zimArpjbT0rIsbmUUwmZCMokUJ72Pkni9suP1/Bnx+sY0b5SfLY29hVNadTQK8LVS/7loJygUleZz+H0uQk8e/iMmfEFRIgGb0Jty154kYR6LF3s7tFrWK1nkhIkJHGGleRJx5XhukHpY1BaKkWExs8gODVidjE9Pb3YtXOHLaJsoomNQqFQwAuHD+HwkaPmglSL/gd7Yuhs02aEchTBi1hnNAMsT3wxNjpqF9WArWX0RTVB6zNiJGCahRIJW6KSuWDe3pziqItU/XVtExsBqfJScjR+5ZyEyNNbvliz4GYK11A+vFyT/1IEE5SlLb1R3LQpic09SSPqE9NaCzWHuYW8KXma8XolwVcszTU032Eht2QL8oN8F20SfX62iInFMgqSbyfezBCn0Lqa4/Jb0Cnp53JcYOfWmBW6PExlVMEqkWU8I7RnvbLy9ZrB8sI+yO7SWanEtDl4APX2flT23AvcdBvqXYNYrATxwtAcPvLEGL58cpZlqLVQNZIpeVfUjKLy9OJ89c9QKuz7pdDT/RTofsn7+EIZjw8tYmSuaGuUdre3Y1dbBxW8oD2nMazgbloD/OfokwYsWigX21tbsT2dsc/yZqy9n6KxFnR1ZtDX0277bWqQy8nni0Op0ayxnAodPjGMR586jompWXSTML3pG9+IO24/QAU62kh1Y1aZbYD2vYrFImgnwZGJ19VC8Wpbm+zMLErFEpKJJDYNDKAtw3Jt4rpCZWFu/ynX2vsrwSAP2tJ9KyTq0+ba3B8sWz38mSiR9lOLHj58so5fP1jDT321ht95rmYuy3Mr/OQ4mbsYOicupaAuRt/9oO9+t0NVxDzw/V8Hq/ilx6pGmn6dn//kSB1fHa9juuCRmLmZp/XAOkWzEnwTNmzal0AV88iJ85iZXUApGIEn8z2Z7rX32CJQ6yAa91iDpQZNU7bxJBtFeV/h9zUW1jWB0kUhknvZ0OQZBKaHpVGgq7sHO3fuRGsryV4TTWwQcrkcnn76GTz/wiEqgiX0d8ewf1ca3e0R1h9XhaQk2qwEWzKZ4ZnLccPa6pe8Y4ZDnu0DpbUaijtfqGI+p1EqN8VvMd8A1fbVBzefL8hEU0RZZS3yozKSCZ8zYWrAF4FVwGSIxyh7nh2DSdy1tw0d6bARJ7k8HhqdNnJ2wZTvlQE17XovEacxKpC5paIpidrQXaYrckAwPFvC8YklzDH/VG/8e1bCV7jlNltBSsal17wcVDLVesAWWDcqLSsc81PHJi6GMkt509gfMiCT/2gC9bYeVG65H7U73oRQ9wBml2r40oksvnB4Gk8OLeDcTMkchIgcS1lUzvpl5+DOvDTc76JGdcr80EwBB8/OYXS+iCT1l/0dXdjX0UFFTQSqoeOsqHZXAtVhEev+ZBJ9jdkt24+JcrJ9UxfuunUb+rq1zYDWXun0iz/Q5Jd/KiRgc4tLOHl23PZ90jO2btmM177mG7Drppv4XZtJUyP1wfs026SZIek867Fti2a3ZqiYT09P27MybRnbV1NOKZq4vrB1nPJTQNHRzJNMmZPJuHmalhOJiYlJTExOWpmtFSI+chOuAQV5yZMLcXnM++CxGj56uo4hnlst8lUPx+YUR932jDo5775/hQTpb065PaU+c97tBfUvY3V8hc/SPlF5irLUniibDaXHnsg//HjFWOfejklRaliJZdbxyMEjeObwaRu5CHX1obZ5N7xMF1NP8mQvoH+EXoL0NCBSpUqpmSo5kbiqV1svKIUM6jhrZecVaX7KOtmu7m4SKC3cT7lLm2hiAzA7N4tDh47gxInT1qlu7U/h7j0Z9LVHxfNtnEK6RiTiFGr712g4XLBa+BLwr1QjK49rNWRao+juSDHOoJmHTWbLrPMXFmq/XIxNXAs0yoltqb9RcoSE2aOSJwKVL1ZtxNl0K9OiGresEmaixvu1tk6mfJrlzC2V8cLxYRw/PWaevDTj9UqCmTXx/9xiHiMTM841dFgbtMYQkKMC4uz0Er5ykgrynNZ6Bdj5qgZJxvXXfXbfPZSpgDgCxRN2dpXgpeK2i2WWU1ker+oIKh1ylKC+cA1R/avGRfnAL5pKj8TgJdkHa9qV+Vbdth/le96G4J474VHv0BK2J8/O42NPTeExHicWyiRWZeQ1E8VMv1AVLgxAvBis7eRRRFqzkkNZkesczkwt2jYBPfE4yVM7dmVIZoLalJkxXmFjuJwSza4xDq2p0hqo7kSc6kjAFFm98u5tvbjvwHZ0ZOINb2mN+14EAZIvvUV2Po/T5yZN7mUOODgwiL0377Y9LeXEQRCpEvRXa2tFnrQ+RuTJ6s5VQu8wPTN9gUBlWrF586YmgdoASKets/1SUPsTi7Wwn09amWuZgGagZmayayZQkh1fJGNkLp1sVuVeXCZ3QzmQ4LjZoVMLdVub9GJQHONLHh6f9Ix4/eZTNXzgUBV/xs/aN+p/PFfD//NMzcgZuz70xgPoT/BZbEI7+Mwkm1HNhNn4lMV49VhfAuW3FKxoC4tL+JcnDuOpF07aSF64ZzNq225FPdXGWsNcYi23hsj+eqjzXo0kIZFxjaK0Pv200cH9UUsCjwpCvVRCraS9FjzzTrNzxw5zI91EE9cbGmXUlPrE+BSGR8cwNz9nezv1dcSwpTeGZIIdOOuR+kB1+DK9015Qdq/91fHllYaVsA6Vz21vjaGnM4VYSwSFkocpaiky5dNAiM1urT7KJtYNKhv912h1AHHKghEoFsbikjbWdXsaaVsG83RqmpYvCS8PKYOSuS19Udx3awqDvVTY2JdqX6hz49OMv2guzW30W895BQQDD4v5IiZmFlDIFxCMxOFtvxXYejO5SwsmZpfw7PAiJhecMwkJt/LUDTw04qC8KzoRTLf3kDu9alAZlQKzsKR6VLLuD0xHLZmBpwFFjYTYda/ysAyX9wFmdKAlap59vXgankztq+yf4yksPfBtKH7DdyDU2oHp+SIePTOLBw9P4+HjWZyaLmJeZq0kQVq/qcjtEcx4F/PlQakxwqXZ/CkSsc8emsaT5xbstz0kHff29aEvmbC1UFqOYPGYXvRiMb48VF9Zc838ekdbBjtIMszVPd9d5rlSbquVhoMYyZH/b4WcLwe9J6/RVedGJvG1Z47h/OgkUkzz6173Wjxw//2Ix6JU0SoXJVnthTyytbW12hql9SBPgmY8pJhPMWj9jQjUpk0kUM115dcdkg9tA1CTUzeWfSwSQSbFPj4qD4w1zC8sYEFrrNfcuF0M3S2nDnIfniaJmikCHzhcw397toYvj7lNcS9FlXJ+ZNbDR07X8VtPV+34BInUJ87W8RcnavjbUzU8PlWHjGBEnrSmSs9YKcOXxVWK8ToTKHUC7DwW8hieyGJoZArTM/PMcL59Zx/qW/YCKRKkhl233s395ZENn6bgzW25GkGVoP2wwUE5rPQXFhDMZc2lrMygWjNptHd0XGK+t3xTE01cc6heDQ8P49jx45iammHdq6CjNWxrn0Se1OF6JDRqGNXfyqRLbshXQt9W34aoE2ZdYIfemoryOXFESMo0AzU1W8FCnvWaz7G+tVkNNgR+eypTugiVOBEolUe1rI11a8gxlMsN0yUr+DWUPqNWSMSC6GmPYvtAEgPdUfMCNjE1j7GJWSwsFky5kqmPKWo3ePDXseRIoKZEoApFG8irbb4Z9cFdZiKWY36NzhVxPkuSNV9Gib25xggYgcsX++sg5UJEU+YwflmsCrxHZmXzSxXkbDNUaQJJeG09KzzRKvDaV3O4BJbLLIZAKIxAIgWQLAVCLZTqIOqZXlR33YXKa78TtV13oChX3Sen8MnnpvDY6XmcmiywPEvmYELelS36VVQHK1eWl0z3PvXspBEzlfndPd1425bN5m7c1pLYWLegBK4i4hcBJZRFH0CI79TKd2uPxpAkydFwumYD5L5cM8FyJqFrl/81ZFyQ6Egm1WdIIe7qbLVlFqfOjiNfqJjLcDmN2LPnZsiNuIiNS7NyxZFG27YlmeT9bmZ2PVDTOsrJSUyaaVjdtuHoYz42B6WvL8yBBIP6d+kLguQgmYiZCZ/keXFx0ZYLmA6wBig6ESDNLmkjWx3lVIJVxs0I8TicBz437OG/PlvFLz9WwX95qoo/eKGGPyKx+n0e//OTbsbpz49rDyfnJEL3FWsBM80rMT6ZP6seazxEz9N6KK2t0rpUmUX7Qc8u8JyCftP1kvQrqaLrS6DYaaogzo/P4NS5cTLWPCqs9nWSJlv/1M7OIBKzUR6/Yip3tTeUzptHHTPvayRLl2w0lKtMYzA3h8DCNLxKyRbYdbOSZ9qa08xNbBzUeR4/fgLPPPsc5uYXkEq0UKlNoLczaiOkK6Gv2mdGJnxCo41cM9S4avSyNdmCjkzMCFmRrZAjUNUrboiaWF/I1EyzjfLEp2WlaksLxRqmWU4iUYKvXF0JtJfYnm0p3LYrjTiJ+STJx6ETw85ZEKO9sMbuRoWrAE7J1B46RczMLVCW2eOyL6p3DKDeuw1e1yDqiTSWKOPHx3N4djhn66I0OGFveMlrqlMXiTICtYo65pdBTeSJ5bNYrKKo3l8ENC5C0GUzUZbeK620/5ogtnQp/GxRPsnChflms3ZqqTI9qB54A3DHGxHccSuygSQOnZvDFw5N4YtHszgzvYSZXBlzJK7Kd0V14Qn6dPHz5DhHM1anppZs5um54UXML1bQSVJxB0nIfT09yEQiqJoZlGJrJG69io7xxKkvdaYSJFERIyDawymXLxkBubRK+143NXukPc4GetrRnkmayd707CJlPoeOzk7zuqf1T3IOIU98/iyDbpeMylW5TLnMdI+/rxdkci7vsVpfYwQqlSaZ614XBxVNrB7SJTQDqFlwQaUvF+ba1sFcmVMelpaWLPgytRroUl0twxd5y+tPyHMeq6qIE8+rm9BnzUaJBJ2Y9/Cl8To+ftatZ/rL4zX86dEaPnSiRoJVx2TBw2AygB1p8KgNpoEu9j9p9nOaddLsk9/1aH+pbopRjOd1TlLrPy9FmqHfZUao70pjQ+TXBMW5fgi5hY2nhsZw5OR5FFixgyJPAzvhtXWzJmpmSW+noJx1uasFoNZZaA2UvYrQuGb5+wah0VgElhYQWJxDvVJGLB5HX2+vVfaL4b9bE01ce2jPhqMiUM89j8V8AZ3tcdzKlmWwW+5fnRInsiNoRkDrYqT4LVcr1cU1VTGNhNqBnXEYHa0tjFP7kdSRndcoqDPNVS9+OT2niWuNCwUpCyKVt5w+RKg8aaivWPEwPlPCLBU+FeKVEig5i1CUt+5M4b5b26iQxaiI5W0TztPDE6hq9kRRUxb8fzcSWDMaaZKsum8iUHPzedapmq3FlSVEvZMkavs+hHo2mWJ6ZHQRXzs1ZxvrurVevN/9Z9B3t1ZFI5rKI+kiolkNqrUM/5z+mQk7K8tCoY7pXMX2K6ohxOezb5H5nvrFlpX9YhOu3VoZ+F+BuelRl6gnW+GlM67vlhldIoP6zXej9o3fhdjNt/N8GI+yHP/3cxN4miRIZEgzjAuFituOgY9Qr7+ynJb/Mc7FQhUPHsnioWOzWKK8dFDZ39XWbi7Gu2MJKmQkIJagC+m7Guh2P0jAoqx8/ekU2rQ2heldKpZIooqme0meL8i3VDLW/0gL2loT2Nzfidv2bEUmlcTzx87h+JkRm1m4Ze9e3H/vvWhrazMSozf3k2wDZszDZDKFVEoe/ljx1xFS2sfHxy3Y9ht8r56eLnOP3sT1gcpYBKoqAqXvjfKXN0cR53BjSU2RclYqFu361UBtoV3JPyJN93YH8Ib+IO7oCmBbmkSKBEZrk/pY1CJEd3UCb9kUxGt6g9jO3+MarKA4ajxJnvNElu7ive/YrE1yg7ilLYCbWgPYnJIbc7fWaQtJ1QCvG+BRe0K9pldu0oFNOt/4TZ/3twN3dgbs+mSY78806llrxfoSKFZsVcBnDw/hiWdOGlsNZdpR33SzM0XQzJOn0U8VkboOPp4dkRfVItBW3s8cdS2hA9uejQ9qNj2EqmUEK/LQVEU8HrO9EprOI5rYSKh+nR0awqkzZ1AuFdGZiWDXFs1AyTueU+Ykv/LIppknKX3Ode9aoYgaKifjDfJfKg5k0m5jXm3Sq/VPhSI77sYC5St5ShNXC785pyrJj/JAGzXHIdbMNmYKS87UUmXEc76itRbIXEnx7dwcw4GbqfC0a5FxHWOTWUzOLFKh0+J8tvUmBPqjFrTxj+37Rgc/TYLepVyuMs1l2wNKnbXMwWRGXmvvRWXP/fAGb6JcBzA2W8SJiSVMk4CW2NuqO7OYGGVA8VrcTnEo84+Zcdk5d75xtX1zZ1w56fNUroThbIFpqKAWjqOqma90By/nPXYxL/ST3QyXD5ZR/BBNUp9oJ3EikWpRW1hDhWS0tHUfagdej8Btr0GQesnw1CI+/NgoPvPCtLk2nyMxkityzTZavlt8LEPFavE7YjwyX8HnDs3gkZNZFKh0dsQjGEwmkeSzVPYNMVhfNJ4vahSjbA7G4uiKRE2eNXgmJyhyay45sUkEpiESCaO/tx237N7EsBlbN3UjlIiat8lHnjiGU+fc2qfb9u/DXXfegTQJkinRjRfw64tmk5O8ThvnXumgy4tB67dGx8YxagSqjlabgepZd6LWxEtD7bWbNV0WNSNQLeGwlb9MirWhstzm20WrgLi4gtY5ae8mbZ57a3sAryf5eceWgG2i++6dQXz/7hB+aE8I79oRwj3dQRwgsbmfxEdESZvnfveOIIlXwDa+1YyRZp5uaSMh6wngdX0BfAvj+kHG8d6bee3OEH5gVwjv4+e3kYzpWd/NON7H+LVB779lXN9IEvctW4J4y+YgNpO4aXmD+i/JovGTNZgo+j3u+oCFoE7oxNA4TpwZRaVQRCjdhurm3eZeVAs+Xe1W/VZJsahksifipNkn9SaXg8pro4IOzFBvaRH13ALqbGBicSqpPd1NAtXEhkEbDo6Mjrrd2+fm2dh5JDQRt/5J8+GEr+BpHYxmI0wXa8j02qBYLiZFsRYPiYgIlDrsAPKFGhV0de8asVxReZq4jpDCozImaQ7JaYgrd588a+3T1FyFCpdmoBpzJrx2rVAzLkUqkwxhoCuKbQMJk7tSqYzRiVmcOTdha6GC7Jl8wu5Lg+7bqLAS9o1/KlQIFnMFW0fiHGyQ4JBAaWNW7TFU69kKr3szkOpENdiC2XwZh0ZyODaeR4UZ4WaifPAz/yueUtVDRX2xnfX/uef6n+2T7uf1R8aW8NiZRcznSwgmkqgPkLR19vES/a4+s5GDOjTD5YP/QZkr4pRudyZ90i80ExVJoLz9NhRvfxNCW3ejEkvh3GwZT5yZw0NHsuaqvshyyxWr5qFPjljUvkmBDLfIAU8Iw3NlPH1+0Uz/5igL0hCzxQKOzM5ibGkJpVrN1Q8lZ53gCDo/UE40sxWlntQfS6C94SVSzltm53K2qa7S2NmexpbBLuza3o+tg93oam8lAYojoJEUpnd8ag7PHjlj2xps3brFgjbMlbKsJRg+cVKdEZGJtLTYsgWtibm0Hl0tlpYKmMlmkc/nbWPe1kxr03xvA2Ae+EiSfPKseuSXv9pwnZa5qMLyJS8DqfNq3mQxni15mGaYKHgYznv87tYiyemD1kXN8LexJQ9nFj2cXABOM+garZHSbNQWki/NEE0XPfPEdz4PCxMFmJfNHOvtbNnDKH8b5zNk6id36UN81hQ/zzJ+xTfGe87y/HmGEYYzs0xTju8XjiOc6gcyu4F4DxPOurKKWrw+BMqvVMUyZuYXMTEzh+x8zi3OYgNWZwfkqSFT4+bnPo+eRhm0QFZrn16sYl5BB7+u0Ig6hSs8P4GW2RF4ZOFxdnD9fb1UWElfm2hiAzA1NYXjJ06aByMNSrQmw2hvdeRJdvqC6wSdKZc5E3Bn7e+Vwt0tL281REM1U86lii8V62ZX7+r31T2jiauDcl9r4ORiXhspa28YfS+zo8rOuzVQKrWLdP8rgCQqQ7k7sLsVe7anSJgC5pHvhWNDmJlddO6+N7j5XomLlD9+1FeNqM6T7BVLFfe7+iTNQIVlqB+DF4uj3jWA+pY9CGU6qKRW8fS5eVsLJZflfl3TrX70UnLlaEK/i5A1Kt4luHBSa28OsWc/ODRvynColX3mrttR79/OX3mdTCJVqs1q9dKw/FE+6QPzLRp3li3abFckisymmu5Eecte1Pbeh8COW0mqojg7mcNnD82QxOZto92xhTLJVB6Hx3IYmS2Zc4/x2SIePTmHTz+ntVMzmCHRVb1q4TPmWc7H5mZxnGE4l6dSWF0eOFg32LtJkSWBCgXRSbnMNJw5aO8yeZFMxKK2xmnLQKcRp039nSQkSVvDouyokWBlZxZwfmwaY1NZtLa14fbbD5guo9mGFSK5jGgkYoRG5OlaQJ5jc8wzDSl0dXbaBroyN2/i+kLEWd6yVyJI3dcIlJy6Eeahb+VgzstATaOKsshox0l0tGfTVyfreGTcw2MTHp6c4nHSw5fHPHx+2MMXR+WivM5zdXyF13yN1xycquPwnMgQCVURGFoEHp8C43F7ST3Ko+J7aKRua6Q+x+ODPCo8PFbHlxj3Fxm+MKJQx9d4/VPTHj7D5z14vo6ZxRraKfvb2tPo7ugFEoPkI/Jt4MvgS7/r+hEo/p9f1GaEc8jnC6gz8+vxNOqpdjZgbfDkalT/2ACofZPJg0wlvESKjVjMpdMP/oeNJk9CIGQEKpkdQmrqJAKVAhKpFAYGBtg4sWFuookNwNj4BA4dPozs7Jx5VRrojKGvI2qL+1n1iMYoIj/J0YOcCeiLVa8rhOqvH0MoWEeYBEr6Zp31VJ74ZNZkUL29EeruqxQ+OZKr4zhlIxFrsdF0M7XMyVyNPZqKx4pp7RJhbTj/Vag4JuNBPHBbBvfsyyAWD2NMziRODWNqdsHaeQemh39vCIlgX+VLsZS2KhVmmUCVymVLn5QF249QTgjY+wdIXurdg6jcch+C3QO2+ejx8TyOUcGWYu2TMhenq29S1MuMV/mjTLhwhQ+eY77rVtWZ8cUKTk/lMTTNOFlGgfZuKvj3oj6w0651BKqJlwcz1Nodl+OWb5pJbO2CRz3EEwnQCHqoBaW9D6B0+xsRYl4vsD4cHlvCqck8zmcLeI7k+MEjs/izr47gH5+ZwFGW90eenMAv/sNx/O7nz+ALJFDzlQCi7R2IDGzhscsed2pujsrZFOYpS9r0tpGKq8Ly26yQ2zBltC0RQyoasd80e6qBgC0D3dh90xb093YgmWzoVNRd+MdkWYMEx8+O4vTwOEW0jp3bt+GB++5Fb0+Pme75jiMk037d1Z5PqVTaFOn1hNqQxcUcpmdmrO5pXXlPd4+5MddvTVxfyHxSy2+W854HrX1TuTunIY68y8v2WiD5lGMHNms4NCtCBCNEz/Pz0zMeniCJ0r5OT5LUyIHEQll74WlmycPxBRIs/v6JIbchrpxMsPvCCyRixxmHZpFO8RqLl/c/y/gUx3GGowyaxTrJ3xW3iJOepRmuWcZ/kNc+M1PH/oyHd24N4rUDUXQn2F6U5xjI1uqy0lDdeelafOUEShntZ7Z1IgHMzucxMj5jIwoiUPIgFNA0Ojtv63JVKDwG1WmrULRYV+RJZnymdFlkjc8vnfDrBr2HOtHZadSmJ5ivFSQ0A9Xb29yroIkNw/jEBA4fPobp7ByibKFkRrWpJ2YmRdZnWk1zMwDyxuZmoPw6tkboHtXdFfVSI+9yUBBmvKrbhXLdZjhcHReu5EFNXA0axUSos3Pr3VqTEXRkojYLKTtvbaZrppZ2ISXiCtpZ3aGgEckoiflNg3Hs2pRAWypsG9FqFio75xwySF40knkhbRsNR2hUF6Qoat8qEahiib0qf7CNa+U+XH0TE2z8Mt0Br59kprXdZpfkalzur8fmipgvsKPVfVI6LWb3njLjE3+SY2n33u6pLng2O6d8OZct4yvs6U+TkC3VSOg6+visbUBHP7VX9i8uSmL5QxMvCeaTMtyC8oz9t0bQ5ZlPHg01kMu8ryXaUO/ZhuD2WxHu3cxrqXiNLuLTz07jQ4+O4q8fH8UXj2Xx4cfH8QsfPY7/+aVhvDCaszV++VoIlW13wHvg2xH4pu9GeM9dpkidn5/F4VnqP9QRQtIbLChJfoLWjuU7mT4NOkuB1R5THQ0CJchzpMiRLfaPOeJvWCkyoaCZ+J0emsDo+Cwi1Lv6evuwZdMWpJLMG3UaF80uOGkWgZJrcZvFWmcsLC5ghgSqWCqas4Luri5kmhvobgjUrl0gria0Ggci8XEyd0EQ1w7dxiqHqKqhRHTFUWjhUSZ6bxoI4Cf2BfF9u4N4fX8Qb90UxL/ZFsTbedSaJa2X+h4GrZ36Vn5/+2Z3Xt/fw/M/oHVQjbVQ38843sXz9/UEbD8ouTOXi/MFHkXQ9rQF8J5dIfzSgRa8e4eHRJ1sa+E8MH+cFWqGqbJUW/peCo2adgVQjgjK9MbHqew8TrGCyqY8oAWVbV02A2ULy9UAuMusAbMOStPqtmDXb2huwMCkqXEpLy6iOD+PGhvHeCKB/v4BVvbmDFQTG4OpqWnb/2lubsFmGTb3skPsjFi11MJ41+FKhANUnt0MlMR5uY28QvjV3UzERKDYMUtZl1IuAnWljWwTVw+/yVIZ+COFmVQLOtuitpZDHsYKpToq6kl4pV17RXBP8upubVV7OoRNvVFs70+hLdmCQqGMc2PTODU8gaVSiXpk40lKFwVow4L9cwmxFLFf0qxcPl9EuWHCZ9735PlOSjcVSrsnEkc93cnM7DZT9Dr7LJEoOZQYkwE+rzEHLY0g2F5QppS6vL4AlwLXfXo4NEal/blJnBmfM/JW3/cAagxeXIokLxIJsDjc12ZYQ1gJzShqn6hYAgGZZ7LsVaaVfd8Ab8etJqNnJxfxlVNzOESidG66gCGGo8PzOHhiHGeHp1CiDqANZmuUg8p9b0f99e9E+JZ7EOke4AMCGMst4uTCPAlW1eTArQVtlLivL10lVK2jJErd1EEysZjpUksk/znzwlflFQ1ZuRRsrzVLdX50CvOLJfT09LhlCCQs2t/J1Y8LsLVPJGhRBjPvuwZYmF8wE/RSsWSmgh2dHUbWmrj+UPm7GcgLUuDOaSN+d07t41rEWLc1VBGrjiIyLUHPjlrbpKPOU41ATxzojKlPCqA3HjCPfXImsScTwO083tYhJxTOa1+SlEHe9HZT/d6cBPp57+ak+13e/Xaw6dzK73JTnqDcKz558JNz4jaek9e/79kZwk/cEkIv4zhbqOGpyTzOZnNkWXmmSLNPq8PV1Qw/N9Vp8P/E9DxODo0hRwIVlP14W49byKmRGJWBXc+Kyu+aebLZJ3+05EYFG6VAuYBqgaFI6kokUknbeC4kX75NNLEB0Mjd8MgIldUlJKLsUNtb0N4aNkVAepug6ibFTg4FXB+oSqhw9fAXWItAqZEUgZIyamg0C01sHNTpSYHLpMLoYk+isqqSOJXKniNQ6yAGFgWFTFxD5qN339KOnZtS1vGePDeB548PYSFfMAXsaujaNQGTo/ohk7z8UhEV7f/E7tCLpVCX9zb2S7ZfofX+JFYaEGzvM4cSoXgceRKuYyRQI0agBM+8WNmsE29RHXT6SMOckn/MbI+nVCcLlTrOzpRw8Mw8vnpqFlP5KsIdPajf/o2o7blfLtTYmTNNy+W0/KGJ1WJZ5FwZkinY7CJYxpoXlPff8tZbULvpAIID2zCPKEamF1GkPKjstUlnMdaK2sAOYNcdCO5/jZVP9Y43onr7G1DbfRcC3YMIJdLmMCVbKmI4l8OSyu2i8uKz16H4FIVoTgtls5Npb6WM6FyJxGipUEKJMkkh5EV6X7vlAvj+cpgiBxKytL5p5w4MDPYjLMcSkm93kd2q+itSJa9712rtk56RnZvD+PgkiiR/ImpdXSRQrWkm59LEN3GtofJwgV8a2a/vvlmfysScAqmx/zrhemnUebmMkNXtVL2A+UZwn030TPa0qa3M8R4c9vDcjGcOJtS0aoNdNpOYLABH5tw6qiNzHs7k5DCC5GcROD4PHGU4zN9lznd41n0+OA0MkRPtJAl786Yg3rE5iO/YGsS3M3wLP+9qC+AhXvOXZ7Uuqm4OKmyrJfGVVYJ8EMONz1cG5YCRoACmswsYGp5CYamAsBY4avPcdAd/US5pNE+Fws9KZJQNmTa+8xrk6kYLlma+WjGHcG6Gxzxa2AGm5SkmnTaPMU00sRHIZrPOc9ESWxA2TfFYkJ1dmMeQq2uEGjy5L9dyDr+RWk+IkIVDGnnnFzawpVLN3OjamholQQ9tYmPArGf/wzIngUqGSKDCtg5O5hjas0sESv9cOdkda4JkyQ8iahWSsh4S+G+6pw237UpZnOdHszhxZtxmd2RKKHFwQZ83KDC9ZkzIz/oiQlOtVpErlM28Sae9eBIeFeKAbP+lOPAerYOSilnv6EW1fzsCsTgKxTIJUBFTsg3hr/NLNQxnS8jmy0aOaurndDcfp9lANyusZzpFRN7f/uGZGXzt5JztK1Tp6Edt+62ob9tvJE0EDl7VolDKLfXK8GZYe9AfI8P8GEu4PaK0Nopfa+EovC17EHzNtyG0Y5/NvLDA4WkPgI5u1Pfdj8q3/TiKP/rbWPrFD6L4M3+Eyjt/CugaNOUyH21HLd5qszVyaT5D3SdXKpOkrBi5d4d1gaIKU7ZS1JviPEqetX5F5rK2CTRJ0kVasGCiSMWV180t5KgfhrFj+3b0dPP9eK3NlK6A2gbNCMnLsPaQulaYnprB8PAIyV/BNumVJ8DWpgnfBkEy05DXxl/JhdpHtV9qw8NUJjRpoHZyNQjxOs0umfUnQ43SWqHcVnms8qjvLWwL6zweXwjgyxMBfHYE+PR54JPngI8PefgYyc1Hz3j4CMPfnwU+PxbA09kA/mU8YNc8OKpz7p6PDwH/wPBRXvcxHvX7YRKr3W1BfN+uEH7tzhD+2/0h/PyBMJIt7v73HwM+xWdqSUJHdJUv1gBza1it9Hjj+9qwnN/8w0roMaPleW98atY23JLmVs9o8WablYhGdJQ860zFYjWlbgt1ddYV3I0FpSuAULWEllIOwQpJITM5097OSp5hsqU5NtHE9UUun8PZs2cxM5OldAYQYQMUjYSQSoSRIIHS+kKNGKlOmftd/m51zu52Mn1VaFRV6XeagA0G2QHzeWX2274FiSkMloYmri9cufsfNe/TKrMH6ouylJaTJS1L0iyJ5MCVkz6vDepAlyWJccn0Q/KnPcg29yUQozzOLuRxfjxrjoU08i3+sJaRvWsFe2X7ozpBUiklWKP3VD7NY57WP5FA2bSaXc1zviyn2hHo6EMwEjWPkxPzRdv8Npuv4ZPPTuH//dwQPnNohsSqQMWjhpjsVFgHv3p6Hn/xtVGcni5YndSmuU+eW8TfHRzBU6cnrT/07ngTKm/4dyRpA8pQS58FYjnNTVwZNEjrpJUfmdfSO1jOgUgcQWZsNdWB3K57sPSad6H8LT+G8rf/B5S+82dQ/K6fR+WN7zYPjJ50Gc1MptvhJanTMB5NuC8GoqgzrmRaszVh88A3WSxgqli0dlF1cD0ZlEkk4w1XSXJYn2JaB8XXK1UqRqBqIlCXA2Vb92rwZGxiCk8+8zTOsB+Rgiyvd+b5zmWRpTkajdrGuddyBkqeZM+dP28D7o5AdVK3aprwbRwullN9s2CTH41ZqDW04e0kJLtag7gr5eH2BNCXDCKTCKEtHkI7Q0fj6IdubYuRDplFzZKIltpgKhl5L4RywF3Tw/t1X3cmjP6uMLb1MfSE0cvvXakwOuSNWIH9UW+aRCkWxnApiLFyAAmSJm3Oq013H54CPkyiFWN/+Jp0GfemstgazbmEN9rdl4c3rtx4xn25UvBhNY+Vt2p7QOXYGanDNAcRrR3mRlT9ko0ACaqo7M0DoqX6fKPCz8NKGV5xCfVyyTzrdIpAZRrv1EQT1xlL+SUz3ZudmzNilEy0mJlWPCpzOqcUunbQme1pFsqNUayPwPpNrFVjPk9HnbON6NgOSNFz1zQryEZC5aAiSMXDaEu3mBMRmy0ii9JItOFKGzFfCBpHkSON4LVTDrf1x0mk0iRUISNPp89P4vzYDJ9ZM9O1GwEXUkECRQUyTwWuLCcS/C635SJQUrTd+/Fqy0se49q2PkPdOQJPxKtcw8nJJTx8fBaPnJzD4bFFzBeqpmioLp6aXsJfPTaGP/rSefzNE+M4l9WMVRkffXICf39wFCfG5rEYoVK+/VZ4t74GtV13mbMDJso9c2Vo4irADFyZh1TGbI2ZiDLLqs7v1UQbqiRK1dtei9ptr0dtz32ob92Leu8Wkqduc4nuKhWD1Rv32bwNt0QRSiQRJDHT5snTJFAKciSyLPLrOQ1FiERFqUOl4nIcFCIxqlJVqRpxtwG0C0K+DMmlSF4ul8PhQ0fx2Qc/j4//4ydtOwzNNige7fkkMiMCdS0cR/hQWqamp3F+eNjM0PXM7q7u5gzURmKFiGp23s1AaV8zkSdZnTSI9uWE63LgZVp39M29AfzITuCnbgngZ28N4Kf3BeyzH/4Dw08z/BzP/8L+AH6Gn398TwA/uZe/M/xE47N+/6Xb+TuPb6gcReczn0LkkY9g89F/xvemjuPnt4/j57b5YQy/etMYfnbbKN6aGcWO0DRCtQITlQeKs9gWmsSbW0fxY33n8J7u89gRmUUoUHTpXu37kTuxfnt/1/hyBdCDmKHsTIrFsu3objaT+kkESh1RTKZuvI6FoH9agGu7g6uDsoaIWN+2ZZ3AtPG/iFMtn0e1XKbCGEZnRxvamna6TWwQZO4wOjaBuflFaL1Te2sEXW0Rc+hgUFXjH/WhIjjycONEVZXMD1cPjaSLoEkpVvTW2JJA+Sb4TWwgmP9uFpL6eIxKViJCxSlo5eKIrgiUfme40mbMRb8CMuf0sGMgjtfe3o6tfQkUS1UcOjmMI6dGTMHTbOhGw0mre219lumTc2NesfpkJl5aJ2MEqpFHlk+sU/LgRkXazPv4TzNv2i/oMy9MYXi2YKOfm9tjyMRbMLpQxmcOTeMPHhrC35MwPXV+kWEBDx2dwQcfOY/PHZpCLdiCll0HUH3gW1DfsZ/kjMqjPbdBcJtYJ/jlqIMrS9sjSp75bB02S7NWdevc0m2opzL2u83ZqDxULrzOvmu0YKVcMNTDEVQiKTuKNGWLRQv6vKwn6NL1BKPVprna+0kDuzXWa9Ux1W1Lni7woe9smBOxCG7bswV7dvRTZ6vgiScO4kN//Tf4588+iBcOHbYZIbXjqXTqmi9R0IDK3NwcpvnMWqnkCFR30wvfhsEGWFfIDCFZUDnpqDoj81Z5evRFejXQJPwtbcA7NgXwAzuAH9kFvE9hN/BDjaDP/vf38rcfvhkkUMCP8fijKz7rGsWh490Lj8P7wh9i8u9+C/j8H+Ct5S/jvd1H8b7+E/ihwZN4H8NPbD6BH+Xx3Z0ncHf0LMLFUdTnR+EtDuFNidP4ycETeE/PCdyXHkEMS3rhRqpXB3GnIAZjD7N+nWyce3koo/3R7IYNiMdMlhvNMjuhulaIybueGqYQj4GQc+VqtbrRCWntk6YCdU6nBb/8bpSgzpT/vWIe9YUs6iSIYb5XR0cnMs3N3prYIGjn9tHRMXY+80ZeOjMRdJNAacRbHXajRrKKenZOirM6cVfNfOG+ekj8pQ/LZNDFKHMozUTXrBP3F8w3sUFgG61/kXAI8UjInEiIIIjgij/5ze6FD1cHxam4t/bH8IY7M9hGIiXHDKfOjuHU0Ljti6T9RNQPbFRYRuOjFAE5kdDmtUVZTUg5iFBxjJJEsX+iasyrlFm8gf+1P1Sg4fjIukHmbzZfwZkpbQTKd++MY2sHu2ISx79+bAwfPTiOczMFc/ev/P/Qo+P4r/90BsfH5lFjPF7/DtTu+iaUX/8um+lAtcRImYmKrBnWMfCPgq+3sOScJ2DqItqnUjNRbCs1q2NlrSuop9TldbGNQWadGviVEBj8eAgSqgr1nHysFRXGp7VPM4WiBe21JDXCYcU9VwmlQrKnGYEo67c0Ec0UlI1AUX6W07kC1F96ujL4ye9/O37+fd+O19+3D73dGXNG9JG//xh+9/f+AJ958PMYOn8e4ZYWc19+LVEoFFAkyZTOqDpmTiQ6O01Jb2IjcKnMOHmVDGsGSlDZ3Cjlo43K5/N5DI2N49iZIRw7ew4Tk1Ool0mE1I6WCwxFNvAMNX4vzQILpxHMkUiVpxCoLPA3npdNu7xZuIbC4l4NeMdJcadgIPBGGc3+mju9Cog0WdBn/mHt1UicRvLkJrOiDGdHYwSqQTKkvrnL2UjJ/lgehhq/ORJG6HAjBb0YG9zIwjTi02cRLMyjhZW8r68XnZ0d9i5NNHG9oY5ncnISCwuLJoMyz+pqazEFzQ1cm/DabzoXbdFO4sun1w0SfxE4zURZ/PyuhfKVitv/xhSUZhW5zrBWlv+lILLA+VHu66PRoM1Q6ld/BuqCMrg+0EJjBcninm1JDHTFEaZyNzOXw+jkLGZmc+beXHLpXDxf/7CsHyuLGJQOjbDm8iUqciIuVA5EbCJxkj05kdCL8ULepD5Ms7nkohaXsk9rA2wDSuZpIhK0AYx/emEKf/HVYTx+ehYTs0uol0oIlgrmAnt4ZBJD43MohOKo3/IASu/8KVTvfTsgczI9257XDOsavg6qBSo/NlIkTW5/KJKkzkHUuwbt6HUN8NhLYiVnE87l+dfDyYXiqQRbUNAMFIlUvV5rmPAVrT0MGr3RM9cZjFL7QcVJdmTKLeKkwQAdfRm/CDrJ6yKJGA7s3Ybv/Y7X4d7bdtlG0vPzOZw4dQYf+4dP4L//9u/gV//Tr+P3/uAD+OLDXzInD6oj6408ld9CiSSTlUyDEvL4d61JWxOrhROe5Rkop1iQPF2ZF75rgQTlWJZgMjMtkIRPzy6aybgT/stBSoneww8vdt3qwBz4LXEnaxmCm976t4zuYftlzWAnxIZCrjQ1hSwTPk1lawRHI57qeJahjkd2tZqhahAUd94dbhy4xkYIL80iMjtCBpsngYqSQPWjq7PLdaJNNHGdUWLHPD09ZXbs6jjTybCtgdJsk7UdjSDpVIOntSlOVBsn1wtqjAJ1Mx9x+4TI5SkJVFW20+5RzRpynaGy99GQA3k5EomWOaegWULTh9a57W08zrz9tafDuHlrCnu3pRCNBKxzOzk0jvHpOV5DhckfPLvOWNlmq67YwB+VziJJjvouS5c20tV6F127rIm6+7TeRQMDgWrZRi/NS59mpXhPgYro2NQ8njg2jidOZTFTDqIyuAu1+96B2l3fjNre+1Da+w0o3PkWVL75+1B70/eguv/1VNY3uYxTpdGxifWFn6cXHX054DFIfYSE2YuTLCXanLlegkFegrXB/6XkabmMeG9DnrSfZTWW0miFjdbLfG/GJ1C+zPmPXCdIs1LbG9MAGZ+heq1tJNzgyEtDM1ca3LA1LXy/VCyCaKiOibERPHHwID7+yU/jzz/01/jjP/1feP8f/jH+6I//BB/56MfwpS8/glOnT5NwzbNqvNxTXhxV1rVF9l9yNqb3kLc/7f/U3BbmxoJk2ZbkNOQ4HKKewTLyRXojkUzE0d6eQTwWRV2zUQtLWFwqONkn7/h68JwlfGW4MrAPexSDkb/S5+XWIVCpfA8f/vIuzW1ETkGf3Xe/I9JoRp2dsxdkw6OZJmt8LiTYxvHUYLEg3MsoAh1vENiorYI+uxAo5hHMzaLODjPCjrK/r8+8xTQJVBMbgVK5hNnZLApLSzaCnoiH2Ji4WSY31X5BLsVrpDir5i3POKyX2IpAMZirdCNQjRkoduQ8uNH7Jq4/lO9skyUKKmrNErbIkQgFRMo/+8PGb/p1/dswKXDqv267KYU33NmJnvYYZhcKeP74OZwdmbLkBUX23fROI1wvsAdi2vTWUgDl7KikhfeNUVbzwifLCZEo64Qtoyyo76oEwii1JFCVR7beLaiTIGH7PtS334psZjNGgh3IxrpR7NwCb8d+ePe8FaV3vBeVb/1h1HisfduPoPYdP4HKd/4Uqne/jc+Rwwh1mHyO1d0mrgkuzVp9X9ZjVuS99elsy3Se9cRdtzLo98bnxkeDBoTjKXKxKKOq235QCm4NlLt83cG4rW7L7JT/NHilmVBzEPNismTCH8TE1By+8uQRHB8aszj62+LY1ZvG7oE2DHYkEUENp08exyf+8RP4nd9/P37tP/8X/Npv/Cb++//4XXz4b/4OD37uC3j88YM4fcZ5g11iX1QlKVotyuUycrm8DQYq7ZlMq4VlstnEDQGJkekU/G8EqqXFZnwuFv6NQYzEKZ2irIZbKPc1LOSWKIdFV9euoRwx/uFApfqdDcu9FQRq+7eOs9F4Oy94GbfmSqIlswGqZmw0NHVtQYoVFaqA2QxLdWuAL2WLbzUFaBVZ59xPF0W3EViZFoPSp8BOtbQEL7fAYxlRksL+fhGo5gxUExuDSqXiRu9IpIxARcMW1BGqg5dUSjRFqBRMjK+JrKp2U3dgnXYLS11ddw3uRlfoJnxory7tlRkOUuGSXMhkxkqqUUbrXFTaa0rkaNfWBO7e14qOTBTzi0UcPTWMkfEZPjvAdLhu50IqVqTnGsI9xT1Hg35LxYo5j2ANcXWE6fIizlHEskmd/qhPY+co2dZ+TcW3/AAKP/AbKH7vf0Lxu38RxXf9LCrf9X+g8u5fQvk9v4ySju/8GVTv/CZ4yQwqA7tRuOPNKN/xRtR23uocF2gWy+K99u/dxDpCjZ7CcjvHoPJMtiPQEjMCM1coYlbmaWJhEivdt87FrDhNqWUjL9Gtew3vey/5HP1Yw9TsAp45ch7nx7JUiIPY0hnHXVsy+KY9nXjH/h68ZV8Pbt/age62lCmqWpoxNjaBR77yVfz++/8IP/1zv4Dv/f4fxA+978fw67/xf+Pjn/gkjh87YRvirgZa9yQCpRko9WGZdKt532uuK99ASKBMUC8cvZUmfJI1kqcQg+Rto9HCOhdLaNYybJ5ltRVFQRtJq0ldfpH1BWvPcCDgvdm4UgMXSWxwy1tfCFQqd7CTOdg49fVYmdGCn9msvOpgzLpeHZGIkl8hVG/53Qu18LzONSLReb/C+/FuRLgISpCVAj8GUdOmePk86tUqorEYenp7kCLzbRKoJjYCWixsI37shMLsfGJR7QXiOlEph5JeyaYIVYNO2X12XFnf1gOMUp24gv7JgYzW2Ggm6oZoZZvQWJaRqMYkIctGzkbWVwxWQpZoQRL5vs4W7NoSR393HJFIELOLSxifmbPN1otsU7UiyxcRXxdVH3Itg5N/PZeySqWgUCqZ8yOZqGhzUa3PDYRjDDxa4nhf45/+m5S3kFx1bYLXuxVeWye8dBu81nbUuzfbjFR94CZ4PZt5vsM5TOJzPDFXEjNQwQ74a2oUfTO88oKPhnwYCZan4bZuBOIJk6ucBrnYPpf12zVEgHIbJGHTUeJtrsypTErMv6791Xclt1TF5MwCTp4dRZZEKkoCpb1yUgyxSBjpeBgDmSgObEoboXrjzZ24e2sGg1pniyoWF7XXZxZnhkfx5LPP4VP/9Bn8zu9/AD//y7+KH/7xn8Rv/OZv4WMkVEeOHTfT2MvBzUDlUCLJFNIkT60kURtl2tuEcEHA/b/S5zW747zwsR8Jhyz4V2wkQuQSLWxftSl5jfVsiQSqWGRb7qR/3cF4HyU3uicw+LajjVOGr5NYsavAYPQBfvxBJmVV3vmUaOWxRvVUkZeHv4nlOSgRKjmXWCZV1+ZF1w9MX71mBEpBG8ol0ynbXK6JJjYKNcqkFFCZHWn0Ts4BpKBqvaFfpdRX6jcdVf/cXNH6w8V6IXY9X6YkN3zVfjWgUQYUg8bMk/su8iR+e83QiFtrobrawrj95lbs3a42s25rhE6eG8PsfN6R7kuVvOsAqxMMUgpcpyvPd+y8ZHIu9+U6Wrd4IW3OHFXfGdR/yQRd/Znu0+7RCjwvwqR1MPabbNntNx6rFTfjVOd3dZR+JjXxyoYaOoZ6MoOaCHWylSXroaI2muWuIK98wrUQdSNQVRIopkH/1Ccs7wN1Kahoaubn7PAUTp+fwOxcjuJbQyrqvHRqwM3F0qi7qRZs70pgb38K+0mmDmzO4I5t7bhrewdu29qOnb1ptFHcC/PTOHr4BTz00EO2TurP//Kv8ME/+wv8zz/5X/iTP/2gzU597dHHcOrUaSwsLFhSCsUCstkZGwiUV7e2TMaZ8Pm6YRM3BDQDVadMaYBJ0FpnrZvbgGb76yBZ0eyTmaYzfTLF1gCCYR3TxzcXB/pBcqLXrZx58nFZiZV9X2DTW/88uOmtu6iZvY6R/C6r1qOsl2ethll+NjoUVTo1IqrEVnEVGG3DTENf7X1UOS5a+9QIF6LZ+GBQYphWCk+gVobHjk/vJa8fqVSiWcmb2FCosTA7dzVqFFVzVa41Lq6W6QqrYhJTX2nWuWXxXke4OBW3zTu77zdC69rEMnxZkFt5v8SW29xrBcYtN7OSzTv3pHDXnjRiJPrT2RyVtynMLSzZaLMTFcmrI1PXIyhxIm8a7NNARLlCcqNsIfmpxZOoU6FzO+8LvMcyygXzLKnTIk4WeLYR3HeSJSnM+uxDv6muikipj1RUdn0z/OsILNNEK2o9m1GX8wmTnTo0D1SqrNxz7RrBdC6CciWZllfIy4L1TbOtx08P4wwJlGbKZPptM09hKcaMQrKp1DPOcs0F9SHtiRbs7kvj3h0deOPeTrx+dwfu3NKKm/tasaW7FQNdGXS1pW1B/+TUFB764sN4/wf+EP/nr/xH/Mp//HX83u+/H5/7whdw9uyQzT7JfflMNotCoWgEKp1KIZ1MWr1sYmOgrLew4rv03ppIlN+e8aTtlXcDQOtoQ9R7/IFjyb6zfOGPV5FExjDMGn2Q4f9jrG8ODEb2igv5a54uBvD/AxTGM5EJR09c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2" descr="data:image/png;base64,%20iVBORw0KGgoAAAANSUhEUgAAA1AAAAHnCAYAAAC2S7zVAAAAAXNSR0IArs4c6QAAAARnQU1BAACxjwv8YQUAAAAJcEhZcwAADsMAAA7DAcdvqGQAAP+lSURBVHhe7P11lF1ZkuYLmjOjJJeLmVkKQSgkRSiYIyOzsjCLoau64NWaNbBmvTX035t586ZfV7/u19XFXFmJwQoORSjEzAwuySVnZrjz/Wyfc/26h4siI7MLrknbD9xz9tlo275ttm1n2D0ocePd1YlE4huWkbFFVxMtYdUZGRkTo5/TlKY0pSlNaUpTmtL0pQlRLBLHEtExI8FFdB79nvwt+ecOFL8bvZeRyc0Hp+QnonhGpQ2Kj+OQf57vxpFEcSTTdr+kdzyK+P0HJd5PjeNupHSNSprSH79yX++PIS8DTvgz9t0HKYOvgvT9OC0c/fM6+UkmY9T37/Bh6iozSted0ubxRPSFZ+IXUx+CdJ2Vb5ZbrFCu8wLdi5/NVHISjToh3FbYJZzzPYWjOr8jjf1CkhI3d3wtMWz/D0WwOrqVpjSlKU1pSlOa0pSmr5JcCLyjOKafot/8Of3xy7s8P4qi55KPE8n9vusfFMXPx8f4/l0o+ZmUb/lr9/vtiPzxsen4EjQ2LeORf2acb93Pu+PRqDKI443pS8T3lVKUnrht/TgpWa738a1keY2lKL1xXMk4U8iBMqA3O4ClrDyzbAWOmYTc6DxHz2RFLxHH+OkSqDoqDPT/UvhhdGsUfeGtxM2PJyYS/d/RD49Ft9KUpjSlKU1pSlOa0vRV0xgZ8IsUi2njPDhWgksKlfyQ+qPu+eU9PzaaRmm8oDHv3zM6vRh/d9SzyQjvkx4w3V+g+P3ou/cTXWoSef5Bk5z6gn+PP3Hgtzj8pMkTIxrW53+M3/eox8av6/ibqT+Nl47kLU7ii+jcQZIAUKaCAyEC2s74vgASQAkQlR0BKcCTP/PgJCD1gUDUNxVao1tOySRCiZs7FicSGW/o5vzoVprSlKY0pSlNaUpTmn5cFMu0YymW0O70+2gRTjRWQI8p9f6DUPR88rWUhKSc3pGSgnH08P2889+TxgLG2FQxTneyHO6Xohf8/TiSsZE9cKQ/Io1Nx4+PQrYT0THDj2655/f0LzLjCweu/dLJ3/L6CGEYkARwysoSRgIYFQgTFQorFeq6QCFPeCpHR4XMCCilxDfm4oFJaT2reF8ViDob3RqpuUTLx+WJoeEDGcMZ8z0XyeC/jjmmKU1pSlOa0pSmNKXpJ05JOWw8gSxVIP8KhHOPYpzv3CsNX8GnkzTeJ74M3StN/h39GasRib//ZfM0bvq/ygIaS6lx8/FxExDoyyTD39EfjpSVh5RzPtc/YD29/dbbN2B9Chw7u3utraPbOrr6rKunz7q7+8Mz/YQB6+8f1Gs6Dg7a0OCwDQ0NCzhl2JDiI2RkZlt2do7l5+VbYX6BFebkW2lJiVVNnGSTq6qsunqyTZww0UqKS5QMATZHZCHv/CWJqWcjx+HoGF+PT4rvYmZOzsMZpaWslRp5+i//6H98o6y46MXy0kKrKC1SogqsqDDPCvJzLS8n23Jzc8x0tCxUZHohFWBx5PtxYv0YTj3cke7wY5yq5M8pz1E5aUpTmtKUpjSlKU3/pmmsDHUn+egLQtVXTMT7r0U2+xeYl1HVOjbt47WRcdqBy9a6H4MgLpPnCjh24Mirg0M2FIGj7t4+AaM+a+/ssZa2boVOa23vsi7dBzj1CRR5EDDiusfvhXM/DgzagAATsCEzM9OyM7MsN1uYQ0CpUECprKjIQ2mhQlGhFRcUWH4uuERAyp/JE1bRfT1DKCwssLzcPE8/ceqQkttESukEjdjYs/ugT7JXrdrOiT+9ZcuWF/Pzct4AOE2qKLVJE0qssrzIykuUqMJ8B1GEQsCUgFRurjIHqMpRRnWeo8wSsgWusrMVdMzIwg4RsBXlggTGaUwFWH4//iGiOA/J2ym/E1+a0pSmNKUpTWlKU5rSlKZRYvIdyeVnhViM9iPX0Q1k8aFhGxSgGRgcVhgKGqEYBAnwBNDUb10CTWiUOrp6BJi6ram1y+qb262+qc2aWjpsQMAoRBdM9bDGAxzlAY7ADzrmC08AhAgFAkKF+QJDAk1FgKKCfCsRIJpYUmITSkv9WCagVKRnsoUvMjMyHXBFCbfE8LCH4eh7P04atoxv5m/f/l0vtce2bj2jzy3mkx7IrAI/ogbLEPLkmCVgVJiXY6XFBTYBoFVZYhMri21CWbFVlBb7/eIiMq1joQqjQBkVoFJsios4UuotrrDo/l0p9fe4YO75UprSlKY0pSlNaUpTmtL0r5eQsaGkd3kXmkdkZG7HWpYYXMSidPzKsIBT38CQdXb1ChB1WmtHAEYNzW1WJ1BU19BudY3t1tjS7iAKo7NhQAtYIY7EdSYu7ft9/5au0RhVlpZYhQBReQFWbgJFZaU2ubxCodyqysqsVOAIIJUN3iAqgSPHCXF6PRBnlDMdwy8R8SgJ4fd4LduPjy7mbnt0QcZf/U//05ae3p7PGltbrLWzy9q6uq21WwXX3W3tuu7r79ezWCGGDOVkZzl6zMnKFqDKchyDxikHzZN+y9Iz3Oc8NyfTNVgVZSo4TAPLCq28LGi2ygS2AFwlxYUOuHL0nGUrMj7kNaPgBacTjlEhqsa8gNKUpjSlKU1pSlOa0pSmf7MUYwWEcc7dQ11k/cW176kkobln0MFRC+CovctN7RpbO62hpcMamzqsuaVTMn+3r0UalJw9ODjkpnX9aKIErNAo9WNuNzTovxN5noARJnUAo8piQolVV1ZauQDS0YuX7Pjly44Pls+aaT+zdavNqa729U2OEVJCTmbADiSVeB0Qkn4okv39r8796D/pLAZK4ZGfLGUMb8248dZb/6F/sP8PO3u6raevP4QBjqjq+qyb0Ntr3f191tHTYzcbm6xOYAv7xixlurSo2IaGh6xDgIvnUPENJyhc6i3D106hiisqyHWNFOuqinREk4VZYH5eMA8s4Mgz+ajxeDYKfh7uFXDUveR6rLhhJNEmpagQgy8veI7RT0kadXFvih/3z/An5f3kaXR/vGfSlKY0pSlNaUpTmtL0b5dcVk0RKEdURmPIBclwcCCUGqL7TjoBVLhJXa+vRcKszo9dhB7rEGjq0L3unv4QkOd7ghMHfmvXM+0dvbrulczf7yZ3KEvQBiF7F+flW4lAUmlhgZV4COuQSvIl10cB8zvM7liPVF5c7AqU7+763N7ct98KJK8/vHiR/bvnnrOqqdPMenuiItAfpX2Y9HuI7iX/iuKTZH5F3IvLIPlgoKD78hNRHGf0WHQ+zmv+VgTN7pv0/P+aMfT5rj3CIZscsQb4p9iiI9dCnJ0CR50CUg1tbfbpyZN24NwFgahWV8E9vHSpL/Zq0DUgqksgq39wwG0nB4ai4PaUINn4OthVDup8SIECBGwBpkoK810zVVaCdw2OhSEUF/p1qY7FRQCpPFVwtttUUlkhxGuwhGhBttwT+s3SPS82z5cKiQPnqeUVlzSUeg6lXsZlw83k/ZR7UOozaUpTmtKUpjSlKU1p+tdFo2TD6AjFk/qpACnVrCw+RVb0ZzjqED/O0dfyoAliLZJk6IHhIENH8rRrhfQbSgscOAStUpc1t3WG0ErosiYd2zqQy8OapCzJ9cGSLMfXIeVJfo8dxbl1GfeycqxYYAl5u0KAyU3vBIwqSkqsorjEJiiUFxVaDsoMydojSCUcu4UF/vTd9xxEYZoHgPqlJ56wGVOm2KAAXJzNuBhSiyZJ8UMxeRGlFpKIU+47dgmRBEwx7JiCdVJhuVD4jfT5vzEJiE3++O1+SXHszej/dOcVnc8Ot8ZQSuXn5OSqwgbszf377cOjx+x6Q4MtnznTfv+Vl616cpUNCL3SGEh8lwqoo1uoVmAKrRXAqk2htUuV261K1rGlo1PoN2itaAxkGHtK3BYORXaVIXc6Kh0hexm+QAxVH84riiKwlQRcqlDAVkVZkVUqVPjarCL9nufPozak8bCWi3MKOHxjLN1PIcbv3eXZ8aJOU5rSlKY0pSlNaUrTv1yKpfAkWAqH0XQfcqL/xnMZbhqHDD0kmbhfAAlLsBacMzS1W0Mz6486AjASUGJ9UrNAE+AJpcToT3ChoGgBEVmEpGIh2zVJ7pghClWlZX5dXiK5GaBUWOQaqEyAydgsjPrOCAVxGhl92Jo6OuxvPvrYNVDE9/CSxfat7dtt+uTJNtDXF164F0XfjWFIwj/AbdZchZsj93BzLjCpcmMZEp4B3TFFLooW5Vt5ZtkRj3t1JessWMvZcHT9YHQVAHWH4hDF31CCs3NzbXBg0H64Z699cOSo1TW32Mo5s+33Xn7JJlVVWaJPACqiGAT5EQSt82EaxTAaKF0rDAwHFI0Lwx4Bs+5+zAaDuWAnAEyArE3gC9DV0tlhbe0d1ilQ5v7hiVvxxovUHFGzDsvRsworLjAPIO2sYAqYnxeZCQZzwZKi/LAeS6FcQAuwxXqs/HyQucCW4szQUSdqhWixRFRcHATmQmOKrqPT6E+y/NKUpjSlKU1pSlOa0vQvmJDzIqE9SYh78T0OnMfBAQg3RZJ7TfIra4tw4Y2JHQAIUNTU2uFAqa2rx9cp4eHOg+RgZGTWHoU9ktA8hSMOH4aUHrQy2ZJPXXOUm+MmdoCiSYSSEsm4JcH9d+zhLj/fvd+5vJwJqIpkZcCVB4Et1iNFWp2gzIhF2xHtTXw/JnceoVeQ0bFQ+/uPd9o7hw5ZRREAapH94uOPPxiAghQf6eEEJxfETSBp3EeLxrKj642Ndub6dTt25YrVNTVbt7ADwDE/L89Ki4usurLC5lZPscUzptucKdWe5+CtLwJQ0Ojs3BfdF4Ai5hwBqP7+Afv+57vt/SNHXIO0as4c++3nn7PJVZNsQKAnJirU2w8ReKGG6xBfBEQoAb4MGFLoHwoFg2kf/uJ79K0egaouAbNONSIKhPVYIEwaFM+EzbdYp9Xvv3XpiPYLk0PAGM+AzAFbfBqgFZxb0NCyHUjhLRBHF0UCU8W+VivsfZWfl6NGFhokwddqCXT5+i3AWEGOjmqIOo9dt2cCtKhsr3BIGaSRkU8/Rud+nyOn8Uma0pSmNKUpTWlKU5r+WZDLrPrjR4hzBeTXeFKdiXQJ9wnADUK+5M4u1iSx9kghACLJsLrnvgV6w95JXd397gK8rbPHnTdwzrqkHv2OlztkVwR8fA2gTUEOBfzgytvXIhUU+FokX4OEjCoZncA1ZnMe9LsrDvgNkz0FNqL19MdyqCsCMF4LCgm+yW0XTaPHPNyDXM5XvACa2qYm+/ann9l7h4/4Hk7BhO9xN+FLxQp3IwAcy3xwbndT8V2+dcua2tvdsR3atDzJ5Pk5uY4DbgpA1dTV2Y2GRutSWQwp7wnlK1N4IVe/l0rmrxKgnCUAt2jGDFs7f77N1rmvfPK8i+4jj2PpPgGURQCq3/5JhQKA6lAhrJk7137ruWdt8sSJ910oMSWj5usxwNJdjl4Rfslfv+EHHkarFexAwwZcfQNqhPp2W3ePtWAe2NlpLW1t1t4VNvLqBWjpORxiUNDBi8hQ8DDiR66ZFVBghkCFyQI61k2huQKZg9YBTqzBqiwvdhPB4FWwyNdmAaLyHHDFoEtoXhUGsAreRsK6LDRaNAq3zdSRfCY7YZJUIF+okfHupSlNaUpTmtKUpjSl6UuTy5kR+WnKNShCAccKaEAwTwPYBA91gKUh1wz1AI4kbwIecOLQ1BY0Sw1NbW5619LaKXDEpL9kVgXeHx5KuOsBJvXR/niIraZcm4RztXwrlFxZKLBQVFDo65Bw+T2JwL5IRYVhIl/P8A7vB5kykhkBB5G1VsqtSJwMf0N+4/PUe9Fh7E93IORZ5FosyK7XN9p3du2yD48edY3YJgGoX33yyQcCUOSlravT9pw+a3vPnbMjV69ag66Hlb8Myes5qpNcydTD+m43daOyyq4ot6yZMyyzeooDw2HhgcGGBhtqbDBrbrKs/gGrFpD6+iOb7fHVq2yCypNyQ4kTKKXu74PuD0DpCQdQAiv/8MlOR5Vod9bNn2e//szTVhUDqHsU8APTqLzEkY9ULA3B7/Ofc/+JBkPZJRwQuTtGAaVgLohGq99dtDeoYJva2hXarDkCXGix0Fyh+QJs9QmkhXjVMHT0fgbw4aB/XNNWQfTBbJCQ6QCqrKTIJlSU2MSK4iiUWrlAl2uwUrwLotnKxEyQyPxjhIiCsaZ+U0i57TT2ehRF7zlxDnGdei/1mZh07Y/H76QpTWlKU5rSlKY0/TOgsSLLKEqVdaLz5AKa+MVxZBsX7DiGg59wD8soyYHdAj54tUOL1NbZ5Xsh3WpotVv1ARy1dnQ5gAqmdciaARwFTQ5H/sZJl/yoE7RKaIOweqooYg1/iVWWlFp1eblVV5QpVFh5UXG0hieAKszO3CmCpy81uZHCAUqeRMRHo3sja4nC0Q+6F93+kckBlEJHb49dq2+w7+363P0l4IUbAPXrTz9lM6dMHeVE4m4E5rheV2f/6fXX7PMLFy2ruNSyqidb9qRJNnTzpg3W1FimZPtEYZENVVVZ37x51rNkiQ2VV9iwytb3pFIdZggH5F67ZoWHD1vi6hXL7+6yVbNm2ealy2zbimU2ZeIEX56UbCIPQA8EoAYEQFgY9u6hww5QHlqwQKjy8QCgBEy+VAruRmMaw6jLlEYfNwzXXPnt8BvJCQ2YoxozYEqo1NdgYTLoGqwBNx3kGpAVZhaGdA/NVb+14/xCnaZdjaK+tV0No96BV3cfjYCPZ3gnG9T7mAi69gq7UswEVYn5eVkOqNzjiYJ3hjgIPfNb7AyDNVi+V5Y7vghmhZgTBtfuOZaVF7lvJ5PKR8iYQnw+kumR3x6IKDe9E4ovTWlKU5rSlKY0pem/LyVFmUhGcYqPsRVPdO3yi/5IHnNZyYNuMdsdXyMzoTXqYYlIcOfd1tFtTS2drjkitOoaMzv2RfIJ+L4B93iHlgkTu+5eXXNPMiSWUXwCGc9dektmw8QO87WJZWUKpW5Sh5fqT46fcLly5Zw5tmbuHFspYb5Iz2Yofb5kRDJefnaOZbPXKtqWaNI+hknx2qOk6ZlT6nkK6ZVsQBd5J0CSg1n/w9KWpLz4FVAMoHAed0XAh+U+Hx8/7uaDGxcttN989lmbNfXeAIp4yBuy9MXam/Yfv/td+7yh0bLWrLXhefMtMXmyJTo6zFpawnKZwgIbKiu3hMAm9ZrZ3maZktEN54B5uTZcWGI5jY2Wf+K4DQt05QlArZgpALVsqW1ftdKmCb8MOYC6Qxnehe4OoCDqTE/kKCEDAgp/+f4HtkMACq3LhoUL7Jcef8wmTZjwYwNQcaXof2hAnh7+8DmHRSHjKd/m2dDw0OzoBj8NB3fpUSweb4g0DtFzPKNKYPYA7ZU7tWANlgAVdphHL122YwqXbt+yBdOm2cq5c21YgAtAhTMM1m65Qwze0buuyeJ+BNbwZBjUhdHiPzUAQBJrsUrwJoi79qICKxZ4KtQ93x9LIT9PnSraO8vvcUwJmA7iadDdUSpkqyMKoYW8QeQrzl8cRt0Pl34SvZKmNKUpTWlKU5rS9N+VXD6J5DSXT+JzjnHgvkjyVaKfZRuYzCkIKPmaox72SlKQbIaDBrRGYT+kYHbHGiQ82wVX4F3uSdrN7QSOIEzKgmc31hlhUic5LT+sQyrOzw/7IGFh5Psh5Srk+++Y3bmpne6xVue/vbNDsmSzPS7h/dHly229wIXl5LqDCYtATbw3EhRENP9zd1L+g6wcZGYHF6KOTuWnvcO9X/PbxBKBOaUHORIZFLPEr4Li7+Jx+0rdbfvB7r0OoDBN3Lhwof3OC8/bLMnM9wugKIPzN2/Yf/7e92230m7bt9vAgoU2VDnRywkzPkBThmTzrOYmy75923Ju3rTMxiazzk4vj4Tk4OH8QoHlXstsqLdEe7uVKz3PrFtnT6xeZfOnTPG6wUotKu4HonsDKEgJcRM+gaQ/e+9d23HwsBpKoW1cvMh+4dGtNqmyMnjW+BIJGI8owGRfUK4GBX7w4AdqDiCIJAVtD95H3D05xqQUmAoWl+g4m6DzUCrsFQWyx31jHG8yrckbI8TCMv+BBqEj39HL1tHRbocvXbL3Dh+2z06csm9secTXgKFmxeyvWQ2HdVhorFqEglvUaNvVCTvVeTsFsDp6utVRu3wGg4WGeFAhP9jWupkha7F07tfkNQJyoSMFRI7mqqykwCaUF1tlmUJ0LCsFeAmE4QyjMN/BGKpTTAvdwQXlpMARO9WgLeMYrn2GIi6L+PiF+tSNL9xLU5rSlKY0pSlNafoRyWWPFKGMU5c5dOJiUFiHxJqkUd6e/ZhwTRGACccMbQJDaJFa2jutqaXD6psVmghtfh9royBOBsHf16lLDuKIF+awbj3czxFwKilgLySFwkJ3zT2hrMTXIlWVldvE0jLdK/L3RueBdOsjSh/y3fnam/a/vfGm1dQ32hMCUI8sXWqr588VMMv1tGNNxZvDsVmVvx+d3oF43kGHjsjJyJIEzlmScqH2lp27cVPfbPDnFkydaktnzfQAGKT8vgpKBVCXBaDw2P3xseN+f4MA1O+/9KLNnj7dBnt67pol4kAupjzO3rhhf/za67YX0PX44zaEwqK01IYljyvhAjCDln3rtuUfPWK5Vy5ZtkBSttpGlvJFPI4kKH9kXMnOyOponH7qkc22ZdlS/91l8ChFyWK/T3ogAIWW6U/f3WHvHDosQb3ENi1ebD+79REBqIqvDECRodjBgv5bc0eH1TY3W2Nbu69dwhkEgIIGTYPFZnSKAFylCpUX0JI1d3TaqZprtvfsOXcgUVVeYQ8tmGeLp0+zwtx87ySArOiD/HeinCG+CyWv9Q/w1Sbwc/r6NXtXAOrDI8ft1Yc3CUA94zMNdGDSxTvMFsQIOtzjjogfRaSJhXatBOWptbPDwVaL0LHvkSWghS/7doLy0qc8e/cgYQo0DABQuOQYQNBIuQH7mDHJCq7aBa5ioFVZKgaAmSChpChy4V7oz2Xn5XlD84qM0jpyjP5El8n7aUpTmtKUpjSlKU1fllzmQqAZ54igw4kE6p6ePmtpw9QuuP4mxMCoQUfut3f0SLYGHCGDgV1cInNAAfjyiXhX9MST0jmRqV2pTZBMOaG0xGXGSZItJ+p8Aq7Aiwrd2YAkrUjO0tFlLVI2ckwlT7YfEdKD84nzN2/afxKAutHYZE+tWWNbJcRjxpeLfC2AlZSvYkq9jqNPuefyno4oEVh2ckuyMlouvNHhte6ywEVda4t1CrSQIMS2AZXD1uXL7VeeespmTJrkGiKI8vhRiLRQNg6gbo8AKOJdv3CB/Q8vv2xzZsy4N4BCPlcFsYfsqWvX7C/f2WEHB1SfTz5hg3Nm25DAa0KyamZnp+UfP255Z85YTk2NZei72Xm5NhlMUFHhGr9cN4XMtML8At8EGFfmC9A6Fea7pVackC+b9ftfA6XEAJL+7L33BSCOWKkysXHRIvtpIbmJSux9+XYf3b6SRBNwAKCKBCBdUqVfuFkr5Fxr9S2qfAGXvt4+9Z/BaP+ngFKZGUANOXnCBJuJe0LQrQp+1+nTdkGIG+cQuJUsLCywaXoGm9On1662mVVVjm5H0d0KUOlGfYujiTPXb9iOw4fsgyPH7OubN9m/ex4NlACUvuPZ05+4UYechXvRH370kFAHv6aGfqW+3uqURzp8ZYkADp5VCgutX9eYAOI6nrVYnQKvnSqbeGNiygTTwg60W3qO+51dPW4ySDnRaPkUYBEtFGutXP1Mo+I8TwHPLbrHrAm/402QRY2YD5YU5fnRz9XY2JW6mHu4fde9XMXjYMs1fxxD9rwgKUsqCe7Fkev4fiqNvXYae5OIx31QFP+mQBrSlKY0pSlNaUrTl6fkcJs6psY3U8bcUb+nUnSfg5/qj8sK8VG3YgdZEIeBQXfS0IHmqKPbQ6ufR9ftkntw861n3JMdSyIkD6FtwjU4LsJ7JSP19QftC4R8mJeb5y6/0RyV6YhsVV4sGUvyK5qk4Ao83+WiPAnbLIHgiDtwX4/k94KM5OmPi0GEjOWBf14knH2RkG0BbQCLkzXX7M92vGcNkk2ffWida6BWzp7l3woy6ehvjEt6BPkXhxI4PmPPpUPnz9uZazXWjpVTXr61S8btKSyyXqW7WzJxL+v69c5wXb1lHDlkaydU2te2brPVAm/IxsisI57ovhw5gFJgfRcA6gd799pHAlDUx/oF8+3/8OqrNvdOAIrmAOkHvFUDdm81tfiSme/t3GnHFe/gk0/Z4OzZNqx6pKyzb9dZoX4runTBirOybcXsmfboqlWuEcyTvO5eryOgC8BE1i3B1FIBciXKvcr6HvRgAErC+V+894G9d/iolRQX2oZFC+2bm+8TQMVxRRQu9Tf8d8H/WkO9qxrPCqQAgK6qEjpU+Ak1dEKmGnumCoGG7Bvz6psJgYdSnU9Sgc2ZXOUFe/TyFWvRvZyKSp+1yOgV+hYQWTJtqv3uSy/YmnnzvFKpcEfddyvEKN3uUlGI95QaKRqoj4R8vyHw+O+ee9byc/IcQCW7D++ME6cDK/0G2LnV1GRHLl/2vHYoXjysTFKjnid0vFSNbJY6QEFpSXhReaB8ugjKL7MJXWqkyf2v+gFReInpcZUtTi1wjBHMGINHwRAim2A9HzwNRvtkqbGSNtxpwkiw78VTYFEEltwkUAFnFwAo7rsHQdZdqT4ciAHKkiFy6Z7Hb9GaLGdAEdjSwY9x4SbrgGMUxlL8+yiKC1rB40tTmtKUpjSlKU1fmpLDbOqYGt/UPb/NNedx4NJ/iIZk/UFAFXBAxnA33wI67oCB8x7kj7DMwh0y9EiGYd+kToEl9kXycwX2SRKIam7r9Dgwu8Opgq9HkmxRKIDEmiOcNhBw+12gY75kjrAnUlijVCqhG7CEAF1aVOxrgNgjiY1lfb04wC6e8E1O/I5jRfQliElswMnN5iY7fPGyfVtCPzLgCxvW2+YlSyTvzfS8uAaKgrzLh0IxB3M9ZLzTAmSfnz5tB1iXj7VSdbUlKgWIlM/csjLLkUw5OGGi9ZWUWK/SYRcvWdEbr9l8vbtJYGPb8mW+nytxxsDzyxJxjAJQe/bah8eO+XKV9QsW2P/pG1+3uTNn3hNAAXxxyobp4X4Bw3f37rNzquMBAagBpRXtU1ZLq+VeumjZn++yqQKjD61YbttWrrCtAqRZqldFEOowJs4VXAMZKWG+CnpAADVgf/XBh/b+kaO+voZC+eaWRwKAklAePzs+6QePL0SKkRn9jQba2tVlV27V2duHDtiec+eso7vXhlTZmQJppspPVE+1werJNqTvZKnB04GGBwYtIbSd0dZq2bW1ln3zlg01N5p6pqFoTYB0ly11jxzZV69aT329zdf7f/DKy/bQwoUhDTREL9i7JBtSOumwmBMevXTJ87/r1OkRAKVOHJvw3Y3i9UZHBZx2HD5iBy9eEGhstEx1dNLC4rpJJaW2XI3smXVr7ZFlS/y7cbSUXGyexx/KL9zlEIETdQI0VjiyYB8sABcaKwLlTGCvLI5tCu4gAwCmcmO9Fh9jXVlGRphxAVwNE7Az1m/kkTrDhBAX7M64HFShrcpzJxjuTbC8yCp9vyw8ChY44AJkYVbI/ljBLWeWZfosARrIkWMAmsr0qDyCulKJSksp76gY0pSmNKUpTWlK05ckFBHxeJocfyOKxtwAKgLWCGZxIbiHYwnnvj+SAl7rAEYNLe3W2Nwemdl1WnNrp4BSrwMlliqgPZKAoZiRATT+Sw7wwV/CLgI1IMm1Qjm5LjugKSorKXazLDZIxTHCRB1x2AA4QtNULPkE+UkRhnQTPelOpj/kISm3+QIYvhkuvypyQCAZ6tyNG76s5K0DB7ycXtq0wR5etNgWTpvm+UkCKGicNPALshFyJHuf1jQ22Nt799rriq+notIy5863vkWLPI95Z89apuQ7NpTtmz/P+lk7VF5u2TU1Vvz9H9j09nZbvmCePb12jUCc5GTF+QWrrAeksQAKE74Pjh6VPDpgD82fb/+Xb/6UzbsTgEohlAmUxdErV2z3mTO26+gxu1xYZH1PBQAlQdJyJUPnnzxpQyeP28qiIvttyfUr587xd0kDGr+fBN0/gFKi2Qfq7z76xAuFxrxuwXz76S1bbOJ9rIGiL0DxI36tC7QoHxw5Yq+pIdxuarIeNaxhFdbArFnWs2qlDU4Woi4ssAQdIQYJUGj56r0gTYGTlhYr2r3b8i5fosVan5Bo18OPWI7AU+HePTZw86YtUgP6PRX0uoULPAoqnM4TLxyLDqMoLgJmKRpaW4X2z7ha8oiQPODxN597xhfigd7jfngnoiMR4Vv79tufv/+BNajBDk2caH0AOuUjT+Wa0djoTOKp1avsufVrbc7kKVaKn/sYoOn9OE3JsoiIy1AsEWPgn5+PzKSEyRXiCiaHbEB8ua7eAeFH+j6Mav60qTajutpnc1A1NyrfOMXAkw2zHu72PTrCNGmwfDtLfzIzw0JMN8l0RohmK9MZBIALM0G0U+yDBfgqLym0yooSm1BRZBMEuirKi62kqMC1WGxkjPbKbVVdg6WPkOiQuSh4hnQi4jduRpdpSlOa0pSmNKXpfokx1gdSHTWQxjIXAZAkQBTM5wZda4R5XX1Tu2S3Nt8fqaWt0zVHmNphVtelZwBRAIakswfi0TnLLZBJkB+QjVhjxCJ/5AOkE5YxtHV2uInZC+vX27ypUyU35AsY5ek5zOow08oKE69RSK5NQvYg2SEnIl2HQxARIpnB/0YPJR0I8Ht0+lUQIA5AcFgy46cnT9nHJ4Jnulc3bXJHbHOnTPG8jNIA3SEB5C1Leb8kefYNyZGHBZSuCAy1PbrdhgVS8g8ftgIBj0KBlizkM32na9Ik65w923rWrbMMyeklr71uVfV1Nq+6yl5SuT6xZo3KKuOrAVAq91QAxT5QTOKvU9r+rz/9TZuvdAzq9zuWr+rCAZTSsv/cOfvs1CnbL5n7msBx35NP2sDceZIFsy3v5AkrFG7Ivn7d1k2ust979Wu2YMYMG1Jbg5B3fxJ0ZwA10vK8MmMA9Y87P7UPBSCyszJsjTLzs9u22kShX9dA3SXNNOZANGw1AgnVtY1NduDcefv0xEk7dOmi9WMXO3my9a5aZf1z5trghEpfMKYWaBmobgW2MvsCek0UFAZQxTkVp+/nCuFnt7RaQpU4yN5UAl8UdLGAVUZ9vS2ZOMF+54UXbY0QOWupYgB1t3RDpD1b+b8lcIML953HT9jF2lr72Ue3CUA9K3AQ2a/G8ZDXMXHS8KnULjXg13btsr/4+BNrnT7dMleusj41roz+fis4dNDs/DnLEZDcpHtPqMGzWXF1pcpB+fdGEZcj8Sd7fLJwnfxK34vv+hn/uRd+9N+FdKy/p9eu3K7zdW0/3LPHJpSUeqfeLAA6c/Ikd/mJi3bWpjnjVD4JqGWZWXA37wr4/geMYebIjFJ3b1iPxbNuJgjA1JfpYOx/hU0xHgVhlqjcC9xFe04AWAJabn9M0DN5uVn+nGu5ivODq3cPmBWGd1GB5yhk0SYAW2pfTinq+HDOzejIPb+MjuOSF1hEd3suTWlKU5rSlKZ/ZsRYnxz3o2uNwxqMR+4L0Fi/xnUAksARwAfzuZb2LnfrTWjv7Ema4rmLcJ3HIMlDb3AN3q/fkBXcy51iB+Tk5+RageQktlzBYQNrvSvQIGFKV4iL73yXozCzy9HYfbH2tp24VmMnr151APXbzz9ny2bNdDBCQJ4KxFFf0RgeJom51NF/Dtc+oas0sIUMMgkT3tksBQHAEYN+85NhJsHD9jJKdCgnnolAXwy6nKLP3g/FAGqfZF32gPrs9ClPwzcfecSXwcysmmS5Ag3uLt3TLbpD3Mhw2ZKJDgo4/fHbO+x8a5v1SU7uFhBKVFRY7o53bYHyuG37Y9YnoHLizGmrVb00qgy7tm9HkLfid96xCsnK01X2X9+00V7YuNHj/aoB1GuugYoA1AIBqG8CoGYJQN1FA6X8e3mp/ewSeNp54oQduXDBbpSXC0A9JQA1V3WTbblHj1ixwGJhY4OtF7D+7Zdestm4SEeRIxpVVz9GegAAleNC83d9c6wTEogHbfWcOfZzjz4a3Jjf04SPAva/yYI+pIL5h08+tbPXrlnb4IANzFDhLlli3SuWCwBNctCU2dFh2QIUGe1tZl2dlqnK4f0ErgwnVgkkVVlCjdHBhHpNsl3DHBRn/sGDVrJvr+VLsF82Zar9xrPP2AqhYBp08tm7pBki3Xiou65G8Y87P3Ob04a2VvsFNcjfVHxe4WMBFJQSL52YzlvX1mZvC6h8e+9ea1mx0uzhh61/6jQHUHnnzlr2sWNWcOG8rZ0+w7asXm2blyy26ey8rPiTACoZb3TNn5RvJb8PxfeT97gRygnGRuO+Xt9g7wvN/2DvPnfLuW3Zcnv+obU2VwwLBuJciELQ0ZkJs0cCRKilyRNmgG0CTG0CUa0AqM4uB1Bu76w6YAYqrL3C7jmAKt8bC1DGtX5jU2NmnAYUYFaePpUZDjAccOkYNhwOXgPdg2BpgXsPLGI9VqTZ8gCgylMn4xwAFgEsAFlw6x5cuxMcbMUDCUVDXr3M4mM4DUdO4os0pSlNaUpTmv57EOMQg5YCB4gx2kN07qTnhgQuJEsBaJjMZKwNa5EYgxUART0Ao3AEFCU3lm3tTHq7Q7PEOM77ri2RvOVjtOQfwA/jK8AA72dokvzok6M6j9YqYXlSXhRM7yYIQJULTAGasLphXM7RMxI6XOuA8L3r5CmrkvD8h197xZZLHkH2459vAhtRkGbIqfKaMjxTBJimsTyBfZduNjW6t2PM/JiUnlJZ4b/j4ZllDSxzYKKXPOUpH6ydwl05gI80IrMimHvgAynfuhvFAArzPfZFQn7E+uZnt22zhxYusOkCN2hd7gWgyDs/kI7PJIP/0Q/fsMuKO0syYr9kWmS13Pfet2VK+wvf/Ia1S9bcvXuPXVd6m6ZUW/emzQ4Wiz760IoFTKsV389sftheFZBDBgJg/ig0FkD9cHekgep7UACV42nZeeK4l9eJS5estmKC9cYmfBGAKpHMWqQ6BUD91gsv2Gwd8dPwQJXzI9L9mfCJcPUIgHpdQvYnJ05K8O5Rg55lv/T449FGur33TjMNWoWMgIzg/OnJk/bn731gt5qbLFMNuvPRx6x3zVpLSOj11j84bPlnzljhgf2WK6SZrY4AqOIzgxJ8excstJ4NG2xgyhQbLiwM30Dg94ZG5vosXyi4RGClXB1u5ZzZ9stPPmkLZ86wQTGCsR3uTkTDyFaDv3z9hv3Xt9+xfefOOQP5xce3228887Th4nw0gIoKzgVuXSoAVlg4WNPQYO/t22+vq/JbVq6y4U2bbKBqkq9dyrl+3bKPHrUiNZp106fb1rVrbNPiRTadnZKV769aLQnDAkB5mjCjVFnhwvORZUvtuXXrbPHMmeG7XqbRS0pCfJosZz8VGwsnfk1Sfa+GRABEMCbMNdFUNasDNQkYYxrYLGDcqnNsemOnGB50PagyJccojnzhn05Ii/46E3OFko58G6ZHflib5ZotgSZctE+qLLGJmAhWFvveWZgMsn7PnWQohM2K81wjStscyUscyF907r/yAIWgcxLnlDy5B419LooPSjlNU5rSlKY0/RuhoC7hJDqmjDOpNOoyXCT0LnJMEOy5JoRrxkp34KBxtaOrTwAIT3a91iwwVNfUZrcb2q2uoc0amtutvatH422YHGVynLHVRzyNp6xH8n0jozGRc9ZJuzmdgAWbyJYW4N2u2NchTa4ot2qFqrIy30gWcMU7bm6n95z0AXLgaQ13PPFoVxj395w9ax+fOGGfnzrtXtX+h1dednmTcZ40pLyl96JjCvEM+Wc9+Mlr1+ztg4fcAVhLZ4fAUKHNl7C9fcVyXx6w99x5u3TrltW34rVZcpjSiUkdeeCbSyUvsk4J0Od5YewXoasKFCVgnHRAIxqoc0EDJbmXcvuF7Y/ZQwsW6DsVDqBcy3WXuDzfXl4J26Wy+S9vvG2XkHtXrbD+adMtU/J50ccfW1VLi81aMM+6O7us5ladtc+fbz0r9My8eZYh+atg12dWcPmSTZJ8/PMCTz+97dGvHkDdwoRvnwDUUbdgik345t2PCV8EoD4+fszDqctX7FYEoPoBUJL98yQjFwuc5d+us/XVk+132GNqmgCU2vpPku4BoOLKRCjFTG3A3j5wyHaqAaCBoWH9+tNPW9WEiTYggffupLhUOFmZAj4qnPrWFvvk2HH79s7PrD4rx3LUkLofWme98+fpSVVEZ6flqFHnHDtqxUKiCyoqbbaAEp22UUI3G9q2qjFlTZ0mELXJelat8q9k0Plp1/wmQT1v1y4r3bvHJgoArVm40L4l0DPHVX393hjpCzrcmfQ70WXn5dvpK1fsf/n+9+3QxUtWKJT/K08+Yb/29FPjAKjoGF1zCfOgYV2pq7P39x+wt44cs5ZVK214owBgdbWDxdyaGstSfouU37UzBKDWAKAW2gwHUMPiOXdL6IPT+ACqNAJQawOAEkNxABXT2CRE5cPfONt+1B/GBZJMOUPO1BUAVgAiB1bDmPfF5yEATtFQYRrY3NVtzWoLTR2d7pa+DbAlJtApAO/Hnl7XZBEPlJmBTXRYg4UbS8wB8ABIgPmGwAZ5AK6g5YKJlpYWWoXvkxX2zJoQb05cjPt2vA8S8iw3P1cFhydIz9BIoGD8kHKE/BCdxxQXVJrSlKY0penfNsUAKh4XGDs4RziJAzf8PLqv8Q2Tu97uXjeta+3ostZ2jZWtnWGz2Ma2aMPYHuvqGdD4OOjjLIAKTVTQRrG5q84lMzHuxgvvMczApK6skPXIAKMiN+2fVFpmVeWlDowqS0usAIcOTFr6WKoxNjNyHQ3A0pGxlbGYJMd5y3DAl0LKa+o1YIP07DknACWwwZqhKn2XPYRWSvjO8nE8LIcYO6ymEvIqW+DgsGH/mbN27fZt61AaTSAoU8AiV0J9EeBDee2WXDaMzKA860UvXzw3Z/QPuAiMZq1S+d4qEPKoAvuOomEbTAz5pO7d0gHFAOrA+Qu288RJ16zgSvsXH3/cNTOTy8tUXgFAJekOcQJSsnOzbY/K5Y9++LpdAvQIGHVt2GDDAmIlO3da8fnzViB5dED568SducqtD+cNVZMtq6PdCvfttVylpVwy1S9u3WI//8R2RfzVASjksqt19faD3XvcssmdSCif/+dvfOPOTiSSkwUR1tA7nwgksY/UyUuXrVbyPyZ8/XMBUNmWe+qkFUlWzrt5y9Yrj7/7yos2Z/q0EQB1jzr5qijr//arv/r/jM6/SFGjp0EBABCkr9XX282GRoGYdldtskFWsY7DaiB3J0VG5atjYcZ1vbHRztVct/M3blqXCmBIDXNgSrUNFxS6mjG7tdXyVMlZVy5bob61QRXw2NrV7s0DlS6b5fbq/qCE6v6yUhuaVOXINEHvpwOIWWDulyPQk3e9xgpV6FMERNgLqgLzPzGOOFl3IxoFlKkauaE0f3bqtG9Whvtu1ietZf2SGMUokDGGiIGZl74BNvnt8AWAF4SceydNssTUqTYs5oT9bXZjvWXeumk5+s5U5RHAyEZnpSpfn3mIhfKviGLPK+xPcEkMBi8xqN1nVU3yGZqJYpQP8t0kYEotU11zSTlSlA5YVE/M5GBuByAuKijwvRqwhUalj300m9exuzeboqHinqM2smDqFFsi0A4jXT13rnfKDWp/2BGvmT/Xlqlz4gYejd0ktQniYzYDM4XW9i7r1GCDS9T6ljZr8MAmfO1WR2hst9q6Fqu51WSXrzfYhau37Mylm3by/HU7duaaHTp51fYfu2wHjl+yYyeu2Jlz1+3y1dt2o7bRGhparVUDV6cGMswiWCCbLUaSKUanTMJBFdQuYeC0T44CcT4IinF5wUDxMU1pSlOa0vSvj8JgGI0D0VjATF4OQcK7jxU617jZ19Nn7QJFDQJDjDOXr9yyU2dr7PCxi7Z7/1n7bP8Z++zgWdt9+IKPTYdPX7Hj52rs9IWbdk7j16Xr9XZd49ntxhbXOLkZHh6OhxKWn40pXZGDgfkaVxlT1y9caFuWLbXHVq60bcuX28NLFttG3VsnAR3rHSbMGYNZszNFAi2TrWUCV4yzxQqF+cEBBHsnOXhifHO5z7Pj5Mf4YhziPczzbjQ1uhB+rb7BLUTWa6yfBNDQuEm8AXYR/2iK76AlqpWc9u6Bg3asqcnaZ0y37hUrrU9hWGkc6uqyLn2jU3Jrz6zZ1rNsmXWvXmM9S5dZD5P5gJLp062rrNw6BZLaG5qsrr7RHZ0hs7B+KwDEMYBwHOI5Joxvt7S63Muac/YpQnZkfRfl5vEgQn4xS6OI51jP1SUQ0tDWbj2SJ7uUz8H8AsuQvDY4ucr6Zsy0nooJ1kd76pEMXFdnOQ0NNlxc4u0tu77OrKXZsgUkV82aYauUV9rk3WTY+yGX8fQP52LIlGduSEZSXskSSgBctlcojcMoG8aS3vXMqzAB4ZQX8vYNlXmd8tcucDsk8ARIJA9Zqrtc5SOjtc2mSH7coLZaIXkxKdf/hOj+AJROkpkSeCJjt4TuS9Rp2Ey3pLg4FMo9Kp/fXQPV1+dA7KIE9hodO6cJOarTDqlwESwz9K1sVXDu2bOWLcG+SO9tVsfGz/vUyZOtUt8F0PWpEdU1N1lvYZGZOhfgK6HG6BZWKsjMnl7LrrkmlHrDOzVrtWAElQ6g1FjulV4RDRaik9xU59l39pxvXIbWYu28+a6avFfjIwbACvbDqJAvC0Cdr7ttfeo8Vl3t+UZzlq3yyKyttRyBwim6x+bAU/UMLjnjOELQVZSuH4XGB1B5NkMMckEMoFzVHrGIu3GKODl3S5bed0CmU2aQwo7gQevEMQ6ss+IZZpryxQTYr6FSbaxKnWeqOuIMgak5YuTz1W4WCTQtQ80+fYYtVJrn6f7c6sk2R2HulMm+fgw1Pup53J9OKi+1xdOn6blqNzVgzRfMkBklOj8LaAFZdc0dGnwa7VJNnZ0XUDpzudZOnLthJwSoTl647tcXrtXZRYXLGqiu3mhQaLRrtU0Owm4o3BIga1BoamixFg2CbQxgGhB7Onutr7vP+vv6bYgdtlUW5NVdt1K3DKwAK7+O7sV17uUbnd+1sNOUpjSlKU0/UYIvO69O4dvwcHg6R/FsxlQcLfRoDOhik9jWTmsWwGGsuKXx43pNvV0QWDp98aadunDDjp+9bkeZxDt1xfafuGx7j12yPUcu+DUTfBeu1tnVm5LLbmu80bjVpXizMrI1ZpZojKuwGZMm2GwJ1njXXSKBefnsmbZiziyF2bZKQuna+fNcE8K2NIRVkmkWakxlLJ0lGWSaxtwqjZUVAkvIBzmS0RizkAfHjt8+djPGewhF4pQ6VKWej6EYbNxobLKrEpBrJECj6Vo9b65PnCN3BdBC5F+MKJ7wRoK43dxie06csGu6Hli7VuBphfXNmWsJAccM5MSiYt/uZmDNOutbvMR6BRCZjB9QufUJcA0KiGQo/xnlFQJdeW51dVPyWYYyhlxSoXgAP+T17nkKGrM6ySDXla8rkrXIB7Ij8h17b6Kp8/K6SzxOyh86PfKJl+ReAcG62ps20NVt1itwrHQO5+ZaAnlccmrW9RrLvXbNHZMNVU4MeyjpfkIhp6PdVqueVyPDkkZk4h+BwiQ5ziiGrL2ny87U3HAAhdKESXmwQjmy97gAKjqKvA2oHSFno6yoFfhrVRsYmjMCoACBubdqBQRbrFry8SYBqErJcv/MABS5UlDFZqmCyRSbgd1Upm4KRGHfihaAjsVv9yRFBfBhE9frAmLXbt1Wg2qwTrQwi5facH5h+CbrUVQwOZcuuXvyYr3z0IJ5EpRnW3YiaMOmiSn09PXayevXrUuNOVMVM6QOhgt0GjjBJDgDSvIAJaoU9quCYWCny95G90VKj7drHQGNMYBinc1aIXdmEWCWd6s4ShGwgvMEFiteVnouqhP1VqoxTBaAErBzJxLkV2WSJUDDLtnlEuxR9cIw+gdxBRq82fl+TCHq1HYXLkbduDuNB6CY7QFAzZ8y1cFFzAzvSqO+OSZlqa9St4SxNG5mwm2+HcCWGLTyngzqpKnngB/242JWrVoMb7YY3yIxx0UCS9fVAY9fveILVdFc/fazz9qrmx62pbPDrBr2zQwwaK4AVRPQXjFYMKOmtsWxsIAdrHOd2WH/DbNBo9XU0mE3NPBdFJBi5o+Bbv/RS7bz4Dn7cPdJD7sPnbdDJ67aMQ2EZy/fsivMDN5utNsCVc1tXW6fzp4ZmFgkovwArIYHuQ73HMhSD8lAcY1TlqkU/+wqQYXkdXQc7/X4t1S6n/fSlKY0pelfGsFLoXHHJe7di9mNPBP4s/i1RCGAhI9NA8M2KF4+2I/r737rEq8H5Fy7iZXDbQdIh09csc81Rny455S9s/OYvfbhIXv3s+O269AFO6jfTp2/aRcFqm7Wt1p7e4/HxxodNCFMYk8sL7WK0hKN52GDWRwfLJk507avXGFbli+1bQIOzzz0kD2//iF7VkDisRXLfe0N1jiMfWgH0CYVaexH1vB9HyUXjB5nI5CkPLr0of/JkolPoqJMWqBE1w9CowBUXb1PsGNCt1rAh7GZ7XMAJEEmSaYgSTGAIo2NAjyHz52zm5LPBhYutKGycsvAVE5yTb+AQ++y5Q6cBgViMiRLsgY9/+wZy71y2TJVXwmN/QMlpdYnGaJP8meWyjtXgOW25LfWlmZbqPsTkTlVNl9MSUT6IeQpYQ3tHS47X2ZpSiYaqAU2FXPAPMmv9wugRJQPQHb6hEpfrtIomXJQ6cm8etWKWF917KgVnj9nBYAM1SMS7CDAqqTEo2etVKK93XJaWm3NbAEoyfC0f+o5yGjhOw9KXvaqG0wwMeM7XVPjYJG0zpWcC2AsUxrGBVApFAPONoHCJqUTnNCsqIenT3cAlVBecm7e9C2KrL3NqhWnAyhXjBD3l8zAl6C7A6gUilEhashaodkaASBm7ZkZQGh19HmvhOtn1xyJkaDKrKmrc21Wl4TdIfy7SzgNlZBtWWpsFBLe9wokPK6aM9uWSCDGBz4trbOn287WXLdjV65aT1GxZVVXe0dg4zAHT/65hOXcviWkessylHYKeLUAFDMZbm96H+Ucd0iOt5pbbK8a5m0BqdzsHJ+5CQAqanx3IGJwACWQhPOEyzcBUHXWO2Gi2dRpnu5MNbiC06dcLZmpBtbZ1emN78CZ874/0/uHj/heTeSXTog5III9O2x7GpM2pGFdV/hqSPudKBVA4TXlLGBTIAO18iKB2kkqJ8r6vgGUM4Dou9ErnjQFmLurn/VNnSZnUcID4dnwfjiN338Q8lcVX4iCmRqzfjFCNj8+cfWaf3u6ynzT4sVWLZBYoo6NiSBmkvOnTbGls2a4a/6NixbatmXL7PEVK+2J1as1AC33d9aKCa9Q+1msjgxAq1Y5MeuB+UKWGDMDB+0KEwQAD2u9mI3BvSvuYOub2l0zdbmmzs5crPWZxQPHNXgeVB1r8PxAYOujPWds18ELPtN49MxVO33xhl26psHzVrM1trDHRo97QSKPsb25/nARAuYfmITEM55x+fIcR//DuUJypLsDfaEOondT6R5RpClNaUrTPwtyfhbzsNQwlnQv5pse4KU6gafCY52/Kjh/Dc8Amrp6NL63dtq12kY7e6nWjpy6ZnuPXrSd+8/YewJEb390xN746LCDpE/3n7V9+u3ImRo7femmXb5Rb7X1Lb6Wick00son2dKjvLTYpk+a6GDHTe00Pj2yfJk9uWaVO3t6ZdNGX+LQ0tHp66xxBIVs8ty6h2zBtKl+jZkdVjiuvYn4ejjob3T9z4FSAdQ1yYc19Q3uAp2tZ6orBDZ07iZ8ngkKfzTF8hrjb0Nrmx06e85qdWtQ4zobybIJa/xaAlNDybN5R49Y3v79lnfwkG/QmivQlnO9xjIlgw5NmWwJCegSfl1wx1lZn+TJQslxaPRYbuDrwJTucYtR30LuABA0CejUSoa8ILmWSViWgOAJEM+FDwKg4mdw8IGGcZXAJUsXplSWuyw+sazUZldPtpVz59qaeQuUUZUFIMv3U81ROiWbKP3ZkiNXCWivmjffzQK579ZbIfoHJsqef0z0s0b91LXrdkUgGECPNpO2y3IUlAB3I+KgfvHKjNOx85JL2Y80R9eJggIbUp5ZmlNw/rxlCktME5AMGigA1P0W4gMQ0X0h6I/C/QMoPUwjYO0TQAIvG6jmls2c4QXEwq/UzvkF4qMiGhrCPwWCFutaQ4N1l6lhqwEkhPBZIAbnyOrrs2yBiAx9L1vPTmaGRA2gXyAEu1gW47GJGCq+XkwAJdwOVJRbQh3MAZS+49/D/lPgICHUXVlcpAY1zxsdeXFR+07pjcg7pDeqoIHae+6c1dHplM54DRQFeT8AisV0ACjWQF1UuvomVVkCVF1ZqYbQp857xXLU6bNwE6pv9qhT9YpZdyitTV1d7jyjvqnRbqrMrqlholmhU+IFh0D5BwYS8ub5uwuNC6AEUNHEwKwBUDTkewKomJKfo8D0ddUji0udgYgB9aje8bCH+3OYJOnzBagqS9pF6us/CqXiAsr8qMoVTzyUDSpzXIdWKG9Zyhdr2ZjVQvMW1mLhOKLYyhQq1CExY5xMKK9wZgcAmyXANWdKtZs5AqbYn2LVnFkCX3Nt9bw5Op9jywH8Yk4LVI48z+xZeVGJvpWv7Kle+waixb/d1tze6Wuxbje2Wm1Di92oa7Ibt5vt2q1Gu3qzwS5h0nHttp13s45aO3nuhh3TwHvkzDU/njp/w85pwL509bZd07O3BNKaBNYwF2SvDm+bGlBYwAujpn+5EBDb2yMMxICLbkMbGhUoSf7EFeM3AqWcpilNaUrTP2+K+JkH/XFQRIAfKiB/wBvhk4x94puDTGh29lpjs2SW2iZf+3r24g07Kd579NRVO3j8su05ctHN6vbqyKTY4dPX7MRZ8WY9h9XBhZrbbmZ3q6HVQRbe8AYGhvXpHCsrZC3SBFswZapb2QAWWFuOB17WIXFkzGJ8WTF7lsYc1iJNtbmTMVGf6F6Q88S7j0uorG1qdisJgBNmeXkFhaYcuWwA/0buicf0EH7k4fYrpXiinon1qwIyDqA0PgMIg/MGwAZT46SaPI0mfsMWiolMLIXQQN3S9aDG5KHSMt/yJpGVbZm9vZZ75arlnzplRWfP2FLJT4+vXm0LVLZl+XnWX3vLurq6bVBj+7BkAWRKNFJeYAJZFR3ttkSAoEoyQdCKBbPGL5CSGAOoFslZt5UmLH1I55p5cwOAQvOnZ0Ke7oMUZ5xzlBh4B5wk+ZiJ77kCKksld6xQfpfNnKX2McHXbV2SrDiAfC35mHE+S7J1NstfenrthuTZtu4uj5O2g3Lgy7QJB1AKOPTCudfJmmvuNI217Ask36MAYbL5brIyRDr4PvuGAcaY/GYP1lyBJeoNRxhZly76uq6ygjxfyhG0W8VusfNjadFRmbtUrTy6rA1OeSANlBoBHtHQwICiExKC51ZPCTMcEj7jZ8alqMYBYhQKgvTtlma7KDTfpQadVVziKsa4sXqQgJelRpzdUG+J/j4HH9frG+2kGMWnx0/YZXWuQVVIvxhMz6JFligq9MxRfgmlhY9mC2gAoIaFZCuURpgKbiOZMfJn70HxMxwDgDpv9eoEcacGkOnHuwMo/U6+MV3EDpY1UFfEHHonV7sNbqxazejtswwYhK4T1dWWMWuW5ekbOWKaCQnhgwKa3QI4TTR6NZ5LN256w2L37Vx1DPYqQLUfwOG9aTwABYNCI/PlAZSe1TFmGmhfYOrnb97wmYQLtTddLX+zscluqwM3qTzYfwE1OJ7yeC8wyC9JkSaOhk694M3v6JXLdkoAirtTJ1T64ITmaEhAFSDnAROF2ExBdemmdAo+W6IomTHCnA+gWq52hhkoe0mwxorZnvkCUotnzrAVMC/VFwMhTi1gGotUlvPFQGBus1WvlC926dMm6v2qiX6NSSrMNHZ+kS8mBuDp7xsS0Op1s4+bAlWstzqnAfnkhRt24tx1OyHwdFIBTRU282cv19rFq3V2+YZAtgZ7gBjOMWrrWzV4twW3tU1t1izA1tbSYZ1tXdaN84vuPhsQqBukTGBCyjMM3dtlDLroUvQrgso2BH9g9HWa0pSmNP33oLH8CL4V8y+OOkAIWvA5+F1vT78DpPa2bmsVn8Up0G3xTBw3+ATW9Tp3KHRc/PYwgOnkFdt//JIdOEEI65IOKsCPz1+5bTcia4HungGz4UwrzMlzTQWTdz5WTJsigDPFTcyXSwjHisfXIGlcYg1SbNnCGmsE4QUaV2ZLVpgmkIVZPVoGzO1Y00t+MgXy2MvoABuONjX6pOWMiZN87MFhE/LWlx5PUwg5xgXHKFC+fh79/lVQEkBFTiTGBVCqyzsBKNLDL2gvmOg/cv681erGkMp5SGMrGihAVJbk2PxDh6zg1EkrUNk9vHatfe2nf9oqqyZZu+TMuus3rEVxDC5YGDRX+maGZIlsySuZEt4nS5Zbq/pi/GfPqKBBGqeUqR+9iyzEPpnsA3q2psafxaoKGYI9oRxA3aecRdHHFK8/o4ywsJqiNja9arKOAta6Rslx7vp1O3frtg3kCkBJtkBOztG38pWe6yrj0zXXXbbBuyKmnAA698iY+qH7oNAuQpq6AFDXanwNVJXKfa7kHkD9/QCouBTylQ5ScE0yLr4DcH8+rDrNqbvt4K9UacbNPH1lwdRpbiqI+emDpJpn4/ZMSLZv1QfnhDC5ryejiKlLvgNQvLsb8xSiU9IRL9yqtX1qlK/v3uPXz6/fYGz2iiYquPO+S+EoASQGLx14o9t5/Lj97UcfW53ktSwBke6NG61PjVIplPCom6qI4rNnrWzfPkvcvuWeU6ghz7RSPajGh19493EfaYIw1fN2yIwSjeTwYSvau9eGhYQXqnH97svP21oxKWrJBXU948/fgShMnuFZXKf/x9dfd0TMrNGvPfWk/YqCfrSB/ju7gCQOyq9Rnef4lau2U2naee6ctbIPFPtYVVXZkATzDJVLDmFo0AYFKgfUQBJ6F/IsqbxzBShzr1627HNnLVMdMae9XR04z2eqcIuJhxyIUrpXhyRNsRtz3E3+cM9ed1n68JIl9uL69bZUjdNBhMr0rhQ1rCRPU4ChNLV32EmV1X7ldf+Fc77+Cw9Anhe1AxZSlijfmNGxwJDvAiKK8vK9kd4vQxlFmeGdjERgSJg0/I3a2D999pnXAwPU77/0ks2bNdMGlfeQGlH8qSgvoZVxWz+M+S1JKffjn+JbIyeilPdSo6Bc6Qvs2h5vLoyHyna182YxjGaVn++XpWOr7nX0aIBXGbZ2dvm73tGjCGPI7H+TSdZfbtB+Vd6s26PM2SOLI7vClxYVWEWpAGFFsU1gvyyFytJid9+e3IA4T+/oCDjPZLZ2VIZSM5qmNKUpTf88CZEC82e0/3hm7e7pc8+paIRYj3pbwKm+qd3NrdEQhef6rU9HX5/KmBRx1iQHhAErMJ6xBhfhs1DjdqmE1MpyrBfKbYrGN8Y4No5l3RLCLkAAfhqEsxR+7RRiH/mWrkf/5BSfYsXBGP6n775nB89fkCCZb0+uXuX7DLGWl0lSfz+O458xuctvpXev5JuwZ9Ip9/b868887ZPVOG4AFPhGuuOYoDPOMenJFijHL1+2v3p7hx3j3pNP2MDMWTZUXGzDqgMm5Yvee9cKJcsW5eTak9u32/MvvGBHjhy2Dz76yG4KdDRLLut68eXgTGKgz7Jqay3/4kXLO3rMVijO33zhOVsl8IuwfUd5S0mkjhmva5qa7dCly/btjz+2IeXxW09sd3kEYIgsFrZiifI0Xl2NzW489vph5EfOSA/yQZtkhn+U/PPDg4esXe2vf9o0N2cskKxRfu2a9Vy9agUCUl97eJNtX7XKLWxYGoKVkNMDtJlYHqGPoWT5u48/sfdVVvOnVtvWZcvc3HSyZHDf7PY+iLbAJsjHlUYsv3adOuWeB+k/+AaYJ1D2kuTntaoD7rE8KK6DLyU73pFYjhFktX7hG+Q0Amu9HhhAMSvATMf3P//cmctTa9fYI8uWuNkSqj/vrHcila6whmcOhoSP/z95913DLXqGmE3X5s3Wu3q1DeMdRYUHGMrq7rJcVUZefb3lqgFmqUEMKZ7u4hLrnzjJhqon21B5hRKYbdmNDb5R2LA6GS4bmWnIY1+lPQJ7tTdtoRrq7738oqvDaWIxgIpp3PYfPUMnOQKA+uFrdqrmmlUofvaB+qUnnvB8jetDnwauTk4caFfqW1rt0IWL9unRI7ZbcbWuWWtDGzb6GqhhNdqwdkvP8z3lI6u52bKvXrEMCdEJNCZTptjQ9OkOqvgtV40qR3WRcb3GZgnZb1mx0jYvVV3MnetMhr0HxmMyTrqN7S4ACpPID44ctR8KaMKsWO8DgFo2OwJQzqyi9+5GxKl66FW7OHvzhueV/QpqujqtF+2g6imzvNK6CgqtX+WZjdmifisSWChTOmYXFNgrGzfYRn0fRgg9UEdIySoMhHcBHn+rjvydz3b57+sXzLfffelFWzhTAErf99gf4BNOqUUala+qJASlG00bm0R3dPf4zOO6hfNdC+UuWPUQA2NoV+RPYTjhXoNIL7NJdNawP0cIrKVir6umjnb7/Mxpe2v/IQGtPtembRFjmjF5stW1twWgJUDdJpCFVq8HYQFQhhAgpjWovsm3GXAxOSA97JPFTGZODufZAWTpOk/HnNwsB1r061yAlEJpSYFVlhULdBVZRVkIpUX5VlAQHGzgxtb3ytJ7qsRQVsrPSGYJlFtKm4rv+8OE+IcU4nZMY39O/Q1Ktvn4QV2PGmxEY99JU5rS9OXpC12WDvaFm/dB47zHLWeu0UXMbBEm4nOoXwJOL5uw91sX+yP5prGsPRVvbG6PTOf4fcA9oPb1M2ElYQgHD+KT/Tpnzeyg+BUT8PBqZuK5ztVYyd6PAKTSwiJ3NMQMPxYDzNoz8RhAUY5v0UEAIBHgq7yPDBVbWKCV4J/nSd/yHIsHjuSc8SA6vQORbR6Bj+OM68/efd8ntxnXn5Qc9ctPPO6OqEZkMj4UldU4FP/ECEXamATNRMsl6tP4w/KNGw1NLugXsxm9hFgciSHMsv1JlvLsGZLcEe/1GH9tVFbukq8RABVvOguAKnxgAMXE6TEBqL9+Z4cdV3kMSU4DQGHt4xooyVR5Z89avsbTgosXrELfLRdg6lYeW/T99nnzrXvhIuubP9+GJXthOpa9f5+VHjxgM1V36xXXN7ZssdlTqkdkvzvkKwZQta0tdkRp+rsPP/bx+6e3bfWJ41lVk33MZaz3NiF6ILknleI61OvInFh6/YMA1Pf2HbA21VHv/AXWvXWbZUuOLlF+siRfTtG3fu3JJ+1xgW7aJnEkP/8AyUgCKJUfsu7fAKAkV+JsY9uypfaMsEKVZBZXNqTGG6U5UHwRZCTkIbwoM/mORpEJZhza0Q+RVemDWAX5a3yff1EU4VwXyaCbyCSQyhoHKTEYImAh1q16xiILubFFoVXyKefd4is8Q9tENuPok9j3C6DiRoBtKhvJfvvTz7xynl+/zlwDNWuWM4u7aaA8M1HBIMCdELL8wZ69dlwg4JYa7oDAwZCE596ly1wr41okfTdDHTZXwighSw0PANUjYXuwWEArN8/93OcJ1GQLSAA8WGTWP2eua6Xy1EGKdn1m/ddv2MKKcvuDV14WgFoU0qOO4ODIr1IaTQqRVn9GleYA6rUf2unr110w/mV1SrQ+VM4XAJRHqgjVyYmDHbZvNTXZ3tNnbNfx43ag5rq1CZEPCkCRXjo1QmWCPIv55J05YwUSwgsa6t3BRK/i6J8x3QbUyAdmzLIhgcxsActcdf5clWGxnmNDNhD5N7dulfCbY4NqeOxU/gWKbsUaqOsCUDR0ABRrgDapU7+8caMtmzNbACo0lDgvdyIvJ/1z9bvayJt799seMYsapaFzcrVlLl5k2RUTLFODT6+Y76DqH41bphhZdt1tMwHdSTeu2zcf2WxPPvSQz9wxqxC+fR80Jml0Hga/FnUAZkK+u+tz3U2418jfffFFWyRw+KUBFC8ov/Ep32YNYKc6Hhq3vWLMe06f9o6IfTKatY3KPyAK8ws6YEwhlpS/ipcj5Un79O9kZduw0opZw45Dh73v0YEx0fi57Y/aOjHFJuWzTR2dGZvunrC5MFqtoOFCSGA2VcKDmESnjphWUvddSiP9mGd60YTpyDpDn13Rt+n3zOwwaAG0igryrCTeWLiowM+5h1aL9XOArFjLhYaL2ayiQtaX4cmQa4EsNGDRcxyT67Agr24VKhIMHZLyjSuIg9+LrlMpFKF+i054Jr7HiU9mRJdQ8rc0pSlNPzJ5v4s6mJ9G19z6Ql9Lvakjp/C5ZIiu4X8QvABeBtjpCxokABJeUDFv7ujqsU6AkfiYa40EoLoxy+vu899wzNDW3u1rTtE8MYvMxCD8jX0CATuF4l3FkingVyyo7xbAYosU+DVmdnhLi914I7yVFBT63oVlCpjO8x5ABuHOhTTSH/MpjWE+Oca5jn43Pv4oFBUPgAlg82fvv2d7NPbwWQDUrz/9lMspPpHqpB/uMoYTnzsmUnwIl52St1izw1r1G/X1dlvHxtY2H5PDZBm8HN6v8pDcwFjH+vIpEpIBmIUCV+QdYBCkrJQc3yHzXwRQJx9IA8V4xfcQeo9JXvubHe/Zcd0blpw2wISwwBCuvF32aGu3nBs3LP/cGXeowIQ9ctWAAA2y40B1dXD7rd/yLl50GaXiVq09s2qlPbpqlS3V+ItTBNJ7t8qMZWfM945duWx/8+FH7mHu5Yc32ubFS3wdNW0wrickgC8NoFIo3pD2Hz/+2L4rANWssu2WTNe76WFLqC6Ldn5ic1SE65SPlzast6Wz56TIexE9QDJC9w1uzPFx8NcCbu8dOeL527Z8mT21ZrWvGbubtVZMoWaD7EybDP0pWJdxT41A/UyBG6RXgTbbPxT6N1owPFczQRLknr5wVL8GKAHEXNaBr/gxyEjc79JzrOHq6hVfkTzFkd+QiSgbN99zjfSXAFCsAwJI/O1Hn0hAG7BvbtnsG5nOkZCcI0GPxjsuUbjxqRcKJm3tbif58bFjtuv0KetVhzUxqp51D1m/OgsuC4fFnAAVDixgTLxPgSHgqTCy2tss/9Rpyzt1yjIFIjKUpkRJqfUKnHSq0+RevmRFn31qAw6gKuwPXgZALfR2QTqcjd2lBPwZVRKzMW7CJwB1RgAKBvFLjz9h39rOLs530kApKG7iAEDh/OHTEydsz4lTdvTWLWtbv94GBVR8cSOzNxooEhImM5WHgvfet/Ldu23GlClWqE7aLAbWqjJonzbFupcut75Fi21YDD1bcZZ88qllCnBldrTaNwSgfuP553zvKK+L8bIXVUQMoLAzjk34GAwQ9r+2aZMtm6sOpQYWOlQUyx0YMI2c59i7Ac3TG7v22Bk1vozVK61/2TLrnTc/OPhQA8VhBvWETJuh88yWVsvct8cmCuw+vnKFPbp2rS2fOdO1fM6c7odSksUpTIiZQzZc/vtPPrHvqywxC2Sx4e+++IItETNNqpK/UED3ovgFOjhXCR/ELtystb/+8GM7cvWqtSruHnXafPWJORMnupekr4lhzhRTHlRndP6YWpTjpSH6nbgBY6wjY3f2HQcPe3/EDe23tj9ma5YsdgEj4i4jL3IN09EpdQNTaVd9N2twYS0jJoLN7e1uMojwAXPpUpq7VW89YhrYkQdNmAYWPyqIOY1ox8J9yhUC8IWZ1ZBmgFN5aZFNxDQQrVVZka4leBTnC0wFUBUDK3cPL6bI4Mhu86w58/MoMLPIpEtmlmInj1EWQ7mF7yfbpqcnujfquRSK76cpTWn60Ql/yvSpWNMLxafeX/lRN6JDuBYx5ok3BV4SAgJY4DWcR4CJTWUjoNTegdldhzU0t/kG6PXN4mO6RlgK8y7+ActSYIxzzboCE7zZ2ZiOZ+k8JwAhjZPFeflWKmHfhf7CfOeDV2/X2ecnT/n+NUySLps909e9ignxgZAHHRGi+F4qy/HrcPrjpagIyRtriv/i/fclR512Pg+A+q1nnzE8sqVO2N0pYV5F4t2Ud4eERzzYXZfMwdrhM7W37EqkmZFU7vlmUhs5zK1lFH++ePMEyQ5zJ020ZdOnufOkmZOrfC8qABbfDZ+OCykcxtIIgPpyJnwxgGLi9Nily/a3AlAnlLnhRx8NAEogj7VMACjAEunP6mizQo15BWp73aXl1qV6lpjs+4hmCkDmKC2Fko9KNUbOVXtAc8SkKO62qQSv+7tQLDtjjo852l998IEDDDz8YtrGRsWso3JZJ87SPeK8HwJAMVHwvc8+sx/sP2C1iryzvNyGZ0y3hOq2WOD0iaVL7IVHNvsa7XKVR7x0wlvwA6bBS0Nljfkf2sq/ElB89/ARB5pszIzXyEmSwQcjWTlmAbwZpAY+GD5KmTIBTrmFdeqxdU64xzcIgV8wuYK1TQA/MVDq6utxKyDXJEnewTIHuQfwClCinRC3bzngeQ7pZwIhK5PlCgRkDmSQcJ2l9sk93OG76eaDAig2JD2KbemHH/rH0cKwwA9VdrYiJUPjUlRYcZl5kemCWfKPBSpeF0K+evuWq1751vCEidY/d75rXQarq3x/J2biERQze/RMW6vlCnzlXrzoe0Xhx58+5XFnDFvvylUCUE+6O8qi/ayhqrPFEyrt37/0oi86o8AoLGqKyroT8QxFKxHODutb/6sAFF5U2NQV8PTz6pgAuy8CKMXtmQ3fYX0YDOmDo0dt/6kzdkqgpY31T5s2uuMMIazQcL1Sei33nXdsyrHj9sJzz9l8ddYGvXtaQPHg8ePWtHixDWzdakMSzAEg7s7x5AnLOnvGntOzv/DUU+6RhYWBZC0MKCkUVcJoAHU0AKjCAtskQIwGavncuSMAKnrHIxxL+g3tBKZib+7bb++o09yoq7OWyZOt+5lnbVAdyPOlCkLjxH4L2bdu67zdMnGcwTdUPyVieo+tWGaPrlppK2bPCbNn+u2+KE6fiFPaFx2kUd/7h52fOoCiHAKAet6WzAJA3XsmZFxKfgtzODF8DVi3mpvsoOrh2zs/s8vqnDmKH0cUOeqwJarPlRpMfvXJp2yx7g8BoBTHqKK8Q7lCDCqsGUT9vzMaVJgJXS3G+82tj/hGePHM0VhLtXEpavM8E7cNb3sKzBViUsjMDC5E8RwE02E/BvbVwFVuW2e3AzHWZAG+2I+NMnAgpbZOtwoU2CLjDH3A//Gj/mMq4KcK9Pfc3BwrKym0CZUlNrGcUGwTygFcRVaq+6zJQttVVlLgoIvNtv1lT37Iw+hM6yJ5zYme9RDd5DRNaUrTV0MRHxndsXTPL6O+F/8Ud3zxqx7xf7ZmaGkTn2FDWYX6pnYHRnWNbdbY0u4aJMzsiI49EJ3PALw4V6TOu3QG35L445pwFuYjeKNBQjCcUFbmnlCx0sDsBzDki/eVDjdVUwBgMZGEkPv56TP24dFj7pH2l5983JZIDsHbMMn28TBJZCrOWFQGcVH8OCn+pAgt2u3mZvtLCeaYjrdLaGQN1L9/8QV3DHAvAAVfpgQBUOdv3rT3NH4fF/hgXRVakUR5hfUtWWp9kgf6WWOtQsjq7LK83h7L0fiQoXEhQzJYVlOzZSgdeEkrzc+3uQJRrz78sK/zAbjC+1VFge5QRl8VgMKrHNuX/O2779oJPTcs0DM4dbrLanjey25stN5lyhPrvJEtc8KSEZoWVky5Ao24NM85e9pM5ZCrbz6+cqU9/9BD7pKbduVCNy/cIS9OSiKTfwj/CO4A0j8X0MWDMuWyXXLqYytXOMgcdxL+R6AYQL1z8IC9deiwXWzv9Ild1tLnqfyqCvLtpx95xL62+WGXT8OSj/DufckRY8hrgzpWXps6OxwjYDGzdMZM3wrmidUrA4CK5K6R2gtn/CXQx1HOsI6NpQhogQjsLYVmsVn8AJM+AnIJ7R2tUlhDpjTr+9QNU8dx/cT5GKkv/vB7dKoMZ6ofZeflW25BseUXlViuwH+eQm5xmRWUVFhhaYUVlFVafpmO5RMsJ7/QMoZ2fRaiU0zJeJ2i64iSKFoJPiYG85cffOiZ/c1nn7GVc2a75zDU16OZyziULLXgmIEbgCZcVn525oztP3featSJO6jo0vLgNSQ/VwJTlh6NmKU6WEKMzvDQJwY8o7LC3Xni4QO189krV6xZDDKxdKllCvDlCfBkq/CXqeH/u+efs5Vz53gn5fNegDGlnkdEp6ckYgD1HwSgYDJ4T/nWY4/Zz27bNj6ASuaTUwEoMfWa27dtx8FDduDsWTsnZtMqkDKwAQAVgUPypoYMoMj/4H2bsH+/zZk21VauWWPbHn3MLuq9P/2TP7HamTMt8fh2G5g6zd/JU31kCYTmHDtmT0mY/uknHrfZVVVukuDlNSqToihtMYBizwWY5g9273EN1KbFAKhNtnxOikrXexQFFt5Nkm65cKxjq4Trv/7wI3v9wEFf4zQgBtH51NM2KCAFWCo4cdLylM5ES7MNS/jGtXwGg57aDdqgcgnG39zyiD2t/OLWFRedcae4byI9fsjwgaOhvc3+UQDqB3v2eDmsmzfffkcACpNThP4vTXxEBJPqUttyZq+8HbtwweoF/ocEjvUB34MsTyB+eVGh/dYLL9jqufPE4DXs6/1QlPrr9RNFmEop32hobbXdGtQZUA5euKhBpdDB4Nc2b7KVaGvVZkLfGz+ucCfUUzgLfyin5M2UuqXNo8FjNhjGGhZQDnqZ+eywwoDPAGFHPBjU3up77Rq40JYxgGEyg8fKmsZ6MbgB8YcsG0wQn4IEooTep+2gtYJ3sA7L11opv76WKjLxY10WAN01VGpXmAliQlgiUFWmUFosgAXIKsl3oIVjjBKFYgGu3MI8k2QU8sjo7QNvlFGOnPoxDv5DdExTmtKUpIhNBMah4DMjXPqflHuZAeB091pbR7e1thMk9HjoFlgKQIn7aJbQMMFn3MGD+AROGzgyIcdv8B2fmFX8BRLM4X1YWCBMA2oqSgglVqlzPKQyhrEeCX6BJhzLGF/HCT/RkS1I4CnINKQcortn6H5fT6/47GnbKSACiJpTPdl+5akn3AwJx1E8j4B3V/pJ8Y4o8TnKa4MAzF9JJsNCARntiVWr7PdeeiFs2eLjt5JFusZJW05OrjW3tdkHx4/ZQQGXizXXrUnl3TthgvUuWGgDjC+Sr0zlCuilfn1CVCFT13gPtr5ehX7ftzObDVwlq0y8fcutJDZKDtu6fKlvOpu0vrgD/agAKrkGSvIFTiT+ese7dlx5STy82QZVh7TPwr17LBdNXWGxDaBtYimIwIRrFDSGZUhWGRZARGYs1hi+TDLYtlUrfFIXjSQAPR5OvDzvkh8o9sIHIMDj3Z/u2GEXamttidKDD4GXJAfSrr/0hO4diLKkLD6R3PX+0aN2SnIwzh1Y2rFi5ix7YcN6W79wobdxiDF9FN0hX17qKgCOQfYL58jBXjCiNgGoPxV4fUMyLPtUbVEbwLKpROWM5RlazgCKul1LFB/bdZ91SKzdxmTO5QwFlznU1gaRQ/Qbckhseod8MjwI+A2VMSwZg7RnZEpekAyZV1SsICCkY35haXQucEQoDtcApZyCIsvS82iZ0DDFWqdMXWdKJskS78jMzg1ASwFMktH07o4EgjTMBWYDUwkUCiJJ3FejxeznmADKn7/3vs/a/PuXnrflqgy0Hcxg0Fm/UO5jb3jU3AwFD/oFNV64ddvOqJLZqRnf9W0dHS6cUlCo82iIpBF1Z6EqolQFUlFSatPUuasFomBwrL957fPP7ZxAQb/Q5IA6d6EKf4EaycaFC3w37lkS6Acx9SMZqfSFG7SHANromK6B+qEAlBo/LknRPv3M1q1eNvc24cuxa2IoAUCdsfNqyG0bNlm/Og9OL0YBKJUFQKPw6BHLF1ibWVpiWwSgWlQm73/4gTUuWmQDjwlATZniJnEFmC+qk2RJeH9h2VL71jNP2VQBEAYKsvQFAAUpbQ6gJPii/mej3u+p3ABdLGzEK4sDKAYvpccB1DgMK3Qg8xkAZlX+/qOP7F2lJSEQMbxsmXVtCeWTe+G8FRw6ZCWXLtukCZXuLrQExxhibp1i+JgBVJUW21OrV9taMUpmAyGfbRwn+XckpYVUki4GXjSm3/70U1/fRRsi7t954XlbIdDvIFrPjlc8SVI8YZYyMIq4Tp04V1vs0uDDrBKOODo6O61j0WLrfvwJn8nKV74zTp20pRrMf/flV9z1qc+UKi6Pxj9OILIvEp/M1jfqVPfEz6B+qqbGJkhgeGjh/AB0MbUUQxkFdFMpmd7Q34jT85Ps6yJ+iOuXdshLUcGEfEeBB6PHkveUH7wKoTqnv3ZqMAWYY2OMWeOHAvZsnE0fWjR9ms1Vu8U8hzbDTFMQloLqnXuALVTsXLutskKs2SaPpJ3d2zED9LVYgClfk5VvRUW6J95QKODEugSeKcwXINPzgDI8CuJdEPt9P8ZBv3HMZD1WMq8xcR6VR9xYOMR1l+wXnOvgl9E7aUrTT4pSm1tq870jjWmj3uYV/MAxOk8lpEb1RdYj4ayB9UZx4BrPdj29eLhjDRLrkwgSjDp7JFSFY6euOzrFI/zZPufxWK+waSyaddZJ4qa7KD+sLeIegAgzXxwWuNmdjgS8uHJNYFN57jHhJOlHWVNak/1VR6WdsTDWHPAvcETndv5el4Q4rER2Mhl2+YotmD7VfuXJJ339Kt/gaR+T7kIhzrgYw9gxbllCnkTSFLQfIeq7xz+KFGeOyqe5tdX+7qNP7KNjx31vzC0CLL/9/LPuzhzTZ55zOSAl6nhSnAkv1u5+R+PkiVu11ic5amDmTBuWwNsv0DCk6yzJIZl1ty1DYx0gKiHZisnt4TIBkMnV7uqbZQiZGsfRQOUcP26FKsNSna+W7PXLKkP2RUQQpnzGlUlEIwCKNVDHvwSAyvCxArnmhOrvLwVWjgnYJVhvzsSz5Nz8XZ9ZqQAyLuHzlTcM+ftVP0ynZmvMKlDasMSpLCu3aZJTFus9lARonZB5g0kZ4xGFylfvTtQ/UjHjHFvF/Ne337bT12pck/XMurX2jUc2a5wq8G1E7klk+T6bB2VJee8/f96BNeuyMR0EVG9fudJ+eusWP/fx3SnIJfH1yP0Uir6N6SqAJl5fDeBBTve11Bqv2Z/0Xcl7KESQzXGUMVVH2hwKk7BkAHkBWaFHvIO1Rpz3eXyAItpJMg2q10wAkcA+7T1H7S8nt8CyxR9yBHqyc/MdLHHMEq/I1jPZ+j0nT8+obHPES9AYEXLZG41zASbOc3XM0TFLMgBdxbPIH4W4mcb9Etkt9CPan8rorT/6jwlmfEGG7kXGZ2bCYkgEHhoMmfY9B/RGa1e3nb1+3c2i8NSFmnjpzBmWC1LTczCXkOeoEvwvX6fT+EUKkRAdeEEBgZ4brMO43dLqQIoKZ9H7gNJLuljsyQwUsxnTKittqo54MPGIVLiN9Q32AwnLhwQmbjU0W68ENHYoRk2Ks4vZk4Jm5gto+w5EBVJgdMzDFy8JQL1mF2tv2bSJE+3nHt3mGhP9OD6AgjxrmPAFDdS7hw/bgTOn7Wxjs7Vt3GADGzbYsEAgO0R7AVEWfE/5zrlx3fL0fK4E5lzdpywHlP9uMYNunE+IAWRLsC767HPLPHvWstvb7OsbHrJff+5ZB5Nob75Y5iMUe2kBdL5/+Kh9b/duH6A2LFxorwpArZiHYI4XuCC8jkeUC/mjns7UXLc3Pt9tu65cFrOaZUPLV1iP0ppdV2dFn3zsCzbL9eyqlats/qKFVqkO1adOUychO0+dbpIGyJkCw7j1pI5pl16AMd0lL8nHoiIkTZiHsunxP336mb2+b5/ng80If/uF55whwgB4zXnhOOSdV/9pKzAG1jQxS0p7YMEw6WP2E1XyfxSwfl+DV5YYb9/qddb55FOWJWCYf+KYDakOFyu+3/vaK7Ze4DQuMzrjvYj0ZatcagVO39p/wHafOWOXbt22KrV79g15Ue3HvSUOjqmnkHSnZBvgngLfjYEKjBCCyYeAva8YlQYpZm7jCZWEgFlqW3KcJkpGrXf5nh+jIFRi18Qr/v6TT33yARvln3/sMfWZLT6L06U0oKliAG9XGWIa6NdiqjDZtq5Ov49zDpgz9s/xTBTAHhvoAQ2Wvn4iXjehe0kBSYkjTbTzUgGqstKgqSorKXJTQEwGMRHkyHU55oECYq7xUv5ZewVPoixG1mHR5qPr1Lz6l6LSUBmOUFxCOsanTvFF/C406oGR22lK051oTJMZaVacpDQgP+XP2Han66hjc2CSiUlQ+hL8BGF0YDBcs/6xv3/I8L6LU4YmNEltXcH0rq3Dmlo63dNdiwLAiX6pzuE8JKxvDF5I+RB9mH6FYwbG47ycPHf9jSapQke0Sexr49d6hk3wKwAwWRoTojhSA/0dThb6fcjPfRFF4JRQv88VuOv2seJjCe8XNM6zlx8aKDauJZ08ngqgknxQPwQ+QJRBZoC3UobwKPiXm8PxrpdJKBdkGp+4JuicOGKe7HSnrMTp1u8IlK0a+78rOQBB+bKADs6SflXpnlc9xYEoSXPZLCW9CNhMUu05c05A5aRbxtxSXLZmrfUtXWIDM6ZbZmeX5QpcFR06aEXi5QVqBwVKO2XVpfS3qY46FiywnjlzbLBaQEogw03XGxot7/Jly9q725ZIBvuN51+wNXrO3U3rPdeKjUOjAVSsgXoAL3zKqJuAqbxPKd1/9tbbdrSryxIrVgRQqDrM/nyXVUtGeUQgYuaUKT75yNhEAMhj8jl9wgTfEobABCbWMow/D9S2Igp1mvD6PydZ57+8+Zab8rEv0tNr17qZIwqBUTLkeJ/5YnbvSvQ3yvm8vnlQ8jBtA3nvkSVLfHNmNvJlYp/vhvaa8LLjHQ9c60jwMRaLE+6rfnHU0K3ywsSuXX2GMbxDR64Zw1l3dLu5xbVNWKoQV1znYcyMNJhxUJ2i8Qlrj9QPxC9c+0OfUEALlJUt8CQeELRGCinao/g8t0ig2M+Lg0Yp6CU8QCPHcJN/foyuH5Qyntq+3V+j05MJGifaJBo6JlThGAKAiQZKYR29fNXdd/7cY1t9kRgmfGgNKJzAGBAwOMYChtJHiITG+O94SY4rMxaERjEsCl/HVOHF7+gRfdIZM57GrtXXO9DLk6DGeiBM/Ji1D2/fPxE/aeB7AKj/8NprAnZ1NkMd62e2bbWf2vywf/ieAEo1yea3mAbsUTgu5hy88G2wIQnDaDKcb5JXGprqAVO+LAEkzMCKb16HA1rPxEnWO3t20D6JMeVevWqFH31sRbW1Vlleai8LlP3Mtm2KLtcX66UU3ReIDtbd12s30GwdEYAS+GG2b4MY3atJ07B7Ayg6AJvlHleb2LFvr+0T4GOvgUExqO5Vqyz30iUrffNNK5BAXKKBcaoGI7SON1Q/XepolA8aDPbiJt3sLP3qJgE45RPGEjOCcRvLOORtQulCc4Hry3/6bJe9oUGRdgTT+HfPP2sr2VhPcdIe7lRGCMkI5FcFAFG9MyNZq7KCyWAmwsaGxIcnpr/94EP7XHWRqbT3r1pt3Q+ttyyBynzV9dDB/bZQ+futF1+0DWJeBQLBmKK5Kcg98qSs+GwKa8p+oPrBw9/1xibfDBp3/C/iPQc77vHqKWrqHLyX6IRvAk7w1nRU+cFMhvZNf0VjyUQKawXYIBBNLWsFGOApU4SrZIJHH75A3ubzwqTBGwcO2Oenztitxmb7uvoLM1+4/aV84z5ORN7XdeLXIvoDv5OvHrX1TgE+947T06PQ5cy6ubvXmTU2182tbdbW0Wm4iGUQ5j34AcJf+IbyqXQ5gFV+6dO0XUitgET7RJE7uIg0WsUCXgRAV+y6fUK5hLvyEfftbl4I73Smn6VOwYSOKCkIhfx5iMnzGFXQqB9SyH+O3o1JaUxTmpL0haYT34jaCYdRbUbnfqk/aoMIuwAjBCTM5dAWAYjqmtqsvqnDGls6rEUgCVM8nDcAjLp6wgJs+pT3WQJCEgKm4mXylb4NT8mVLAEPZz0rPItPw38ua/xjAuqXn3zCnVAxIUUfoh/6xt1Kc8yznJ97sj3hDgK+kO0vSyFKjxAg0oHToZ2f+Ponxg42uQWIzJ86RWNjvj/uvCSJRAL/IOfkFwJ0YlqEKRKe164JTLhVTUuz/+a8VnnHBTgyFGZhsyZXOa9F4xZ4lUfqFB1GU5xuESZ8WOu8tf+gfXLihJ3R+Avw+7nHHnVPrcg9FGDQmowQ4yqL/f/uw4/svWPHrVO/dy1YaD1PPGWDk6osq7Pd8nbtsrKTJ2yS0jyvqsrXuy9QWWBCefTSZfv83Hk7V9dgt5WHnmefsUGN7Tj3Ym02G55mvrPDFjU32y8885Stl9BOWoJp2ZixKqIRAPXlTPhoK3GbpBz+25tv2+GWFksIUPbhxlxlnLFnt828ccNe1lj08PJlNmPiRJdvadNRLEG+dNkmtDqqZPyKuDfFaQJAsfzjv7z5jh+ZxH1i9SrXQn1hDVT8rZT2OTa3Y7PvlyN/JE/5qObgHacaaL+Qo9jAt1xyWABFCTeLw0yOCWImg911t4Az5206YlaH+SHtmSMWJgBv4vVq0DfcmQr/lE8P8IIEPIL7Sk9GGBsJACXM3zJzhC8EegpKyiyvtMLyS8tDKNY1YKgQzRBaIsCQ8EV+oQMptvGhTJ049/ijwFX8e/SIp1CFFRdpSPFXQxmbH9mScLd8KkTWu1AiNB4YIEJ/mI0OM9EwORZv0zhRtwFO2IsGV454tAFAEbjPEcECRkHjQDD3/QLEIDiiakdNT8MN3wkMl07N0dc8ESgIz69Xk/4rIMhxVIhRrf8UHvTCQ42ITSXxAgLRrJF+nufV+6W48ScB1A9fsysSZmeJmSAIIhCql90HgMry9SCHxXQ+PXLEPr9w0VqXL7chCdoD06Y7GMq/cMGyGhvdw02fQEy/QIhat2UqH9lC9ZQFG+4OqbzFgXwX7VwxzITSNUuD1NY1K23L0mW+JxdlCiO6GwUA1Wc3AVCY8O3e7WYS2MWSr5X6/sjamvHJhVAF1hqdEiB6Y9du2y3BfEgMfGjFcuta95BlK9/FAjD5V69YvpgpbYN8tCsMiFFnCHRkqD1hIjAkplc5MOgD1+alS23byuU+M+lgMO4R96i/uAPRBmr1ve9oEHhz3wHPx+p5cxxAwUQY8Ol8Y9sD7Y+OfrOp0feSYHPCs0oXXlyYeVHBOQAq1EBfJiDAbBwaomYlb3D2HOtbvsJ6V6ywLOU77/QpG9p/wOYN9NuvaBDYuHSJlWvw8UGEcr1XXhQAUNcFRL792ae2TwMWWjX6HfXEolZMI9wbXmo9RUXFgYEAYtA6ovb34bGjdkH5wSXtgPoHjKq0cqIAg/qx8pbo7TFTfeTqNUDi+iVLBWqnaoAvccARtiqIEn6H9HubF1C8rr7y1sGDGghPu7v8F9Y/5CYLUyZU+L4qdOX4eU8rfxgZPMnxUQ+prOmHuGonMAvuAx7vMcjxu/I/oH6EGQDtGtDl5gU6x1QAO+s29SXeb2aAkNBBnQKyaAm8S51Q/+yPFdZKBC9e8dqssLkwgX2xcsS/gukRAfNAXLcXKeDwwrVdvj4rrNPC2yA8keD7qxDwKkgmaYQE521xu+CcI6fxSZr+zdOovsExCvRzP9dtWIH6KRMrg+KnrjUSCGIdEnsjOSjyNUgIRrH5HcewJomJFTfN83PMcyRkEZ/aIROjroFX+y8uLHABdwIaIwnHCMhMpuLohQnYeO8kxnzG4drmJjcXYwIH+sNXXra14vNKZGjjHkKzd0GMh6Ij107R4SshygpSnDmSTdrFE/7knXfd/TJAD3DHhvnzpkwJyxT0jzJwPhVe83EU3npJIAnB+LoAE5vmx+s6KFPkJaxhhphcUT1hXJ+jl/MUEeVTXiYgNXmyLZ45wyfGAFMA2zjLX6A43SJMD9vFzzCV/vTESfeSPKe62l7VGL567lyfQOZxH290Aq+F4J9Yn/zljvfsw3PnbFjgp1/jVs/6Dc7/81VHOYcO2SyN7d/YvNnWCQAx3lHPTKoBUJgY+/jAATsjAbf3p37KLU9Mgjie7nLq6i3r7bdskb4RANRiAUbejca+cehHBlAKFBnpO6e6+M+vvW4H6+ttePp065utMV9lYXv32czam/b1LVtsy8oVNlvgD/CMTBVIciV/Vfhh0jCF7lQfdyHKmxZM/6F9/Oc33/L9VLcuk3wjGQltEH0jVV4LoyHvjlz5GBn3ce5w9HMlSmlHBgAUUa+ANcZAX2ukdgyAwqoLRwwoNfgWZo6pJnhMOAOK4vXOnPM7si3P+5oktWHO3XZHbdm1Rr4uSDKR+jsmcXmFJZYvUOSaoBIFXWM6l6Uyjs3scNbgpnYCUVkechTYSyysMfJ1R1msOwrrkRx80Xf0Wa+CJC/gGEv+Im9WXOvfmM5DSTklT350yvjN//v/HADUQJ9AlDq4BD28hA3qmsVmQ+oMHAd19N9gdCpI5loQrmG0Q8NhLQmyQLaQpgsJyrQv4hRw8TVLKjAPDqAiMKVrGg6CChqJALownwngK44nbE6HABPOfb2WjjCubDUGBB4XetWYEPAATVSuB4qWzhoJJpRpXLD+N/Uc0nXyXOSNX/eSAOq1HwpA1ducyVX2zS1bfa0Qs9l3BVA6AERZNFcj5rpj3357TUynfcZMs1UrrW/xEsvs6rbijz+y3OvXLKF8d2962Lrw159fYAnPi/Kk9GeoHrIbmyz32jXLOXrU979iXmzd/Hn2zUe3+uxQETNlSu8XOv8YCgAKJxIjJnww84cE3hByVynO5NqaOxDfoU/TWWsaG+wfP/rE3jtxyhKVFTYkMNe1daslCgosVwwLU8RsAQEHZbo3rAEjMWWqJQRGs8Rcsm7fsoy9eyxfQn65BFI2X/vlp5+KPLcEl+Ohzvx0fPLyDqDOwaEG7O8K1L114KAzltVzZ7sjEQAU9cqzURNw4j0E6g6BiL1nztoODSCXbtZaC+ZuKtuMiRPN1Hb9JdVnpuoiU9/I6uywhJh776IlDqD6Fi9075B5p07bkADEXJXzt556wjYuWeKDo4NIyvXuVUR2HEDVqGz+YedOB1CoxRkUGdyfXbfOAZRveJxaT1G7o35gQnjQw60rji4+18DYpn7FYDI4cZJlK09FKuMCMT+MJvs1+A801Jvpm5Xq37j/X63BZ/2SRb6jPhMkSQZ1h/Tz3eA4pc7eOLBfA+1puyEA9exD6+xrGoxnTJzgkyikOTUK0pysD13A7KkTBBFmhC/evGG31F5HZnIFWtTeWQ85ddIEqxawZHYNxo6ZYhD82AtCwqGvzeqzxo52u6q0nLhy1U5eueLrKLFHD3WCiRJrr8Kg4qaOehcQxoBCet0kh0FE5wyNvIcwCa/LdxCFYMlidzwIFrizC5xbIFQCvMJarIinOQBjkinsj5Uv8EUc/OZmTwJy8A5lNvAAlYUXOmWULP+xR07jkzT9iyKqlz+pR+o8DlTwkILanmuOFHDh6+uOmDjoIQTwA/CJARBAqQ3vVe7EIQCo9s5uB069er9fzyB8eb9Ve2OyIACfEHzCkzFb54zZcXAAJcAUvN2FwHP0h3xMbtQ3vN3ShpX2yzXX7fPTp3xhOxqRP3zlFVslAXJIAvu9xiunr7pZU6SQ4s0pyLd28b7/+Nob9u6hw2569MiSxfZrGoPmCpDQz3nBxw2vjvAys/KsI8YMDgc/9Z2d7sG0T/WBxp89HhOMdZMm2ZDK1GfQmaxmTJNwm9A4kSvgNkFltEjPPbZ6pa2IgA+8dkQzkkJxukXIQh3dXe5k6NNTp3zcYm0L670xx8dFNeTjQ0q64XFYV/zVjh32sUDtsIT5wRWSR+YvsBzxxeLdn1vW9eu2SIDpD1991VZqPEb2w5wNl9yHz1+wPQJex/TuNbafeeFFG2QyVPnKUL5yamst+4MPbKn47a89/7yt03jFRLoDTtIyDv2oAComAFGNAO0fv/227VMeukvLrAcANaXaMiQLzJQc8lOSTR5RnqdO0NgnwZ32H8pVdUYZ0dbi9sb9L9n20GLxKn0V5xF/9Pobvib46bVrJOMsszWSswATIwBOn1JaKCPGOY5urq5yQbPpa4QliwN8HAARdB9nTsihHLlGYwRgCnsZMVHSFzzbCdgHK42wbolJYb6DNBRM5QIowmkCYziAJ6w7Yk1ROM+K1hwBfliXFNYd6TfWGBXGThvQIhX7GiMHTOIpmTwL4AIwwRKicvXhiiMHmob/4Tr8GGQNv0pSau2HpqD0x3GMenL0s6MvfjTK+JOzXQm8YQ3RMRSGVKADKvD+rg7r7Wq33s5269OxX6FP5/3qqIO93RHQCqAKcBUA14ALxzB3VHfM1DArLOnOmSPX4TcQflQoIrFXF4aYNQigKNgE52RnOMgqYYZcTBpbWI5xQIPlM7+qaJ8tVgBcwfxhdtgUu4kZDIt/Ovp5yhHiGMo/HOP7EOekE9OfQxcv2v/ywx+4eSC2xT+1ZYu9snGjDxCjANQ4FcTMAfEwsL2xd59vMtaitNvMGdYnoIE7b9YJZdUJYIiR965eYz1r19lQ5QSBKAnsKi/f90qCcJ4YJXtfWWuLgEaOLZ45yx4Rc3tqzRoJa0U2oPoIpISMbkejCAGNjoUbcxwU/HDPHpVdrq1dIDC25RFbvWD+PddA8QlKDUGXmf2//egje23/AetRh2Qz4+7t232D5ISYni8wVTl5A1eZDavzBUal1qA6zBLTLfzoQys+dsQK1Lm3avD6jWefk1A80cvXi1VleJcsJdND/QKg2Hz2e5/vsbfFNJmVATj9lgOoOR4fz8btkLqm/dW1ttpB1fXOY8d9gDCB2NxZs6xd5durI/UBaM5R2ZVcvepu5PsvXrBepax/GYB4sfWrXlmfxobIwwcP2BwJ7z//xOOugaoqY93eAwIoDQZ/JwB1AADV3u5OTHCDyiDpAEpxBe3qSITUCX0OBslC0r/58H27pLoeFFPrRcO5cJENqh0HjabKl5ll+pDyx54Y5TdqfH+xpkMHbbbSwAbHG/XeQg2STFLcMf3UAWWptnRN6caBB56t2Ej6ufXr7WsPBwBF/yUOj8IrdzR5P1T6GSAwn/wUN/5Xr9jV5ubkrBTvZemZYrWfhRJQ1syeZVuWL/MZ2NDH4S4IPJwrKH+9ameYM2C2+s6BQz7j+82tW3ztHbzHdyEXn2vWc2G/rHZra+/wmbxe8bcRYCVQBe9TWVEUCITUAYN7qI/A86gT54NKK+XLxBB70XBECGVvrMqyYpvAflkVuG8v9jVZ7KOFRgtgxRGhlPcoe/ISeJv6VczjonL3cgsFGI6ppLSk6Z8J3aF+aC9h7AxHb0dRexoQPwYQ+T4nAktd3X0CRj3W2MSeSG12u6HNGlo61F67XEBm1ruvn5npIJx5W1EbR4PukxOcqz0x9tIWAT8AJwATa5BYazm5XMeyMptUUmpFTIZFYyzvEJ/nw9PNIWrv/jWRnwTzNtolptBMpuw+e8bHxN9/6SVbsygCUESQLJJxyiamr7IJx59RnACoNgGo//m7P/CJMyXZNwD99aefttkCNuSXvJI/XvM8KQ8nr1z1NVO7z5yzSy2tll2tZ4uKLZvJR73TqzG5lzGBbUFUbiQ/UzIRjpPc1E1lknPpotnly1bc1WkzNOYjWH/tkc0+2YbgfEdSQpB7EJIPK45dKttPjp10UPu4gBj7DC2bNdMf9Dag52P+gACOLPPX77xjH9bU2ABLCpav9LVCjFslrFsWz55dXmY/vW2brRKAAQqwt+IF8fXPND4evnHT+sVr+1WHXWtW29CESgGoAcsUMMu/ctlK9MxqlRPrspdj9eFlNzLmjqWvEkDVK+3f/uwz23vhkt1U+2pnnJwzy+zwEZvd0GA/9/h2e2T5ci9j2nNyLLpbAxvnp2Qq/CRcxfdiYwryTb5Yj/Rf3npLMlejPboirMtfNXe2+lSOa4B4jnqKNUMxWGKs6cSCQmNTk8ofABv2NOpykAQQoq/zjdhrHUmlrGMLjXjNUYab04Vxw8cL5G2AkABRjvo9YMdBE+Zzasf57r5bobQyHBVwyoBHOgdFyG4KYTxO5pxM+yHUdcwToiP3wo1RFJdXvIQz9ZHUJpP8TESJqC1kpLwYvhTGfv8tev8uzeaBKePPLvWFaKPU+V+du+2iCiBknsaqc2foug9apYIUhoeZiQ3naKcGJSj2A7oUHHw5AOuwvo42Pw7od54Z7O8VAOuVsB+uh9R4AHIQQkEQfJRAVXLY3Ts0AgQFr3g1BBjYqKAKdPtrNQg6Iip3POeUY0ZTgKceXBwHMMY+BYVqMPm5gC5mgxU0gHDMl+Dn3JPSoPBd+Mmwwxcu2P/3+9/3xr9g6jTX0rAGhbRhJsHzoRTHJwYtKpNZon/6fLddrKu3NjV8Uwf2DekaG21YZTHMc0pLZnGJDYshsflbAoFRnSVLDG+oo919+U/S/ZWz59grmza6rTN5ZlD0uruPVpIEUA2NAlBspAuAyvF9sljo7wBKHfKegr4+xbeZ7WdDXswfLly7Zk3qVMNiEGjYmNVK5Od5PmlLIT6llWQqZKjzZzc2W+HHH1nxmVNWKgaIJ6Fffuopq5Jgm9RAeXu8S96Ii38qZzfha2mx7/oaqP0jAErMfNVcASjak571OHlP7+DsA1fk//Wdt+2CBrYhtRFckg8KzHaonvpUL86QlN5MgeGEzjPF4HKvX3czxH48zCm9eCnKFhjO00AwfPCgzZGg/a0nBaBcA1UWAJT6Ed918vL4IvEzAAogAjjdf/6CYX42pTJaAyUANWoNFC+E7IgJ5roTBtrb5ydO2RGBvCYAk/LTN0uDmX5no+nsK5csU4zde1xVlfUuX2H9CxaqDUpIqq21gl2fu/llmfr6C2vX2MubN/sib/ocZedVMoa8LBX/ldqbvrZuz5mzvjkjgO9rDz9s0yIA5fyEBMftNT7wvtp8rQDwAYE/NrU8fP2GtQuUDyjfg3p/WP2Y9xjk8yQAZKqsq9VHnhDQfXjZUvecxcLvWAAJ9ZttrRp8MM1kUe1nEjgeWbbEfvaxbTa9cqLzBAZnH0yVMRdgCUwy6R4BDSVaKOLtU923aQBjc+Kmzm53Idzc1uL7Y3W51itosNyER22AiQD6Z+BlgdexOTBlGa8Z5RwhIWigCIG/YSJYXFRgFaXFYXPiiiLfoLiyTDytuMDXbgWvgwJeOqqRKdeULYHT6Oj3xh45iQp/PEryEz0Xj0T+PCG+jugu0fyLpGS5RRlL5k8nfh7lfxTPTS0jSNdqf+GSYxz8x3CudtUnQIT3OgIe61rbuiQIChg5OGq1pla1Kz2DcIXA1C9AxRHzHW+fQ2HNIO2VOH0s1T/4jXuqVH9gQhKhEXBUzb5IZaU2QeAI75WufdKzwXwVK48w5kLIQxD9iDsEnwCDojKKcz2WAP3Ewx5LmJkdunjJgdi/f+EFW6X+PCQBEV7gcYZXPN3RV/x6ZHSNvimKz8Jv4XmSFN7SmKrbBH4dHnkt5b0RylHZtIlH/b+/8133lssEx6Mrl9tvCEBhsk8f5M0wBjHmSWBU333/wEH7248/tevd3dap53oe2WLDGo+zyZPeGVBZuttv1VFWd4/GDsYN8U7JIAnJJQmVOfsj5h0/Znlnz1qmeO7DEvZ/8eknbf7UqT4mU3bwoShjIwnXNWMv/OW0eCAb6ZJ2JpVxHc0am3Uax3kewZrnKVeiIb5bLc32V+/ssPcuXLTeufOsT4CiT6CLyb+Co0csT/EV1NdZqWSNfJUP/KkfvtbbZ/1Kd9+kSdax8WHr1fg+mCcQ4mP8sGUdPmyVR4/aKslSmyN33dXi2cmJ5jj9Y+grA1AqM/g8E4efa/xjIrSB9VmA9eMnbW5bq/2G5AA0UIVKI+0+jEV3IMot9Udv9wFIh/7BA7Q9zqHoqJdYHtOp8sKKAhO+v/vkEx1v2UyV3fwp1Ta3usrHidtqe6w7AgwzrrhDJHU6NFfUXayNChN1kSxOiJ7z9kG5KA2ZmQI1Gl/D2qECXz/EOc4X8ssAQgEMFbKvUWm5ZecXReZzgKvYjTfnESiCjxCQd+gH5NXzl5Lf8H90GUZ95V8rCUD1j85hKJVw6oUTGJIXmII/zB8vmPCqMxQFB1wIGqp8NwmkEajDcBz2ezoikEuQHRbYYs0V135P14Cpgd5uGxQjGujpsn6d93NUQCs2Ar7QdnGM41SnVMNyxh5VsgshAlK5ahQ4JoBZx0CJIwMKnTVpaqiG4lovD5jW5Li62ddp5eX6wIPaFUGctRN483t+/frkAkA6Ed9QJF5WgSgXDqF8/L4CLqnZFPXtA4ds39lz1q8yw9PQgupqmzN5srF7+JVbt50h3u7qti4Yn/KDqV654p8hUDV/+lTXPCyYNt1mqSOSvjDrwHfCpz3chRgAUOlij/vB0WP2+t69nv818+e6Iwq85twPgOJzzGjQievb2uyEhO3vS2g+IYGXAWK4osISk6tskP2RMO0rLnUwpUpytXWm6hbTvhzld/DSZatUva5ftMC2iJETsLt2Ifge+YkptAMBKLUNPMF8RwAKz0oAKBZu/tazAKi5zgioN9ov7QWzLDaKheH+9QcfWb3KpkTgpGPTJuvUwMJAmCEGl337lmUjsCt/TrhyFaAeUt0NKH/kWdzMcgR6ci+csyENsGEN1FMCUIvdyw9tz8s1pjvkjSbDjNA1ARH22DogAIXTBLQl6yIAxZ5WqQAqVD95yrIrt+vsL957z/Zdq7EeCUmdGjD6V68xk6BfcOO6VQo4TVQ+q4oKraO5Wc/ftvYlS633oYesf8ZMy1RfKzx02LJPnrDCGzX29YfW2c888YSveWAiI27aY4nyx3vgZQ0Y3xUAA0BhehgDqOl3BFAIfcQJaEnYQQ18uKE/oZ8a1d4HBKBMZY03JdzmQmhvWTuY9fkuKz97xuZIMNy8GFf8D9tk9ZXU/TUYWNEo7VO8DM5olR9ftdJ+Yftj7taWeonrghSRD6+EJHlq/RnSTpnj7dHDQNBO9YpHMYPYr/YWZgUJ/D7gDm4YTNt7ezSgRp6LVJ/MLsZgq0dthUFzOGXA5IO0V9Ziubvn/ODWmaNr4cWv8tBqiQe5hit6zvfF8hDtkeWmhOHdAoCW3s/RtV6K8ukZC0cOcd/3c44hLXel1OL610Bxdjl63uIMRj/EbYRA4x17DonPDfcKSAsYAYBwxoDmiP2Rmts6jY1kAUxM+vT1qa0w80xb4B1cgveEfda4BjSx+Jv+F8zjwzhVIr5TVlLsgAgnLXUtLVZTV+cag8ll5fbSxvU2VwIbaULbxHtMGLAOGbNS2g3jJzPhvMOG8QjYeHRlQ1k0z/lqM4POi0Peky0heTI+IaAyLmMG/9GxY3aq5rqPWb/17NO2Yv78CEAFgTT0ueQndBosHHxsVR8IP6odqm2i2YVX+Cvidwh6fepb9CFfp6X+jptjj5i+RD3wjsc8mgKAarX/z3e/FwCUvscaFTRQOHlgApSIXN5RfA6gRN/9dJf9t3ffszaVYUJjZteWbTYgnpypcmK8yGxocGdPOTc1Hmqs8z6ldJp46JAAV594FXs6ZvPcmdOWpfFqsb795Ib1tnHxQlsoAML4FGsRkxRlgnTAVy7eqvVtLl7fu89lsfUL59tz6x6yzUuX+HPwIS8HEWVKnbBv31v799tHp07bRfHnppmzbPCxR224vMI98OEJOPt6jU/cel70TcwQB8RjEwIkCaVtQMdBAawMJgTFh7OvXLaCM2dsZnOTfUPjxaPLlia1PEw+OY1XAaKvCkBRXvBi+sCnJ07Y33+y024r7gLGaY1x81VXf/DKy/awygazbcqDRhSaXjj3EJ8n+7ISrvThxh8rBCbFXCOso4OkaN1bqukccgiyBeMD6+rQ+jHBhgwa9z/M6bCYof/7Wty4nTq/VYpUV+xRFMzoAETBNTfrl/MwkysMJnP5bPyqa9x0o1HydUTi7b7GCI2R7rnpnR8jbZNkZAATSgny6P3P862Dk/KsNh/GaU7DdSrFv/1bo4w/vRhpoO6DKNe43LxsvaBTytkLncAhqoj4mfiUow7Jj0Yn7H3FWisA1IA6dX93ZxI89atRutmgGmPQWAHOIiAVBTcnVCMFTAHGYsAGgGPWw+/5bwGseQDAqaFGyUqmmUBnL8wPdt8MTmzSSweoaah3RoRb1aViNiz6ZLEsTIx3HKDpHBDmAE0BRuVCjQKz6gjtrMVgPcsJMVZmC6vKyyQIz3bXljCby+rkx65ctZv1DS5gQZhWVOi32WLmrNlgVqxIDCWhvATGFJVsXLjJQh6HlAZcNdPR+RZeh3C0QHrXzJsTAJQE9PsFUMTHIww6TR3t9sGx47ZPQvNlDcItElgx3BvSIO77Q2mAZ10UM28wowzlL0NpyBXzLRIzWSCmjKDNAljKAmBK/kbNAN2FvA7F8BBY68VAcWP+mgYVBFo8+7H5M3HDZAkM3OQbgfaYmP8uMe2Pj56wVpVtvoBT24oV1jVjhuczR4Cg4OABK1O+ytRGh8Usu1Uv7ez9tGiR9aPZKdVgoraSzW7mFy4IQO23hUrLb734vG0QgEJ4ZXCHESWzdIe8KStJDdTffPixa2OaOzt8o2H2gXpRIH6sBsoHW7UphCDWPbEb+3Ex/KyHN1u/BrN+1UH+kcNWcviQlbd32gTFXyXBql31dLm21lpZSKyBd0htMlP38iTwFFy5YhP13a+rXr6htkG/CAw+SugYog4cQN24ad+JABTamQCgNrlAdicAxbpG6g5TxZ2Hj2rw+9hqJJgMPfGkDU2a5Oae7ulJ/RvzYNYJIpDkHT1sRUproQSRDRL2MNWco8E91bwWAMUC710CyczWMkmBLfq3tm/3gVotJwwQdyIlkzrhubjOyGvSlImAIOfX+pG44v6jY5/qicW7aK0CgOrywZSBF/6CWQZOXZjUuN3U7F4RyyUUw0+oX0w53PZdfR7TTN98FF6HcKRvhCQgXDN5lOOACRPB4KqdgAYiP3gaVABE4dwiNhV05xjqb7mccxQoo/85L4vMDsXEIkFWH4zKwPPp58kbI9fxrX9pRP35nyjEp6nn5E2CIxYI1Av1EcAP64N1FOBxUOzgKWiXAnjCoUO3Nbd2uOvvxpbg+hvBif4AkIGXhjElBrwB9CBwMeZwDQgJDpny1VZwzV/sXjQBPYcvXnBtD5MizHb/H7/+qs2aMydseurtkvTra4ToH5MWbmanvoFpGlpjLDcWiSdvXb7MvdGFNYaRZ9SY7lHHMYDCBBkLhYu3bnu7/o2nnrRlEowZ0+lTACXGV/gXbZ5+BVjENTJOb+g7pJHyIL+suaJtssAd01v2/bvd3OzPZ6sMGTNJPxvuVpaUugOEIvUp8gzfT+3rmC9hwvf/+/4PfA0URJ5/DRM+jbXUBx2Md8A/8FnS9k8Szv9YAKpDcWctXmxdmzbZ4JSpPjGYg+Okkycs68JFAaR6Ccw5rgUfHEzYoOLr11jRJb7cIz7OWqnsa1et8M23rFp5WDx7lvOm7atXefmNmkT0dijSNb/BA65KMN8tPsvkJRoMzNRf2rjBTcUoW38/fk8vUr6U9SW1j0NqKx8cOGTn1f66liyx/pkzLYGDJ+WRfGQJDAGomFxhicEwezhWVNiwypb9DjM6OswEwHIVV5mA3CKl6aHqya4BmycZCf50P+2FunQAdVYASsDnywKooBWiiSd8XdrffvSxnVGb61PdTVKaH5oz237x8e02S2WMw4wwyaUQT3rpSF9mzRETFsgO/RpHGJcATb6mVmAHfgzwASghS8HT4efu1lvXeIwlPwAhFZ2nC75MGwC0MFYkMllzFNYbhT2NWCeEkwWBHtqEhwB2HEABjgBQACn18+SmsJFr7xwAlJ6ljbrMRFEoeInomiYfQjiJj/oTqsX/BOJOVJRJ8kfT5DRiwjcOxQUVFyDXY8oyhYIAnVr6qe8liQu/kXJTD7rmiCPx+Hv6E/4nz+OrsQlzV6wDEiy6O6xfQt6AAuu2MCHsxXwQ00EJuw7MJKg4SIvBmc4BCSC42GTRY9eRHMGsRxqY2rv/1X39hSEEtWmUHhHMDI1UiRp4mRh82OSvwEpj84kCPBSFQQ/hKCzODRsGMisIUyYBCJGUB50ZwYnBB8bBrAX3Rz6b0sApJgrP78f1AY2cOXk5h7TS2dkYmFnBHQcPexpwVfrNrY/Yqvn3acIXEZ+ONTqUywWBjTf3H7STGhTYJ6pfDIfvjpQnVySHOs/wBclr5s7zHas3LlpoEyXA48SCsvbP30caIMqD8kLtjbD8j598aj/YvcdngdhA9zeeCQAqrAMQA9M/9kNo1bPvSgjHXOzMtRprmTzFhh5aZ33z5tvQhAnBs9C5c1a4Y4fNllA5f+kS62xrtZsNjdaseNqmz7DuzZt9P4xMMdWsujoBqIs2tG+vLda7v/fqK7ZBA2wWJlskkrZF3kn0HfLGY2EN1G37Ow3UmCQ0KZ24BMY040UNkGM1UAxCMHsGDrRpe48ftyu4v//aq+7xMbO3xzc1ZqPmLNYTiflTxpkSMkxp71yz1ro0+ObcuukmiLkCw1WKe5HK7Nl1a237Sg3Iyi+7gUeN8AtEncYaqO989rkvbG5sx4SPNVB3A1Ah/bTLk9eu2a6jxwXuj9qt5Sts6OlnHNS5IxW12UyBY8xh2EdtqLTcMiVA5KutFVy6ZBtUPr/5wvO2QEDK+w/lrLT6rv3KMx6r2FProoDpM+vW2bcee8wHasjb550oSmaS9CxxO+ngbX8otH9yhgCIUCiIpaAHeFTRc85rIUQnAiZNytPBcxd8fdYBge9V8+faJgk0rEdJKN56pd3dy6oOWajungV13a1z11oxSisqssBp4FFKiS74zdPFj55cPeiln3CQhLOL4Ka9xCboiKv2irKwHqsMDZYAGAEHGQjxsKqQ9Ih3R9kI5/E13/iXS9QnxYW8RrmF6yiobAGxaIhwyhD2QAquv+ub262uqd3qG3Gv3yFw1OPxqET0P7SZTNYicFQ5xtpwxhcWceep72Bu7vshSUhC8J9UWSFwVGZVpaxHKnFNto8XxEo5hw8ETY0STL9h7ScL16eLf/3Byy9LKJ/tpvM+uvF4VD1qot5P8NoFr/zLDz6wvqwcKyou0RjZ5U59lk6dao8tXy6heLXAW74LhkmKPj0uKW4HUEojEynviPfUNDS4xvdXnnzClomvDEkgpa0SJ2tQEUDLEQ7VLpndP3v9hu05fdbfY/JgamWl782Eu268tHaIh+EUBv54q6XVLSsokjBm5tgcAaDV4mmMbXgUxYU4gEi1GCUyACicSPxvb7wpAHXEheaHxa9/VSAPJxJMKJAZ6t7rT4XGmPK9Tz+1P1V5tYkHZSxeYj0bNzqfyrlx0/LFY4uOHPINWovEp+YIVBRLBmhV/hobm9yjaseqVdYH6NI34McFO962cvHNqeUV9rL45SubN4lv5YTyhlFDVDtJV4gB1M2mZudpWFwg0C9XXb+i8QENO+lFlojrmxfp//yjvd1uarLX9x2w/RrfbjQ2WDtWHzNm2KDGQJwNDamM3RmG3mSjfyawMsV7mGDLbmy03HqNdRqjKlTes1UvWOY8tnKlyysuQ4WP6mvhLG6qY8nBsPK5J9ZAafxyACUQyyb4AGYshtAaeWbuEA8fIM88i+UQk2VMmp1XndAGtqkdY41SofYdgx/2M4KnoiUisL4IXhtClzULJPIMoMp5KGMWCIUD36RNOC8MVlCAT865r/884ONmNs5V1P4C6ImcLfheRmiQyqygBHfewbQun/XSACIBK4+E/HpcnHLNDfhRuMNJOPW/TtHjyWPchPyaKDiMPJ6k+FZI+0iU8XWaVBZ/Fmmg4jJJvUipg+TvMSULNzp+8YkwKMRqQYh1Tt1tTdbb3uomeWhesrLF4ISaWaBGA/JNy4icTsfAT4Pwj6UkJvWrnEbPBABE8wAM8W4QHMIxnNN8YmFCJ36f9VgOptB6CWyFI9eALJ1H4AvQlQReDsR6XPMVp0xf8qMPhB6ChgNG637vde7XUQcL5yPPYnuKYOLAKgJXgC5m+4sFsABa3GcGjRlHAs8wm4zNM3F4gURlMoqiS8ozOvM0sUYGc4qPjx7zHdgBe7jHRshdzsAmZuYCaPyaxx1Ok9UQXful/nAJ82JWkNkZ3GdiSsYGsNc1ALYK4KKqhsjbJDEJNGoIuzMmTbAJageYIpEfr04IoSP6Tvz5UZSSFi8ClS/pbm7vsH8Q8EALwowSAMpns5Q3BlBs82GGzPw0K50/2LvH9ghA4T2uZcZ069cA5ot/NdizODb37FkrePcdB1Dzliy1RoGka7W3rFv56NFz3Vu32YADqH7Lamqw3CuXbWjXLlvS22e//+rXbP2Sxd4ePG/6bjLZ42YqZGuUEwkHUB2+qBtTy5c3bfR6SnpL1AuAhAGV+/cEXHYIgNzs6rTmuXOs+6mn3IwScIfWL1fCQokAYC4aTKW/V+2pR23STQ+vXLOEBvEsgZ5cRbpp4QL7mW1bbCHCB2uPSJj3rdCXvJ96igP54AWAQgOlAZ0ZxSbVRQyg7rgGSkT6aZe79c7nAjp7JRTUrVptAxpEhwQkclTmJe+/72XL2kDWGQBE0ThnqgwKlbj1Ar2/8ezTvoYAwYPYSR9x10lIYZd0ZmvZkuCpNavt5x971NeBjGgGqZs4TboaSZ7XnQuu3Isj5kS8rFvleu56rXu3aupoc8ELgIsDHIQDj1vPe9xRnBzgARlqUzcwpz1yzD49edJNchjo8bSIJy20Cgze1DNtlrJzoV7XLsirXjsU0G61qY+h+W1qV91r8MdkEIGA/T26JSTj/IK00KlCTtUmlSXyhUDGkb4Bf455loNBgX/6DeaB5QJTFWWFVi6wldRyRcdygTFcuHNNO1AEyfyG8oqINMRHD5z7Df6I9NLY61HnYyjJJKLfkoxL5Lei+JxJREfl2y84j9MjSvQNqBx7HByxN5JrihSamwFLASi5J7uePgl9w4bHNTRIvojbN59lTVKY2CBa+gkCfaF4ekVJkU2SkD2hRABJ/I4NYwFJExUqVM/wYYRP0uSb2nP0OonqBh6iI1kI+eEknGLloI/Z+xLe3zp40C7V3vYJiz94+UVbIqEa0/dkLnXCq9Q14KlGwua7+/bZa+of7avXWJbAe+L6dV/jWSLe/dzSJfarzzxjFaUlQaCPvpuUyu5ADqCUZjzVvbF/v4OkqZUT7Jcef9yWiH+pwHyvpP3nztv+s2d0XmuFzLDn5FrfcJ97C+yhnMXnGM8R+ulPACzWaTCc96vtu3dM8YiMCgmeWC+oP+cyudDcYgP6Jlq7OeJh8KFVc+b6WEt5Ukc4HujoaLc/3fG+T2CgxWJD2l96IuwDFbzbwvYC3+Y9LCO+s/MT+2/vvW/tZRWWqTGh++GH9WvCisT3si5csBL1xe3Lltpj4jOzqyar3rLc8+1nx4/bmwf2W4vAYMay5dYjHke9FL3ztpVcr7EqAeRXNqx3d9uYWHp5JynUIP2WScBgrt7sAPUfdn4WANScWe7kKgmg1BZj8olW/af307bIP2My/PDAuQt26MoVO3tb45q+6V6A1T5UgR5P6KfiPYoPkz4MqadqDH9IY8wahWWzZjgwyeE9PR/4TPiuU0j6uOQASnIh+cAxBwAKrRNj9jrxdPqIbwGRGueothecMDgg6g5mdACgutY2b3NMPmLe6d7sML1Tu8I7Kxon2pWPZQoANMokeVScAPywdyMZCBMQtD34m3ue8w1cgyYol7VGDogARrrPXkfF5f472iNM6mKARZkG0AWPDWa0bo7q18qkP0dNBxopvnDmyUmSLvQ/+Swn0e/jsUSn+GEofjYc9N3oJE3jUgqACiXNBYI1FUjdcdvvKSRJN0JDU8t1ASi66Sfq0BLmaYyY3bXX11rTtYvW0XDLelqb3KnEQJ/AEx1TNe+CloQaNsvyRW2Vk6xkYrUVTxLDUsjTYOKL2qJ0MAvrTiuS3+OLOvGaDql09O+X5EonfpE8xI+Fa71KNvA+6CZ/Eix8XRXXg5gBhvvBJJB70XX8m5gOAGzEnLDX7bnDei7MDVm7Fa3fkhDDMb4GnMRAL84LTDkXUBkNDphvYMbBXkPcc7MaZjB0L5jWYBqI2WAwHwxrIYL5DU40GIBgvjjGcNMP3XNzEA0WONNg0DwhZskGvzArvLs96kLbWps1Y0ZUOHH6+EOBhXbC32Q9EOJDVL4ODNWWMKNkZsdnzrtwoakyi5g56cdNboWYDLOtYWYb8EW5RJHeD8V1G70iHuQEE/3bDz+2f9z5qa9TWTF7VmQOMNcXSiOEBACVKyGpzd46cMB2qxwuSvBv1WA3uGaN9QlQDk6usgzlO/vmDSvUMxW3b1u52kGfQEG74ujSwNkjcDQwe44Ni2lm6FuZAh/YkNvHH9sCMe9f8jVQS9ychIECxux0l2zG/YMNaXFjzhoozFRY57BWeXgFoCtBIKkpVDmQl17l+0/f2WGvHT5i3cVF1rN4sXVrIB7Ctl3tk8afpedzVDc5LU2Wc+2aDUvIGJKAndFQb0USvqtVL3MnTbLl8+bZYrUFzFjQbGGKxywwwhwDJcIeYCgGhanpDhqoVAB1ZycStBfex0wCzdDbKufj585ZvdLVsnGT9Tz5pA8CuZevWOGHH1i5hJCJrMtQ289Re6Ltl5UWC4RX+dpA6poZy2Q5iygbZlvflBAHgGJG+wkJGD+7bZu7/qXvhDwEIYlTrsIgx1iW6aZCCKW1jQ0SpFutR/2cfpyn8upR2q/VN7jmkzUsFaqnhSq7JyU8MVvuuSVSkuRt1mN3/VRWXo5dqa21N/cesM/PnPYZ5cdXrvC9sxZPn+ELueG3Tv6u/pAogvLfKf5Sq7LCKQwCQb7aGJpw2hp70CA49GFWpv7n62t0zW7ymKHg5ppZez/GQfEhiGEOFLRq+raSi7DtJsq5wY18cMWe66aArJGBv+CcJ3bXXkBw5xZhzRabD6Nxx8ugB/3mmxYzEaR32GsQoSE5AHGIiex7OqKKIYQ/gfwV3oneT33Xy11BeWFdHGuO0AxhOpcaMLOL1yqR/7A/kgJe7xS6dd8FepUlWr8QN+XCJsxh0qtMRzyhxU6L0K4X5Sqf/CYw3TPQ5wJdXlaOTSots9lTqt0xDDzb+RJCIolP5pNjaDtkIXDe6LeYorxSNzz33pHDzs8u366zGRMn2e+/9KItFYAaUH06Re8yRgLsMB89I6D00eHD9v6ZM9byyBazVassq+aaZZ49Z1kCN08I7PzKc8/YzKpJGlvCGkRvz6npGIfc/E3f+OTYMXdWxIw+cXzrse22aI7SpPEBc8Pv7t5j59QeW/VOrvppdkeH+q+EV7Tjk6stS/09q7zchtX3ErduW0ICv6k/0l7cVbjSN6g8+tYY4guUImuRBgUuhsSLMi9esIrWFps3Zao9JL6Oidm0CZUhjQ6gwoQbJu30pZUCId96XGnUd9F0wQd88pXnAaoq8++IL//XHe9Zm8BwxqLF1vXwI6bGYsVvvWFV+tb86sn2/Lp1tk19OT+fLTAAe/224+AB+6/i0Q3iGVkzZ1jn9ic8n0Vvv2UlNTU2SedokL6+5RG3DEkCqLiso/pGZmBysEnjDftrYerNeIuGhQm2x1cKQKkvhPdpU7zFyyOVFiZHsq1PMsxttUt45K3GJo01LW5K3drRqTYvGUZ8DkDvJpRq12jGsRSpVtudMmGSVQu4YppJ1IP6Hl8IMlj4jnfN+F+4iG5GD9BOVB57Tp+xD48FAMWk8be2PyYeON1lINY2AZDCmlHM6WKTurCGyD3X6QjfYq0SoBqnP0zo9usefTpsxh7WqtK+mIDzCW6VAXsT5Qm85qrvhk1cOYaNXNEcxeZzIQiAq92EdUVhjREbxBIHa4sAV8n1Rv4M65IASCqiuPh19HO/jsYHBT/6dbgPUUrh7O50v8+l6UejJICiyF1bpGIHCKBdwRwOQICnPWoDZOyL0dzFoRoSjUINxZm9GiC/4xgCzU1XU50111yyxktnrO7SaWutvWbdEtRwMkFfSdCCIDEjABEdCnReJABVPlWCz7RZVjZlphVWTEiiemw7XZ2JsObMK5rdiBtc1GTivnj/pBf8nbhTh6Ofh9seJ1cIcNEjXiZKukCSAEEMkgBGMUgCMLm5YBR0DohCe4XpYABiwfW7B5Xd0BAALQJq/hvHsIFZfD88y+yzBhYJEzB0TMIccInBMAjDcAEjmBMClrCdZ01XsR/RZjHAFztTZV0Xbp1xTcreE6jKMXGbOWmi8hxmoJlBZJBFSOCcARH1OL/57LkXEuUSBGEvP4qIdoMg48KM6lz3Q+GF8ksKQ2LMIU8x4/gS5B+MTnWOoMdCz798/0P7m48+9rUJrIH6tWee9DxSTkkApXO0HpiAsAYKV7vNMLwFC6xn7Vrf2FiNzvd7ylU5ZV+9YpkCHZkMpiqzbg1SAxpkg4Ab8oinvqymRsv+4H2bISD1hAZRvMMtnznLyx8h1+ku2aUcASJspPtPAiL7lD4cYziAmj/PZxhdA6V6HAFQOdbZ2W3/5fXX7YcCUIMTJ9rgsmU+MzokYS1TZRK3bT6dffWqFX30oRVJeCoiO2UlNlnCzRSBHGaucZhCb8Xc5HZLiwO4Hn0PAQpPXgunT3WNHmsSXKD07CvdGkDQQP3TrgCgcN4wAqC+aMJHW+pS/2Cz6f0XLtgBAftbErQSGsy6VAc9ArOZqqPcixetYPduq9B5tUAS7TxHbYd1iezPxsaEgL2Qw4hHRASAYh+p1/buFUg545teImCwKTaOLVgTxOO8E97nPLQlBuVrAlxnVU7HLl62yxLK6nWvU31hUGnPlxCDOWR3d6cN0bYwLVSeJyuiXxH4e1J5ACxgOgogCR8IeffyEtAAcP7g8z0uCDFryuzx8w+ts4VTp/naE+o48DlCSCEACTO+YyovNo9kDRVCziTqRoIis+fTJk2wLNUP/UyF7oCrW/wErRXCBDO18eJnJlV8fRZBvAotMsIQfYld6RvaWvW9LoGd4LwCt7hMiCB8IcjRBlgb4jO2YpDUKzP/DpQEmBwssdFwUezgIoQyBbTprMXCCUasYXCX79FarDjEzjKoF/gNRJ0FM7Bh7+t9/YPBIYPy6ecedC7gA0hiDRJOHNhcFm93rR3d7tihPQJVwWNiEFDZawdA6GBQ7RrgyORQm8oHc58pFZW+JnViWZlVSIAsF2AK+yIVu+CNsMlMOhHWq/zOXb9hxy9fcSGQtTnrFy+0JTOm+zeYiIAnJUnnqZf3IsqNsnhXQAhtz9X6OvHyKvv9F+8AoGh7ygug/7ja0MdHj9on6mMtD2+2hPoG5rJZ585ZpnjiRrWlVx/dZrjGRguul73M47juRL52TuX4ofjR99V3EV5xaPFzjz1mC6ZPsyYmr/bts78Rj2uYv8Ay5823LJwXqL8xQYoJ9cCcOZY5a7ZlSUi3+noz9UP2KcqUwM+ser/y1qu+P4i5q64zJPzjJhwtdYbK3rVWp05ajoDa4O1bNleC/8ubHnaHRThvylUddXa0+zYjHx874R7TcJyBdnqpAE4la1s9v4pc/ylnNQ57U/n5M5wO6Zw1sN2bVG4CdcWv/cCWZmfaFvEtNk1dNGOmhocw3mWoDe05ccL+24537VrdbetT3+545lkbrpxghQJQFYzFkyb55MlLAkHwWgdAY8tZTZ/2AjgANO0T3/jz9z5wE0gA1EsbNkQm1xGAQoC5C7lmM6orJhpYb0t7bWprd96AFgstPbybdo7DK9pBlvgmzwf+oiAiqbTDEHSb6SOdAMLgEaQngJtwznhI2bLn3olrNb7p+2nVL7LGpkWL/FvwEwAQE7FM8tCOuiRrOSiC9+pdQBPZpFwY3wnBdI51RvGaogjgOLiJnCoAegSI8FbHJrBYRvn6okjuBEix/ih4tlPQkbjE/rweyKNXD8coxCfk24/xj2n6V0ERgHIdjg/HAADATvO1C9Z4+Zx1NNYZHu9ACnjxYGfhoglVAjmzrXTyNAGeKje9Cyg7z8FT7dkjduPoXrt+8HPraq530AWjRfjGtpsFdIgn3rHUmXDmEKtIXbPlbWzY08MmXGilSqunW+WMOTZxzmKdz/AGnp0ngUBxuirUnw4N88fRPIkdiuMe+ZpnLfoTPec/RG9EB/I78ljIe9Bw9dlQ74j2yoOYAIAraVLoLuFxA8+aLswJOx2wudBM2ekI+GIfrwDCJMTC5ElI+B/KOpzpvxLBaUZgdCFlpA3vTDku3CMMc0Rz5dcSCLhXqoAwEPbiKtJvQTPmZj8KgCwYHup7TAtcGxjFz4FvJL8YMxLd8+twkz8hjV+CQvxEHUAR4PzP3nvf/uL99yUAD9hyDXC/9vQTviAVwRvhiGc5MrOFcMju6n+/8zM3PcybUGldmze78G5irgwsCXCgns3ywTnLhhlIxaxZTJvdWO8bCSZy8x2s0G/yPvrAJp4/Z/Orp9iWZcvtxY3rraykRHU92pRmPCI7TBjcqKuz7+36XAPkebshAZnBhM2TvwigQr4RqP/4zbft9UMCUBrgBpYute5t28IaIqWb9NJGcK3LHiRFH7xnFRJEplVNFgBZ6AISXr/YI+y0BBmAQ2OH2iOJIr96l/2XshW2Ll1iv/P88wJc7NcVhDMXysYFULEJ3wiAcvL2mGG1zU32v7/xln145qzlSIAYmj7deiU49c+YYUMSnABQeVeuWrEAUP6tWstUHTL4MrCiwcSxC9sLIDwQJ+mgfmNilvmWhC82jcZjFWDjUQkYAKhZ+h6znXSd+J34fVzI4mzFtYACd4CPfj2fmDvPBgVucGSRKaEnq7HB15jh7IJd+RPHjtqEM6ftWYGnR9WGFk2b6n0n1ZwmTieLiC9JaPuhA6hzVt/eZk+uXuVCFPvOsRZgBECNEHm6JEHjP73+hh2puWFD4rGYcOYpI1MFoh5aMM9+assjNlvC76AAhedN7ST0FP2Nulp0IDEj56IAjgbcw+Y5CdPvHT7kWzrMnTbD5k+bbuUC3IAUZq3b1UYAZEnBSICKcwAYdc1IQ42TBpLhxeznIVdMygCeivJx4oODC7RU4j/F+e6ufSLrs8qLfX1Wma59c2K1R8qPOmI2GiAU9kRiDVK7m9+1RtomNEud3QHo8Y7nkyLwwHWYMAK0YRaN4AqfQHM0sazcqtQGq9X3aCd8D1Mj2jYTA6+qXeMdE2AZ2rXKmDwqVsY11rUilLMH4BG14Q7x/S7x+RLx0GfUPh5fvdoWCUyUCXQFpyAqExJIwTwAxQDqnYOH7DWBEsym8SLnGijxvwHxnVTytic+1qD+f/jSJdt59JjtunzZmh9+2BKrVll2Xb1lq76zTxy35cr/Exs3+B5086on83bgO3dLo/IQtDUZ9t6hQ66Rpk0ATn7usW2+x9LV23X2zv4D9k8HD1v9xk2WUB/OlCySKaEYjeSwxqAhjTcqdDf3Yz2OKiqsNVV+MgHu+n1IwDbv4gXLP3PGcmuuWZbabELl0bN8pXWzZ6P4Ho6A8vZ8bsXiH5UVFb5/Ihro0spy6xaA+vjYSdeGHbhw0Z1v/OyjW33iDeccgHXPr8i1amornx47Zv+0e0/wYldeYT0aL/C2V/jm67ZBbeW5rVt9/RWTk97cFRgbT1+7Zm+rPI4InF4V4OrcvMUS6q/5Oz+xKbpeJv6O5hqLEMZWB0AxxeWtso3ThPYbE+8/ESjDVHfFrFn2wob19tiK5V7HznPuUU9jSa/5/dBToge804aonJdEfTd5HR0xhXNPpBEfACBR72i6WwWAMOVnXVFyPyONN12qc0AQYA2tErwHuTD6jIjEhG8wYe9HxmMllL7r1zpnQ1jfrJWA97nsoFUqYE+j8kqfmC+smOh7HAGU3AGD2g/yJpqkhOLie/ArQvgfvhv+iqK8QvFZVEIjz6TpXzVl/PnlwQQzaVR84xUJZyf2282TB6zl+mUX5N3MDAcLahE0WGYncIsYL4TLEUKnUeJPHjAF3Tp9xBoFwHo6W12oz1ejnDNnri2RELdUYbIYL4vefYZSHYTBtUsdqFaD85WrV+28hM0GCTmYWQCOWJ/C7FHwSJLvjb1QnaBy1nyrWrjCKmbMs2KBOnpS0iTuSzThlP6QQrEwEX7knLP4UWcwTjrxm3o+6uCBdD/+iav4Bb+hLslHld6Y4cTnzjSSAUAUzl1Lw95bACUJqx5cOxWdEwTG+gS0fP8tB2DBqYafd3eEehWzHR4a0XBxTl1RCICeLBY4q+xhzvFmixxRPyNgMADwO/b2STNCtQs3PdQ1AybmUGi/EDbcmQbHCID52i39hhaIZ4nDNxlVW2Qwdw81lBV1GZWVV5AfoqP/4yf/G879GH4HSPA+7r//+sMP3ZwPb1K/+vSTtg4Ape+jDcCuOa4WZu7ZtJW9Gk5dvWZtvWLiAlGJuXOsV+AHJwwM5gCnDNULnuCyWlpcK5Kr57MAUBKM8DLYu3Kl9c+f704YijVIlqt8ty5cYL/8NHtbVQhABe9wUfLHJdKFGcBN9QcE670SrGskpOOdcI3iBkCxa/0oAKV8dSuvf7pjhy8M7lOb6V2yxDpfeCE4w9AAFhOzs+z1VPz5Lt/4ME8DWqHqAVMs2huiVqfqukcgrLe62vol9AzpPOdmreWrr2bfuGGPzp5lv/u1V2xq1UQ38cMunl5Df30QAEXfABz+p9det/dOn7ZcCVam+hpE6OO7CCAq9xyVd+HpU1audJf39FpPS7O1tLa4kD9dAs+vPPWEgOpSKxbgzc7MHvmGiLKpVVl++7NPfed+tHmPqp6+uU0AQ+CR9ul90QNtKHj44tmdx0/aUQkoN1VmAwJdbq4pASy79qaEzDpfnzUkARpX/cOAZ9L60Uc2Yc9ue0h52LxyuW9sOVHvYNYaql1/JSWTdwAUGqgf7tnngnmdwPxTawKAmjt5NICiufJO0PQM2ZGLl+w/q9xOIDiwBkPCcP6VK1amvr+KMnnmaVsigcr3q6NbRTaE8VoIT0e448fkWfyzvsXmjWwE+UOBz71qzw/NX2BbJNxhDovbbAQeF5IUevWdoAVirUGYHW6RUNQowY51iazPYp+WGGyxhgOzUAdaQwLnEZ/JjvbI4tr5g/MWeAX3BHLcVFDCtIhZbSZJfANZBDZd40GLOBHEQv9gDVfgVZg44tCnnLVHqrsqZtN1xMSW+zF/IgCkfGJI76B1Y/b7igDzjsOHXWPNonna9QyVNZr+IPSFeoJPYj5cq7aNgMtEyEXdw+HAMH1Pgv7iKVNss8ZG9hWcqDbUpvKhXHgfXkkeAWyjNFN3oBhAYb7HJtast5k7udp+7+VIA6V6SiVve8obLp9xPAMg2K2+3bppkw1jwtfcbNnibzlHj9pilc1WAQ42AF0ssMe77gH2bslSJmIAtePgQfv2p595fbB34c8JnKDlxknEe/rtjWMnrGHTRhsW6EjkqF71DnsmZaus886e8e0uAFH98+ar/822Ib2bEH/EZJqJq6ymZitUfysUgMrTOIaDKTwgDkyaaEPil2xQz76KRRoP0EYlVBa42f6Fx7e7B1zKDVfreH9jaw+0K2yyTRtHQx36XOAnPk7p+rjAJuZmAK6L+q370Uc9jQXivxsrJ9hLul4xe6abt1FMfANND46VTl2rsbf3H7Sd4uuDagNZAHMBq5VK76vsxajvYu7MFDH1HzpjRFGZM17TLmhz1N8fv7PDzayXqnxfEL99DA2U0ukWD+PUE7/FfVz/o2tOwr0QAjghX1jDMGHCukuO9G20sKy1bHUwxIRFl2vEgimdnucdnYfNndUfJcOQH18nKP6VXGPkQee6DmvWRap/Nmt1UKSjm2ZKJsSEDusknC2w/CO/hM1eWWtUGjRFyI3JgLWU4lA7dJfdqjvM9cLadICw6pI+qbIk/6Gcou+POkQXTtGdlFsUWTiGM9hroNT30vSvhTL+5Fx3gnVJ7bXXHDxdP77PWm5esz4NvDS4fIGkQg3cgCcGot7ebutl0JMQDiGQoMpEzUngubb6WxL4BxwozRWjWyahYdbMWTZl6lSbLKGoRAwsHmAInOOhDQ84jRpk6iWMnBOIOnTwkF0Tg2FvhiF1OLVt71QMpMwWAJrKp86w0qppVj5ttlUvWmVlU2cK4ImhqhMgWHi7pRH7MT65M9EZ/LFRNPJefObRcSOVUqMe++O4L0CBaSV/1EW4TLlO3vM7SXJtnTMaQFU4+qZqMKhYo6V6itdlJTcwlrASmw6mmgoSmLn2dVqYHroJYrQHF+euIYsAWxQSYqKuLdS3BV8jUIX2KRJ4aEMSOPLFxBACfF2Ezn1tl859XRfPKcQAKimo6F1316vnfN1WFAczwvwWhKmg/QLg+Xd1LzB7FZbeU8OxHwgM/Y0EWWy750iQ+A0WpM6f5zPcACaEUBdKVc7EwT5fp2pqHKzsOXveTRh6FO/Q9BlmEyf5BohKrL6hdwSWWOuEG/ZMCRpopRjMlRAbQmsiISOzq9ty9G3CNn33t1963qYqHoRoKJUBjyJlgSoHQNXWN/j+HgARFvpiwrdOAuzLAlDL5kiQpy4joIAJX58EA55/TwLedQm9TVOmWg9OJJQmBA6Pmfai/JI+N0u8ecO1KMMaDIfobJgcqa8mCBWVNqyBHPCYIXCWe+SIlUiomqg8bFsw337xyccl+FU4gGL+gAF/PAD1XGTC5/tAIWgqzZ5/BdoMM5Es4P5c/f9qW7u1KI2DSkefABQ75A9KQKWMiyQcFtZctzzlO6FrjbguxDODD0hbLn5D+8CMAx4TE/zqZn2d/eOnAUBhJvfo8mX2jS2PuMMHtEMxX4JoD63dXfb3H35sbx0+Ym267hGY7tu0WUUoYfzaVcu9dMk9UQ2pnPrnzrMeCcGD4nMA1bwPPrTKzz6zBSob9gDDa+IU5WFE+8hf+ncEoCRQv+4ASuBOoJDZcYSgOG1JAKXXGOy5xrQOjdAfv/GmnSwvN3vued+Ys0BljlfC5Xrvt1543lYKaMdCGHH4p1OJPMd8J4WYRKFumCk+q/r8gQAU+9dtWLjQHpeAzUbEZQKFGiDCC4oHnh47UUBY9kXbAjVo7nydQqR9YbaZmXNfrxD9xiad7KnCTLWbFKo9sk8WbsEdbOkZ4qa/snaD9NGO4IdM7OSq78FbcLbDGqTyokJfj0QowZxO4IjJE7Zx8LWhOgcsuaZdoVD9A5M9+BD5ZtLIeUrcjuAR6stHVO+4u2Y7iqfXrvYNzWdUVfmEERNd/rT+AMLJ52H1l92nTwuIn7DrEpYT25/wPXNKDx6wyUrHAt17ePEib7eY+CGAos1iLd9StX1AHun1sZO4qaooSak0AqD222t7BKAEKmg/vy8AhWtsTM7jrEAx36tXng45gDpquy5fEYASkFm12rI62gWgLlmOAM5CleEjq1XnAnus6aO53BeAgl/q4bf3H7C/37nT2+Ey8aKf3/6og84zyu/7+/fbG+r7jRs22pBAx7D6M7w0q7nFcgWeCg4dtOyWVheAB9Te+sX3etaus8GpKkt9I7u+3vLUDzLFG3ADvv2htb4H5AHx8Ntqu91qCx2PP24D4puFhw5Z9okTNizeuGpqtT2vvG5YtNABE15pAVCvqR/S577+yGZ3JoF5MG3N8yvyCUYd2Svr+JWr9sbuPba3rt4GBDzJdN7uz+0R1emr2x9zsDihtMTLibYayydoYtAUvnXgoNWgLdN700qKbYvawdc2h4kmvgN/cEAxpnv6xvTqAxQ/ZvyAv//81jsOhheoXGiTj2M9oTgYC/19Ki2OSHnBigUwBMByszr6qdprJ9og1v2pH2JazRojJkSw1KCvOjAi6D48iK1Z6Ls4ZWC9lPdTxec8ALkEvuD9SXxZ/QuTOgdDTMa76VyBy5KAHzRBmMn5fkasM9J4n9Qm6Zipo5vf8R5gibVJ/m5YWkK8gCVfbxQdY6LIvP0zXnLuf+D5/qv/89LhOlnenPiTzntH7gfiXS/WmPyZ+AYXafrXSBn/49+9m+hurrfGS6et4co5a799w4FTReUEmzF9uk3SgFBSUuqNHs9NXWJEHcweqrN3tHdYV1en9WiA61OHQ5NBo2FB3gwx10cffcw2b37YVokJY5rxIFQnIfEjCb2nNeDcklDHgIAWCpDQq87cJgbRLsG1RwMrnaV00lSbtW6LTVux3ibMXug7LYc2rEbsPSNqzN76/5WQ8pbss8nOqnuc+m864ejXI49QHM47VJY+GIu5wUg5DogB+hottFVorbrb/RyNFmaFrOHCZXys6WLvLhxpYIro99UGXLsoZhzMCQNIG7kXZoL5LkHDSABeElDc25QGA59tliAE6HJtVay5EoPElJDrYF6Is4wApsLaiLAAO5gUZrtQhJD50dFjtkOCDuZaOMn4ZQ2i6xbM8zh5lvJAUOJZKKwFzNCgXmM7NZCev37d182E2XINBj5ghWczlR/M2ACKhUob+3QhHLSqb2CH3smApPTC9Es02GzTII13uClKh2sDRN48x6OozjCFq21odI9aCNaXa285gHpowQK3cV86Z3ayXCEEPwZC7MfRZHyowfmKfk+sWGEDixYFzQk261DUN5jlZZ+PbPUr3IQnVAfDEsZZfzSs+JQpyxSQcNfsNdcs48RJq+7ssA0a6BGmNilfxYUjGx67UHZHABW5MQdAAV6jAqAOyAMzs+xdwxqRs1eveH6bBUB65893j4iZg8NW8MEHVl532yZJMKyU0IPgM2fKZBcaMHfDsxmD9tiydQClPCDE4USCb2Ei841HHvY1GZilxrP81DACO84c/vKdd+wdAS6TIMWsfPeKlZZ7WcLvu++GTSZVt+S7X3XS9sorvh6D/VPyP/7YKnZ9ZtMlvD20cIHPZk9XmpnYSE2al5fayBUJdG/s2+fuiFlv9jQASnU8W4AsACjliRf0h75CeSHQHJFw/sdvvGHHyyts+PkXBHK7reD8eXe7v1zx/vuXX7I1SjvCjNd3lMcgEkQUn4amnSTSRt2wmPyMQCt7qqFJYXb8MbUptGqTKsotud+W4vEo9B5H3g+8SAKUvkuZ0kcACmiREBBJjy/y1m8Ib7h5xtEAoI3NrdFWcR9hrl5CNOaE/EZ7Yz3SBIHXKuU9aLbzfcIF8MQC94kSXCeqPaBZYvKlh/at78VacMrdKWqLyRDu+nlMXk9KM3WDy2e0FKw9e2r1ant50wab5fVUEOqJ1yTZM6EB7/iIRfEnT9oJtZtb8+Zbn4Aubahk9y4rE98t83wUC2QO2iW1Ocwh0aKsV7vBG+MjS5c43xjS7xGECpRyCsUACicsbCCOBoqJo99XG1jkACpqe9F7cZ7Y8+no5Uv2ydGj9pnaU4va3bDaX2Z3T9BAKa5F4pmPrF1jW5QWB1D6N14/G0Wq+hhAsWnr3338iQvpaEh+6cnH1e+muHnsDgGQ7+kbDevW2/DWbTY0ocInAvLFa/LOnLaCq5dtRlm5TZgw0a7fvGm14vE97G2ntLDOE1NkHPxkXr1miwS+/vDVV3zdEv3p0JlzdlFArF3PD6nNsmlt9sULlnXqlM1XO9m8coVtX7XSXaOznxJaxe+IbzFp97IAEeBqoXgLbZUJAc+W8gPRbm8JsP3N+x/YDvGIPtY6KdM5ahfbF86zn33icS9/XKdTUM5f4jIRsRckG3uzdQZa02Wqo9Vz5/g+TmHj4vA9KHxR5H0qjEJMWsftFQD8vwtAXW9sEJif6OMDbZNvAmiS640UJ30NAIT21zeFFbDmCPhBo4SzHDRJwZ13h6+TBDgBIIf1YfAcwdOicsnKCloi5DEmQx3EcFQ9OVBS38McPbneSONaOAc8CTCpzrAuCuuPyoJZncYf39NI45EDL9cUEfgmBeFFGtofZRBdJPss59ExTWn6qinjsccfT7ggrY6FapYZr1ka/Nete8iee+45mzdvnjdGmIUL2zrvVucC4Fy4cMGOitleFHO9LQbYKWYHgynWYLZBHffXf/3Xbdq0adGnHoz4Dt/rVWcGnDHQkgY0VTU1NbZv3147xrfFMHiGzoXnvMoZc23ps9+wqcvWWdEEMTwNjgjuEa9L0z3IWbJ4TSiuESEiLr7gMVD3aTOx8KsBNJgU9rnmsq+zzXo7BL782Or7cXEfbdZQr8AZmjDV6RBarcjZBkCLqMLHM3xmz6+iBDBYAMwDRQOH/vkMtNqcLxhV4DnAOoIRJk8InQwCdRK48CQ0sazE3UKzxgeXqAxqQdMV1nIRH+2Mfwh8zMrVtnXYxboGO60B8YYGV4QhBiGe4R0Ww0+rnOCL9VljxSB06OJ5O3jpkm9KyWCEudocCc5b3EznIasoKTU34dNn4mx/gUiCAgMNAA4QiNbkgkDJpIoyH9TRTvhGuuq/oX8yIUnpkPYhO6Nn/0xCPrPlCIo9i5dYNzO8EvQSEvTCt/nLO1Bc56EcfDd9lRvaqbwL5y1boCxXwgKgd5EEoF+RALR6jkCNyg0AzLtEx7vjAah4I91gwhcBqOiLcRI4ULYA6T2nTttfvPeenddzndNnWt/8efoxYVm6t0r5/SkJJyv1/SoJVi44hhU2Hk+K/USSAFCsJ/tbCXGAFDwDssj6p7Y+4jPMpRIQ3b8DZajv4Czhwo1a+54A104JOgPLVtjgsuU++50nga3kow9d86iMePz94pftEowHVCesNcvX7+Wf7rQpDqAW2c89us2mC6iNAlB8ivKSkAGAQuh1DZSAwlMSVl8EQFUpbWMAFO8gSFPvR1W/f/SD1+woGqgXX5Tg2W4FEg4zxaOXqR5+56UXBaAWqG7g5dH7UfkkokmlZHqg+CJKGwAKsHlSwumb+w/YQfF8+hCCPU44JkvYpT37a6MiCu/Tn9GooAVmSwM2ea4UWGA/n5kS9FhjNIpC0kbiUrrp5zhdYF85TAhZ6I+QN3dKlT2zZq09/9B6B04IeL4Y3iUsjgDGYXeYgRkde8IABjFrY20QYB6HD3hzpHCcp92BQj1l2y3Fw2azgCL2K2OdCetNWNcTnH0AKuBTel79t1PpZE+mnSdO2EX1JRwl9D7zrOXeuGEFqu9s1s6pfMhnRlmpZVdPsUGNp4n6Bnf8w54+v6q+tngu+zj1ByGcZI6T1BhAvYNJnOLGKyNOEhxAYcaZ2vZEnieNnziRYPP2nUeO2E61mxaVJwDKJGBnqX2hUVmiNrhNPGfz4kW2eNpUfzd4TI0iuwM5WFCdvCOAw352aBUBK1gDLP7/s/cWAHYl15nw96iZudWgbqnFzCONNJoZDaM9poDDnHiz2d0sb/5N4sC/u382WQw4duLEcWIY03jGwxqQBsTMUktqZsZH//edurf7tdSi8TixxzpS9b3vQt2CU6fOV3XqFNPURUD67K7d+MIbb6Bz6TIk7rzTzKVlHp3z0ktIlzkqU/0jW+/EncuX4W9ffAkvUBYm2C7GNaCxYRMiJ4+j4LWdKGN61tTOxU/suAfVpSWUgc3mmv2ZffsxWD/fPOXFc7MR0N5FvC5QuI3tTAMpmqkTf+6i3Hl69y7ThzSAIScGMllMBVA+afBMZpGScxrkah8YJNCYRBavawDkx+652wZ4xAsm7VRW4m/jccdv4hfN7uhcVhaqD+8BEl+4oj3op04VbFaMadIaP63P/MLOnbjEfkqu8e+irFrf0IBB9rta3yt5J96XiZ9M2rVm0AY0+V03i6ugL6SSl2B+h/9tMFAzRuF0t6FrOIPnNmuU5QGgfGTIbbeC9jLSvkYMmhlyAIjtUtF559ZOFfEUqZTcb5WYd3KbbtP3HYUefeih31YD7O3tQXZWNpYsWYonn3gSDz30EOZQwElgSEhaJyhmZ0iXckqBoPvLKXTuuOMObN++HevWryfwWocdO3Zgy5YtBp4EfN4L+d/TFHwmBZzcf+q7WRTgxcXFWLhwIRYvWYxaduKakWqiYmd2s/EoBloumUlTUd0Cmwp2EsG1QK853qYryYrHk1I8WJ2bEuIUEVuwKV6Q0GOdOnvksAlTKQgaWbLN4bQRXEEJcksrUTCHIGVuA0oblqJyySrMWboOc1ZsQs3qzZi7/k7M3XAX6u+4F/M234+6jdt5/Q4+sxblC5ajuH6heWPMKa1AthZ7UgDLC6NGrCR0JehlbjhBpWN8bBQT5IFxgjG5lNZ+IXKA0MfOorOv1xR3gfBEUmsiYmimQnHowgUzQ5Kb1NeOHTO3tdpMeNexE7YXyaHGC+ZtrbGj09Z+iIdKqBg1UPmVPbtMOu5YssjW2mgEXmBGZhoFVGCL83KonJVj7bz5uHfFSjzIzlmLxKWoL6+baxtESrUz/VV/rsWUVg8sdpa3QNvF9k4bTe5iB62ZOZm+yG5fG1Kq4zWlyntPpBk5zdLlEyjJxPESQeAI85PV2oI0Kurh7h4EqdgFxsYRGh3h+TBC/QMId3Qj/dJlZB47iswD+xgOII3KIqj4gWC4IDODINQBoYVUcjSS7+ngJCVa6SbfMN2qA5lDKt3qrJXexTXVBCrscD1FL5WUdMdq5DUqtHJMIPDXw7YdpcIdFfBjnoJU4Ofw2dULF5gCLE9nAlxOOxF5hXAFaf3mwNCI1b82WJTpmGaelrNOpUSrzFJj8PeFOkzgILOq0NAAItEJICfXZuiizAuFEiMO2ayTRsJlZqRF7QmCujDznslv5bF9VJWVEmDXIo98JFll5FeZybuQgfxzra1MW4+N+Gr/J+29JW9uAvpT5WXFzD/8qVlXKUVy/dtKWam1NSGZWRK8hsj/clWv2Xvta6O2IDAhszXlVaYtpjwxIrd2zYvXJ1YsxYDJAHnna+vts3VQrQSNcnYgF9DzWX65mrm7QrH0SesMxQvy8CbnHTKLlZet/VT2tNeV2qR4oZDxGU/wHSd3GPTPzjXCTXnDcw1qDAyP4jTzJ5Mh7SMnE7cV9XOp2KXZMzab7cVhZr0k8eEuAtPTBNDNbENNzIPMYZuobGp7B99caqodzUJ+vyQAIGCi/b46Waba00ggV23RN011pUnW4PflGez45Us4z/wOsI7HCosQnzfPnLjIBFhrd9QW4+SNyZpajLAONQASbm9DAWVeLYGeHKMUF+QhGWPcSuI1kimwKxIfyWmFZsI1+7ZJnszIs1fWk58nDfxoUb+8wl1g3sYqy21jbZP3vB5inc1h3pYwHfN5PV9gneTPfF+PLE1kpAut7eY8oZ/1p0EuzcqWsz9Xf32xnfdUp+SlZEE+4ixTOeZJP7AfBUOD5uVQG9suJJDRflXa9yjKvE2qvJVObTFBWbGI7WzNgvm2B5xc/2tD+y7KIZmfxlhXYXnnY17B8wTrb0FxCe5ascLAk8CxgIb4Qh4tBWTk/EcyRrP+ahsa9PGbiA6utJM2YFcuJxLiydw8A15a1ybnEbYGjM9YvyreZFmoTCzwm5FIOjIoV6XrRGRaLl5n7JrxkSdMyQUNYKj9yXPoBfKFzB7lqU4eYzUT+p39+/D26ZP2nACZBvkkPw/zmYNsaycuXsQ5gslmAscu6nuDLFN5vJNH5JAAkTzOFRTb9jEF1XUorV+EOUtWonrlRtSt28Z+egcWbH8EDdsexrwt7LPZd9euvwtz125FzSr23cs32DKK0vlLUFjbgLzKudQDKmx9vJZ3mCke9TkNattaJuYxGAybnuGC9AtXPiwmr4wFobzCvk236fuMQn/8x//9txctolBi0KzR5s2bsY7KXgmVMwnVa5HuCdDkUDAXFRXZ2qYaKpAK9fX1KKOwe6/g6UakeCVo9M1Kdt46VwerUb6+vh6MD/bZlLH2k5LLSXnrs1EPdoxem7x1mmrQPyzEToLlZQqbd5wKM+7xUa9crHOQ4PcBFcteTkY0JZ+VR2CV7zzgZBeVILu4FDkl5SZg88orkVtWhbyyOcivqDbgVVg112YTi+cuQAnBlIRyOYGYwFXFohWopKCuXLLagFklf5fNX2rPFlbXU3BTqS8uR5o2NhToIoi2kTJ2UurqtZt4Fzvftq5OtDC0dhOYsFPR7JJ+NzNc5m916Nrc8RKPcuLQQWVUnqpkPiRX3pohkOmGvFxdaGvHWXa4Z9hByaOURvhkGiEFTusxzKyInYdGxieoMGq9kjoLrdcQCDUnKX4gf1sgz9oCVyr9WnPY1NllQETOBQSg5Jp4QVUl5DrZrxuf1AEpyExK9+UqWQq4ZkWG2flG2bGCSnqIedUCbbkD1l5QETmGsNCIAINcBUvJyKTCUV1YgLUNDeYtTAqHRmSVJ++LxgpG+jb/zQagtEZJnvJyqWy4GaNpurJ5qexamGfZ9ffIdJKyJiqPd+qIz5xBBRXBJZI1VLbMXJPvXE/5FUkuDA4PEUA1GoCSGYsAgGZTpAD5Crxflio/KVFyiiBTnRHW90hPN5VegurhYbcGkflCLGpmfDKB1KajSX5nkkq9ylVKncB3bUW5gey8HA9s+En1y4t1Le+JZ6lkq7y0/kf71Wj/E4G7KwGUTwKF2iBSMyKtGVkEUIsJ9IYQYbmHVM9Maz8BwyXW87mmyzh9ucmUa60zMlnKOpQprMpOsSstRv6B9eAA1Jjxu0CP1n3IBFYzSFJoZS43I08e6V2R1kDJxfIze/eikfnso6LZIbNgtpFCAnw5b6gkGJMC6yvkyqpSZOliED9IMbSZLKbjOMtWAEprgwQyF2rAj4BQo/F+e1BQO9KAi/IsXrzU1WOKqCngrDO5F69jXyIlWd+4GQAlcNtMPrjUQblAmaA9xGrLtQ9OoZkYS8f2SWXsANRlM00dovwZJ/iI19UbYEoyhCgr2WliXM5JWOdg/GB9pZOf6gW8CVqUR5WzrXVVxCk8kEoGVkjKr0CAZsC1X9umRQtnB1AKzJfagtxDX6J8OEcQNV5ajoANWKQhQL6UbCjkw4WMQ040+shTGeQ9DaBcu8QcSe6xcFleHTh5uZmAZpAAPow7yKuVzLc8eprHT8rPUZ4nCBpj5QRFAtdHDqGQbayWQEYbocupgmSwZsz6WT6jahcsIznkyGZ+NzcswJZlS810M42yVzO7qq8etnuZ/vdTlse1rot5ymFFyUPe3atWWB2qjctk9wLzf66F5c93NauofbTk+VTl5JW+nU+HoMkP1b88Ma5gnAKsdQS+AkQB8rXakOpOQFWDETJN1fraVrZ19THywHmKPHKU8u4A5ZsG8vbxqLVzBy9cwGEGrbU6Qrl8lMfjPJ68eImA9CLOiLfaWtDFdikzesle7U8UDaVhPMi2nZ2HSGEZcirYt9YtQOmClahctg41KzcxbLSlD/qtAcw56lcXrUT5whU2+FkybwmK6hayP25AYU0d++gq67e1Bt36cnm0Y3uWMwczv8vKZZ7Z9/P7krc26Holr6qNqRh5NJmWEvx2q0E5PXKbbtP3K4U++7nP/bZmc9YSNK2gUlRXV2ezPO+F1FEIVOn4j0VKa1VVNcoobGVG2E4BrUZoCwgpsDSVnFNGQcxG7C/CdB3GLQa9817e+0EMKliPrnV+JU3dM+Enkw5nDsDe2oJbA+WCObrwzv0gUp3ZLJY8O+YXGQjKK5+DgioK/Rq5sG8gkFpEELUMFUtWYs6KNahavt7MNSso8MsalhnQEuAqIZgqJgCTwC+cM5dCv4YgjUCNoDqfIY9x51D457ITyNWxkB0BAZd2EA8QcMeCYYyRXwYmJtE1NIJmKlwXqCxJIZHnpCMXLprnsz1nTptiKBO1fWfO2ii7TIyOE4zIfO9Us1NWG6mUCFhp49aW3h7bU0kzSQJaA1R2tcZDHoy0F5VbNK+N/pyJhcpO+3FI+Wii8qcRRq0HqyktMTOYYgIIlbtInbmUQIEzawdUpjLZmZXnF6C+oswUMLkvSOftTOYtgx14BkFUGuNOZ/4yCaqyBvqQPT6GXARRQABaWlyMBXVzsWnpMjywdg12rGRZE5RJ0bbOzn3ZMYH1ek6pMADFfJ1g5+4DqCU2U1BvJltuxsi9KvIOLirvfW1We/B8I3qpdETZ1qPVNeYyPHzyFMqpKGg0XIqP4lO+rTO+Dgmgqow1AyWPf1IatQZDppdyMiDnAamkdAhAaQG4vhOV8sp85LL+spinzP4+ZBAcZPC76ZQ/aa0tCLJ+Y8V8tmE+gqz/HH6rkkrnPCpiCwgAc/gd4/mpDHv5pYwSD2gTYa1hEGDRKLo8R0o501qfqfypjLwINNvSTsVJDgraWDagUhqgIigQpVHsKBXMbgLBJqb9Auv8eFc3jpE3u8l/UrZUxwLkIg002RdSKsOlLeAAFJVLpU+L1LOo5GoDzaU1tcjL1aza1TMReldp1jqtU2wTh6iEj7AcpfASvaCIeVpA4FJXWmzlq7KeAgg+eWkRL2vgQW1GmxWrbWlhuxRltYNFAlAsQ5M7KRRkBAJF2jPG1lfJzJjAK5PfWkDwrFmN+eQBmW+KrsdDVhYMWoslAKb1MloPpUEKubyuKimytpkKwgxAKf8sc8kAAZpxgr4Y21S8uATx0jIDT/G5czG6dCnfTSBr3z6EWF4aFli3oMHWGpqLdPLnVP5S+CeVfAB1nnJHDhFkqiX+mZqBkkxOIUWjshXwVBsVgDrN98YLixBg2hIsl8DoiHndjJAHxvl97RuoIHMzbQwsL6xWd9coO0sTy02zJ5rB1CCQ1mpqfZfKTfwlJxYXWa8j/JbW5kQ1q5QggCJfFzFtNawrDcAIpGgT48ERymWWZz/bX5AgRU4kigkA71mx3MpL7cWcLHhJ0kCBNlQVmM1hHirS07CUbWs9gaWAWYRAXuaNktHnWtsN7Go2UWuStOlvcS77Bk+uig90lE6hmUJ5WVQQSTbq2SjTJfNx7aGkDbfFLzKtO9/WbjODsnCQbNQaugPnz9km6dq+QFYRGgx59+RpA09HyQdae3iWdaJNkZsot9oHh9A7NomReBKxcLoNVMpSI7+UfFzGPpN9nnkpnrcYFQuWo2rxKlQvW0OwtAG1qzejdu2dtma8dt1mVC5fjbJFywmW2HcSXGngUs64chhXJuOUm2+Z6MnihBk2/vH7cw0gpfbjdo33rQ0rWPmn8ESKWbV/1Zdj01emSXcs8M/tcDt83wUy+NVc+wNIWgf17W9/Gzt37sSZ06cwzgZeUl2PxTs+hEX3PGZmCPJ8xTzfNE03cNKMHzqo9HT5OsU3y62paG4lIbfp5shj5eli55n7n/rHEZ+VsDePg9pvi8E/ai+zyTEeR+QKXr/l/j31mRF7T54h2ZtYJ2prw+xj3gf9ZuVXtB3cuTrfqZ98TMqFTKrUWedos1EqwRaouGg0W+Y36qQ103WWyodM+TQKu3HRAty/ZrVtwKlRe33S4vaDviHykmSnfEhK0jkqB6damqdG0DUiqrUMAjX++rFyKgIym5GZXrnN8lBJkgKheCx2LwMi/wMkZVnf973wfXXXblvT0zM0iI9u3YqPb9tmeZJZoZnDeO8oOvvFP1LoNJN5kO999qUXcap/EENUNrUnV0Ijy1/9OlYT5H3s/nuxav48A4gqxxuZE0VYxk0EAJ976SXbNFmeo1SGH2O65hQXWT2ojFzH773k5cfWGVCBFBi0WTWC6n6Wm9IupbaboKqHyvQQlcPBVaswcv8DCO3di7Jdb2DjggXYwmtbqKwXU4mdcmPufUPxh9PCuMi0Pbtnn611a2X8Mv98fOOGae9uqmf3ig0QmStgKiwHqYBp4+RDBUWIf+jD5j0xQkU9QsAkM7GJSMg2900SYKR3tCPr3FkkqKRVMP2PbtyELcuXEmCXkwfTjdeM7EMOMIgvWgmuD5w9jxcPHcSBC+dRQiVRSvmP370dtQQv8vSpV67sUnzl+V3KZW3seqq51QYPZD6p2T95CtM6DSnSmgF0M0jey+ILEX9rNlBKqpRPech8ds9eMznTDNgj69dbOUXIM1POLDxS/Sg+8Zqe33f+rM1ACTDp+5rd0ea49t2p0vU/7B29BFk9sS+Rsi/l9uXDh42PNEsod9FaR6MNUOUgxsqBr2vzZllHyHvha4eP4DLbXl/tXEzIIxyBW5I8N5VIviCHCbnfeQ5Jtk2ZBP/sA/fj8U0bobWdesQvX6XMO51B/hooeeD8NvnvIutb5r6//sQTWCwzU6+eprJKUh25ffAG8Ozbb+FLTGt/XT0CK1bZFgIR8nzOyy8ZSElqdogAPZ3yQMBz08JFeGzDBlQUF1+1x5QRE6oyU9mJr+WERPwqQPOLDz2M7StWICszjaClzda1vcM2f3J42Db+DrBs0l9/HfMYxx0s23tWrrT1YDJL3Hv6ND7/8ss4pcGfvHzkp0WwgODqE3dtM/f6SbYNAW7p7CqrGHmnvW8ALax7ATjNgGmjack58b3WbI6yfb9x7LjtA6WBMYFWrY80N+aUPypXtQ/Jezli0Jq8QZnYMb2avVO65HTBHDDoN48W2GdI1mgGVeVufDYFJnSuypDcIZ/yTHfEEkRsDrTxqMEBeZ/T5q7ZRdrHqNSCZoG0p1FWfrFz551XaLJ3mtQf2MGdu4P/5zbdptv0HukDA6CUjcbGRrz99tt4+qtfRVNTM4rKK7DsoY9j+SOfQIQCWjquZVYKr0ZQ7AKvUI5IuIMCyi1sVIT8L0FpyvG0Fa6/4NoXftMd7jRNPesddcW/5l+9+q3b9J6JhTtVwtZTOLI6dWfurw4p942okE7PjlHpYXD7bF15jefsgP0RNu2jZa7i5RDDdxNvbuMJyCbGnCdDAS0CrgmdC5AJgI2PmgJj8erbUogZglprwnRqJFZrRuRFUAqTc+0u+/kAJvltKTlSPGXOJbMujdrLGYZ+O9fwcv+eZmuf5EFKYCgrI83MbHIysqC9uOSmWfzn9vFwnpk0Ym7KoX3bcyPPoBFmmR9qAMK41tIrrue5/Vf7UEE68tuDilkKSSOV5a8IQMmJxPCQbVj7CQIoOURQXlPfnSaZawlARXDqQiO+vHs3DhOItbKEhrfeiSSVmtAz38Ia1sePUrlcWV9vZlw3C6Aut7bisy++aIqv9iXRrJrSVcF4VW5Kk4lF5kH5UBK1N1EflSTNLGqzX3nGMm9UfE7KpDymaYalhQr6OIHFGIHS+PIVCO7fhwoqsg+uXY3t/I7AqPIuZd0rKiMpSXLyIQD1nb373Ca/vb14aN1aU55rqLzJLfcUgCK/aK82KXFSemXq83c7X8XJkjLEn/wQElRmAyyf0Pi4rYPSbEaAfChzsVhFJUEoAefBA8inslrNPN45rx4fu+sulBNEXule31+voXVPBwWgDh7EfjnQyMwyV+Y/c/99qKOSbYr5LBXq2mEA8n4nb17NXV02+yUfnOLdeQRucighd99qA46/7BUX9INBPKn9ZFQH8qD4EstVdTKf4E17ZWlPtNkAlE/yhjdMBVfKscBPO0GB6nzz8mVmWikArfSrbqYdbNhhqq6sjbAtaBZM3tNePHjInFLIScNdjEcbn8oT32wASs5BXieAaiT/9ZIPJu++B1ECL7m/12avZDIzA804ehS5zz4LMH0FrMefe+A+PLFxo83Qi9/cYA2j9tLkHabIB1AvsZ60F5Q83Mk88defeBxLCD4M5FzxkvKld1RH32B7/ezLr2CQSnpoyRLbzy7Icst94XkECT5imj0jr0pW5JOnNhCE/sLDDxuIjpHfrkyPysAAFPnowNlzeH7fAZMH4mU5WNi+YrnN2qhuBaK+xu+/eOQoJijf1Bkn+vqwtrYGT90pIDPf6kk8qZl9ecrbe+Yc+li+2priUQLp5XPn2obHzBA/zqAOnWm1I8tYQMr3xKgZPeVdckP6QCf5cuehI2ZRIFNVtdXV/Ka8PGrAR3udyb2+ZiAlO2ymjPEpTucG3MWv2SfNbosXdS6eknMaDQxJxzAwxDLRrI5zvuBM3bWGWPsYCSSlZ2Y7M/gMrYtyDhsictxAua4NxDXAZObfdkxz64p0Ll5SXsUryr9ViP2xPHsn3mXv9226TbfplukDBaBEB/bvxx/90R/hJBWD4jICqAc/iiUPPGWK7UhPJ8YG+0yRjfO37X2kESEKeBNoEbduRwIs20Z2Sp3jAgomjWaZu28+676lntUTQrMRb5tST0EmAe0UfD2tDtALeu6DUfw/MCRdzi9ynbt64V/7YRemf7tTu+w95g78Ix1GE1CxmFy4T5oHSNuUmOfmzl2ASmBqfIxHz9sgg/hOwMu941y8xy0O/10G3tcMlx09UGaet/hsgB+WkZVzD0/gw45f4Ct1/yyN4qexIxWosn2zCKL8fbQ06qtz5+pZG3Q69+/2DoOBJwZ/g2T9liMFA1RUcBWn2yNHi/TdYmgzGeS5v85hqsD4reamJvz962+Yxzspu5+gkv4j2++y0X+9ZwohnxaliiJFo0XGWh+g2YadVHr3XG7CuNyY51OBO3wI63j8uYcfMfM7zc4oLf6M1mykVMljlADUXxJAyRW31qMJpHz8rm0oLyiwMlCCrH3yBeVfyo8WbWv9gcxspGTlULnT+o+I8sD7clffPDaOLgKU8YYFtl4rSOUSVIYrWlrwyXu2Ywe/U0jFSCPftmeXkqrA74jfBKAutbXjecowLQzXGq2HN6wzV8RSgM1rId+zHFqdh02hk0nUOwQU39m7BxekxD7xJGIEXFJ6086dNW+B6S1tzkkB6350zRrbPyfc2YWM06cQZlluYFn+/OOPmbmgwJLVjVeWDkAF0EZF9tD5RpvZUNkJqG8ggPrFRx7CvOoaxMbGpuoylUz+MWh0XqaGlzs7zYytJL/AFtjPLSs1PhUQ9ctkCrjo6F1zAGoSRy4KQJ3EKwQvGvnXLIi8UWom67oAiuWumaOvkh/foCLfxrgzmK6FVEzvJvjZumIFCnKooJK3/eqZIu+HkiOTPM0waM2jPGNqFkrONOTOXzNh8zQbZ30LX+ILSpP2vJJXvDcIDM5cuoxuPjO5/W7EyXNszAiyfWtPNjlJiVBxz3n1VQTZdnL4YW1ae9fKFVg1j4o8gYYUdPHnjQCUHOPIsYDSqe0bPsX6XV5fT5lydfkoX1Lu1Rq/sfst/PnzL6Bf9cbnR+7abg5T0gkqAsoX+8gg48xsbkbuyDDWMy+/KABVdT0A5fpBmaIJwGrjWfHDU3dutlm72rIyZJEHNFPz1olTxl/y6iv5pvW0S9nG7yLQkvmeeIXMjwm+rw14ZRInk1IBaW3tYANEfE+zlRpwsn3HGAR4Jvlb6/HUpgV+NIOkQSTJATkzUZrk6KOFbU88KtknE0WVj4CSuf2mbFd85n2QebLZcrZFHxBpA9e0dIGe1KA1QdrOIs2cLoWoa2iWyFx7877te2Qhx63b1juMQ+uYbL8j7W2k98ICYKxzFrKJSwaToeI174IPsO3nbbpNt+l7Rh8YAOXTubNn8Tu/8zvUW44agKrfeDeqV23CQHsTuhtPo7+t2ZxMJORJixpwgALHdfAh9owUfhRiWQUlKJqrhZbLzBZYYEpeZAxIWWmpm+GJpOqVxLh0wxQwCnGNeJktsM51x0agNCKmUSjXqVhc3001KP3eqaMrE3Z13FNXfkik7PWyaaV1jSJLfe3KR1xdu6M741/7L37SiX/fnSpYfPyjvVwEmHzgpKN4UrNYk2Mjzh287b81aEe3F9eQA/56VkqAlBl25AJgBuTYwdtsGnlNHgdttoydvM5t3ZmuGy+6tEhJFhASYNIahjQCJgfAnFt3zXho5krrY+QwQKOxCjItFJAS2BDIkiJvR/6WomTgi3Fq9kvONb71zjvmXldK54c3b7ZNazWiKwcaHhyw8rJgv0g8V/qk/Gi9mJT256iAak2a3pAHxvXz5+MXHn7Q1r8IzFlbuk5FK+4ZAIppirIeHqbSK7MfzWIp3WIWxZLgC8qjFCft3/PqkcM4cOY8OqkkRqgwh1gOtvcJ84ysTETLyjE+pxqjNbUIUAnLfuctZHd2oJ7f/Mkd92IbFfQAFR39U9xGXnKVdgNQ7e14Yf9B7Dp+3Ew2H16/Dk8QGAhoOLfvPoByirLW9Lx76oytmXjnxHE0z52Lyccep2JeiBDfz3r1ZRRqlqmo2AB7S3cXBhcvwjjrIaYZht5+hL/zHFaSfz5+3w6sYplqNkDA0Z/NU9oEoOQ45cjFi0zffttfTM9IYf3Vxx7D/BoCKCnPs5S/r5hrrxvV4XnmUSP1c0tLsW7+PNy7ehUqmF4/b1fH4MgAFPnhiM1AEUAdEoAasX2/HIDaOCuA8vlCQd7V/uJb38IbLJuY3PkPDiKdAOjO2rl4gAB37fx6m5VyMxJeSlISpGoTgNIaRa2VkRmhzOS0Bmozgc6H7rgDCzSrxPK094kE/X2gdmofKPZLchLQQdAX3XaXeYOLtDTbRswJKs1jzEeSfKUNmiMEERmNF5DOBDRUVZkLfG2eLSBoWwZYnly6UskHUK8RrD3PdnOSQKy8MB+fYj1ptlazp2ppqpNUUn2qrJ7fuw9/9fLL6OjvwySB+/C992Fy8WIkGK/eCxK0pr3xOgoPHsB8lpXMOJ/YtBEVfHY2Ez5GOdXXCTxrFuqb7+6B9uV7Uh58CYy0BYScQWmWX7M7AjJ9BGcCixrs0frEvGzCSeZLMzp+/ag+BJJkWus29E0aSBLIGRqfNBDUR7mpwRvb04hBz7r9j9xsvnhK4MltqM5yYPmqLILSCZR4XbUZI4IkHSnrxAPSB+QV1oCNjt6GsDablJtvpnQuEHyac4Ucm5W3vY/0vL2rGTCPxfTHgjux+tV1/fXu+eBoivSuewiUQkb+4IN/3eJPOb9Nt+k2vT/0gQNQ2nj3D//gD3CMCk9eXr6N/gQp4KR4SumKx6MGYOQeXR4Es7OzzUxKgnpoaMj2uLIOmJJGO2HL+YA8v83fch+K6xc54aQSs2JjSBVIfMdX5DSDoP2PxgZ6MUHANkHlUZSWlW0CVU4SNF0vgWujyoxPXdoNyX/E/y6/5audZiudmiCdzojS73C9i17Vu0szHvxA05VZnbVT8XuhmQVopJpyJc17PHHlpz/TlPpzKvpZv8P/UxFcXT/Wheqi3abiLSAk4ER+1SyUlGL7Tb4Wz2nd1rjtvzVg+3BNkAf1WwDMNkFmG7DNjy14M2H2vjpmGVWpPNQVaxZC58yl8bUL+q2gNTEGloICT07h8EMGFUYBLy2k1iiw9lVp6ZETiXFz975t2VLbWFKeARWH9lGRKY0BMiku7sMu3zwqzxplPnD+goEerV8RANO6GZluFefnGRC6ESlvqQBqnwAUQabMfjQzJnMyW69j5a4XkpYfjTQ3tnWYmdy33n4LZwSglq9Acn4DEgQOyM6yjYgn9B5lSLilFUGCmYyTJ7CGivJdK1eaci3TLm1kO6WYi3TqlfM0gDpg+9BorZX2zZIJn/YZEyCdmoEif0oxHx0bxcsHD+ENyrvjBDft8+ZjnIpygvItrakZkddfx0Iqwj/14P0GRj//0stolskY0zS+dBmzmkTaV5/G4r5ePHjnZlt8v3BOldWpvxbK6pv5s410Gaf2MxLAE2lD6n9GwNYwt5b8pbU1TF1K9sQzUnaHyHvfptL8t6/txDCV0HQqxAIvqwgMfumRh7GY5Wi8xX+mOKqySN7BSEDdB1BaU6cZFrcPVIUDUCyn2QCU0qAyV/61EP/z3/kO3iS/jH3sYwgwzTlvvIGKwQEsK8g3IL164UIkTaFWWfspmM6UykIeNrV28Bnm6eldu21gYePihfj41m2215K1K6+eBXhGxybMbG33sePYS75oJdiIbdmCMEFEBsFokO2DjI9ozVxMyGxu2TLz5pj99ttINjchn2kRuJV3OQGOgrxc2D5yM4vbyAAUn3+DfeFLBw7hKMGY2suvPfYIVs+bx3tu0HAGH5LE6+pDVLbfeOsdnCI/dancVq1GrGE+Emyv8uqYfuok4o2NKGQeZTZ596pVqCcY1hpOM029kliEqgO1ZTmVOdPcgi+89prNnD5FIK91TfMIoNIz0jWlj0nKNQGb8QkP5PCaZnwErOQApHdwCD2Dw5BJsJzvyJvkOJ9RH67va4ZJcWh9oGYBxU/Kq/GV8mz/3T9ecNdIAkjy1GouvRUIcCIaLCIgyswrsnVG6rcz5E02v4D6Qba55Hbmc5pV0gyR3HI7IKqgPKsA3G99xfXyrq8mGaMr8KpdssQZ2YHXvCdn0lT/lErei94tL1szyKXhNt2m2/R+0AfKhG94eBj79u3Dn//Zn+MslZ2cnCzzuKORzdycXFRUVGA+OwJtFDyHHXdeXp4BKY2O6Rm5ir50+TL27d1j73d2dZldsby2ybObPL7N3XQPBWkRFVECMUojvRsMO5MPzRYMtF5G17kT6Gu5hKHudps1kAmW1ryIBNYknLXZnFyBFtbMQ/ni1cgrr7bRKMlAKbQm3s1GgxKPwpLdnUk/20OCgl6DY8l40vbBGOvvMaA2NtSHyfFRM/fSzIMik6DW82Y6ILMC2VSbXTWBI9MhM4Gw3HxTGeNjJnRlqWjvG7BTsKRPkf9Tsljhitue/OZfSWt7SOl3ZM96EboObPq3e9g/dzTjih/JB4VSysWR94sH63ztXEfvOZ2zrMTr1mztqHpyR1s0baAqxSyQvGTmROIpKhi2jkvX9BxBlwExPidzQc18+U40ogw6n9BsGI8yQ5QTFh90TQEvjWbz+745nwYnNDorZUwmXkqz1gIoSPmXcwpt8KgZrQyNxNqzbt2VgpQ/bTpsa7b4jJ6TeZ7uSQnS+gMptvnk4bKCAlSXEFjwGSmfrqxIVjZ24s6nzFtIVNKaqUR/5vkXzExIgOYRKt8OQOWYcmzlq2f5R/WgX1LMNHr+zbffwTtUHluoYE8yL5HiYsaZwQcpQ1TmVOoSXb0oYvkuILDbsXKFASg5zRA4TI07lfQdOZG4TLD54oGDeFMmfJQ/AlBPUEnVug8DUMy7e9Wb2SCAeG6P26D1bEszOhcswNjDjyLA5zLOnUeYsmwF6/k3PvoRcx7yx1/7Bi4oTwR0o+s2IMHyyPjSl7CgqxN3b9iIO5Yutr2qZNapWSL7Ep/XjEcv5asAyLf37LHZDaVjHZX6X3v8UYKGWgJ4b/bBy5tqI3W2RiZs32DeBgjSwgRpiT3vYh2/82tPPmmezsxUkN+ZKqMraBpAXbQ1UDYDNTJqjiAcgJIJH9N9PQDV1oq/ee55vMm8jfzIJxhpGrIYjxw31DF/v/jQA7hnzRorZ6d0e5GkkOLTbIdmN75OgPN3O3cinQq0ZuM+ee/dWDqvfnqzW5J4WnsDHdIaXYKa11kGTYUFSDC9ZkZJwBIm32jNbVTr2rSejHwTk8t+5jntyGFknT6FTILl1dXV+Oj2u8zUUu3E8ib+TiHxmb4twPbK4cPYTz6QGdovE6iuZX1pnyybFVT+vHdUV4pLdS1geOziZTzzzrt4+yzbCMFaUKCbZRUnvwUHBjCvsBDrmc8HtSk56y7MejPLCj8y/dGR8WkgQu1D59GRMfMM+FcvvWQDGHcSLGoGWbPeAkn9I8N2lLxQGavdaQZYs0qaNfKDfqtvn9CsvWQLy0CASU4aXBtR3xeyfk99nFxqa7DSTOmycpBOMGgbvuboqLVHuWx/brBV/bC/x6HNMoUpp3h9au2RAn/LZM8GmyzvKjs3eCqycrX693mIf/yj/9fjj9v0wSdVtccaJJ74vKDj1PUUmu3abfq+ow8MgJIidIYC+Z233sa3vvUtNDVdNhfnpaWlqK2tRd3cOnPRPree4IkCW9d9YZdKg1ocTGXk3XffxR4qCu3scLUJqxYCly9cjmUPfhwVBDwahVKrmBwawEhvJ4a62jDQ3ozuS2fRef4URns6kZgct3Ujelcdlmz8tfHrBAFVnOBHHnMKquaiYuFKt/kcwVQOwVpGdr6BJym4ruEJNLmRcSm7AkvDPR22pmu0txujAlCDfTbrMDk+YovA1RmrcUq+y+zAAagMpFHZlJmis8nWLuLO1lozY+lZuUhjR+LMD4rsmt4VqVNyrd07eEVnqr11Hl4HwnORwJ1AoxR1c8YhRd97UQ4JzGZc5cL3jAP5x40WOuDmk2Lzvuro6ir7IaSpwvfIaoEH/rV60G+d2y27PEUsTJW3NXsGU6KkdJBnbAbLd3RBZU2OMHQe5dEcZFBZMZNBgidzoGFAimBMR29dlwNZk4jqPt8ReJMXOPsGeUEmPpOKRzxqPOUUt1TwZeaDBCXZ5FF3TEdeFsEU23MWfwt42XotPq92IcVa7UxKmG9aaL95Pj2zpZmykG24K9fTn3/5FdtfSrNbMiP68Xvusf2ZrLC8snHlY0lEgPFNELyduHTZ7cfCIBOkwbFxTCgffI3wCFn8XiHBnUyutMmv3CPLk6FG/W103q8LL16fVGcyHWrq7MBLckxAACWXzpodkwlfZVHhrABKzgk0s/M6Ac0FyqquBQsx9hAB1PgYMk+dRISybGU4iH9JACVF9H996xmcJtAZo0wc2bgJCQK79C//AxYR4Oy4YzM2EVjJq6OZLiq99iU3+6j9l2QC9w2CyJcJOsQ76xoa8CkPQMU8ADVVZsoT61MOF05cvkTAcwSvsMx7tt6JABX54LPfxibyw69/6ENYQdnsZIfKyfHFFUV0BYDSGig3A1VfUYHHNm4w87nZAJTSobSq/OVQ4a++/SxeJ6AZ+ehHbW1P2sVGhFiG1U1N+IUH78d9G9cbCLH3pkXRFOm6SEr+07t322ymMILAyc88cD9WLJiPOMtiCkAxLq2/Odva4taqvfMOGilbsX4Dgh3tyGa/VUG+1mbLspLoZ/7bWbfjdfVI1tcjTKAW4rsJ5tkcfixfjq1Ll2Jtw3xzeuIDXZ98AKXZ2tdY/zK3FO/84sMPWn2pjfgDBY4YKf8L/riyYj/Ib2oGyzZnJrgeURp4L1sDF0VFWErQJGcN2kpBbVSmpBNaY8Q2buCHadJAh9b6CdTY+qHJGOMdQ1t/nwFJ1YVMNzVYohknDY7ouwJH6s+VPvUJaqOWVH5foEZrjMwUTn0a25vNFGnGiCFEECSwpHOtG7Jrdu49o/4uIxtp2phagX2eZpjU1yk+ChQrAweIXNEYI3qBEsHSZWWnIy97N9zxNt2mK8ljD+MnHWdhF2Mz7/4UXfn7Nn3f0QcGQE2yY3311Vfx+uuv49DBg+iiQpBJheuu7dvx2KOPYjk7ndzcXO/pG9P58+fxyiuv4F12dmfPniEwGTenElXL1qJmzRbMWbbezAL7Lp9F67G96Dh7HP0EUBqh13fzCY5KSkpQXFxi35VAFhDr7+9Hb28P+qh8jbEzUWchpTO7pJzxbsac5esJppYiI6fAjXBZR5ew0X651BZwaj99BG0nDqD30jmM9HXZCLsapzo4X/jbBQW+bw2YnbLNUrC6TQnTuT0vJoB1Nhn5RcivrEVx7XzbOE/gLruo3DoXG2kT8X2+5cWvn+xEPOXYBXaYTGtMircp4pq58LzO8Z+ApBbQyrRSnoYE3swMggqbm1nTxnv6lhI9O2t+IBj2H4FURak0szi9OmRpuoPjHT3i+Ef/3T+f7HVFov+qd2mXDJqdGh8ZxKTWbTHYei2ZDo7IdJCAbGyEgbyuWSzxxAQD25MDYQJSAvsuPgPqPJcCaHzqBZ9nRS7V4kNlgaCdR63RyaDiJM9wAlv55Fl5KczjUaAphyBMI/aFeblmivbygUM2m6IY5Sr8w1S+8wmgnAmu4nXloX/6gspESqfWiWl9xtm2NpxuarYF+oOjI5ZeOdeoKCzC8rpa23yzrrTU2rDag1I7o/h98i7qWw5AdeLVw4fNlfLFjk4zUdQMlNwpy/mHlFJ7nkFK5MiInBPstYX5Z5iezoYFGNcM1NAgMk8cQ/qZM1jJfP/Ghz9k3/g8ZdrRgQF05BdgmAp8UrPwX/sqlrFMnqSsXLdwobm8lhJugE/f4nsCUCOUXzIrfHr3W7aWSeQA1GMGoKbdmNstlyfGo82ntc/N60zjm5ea0LttKyAA9dxzWD08jJ+5/34sm1tjzgEUVM5G4jNl1CMfQMkkbbdnwqfNSOvKy/HYpo14agsBVPjaa6CUB80i/sXXv4lX+d3hJ59EnOA2wr4i9PbbqCLg+Ml778aO9ets5lNr+YwfZyHlS/RVAqg/Yz40K7KSYPkXH3rITABTZ6Bk7ioTUznh2Hf6NL608zWco8wLrFpjm+XmXbyI9Sy/hTVVtt5HDgzePXEKPWw7icwMjC1eYmva0o4ftz3b8njt4XVr8cl77rV93QROUklpU361v5D2FNpJcK0y/YUHHsCGRQuQIwsE8rF4ybVvr70pvV6adT7ENqr63nv6rJWb7mjGdynBtzN3DWCIfZhAj8CPZhq1h522RBCvCBSpf9PMn9Yd9Q2PGNDS2k032Cagx0iZBH8ARf2V2qBmIvXb+h3xn/oHAhw5WtB65AjbtWaStK5IM0mZBMKZecXWh2lwU6AoIscLVk9OVqj+Rer3/PaocrI8W74V3EFneiLl6m26TbdMU+KLJ75nT3GUTo0ryVyul5m6M/X3Nn3/0wcGQI1RQH/2s5/Fiy++iEF22NrPQWsKduzYgSfZUWqzYJns3QoJ7HzjG9/Ac88+h67ODhuRzcjNQ5YWhhLgSFEc7e/G+NioKYHqlPSd7dvvxjICtpqaGjMRTC1inWudVSfjO3ToEA4cOIBTVAZ62blmZGQhq6AIBdX1aLjzAcxdtw3pOVkY5b3Wo3vRzNBy8hBGBvut85P5VSgZRyYRUHY4iJy0sLmszqCyqFG6YHoWkrkFiFMRmGR5CLDJzHGQCtSIFN2YG+WTvmymiJqpIoBxC1sDyKuoxrzN99oO5dpcT6N4mnFwnR+f5zejYxMY6mhBX8tF9F4+j/6WCxjqaqECPWJg0gdtKgInKPgx/bcOM8xOrxB5ldUorluAkvpF/M58c+LhykqKszxzSbzoJSdcbtP1KYXdZpBKUXTjElRZ62k96ZQYUzq8avAjkEdAVpAdrZ6lDen/VJ27I/+4c97XUb+DvGyDAvJOODZsgEvmruMGwHiuo7f/1oTMCQXC7ChANoZEdNzanOMnlzB/wMG4jNd8s0LH3+I3Kmae0jap2TKNcvNZzWwV5+YY6NJaFinPuiZPgc79ewayqLS62TDnBl4j/zLNknJsWVSk9h3nlEMKq85VID7/K+iPDiJ31A1lIQVAERhI8XUAaoPNQGnDWs3MaYDC3uO3NNsiOafZql3HjuHAmbNoqavD5MOPINDfhywClkyCjVUEhp/60JM2q6T1OvvbO9DIchhetRKB/HxEnn8BaylLPvnwAwR/9aaUSzk2sKa06XNMn9aiyLzrS2+8iW+9866lXWZrAlALbQbKXwOlN7w8sSzk+W7/uXMEeUex69Il9N65zQBU1ssvIf/CBYLaPNvXTKZcW5YuNkcHLD37/nRppQKoSwagNAvWNzRibtAf27QBH96sGSgCKK0NSiGXGgIL1ltnTzf+71eexks9vRi6/wFE+c0Q5XforbdQxTg/efd2A1AF2VTSWV4+YL2SfAD1zXffwWdfeMlAhDZ5FYBav2iRGxjw0i4+0IyKwIMcKHyG/ckJ8kF45XKglQDqcjPW1s219U1blyxhgoPYy/J68/gx2ztrlHWuGXvN5KqtiYcfXLsWP7XjHpQTWKmcRdbWSD6A0katMuN7bt9+mxX66ft2mMmctj4IkHfITGreZiEwTNAjMCSg44CQ1hsN295tnewvugedIwY9J1BkYIuf9Qc5fAAmM11/sMMGP3hNj9o9r/2rXGzmiGBRg2iaDRIQSs/OQ0aWZ1KXm297O6VrvTD7CN3TmmT1UWIvH1wp7wayVB8sI3ZeSLJNqkTC7H/CUeoBPIZi4wjGJ6XwIBFKw0R2IaJp2SbXRAGVBUkl6K7MRil3rC+6TbfpJsmTiQaajId55P8pflMjYRB/Wr96m79+IOgDA6Bi7CDkulxmd6/vfA2NFy+ah68FCxqwZfMW3HfffZg3b5739M1T0+XL2LtvH5751rdw/MRxdk7yxONGxWSOJwWyorISixYvxsaNG+1YyU65qLjInr0WSXnr6+1FW1sbLlHJOUbl4q3du9GjRcXsVGTSV1y30MwKxob60X3xHOLdzcgZ7UEVxlAbjqEkHEdukMBNHRIVngjTJeVNHagaZYAdTqC4AsH5qxBYcw/iuSWIjo8jSuVRZoRaPzE8REClhbgMAlatrS1oa20lCO1DkgCnYE4NatfciUV3P2bATqBpjPf6Wy6h+8JJ9DVfxKDMCftkRthvDgtk8qVRdymR8qwkEOlGAp2ppWbiFGTmoTVmGTm5yCZwzCkstcW5eeVVKFuwDIXVMmkstxkr5+RArOqxq0kdj3Tpyt+i1Gu36dqUKgFYZokgOUqKCa9HxgaQ03MJmYMdSBvtRzAmd8sRTGblYzyvHMNFNTwvpLZCpYXPB1hPnk7CHzzR/6kL06Qrkjy21xZ5JdWVu3kwmzr31mnpqBlOe5bnVKTlFGOSwWY6GXRuZocMU+aHfhBQI89r1kuKnZRxm2lzKeFftp+w542QyqWZ/5FvpUQ7878wlT7ncdCZCDpzwfS0yAwX8ZpBmbpHQGTXBbh43b/vP0tB4j7v/ggRoauj3fZZMpM8Ah05kPjwls2m9CpOp5xKBSU44fsa5RfQkqL89JtvopHPRFauAkaGkd7WjiK2s7WUT9qnR+l4bu9evHX+Ao4SQIxWVSFC8JJ15gw2E6D9/GOPmEtwm5lgnfldg5USf2tNihbuf/HV1/G13W9Zm9Y+UL/66MOYV1tDACUvfPaK8ZTKVGXWTblyuPEiXjt8GK+dP48+ymOZ8GW/8RoyCBS0WWoa81JCAPuxrXdangUSHMD1I5wGUDLhk1ma3IdLqa8rK7dNdD/szUD5mxQrzQK4SoclKCsTY339+JN/+DKeY9kMbduGSZZBkM+H3nkb1QQrP3nPPbh3/XqbxdT3ZgVQjE7urcXW3yE4+ZtXXjWQUVdWZmZym9gHSLbpm5YOnfFEPHS0sRF/9NWncYTPR7RurLsbef0DuG/Vaty7ZjVW1deZ98vewUE0sy+4wP7h1OUmXCQvdA4PWhx1pRXYpj2nVq8i4Mhi5H4a9SUdeFR/SACl/YxeOHDAZl3vYLoENuXNUYBKoG+EdSZX+ALHmiXTbJatOWIb1DNy760ZI5nnqey1f5LOp8slaZYDAkNmVWCuuN06WwEemYvbNdat7WukmSNd5/POc53WG7lBO98Rg7n5ZvvQuWS/3JjLw12Adel90q9RV75MS3hiBLmdZ5HfchRZPS1IG+pBeHyQwGmCD7GfIS9JMVVIqF4jmRgsX4C2pfdhqKwB0YxcyjxDk34pThXnDNIHRbPd+0Gh2fJgBfN2YLMAAP/0SURBVOlOp0kXeGO2e34cRrxp/1NbawrZ+34Esz7xgSK19ansktSfJtjXhCln0kb6kN3fjIzBTutbg1qHTEDv96cjRbWYyGF/qgIlrwY1gDxFuqbDB78Mf1DoAwOgfGql8v/ss8/hHXaI57WImh3OosWL8MlPfhKbN2/2nro16h/ox3PPPYfdu3bj0sVLNtuVyU4uLz/fgScqETIRXLt2nV2/VZISqfVbMkHcRwVHrtilIKWzs1FHZYrl5CgaIlFsz09gcU4Y1bkZKMnNtJFx9kbs0SM2suGGFF3jS7LzSPZ3IVjVADz448DCdUB6rvuoR+PMS//AoHkgHBocQHt7Oy5ebLTZscYLF2ymSkBm/ub7DNCpQ+xvvYjOs8fMlHCku53KDsyjYVFRCXI0Q5edgwymKzODQR0pFTd/xNbWgbHDHieQ00ycgNtAfz+6OjsNUEpJFogqbViGuWvvxPwt9yOzoNiU5lSSfLKRSI97p7n4CnbWg7fpKrqyWFR+8iSnO2kU7JkD7cjpajTwlNPXhMyRXqSTn4Jyj05FYzKcgbHMAgwXVmO4pA7DZfMxll+ByYw8490AnzO6Rvm7WpJqy3/sbaS7qNfRPzt679nRXZo+kjRgHJ8gGCdQio2POJDkAye7JkClo8wGHcjyQZSAmTnTIK85gKb25YCblG8FXXe/PWBnz7sZWz8oKZrZErDRXltudkqASXtsaa8tt5Gx7cPlASn/qD1vBNI04OGDNF3XprgHCTIOse219vbhfirV2qdKJnw58igakimhXCwHEWZhaMR/gsq6lOUvvfE6jlHRHqUsUB7zWJ/L58zBHQ0NuJugSs469p2jnCE4e5MApJ/xSIYtK8jDNgKah9avQyF/z+qKmv+UV81Q/PXLr+BLr78JOfmQd8Gfvf8+zNUeQDYDReIfr5psEEUmjvKi+OLefXj26FH0rd+AAOVluK0VaQrMZ4BtP5dl/BPbt+Pj27fZbKIGxVJb80wAddL2EpJjCwEorYF6ikBTM1CqP6VVZnUDI6NmOqd9gkpycy3Or7/6Gt4eHcPAvfdgsqwUYcq/0N49qGm8gJ9/4AHs2LDe6tRApGYWryRmTmWpMpEjiy+yLGTqVkmQ+wsPP4DNcvlt702rlHo2zPK61NyM//XNb2Hf5UuYZFoTlINa//RxgrkdrOuiPG0oTHCt15gH8d7ZllZzvNDc3WX1XVlQhDlFxQTVBQaoBWpkTSDA4wBQ3K5p42OtM9LeS/J+V5SX64A7+M74pJnbyfROnu4sjcyvXHfzsza4ILNqc81NnvXXFdn6I56HIhnscnhkfD54MmA0BaAIlAw4zQRR/j5HoQhLRF2V8kkspoPJICXEfvC/QJo9oIOb3RLZQI3KVvxPHs7qa0bZxX0ovbQfxe0nkDMxjAxGGmJb0ayUHHHINFz9o9Up23Wytx2DkVw0zduM1oXb0TV/M6JpWabQOt61j8xOStK17n2/kyvOaVI+/GsqG+/UCVpWEA8m6Sy/9mea7OHpCIM6t/pKPdotLz6Rf+GDSUkpJSQrSbahJELsT/uR1duM3K4LyOluJIBqRSavpcUn2Z9Sv0vpT0eK1J/WG7gfyytDTLOklKE2K2VFp7r4YJfhDxJ94ACU7N+bqEy8wk7+K1/+Mvr6+1A/bx5+5md+Bg+wc/RnQq5LqUWihs/fMn87deokvv3tb9sskTz6LV22FCtWrEBVVRVBwo2Akx/nFUIohQQoXnjhBXz+8583QCE78AS/n5kWQVlOOu5KH8JH0ntQUtuAyfnrEJhTDxRXIJBdiAA7JqRluDVE+gaVqGRXEyaf+xwSbecRmLsI4fX3I3LHI9aRXI+0i/6zzz5rgO706VO2e3+WvBXlFlhnOdjZivGhPoKkTIKmYvNo2EAlbeHCRaiurjYHHUVUJmxH9OuQQFRHR4etN9u/f7+Btu7OLoxq3QwVgJrVm7Hxx34VxXPnu3qQWPJGPqfkMcnyS8GlEvbkl6545JV7yvO3aRZiMSWpPGnEtvTC26g++TIqz72F3ME2ouNCIL8UgbxS47EklQwQmCsECKyG8irQ2rAVLUt2oH3+FiTCVKzkAOV7Luhdpar+HT/wj88Y3m/jDZ0rKI/kH605NG+DMgsUsJKXQc9MUB4H/T23bF2XBV4TEBNASFCpJ3pTPAao+NvcJccVuQ+wfNMlXbP/7nzq6M4FnuQQQyaBWp+lmQelf3R8wmZWxiaiWF5Xg1Xz6m2xvTz56RkBrXS2cw1KaIZFIE3OFA6wHcm5xZmmFiqbwJzSEgNg6xc0mDmiBmNkkvXmseO2Ca3cwZcSMD219U5zL1+o2YHIlbMuLq0qR5ldCYB8hjLq73a+hgoq8HJm8FG+X11Rbo4T/KfdkaKGOpiU+l4q8M++9Ra+uPst9CxcjCRB1GR9PQK8nrnrTRS1NGMe5cVTGzfiQQIYrVdxM1DT5AOo1DVQAlD15WUEUBvNJbYca2iPNcmerr5+7Dl7xtZe7T1zDiUEEGVFhWjr6kF7SQkGHnkEcZZdOp9JI7Cr6+3BLz/yEHasW2cASPsC+fm3QwprCUCprrT27Cu7dhMgdti6oF946H5o41utdzBl3f557xBstBNofeOdd80DZEtXt81gat8ouWBXPcnpQizmvM+ZVzn+FkjSDJHksLwO9g4NW3lqNlCzSLYOicDWTO8YzKEDy0CJVjrduj6mhQmRfNS5A0suD1qLJGcsMo8LsNwEXoPkL4EiOVlwbruLkEngZse8AqSzL7C1RzwXcJJjIJHl1orM5dt+eL/df/2xC++Npl5lfpQnprny5KtY9sr/RNFYDyIlVQjVL0egdjFQUMa+Mc8GGAMEfAEBUwLC5HAf4kd3I3biHUw0HsWFBXfj+EP/ChO5JQhZuYn4oQ+iouplSe1Zp34t+b/tAdaPfrkZO11y57rnmoDe0hsiglieaPbOrvBoM3m65t13dMUv/+SDQio2HlypKLCEWHjaeLrswjuoO/QMSlsOIWekC8lM8mRuKYIF5Y4fJ8eQHOoGBtmfDvZgOKcMl5c/grZFd6G7dg1BlAP2U/RBK7sfYPpAAqj2jna88tIr+OLf/R26urtQU1trAOrBBx80kzJ1HleRBIQUB3ZckJLkF4t3XUqTPCSNsrOSVyDZpKex8zPzNHY66oQMmPA6NQ2zxX4vdOLkCVtztXfPHrS0tKKwtAwr59XiwSU1WDh0Cdmn30bGnY8j/OgvIsAOzEytTGC5ztA1Lv6h5pKUW/OdX2Jn8RYbZw/CGx9C2od/9YYASiRvhIcPH8bfEMydPHHSOlWViWzPtWlrJRWmhx9+DOvWr8ecOZU2AyVwqhk/t56K6bkJknKgOpM54aVLl/D0V5/G7t1vYpwKbfHcBWY6WLVig3kolMIapSJrTgckoILKu/YN0gJjZwrif1cKroEtplk16XcUt+lqMkWE5Zg53I2CtpOo2/MlVF98F+mLNyK8/E6E5lMhKSpzPC3eYblqzUCipw3xY28jdvJdjF86ifNLHsTpe34VEznFxoKuCX1vy32qJSsPOuicJ34zmHrCb/PGD3yAyrH4mWoy+US/PV7xFFa7x3Ofj3xTQ/NGSOAvczWZA5pZIIGX1muNyoRVe74N9dsaLq3d0nOayTJPlIpH5aYgpyriY17zlVnNLImnpVw43d0zKySo8WedeNuUYoGvdIIvAbDMdK3Hktmu7jtTXq3j0oxDaUGBbRCsjUjlDj6DSqQ8pWlPHc0+CITNLSlFYW6OQzsqL6s4F1QWLBleZtvW7AV/f+6FF/Hl11/HfMqArUsX497lK2w2JBodd69JFlExEL+4vPE1fvM77+7B5199DW385mRFBSYa5iOpNPD6iqwM3L9qJTYRyMmDoUgAIpWmAZRbA/XCoSMGJOoJFJ/YsA4f2bLJzCs1AxXm9xtb22yN0pGmJnQQWMS1JrSgGIPFRRipqcbkkqUIdnYi+61dKOnqwhKW0Y/dfRfWL1kytQ+UFYf3/Sl92upA8j6IdygbtWfSiabLBm5/6aGHcNfyZSYvrTxVlozHwCDP5ZihiX2SvBle6uiy+lK9iGQaJy91I5RxAkGaRZJ53ahmmJgeB+oIqhiX767bzsWb4lu/3lhXAZaVbV/BdNiRdedmhDwvq7bOKNf2InTri7IR1gwSQVNYM0gZGaw+mc65vs0F1qUdqSwrsJ79o68QWxl5BaXkuDOPLH3fHekzUlJNSWcZhNi2qo58G8tf/hMUzFuM8H0/gRDBU4D1zMQxuDfsqMD0Jlmeie5mJPa/gui3/gwXqtbi8Ic/jbH8SiqqztnRFSn/wJBT8KdJ5ahZPF1W3jWAFpkcQfpwDzIG2pFBxT5d1gdjA2YmGYxPGJiy99jG4pEsTGbkYjIzH5NZBWaFMFIwB7GMPMTDGWYuaXGzrmRq6cr2g1W6M0uURD5LUPbJiqO0cQ+qj72IOZf2IHPpJoTW3YdgdQOQX0z2ZNmYcKSckXzo7UB8/8uYPLUPoz3taKrfjFM7PoVRjy/dl1SCH0ze/EGkDxyAknndwYMH8dprr+HVl19BX38/qqqrDEA9pHUA7BgwPozY5dNItF5AsrsFyYkxMjAZVChfjg+ik2RqFov41Zib96g8EUKYfbaUAuuwrCNzypYplmmMmwqNzQSxsw5k5SFYWEblswLBkioECssRYCd2PRKQaG5uxrlz59HNjra4vBLV+VmYF+9H5ul3MLH/VUTu/ijSP/ob1hlcj5ITo4ju+iZiB3ci0XwGkQ0EUD/yr2yW6mZIM23yRPjO22/j+PHjGGXaCgsLsXLVKqwncFqzdo05yvBdnX+3pHVRTz/9NF584QVcvnzJhFDJ3AbzDJjNDlEAVrMFzpSKiieFj4SQ7OhtQXJWtrmGz6ayn1s+x5xRyGTE+lrWkd6j1up97Tb5pA40SUWr9MI+1O//KspbjqIgPYTIgz+N4Lr7CdRzvSevpkRXKxJvP0NF5E/RVLoE5+76efRVLcO4ZqtY5m7k8v0nCS3paa5LccGnqzq0KUpRH0yhmj6fujN1nVd09J8R8SPO9E9gyjtSNpgJIGWGA1UOXDm37s4MMHX9lvbi0u+YjmYeqLVc4zb7pdkubb7t1hGOmJdPDS7EY47fDdQxGUqXWr6SJrMZqrQGqgSotG7LX4dlwIsKjAY10hUouzTjofsyH5TyrhksgSrnFCNkZohyIiHApXVAmVSoMxIxKlSdSKMiFRvqweHTJ3GKIKY0Nws1RQWoys9FFr8lkCCSUk1tHYHcEgTnLESkpBrB7Hyca23Hm8eO4a0zZ3C6uxuT2TnIzUjHXGbkjvp6WwPk1npp5ppK8hVdk0CjXGEfvHQZB5iGk8f2I22wA6vyw1hZXoQFFaXQmwIUApyaxTvf1oZuyq1RltQ4wUN3aRUONqzBhcp6DBM0xE+eQvYbr2M9v3vPiuW4c+kSm02jYHcfNX7wghHTpHuSJwzvnDqNZ9/di+OUV5Izj2/chCWUiWOsV80kDo2NmgtzzQhNsn8RABzRdc0aEWArj4p5VKCJfKD7AksxKpw2qcnvqlRlNisHP/5+RDKTS2c9Sb7JPE5ri9IEftj3uP2KZGbn1hEFzdSOgTIylJ7p3HrzmpwsyXOk+ENAyTzdCXj5Ryl3SpyqQWmxIB50+bdr/g3/OZ+mfnsnOnwXpKgsCi9OGzhkGclJRPWhZ7Ds5f+BguWbEH7yUwjWNDgnGdck5mCwlwDqJcS++P/iQvkKHHnq96j4s4+2/KlOvC9+l+n+/iNKDPaZCeH7aBzpo71mVibzsqyey8gY7EJ4fAgRlmuEMiuSoN7D9h/mUebb1Hy8OuDBwFcQ8UAEccYZZ5uLBiOYCKcjmpmHidxSjJTUYah0PobK5pvjDmeOxvJl3K6MPyDErHgcY+USSw+j+OIxLHntT1Hedwk5xeVI2/oEAuvZn7LtzkqMINHWiDj1tei3/xwtudU48fC/xUDlYsTSMnlbZSe5xAc/cHz5g0kfOAAlpwxf/cpXbR8nAREpKrVza/HTP/tz2LF9G0Kj/YifO4LJfS8bgMLooHtRowFGnpJi59Yc7D9ZW39IvDbFvN6z3vCbhPoUCXixIcmEIFhQimBxJQIEUcGyagRKqVAUEUyxQ7dedxZSuqU8acYMFF7JMwcx+fZzmNzzAiJ3Pon0p/4Z378+GEtqDcj+lwmgXkP87H6E1+1A+if+NcEd47wJkiIid/AnTpywDYrHqAyUlZRi06Y7zMug7Rz/PpJYUaZ8b7zxBl7buZN12Y7MnGxTAkXmAIMgSsqoitpmu6zzZ2cpBYNKgtZL5RE8yZufjtmFpeZ+PqNA+1rl2LNmgvXBYvvviqxDZcc298A3seKV/4nc7CyEV2xF2r0fR5CK5kzyy22a1xOHX8f4Z/4DuoLZaFnzJFqX3IP+yiUm7H3vVt8rEohSilJrM6UVXkU+UHItdyZdfWWa/KZt7/OHntVAil3WTZ1bcD+9x5yeSVFgMzlsT0kBKR5t1kAgjG1cbuBlMqiZK+3xNtLfi3GeR0eHbDbF9nTjFxWtIrU4GalzukGgpkX9BuK8I7+hPbu0fmsa6DFIJvE9SRyZB0dsPZWbVRB4EpCS90HNRhXk5qGCx+UFGagLjSN/qA3h0T5bi2nmZXqfSmqI7xlZ4hiz8s0EJggA+RUEC+cgQBCVrFmO8UgWegYGsef0aZy8eMnacUl+PhbPnYsltbWon1PJKKjgMQ+i1Caq9qq2q/VZJy6cwaUzlOHn9qFksh8LSwvMVX2A7d8Glew9lhfLSkBKDmi0PigWm0AX49hTUo896aU4NBzEWHM7qpou4b6lS3H/xg22ObOApzzNaV2R1hM5pwqUx0yvjgI4dp2/5Qr/4LnztgZKs0LzKypss2gBp8ERBoKk8YmoeXCNqc6Yj7j6C8krlp3yZMHAjnOm4MCNA0punZF/n78JkDQ7JFmmPfs0e2QzSASj2hA9RFBo8THvcixEfOyOLBGNYpsnOgabDWW7n0zPNeXMSkyM6pjLK0JXAVa1JI8DefTPUmj6oelzndhvF8/7RoxOSqoBKNZp1ZFnHYBasArhh34OobpFBO/53sOp5CVOg56jA0gceAXRv/8vuFi0EMcf/fcYKpmHBMvOPar++6pc/sCSykt5V1VExgeROdhu63IEngo7zqCgrwk5k8NIT8bIZ+xXyUfIzAXSqexTX0gKkKofZntSuaiNq4wkzzS4rIHnwOQ49akhJEcGzEx6IhDCUHo+BvKr0Mv+QEBqtKga4wRW0YwcLz0sZ6uXH3zymguzRVDJMpxzfCfWfuO3UFyQj8D2H0V4zXYEK2q8h65NiXOHMfm/fx3t0TDO3v/r6Jm7luC+gnfE8+LLD0Z5fRDoAwOgpBxo9kYK+F9+5i9tvZKt0SkuwpIlS/GJT/4U1i6ci8SbXyd4egWx88cQKKpEaPFGAziaLQIbdUBCI4dHmWCoaNQhs/MKsMPS0bUShekeQwBKs1aJ4QEkGUDlJ9HdikTXZSR7WmzBakL7NcUmAYKm8KJ1iKy/D8F5KxAkmGIv6cV1DdKGpAR7sbe/jehrX0V40yNII4AK5jtTqWtRUu+dPGAzULEDLyK8chsyfuRfM3+zdS7XJpWtAJ1GJAVarvvR74LEiv0DAzhy6BC+8IUv4CSBm9ZdmMD2OjNTUpkOmU4KXEqJE2mTUwE8G7GnsiKzLI3YylylfPEqVK3caJ4Nc0orTGG0eiUZ8/O7Uzm66uQD0TyuTSxP5V7KSN27/4CVAlDzliO47SMIL9/ENlLuPXhtShzfjfG/+PfoiwbQvvQ+XF75KHrq1pqwDyT8NQW3aZrIW1N85p9OX2NtGLhwjitk6iclYyaZisvrmtXSwMKkFHWZDg4N2Iba48P9DoRpPeHYGHUcZ3KooJkttwfXhAGsKRZnO9A/zayMJwIoDcXwozkDuCsvjgK5lC6rQnLOfATytbakAEEq7jYIRNkZ0Oy7tHW2raRm4C6fQvzMfscbiGCQoHqssBZyHS1zMHkQFFCRUw2ZG2p2yRWB/pG8shDZNf6Wl7bE5Bj6Tr6NyfP7kdd3Cen5RQgs2YJgLQE7ZWkgg8qe2rcpwPxPZUayOUlgmmw8gui5Q4g1n8WBrmH82UABBrNKsLa60va/WlxdgwnK6AH2I1prpH2LNIslBwwyFdQ6M5k+GoBke5FXQm36K/k4XYQ6Y4symaXy0Kgx08Gj9iWyjVzNRE4e67JsS4ysgmKky1V3XgEyFOTCm2Ub1rodM8GTSZ4zxdPRmc3539KJ/uuP2lsSYZaRlGSZXIUnR3g+ZCGdoEGeNCMTA+r4bZagt2o5+ssXIZpVhHiYAPQGzl/+qUk51h8zH2QeJF/mHPkOlr/yJyismofw3Z9AeDFlT/FscssvL9aXBuIOv47oF/8ATVlzcOreT9mgj8zQ9Jwp9t+nZXBDskJyNHXK8pK5ozy/lVw+iJrjL6JIHguHuxDKykawvB6hBesJPpchUFXPNl4EMqjTTcR3Xn85K6k82SbY8VJX0XqePiRaGhG/cJxggDKg9TwSI4O2VrZz/iZ0zN+C7rlrMJlRYCB+aibqBxgYGKsw+ZopVhuS18eqY89j9bc/jcK6hQg8+esIzWPZ5oq/riZrv4xF8SQpOyf/+FfQMRbHhXt+CZ3zNmGouI6yhPe/xwOSt+nW6AMDoOSAQeZfO3fuRNOlSxgYHGSHlYZt27bhkUcewcqNd6BgvA8Tn/9dRBtPIlSzGOE1dyO87h4KiixyPhnTRlfYAKgIOFa2NsFr/CUBol7LY3QXRF7xsRhtTYPMO3TUqEzMMwccGzFwlbh8BrFjb1G4nENyfBih6vkIr7gTkc2PIVB2nZEJA1DnEX3rWURf/yoiAlAf+XUE8yjk/GTMQg5A7fcA1EsIr9rmZqBuEUD9Y1NfX585lNDMV+OFRjOXlOlgWVkZysvLLWhzYhsBl+JFEsAbIPg6e+aMubM/cfwEuru6TNmRy9ycomLkVdSgfNFKzN9yH/J5rpF6q72UJuDXu5GdTt/7QJJpYmR9lsXcPV/Cip3/CznzVyK07WMIL1uPQGGZ9+C1KXHkTYx/5j+iNxFC+4oH0LT8YfTWrGa8twHUdcnkSWoT5tn0D+PLK/nTP9Vj7p6uOZmjtVW2YbadezNedk2/CcZ03RR+8r2uRTX7NU6wJacZ2ghZmx9rDy4eCcJKRjvxkeEj2FCajbS7Pkp+2IxANZWrdG/m22QiA+WmDXBYfjRD5sxrE01nEfva/8XA8T1ojofw1ng2dk3mm6lPFputPPT5ISMtYu615WlQG73mZmUQWPm/M5GdkY4M3k+PjiKLCnMGwVPagrUmP0OUa4F8t3ec0uSX1lRR6oTyWCAqfuEows//JY4dPojPDhXjTDLHTN/SCOS0xkqmc5IlBpLYJuSOXJ5DNShj648EllS2OqrcFT2/KW9ztjG49jOifM2mbJYpcXZxGbIKS6C9jGRmrNkh30TO9nbyzg0YCSRRoZRDBweSXHla0H8rY/vkNCmzDFprkt3bRKXtRRRf2o/s7gsIjY+YwhUkULYeLT3LTPv0fbVL8cck3+upWIzTW3+ObXYVlWz2W9/HiqylTH/Id26GO4aqo89jxUv/w7bZuB6AstfsJAVA/R0BVDYB1I5fI4BajMlMuZB2z3jN8weO/OrTIR5Os/VHWQMdxhe1B76GgvYzSGf7TJ+3ApHlWxCqXYBASaXNONlAiAaK2UbNTNJFdQtEmSUdSIPFE6NO99Fg8pnDmDy9H+MXjmAslIbB6mVoXPdRdDRsoyDQgAdTa8KN4Qet3L3yFrmZ0QT70yjmHPsOVj/7+yisX4zAh/45QvVLUnQvvTR7RhMXj2Pyf/waAVQS5+/5FXTN24jh4lrH8+pPf0D58oNIP/AASu63z1Bp1rqnXbt2mety68DZ+HOoZMvz3qOPPoqyqhqktZ5B4m9+B+jvQXjLEwivvw/hBau8mL73lBjoQbL5HOIXT7AjP4bEpRO8GDXTutDquxFaSMEfmcUsTrNbXU2I7n4Gky/9HcIbHkT6UwRQ7JhNibkWCUCdPkTw9Cqi+54ngNqK9B/5N2zEs4+CfD+R6rW3txfd3d2szySytAg+J8c2QxZ4ms2bopQamRy2t3ego73dnFKcO3cWZ06dREtLiykwxexk5d2veuUmlC9eifTsdEgmyarGl9+MaIaC9IEmT0mTolW/5++x8pX/gZyGVQhs+zgV5g3ksVL33HUovvdFTP7V/4P2jFJc3vQJdMzbjMHSeivQ2yNm742c8nZ1T+l3u/4dzR66//rDvxZ4w0Xg7vElE/L+0T8RnxMcTGpGSrNGlBfyfhkf5zmVn8KeRty556+wIDSGyGO/Qhm1HYFy5+DhpohyK/7OCxh/9zvoO/ganm8bw5fGitEz4QCf1mBpVltp1p55tneW1m8xaJ2WCwQ2VOjS0sKYkx5AQ3gcy3pPoKaQMuCJX0Vo7T0E+TfmUZHWnyUajyP09B/h9Ntv4LOD+Tg8FsEwkyNX8AY4mRYBG+euO8OCXHhH0gmybPbI28fIXHY7192aSQpn6NlM97wAWQaBmTaI9TaJjQi8CCQJcPpVw6OqwepEwseCDt45f+ivyB2ttt0tj7ROVDNO+R1nUH7hXVQf/Q4KYsNIL6tBSMoaQV2QabSZOQ0USkEmiJOSZ/3RnufQ1z+A41TUWpfci8nsYvOiaULx+5C8ovMKT+WTJGh8Actf+hMUlc1B+M4PIbz8DgTLq70HHU2Xn96jbJ9kn3pIM1B/iObMCpy+91fQN2cJJrK8QUnJ/pRy/kEhJV1BMzuaDZEL7byu85hDkFlOAFU40o0Mlk1o1V1uf8gqgidtXK+XvlfEckz2tCGhdednDpj3w7HWCwTuS9C+6C40L3vQAIKBdz78A1jsXvEFkLRZIuqflKtqi6uf+T0UzlsMPPUbCNUJQOXZk9cjOWaa/My/QVsyC6cf/Jc2sDGeowEiDRqoP/3BLKMPIoV+m+Sd/8CQzLTk/vrs2bM2U/HSSy9h56s7qTR3OPMtPiNTM5nwSenWiKHWQ3WdPYasc/uQzY452LAWoTnzHAi5Jl3JpteSMv5z15dC2thWa6BCC1YjVLXQprsTHU1m7pLQfk1aH5Un7yxXggM2GAoXzVzJLCZYXofwovXOIcV1AJS909rI984i0XkZwcp5trZlVpD2fUbpVFoKCgowZ84cC3KNnp+fjwwqKtfy8GegmfVdUVGO+Q3zsWTJEpu1yrS1YgHz7DfY243BjhZbvJ9TVEqlKYnxgX5bgyIzKCmR4pdg2JnOqKP+XvYt/+TE/GnUTIt78zvO2l4qmrELFFawfdQ5N8DXIiowie52JE7uRfzkO+gpmY/mFY/YYux4KI3l9kMAQP/RyfGjzF6c1OFRiqQfyLtJuVMnQLFgZoA8amZK1zU6zGf4w96WQq99feSIQK6ps4tKkFtajvzKahSzLVVe3IPcsV4E5y5HsGQO5VMBX7rOoE0qMaGawaQqh8yLh4mnoojmlyNSVotIZR1yi8qQU1CMrPwim73R6HcsEMIY0zg4MYGekRG09w3gUnc3LnW0I727EbXDTajMiqBwwQqEtz2JQMVc72NX0iwymeBQnq6Cx99Cb2cHTmXMwWAu01NUjpySShQyzyVVdSipnY+yugUoq1+EsvmLGShHGpahYuFKVCxahcqlazBn+TrzDqqBmOqVG3l9BUobFqO4rgGFjCOPyrxmniIEULYJrNKj9kLF3M0Cqi68OlJ98Fz1YoM2qhs/+dMns1IiEkba+DBqD38LtSdfRuFEPzLnLUd4x48juPFhhNbcg+CG+xFYSlCxaB37vVVmOh6YvxKoXojA+aOINp+zDbEnWDcT2SUGoKb2cfs+I8f77kxgV3JL63jk7SyDfBwkb4XKa8in3kySRz4XuNbDMhUvtJ232fOB9AJ0LNyG8dwytwbKZP71y/37mfy12DLhLGO51B55FnNPv4qSyUFEVm9HSLPJ2z9sbcccGviFc1Wep27cJKW+n/IuT2XqG2SbD81biWBWPkKjg8hrOobslhOIZuQhmpmPWEaOefZz66J+sGhaS1BmWRLBCLJ7LqPi7C7TQ0Gg6ta9a+3XtclMH0/tRYx6Xl9eJVpXPoLRgkrro13U05L/Nv3T0w8kgBJw0hqZr3zlK7ZXUWNjo5lZSIE28wcJVnZCWhdz+fJlc4Dw5u630HT0AOaPtaGyuAjBmsUIVdTeYPRSjSI1XIuuvO8z+LQYnvG2BDQFfLBmEYIVdUg0HkWi6bR1WgI3wdIqPpOipNiI2biN4MRPE0BREIWXbHSN8SqwlUJaYH56D+IXj9nCzmDdUkRWbb/+rNUHiGTiJ/C1cuUKLF2yFH0DA+YafnJMe/0MYqSvC53nTqDjzFF0nT+B/qbzGOnptNF4jSSbqYt1RqwvHj6QgbnTmpEEAWPmYA/yepoQHuhiB9eLUC35U2v0rkGydY/veQmxw29isq8T7fUb0Lz6UVtHEKJiOOv3bofvLvhl7x1TSffs/oyHvKveNV1yYfrMgmSMFHgp91Tm5eggPNyLstNvIE8Aisq2eCEod/ZTsknvivwPXkF8zmY+YgROF04ilzw2b34DSu/9KAof/mkDHlWLV6FswXKUzFtkjl8K5sw18JFXXIZs7TlEAJ+ZkY6CtAC2pg/j/oIEypZ77oDnL2P813Kk4+U7lQgmk/2dSB57A8OjI+hd+QCyCC5q7tiB+VsfxMK7HsbCex7DAh7rNt2D2rVbCJI2onLJGqZxGYrqFiKf6cstqYC//5Hb3sHNXhlQjTlgZE5CGFLB6jTNTFtqKqdK1L/oHe0N/rkyJFmmGcN9qN37FVR0nUVE2w5segjhNTJrLEKAcuxalBzsQ+LwaxjvbEFvzRoMlS8kgCoyJTaI78/265M/8woCbnmQK7vwLrRhdahiHkKVBAYyb7+CppRcKejsD5OXTyDJ/HfnzkHzmicIoErYB6stuMdm+/73e1Dfri0pMkZ6UNx8GPPe/XvMO/4i0qnvBLZ/AmkP/wRBzPIb6ACKSEEFoePNkv/edd6JkLdqFyK0aIOtFw9cPoWCliNIG+sjD64k/+X+QPYdLsvkMJmyIERQqDoYsHVmWn8YiEYRLC4nwL/2Uo0k9ZLYrm+ZgzMN9nbXrEbrsvtZJgSclCVOmyTnp3z3dvinDTMAlKpnaHDQQIdMobKztbHiDRwc/COSXJR/5/nn8cwz38LhQ4fQ0dGJiYko+6gEtEdKRkYEudmZKMjPRX5enpl7ZWdlm/teLZDNDwOr0sZQnhlCUB6LSitn8TL2fhBL1hMi/pk/auALcf2SaYXc+2qUODk2isTFE6a0hwiOzOONTxR2AldBCpvoqXfdTNKSO9wC7usJwtgkkpdOIdl+kcKq3/YfCC/fwkT8UwCoWxXGrrz8d2717VTSbGROTjbGx8cIqsfMPXsfw2hvJ/qaL6K3uRE9l8+jq/EMwdQxNB/dh8v7d6Hn4lkDUzLBkXt0q8eEalJnLjWpf2eQn/wU8p9yI4S+sNUF/XHXpnPt7s3Mt3vmZij18/4b+q4f71XEtCTDEVOgMvqakH/uXeDyGcQvnUGiu42KZzeSBEnJ9kvmJSi+9yXEX/8KAm9/E8MEUq0LtqJ90T0YKlsAuUU3fmWc+ndlnmYnP2/Tz7i3p3/PlidboO+dT5F/YeoFXvCu+bqsVcGtEt9NTYNoRp6u/IZd8MPV5Fe/5TKpNunHfuU7/m8G/zBLmHrMp1muXe95d41p8Y7po/2oOP0a8qncBOtXmawMFpXyni8/rojgWiSlTh7khnuQ1nQco6V1GKtbhfRcAqRCN+NVUFmL4hqCKwKp8oUrULl0LeasugNVG+7GsgUNuLMgiNXJAVQE424fvM2POiX5VmSZZuP6upA88rptUjy8/gmEFm5EZnkt01GMdPYV5gKcoEiz3LYOyUwM+Q0GlYsN0vGf/9uyP4Mv3EX/XypNXSPTWlzuVwq53wqKzz8X2e/UH7rjKWvpw92oPPEyCgh0Q4s3IFS/zLbNmH5hFpIcG+pH8ujrmOhqQVfdegwQQE1msT8KycRv5vcduSuzpY2lYf9mUupT16KZz/hxO3L3LLtGKXeYN/sejzJRK7vwtlknhOY0MNTbAKX/3vRbHqmBTowi2XYBiWNvoS+nEu3L7jOnGkGCK/fV1Lemz032m1zzyT0tmvre9M3vPflCRKQysfYQQPm53Vj05mdQ2nsJadULkPbgJxHewjaTO3Nmbib5efFr4XuYEZmVFpUjxDYcaTwMkAdjmflIRLLJg4XOuYS2kpmi6fS4M/+3uzaTUq9d+cz17qWQVSJDahJIrmSu9R6vuf/8wxZBPovLrHeoG3mn3kSgmX1pG3Wxnnb2pz1I9HY5C6GzBxF/93nEX/4iAu9+G2Nsl5eX3I+2JfdiuLgOiZDWsaVoHUyb40P90DW7egW5p/2aNJrtsWvRFfnWb/9SajRXXbuVb3wAKPTjP/7jv3350iUDJO+8/Q7efust7Ga4ePGirTUpyC+Adnf/bkkmdAf2H8CBgwcMoAmcydzKjfDfmJqamrB79y68+OKLTOthDA0No7qyEHfdsQRb1i/EpjUN2LR6PjasnIe1y+uxetlcrFpai9VLarBmWS3WrG7A6rpizB8nMIxH2XALEZQJX81C7wvXIDaC5OgQ4mcOIH78HSqPR5A4f5ThGOI8mqeZptNmioeRQXtepnozgc00m6XmVucyW9GaJFsrcnY/erq7cWYohtNNrTjbeAmXW1rR1nQJ3U0XMc5vZzWdQhrTHGRHeTMAKkEAlei4xLT1Ia12MYLL7/RuvlearRmJ/Oui2er05ur5app+773GIJI3P+0BJtPAwcFhW+sRZprTw0HkZBJc52bbovUI4ubJrLvlMga62jFC4BAdn4C61TCBVDgri29JgdJ/T5Qq6zMSR8FFAWqBypg6Ax2ngs0aOvNAn/wzF6f7dWVJ2zS+6jug+OR6/Io4AzyacOUpX5pKn/fXaGpBzEwyYR/JtFHYaDo7sXAmJrT5aFczIEXj8kmbyYydO4TohaMYbT6PgeFRdOZVoWX+ZjQvfwgDlUsQ0/4/FuPMj7hrfjpUPjyqk1F6LU9u5FTnLi882jsilyefpvKjZ+z5K8pDx6nycO3DL1P399bJf2/G+4o79fvet3W0mWHLj45XftvjD6WT77l33G9XDioP99zMD3qlcOVlj+zuzIKaJv/VlGtTj8645x6QEp02NojyM28gf6SbsrLBRk+DWmyu+roFknvxgDyd9lFxOHsA0VA64lkFiOUWI5Gbj0hE64aybC+j9Bxt9JqHTPY7WYUMxfmoGe3BiguvoSIURZrM0zbcZ6PYVv63QhqoEoA6+obtudRHpXmiYj6VuWwJCOacBaGZOC/I3M7WI0mR05H/p5oPCythvKt69+tQ9enqXLzsCpRhqtD1pt4Rf7h37PkpPlG9p7xjowPuHYWpaIwcjwQTCWQOdaDi5E7kR4cQXrbVLBvM29fMF2ZSLGqDIjjyBsZ6O9G+YDsG5ixDLCPX8a/eFW+npsnIpcf/J0r96932yDvh+9beld8r26oX3D19l0c/3Ty6byhSkbtuf/008ZjTdQ5lje+4GSj26WZ6TMXcPe3e9dNqpLqcGHMA6vhuAqgKtC/ZYRvCmmMKxa126LVtv11P1a3SO5VOBT99/4ikJKaCJ5IUbc12FDcdQdXxFzCHICqrYQVCO34MoZVbrm+OPYNcvMnhQSRbzlPnOQRQ/0me2ov4qXd53Md2fAhJWba0NTrPwywCty3LzDRdk/ic7ZGp9di97QgOdCO9vxWxcBoGKhY7Uz7N3qbWG899GDFVR97R51W/LU21Jz1r9eO9Z8dUctcVpng95ejHZcGuK04eUv66o3/u8RsPkqHjeWWYTMtGlHUVHR9FvLMJSXklvHTC9MeYXJZfOILRlkb0D4+hs2AuWhq2oWX5A2yPS1kObosBlwePlDaS8mrLPSSPjVe94KeTz1l5WV5uMcx4bzo+u6w/lgB3ySedpqTyh4JC9XPrflsmblpDtGvXm9i7dy9OHD+Ozs4uKyjtVSGgI5fRNwt2UkmuxQV+tLHts88+izdefwNnz501z0vhSJgKLTvPNDaWWeJW5yXX1Hr/lVdexgsvvIBzZ87btby8bGwmcPqxJzfj3juXYe3aBixfMReLF1dj4YIqLGioZCjneQUWLazEslXzsLAsC9mNp5EcGrV9mUIyobshgOL/7jZMvvL3mHzj60hcJGhqFHA6jAQZP6nzRoIqrWNqJ1AZ6LHOSd6VDEh5Dc6xl/93+igOlKmFbVJ3dh9aGs9j7/HT2HXwGHYdPYUjrIvTJ0/g/Fmmu+kM6gQA6xYh2bCaApECn53RNYkAytZXtV1EYqAX44WVGK5egjFChwlt1KkRWXkJjI67EbnxYdtkGOMj/M1ryocJMZIaqpFSfnVdTV+f7Z5IBakgkxYGAUbFLaVGaZDXHk1Tiw+CV8d1rVhdXNNxTsXFtCtuZtLFyZCbl4987fPCjra0pATVtTWY39Bgbu6XrViBRUuXoW7efJSVl5vdcnRkCP3NjRjvaUNgbAgFBYVsC3kI8Rsm0KxuPXHifcMEt64xPaE4QdrECBXRIaRTGU0bZWAHF2ZZa8d3S7Pl1wknjR76+fRnLF283n3FyXxp88gI6yltbMCUXMUfmWScrMdgUhsU6h2vA9F7LiaSF+cspGek2MgOfbi4Hv0U3hOZeYixzrQ+bLy/yxSt0YF+DE8m0J9dgq7qFbbmqY3Kx0DFIkQzc92O83zH4rOYXdz6O91B8aee0SwVnw/Fo7Y/TSg2zrxNWNnIDaz0A70zQzZYHLrGA98NJiadq2aWQ7rK1y8P8nCIcSp+/z3rcLzPvxey91SeXj6UfrkGDrPsI6l1zGNELqSZH3k3NLMgkhYYu3ZECM7raXwmfaTfPT82bPGoDNw7biRcYF1KguNhi+YfhWTSqfSUn3kT+YNtlJcVtkYzWDnX8eutEJ+XuXFgdMgGmkJDPQiO9mOwuA6jeeW24No8BzLPbr2WMyEMTEwgra8TJSdfQ/WhbyG7stbWbwTrlzrZequUCqDGxsyd8nDBHMSCEStjkyOzkCt2lb/jPVaOyZog+TRC3lP9Wd1beyTvWftmPYr3rN4c7xv/k8TbIWvDenbYzsVHjlcdr1irnXrHfukwRVKUTF6wzDKHulB+eifyYuSh5dsIduezb8ix716TKMOSbNPJY7sw3tuFzgaWRUmdzcBIxij91g4lS3nNPi7+ZZypsepcwbV475x/rDyNT/g831feFNe07FJb8eSXVw5WbvIYyGcDBh5VbopHsSo48s/0HYGb3O6LKG/ci0x+TutMQnLDTcAumn7LUuJO1B4NQFGRPeYBKILpSco7PaLngomY1a/aQNq4L1uYXqU1RdZabTGfkvt6z/qFfxRyeZn+S0DPsshhWdTt+yoqmg8jS4MTd30YYQbzrmdp88pgFrKUy3mItmNpOovEyT2YPPgaJg69gfHTBzB69jBGzx3D2IWTmLh4CpONxxG9dAqQ3jPYTTYhn8hBib51Axnhp0LbxiTTsxBiO8o49TYo/TFQvRKxSJbH49PptTbkxWvy0Q/iF8oQeb6TzA2zbqw98Zp7mHGktqNUEo9N9dmUthaf4lIQvyouF5+LU44u9Lgnl6dinFnvuioQKPO7kaJaDFQuwngG+1O2O9tmgnJNFjCjg+xP40kM5JSju3Y1mlY+amZ7w6XzEEvPdulJ3YNUgVkRnzk5ovyOmadNSx95Vv2pa3MM0iv9IPmisrqZoL7Ze8/SYOlw/GMyyWSPJcqK94eVAnfftZ04xZWEG3mj6safYlyZMSxcuBD33rcDa9auwbz6eTdt0icbcLmjfuedd/DtZ54xj2ijBFPaSFAe1BTP0mVL8cD9D9hi/8rKyhkgbXJyEv18X4BO65zOnz9vplfRaBxFhTlYurAK92xeivu2LjNPavGolA57leTimPpJ0mLJZGsTJr78d+zEexBuWIvwlscQvuMR74lrEJkwTuAy8YX/gvj5fQgtXoZAUaHrR/VHawaGh5Ho7yfQ6qJgZgPLKkBk65OI7PiE7TFlAtaL7lq8lmw6jdjf/xe0Hj+AY0NxvDSYjj0T2n06gIhlLIB70wbwqwWDKLv7ccQf+CkDf7Zv1TXI2dR+AxP7XsHIueM4ll6B/XO3IJJfjPKcTMwpyEZ5RhAliXFkTgwiNNyPADsHUVDKsBxaUHFCyRygeI6ZG14XsF2L2LCTAmXqtNk5J/mbFelADjvT5Mig8Z427AsWlrsy02iZTEm8KFLJypJCTjODGGd6BfakhCl+5iHJjthIjVw214wvoLUbTL/iND5PMQ8wllNdMmYJztH+HrRdbMSuna/gtZdepOI3iAqCqoUb70Zpw1LWbz4m8sswkldBIUe+SikTCRcJ8bSRPmQOtCGrrxnZfW3IGOk1hV4jrxMUpFoYOkzBOpZfaZ6f4ux0rBP226LVPNPPfwkmTcqHlI2MoU5k9SvOVipOnaZ8Ke3R9FzboHCksJpxz8FobhniTJuZQlic0/mdvVB5kQWhryqd4egowqwb20uG30hn+jMGO62NxSNMK5/VBpzabX6M3xrL1eJzLQDmAxaULO9D+mlxMx/a0Z55keew8KRT0lwnwO/xW/qdINCJZuRaPmRSGFPZqC4Zr4Eg1p86NnmYyqDymN3XhKzeJjM5EwDTs5Pk37H8Cq88ajCeU8wyyrF0WBplo3QLZEVI8pXWIHlXe6pkDnea++isvhZbdxBivvgRAtFsm80bLazi96swnl1sClqMZadnssgbBW2nUdBxxhQ0pXmceR1jOlWPEzxOZheyHPJNmbBZDqX9H8kxx2RGGvPUhbVf+8+ou/Quwks2ILzxQYQ3P2ZK0nuhRNslxI7sRnz319HX3Ymj9/8LtC29n3yjvLl6dcTyY/+Q1d+J6mPfQdWZN1DWdQbZVARDj/+iW/v5Hig5PuYsBr74e+jq6cWxh/8tOuffYZvJalZBCsNVJFZR2yBps2kKLyrQY7afUuZgB3mvhelsJYAaMD5WGxafjVE2jKgdMoznFNnGofFwpj2T1d+CHPJsdm8L29qEOVwRb0xkFVq9a1G92lac9W57M7HRubLxGy7bgZRL8ST7p7yO01jxrU+jZqQV4Sd/zRwFBcuqrN+5FpnJOPu1xNN/jIHTB3Fu04+ir2YVy0CROrVQMkhusOVYQjwpHtZvU8YsFiseoylFkonywZSuSp5qMMHaKtuHZIjKLWOo20CTSGUWp1xWucl8a7RQ5ebkouRAPJJu7UMmXfqnr0qa2HuRMCpP7cbyl/47iib6kVa3FGkP/BhCSzdb3LMSFcTkQA/i+19E7B/+G85XrMbhj/6BtVOnlBI0jfWZ62/VleSL9tCS3JJzAM1USZ6ofkeK57pZe9avaJqHv8fkFbyVtdoO8yRFv+zsm1j+/H9DMfv38PaPI7ySvFDd4B62l/y6mZ3i7RcRe/sFxI+8bhYH45FMytAaDJY3WH4nyZsq9yC/lTXYhdzey8hrP4PMcfJ/Vi4ia3cg7cGftMEWc09+MyQda+8LmPj876A9vRSXtnwSnfUbbe8jyTvlzaXbyb+g+g2BWFkS2eCbgtePkKfUt2jgydqh+Ejtj2Bkqg+xj7rYpvo8vqsBDTeIRUBCvlXfKr61QQSWsfEb2+VIvtp0qbVRKwuvzi1ev3j9/pTB9Xcj1g5soMAGD/qtTxXF02TVEmDb0oxVBUO59QVq+2pr0zQVucWTwfLPGO62NHpKu91V/yx3/E52KA12+ZbI5xSTMSxz5TMWybYyjWayH+Vv8zboFWbCO/GS8ENDgRXLVyTDWoiakWFezrRuSABnfGICnZ2d5mpWI/IV5RWoqqpCQ0MD5tbXobyszEz85H5WQEsbC2qX+H4CiYsESxcuXLDQdPmyuZQeGxtnO/HFnyonaTNbZaWlKC4p5rcLDEApLeKF8bEx21RVa7G62dkODY/w/QSyszKwckktnnp4PZYvrEZ+HlG6zF8IZLy6nIXInllUQlqaMfElB6DkMlzKQORGAEoA6TIB1N/8HuLNRymU7kVoXgMCBQUOTFDgavQU2ldieAiJs2cQO3SASnsVhdddCG96CMG5i73Irk3JjkuIfvuvMHxiL7qH+nAstwqn8mowNB7F5PAoYox71Vgbngh2ouTuDyH+0M8iKCcY2uzuGiQAlSCAGtn7MrpPHcabbGdvBCqwIDOBjZkTqAxFURAOmmmbdsB3e135jUYRUDBQUbQd/nML0ZVdhqasCrSlFWGUgrSQQjovOwtZWdnIzs5BVna28VFaWgRBxhfubUXk2C5AJo4y3xHYEWiiADSvU2ptFEzW0TumoNClkKuYy3ohuJVb9yLtwJ1CBEfRgzsRP7UPifZG6wgtPvKGCQsCBgNOelbCkiHAtIRKKhESYNZeNrZnzBUt/dJxM9NMXjxpZmsTwwPo62hFb3sbbwaQxjxmEXjKjbHilCAdL6jA5VWPo2XpDiqBGaYUl114B4WXDyG3/TTSJZCZsRCBRDDk4JCyKewmwB/liYTnSHENuuZvQU/tagyVzqOQouBkdtQ5ZFLhKLnwLooYZ07nOXbkfQizXsKMM2QOU1zZKV4NWmjfmigF5zgBXheVw252RINlC9jBZ7FjYNmboFWGp0kdi8otc6Adha0nUHRpP/J5lKckG4VW58wvaJ2hytYp8oqK5ct7I1R4euZtRFf9BvRVLaeiyfpnB2SpsufJY4PtBAynGPcB5LWeJDhj3Ozoguy4bKRMCqGEsniBcSYksFk23XPX4fKaJ5iHBhPaAh3FjKOw6QCyey6x09N8asLtns90eTXPMmbZqjyYhMlgGsaYxoGqpWhfdLeNBip+PTo1w3o9YrxS8DQ6rtHuwuYjKD33DrJ5brMIjCektYusEzcAxHrW91m/sRjrmVekII8T0A2VLzAFvLDlGLLG+xFhB0nWsLTEE1QP4nyHaVK3GaN8iROsj5TUo33hXeirXmaA0pm3pHas7z9FDUB1Y83X/x/MFYBavB6RjQ99VwBKgxyJrhYkvv6/MXTwDVxc+iDbzn3orl1lXricG2NRkoAxQp4/SGXwv6J8jMr2kjuQtokAbtU275lbJx9AJb/4++js6cFRAqiu+ZvY3gSgNNBwRZka74rzA6b8qN6LLh9g2zhugDkiZzNW9+QNNQ0JTv433lPdM1B6OnDEuh8k30mBK72wB1lDHXxX7cjJBO0vpf5RKRBIiWVSSRe/lM1Hx4Jt6J+zzNqdRsXldU8zDQVsowJv2b2XUHz6DfbHeYg8+c9YRndRgZ1zfQA10I342YOIfvNP3QxDaR1iBAVuplMMyQPTqnPlZ7CsHs3LH0Rv9SoqkFWuvBKa7bYnLW3ONA9UDAc9z3h7kd9yHOmUYTbzrhkdPiv9wpWXFZdHUo1Z7yo3ykbFrBntscIqDM5ZjH5t+FtJ/s8qMPfcBuIoB8UnlSdewYqX/xhFkRDSlm9BZMujCMpRAknxuzSmkORLfxcS+15C7Ct/jPOVa3D0Q//ZFFt58ytgP2+yRYNHTJXMv00+8VXFp5kWzZRa3fL7AslDc5agjbKlr3qFk49M2/ccTHmFJwAuxb+Afc6cUzsxb99XUbB4FUKf+E1zUnUzQCZJ2Ra/cAJx9a1vP4PeYBY66jagp3olhsvYJ9kAAIEs+wk/fzbjQ17MpCJfzLZad+jryGODCC3fxjp4jMc7vNhvTInGY5h8+n9isLMDncXz0Ljmw+biXIDe+IxHtb+qEy8jq4tyd6TPQJPAie1zJl7VIIh4Q3wvvYxHDVj11qxA88rHrA8R+HVgXLwTpjxvRNXJl62/S+tvNx5QnGrKikeb7k8NBIpv+G40Pcv6kMurP2x7h8lrpfom61tZKSqfOHWOzMFulLENFDYdQS77rTD7bksv45HM99Mq+WJv2h/2pwR9HeSlnrlrMVg6Hwk5FqPsFMBS+oqbDpoMUdCgofLteFPShMlU/yH9yvhPkfp/3xsZ6FS9pxM8ltSht2699ct9lUss3+IDp9m7Nv3DRIFPf/rTSZnSZWVmIS8/D7k5boPSru4uWxN17uxZ25RWyolATlWVcytdXFxsSrMW6GsvD1WaZo0G+WxrWytaW9vQ3t5pjh+043xdTRnm1ZYhJzsDI2OTONfYjvbOPgyPjLHQ5QCCQkCKrpifNBmNeqBLAiyEvNwsVFcUY/miGqxdUYcNq+uZ3mwkolePhs1GPoAa/9IXCFZ6EFywho388RsDKDU0AqhxAqhE20lE7nsIoSXLECwtp2JOpiKjWoMlqQHEz55E9I2d7hu5FYg89nMIr7vX7l+PEp0tiL74D4id2YvYeA8Gl67C4OK1GGP+JgeHER/oR8GFY6jROqgtTyD0+C8xDZUIXEeZSVIBju/8Ckb2vYzeC6dwoXsAlydDqMkAFhblIK+yFumlVQR7BBRZeUhqrQKFistIDEkqeraui51toqcDvb09aBkew7lQERrTitERzEaUSm5uZrqBXwExea/LTo+gIjOE2tF21FPhyElEERdo0dS+TBv1DQkclptmiIhKpIWw0qXgHDXgF1ywGsEV2xBYc4+tVwsxTRKkycunMf6tP0fs/FE3s5SZA3n6svgUB4FNgAqIcYNas/Z3aTplDhBCy+6wzZNDy7ZMb2hHgZbsasXka19B7MibzDqVFHng06aYbBMh5gkUwoo7wXvmdjg6iUTrOUw0nUXTvC1ob9hGwTiOnN4mFDcfQ150CJlsG5GiUptRSxJ8aRF9QGBRZStQyjwmB3ttf6/xoUH0h3PQVUEFf+k9tieGBHgeAYc2PyyiEpI/3kcAl4+IPGvlM9+sL83Y2eyXsirAwg5fM3AJ5aevCwPBDHRRALcuexD97Ng1wq1O48pRLQleciDKz75lnW9x3yVkU4UJFxQjyHKSYxMw/bYzPduqPiiwI0As4D8+1I9+pOHCysdxYfMn2WmlE2xQqKr8raOdROWZXag/+E0UDrYhK0hQyfIJsk0KaBsPUwmA6o3nplQO9bCOj6A3kodWmVrlkdcZVwGBRyGBJFVSZEj+FFeZCWxS9vcacfM7MnWCBNsq4zjrfqK3E8NsS70U+l0ElW2LttsotzObUv75ziykEWfxXX7nWevACy4dQiGVqwLVMXk+VFTuNrTW7Cbbjz8bGZD5KBXs5OgA66QPMQL9yZERjMRYHryWPdqDtPplxosQ/1LOYIJpnuQ7mkEdH0FCay972zE6GUV3EUEUFRrZxlu6DaB+72gaQP2WB6A0A/WQbfr9ngGUiGUZf+ELGHvrOQxEE2ipWYNzd/40eb6KSmCUyogDqvntp1ApZfCdL6BwTi2C2kelYeV3tYedAFTCZqB+H10EUEcMQN1ho6qpAMoUGvK5RpalmOarHV7chyIqQgWakUgLIUOmvJSbWpSflBWA5Jj6AZOdBIITTnYmhnpd3Q8PYURDwewv8iYHkV4yB8GFa9mGs2xmXh5T7R3Vu9ZKkHcm2K7EL60NWw1Ay6w2Mj6I6uMvooh9UY5mciYGEdHou8BcVQMi9/6IN/BEeWttdXZS36C2axu7N52hDkZQrrYnhc5rDtrYVzP8MlMfHp9AW8USNC26F60EvlFZC7CNuW/wBf7XAFIhwYeURXnGK+pvQm58FBGWUVhyRCbnmqnRbIC8A0quiFRmfrlpMEwWCfLwybY7MTaK4UQIQ9nFVCbnGUAZqFyKUYJLmTgpnXNYHstf/hMU5WkG5D5E1t87NevC29a6Z5CAfMdl22B+8tnPojuUi47l9yGzn+mnbMlltjOys9m2y5zTBclayT+rX7ZTyW+ZALJ+Er0dlC0dGGbb7a5aQX7ajI6GzTbzLTPA7zkxgzHyXgbLa+7Br6H63G6UDLUje8O9CD/1Kdfn3gQlupoR/c7fYPz4HgyNj6Ol4U40rfuImZJNZro4zLGICtQjgWV9n+Icee1nUXvoG6g49xaKBtuRuePjCD/ycze175Eo2U39Z9e3MUF+HOjuxKktP42LGz/OdhlwgLzLAZ26o8+x/UUQLqow/StA3dD2VyOQNesS1ZPasvhY/euZA+gLZePykh1oW7CNiv9aghvqmqw/WXOUn38bDXv+AYVsk2HqQiHK9KC1ZekTjJP6jQMozCT/q20mLhyk7AIurHgcbWybAwRRGuwz8z6vzxPTlTTuw8Ldf4WSvstON1IbYHlYf2d6D8tVOpCeF0Ch/ozLJzE2PICu3DloWng3Lq7/KCbZt0k2CkBp4KRh1+dQ1XwQhcEEdYwyoFyb7DK96kP0eQ1ESZZQ77JBEJWv/X1vZH29dJ7+LoqDUQwE0nBp6UO4sOlHyRvMkwEofZp/r2psH2wKDA0NJTUilJaWRj5hJXikmSTtr7R3zx6cO3/efmvNjPZgcuhWBUtlU4zK52USpVko3dCsVITCUUAsIz2MgvwsbN24GFs3LEJZSR76Bkbw+tsncex0M9oMRE1YnAJLVt9smLZDvcUTIuhKR311KVYsrsGdjKO2uoTfI7Poax6D3IgCbBhxzUB9+QsUnr22j5KUAc0QXZeYrrgA1N/+PpIegAovWoJAMTsodQAqCxEbjmY64gSPsUMHCaTOsvNJIu2JXyZQuwFII2ltwOSzf8vGuZ9tYYxp28K0bbXGC3b8YAcc3/MOxlgnofWPIO3Dv2ILurXW6lqkxZ3Rl6isEECNtTSaMiDQa66p65YjtPoeBOevRDC/eLozu5JYr+ps4if3AUdfx+TJd9Ha24/Dw8Azo7k4E01ndWnkkHXHMJEIsANKYn3GBLbkxnBnYRhla7Yiue1j/G4VQFCixayBdAo6x0QmPEzwTE4guvNpTOx9CRPdTRgoq0f3po8gUVKNLMRtP5qcpuOIvP5lyp90RJ74FZtJDBYQVEhwqvUqLhsx8uImRXd9i+GbJlRCdUuR/ujPmlmi8S0Fd+LUPkw+/zeIt15AZPvHzFOh1sgFCCDMXEhKsdKn+HQkxd59HpPf/DOMDPRhksIrc7QP6exdghTs2mMsuGYHQvVLDeRekyiMY2cOInZ0FwIHXrb1gu21qzFcWGMzWmWX9qG0/STCBJ/BeavMdXNo3jJnVqk0zUYUnvGLpxA/+haw9zmMd7KNzV2HFio+LcvuN9MT2UpPtRqmXcp4eLwf9Xu/gmWv/TmyaxYAmx5DaMl6t+ZFM5DsTPyBAr9sZZap9Cf2fAfRt57B6eWP4+jjv0XlKsMAlGZ5ZAah2ad5e7+MpW9/ARnzVyGx4WFb6K5R8qAWu1P2GNhinG4EPGi710+++HeYOPEuJqmgJFl3YX4/Eg4SNFUwbZsRXLKJ9b/6ukp1cnTYTMfih3Yifvg1BC8eRW9OOY7v+BQVnTvdxqFSHj3Z5UhpcPUsc5DsvmYqJ19H1ZnXyIMD7LRY/su38vsbzSWwASh/lPJKYvsxUNt4wnkvPHeAHVGHeaGKbPsQFd4f9R5MIck0zWj3d9v+WuKPxLFd6MirweEnfsvc/arTdSPBUzX5vlI0PY357sLqb/wW6i7tYXlvQkQmfHc8+t0BKFKcPBM9+Dpi7zyDjkg+jj/0b9FTs8qNGJMXMgf7sGDXZ1F9ZidyExPIXHcv0j7y65QdV5rupdTXTdA0gJIJnwDUvzMTvphmoMirAlBuMEEAKmDOGTRTWHv0O6g+/TrS09kGqhYiuPJu21MpVDOf8oHg6RqU1CACwVPi4nH2B6z3cwdB7QiBOQsoe++yspwhv9l2lUZT/DpakDzyGmJHXsdgLImu8kU4v/knzFRwzbd/zzbLRd1Kaq7kfSn4GZSppTUILVptctbcu3s8PDux7DQYJL4njwZMbk7LNyOey0w6+trXMHH4TYx2teDigrtx+p5fxQTzrbWgKjeZ3mYTfJSf24W5h59B/kAr0tgXavYjMG+FuawOVC8wpwEQcLoRafCOgCBx6aRz2iSHBa1nDYx2ly2g0roNrYu2m7MBzYrYDNRLf4zC/DxE1t3PwH6ter4X2SwkGXn5NKKHXsf4zi8beAhlZiNMMCslOrBim8mWoDY+pXy6VikmqUwmWylbVE8HXwZazmIwoxAntv8iWhffQ8VXs8UagPF1BHd4X4nVqBnLnJ5mLH3x/0NN22Fk1C1D2vr7bImC6yfUTq7xccqPJMF3/PQ+xP7uD9EzOIRLBC6aqe8lINRr1l/M9rrX/DQop9nj9JEe1O75Cpa89mfIXXUnQg/9HPutpdODldch6Srxc0cRf/NrGGG9HN/yMzi37WdZhlkE4y22z1nV2V0oHbiMDPaDgc1PsG7ybfDUnGOYTGIifR62PqQNsa/9X4yeOYy+jFw0Ln8Yl9Z/nHEScA4OGr/OOfkqas6+iZwFqxCQVU/VPFtb7qZINUMknVj9HjOr9iA97Jk/xfDh3ejMqUTzfALNNU8yzjw3aKg+LzZh4KyKcmPZq/8buRU1wI6ftP0/A2U1CFDG+QPIjhQ3z6n/yLtt9MCrmDi1B41zN+EI+9MxbZkw7tqaBnFWfvO3URntR1ib3a8mrzYsd+9bX8C8C5AJvLNdW9xTNFslzk7uLScNBfaSI8z3+WPs659H7M2voHHenTjx8L/1dBXyuN7Q92/+Ex8ICv3+7//+b7tZJL8yHclb2eLFi7F06VJbn5RFRjbwZJXCuiewCVO513tkM7smBtN0d052NipKC7F4fiXu37YcP/bUVmxZtxCVZYXIyUpHEQHVyiVzsWZ5PRbOm4M55YXIz82ytU2lJfmoKi/C/LoKrF5Wj/vvWomPPrIB921bhpVLa1GQl+Uq6laJaU0OEAQeP0KBEWNDYSdWu4QKYp3dVoyz1X0yGkOipx2xw68jOdaH0LIVCJZXOLM2Y1r3rvJuI3Z9vUg2nkeirw/JSIaN3IaqfGF+ra/wDjvaGJXoZG8zO8QMdji1CJRLySc40a7pY+OItTRREWs0V61hKbdS7q2BX4PYIDU1LsFu5nRltQhu+TDCD/wEFbePUQFY4AGEK+NISafyxU4kNHchMHcJUFaHgpFuG4kN5Rcgp7gYuSVFyMnPZ91mIZiWibxICCvSJrAkJ4SyslJkSZhSmAdKWG5Z2Q7sSLBbp81vS+AZ8btU+Cfbm9DXehHvnmnEX+86hm+8/Dp2vfoKmt7ZaQp7IZX9ooUrEb7/x50Zo2YuFJ/yIUVW8U3FyVi7WG4EgQmt8SKAiyzdaEqHnpDjD5nuCcAGCsqR/vBPIbxCZn5UijUzQD434KC6To1TnQ4VnWDXZaT1XEa4oAwhgqa0j/xzRO5+CqFqCuKrRt+m3zdimpX+YP0yoLTWZtmyT+1G0ak3UNJ6HLlZmYisuRtpH/pV5vVHGScVNnVGU3Weyk/GhXbPFlITaKGwkm0ziLxTuxDqa0Vv7RoDDHrH1vIQ8GlqXmucBBJkKljSegwZWx5G+PGft938zYMa0+nKgN9KKVtzMzsxioBMKc/uR3fxPLQvucdGymRSIYEv0538rvMobjqKguEOpG1m3PcxL1VzXUdlnYniZzlPxe3ix2QUgYFuBC8dpZI2ijAVsvSHfw7pH/kNdhzbqSSxjDXC6qVnmryyUD4p/DXDGlrCdkjAE9fC+faLZoIlM46+OcsQzUi3mSg/Fh2Vdp1UnHkdi9/8DCrO7kZOWgTpD5I/HvsFhNffy/bTwA5co4h648o0eMS0KY0Ci6EFKwmCdyC86m4C+VUGImdu+OmlW/mhTJYjAFNCmf7gmT0YZSfW1bCVHWq5Kfiy839PsvAmSOA3fWyICsYryGe9aePvoPYFmzOP+eV3vwvSDKrNRpwnoJSSk55tawnH8tiGYjHkd5xG7bv/gHIqS+l3fphl9sA11vTMVu7TdX8VTTmRIBgYG0XHgjsxWlRtJjiaHTYlgO1CzgG03rCCoGnJzv+DMvJvWs0SpD3xi4g8xbYo2avZf8mxq3hvmtQfaLPzYMVchAm4wmvvc4Mg8wlyKuuN//01v0ZqA+RX2yOwknJNlgGUp+HORgQ7LrJ8KpE+Poyy5iPIWn4Hwj/67xDZ+iEzawwvo8JfT4VfM/1M14x4ZyXelwzQN00WO34nimTQPe/9OEFW83nEqMRq77z+olr01K1jfZGneU/70xQ1H8WKF/4/1B99DlnhANLXP4DIh/8Zwjs+YTP+QXnFo7I7peSm0Ky1xfYU0AwXlU0ztd/0AAIL1iKZmY/M9gvIO7PblEOZOU5kFxJwt6Hi/FvIoqwKVsqNOb+nQQ0jfWHmNzVSnxxg/9x6Hskz+xBkPxmqWoQI+5PIR38dIZan7RHJNFyvHDVgGigstplEWUtAs83NZ80UWms0B80tPOtfZei9836SDToxb3JxnTXYijnHXiCwHkFkw8MErevIC55J5gy64rfkdNN5M4mPnd2HroIanL3r5yGPqiECWTdQo+fc47ORnhGImsjKR8ZwD4pbjyJN8lR6pQCpBmiNUiOZmQ4zRWdaBZSjFwh4yuZjiAA5lpln63wqT72O/KFWpBeVmkVPeO091k5kgWJ8NcXDXj8lYr0mG08i2t+NcZbRQMk8s8SIpbFfGhtD8aWDKKKsyY4NI439gxxuqH/VrJbFpbZh8VkCLUrLq5xndLdigmU3TFk8ULXM2kNA9cx0aL1TfqusRw6goPM8Mqj/RJ74JQRK55BnfD3FS+dU3AyMLzHQSeBHHbDpFAazy9ifyr1+BuWiLDli1k9Xnn4NucxDkP2IDRQozXo/NT6lX99RuUwF/9qNAvseC0yjbA0lGyVTiiutv48d242RUCZGKheZebLWl4kkP78XfP79TEE1sNmEhK5pRqq6uhrbtm3DT/7kT+I3f/M38alP/Roef/xx82Imk700NhIBoV/5yQfwW7/+FH73X34U//lffAj/+lcewc/+6Hbcd9cKzKspRV5Oho0ey9xPnv3SM9MInPKxdnktHr5nJT751J34+R+9B7/04/fa8ScJuj704FoCr/mo4/tFhblm5mcmfu+llsTcmtpkJxoISakqZwc2PTJinedsJLMOCQM2HONPjRiKuXjLvaPRO83E6SavDBKkXTzLxpugUCZAo7IwTVeXs/9Vma2hv5MnVBpLS9nhaGQzwd96QnXEfOuLAQq0qes3IoGvCRudjCy/C2nbP4Z0AScJV5mOmMBJTZOL0xt3mElUcuUiNkLhFVy4HgVzarGtNA2fXFGMT/3YdvzmrzyGf/srj+J3/9WH8R8+9Rgeu3cF5teWII11FmPak5qyFmmqeRZ+M+JzKmeVd5wCY2hoDM2tHWi81IRLTS3oaGvHQH8fqzKKIEGajeTYe9eIz6Mg0y4fMt3dXTh54hjeeP01HL/YBBlYaO2Kva/y1FHAWKS0KFBJVXk40ZBa5rpKXpbDkJplyHjop5FOBcuACzteE1i8PzNcQV66gzJxYacdYUijMEzPK0bGgjXIuOejSHvkp6l4r3LKmuKckdcrz1N+SwFZtRXhLY+YqVEWAVTZ+XeQ137a8iJHDdYzMj6NmGX3tyKDypm1CTkPyfC9nF0RbwqZM46RYcQnJiFHB1oXxtx49/SW4yQp+lZyakOUKVODDwoz4k75lvKp+zLtyymy9TeZP/ZvELnjIQpybyTb4kh936eUeESSGQzBslqEt30EWYyreLAFRY17mG+tZZFXRVfPek9rCqRAaw1H5bEXUXL+XeRSOU17/JcR2vigudC2jtu+z3JM/dZspDSSB828NKeACmU9ggtWOFAwg65IN+O3K1L4+B1zJKEOTgqm/lHZtWJ6H4P+6CilLEhgHaDM1OyEmY2yHviAUnZt8kybpLzMRuIDU6zk0a9+JbKoBM059yYKLx9gHoM241N/4GvIZ70Ei+awXWy1WUbr2I1S2yBJcp3AUjOUjiwT7nQ28vLIHBrI1wyeDSTwkuo/TrmidQYa8a498m3kyXnK0o1I/+ivIbT2XraPAips5Mlr8t4VpGeUdinjAsIEUxrl1obE0zO6KZQapxRD/jYzUv5MH+2xoPWUMhk1xzhqBxpEkILDdE0NRNw06Vn/eR2VptT3Wd4E0po5s7WS3jqYBLMkM6j6t/8Wy17+7yjuOIXM+sXI/Pi/QNrDGm1fSXDB9JncUj5mbyepX58mXlH5qn9Sv5GRTR5YY84h0u56EplzF6Ky45iN8KeN9DMtTBPfMRmt/lrCZ4qujt3ylJC5FdsXAVh49d3I+BGme+vjzvJA5XlV33gNUhzk51B5NWXDI8i441EUjvegsPFdZBDYaUDAAAjjUnTvS1B0DORgO4Ynh5Ex0m3rY9OkXxFAmrXHVN79N/zfqcRSazmL2MXjGItkY5QAeSKzCDHymMrTylTEV6+VDgX91VZ22kR9qKQO4/xtQIB9yjTNfGMGaaBLlgU5eZCDHnlozJADB7ZvkXnGY1pMsVf788lPzGzE6+b5lEf9c9f8g9aoCSB68atv9fUJK1eFWeJVnOJNPaH+zHht+rmEPhdPWH+arTVPGtAorDCLAyPv3WnSecpvOXcZH0c0Lds84vrg1Z7gu1qDJV3GLK/YL7h7qfGlkh/3rQaflFbpMSSVoQYM2DYkt9QnqZ7cXl3T76oqfpiCSui6JGFcUFCA2tparF69Gpvu2IQlSxab4wCZ3UXY4cybW4YHt6/EY/etxX13r8RWuRVfvwCLl9SivJwCisBJJl4uUHlTiMWF3pCTk4mKOYWYv3AOFi+txZJlc+04f8Ec1NSUoLBQ66y896lU691bIuVSJGYXwylImMu2NbUhXpP4PSn19lmVGjsoH91L+VYgJQYHEDt8ANFD+xHv6GDnNsdmD4Ll19552ogNQbavGhlNDHRTkIQQmlvP94vdNxnM+5DsY00Ys8rUsVrneoPq4/1AVj5C9csRlmna5kfcaKCX5vdCGs1Pav1Yw1pUMJolkXGsWFyN1esXYt2GBdh851LyyCIsnF9BvmHHxyLTRsECRTck5tX4guWdnZWOxQ1V+PDDG/CjH7oTTzywHhvXLkRtVRky0iP2nEwGp16cCleTKRQs57HRMbS1tmHf3n04cfwEtFgZcq9sZjh8V8JeaxGuIHUlV5IEbiivBOHlWxG578ecsxCZu9ko662TjVTPXYzA0s0Ibn7cZtfCGx+mwlXvFJCbpum0BjRKzDiTtUsRocJf3HoMeZ3nTehbx0LS0+bBSd6H2KHYOqeb/Z46t0EC2tFRW5wbTxeo8Nqbxcx2TmUrxutxKjm23kxrfK6hXM8kCmPN3GhdhxyKbHvKRoanRzNvhbwyYZuVE5HI2nuQHgkjq7cZeV0XbNRUCpjai6Wap1m9lzH3wNdR0X7CNloNr7/fNm+9YXu+GWIZGUD1BxWuQ7bOoq8bMSZK5esv5Lbkes+8n+RXnwYyTHlRu5Wc0SijbPZv8NF4ayOi+181s6jrEvlRe9KlL1qHgoEWFDfus4XoFSdeRuWZN5FNcBlcd7+ZfhkAtg9P87ZP5gzh2NtINJ31rlyHZKuvNTbs+FXfGjkV6J+ONUlQMG4Ly7WuRjNgaau2I7T1SYSWbaKynTqjfHVabpokf6WwzUop8Y6NIMn2FZXnNw3UTIyYkqzySErZu2Yc7yOp7kf7CVL7qVSnscy0T1Qacnu6bE3K3IPfRGXnaWStJtB94CcoBx9GQFYd/kDUd03WIpnnkJvNqFkMFFQgLTZuZlLynqY+3RwNsFzNokKj/DcitqdgUSUilLWRu9k3rt7uZu9umrx0pVBI/eK6e816R7JF3vvkjdWU7Bv11bdCftv3js4jZCciAhkEmzIpNvliD92ANADReQmxjksYIXAaK6ymfKGOY1ljK1HSeTZrVFMXpcLzWXbHUvrltntc7pN622zG4qZJsziZuQhSxqVNjrHsem2dnek8Xn/lzNNSdYmZdTCTeG/GbUulO9V11QvJ9DkJvil94npkL06dpZLFrD+MV/1pmPImYHom5eYU+e9PxzNFytvwABIjI5jIyDeHKUqv6kBAVo6M5GFPJnMJlktioIttc9B7+XtM0hmkx7HvtgE9yh6TnTzOph/9sNAtt+qx0XFMarGvhJYUATJ2WlqYCq+UeuJ6NcgJdlCjZHzZbcoE7hqgR959EvJyNxkn6macfH4qMI7EJN81Rdk4yJEY1GsDt0b+S+5ozgBmNJgbRcr7SoPyRyU7oc5teIjAp5dKQwtiJ45j8uUXET9+EgEKIa2jCbNTMTOMWcllSIv/E60XzCY7Ifv43FyEautsXY97RHnnN7WYlyAqECDDyumCRsmmRmVnJ43UhOYuYjruojK+w8zFrk+uDK5bEhIOsmdfsBrR8RhGW1sRHxhgBzvG9LO+x1Q2k5hgncbjSruL7+YaGfmB8WtRaIH2+VrXgH/1y4/h0//64/jNX3oMH3lkI1YQXGdnZSLqxe3IfeF6KdcdzajG+F5nhzw7dhsP247oGlUWP0gYaZbyKlIHMTP+QE4hQg2rELlL61g+7tYlzUI3k2ufBA5Cmx5EZMfH3UxLUbl351bIpXHquxqVrlqASOkc5Ay1I2Oww11PKSr3rMrTxDWPKTevR+rItL6HvDlJ5V5mWNNfpsBV+6aA1Q7/pvj7i+Vln81705R67kgLbbXGL7KSSrbMKqnAppLemPnW1XFMU0p+qHhaO8gvR4QdVm73BaQPdSi1TKsUhwS030tB63FUHX8JRZEAQnd/gsr+FnbummG7ASlfzKPWjiQHCcwGGAiCkpQX5ixAneRVdHVufJKL/3h/D2RgKCAqj0xmXvg9JsfxKjev5aqtzKiz2Sl+6QSir3/VNomcTSGZqgnyRXDpBpthCucWminN/L1fQuXJV5E9OYT0NXcjvPXDbkZ0ilx6jBi3lU3jccT2vIDEBX7vBskz8D7GNk7lJs5o5FRl0txPM4/sy7ToP6/zHEouHUR+z2VksU2nPfhJhFbMtvn4VE6mSWmSnGabsLof7GUaKRt5zeTKVN379e2HVEqJV3EN9GIyQACVXWjexuT10UAu28e1B8KuFXcKKS1SiMSrVFY1g2dp10yTF6z+pKT1dSA2PoKxrCLzAmlOYU69gkVv/TUKx/oQXHyHrUcVePIHFG9IAudqDwK0CjrXtRk0S/p72mxty3BmsXlVc05HNFPKvlGzcLkEDzYTPlsJeL+kkAtozF2KtId+EpH1O9z1WyJVwhU8IHO9yrnOooCyUeZWAnn6rDO3e/9IObGNnPlPIC1rgGCSbSqpvkwDHSTXfm9AWsdGXo1RcR9l/Zp5cMrMqOXyGv2Bla/dUgZd2UrB19YW6p8Tvcy71m/fCrEPUX8cJu9pdjHgO2bw86JPuYNHs6fNJ7Mc8tud4mGCTZ1kejWDEtJ9rRf0eManmd9IIV50s04sefKRBiJVB34KXWp0xX/fS9+U7Ex90rvnk9KpNbtjrj/VdgYuzS6uOPVrmTvHNVhJvTnecREJts1/FKJs1H6oWs6i8lOfPpZTYq7cXd78/P1w0XsYFvFq087YYbDSFayvtHIk8yjYv6lHvw/IY1g7kOGZxivYd1aaUiRk5qERzEEqjBcvILb3bUw8902Mf/GvMfGZ/4PJb3yNitIEQqt3IOOn/h8q1k9RkPmjcKml4J+7r0uxir77AqL7X6LgoLJbOQfIyUMy4vYrMgHA58zlpZ7XPzHszRRuWjpCi9dZkEI6gxSHOiyruFsjeSYKFMoLTpopJfH+PiRGCP6YIC9XkGcel2L/qrtzfWJaPJNJpY8ygu02gXAoiNycdOSxfLLTwwgxX8mQ53jA6EYFIR4lQNI/vqIpaM1+GkkRyZTiz4/J66CE2E1QoLAUoWXrWV9zmZaZzciAOYGx0nUzufZJI9wRrdWZbXNnxalwo6x6NPVddYZ5BQgRdGZQ2ZEXL0Vh5aD7/KP1PzJZi1AxMuWDvHdTxPRo8a8GE+QuNi5gn3Sjl4rbuhbyrfZxihGcOBNaBtXvDJpK7TQJQFXWIqiF+jJ3mjIpdGQLsxmmiyM1DsuhO52NNPNcUoMIlXPt9WKjxOQHJh2R6DhKL+63xbo2QNSwEpGtj7jZxZsgKc+xfa8i+rX/i8k/+w+Y+L//xrZAiL7wt4gdextJgiHrgWakz5XWbGR7nQ31uupn+Wr03/Yjspvu8L0gS6Eqcor8NF//owEq2uhqdg4zzh4x+TaT3PtWtpQf2rIgsGAdckMBVB97HoUyUZu3mkr5BgTnXHtG1+TmnpcQ3fcyZQ8By7WLMIUk99W+lQbWt2ZyWJT6laAipMGssrNvoercm0gvLAca1iKk9N3MbArllTyyRV9/mvX9+5j403+PiT//95j8u/+C6M6vInr2KBLD/mixn9gbJHpiFAkqt1E+M5GZb2BB37G+i/mYGgCUHJeFgkCIf83o2nGrH4s1Euwefguxd15CbNeziL7yZUSf+Qv2Zf/H3JtPfvVP+PszwMl3ibUS6Jq7FmP55ShsPYaSs7sIMhuRuWEHIo/+HALa9+eaNJNnBNbiLecRO/o265BtZe9OxI7vRaKl0Wbd/OclPZ0EZWC+Et3tSF4gX106ip6CGnQ2bEOMSmbIzPGsFvmSgnv/6tL1flEWhbQps9Yw5lJJJfBIJSvXq2SUT4p7Zn5mkHi6oByRzFzkENRkDnXzq3xeoO19JJcKN2MumZ4+3OW2Q5D5+E3MbPtkg1rswzVwqf3KJglANdvnmr7MxVSqs+d3Rvkqiwwa3JEXVm2KLa+wZip5KyQeJ4hSzkJM17SXVBFL0vvo1HevR+KZSbYh5tHMn2WKzHjV9ct8T+UWZpsP5lVQ5yqekUvvM1eRBvPNYkiu9iPZ7NuymSbGqrzzDZWXeDBtYhhp2gIkk+BMA4szZOmV5N1jJMmxIa8/pawnWDI5ydtOB3UAdbSwBmPhLCSazwGdl6cHfSUHbhiol2jgxA8z5MV1aII8QlkbPfwGJsLpGC2da96CNQDlQOr18vfBpe+yVTsB55hHf76PC9FTuBRsbcvNChrlyXsv2dOF2Ftv2kxT7J13kLhM9B8uRnDJ3Yg88DNI/8S/cmtWFq2FOSGYaoGpTXH6XO6mY/tfRfzga8BAG8Kr1yC8YrWzNWVDdU+qjD3iBTUkd+UmytqUlHRTVESJnjYDaxNf+1OMfe53MPYX/wnjf/uHmHzp7xE/f4RR3kRjkvShki2TMxN2aoDjGkGcMB5woIYp1OgMz4wvFG4iufbeQJdzpEGpIRM0AQDNcto6MwnUCQqlrAIEtE5naiR+ukxnJTb+JJWX4YkYhhJBG322ZCpRikMdqC4wL0kDPjcivsdOWLOAZjbCK+rcY4feQPTp/4nYX/4nRP/yt0yJju7fiURfp3vtRqROVsq916EnZA61+9uIfumPGd9/wuRf/kcqNn+G2Ik95qHtpkg8wDi1DszWs8isQPl3N+2veFyjcUHVpUaQb3aGQ21iZNBmoDTDpMX4fkdhf/WHH7O9dMQPvGdev1TGN+I1JVL8pSDAwHTL0Uds1zcRpVIa+8x/ROwv/gOiX/hDRN/+DhXNPseL7mXveA1S+6dSLAc4cqDh7z+kdR0hdvplZ3ahvP0E0giaZDJ0U6Y9zJP2GJLHstjzn8PwgZ1oH5lAx1gMvW3NGN7zIsaf+XOM//1/sxkaWyd0E5QkwIt3XkQsnoC8xcXCGVT2rcoYWJ52fP+DG2ByMshK05hm6te1SaCEQDx2nIr528/Y6PY0OWmgo08BAhWZRkYWrKbSMYK02kWIbP8oglOOd2anRA9l50HKTn5HCqB5kZuO9hqkB/wgcpLUiCeaychtPYGCvktIX0gQt+wOc3pzQyLfxQ6zXyDYmHjjGxg6c8TV/dAYBi6cxMgbX6fM/R8MBCZvP2ezUjdD5r2RdT/Jutcmr9pzRpuZgqA6sO8lxD//acT++ndNLoz/n3+Bccoe7bfn6uj69aSRawH66GtfxsSzn8H4y3+L8Te/hjGC0vF9r2J03ysYe/d5DJ88gLacKlxeej9aF91t7bjm8LMo6bmIMMGltoawNbUaxb8mMS1U3mSmHnvrWUz+1X/G5N9+GpNf+5+Y+M5nGf6SZfMnBJ6/g8nP/AfEnv0rxM8cMgDp5yLZybb/6j9g4sIxjOSUmjtzuXWX+2gt3rdZEtOub4b4nOSKBooklyYnqIwS0L35DZMtcaWBsmWSsiW2mzw8o63qG9f5jmSnZrfY50YmhkyeiIzr+Of9CpYCLxkyc9MeW7wDWyNp7fQmiXLLtsBgpJpNkOLO6D0x7usg099NDbPRtMTQQ5TH13rwmuS9z/dsfZK97sfJv/ztdTE3JvU1BLHxkT5ENcDH/tofODQ9Soo/P2BbT1wBoq9Jeke6DsvMyosAyk+bL90sfvW1/L6t+VWdTD0zG03f08xvYnwEUcp526Tf7jgKMjuxjFy0Lt2Btrr1iFIGJl/9ImJ//u9c+My/nzVE/5K8/Nn/hIm/ps73ud/FKHl74vm/of7Z4szybkBJ6ne2Afn+FzDSdgnNi+5F1/yt7PM900RLOP8weIcfmsCu+L2RIWNVvB+ZXbRb358k5cpH3FLIZLo1NUN0HaJA1IyL3PiGV92LQOUyBMuXIDT/DgKe+xHZ+hTSHvikmXrY5nFzlzhwZmSlcjVpbyLtyv/Wc4hSaGO8F6HaaoSXrTTzPVskrsbHRxWDBU8YWRGr7G+hrGWaIYAUfYvK+MtscHu+jcTp3YifpZJz5BVMvvr3iBLE2Wj3DciEhAQTg8sdEyLFX4Hk0spAAaLGac4v1KncTIL13tgQ06ERZf5gJ2czA7rFP/JGqFFWWxsj05ubLAQJMwmBiVgCY0k3qjalOiltApm27ofXqIzdCqlsE5dPI/7Wtwis/x6De15Gz9E96Dp+AIPvvswO+JtItl7wnr45koIVP33AOnTF2XfwTXSeOoLew29TEX/ZAENSo083Q+IZK0D9EKh1ZTZ1iaSyCLKzsvEzlenNMpdM8QY7kRgdcCNm7KSu1mEYO3lAG17arCF5Ijk2agrVTRHbq8Bv/Pg7iJJPx157GgN7X0X7mZPoOHUMQ2xDk3teMNfYWg9z08Q8WlYNdLmSkA2/1hPkt51A3kQ/0hrWIFCt2cAbl4e5ed3/CsapIPf29aGloA4Xlj6AM6ufwPkFd6Mlowx9HR2Y0Pqg42/fnGmLmH6oj/nqxCRB8EROoZuF+EcgyZ+g2i/rWG0wKNMa1u8Ny8IGI1i9LWcMRMUvnUZygsqd8jL17nQcWrMiBTy0ajsCS7ciuOZec6hyzbVujCfedI5yazcSFw5TKe+g6HFt+MbVpAf8IGKa7Kc2yh212cgs7a2kPdDqKefldVRxX4+YHg2QJA69TvDxAjriYVysuwPnlz2Isysew7n529GRTMPouUOIHtmFxNnDN2/WNE5laoCgg21lPLcUA3OWoXPeJrTVMwRz0Xn6GDqP7kPvkT0Yff1rkIthga6botFhJLX3T9NpDHU2oylSiLNlK3Cuaj3O1WzCueoNLtRvwZk1T+HyikcwUlRjJmll53YjLy3MOrsXwVqWkSmI1ycpa+p/xtl+Bw+8gdaefpxPK8H5nGqcz6rChVAhmgbH0HXmOIZ3P4vYi19AXHk68gYS2quK4C6++xvon0ygbdl96K9ejslMf1NUAShKNmvT6oduyAiO2PblmTV+8l1EX/kixnZ+FQP7dqL99AkLw28+g8l3vmNmonKrftMkmSK+8AaOvrckLUwy3oEBd+km80+y/tzaJikQZnr9uvSukW4+tmmafvsWyfQc9g3stMyUUHXK+pWr/JAsJDTAdwtgx9Y1T47ZDJTNQnm3vFLzMqdvqvxunFN7y/Qf8k4wYnFaeftFaH/5w/LBoHtWHzeOW/WgtYY+4LP96VLilsdLzUD1zF2H5qX343LDVjSFC9HaeAFtZ0+h7fw5hrNTofXCOYbz6Dh7kjrJXoy+9nXEXn/adAvJLOXfgbvrEHUntb/ormcw3n4ZfblluMx+rad2jd32nXz8sBL7yBh1mfdWCKpXMyeboptgkn8q0tSrlDEJNzVKdbg3o4xoNqiiFmkP/RQyfvEPkPHLf4iMX/mvSP/l/xdpH//niGz/EMIarZx1rdMV5aEGRQU9fpad6atPkym/jvjlwwgubEB483Zoc15nQ860qjH57+tcewzEqXxKHkuwGChxt29EibZGTH7nrwie/hbx5qMIFmcjsnEDwd82hOprkGg+wUa1n43KNy+anVx9M2jh7viINS51nlob4jziKUEUMXpISrJmpgSCVNZK880QOxy3SJ5xSYh6pWCBf+yX4lc9TpGlzJ3ORurE+H0H+hWXF6NeoQA0r0vGC/ya1gFMMN36xjVJ7ztS5zpJpUBAZ+jEXrQWzcfFVY/i0sqH0RcmqDizD+i4dNOAQV+NnzuMyWf/CuNvfh2DrRdxqXo1zq3/iNu0DxEqpm8j2XKTAEokMwp1Sh7f+KU1NWhLvvR3SLfZ2Rl1dZ1ykF00FaoEBX4snG7C3S8b/bVyZplb56UZqhABVozpoPI2ZXZwHdKXNbMUP/YOJl/6B4x+5/Po7+xEa+06nNz60zi34SMYyC7BpPYpO7oLSSqCN0eMmXkWb8ldtykNvBQZmzSXuZHRPoQystgu1yE4x23IeV2SXOltB06+hTGmpYnK5vl7fgmNGz6O81s+gjPbfgGXN34CPQu3IUYQZB471fHegGzQhPUi0Cl3sVoHo/qzsnVF+74Hr8oMOAVjEwhQadEFLe6+/iyDRxYJSaP62v7hCEHUqf2UGc5xiGt7M0kzzaHFGxF59OcRWnsPIJfXfjxT5PGh3OgefM0GnpL93W6WWnvBpL1HYKnP8FsZw13I6zqH9NiYc2VcUglo5vE6AMr4U/s8aXS2+SzG40lcXPNhnHjwX+Ai6/7cnR/HsQd/A62rHsNEidz2FyBoQO/qMpgmL58kM3mV2TjbpGYfNQvVsWAbju34dRy591M4zW+dX/04mpfcg4nCOeahlq3Xe/v6ZLJQbTa7CIO1q3Hqvt/Avk/8Pg589NM48NTv4uCHP439T/0+Dj32H9G46ePon7MYaWwXOZ3nkDncifQ59Qive8BmEK9L6rsoT+NnD7IP+hwGL562fZxOsYz2/8gf4cDH/gsOKnziv+HYE7+Fc1t+HB2hXAwd2ImRr/8pRj73Owz/GSOvfhkjw0NoZ9u/uPajGC6po/JGHrXNQgWgGCS3VL5XKIUq0elSnSaBzThB7eSrXyJ4+gf0dneguYay5c6fxpmNP4KBzALEtM3Fqb1I8nhTJOVag2qTUUTTcr0ZCrEZey5WzfsVVM3u4P0wmvnr5ogp817wIIWdTcXinc6ahlnI4mCdW0rU717rwWuRZsOoX2h9l9Z7qu/QRq1pw71Imxx17f0WTBRdGlJaBRnBde2e/sBz3buVVJrJnr2gvOqYUu78o/zLrFROmTS7ZfqMPuRuT5GuuKseKWHsSxNsZ9FwGuJyQJHyhs3IMS/RjFx01W/CkYf+HQ48/ls4du+v2t5jJ+76+emwXeEXcHLbz+DiykfRXbMSE+zTQoVFSNv2JCKbH0WoovqqtpJKmpk1U1vqqePvPIvuwrnooF6jfQjHbPsN5V9p4qkXfN74YQnBt3bvxpkzZ2yPp1siayQMjETkRrlnsMP3FRnDM7Euufp7FfvOTlK8Ze5TVEqAMwdB7T2QkeEKkLddfDemJBXo2LljGP/yn2D8bz6NyVf+BkiPI+3u+8jMWxFqoKImJcAUbT9Wpk8fElgYG6PyIGWGDC+bfCn9NyLGlWCnoLUIUmKQEULaw48j8uCjCK+/A+HlKxGqqbMZs4BAg0a7KfyvRUqVqdZMjtkCq/isECRQZKLlfosvDPBJAVCnZpvS6UXRdcpcCiPzausUpLj4yovHay5ynvE3VV93z8j78A1JcTB4ByPvNaVdNuUBCzcTF5NK5T5x8FVM7v4GujIK0XjHj+Lk3b+C8xt+BL3VK2yRutWn2tZNACitJ0s0X0Dy+LuInXwHrSULceyh38SZrT+P1sX3YqSwyjljsIdT838dsuy6mSe5WBVN55A3eSJFJI3AQRstJzOzkZzBW9crC95TB6XY5cHP6mQqZv5SPTkZ4epP93nF+OV68TrSE8nLJxF96W8wfPkMOus34CSByeEHfxOXVz+JvupVGMuvQDzADkqj+gQb03Sd+KXkyAEBlRztpK6FuUpbRHbr7LzCY4MIReS2n21DrqJvQJoliHc0Ekz2YoKKbse8zW4TSlJQTYCdqZQAOSmwEXK2YZmk3ojcEyo5lfGNn39/Sd/zgtWXq8sbkZ5QMDPk8WHE97v1nbPJFf9ZUbCk3PZf05qjmeQ/wXTIlITtI3H+IBJNx6mYM84QlSnJiamR81sjv1/IGOlBjszStA6SSm8wp+CGdWR3e1oRP73X9kgaK6jESHE1JrSxM+OUyY25g2fda08dVWMyrPq/XrzevSh5hQqMfsl5yGR2vo3Ia9NUrT3onL8ZTasfQ9uiu9FfsQSTaTlOxvjFdQPy26DkqAUvr4EYgYhmHgVODKCoXcNkg7wTZg92sG2k26BioG6hbYx+XRKQbjwOXDgC7ZPUVbceJ3b8M3TMv9M5RKECJyVZ5lADFQtxec2HcOTx/4h9H/kDnF/6ANoLatCRW4XzSx7A/g/9Ds5v/iQGCZ404612LIAfjI0zzQzqP/Mpc6/oG5Wz2Upc+8HFd34ZoxdOUbbcibN3/SKO3v8buLTuKdvraqR4LiZlMjs0dAX/3qCQvcGZKwes3l/yc+TH7OdSsv7mSRzg/XfSeUZB8a7u6eYVwel7fNh/gQdd06a7kYlBhJnvQE4xGecm9JRUGh8xS4Io27OcUdgebVTSTXaqzzP5KXnokxJyDZLeJF2BfK61o7bfIBPpmp/++O8qvtTf1yf1pfY80zO1/seLU8Wha2nDfWaSHJKX32u0ES+WKVK61DPLHNXNKKpGpkmpE1+pPNReo5k5GCqbh675d6B94VYXFtzF411oW7Dd2ljfnOVIG+xGWeNeZGs/z1X3UN98GOEGbZKc+nUXeyolTlKuff3PbI+wkdwSnL3jkzi//hPmvVTWCVMZSA0/ZBT83Oc+h689/TT27t1rnsluRFZG/OOXvbPDT5BXxazu2vc3MeE+r5hkuAlSZn2F3hqvl/kZ5Ec6TWbWc/Ywoi9/GROf/z1M/P1/xSSRfDJGAbN6FSJ33oXwmvUIlpc78KRor0qT+5acIJjSzO9r00cTzjcgOb2It5yjsnGGvfAEQqWlCC9agmBVDZDFRm2jDy7dZgcs00OtwbkRqVMVOLK0Mg6tAxLQ5M+pkrFo+UdpnlEu1yo7/lWj9OINKH1ZWqApkzuJDf6z+xSkIc1qUTDPEAA3ID7rZqD4zpWv2e/UizeOV6OqmnUIdFxCbKgf7XPX4/KqxynQGmzUcaosZBqocr6ZtGpBb3cb4n1dmGQZ9DGurvlb2JHPsTjlJU6RzijnG5EE8bDWKY1jMj3PlDGRi8PFImGtdUBmxqdv3ARvGSm9rA+ZMggs+nHPSvyU39+mcsPV5PEC02Qup3vbkGw9h/7MIoKmJ9Bdv5GgqYjAh8qk7PXZKRoY02vXj3ia+Jx54WQZawZKCpzKI32kF5lDXcT7/J1FJVibFrsiui7J21qisxWxZBCTOUUYzy5CNI3tSXxs7O8nzvGxO94kKW/GO3rjyrb0/lNqdt2XbqIAUsiUCb4znleO4fwy8nI7IMBz5hAV0VTzsik1xJEULg0MSQ7NoOnvJy4eNScNfY1n0DWRxHCC5c37322JKCWRkX5k97chImclxVVm4n1TNDLAum/GeCCCUQIbOTUwHlfdM2FuNN7V+y3UOiMg/yvobbZJ33W9gsw4o0yfXJvbrK+ua/NPWS/cjJwRyeueHMAwsXHKFvPsaOlN2DYSbo+baeVQACqv4zxy2EZCVIy1LvBmnGskNYPach7R7naMZZfYzNFwUZVtXj2DmO6EzFSZp8HSeQSId+DC+o/i5Nafx4mtP0fF7WOmEA4X1dpz9opKR8nTemE1DQ0NiX9uJL+UJ+Vfs8Zt5zEUycYlyu7OhjspW0qZBmJRgrsQ+8+wZKIGTGf0i9cpY8WtgRyCzzjrQzJbdfi+k75jJKWdfaTqT8Q6m743G7l7U0/oPaZRfaP2A9Sss921JLuUp6bef09HK3+d2UWesdi1xlYOicJU8OWp9pZmiyblfXnUHFBE08jfmXksP/af3kddfXt60BRdu2zNQQb7NZlSTmQWmkmceMTiYxyhyTGbKbI9/W6yvZsFU5S8wzpWn6w+b6r/8Ynn/oCZytbWpc1KqS+xXQuk8z0BPXngi2pQRDytx2Zk03uPfK62oAFA5c1CRo6Ztk5k5yBzoA21h76JsgvvIpuRpN/xiG1ir83ZHblILTb74/1mOrQGMbHnO4gf343WkgU4u/knzGxvkvFKB7X10rcJwbb2dvT09GBsbAw3a8rnitkrbBa8BauB74moeH9IiWSlm1mMEmm2tGJs45z3QC6/06RI2cTHR8ybUOzQm4i+8TVEX/kSj19F7ODzSPacQ7CyBOENmxC5536EV65BoMwz2zPg4GKaSf5Fv9S9715XSHrE+kz2tCLRT0U/naAjX84X8m102GaHJuXClh2cGoOUSAoR3bs+8bvm9nbYOgk1YnWkNuJst720WQOjsFIHH1ZneROcoXeMB8lH6WkWTCFgJ2+cpTRrDZRGpeQt7maVBaZTwjQap2D2StBJJY90mvLzpkhlMNCNgNZsUYgNVCxC35yFiIeCtrGhFI6QRs3EYwo3A0qYP7m9ThA4RCUEc9mZZxebQqaRvek6v4XE8h0JRK0f06itFK7ptxmxFaEUJbf/lvt9k+Wq+jAAFTZlTgu6lTZTatwTV5F9+2aiV7rZmWpNnMy2RqmQdxOkTuSUIBTVHkUsUnb2mjUKqVPNEPi/Ee96pHySHwSi3Nos954BqOFuhMRb2YXks5uLLzAyzHrrQ4xAMpaZz/pifVtGvZJWebBjDMiUkj/8zR1vSH5bsnjEt+Khm6yb90heio2mkvj/s/cf4JUlV3og+D8L773LTCC9rzSV5X2xyKZvskm2nXZqmR1pNEa7Gs3s7PauxuyuvpW0M6PZaaml7maToivaKrK8t+mz0jsggYT3Hnj+zf+fuBd4QCITSLKKXdWskxm4910TN8yJc84fcSLCkuCn49Yko1tp1HLIkzUbMVPegNjcDJLHXiKIOsl7q8exEtmy8JeOIXn8RfTGA+io3oGJMA0YAWFjuJ8zXi+EyWf5rP9wYSkC1c3OFWyBbhG3ZCjzlwgXYL6k1usxX1pLGs0JSW6pQGXgr6Xu9Yw9xsisTHXkfyWFclKbdWpuZzg2TYN10oF+uVje1FhbRjIuteIXo85olEAdc96t5aSRaxmbJcPtKJofR6C8BmA5rYmSWqDhChKjg5gta0CitNoBNMuSnyF3tHl3MiB5X8s4jzXtRP+2+xkewJjNeVLbomEuUMN3vO6whb9GisfivAUxfulp7aEToJyOsa3LONRotjqSQlRrWhbd5t3IwL6dle2YB5u7RiM7Gc23kTXRz8meK5PFpTKzX9aRpFEBFamBN6VhrSTbg3JOIkmLXtgy+Sw/P7leqRr51xaPrAXjUwX+pnjSvlx5M2OI6FKJRgNXB9lG0iOTYzY/Nsv0CJhozzEDZcyPyRV+R/cM9K2FZEvwXW0+qwUZFhY9ICmPoVTM6Wi5BWrUUvlYjZgOW0SCfCJ9ajpPPOlu2l8rGeNRl+abd7ovkt60qQNmU4UMDDl9eov3rM0wPcoD39NiKopIe9mVDnWj8dwLaDv2PVQjhsi+RxC+65MIbdCcRda5R36Kc/OevX4ZqdeeROzSSUzmlaF7+2PWeRkroe7VCPVq7etXiIJf+cpX8PkvfAEPPfQQ6jQSslZSIX6UylFrYmsEQwwqlzKtrrQWNzijlTLqM9zSe1kqisTbP0Psu/8/xP/6f0Dy7R9QKIyQgfcj/yu/g8L/5I8RffRxBGuphJQONkS34p4a2U2InzABfNvlzRcoJDT6ZCOFaiQWj3PqslNr4DyxW2v5AB+k0oH2U0nH2VqpeLU/TjTq3vZAkAE0KWUavNabf0tSAhbJflnieC4hYdf4VwJCcVMAmCBd9t5NSW4kM1OYS3ir8ClO8a9oLVleiajosyoHKixLBY1nLYPtk0CPHSX47RtrSKuAnowaufIpj6YoVAjutjM6pLTkLrnGvJMoYi3I6PAS45E6FHSgQUOlIJcdm5C/xhEovWqpYFoW0+TxlZ/o2yb3nvG76lt8pLLmTwEdf5KzfTudMJe7iIBJMQ06KcK1kAyMuUkrZ238KF9zKehwbMqWtrUOBgGytZax5veo145lIBcrWzWSl5VGnWgMNZyYNQPFopQ7iQfabkmqHPVisn40ypcNyX2TEfCybn2QQbzi2oiCyDcC/N8rkwNQWTMutNzuwI7HMFTZisTp15A9/zYN1zUuoJBDWskvfeEYMh1niaWn0d28F+3bH8ec9kZS+2M6HW//HKQs8Y9W4LNV0yjHbO+pJUaaPbQimeHC+k/x+YSMWAIYbeGg9EgGqE2E43PIm5tAWOBGq5eupX1Z0dsf+ymyM++n374EbCIEAyHyVIAG51qNS/e2/jKdJqMY8ULcC6eO+FiIedTGsPmxCba1YmRXc93zifWT7b+C1GgP4vklbG9lrC8VjPfJFYL+yGgW6AzH2cYTSUSSXo8+7y08u5BSSreAgs5FLne3JMkAr21lmR5tDaC68vlIcfmxLZ74dMOFRVK8BLRaPlsAwDYXF7kEL6b9FwmKzqs7pVd78sSKa6jXeElurZJHNyVXNgslJGNaHaDMf/7suHUi2SgPH3BfWAwilZCTbl4MTJDJCu+KW4ylH1HVR3kt417jyA7TrJUh01pAiWlSB2JCAIr3FuZiUucHiqqcp8xayJLI1Fq9Oi2onLiUM2ZPSS/y0VqI7/BRsZq9tcBzJEXHIHkkt1J1Bty46EXud9z3dU1nQabHylb/pSgYMsaH+pje01Msbe9nbhDprt5RO914/HtoOf8CiijX8g4+jugX/8GylU0X+dveE7G9Za5fRfq915E+8izG0kF0HfwyRjbehThlrS0Dr/bivbtSOn7VQvALBE8HDhxAWBV928QYPuwkRlROJdgEoHSkERaksnOr8C2wz4pkGwzOzvBEjW85OYbOpWD9ekQf/yoihz6BYFWDA0dqSI3NCKxbz8af0yPjvS6WVFiRlH4xrIAf024NTAp4jYpySRpzPmGn6sWkkWppVC+JRoq8R29JepbB+eoyLvuEpYw/eMF6Rx2wCNIYsSFyy8dqxHzyMStplrfrdeK5CamcxC85Xwu5933x6YtQ++snyz+umSxhll5PnNhVI576RkLu5dsjvq8ovKDRi+jcKKJpCmbNzyD/rolYhsHkHOsjTsUUpYG3rCeVcWt+RsHsCKLJWaec1trbyrpenBuj+ndGNqNk+Lkz7pFfeC5uqzfykFNYftzedQYr77USlUBgfsqUdlK9iN5og2+Iu2BX7O9qJFddLSaQYv7lQuG703gtwlIb5rciBGy2/5hk7RqM6Azbu3olNXoYy5eRVEkQ9cEuImHGBoOASYigL5iMUVzyhuaWmEvj6ulWjkNpggoaT727PoXezQ8hNUNgevUkUucP295GjMg9ugbK9l1D6sVvYabnGsabdtvct5nK9eRlGn4qI/GhzxK3JP+hpQ/7eXe09nSJbN4ijb4kAW6iSPXDtsPoc78QZFmE0/NW9wFrf6t8Q/khMNLcSfGQAL4mjtuu/+R/vW3ptcAvMcjQ8uc4Olqax+W0cNePzELuJfGB90MHpkk8bCuhuSfcjTWSvqcOBrf5K8mLYuHTNwR9xX1Jz/vp1e/c7xv4U3tWULsjGFjqMrWQ06Wkj3hxGPjic060+PytuWs03AUm5I67xAh2761IjHchvd6Jpdf73GL+fsFg8WdMpyUKy2x0IC37RpvBa3RxjWRbnFCfBKmjCwie8qeGXZuyD+iBxe+5fMhtLEKejFj5aNVSdXClWfa0txGKTaF4qB35QeodzSEtKnHxrEIaEcz2XkFWK1pSJicIlGzRHH5SroXWUaERpDKCMnUUrJGcfnKa3wL/+78sU5Yrd31t5EpCrdCdLdKCDmJbic5NIi8+40YvlwA+PaOP5X7QvWcyTG2fB7VlRSduXJS47r0beIFBHcri1dLhdjRcfA0tx76PGrB+Pvn7CN71awjUNBoAdXGI+NIyyoz1I/n0n2HuzR9hnIC8d+cTuLbvS+ZSq1Eus52ZPqVHb6+Ujl+1EKypqUFJydoZUmRVwJddLPqxcFiong8dGWPyn594GjBLVxtbmeQ6kulrh/bzSZ077PxqF8gx9BJSD2RFDSJ3fwrRLxD1b78bmXgKqRPHkDrK9yfcfjXqsbfy0+t+bdyM+LytaKdlvPmczQFaC+BVZg008n0+v/CO/131Dibidl++48E19ipqo7fMHIVDRG4j6qkP2qesJKyA/R8qZyqzNZSzkY04KL18OS9/cRTA4hI5weUuSAyunfSWgsgdnaLz77hrHo94d25Jqgfvn0+LZyIvjqUX10DeezwslCnJerVkvEihUxDe3K96GSkSzddiXbu9mmTAuVj118l8lqoBacZttLZE28pq6rUKhhHXvB8tLe/uWNwulhyDgufOSHG/bkn2sv4o5D7vrokt7Ixx6ZijZVYlm1tChWxH8af4V9e9uG+kVdJr8cmQ56kSpji8aFy8XjoteOrbnluF9JjaLutFIxsalVyI+AMmpdNGJPV9Fa5A5hqAtZWh2oaMMKZXQMdAT9NOzMzMIPXOzwDNyVwgv4RWIH4/M9xvK4Sm209irKAKXft/HXPNO5mUqG0cGrRe6UoaKj7v3YJyrMIlpcjPuxTcftkaeGMZWb6Nlxa/sSRnYo7FX7cm8ZNkvUZf+Z7arcCodIZ4yD3jBUuzF/x7Rn46bkbuHdcJthCZ99aibFR7lbuszRdhCNK4DdasR4BgfpFyv3sT4iNLSsROF3/bX6VFTwXI6wSkaRnqlFd2jCioA8jXYXpeMjHlRiElG9W5oEn7Zij6tEI56GPeIkc2B5Lya8lzPNXiH+HYDIFvwpbwl4fFmmiOQEBNluA+HS0wsCHyS/R9I7Uxr77l2jhXWosE22gmPo/M+LBt/eDzwy2/LJ5lfYbqW5GfnEXe1KDpApHxtLUZpp7PSbZpNKii5ww2vfl17HrmX2DPU/8ce3/yz7Hj+X+FtiM/RnXHYUQIqoIVdQi27gTkxrcWEoDqvoT47AymqzcgVlrDMqTcYeIli0xuamRf7X2tuk8d15LLCCEZLSIfOTc900EkQQHlUW14adu5BVmR8I/9lzz37AX33xUXSct7Swb6HVJLSb+XXtPqtAYiyZPi/2ReKdu8Okn5HL+hdrFAXlJdPnRdyi9grpMtJ36I9Wd/hpL8fER33I3IvZ9x2zHkkKWTITcV6WvnkXrraZvzNJkOoGP/l9G36wnMk69kM2jOk+XXfyEnOb/KdBtmhyOv7lSU/ok7eMcPbbkuJMwXZWT7tTQaDS2P9CKlPZRe/p4x2iKI8iO9MR6NREUe+QoiD38Fwbb9SHf1IfnmG0idPI5Md5e5ldlrxpEMC8p9Gem+GqkJfIIL/V4iQG6RByl2fUeGUL7mDXlKwHvFjD4fYAlQrklJMC2xeWjDNwNlmmBr6Tcx4kVtGcsJaySlk2VrwlJugQRQBjS9eGyuloS7hL4U6W1ErWe9WNxvn8QDpvEY9FNgTw7hq5H/nkgGuP8Kj3I10Rworb5m6VR9rRVEihS1n8wlyfVyYN9ecuMWJN4hD7Oe3XwfZyz4b2vytTOSeYX3bG7ZWtzL5BJrqwsyXgr8RL4EvtfTtjxt/O3AgwSwFMoaFKAVqOJRuLE+7KpXzlou1gyctXQqkNR+9b6MMSkHc02wf7yqGyt875YkYJFHw5KgXsbc8vwvgkYGuVqtpXxJvmhQMGPJj0OHD5rsezq6n7dVJKy7hcfZNmar1qF3z6cxUliH9Nm3kb162uYNeQ94xxszpU2a08deROL8EczRIB1edwf6tz2MZGUj8lnnYdBAIbgI0tgKFKxxTs5C2pQ/nnnZzPlD0hMLObg1SRbRcA1RFsgN0HppvVdV79bhwbK0flsZ05pjahV7C1IyJOe8Dg0ZrzaZXrJQ9/xkkmQgGohglGs2LEWSXZL/Spvkl3dZZOcsG9Px3vdslU0ZhEoH27qb17pG4jecxHFfcX898i/reywXlZPme+bPDKGi9xzqrryN+kuvoabjKEqHOmyBAs0hdHpBspZtjnLA5oHIwNacm1VlLfMuz5J4HGkDanmuDJRdz7qWTNR8Hs2RMRe3tbRZyljTjQRfGonU3CTrsFKcSzL9/pCroazNf4ppxKawwub5Znqu2sbDTl6sRgRFTZsQ3rADeZkECiYH3Jy6lHvXwAJPpZMLvD3AWo//ANuOfBPb21/F9uGz2NnxKnaefBJb3/oL1F99m4CTertxI4LNW5z3iYvJCzchbRrddR5zsTjGGncRQNU73eS/4jcZXy6thTSCy7Yh+W4LKLE+jLy4jGfYPq1upRfXEq/apBaRoE41cO9t3eFbP0qzzePTb+lTdTytiXdo38n9ku/KndQWqIio08TP+GIRGHlpdfNtMygdvIrGi6+g+fwLqJkbQuTQJxG493Pmtre0s31JLMwP+WWwG+m3foL5d5/FeF45BrY9YltxTNRvNRvGbTTv5KblclkUv8p0G1bdMmJJOl7OIsMT9cEZsXA/lOXL5PkCx7G7ErqGlNqiCsxfz0WktCTvS99G+r032IhWB1EynCP3fRb5v/NPEbnns7yQj8QLjOOVF4DeXtsryRqeXr2lsPPTqpQv/9Kt8sAnZdBJUGi+lxQBr7oy4JEtwb3tYnVCYA1kLzEWHt07Xu+ELuuKlLMMB5GMyyU9grcgloG9q7goRIIsvwVTTOWjvaXmGGiom2uAp0T1/Grk86ojxenFTIFoBrUUJa8EqUzNrWE13tB7LFsNlqV940bE12QAyJc8kiJ4VVw2QdXdviUpkWY0SXMwPobcZFhPnIx0XryxV+smpDJlejTiYvOqTJh77/Ke9S7LUGBagyzXYFWTmwOyQDcpW6XB/infPKrePCCm2P3UyfA3I4ff16pWQRqDmrRr7ja3JH5XglvlbKBWz/ux8h5PpaiicyOIZONMM426tcxpVHbmZ5l1tmkqP6125JSg0s3AeHO+4pF/5SaUX4hgcSlo5hLQzVOJyjDV+64sbNI8la4tZ15UjgANHbfh5+2Ti9c7foDBEu4QgL7mTnmm81vRYtnxjI/KBVAbAF/f/WsYarkD6flppNvfQ4qgSMu+O7KPudMc0kavqXd+gunrV9G3+UGMth6y3nbxgsra2oP4ScBdhupqZJlzmsqBBvdNx8c86oaflCXJuXmeJSu0eEOYACPCvAnQuFbAexrFYP4NVIsI8gJyS5Kxtgot8CH/2NddonW2QPoltzrNsQqqjch9bVXw4BHTlaGhrNRqxTlakS7/JCfLVeeSQ2yCTK7cCNNsX+nYLDID7cC03DB9WpqupcSypcwJqJOC8VtHgLtsMkyjAwJNOrNoKIeLxq/TGHwZu17817jryf8z7vvOf4k7f/x/w7Y3/hzVXccXy5PkxcZXnRxyzLsK8RmbZyr5rU4Upi8jUObf9oKrBCWKLVmH1Uif916x19wfu2Vx8s/7FfTHzhm/vBHSeSWIl9UjHogi1XEGme5LJjtFizlbgZi8YP06hNdtRn44hCICqPKBiwRSfbzJb6jeWCf50yOov/IW9j7/L7Hl9E9QWlSEyCf/AIF/8K8R+PX/Anlb70TVWBfKCHzDzdsRaNpMOZfrZr5YFkuIScukyIWDPUzzRcwl0xhr3mMLerjOBz0jXlRO+U96YC0dnFLM0kd8T4DE31OKFy0V2vMwqgVY5Kap+bOFAnpriZegbGYMmbkJxPLLzNVQsty1ugBCCbZ5ue4JRKldlTMflPlrIfd1J41UZ67eXNA/Hf26FLCSO6zyo7lrbYe/hV2v/K8oJwgOaKnyT/w2QtsO2LPLSW/5Oc10XUDyraeROvkyZqYnceXgb+LaXb9jC6tIVi6mg8/yJWsHXrKM/37FQ/DSpUsYGBjgD/66LdLzK7xzu9H8skg9EQkydZKGsoSClmO0SeerJNg4hoEoPjs1jNRbP0bixW8jceI1ZMb9Zd+9Z25CwdomRL/wJ8j70n+KYPMOpDu7Ef/R95A6cRSYUU8sG7r2B1mBcpW6E+K6IBW9dvKFvw5624LqW6NTFFjQfBqbU7MW5cv3tOrY7JSBS5VjVpPupbjVoBVvmkaKRidI5lJhG3B6ibhlebt7+msGjhnO/CFBGI+z/CdsMQi5VAS1ROqCEe7HfRNSr+XkIOZiCcxkI+q3ZlL5Fb0mZWwTb3nUb7kNroEMdE1PIEVBrUm8aU3wt4TbXUbFYALoNojGkK2aqOWFaZhlZLBQucstP0gwkUejJUrFr40+17zMMvk+MMY4p0adwC8sN0WiqpLgdyMb5AEqFFNOcldZFfDyHfVeS0moXcnlQMuushxSSrdcLxiX67104CnI8rKJwBEqMSnWm44WWQG6+LX8+vw8Dbh8Kwu3jLtKVPHyQMYOqHC8V3JObk45FaJaci486uFXL2UREjQUpdBtDx4ZkGsgdU6Iz0MsS4FRa58qX/6zZPKf6i9EPtaGtKasLR9rJfes/lq9+ccPMPDvYrCLysnq5aEy1TsCD+b2wTLJsNriJdWYaN6JwQ0HMNXfhfTrTyI7cN29tAKlz7yL5Gs/omHVgenyOtsiYHzdHVYnMn4W0nY7JOOfbctWS8xnPVgHjYhpDOfZ0snaANU2eib/LdItvqNR+LyozQ2KUM7YQgd83EZamXd/TyVLreSg6n8tIIfvq/0YR/Nlk4dMr5Oz3kUGgfJwmjJBdcR8rRmYE+xhfIDZzECb9GqkJM16Spks1/wW1+GhzoAMo7QVx/KKba6LLSKkzqG1kGRJ7QYEaUjmsXxCMeoOL/8BWmTKofKVjEYRpSFYf+UNbH35f8fOl/4NGmYGULxxN4oe+BIqmjag5dwL2Pzan2PTO99E8eh1c5GzEXXl3eSYMzNVn6uRlZ69450rWJ2pQ8l1Ktl9dTjJlWrJ3NGV47fRp9lpiry0uRtq0QyNDrkl6Bk3P/J+BZHpGAalRrw70bgDExXrkOjvRLav3TrNbiQ9nZN+6YDCEgQbNiDbuAUlBBSbjnwHdZdet6cSNJE0yr/h2Pew8dh3UZyaQ2T/I8j77X+GyANfRLhtO6IPfA7Rx76G0Pa7Ed7zMCKP8LzN7YO3GmXJR9mr7yHTftq8ZeYqGm0PRW2DYB0QbFc2B4ry01wzSyudjlqVWC4eT6hOBdJt8Snyr0BO3swo8if7kZeYQai0HIES7d3mvboaKV4+7OsNO3qVItBnI6LS/WortgrxGjp3VFemI6n3pE9tFcJi033W7llPlHwWnN5ybq2VPWew9Y0/R8O5F1GQJdB9/GuIfuaPEKyq9yJWWv2QQ+roGepF+p2fIfnKtzGUV4muA1/GwLaHMVnfSkBeYPo2SRCotpmK+i608thwMmg5T/4qhuA3vvEN/PSnP8X58+cxPU2huiZarAzG4QX91YlidqcfKqIyN5c1KV+lUUaPd2ttRKZhAw4U05Ab6UDyub9G6sjzyI4PL+PNZYwqYkMKVtQivO9hRD/9BwjtuJ8GbQzJ48eRfONVZHt7KCC8dC1Xrkqk0i6feCGhwjIabGs0nvWy4uTRXDWs4eunrvF3LOaAjsCTljBfS4koCoGNOBWM0iq3haEhZMdG3XWRF7+dSgFJgayFTPnzPRkvBEy2cTDLJd3F8n77DaSvX0dAPvitOxDUcpxs0GsiCWkaDAmmlaLYzMCFnKpMxBOeUFyzG4zqRHnXa76CdHdIOmOZ85orBfd3VaLgzcaogNU7zDhlyHhRMQrPpUSuNBoVXWs6+W1TUhoBoTLSyJg2DI3MzXr3ScqEgvKg+lrNxU6Pq8wo9Gl6UtHJeJxA6cBl1LQfRclwJ0JxF7+Ui72gUjelQoUtRWY8shK56zILrHwl6PmOlqLVPcWke4Z/VQe6oPTad5a1neXEh+W2YwvD8KcUnVbxK5zsQ8HUoBnVs2WNSLGcszTmTKktIb21AlH5BitrEcmyHBif20tFeXfgVz24edNDKKDSDqm3s7SKF2+W/xyyzPKPVzdSojyx/x8YeXGb/z7zb4aA+IJGgJtbcuuPq4aslviYxFVuC5hs2I6uO76AibwKZC4eQfrFbyD98neRPvsuDagztsx5+sxbSL30HWSe+XMk3nsNw9WbMbjtUUw0bEWMhp7KwkAUYwzq3NK2xnkRNMIkR80Q4Ts+D8pQ1vy9WHEVUloufbSXz3qybDXSqFJFPQpoeBaNdds8IY3YpCKU+QQghXKJYr2bu5BGH8uqnVF+KzJ5Tx4i/6vg5EITjU0aj+aRL5VugVIrWdUPg9Gtq2YJ2ah0QvN1VL/Oba5ofBT1l95G6+FvYutL/zO2P/8vsVnG2eVjyJ8ZsfkQc4WsO5UR29CaiAZYYMNO5NU1oWS8GyWDV9gOhi3tiXwCWcoyAc+aayex/tiT2PjWX6Fp8ALKaxpQdPenkP+p30fksd9EHo314jseQF1yEuuP/wCN519ARd85lgfLVu1D2zMwuJHt1QpC9x2nGn/qffefQZ0gBKUEDRavXETJG27BqVVI8kodazyVbFGZySUuX+2estdcqJfr95+XvCxKDmp1VrmTjRN4jNZvQ3JqDCCAygz3eSAqtzz8c6VykQIVdQjd+znk77gTlcNX0HLyx9h4+FuoZ5ss67+I2vZ3UDU/jPxDTyD84JcR2nYQgdIKBw5oO4Q27rF60shHeN+DCNY0eTGvQgSdmVOvIn7pBKYqWjBNGTFfUkO+kM0g3UI5JP5WkO6gzre9vlYh1a074XuMQx0NikurocoldMOJH6BkethWCgyt24pAdSMLIbecbk5qf+IN6WObJ6cRJ35Hc/UUh++2q7J2+5KtQTZRVqjNm24T71BflA5eQmXXcRSPdFn7FAkA6jtabr6m8ySaTz2F5jPPoKyiEpGHvoLQgccRbGyl0Lh1GaW7LiLx/DcQP/UaZufmMF65DjO1bWyLkyjvpR7vOIa6q++w/t9A8+nnsO7Uz9B0/hUDbFre35WvH351KfjUU0/hrbfeQk9PD+bkHrUmWiw0kz3iFZ9h5IdMRg+GlgVdWwiBpUFMd9PAWN+POnKJdEFxroWpF4jvqFeaxk/40L0INjcgTUMx9c5TSB1+Dpn+a95zopsnViMHEQqg6Cd+B+EDT9BYJuY4chipkyeQudZBI38FpaTMU8lB99RjV0IFvOBXvBox3VKQEiI2KiBrTtf5h7f8eVXOOJIbh720CuldxqcGL+E3OID0qVNInziO9OULyI4QUAoMkqy0lXY9v0C3+IjSUVxhK8xlR0aQvnoZqfNnkXz3LSTeeoN5iSK88z6Eth+yUb21CFKjDMUS06Hly7XUq43I5SbDZ7AFZl4D8RUDA3qV7/iGosWkaOwfj7fBwPYOy8q96Sj3TZ37xulayQAIX5BhVzzcbj7sLe/9FA2XXkU5DRD5u5spoTpSm4iqx2z1crXnqZC0BLB6jqs7j2H92Wew+cST2HDqJ6i98pYZfHpO5W3lYCd82SvjxVyuRHyW5Ws97/a8/7Ti0IgOb6vnXdeluNQJoOMtic8KPM3PsVlkmO4xpvsEms+9wPA8isdpODOdGQHYuSlbXW0tFCivdm4w0agZTeU0OEqGe1i2EygZ6UP19VMoG2pHQWoeYT4XqFvvyno1UhnLAGIdaiRSbiiuHL37Hwgxfv0133eWr0Yh+E3tEWdKeVVeVuJcnfu9sjLwBMZmyxsxsOUh2yl/pLQZk2ePYPaZv0TsxW8j9tL3EHv5Scz/9OuYef5bmGo/i+FoCTp3fw792z8B21TS8k1e5l9z/GL5WBvUqPFaDFx73y8812IdK2ZtBT2lLyn+EICK5XQw3IrKaxDasAP54SBKWMclQ1dRPDpMMKI5PGfYzl5G6WQ/giVVCNQ2I1hVt6rcsk2e4+RRAieN5heNdpkB23T2WRp/r6CMICSqOahMt4FqlbP1KNgVF8lqpLbCMhNQKBzpRM3Vt2kk/QSbj3wL249/DzvP/xQ7T/8IO9ieN2kvma6TmC9rwHRJHTITI7aB8Fq+pNHZ0KbdiK7fikKCzGoaYE3nnmN+3kVFz0VUdZ1C44WXsOnwf8SmM0+jeaIDJW3bEfzkHyL02G8htPseBFs20jB8DOHP/QMU7LwLlfEJNLNcm08/TZl2zRmX6umXK+eadAJLSWVMGaD2ZAvJeHyvTMlF0JbO1lXFJxC4GuglmZxSnDzKW6CeBui6M8/S8HwBld2naRQP20i0teH3jTQKSeDGPEzVbcZY43bEooVIDvcideYdZAaur1BP/vcX7wQIElXGkfs/jzzWV93cILa9+3VsefMvWM4/Q9HgVURkv9z9aYR23GV23hIqKCJwegjhvfcjQB6XO+mqpLLoJdA79xbmhvvR33YvxjbsZ14ixs5qnN7ByFqsfvgXbkGWPqYhk1+CMMunbPAyqjveRf2FV9B69DtovUB5T5Ae3PMIAuu2Ofm2FtLnQRuW7bOs7zxqCTAaL7yMmmtHUTJ23W2DoQ5guRCybdp0gDXwpPEiZa0sJ22nUXPtCNZTT7ed/AFaCJD0W7pFFCLvlg1dYT6+h+arb6KE0ecf+gTCWnGvoc2eWaSl9SSQlunpQOr4K0i++iQSfdeQLipnGaVtHlUL+XUTy2fjie9j0/EnsYVtf9vRb9mcty1so62nfoz6K2/aCLD00/vWIfARpWBhYSFqa2uxdetWO66dVHBkaRZiPJHA1EyMNn4ciQQbs5hHpIMflv5YOLX24K4sI/8B98wieddNYXjnFkRilsXg/olkwPuY2b+a+84qxEfVY4eiIoT2HUT0IQqafXciM9yB+A//F6Te/qltnrs4L+rWFNq8F3lf+ceIPvw1BCvWIXn0KOLPPkUQdQ3ZWQ/ELjCmPk5B4vVGBsP5FOZrHHlRo5RbAQWVjIyFBR9y8r6kCP3LtyQ+pLTxoOXd093dTP8xxJ5+GvPf/hYB4bs0QEb4TSooCjFbVUZpX0vkBYVUtncgtH4Py7MPiRd+iti3vo7kO+8wz4WIPvpbyPvaf4lQy2bvhTVSThVbKmjdLUmN9+N29NoC+5EcQPCCNQtvYjfLnyLUK/PVyZ6U0LVz8av41pFdUy82ecEWYZDhtBZKxBhTENH4LKq730PbmZ9iz1t/gQPP/E82x6Ci96wbaVAPXYTxFpc4ELVAN0s7U8h0qOdTIysbLr6Mje1voHXgNHa//R9wB+NvuPy6bUyrdKtwncRw77o83px0T8+7d3KeVjwsA/WCqedPbTuQR76RgSoDalViPKpoll8xDds2GnO7Xv932PPCv8aWd75uAFM9/ol0AOmea8iMDvAdvx68NCwjzRkL1rchW9tGIzGJLTRCt7IMGq68hi1v/Qfsffb/g9pRGnoNNARpfIRad6zN0BOAklsnjbkUDUS5dMhgXjkV7yOpeKhQNYIi3rBLa1pghknmywLsIo0S+WSOJ8yPXJra7/wajnzpn+OKXEaK6zHe3UEw9Q4mLh7HxEg/hgurcfG+P8aZT/+3Npl5qnoDE8B618IlrHvFFWbjC2jDpTB51uZArW7gWr4YlCqZZkql2rAMXu2jM12zEUl1JAk8T487PcZ7tyL1XId23o1wTSMKZ4ZogPwUW1//M2x7499hx0v/C7a/9meoSc8guO8xBDbtJa+wfa3R6NCIhVyN668dxs7X/xx7X/yfLWx/9c9QR8Aj/vBXebPMMbi2sgYqqUaY5VqcmEHjpZewm+1170v/Gs2D51C+fjPyP/sPEPn030fBjnvQ1Pse6ti+bbW3/HJkxgaB8WFzc12VaEAGmzchwHgCGw+iemaA7eFf4L7/+I/w0F/9XTzw9b+H/U//99hw/kWUV9Yg8sV/iNCX/iEi934KgbKclf7CYQSZruA9n0P4/i+hJj6JxrMvmNEX1QiAylQdP2uRi6rTeQJk7d0WjLIM3dLn4g172+SDylFcwn+sA2pS3fFo5TLWVQWNlhdMD6L1/PPYTV6445n/t7kkrjv1UxRMDLiRab1g7OUk/e2S3vd1juWH+U8UlmCmug3j6/dhKpaggfxd23x65dh1NecOT7X/XXjHIeT9/v8dBU/8LoppG7ZQhrUd/S4Kp4eQVsfmat4Jq5JXjkxz6uy7iL/xY6SHuzFTUY/ru5/AyLp99oQ2inZ1oITZG64p2uteHKtQUKO963agKC9qnXr7nvrnuPNH/x2aCKSitesQ/dyfkMcJOuQSv0YS+JUs1p5x6wjg9zz//8XBH/532P+Tf862/ueo6j5jctPSKH4ksLSNelch044sW7nSRtkmWzrewuZLL6Ct813sIpCVPhWI0ryt8oHLqKdubTr7DCryWWdP/AGCB59AsJrAVR3lK5IrsyzbbvKVH9g8fi2xHi0qRUlqHuu7jmDHez/A9jNPYfMVgsy+U9gwfBktE9dRl51HTSiFhqlubDr7LA6yvbYdexJh2RbiB6sXVpIx468WhRobG/90y5YtePzxx5FPA3s1mpycRF9fH86fP4uR4RGEaAhMTM7hzIVuvH74Al55+xxeeuscXnvnAt4+dgmHT13FsdPXcOpcF85c6sGl9n5cvTaIju5hXO8fQ9/gBIZHpzA2MYPxyVlMTs9jZjZmq7HE4ykkaYhnqMhMuFFIBOVzHqViyY+6o5bS9oM2daURGKBStSChqCNfDmp4fWwUqQtnCYSq3ColxbmT+8QFNzJAVvNRhrqRvihBlDDgFGrZgGBdvT2dHRtGpusisn2dCFQ1IKjN49agINWo1Gut1fqyE6PI9HURjLSbYA/V1IOVYQDEDK2ZGX6DAG16jvkrRnDdNoKMLV5MtyApiHPvEND0IFhaxDTXMTSw3GgkxOPI9Pcyb1rydB7Bxk0I775nTYadRqyC1U00BHcjzIYbffSrCJTXITvYR8A2h+zkqJV1gMopUFxl/rihhvV8cXm5eI3aK3erp4paBFu2INi0BaG2fQhvuxvRuz5tKxqGdt6FYKWExG0K8YuHETvzNtpjQQyEy5BivTe2bsTuXTsRmR1H6uppZLqvsFwKmJ/HmbdG78WbU5YGVlq9N33tmCevDmy6D1N1bqO64rF+VHedQOlED/KjIYR33sPyXd4zdCNpTlXm6gmkKOTiRGIjzXsx3rSDIIX2zsgAFfCPUJaaRmD9duv1vrWbhMfPqs/iCvNPj97zGZblpxDZfgiR8X6g5xKmqzZAm2SqB62A4Cm0cT9CzL/m9NyUrDGyXcmdoqic8d2F6ANfRPShL5l/fFCLNAyRt2jgBbSRczBsK2hVD1/ls3ciwOeNB1ckL90aOZsaQ6bnClJd5zFavREjG++xlf7Mz5yhdOiK9YblV9QANNC0fYAtlnIDeXEy3VqRSN8OFlcisvdB5GmlzK0HENYoEo2bSN9l69GWMaFvBEsEjlpdNLcgPS95ovl5kd7LKGo/hqqrh1E13I7i0lJzQRIPB9dvdQpVZbgaMR3Z8+8i0duBCRr3UzWtNjdAy/EK4HwQZCMatFQisRkUTvSjqv1dlEQCCJF3AmUs51Uo03EayYtHEYsUYqZyHcYbdyKmZcYzAj+qBbnP5SFJY3y6aj1GWvZhYOO96NvyEPq2PozebY+gf/MDGG3Zi9nKZlu8wOSCrCceZcqm4/PIH+tBAw2hUsr9MPkpWNvswMktKDs54mQ5+WkmEMXAtkdtueSQRvg0gsHUVV59B2VT/Qi0bLeRxYC2driFUa4RioA2x9UoRaQAeWxXpb3nUT52HaUUU4WUkdEHvoDwA59HiLJ+TfKVcl/8ZO5j1S2I3v1p5N39awhv2EWbLIJo13uIh/Iw2bTTRnnLhq+heHoY+eTV0O77zNNhNdIz4sVw8xZEmMa8Ox7hN/gdplVtONS2E6F1BCxyT+04hdTECGZr2xDVCOvgJYRKCG5KaxlP6S3a8iJp7zp1HISbtyJSTqDENhAtyEde00bk7b4fedQhEfJYaPMdNkq3OELrtV3/jHUSKq1C4OpxpHuuIlZWZ51DZRPdiEgmSras5tqdpi0g2d3bjvhID8Yq12N4430E9wU270vysGS00+ZjFZaUILDnYVuWe9V4WTfWUUl+j+y4F/nKE2VLqJDtn/wQHriKifptmKnZ4DrCmKM1SIEVafE98oohC1HI5vnEillGsxMoJy9rpDZTWEH9X8H0r15Pxp9sR6G6Fkt7lPmIbr0TYQKRYMs21g11g6Y/rHWusNWapdKOlnK1t/4uZF/+FmInX8FIVSv6tj+GQcp37f2k9ujItfmiiV7UXX0LhVGCaLbLYDVtGPL6aqROH+ndcOsuRBs3I7rpDkT33Gc8Hr3/C+TxXayrUj64ur22QEpSKsN4NyPvns+y3TyMyPptyJsbQ961k5grrbe5grXUS0UR2qu7HzJbKZC7/+cKJL2kbWTkgRPafBB5D38Zefd/jul9ABEtTNR5EXECWLmsrjvxfTRcP46SojJE73wCYT4bZH3dXKfoundPnTI1DQhtY53e+QlEZA/QFo7S7rENd+/0jgzh/Y9SFjB/Bx4xXRnZdT/ChbQjL1O+k7Nm6jZRPhfZYkwuer+2f3UoVF/f+KebN2/Gww8/hIiE9io0PTWNgYF+XLx4EcNy12LjHR+fRsf1AbR3ERx1DeBqZz/PB3htCO2dgwy8dm0xXL7Wj8sdDO29uHi1j4HHK704b6HHwrnLPL/M46VenOX5OYKvsxe7cZbHC5e6cZnHK3y+ne9f6xhAV9cgugnKentG0N8/jsGBcQwPT2J0fAYTTN8cwV6yvw+B7k6Eq5oQPvSEazxL6EYGlLtCtr/DDAN19kX3H0SgqZECqZRGFxm4pAiB4R5AAsFW1WMsauBr6BHVsLGMYDUaNeJM11Vkh/stHpvgXFrmFOnsLA38TmSmZ3g933x2Q1R+q1J8zu1dNcZ8l1A51NR4AIpxaoPOQX5rhGBnZhbBhlaEd60BQLGItDSpwGJIwmnTbhNSuiawmZ0YYh56jS+sZzhNYSP/aiq3pcDSb2quzKVMVAbqFdF8kmDdegpLKvgNBAsb+Q0aH2ao3CAkrMTd6c3o/DuYP3sYlwig+sKlyNB4bt64BXv37EVonmm+dsEArAwW899emIB5c9Lct/S1c0gOdmMuG8LgpnsxXbvBklNMI6q6+xRKpgcIoNSrd7eV72pkBh6Nz/jkGGajxTQu92KyYavNqSgeHTAXnuJMHGC5hJo3mWC+NckQI8ipZF2pHGkUae6YyhZ9V5HpvYp4fqlthlg2dBV5NJZCjFv5X9UIYz1YJwCfDcpw2bjHNusLME3mJkAwGB7ptg1r58sbbS5I1chVRLfsQ3DLna53bkVydWlzCQZ7kL5+ydwMRuu2YpQKVhPHtYiARjNKmWb1xBVU0NDdTgBFw+zmxpzHI+RB8VGwupnlsQfBth0IqG40l6XrnLX1+cpGpAhSIiO9lBXk3S0rr2a0hKQAywjC2C7CZZUoqG1CceM6FGzZi/DehxCmElIdrMmI8WkZgJqubsW8ABQV1gcFoKwNkokjiVmbG7YAoO4igGL5rkYGoC5RwYYLCYDWYUIAiu1No7FqHBrxUU3Y0sIE3/M0gGcrmzBb1WJhjufzZbU2H01uSWYcaiROqZL80KhLLoDKCxFAse5/TgA1T1AYTKUJzDU6D1T0nCYYGSDmp/GVTz5pYJteMOZXJgNRpZUIMQ15FVUoqGtGAY2q6PY7EbrjQYR4tE6ZNYAnI9WBALwAeeNGhLbud3vqNLQhSOM+dO5NzAWjmGqk4TYzhiLWU7Hm2LHNrhlAebonWNtiy02HNlIWyqCUnC2hsc37JudpKGevnSWAGkWSfBfSin9qf0xHMDaFEMvH5nWtRgIXZVXWaRioXYdQU5vpBBlyNiq77aCTO1ogwAxayfVc8kxw6S3WYfbMm4iPDWGykfKMoLqMAEVugkG5l60FQGkhk/5Oc3XTwgvWOWMASp4DKRSRv+qvvonCIvLAzgcQUOfMKvHaKBh5JiTdSKM9SHkbqG9FtrAM4Z4LQM9FTDTsII+vW1jQwDoGbpM8SeYd+Vc6MeuAlFZZjZUQ2GaSKJjoQ2hiEEHrQGXZGw+uofNRsp35sA5h6ZlGBfJe3ToD1FpoyY1I+ym5Obla8+qOZC7ll44j+dZTSFAvT2YC6Nz3JQzseNwWmnFlovYuCthiSgXTw6hhWy9IuU3kQwQAStuqJPmhDgDytNkT0n3kcS1wEagkIF4D8F9O1ilfUkX7i/p0K3mW7VL6IzjchcClw5jPp81G3q3oOoGCfOrHrer0ZXq1LcutSGlVm6yod+1Co9Vsm4H6DW7xrJ6rCE2PoLT/PKo6CZ6KixHVXLSDn7A2dXPwlEPkD/FwUO2Qutq1/2Yv8FsLgbJUnaiyY1nOgQrykzoQeF06KX3sBdo8AczWb0K8uMqtjEpaQwr+1hEBVMOftrZuwKFDd0LufKtRIpFALBajTT+LPKLqWhrlVVWVDFXesQKVlZUoLy9HcXEJ8tnYwlRG6oVOpYOYj2cwM5vExHQMI+OzGBieQs/ABLp6xgi4Rgi+BnGxvd/A1JmLPTZydeLMNRx9r8NGs949fgXvHL9s4d2T7Ta6pft67vT56wayDHwRWF2+SqCn0S6CuYkuCl0CqJLZKRRJKOx7xBTEIq1c/RryzNCAyVy/iARSmGreiJlMCPNjk5iPFmKOgmluLo7YKJXzldMIEHAFKrV0JQ0yG7pdha0kMKiEQjLitOLY8CBSV86bf7AtjVzCNPI8da0dWY1A5ZUQQG1jWMMIFA2N9PmjNPb7mZ48NhgaeAJQAmUafp0Yt5GiDMFloGYdInvuv4Vh6xPzIyEiw1y9UL5RIMOI1zODnSzna1SWFLTMf3Z81EaVwltphC6ASl9puLLJ/euTBLR6fw00LUlTBlktgEADW6OLTtnenDTPK3DuHcxdOIoL8wF0h0qRpkKraV6HtrZW5E+PInb9MgEU00wFGL7jgbUBqJE+pK+8hyT5Y5bG9lDbXZhhGYqKJgZQ2XcWReoVZhrD2w85I301Gh9ifb2L+PQ0potqbTUiTewkPkPB5ChqOw4jnwBKo5wCrwaEbkpeeUoZUlGIFxcm2rMetE+IdQ7EZxGZ6EcegWS4sARhbYAoBbUGY9nAiAwt8cFC9cngpaCmkRVWz/X0FKbqt5orXyUBT3QTQcvm/Tm8cBMSCOtuR6r7Cg2lfgKo7RhtO2SjFzLGNVJSPNKB+iuvoYBKMtBGYKYRA6bHp0UuW+QtuyZlpRE2a5+8L8NI6bl6EknW60T9FiQDYeT3XUFEhrF85LWAwS2VFO+pTZDXQ5v30XB+CMH9jyFIg9aULBW/I5UPD2tReEsAVNsCgNKKhBodUxTvd7A6ZQIjcY1AEUCR50oiQQKoT68dQLGtaQTKB1DxEm8EimTf0JHfkCF+Q0hnaMRmjH8ceHLPm3eIgIWu0YgvGBeAegel+XkI73nQGQCrbAR+UwBFo04uXDLc8mfHEJ2fRnTgGiKUNUEZW5JBq5Dr+GHb4fPBnXebIR9Ux4+MEY8ns5S5JrfIfwsFsSIxj6oPggkZgGboqV6UP6Yte/EYYtmgA6apOMIMpWPdKGRZhPbS2F/gtdXJ5AKBp+kqpcvIGNSdqqYGe2zEHTOjSEQKbOQrQJ1S2HveRmcDBHa33tjdq0QRbQEHpDbQON9MGUYAJ8Am8LFA/vNW6V4gUSakz76FxLs/Q4xpmi6swngLDWLySsVoJ/KoE9cMoLT3zeB1JId6MFHejNGNd9vKYyZbWA4a2Wu4+CqK8xjXtkOuc8aTF7cim5MnvSWZKJJMkJ3RdQ4ptuPZ0gbP6CyH9omyeXzW+Ph/jcGedQd37p3ooE6GDPklEy1CsrAc4aFrKOw4RpDJu5SdUKexZLZeuQmpbfpnRtLFJQQGZWzH4pUlwONWMTnyn8jOzyJNeZ5+/ftIvv4kJsPFGNz+CK7v+yLGZQNRREgGuLbO/DCkKXuic9MoJ3DInxtDJDln3iwC/Y5yefUmpLhUJ7YiMNuQKzBHmmIwRd7m0Tq3cu+tRJJBKgON6Emv0pZSh4X0aZp2BGNBmLrUFmqi3Ag1U3cIrAl43oQWSltxq27UznOSkaHNqi0f8tjeCnsvQC0tvOMeRD/3d2g7ygZYrQy8L6yWtyW0cpzZsQGkjr2IOaZitmGLzRvVJvqqK+sc4x995lclhOpq6/60sbEBO7ZvR1lZGW1jX4iuTAWFBWhqasLdd9+NT3/61/CZz3wWn/ksw2c+jU996lPmCvjwww/jgQcewD333IO77jqEAwcPYO8dd2D37l3YsWM7tmzdgk2bNqGVBuy6desYXyPqG+pRTQNf4KustJTgqwgFBfmIRsLWaRIO07jlSUQGKY8hGUGs5HQqjXg8idm5GCan5jA6Pk1QNom+wTFc7x3Fla4hdHT0Y7qnH5HJcbSE0qhaTwC1+wFmRgDqRkbJvRKYIsCQsKUAvHK9F984P4Wnj3bghFwTT7Xj1NlOnB2NYzARRBEVTMFID0DD2vZ+ke/3DS5FHjMv+6YaodbtlzLJUqhnugnaejppKFPBsOGnz50FZmg8V6+znmzrGb2BluUlB0AFi9XjqBGoemJZGotJKpF4DOmJMaTbr1BBNCCy72ETlivTjYPxuWS9sBQA6SunmO5LCK6ngiwqJvDspLCpIYi4k4LBN0QUw0qx5NLK5aQ8pY69hHRfhynfVZWlfN0vvoPZiydwfj6MzmwRZmk8pQnok1TIE51XMNd1CZHRHuPt8N4HDQCvRhqByvC95PgghUkQw+sPYrZ6vaW2aGLQFmgomh5CXkQAinlfywjUBAGUjM/ZWczQOJio346Z6g0GoPLnZlAyeg15NB6j6STCAlDrbhyFXFpqNylDtXyNlmoVRvJrYHyAl1ivNILCvCX3DfXaOVrGU6sSn9XIYyaF9KUjBIPjmK9sRv7UEMonehDZdAcB1D4HWG5FGoEa7kWahqyMnNHaTRhpPciyYH3zE4mCCEHlsLnw5Sl5lQ0EvlRUWubWI132U57Lvf61JUSZkr16AsmB64jT+AjQKBWoDJLfslNjFq+5j65ILm7fIWfF+D1Sm4PAwapGNEllIEBNw2tcLnwEUHLhk8vEBz0CpdUJi2mUV3WeQrEM80Oak7L6SIMAVOrCMcTDBZip8gCUjUB5pZOTZWco0WhisKLQH3+Iys4V3DN2X8YpDdxgYhYl49fR0P42SqknwkybAZVVeCo7QQBFWa4NOxcAFGWTAJTxP5+RayG/gHItghKjYVXLNq3V8xaA+e22B4+YblttkEaWeoBzgf6tadm35qaQ7rlCo2oCwdlJGi/VxhNlXSdQnKYk2vvQCkDX8ediXCv9XilPLBONalD2aNuK7EAHRqvbcP3Al5E3PYzKzmPIzkwjQ10SqqcsXtF9VqS4/ZBLK313edocSd6mTr6GzMvfRuLUq+hZdyf6dj5uLr2an1M2PYA8rc4qAKXRHe890fIvCECZTrcRqG4DUAvuwaynVF4e8zeGxvMvoUgroGzY4UagbvBYWRtJrmbbT9PAvoIk06a5jLNVbeQ1Gst+O74hkauQnmdwRqsL9ps5Vx4SWlG0ogVh2iEFU8MIXHwXAbZN7UNmCzWtMlrrSJEuJ1ey7u9NZOkCLa1LrfyW/NlfInvqFaRjc+jd8ZhtTzBD/ZAluBMQ1hv2luVFR+rPZMzcNKMz4yikno4QPAU37dVdj26ViqVpcL8Xn09Tt2i7BMkGGx1dzZ64CWWnJpGenCAOSyHAdqnV7EIEWOYCS95RB8/NSKlZTNHy9JLUaST50X8NmYlh6jracNSj8hhSx42jnOdvoKVfWBut/LwGFCTH5ig/Z2rWY668BfESrZ1AvtPI4e1+5iNOofr6+j8tLi5GWXm5ASiNHN2KpGg0FyksY4sKS0e5/uXl5dtwdynjqKiosBGpGhrsjB+NjU1oaWnBhg0bsHHjRshlcOu2rdixcydB1W7s3bsX+/fvx8GDB3Ho0F245957cP/99+OBBx/EI488gkcfe8yODz70EK8/gHt5/9Ddd9nzd+zbh918f+eu3di+fQc2b91q31i/fj2am5pR29CEWgKzpqIImqIZtIQTKGnagIAUjSmxG2t8yZXpSWSGCWgIoDp7+vCzvgTO9E5gaGAE3X0j6OoZRufAODpGpnF5Momp+RjqYiMoGOulwukiaCixoVKfnBnhvrDkO1LgbLwaXdCKTXk0puMdF/DGYBzHrgwgeO0K8vhGpJpCkYaz+bzeQMvykkogdeZtZMb7qLSL2YhrEaqtN4EuZg+qgVOQBa5e5Js0IOWrq97AFXvaJCxvITCltATYzr6NbP9VRHbTUK6oZLl12MiaJmTbJqK5E4ONlgq0RdK1pdel9FInXkPy9R8gS+M5vJPKMv/WvcNyJwtcPII5AqiLiQiuZQowGkuif2QUVy9fxtDlM8BgFyoT06iq0VLzDwGax7YKyaiWe1lqbADztARHNxzCTK2G0gmgCEi03GfRzBDyo2wnO++2ofjVSL28mYvHkKBRMpdfhsn6LRRSrWZohhMJRBJzyGNdFnefJR8QMNhIztKeX1OgC+V2Yxn6lBkbslE3AZR4OoOppp3IUFkVDF9DuGmj9aQ7Wvn9W9LkGDKdF8z4j8UTmGrcbnvAlE/2IrplP4JyiVulo0aGRXakHxkaOYmhLgKIzRhrvcsWrWDqCaSCyKNRVzJOhTo/jfDsuLkTrdyxoFzcknut5zgr15K+LsQiBZgtb2KdHjRFX3Tpbco8preszrmw8NmltLScV/yKVqzsv470uSPk3VHIj3+1MtBIS5bGYqzrMoZb9mGCdZQgGLF9vKSsPgDy3eYKKb80WVmjhkVlFQjd+clb9qL6lFVPO3lYc3RkwI0xzbESAiib18C27hcVg3+6ZpKMZL4DBFBaMrz+6tsoKSxEaP/j5jq52lLmWhhCBlO28xxmEMHg9kcR9wGU90xcy3RTr8nlNDw5iGD3BcIptqnGTZ5x5Z68mdRa6Y7kYqbjLFIvfAOZC4cJcCiDCcgXjZ/l7+jcD0vJevEvH7c5SUmmTPMktfiFRgpLp/opu1gOxZSzS+rKxaWviFw7yI17+Xdy7ptMfwcpbX48NY6xhu3op+Gr0Q0t55HXfR75109T15AfNWJGY/FGWqm0FlOzlHK+TdLoQOrk60i/+h1k33gSUzOz6NtwJ64RxI2tu8O2ZSgb6SKAGkR0wzYCKMpaAW2+uzSmHCIPac6yAajRPnPhG15wD6ahGg4hGpuxDWV1DCViCGmO5E1ky6rENpW9dBTJa2esc2aurMHmQiXkIqnOlBUTuUZa6V0VLctACxLMlTdiivyhVeOio9cR7DiJ4HXKZm0T4o1w3kjLS86vq0W6tTTNrdvFpwSwg+qcZPvSfmxR1ltRP8s4STkXimK+qNr2G1Jni5EOHjJMEhDmTQ2g4tpR2pt5yLLdWhvK6TSxx90pKTfNuSn1zrNp66xMvfUTW01Zi/VoRNQ8h1aTyyvRzATtE9qJ2nNxdsJWrEzllSIqOVJOGbME8PmUW04+ufzmUkZ68OopQACYwD5AeSo3P7MrcmTSL4XG+pF6+8eYzQQxsY6yp3qDjaiKzDvgl5iUDwOFmpqa/lS9s/PzcygtLbMRIYGiX4QEsjSS5cBV1Fz9tECFXASLCLIE2EpLSxcAm0adBLiqq6tRW1uDuro6A14NDQ0EX41obm62dLW2tmLjpo0GkNra2tC2aZONZG0iINvM4+YtPAqcbdmCrVu3YAvB1Lbt27FtK6831aKlKIzyMRpcRQQTWhWIYGE1yvZ1IN1xDpmey5ihJTu5bh+KmzeilmktJ0AoKSlDHkGSgNJcIY0bgoQ85jUyM4b8gXY3oT6doqFPYamhX8bp89gCr6kdae8ZKguBrgyN2lTnefR3deIHnbM41jlCBTGKMtptJYwj2tSKQPMm9+5KpPjUczhAgXnqFUz2tOPCPHB2IoWzA7O42NGPq5qDRiDY1zOEZA+fm5+xHvdQgB8pq6ZyXzbUvQLJnxnaUHeoG2inEr3wDrLtFNCBFCIHDiHc3IJQJsW4pwEtkCEXFm0kKcWx0NOzSoujQrNej6tU4O/+DMljL9LwZ7lSUWtfraVumDeS9n0JUHnNXTyOC7EQOpIRjBFATc7NY2aahjfTVpGJoRlzqC0vRXAn+WK1uUVKE42wzLl3kZybxnxJrbmXzWpZVBZfEZVDxXA7iijwC5BCeOtBGmBugYkVSXWlsiQgy773ui2gMlm1ARM0VuYqmu2RAHlPe9Vo6e3y66cQpsBXOiC+khJcqKublCfjz7KOs6MUxhTE6gVMdpzBNA3J0frtGNzyoK2YWHHtGCIhxmE87bk8rEZyiZllHWtuwuUTyBx/AanzhzGj/SWq2jC2fj/y5iZQ2X8BEYL/QOtuxusbjytTdmLYfOVTXRcQZ3mONuzAaOtB28jPuYMFzdixVYumhlB6/T1i+AiyWo1P/vsL/HVzsr1s+B1tOingn3nvDcSnJjDStAeDG+/F4Kb7re0W9l1AeJzGNJWH1RMNXyuXZUBKJX9D6bNMpQBTJ19F+sybPO9l2RYh2EKDnEDolhSj7Dj5MmLXr2Bo412YbNplPcuaP/SBASi1f/Kj5sUVUflXyBWVybR2sdrILNt3huWYunQMM0U1mGjcZjyszZtVZ1Y2N2HPNZFGx2T8EozmE+DVt2sOFA2ubavNfyPRUM1QpqYun0SKfDpdUIWBrQ8T3FXlTFrXnAsad2EtclFK8BBDQccx1j2BCevCDATVu0YqbpqPxRs2ciP3b4Lg9OGfIX36ddY/ARx5Sq5sNv91LQZQIm6g25Z8PvMGsufeMQNmpHG3uQ7PVTShdOSa7TkUHGPQpHPNWShkHjS855HOVvmSkcmJkT6b+5QW31JWzE6OY4jtYmjj3Zis32qupPPFLPP5KQQnBhEa7ERwmHpAI6wspqzcm9TZ4RnAN9JNrktO0RjNajNYypL08ReRPPIsZq9fxUioEL1skz13fB6jGw7Y5t1y6yoZ6UT50BVENXK+cd+qrnZZdfBQdmtxmhjTO1a3hbLlTgIo5x5sbvWsI9ukmMZwUddphNVpU157W7JFoxparCJz/l3KllcQHx2gbNmLkfUHbL6fAJuTZV4x/RwkVS9aeN27IF7VtXhxGWbLm5EqrkAir9hkaZZyLDTQgaC8ZeSaKZd4tQF1zAiQ3JAY/V4ebkUrP2MAStuPqLOD6cqPTaGIIKpguBN5471uOfpAiOVSaDLO3mGw+ZKUIdovrJh8HpoaRoh6zLZfsQ5f6hI+uPSLfhqWXtUiV9Ccdsr65NtPI6V95yiTzUZj4UnnmafBahViOo9lqXZCWyB7hm2benU6G6TO24CR1ruQjBSgjPIjmmG+ytkepU+XjNLemD4jtQHyXXaQtiB1YObES0hdPILZeALxvBKEWU5hll9AulSd0qYL1OgYbtrefg5SfP4IqfKrhccuHkXm2HOYKijHyJYHMFO1njqJoFOfXmA+d/hVoNC6lvV/qjlNIyPDNpIkYFNQUGBBQOjDSP4IWF40aukUKCspKTFAJjBmQIwgrIHgq6W5CevXb0Dz+nWoyqOAaD+FDBWENRIJDSpG9YZoREHCJDvDoKNGA4Z7kDp7GOkrJ2kIxVG0aRc2fe53sO+hx3DHrh3YvUsuiTsI0LYQxG3C+tY2lDa3YrauDQWl5agJslF2X0L62nmnTNS7K8OXCs5cIvSd8SEq1T5kui8jff6IUxgnXsTE2Ai6QmU4mirFSCaCurwQqkJZVGdmbenJbFGZrbLnp9XA1/SYKVqLT6MjbHxZgpr26z34UVcMPzs/jFeOt+Od41dsTtm7pztxqWOABnsCobkplAxcMUDhNkmVwcP6V3oJ7gz8yKDT3jj6HhU1CPZUNokjz2PuzZ9g6t3nMD41iYmqRsyu24jZsiqCynLMEajMXTyNdF8XAlQitjKiDBFbJlnfUqBRoeU/5ZNMg8G+pTkLfZ0sDxr7rz2J1HuvIjt8ncK3EqFN+xCWu8ZCL+7KZCNQl45g7tIJXE3lYzi/EtEK8kdTMzZtbMMmAvOWmio0Z6ZQlo1RuDt3AtvnRIEGtS2OoTzLiPHrioI3cfYdjKTD6K3aiP6K9ZgMlCA5y7TT2A5P9KOASqF4ftytakdBZ3Uu48DqTEcG1ZdGOK9dtB6x5JUTmCioxAANhUkqdikOrdasORraYFB1UqDNWqkANWdHe6hBQjlJIc2ys/pSXcWpKLQrvr4lRS5g3n6WZfkyElQcsQs0cudi6CNQ6N/xCQxvOEiDIYXSwcsIUHCj5yrbPw3WSL6rDyk3nxcUN4Gjet0wSQDSz7ivnkby6POIvfkjxGjgTZEPBjbcicHtj9nIiVx+qroJ/DT3SKCXcZmRYXzrygRsg2oPWZZHmoA8RfAwPzKAybImjNLo0IRxm2RsxnjGJv7PyfWUwL+05ywCBCpahMXmU5DH3JwTpdkrE7lzqi5VjwKSaiNn30XinZ8hdvg5zA/3YbyiBdfv+AKN6wfNtSRNgKpRvsBQF4LtJxl/n/GGzdHTd1TmMoLUk0z+1V4eVlbaPsBG4livVNaJl75pSjBQ02wTkNWbvSqAshGoVxDraaehTMOVgMQZFyGn3D4gkjLUJHcZkOWdJ1A0M0wDoIZ55E0ZyCa7WFfiLclNlefgddbZGcqwdxDn+XDzHgzT2J6tpKEYodHpGYq/EAncMZ4E0xAc7UPltaMoTFN2aY4Bm4GWe1/geT+Iv6aYPi0acOJVJNjGpmmIjxKMjqw/yPZVynzKSHC6zgfl09VtzkCfHUeg/yqyFw+TP8mjlFVmKOiD2p7BZKXqnucmu1g+ahuUj2m2scS7zyDOdjFPfp4prDB3xkDfFQQob4Na1VA8YHGIb8Sr5B0Be8lhpj8jPvV0Q4JtK37qdYJ8gpmGXeTTz1qbkCFu85f4brT9OMKjNIzVi694Zexb/NRF+obJWSdrbWsO+55kBeU65a1re2eQOvUm2/JPMH+S4Gl2FsMNO9Bx59dsVFblkyRI0WIF8zSgNGoX6ruM4LUzlGNnrVPC6lv5sXJJIGBlpe+6tCxJA+tT5eHkVCfL7bjJqfgbP8I8ZckMDcfBln3ouOf30Lv71wjMtxrQjSh+Ur6Afs9pRHkNmv8l2ZKrGyVfFmRLLw3dc5QtL2F+qBejMnbX7yMo3G7Lxof80Q8a8jHK2yDlXUn3e9Z5olF7kz3S5blyRXJM+3JRtkB5oI6Tq2bqHOvs8LOIUd7qW1PllC17P4fhTVqwQp4TkubOY+D9bM2Ok0UBAkHXcaEVPMea78BMwxYkmc9w93lkafAnL59EhrpBMtH4QOUmOenLTtWP8Ykn14xHGYxHZ5yOVJ5VvgInAm7WkbGYiuWkOXBabVHusUGWQyHtjrLu0zbiJ2+CeFGFzQ+zxXL4vOSdeR4w3bYyJYF6pIM2mcpb8oi6MaDlu8XfXntc4DHxN+0tub6a7tbCT6//mLz9NGYGus2VV/Zamu+ECIQ02qyNkxfkuNVzzOkq5dd09jDLjHx6+T3rGIu9/RTiBORztBX6NtyNnt2fxrDm67Jtl1EvhUcJ0Mh3khFB2SuKVzrVt6tUltqcWrwqm4dxpy6dtM7i2GtsA1dPYTqRwIB0YMN25I312HLmVh4q/2nWnebqyyZTPVDvWJ1YoH624P++jUAZm1GnCO0Zy+/5o9Yxmhjqtk7XAer2ubJ669T8VaXAnYfuttWyIzQSCglGGhoa8ehjj+Kuu++y0R+NFn1YgdTtkja8TTz1b2k0vYMsGVY9SW7CLfOnnk0elVNNhNPiAxkyeZYNT8O6ES0ju/9RYMMuaJlPKU8t06x9sEz6MXgH/skizEarHp7UWz9G6vTrZHI2djK8+adL0Os9bWRL8GqNm4aArbxUWgXUrcNk824MVbWiZy5lIyWFNMSbhi5jY+9JRNnwtBeB9Waox8iMKaZeaWDj1DyLAJ+ZT6YwmA7i+FwET0/koYdtVgJGm4jaO6xXih1E+OKOvCQeKYphV1EGzUVRRMurbfnrrBo8v2Elw3cDEkiMOyBhOz9lxsxUPINrzIZGeK6iGMOREgSLChHR3IlQAHnMXwWFzl3hORwoytrSsJrwn61qQqC6maClyU3oV7oYv4RxZrADmaHrtueIlSnLPFjIQGMhQ4Ua2rIPeV/8+0vmvNxAzKO5gPzwf8HUc3+NE2VbMLr1fqw/cB8aNrShvLTYXE8NBDz3V8gc+RkFmhanoEAoJEA1Q5UKiIaygIoZWqkY0hSks3HNewvgzWATjkQaMa15VQIcfDaPhVoZSOLeWBfuT3ajqrTIQK8UdCZLZal8WpOisBaPsQwzFKQxKodpAoJeCqZOGvGx4mVL4isdrN/86RG0nH4a6xlKadxG9IzqSwsdWA8i1YAUPYV/gHyY0SioFCN/x8k3M2UNGGy9G0MbDpn7j4bg01RCeTQWywcuYd17T6H58ivIY/mFBHZYxlkBXhl7Zqm6epJiCgjoyq2I+YhFizBNADLQdheGKezVOxUvqjIF2HDxFWx+9xuoHLmKfG3QWlTmRjldg3EsrHKR0qNySLN9xVkegwRhHQe+gokGubywTlTGfE5ujf6eSEXjPai8fhIt555HfTfbB4sjqPl2atsyLj2gYj3/UohS9AQBGZ4nGcdscQ0mazZhsO0eWz5bSkH7FSld6t3Tru/ab6amS5sFP4eK8esWtwxg4986gqEK1hW/Y+1PII2GKPquIj1B5UP+T7OMtAx4dM9DiBx41FZ7XG3z14zA9df/FJOHX8T5x/4Reu/4HEF0lY2QfGBzoDySUiycGMAm1lmTNoOdGWK5kq/krkFjRXLPyQTWBY2qrPiMbSJOw2eiegPa7/xN9G97lIYP82j6w0+vzn8+0ryxDOtwapJA5spxNL70Z2gbPI8tVSUoKix0RimfWdxsWH9Yh2xbGrVKsb6naRR3sW31byZArm519SzD3uVGnKgXLc3a9FSbIWuJ/8ZLr6Gm5z2UzI04GV2pVapaGBrdiL16zNXGaHSokyc7RIODcizB6GT8D268DyPr7rCRvS1v/QVqBi4gLxpGSHNeK5oQrKQsZFtTOWbZDkG+MT6S0cZ3UjTs58in43Kh23S/LQ8/y/dkaFrjYdCqlOtPP4X6jnfZzjoQYplka9YjUEv+ZPxyP9VEeaezWG8yDAmEZSBhnMaX+M3aRYJtL4qpyvUYI9DUaKwtrFJYbvXpyknkNGbYW/K+uus4mi6+jPKRdhTEpymvSymfWVaacF9Rb51TgXzKKBm7klECnAKK5DMMXkNAK7jOzZgxO59XgvHazVZmw6132YIkqt8M5ZR9W4kQ2KGckCvn1ne+bsurR1OUSXLrVseHCRURU6n2wvpX+abIQ0nK6+GWPbhy929jnHlMRt2qjxQSFrV9gDwgV9HqTtX/K6i7fhz5NJaUL7X/rAFXyWd+hzwUkFucL1uoR5K8N0v5N0kZO0iZqD2OnGsX69m+IfLO3EffX5KQdCcMOqe+YZloD7386SFUEhjWss60KWvx1KDZFSHaRFnpVHkIMATZ3jVvKqt2Qp6wWMiP2UnyjPSKGf9TjJ5lV1aHEGVb5NGveCDK/65oMcd+Wuy/OmP6u2wkKPEWAfvsNCZqN6H90G+hd9cT7mkBInslS1k8i1ryt+qjlvLY2qPkcBXbIQGZ5gfZqsbyopItQbtLc8AxTJA4QvDMNiW9MqG5fDs+RVC5C2nqIe2r1nb0eybnNM9eIA/UUVlPn1piGV/A8ss2SfsnpXYSLTR9KlfaIeoqdXraQj/U9fnUzXLlb77wAlouvIQ82lmWtiLqJdlV5GXxmOtsIGAzkMb2QB5Kk1e1ot8k0znUeqfNsZY+jdIO3HDiR6i7dgSlE73IYzuznfdkVwhQefaaz/tqn44NXHmvjfiC3pEsSsw5fQvKXraPOfLzeO1G9Gx/HD27PmXz+WwjZ/eiE/W/QhT49G//UTZGI3NWSwZTGOUXFqGpucnAU2VFhRuJotBQb7TmAYi5tOHuobvuMre6jxKpdzDTR8O8r50GOhsUkbkJATFbTs3bmYxoDbnKUKp2y0DbREAzrNZIFNT6jib9ar6MeiEEyKzXQQ2HzG5uFvyGhrQVbIJxeS2SpTU2NJpMZ0yhZWiYacnawtFuBAgs0trgkwwuUCM1JjKgSwVpizUw7Rqyn4oUYTibh17K9vkUGwKFUYrALSGDlwJfc1TmKezzKDwr0rOoSE6hPDGFstQcSjMJlAUzIDQwg3yWgGwinsJ4LIWRWBIjBHejiTTGaX8MJwMWxgjYZtli5UIgUJ5P/tGIoSaI1gfi2BCKY10khXX5ATQX56G8qABRGudBTzGKB9MstxQFSh5BgXal15wv0EBNd1+yUYPsxIQtbZ73xb93awDFODLDA0j8+N8g/vZPMHf/bwD3fRHl6zahoGTphOBsr/Ybumg9oNZjQ2EmQJphPkZHR9A/MIC+4VGMTM9hmvJ8KhvGRJDlikIMpaNWnhkJQZIMPfWGNoWSaA3F0BCMo64oz+bjlVbRiJYhw7qSoaDlsiWEtJy4gMx8eb1bzrm8yQSiM5QDlN1x6uUJE47ar6mMgr5y9BpKqOCLJ/tQQmFdQGNPq6dJmUvYJaKKtwwxGi2xgnLECitt5S4tFyu3DrkeqpcvI/1AY0R1pgm7xUPtKBu4aEv5ai6IRiCisUmEyG/ag0nKIUnFIf5UvPOFFZinYI3TONWEdrkdqvc2LWPNjJIMCqiwS4c7UDzcjkLGmz8/aa4IppxYzjJcXU9jHtPM9DLOBMtjlkpjqm6T12NrDy4Sy1C8L3cbgRy5d5Qy7doRvnCyHwWzI6Zg7Dt8LsW41Sb8NGt/Iu2Zor2ALN3ljTbiZ25s1qayTE+Y+WWxJzQZewAVvedYNpfMbah4ehBFLO8oGUX8695ge2VZJrNBzIULMF7TZkqn5sqbqIpPoGDvg4hqx35tGXArVyDWhY0+fPN/wMTx13HOANRnrXdWIwAfNICS20yIckcGZAkNYvGEVibLo/GlXni3pLirsxTTkyB4jhPgak7RfEWjAfP5UoJKPvN+uRv6AGp2cgLjF0+g/6d/gcj1c2gtLcCm9RuwoW0TwkyWZKUMCpEOcqURr2r0x+aEEAzMW89pxKvrXKZaJG0SKTCmjoViyt1iApQS8nAZAXTR7Chl5rx1Psld3eqe0Uh2xYJRzLCtTbEdTNIYnGaYq2xhe6tmmVLO9p23UNZ/ASWTlCDzU0w3+Zj5k5xVzSZ5Pp9fgTm20VnyqN6NszxlgMtlL1lQwnZLI1FJVz0wLyEaO9ozp2SY7YA8Wsb2oM2iC9IxaOvWkOlxptQxKl8jj0nWMp/xPLZlfmO+vAGzlBkzlB3TBZW2mM0M+TdBOSX5ZqCH7/g6U/WvOCW986mftPqYlr8vJK/o29qfqkh8H8yaq7vcbM2eUBKYV8n5eXXCzccwlgpiGPmYCFNv5ZdjTm2SeZ5jGlKqK+/bAk1qZ5pXm2bQZsD1iTFsKM3D+opiFLJeJKtySYsG2WbU4tPCMiQkA1knU/WbPRek5TwqwzNkHVaSfUVs7+pEKR7vhlyzi5hXjQIEWbaSQZJ1CZUh5ce85KxGG3luMpHAQiPlrjPJdfoYs6gSfqnk6svOKD80fyyf9aQFfuQhoIUzCnitgEa6yU7K6AjlfUhtne3EdaQzjnSSgJ58E2KeWZ6Sp9I71b1nUCC31Ls+jZD2Elu/zb61KpEPtDpm5tIJpI4+Yws+XTr027h2z+/YaoXSZcbj4jX+kzt44XgPSgj8SqhPtAJlEdNbmJz1NthmvYk3WbzpdBYpHuOhMGbUUUYgPlu53hZ80gJN0rmqk4KJfpSrPQ5RRzG+Quq8fNa7tnOQfpEcSEYKKeNc/UrfzfPdeAkD41W7kR5JUS9auyRpQ111pBfLxZTtXR19ahe2uJTxTtL4Tt4lSba3WAH5x+chT5fGaA9oGxDp0xTlmORHkXiQOlQeLmHGo5Fl6W7J5TDTG0pL33k6zJgth9N04l27KRlvsuyoL7V1gfIufaDFi6ST58w+UZqqeY988T7J948iBf7ov/832dnRQYx2XMD8xAht8jkkhYRZGdFoHu01KlI1elayNs0VbVi/Hr/7e7+HuwiiNK9JBvJHjQRkNBSr4U7XOJ0iZfsjkcMEbtRLLh/bhdXjfn7KyD2CBlF2fNANdYvxGK8thyl/da2Ms8Q/9uZkvTZyR4jRWPaMQyPFSTCiETO5+GXzCm1URGTrEjGfGn1KUQElCaLi6jH2gubdzMYSjI7KJz6HYhrjpclplBNERTNJMwxmkxmMM4zRmBxOZBkCGOe5gFVSwEeKTcKGQeBgYmISXde7rRe1LEzjnGlQKKQyLQumUR1IghAR+dmUXZd8jjOugvIKbN57EC3770HNHfc6AEVKvPQt2z8iEKCxsP1ORD/5u27+z01I+2llejqQ+Om/RfrMayj8yn+B4GNfo+Fa4D1xI5kLp4bBZyZsOJ/FhYGBPpy/cBEvvv4WLnT2YD6UbwtHJAQ6+IyWKreVI0tKrMNBBvTs3CzGp6YxNzMLqmvUFOW7uX0bt6J+x34UlhMo0/BM5ZVQSbAUKDSl3NMh1iHToQ0ddVQ7TNLAmJNrJMGgOjvSBOAaPdVk2jwqDSmPUoEdKT0JUDKxekdTBAgJGiCJMoU6gvJ6pGnEZPmejCkZPSZm+SFzR5OCkqFCYRmi4iyYG6WxQEOIgjpvbpzgat7KJMtvJ5luLV8qIRqTAqGRl4pGqQwYlzoMWW42Z8SEMcuRcQuoRWLzZpDmzYwgTD7LHS2QIpGSkFKTMa7edd03txkT0gz2rEilY28p8XyOuVGeaGQJ9BXSkJSCsXRrM18+LwNKClmgSYaovqOyTxPsytAOUNk6dy6XdoHFyNykjRqokOQqFafyDFJBCVgUj3ZR2V5HlMaU2oyel0JR+ahsBILHW/Ya+Nv+zL/Ahv5TyL//1xEhgAppXx/1FN6MEtrougup7/8rjJ89gnOP/2P07fm0zYP7IBeRWCCVM/Ni32L5RygPtIljviYxa8RG/CJ5wvspGhaaM6R9ncyAkMsj35Hh8X6SDCPJlnm2gb7zp3Dsh1/HeNdlVFZUYt+9D+PORz6FKNti2upCFcokst6sg4L1kaThrJXWLC6Wn5Wh8eetyBkPxofkLfGtQHoR6z6fhrT4Qxuvmg5h29FS2AKRGt3S5H2NnIi/TK/4oJd8HuV7AqUC4uJVZwipXJl+AT6mNcb2Kh6aIyBVx4fKVdFYe/DbBC9YVenIOlF96L7cWksYv1xy8ycHEdX8VhpfjkdVNqw/thktJJBgnU0ECzAq18Ygzwm3ZpjUeIJynbJHve0aIReAykjGMx/6piPJbcos8rLyr7jVWRalQa02UsT2Uay5oAQ5eXyWUoDGrUu0pKdmnswHwpgM5GEkVIzhUAkmQwW2z5UJJsYlrwcZ/JK1Trc4XWOeFLwaoh4trKxBy8Yt2Lh5G5pqq1Gu0TfViVe/aaZNo43GA5K3zLPKS+39pnxAHrL2zOcsX9S1BSxL1VfReJ8BkKBkC+9JbiXUKaMOBIJz4zfyXVojOsyGFvNTu/nA2+0aSfkxvqbMFGkvNI1MqY1r5FmdJfJ0CGskkfy9kHaVido8bUMt7JCUPKWhH50bQ8P5F1FNfiujTo/sfxTBez/v5nqustCTEePODPcj/dxfYv75b+Diwa+i4/4/pH5RJx95wepatR3wOj6YZvJBPtuj+NyAu9qR5uSRT5XWLPlK76bUeUI9pQWZpmo3mr6SrrI6oe1hvMh2x6jZvgke1WlI3tUonTYUl7wXH5jOE4Bgu1TnkEC4eCqrpsQ4lvOSlbHaGLWmwJLiM96hrlY5B8XX4lG2a81tNX3KtEmnCninWG4mxhidZIPLkxYHkfxX/plP1Yt9l7qL+dYS6iaPJJ9dIpS92yT3htzFVceKy77LejcvGrUb+75sz19tCvxXX38um5ibwcxIP8a6rmLsejvi05M2hCiy0QMKfFcdGcRjMTMEf+M3fsNWydNqd2vZgPdmZL1gbBw66lvq5XA9HR/TUvKbwd9M2ejrNzREu+grKXfUmSbmjo6O4vSJE3j2R99HtO8K7ihIoIxWdZycdCUeQkcijMF0GDFCJy1c4dwhs5gjmGtt24g//pO/a0vgFxUWON6jIIt/518ideR5W8VN7pThg485txf7quvVdInyziZHkbp8GsmXvon0tfeQ/7V/gsjDX1kULmukBJXL5UuX8Gd/9r/j8OHDNNJoEJFHtZy+QFNdXS22bttmi5zU1tYZeNRm0xfOn8eFCxcwNj6B2HyMwDWB6rat2PbwZ9Gw6yDKm1qtcyKrFaxYNr47qFKvJiCDUe9MDQ9icmQIM+Mj6L9wCtePvW7z+MznX3mhIgwqUCmEtC8OjbgIDcWwOkDyojzm287/Ed63a/wdzuczvBYSmGJ+gjQ8tby9gvvNPFL5yKVDz5h7qXc9aCCP/yytDkRasYuUbvvj6sDywaM9pRPWtbVvBl1bbOuu3vxfuuuuuF86uk94HzKe8+Kwa97T/O8biAYP3SX3hM4Fevmu0u7ikGLW0SfGxjKV4iyc6DEXDI0WaIPNGJXnaPNuM4wFwmzuiZ9+Lz2sDPu+b5jIaJVr1a6n/yesn+xA+Ev/OYL7HrZFUGQs34zkepruOI/Us/8BY52XcfYT/zn6d34SaZa/64lVuj9AsiJZrA/Lk37paBf5AP/r1B61/NsTDHblfSd/BGp+chwDbAfv/fivMXLtEgpKK7DjU1/BHV/6I0QKaNzFl5eN0qq0uTTeFi087r3t8ZbVO+O0fXxMdqlcGFTvdo8HfVNtevk37baeVzxee5CBqDJUHHbPHrP4rSXolv5YyKFlPwnz3FOKUvEyWDv10qoX9FegRw+maITNUU4OX72IwctnbFXSec2nEHCicaYkGdlREem/S5y7xz+6rG/pFz/mzpQHl8cAjUh+zYCTJYkvWB69Z+yKIrN41Grdc9qqRDaBRncz6QwS6qhLJFhUKSej5EpK4zGdZKDMjRBIlbe0YfdnfwsbDj1s6VMHlL7AU/fXEu1+6ejSehNyjK4T7w3+VrkxhTZqr59eDCpjyxXjX6hze8n/FumWH/sbJD+JTJ/qa4Evvevmrusq25E9p8y4DInnwwTYApfNZ35mrtpFBOrBtj2IfuI3Edpzv3OLvwWp01JzBtNvP4XZc+/gwl2/a3PeUurwU5qsTPVFxz2OXDqtrSgpvOwAjHG4u8j/9j6f1T11IDgecI8sJ+MIi1M3Fb9F60h1q1963851W3cXnriBFj5laXFvZBi/RezHrVPFZ/Hyt8Xt8dAtKScOe1Wl46458t7XvYVrayHGolftD8ss417241jghduK828nBf6Lf/80ZRfRv4JGERJxKqB5CFTFBKRo0Or6ZH8nxnvaTYDV1dXjsccexYMEUFp+XCvs/TyUYrxTU1MYHBzExMTEwrLnmnf1USYtyqGVBxeNw5XJY8MPNR/+PGkcIXj61vd+gN4jr+KOqavYjGk0FYYQpWEvd5HE5AhiyaQZoROljegvacLlmRSuT8ds0v7G7Tvxtd/8TbTVVbP9Ujl2nkPq9BtIvvp9gqIR5H3xHyJ89695S0G7UdEFsobvTjO95NfDzyN16lXz287/zX9C0PUJd5N0O3kbHBzCX/7lX+DVV1/F6Miojbxq1cdPfvKT1g5sJJaK3kZrWe/i7dnZGVy7dg1PPvkk3n77HVP2kfxCFDPdWx/5HHY88WWCGRp8CY02+anxiaYQ40tRMQ1fv4bR3uuYGhpA/8VT6D39LjTBX9sGSGASEyDFuE1vKDfiOyq1IAW1c5fhP14L6pxHCVr/3B2lKNxvC8qDGenuuqJUfHad9aeRaO1x4QAaA0GWA2YEYwQVIV3z79szvCagZmCMAI3HoAfOgmHGRWPInbujghaJCYaUHuXJkUrI1zF2WefefV+mLxSjd0F//UsLD9mBf/zIvCcW4mJ51F19Czte/f+jfOS6G3kXH1L5plNxc8+ZatiBsZY7GPaaS5Vc65IEpnL3U+JCSdhoTcOll9By/jlUXj+N4ppGRH/3nyG0/S4vAzcnrd6VOkWef/cpjE5O4vQn/y+2fLSN/tgDLs2/LGJN+CcsLT/xXhpYcO6KjP0PjnJHoAYunPQA1EUUllRi+yd/wwNQUeowudL6LYp/+V/pWzS8bp/0vouRf2Vg2VVnsvjk4pdxpB/LDaDcJ707Cxd0z49x8Un/tuuYyo1rkdReRT47+Gl05MdKojG0kAI+rK0s4pRPV9/8Ga4dfpX6vRep2Czy8qMopf6tLC1HcUmxyRiNqquT1Bas4f/clCy4SvKf5ENY+95JPoTcFichdcywvCRn7KjOF8kWxqVrIT4T5jMRe56yhb81TUDASS56EgDqqLp85QreeutNdHZ2WgIefOhBNDe34OrVq7jW0YGenh6bP1NUXok9X/g9bH7wM8grKrW2m9Wom0ukpV+lspCHhZMbySstj5b+UraX1mhOVFYZ1n1j1wSuXfnnPPMhoqW5EH+7o+PKxRS756ym7cyRf59PM9/52h+s7xw2HPseWihDQ627EKDOjTzwBVspc5EW3xNlLp9E4rv/EjODPRir0hzKr6F35yftno2+eM+79Li0LVBucpb+MFp8h0e/oZAWz3KJz5Hn9I4PEi1Ge1h/vNwrKh29vzcjPzULT3lxLiUvbSRLq53eOt6VaLFMePTQrw46+3liW/y7PAb/6u3H+reNAv+vF89nbTKcXPcEnniuOTJpHrWIghhOLDN05Sx6zxzG3MQYCgmYNm5qsw1zf5OGrlbB+3no0qVLeO6559DV1cXvx2hgR1FbV4stW7a61e22rdGHdhWamZmxb+k7szzXiFp5RcXC3lRawe8XpUkaOW+++aYJ9Gktj00loBUBtReVvtG2sY1A82auYz4j+g1gbaTvyBVP3/nl0s3Te4HlfPTwu3jzlZdRfP0MfrdwDNu2bkXegU8g1NRm7mMY6rK5aOmB65ifGMXU/DxG5xOYkrNypAAllVVYv2E9SooKkSKQ1zLQ2khR89FCG/cg8shXbQ6U+/zyNCht7lr60nHEn/r3yIz2IVjTgOhn/gjhrXfavZXp5vmSm+PlK5dZv1dwvavbQL74c8uWLQb8b0YC088++yxeYXlcungJ42OjNEai2EnwtP83/hh5JWXmGrNAErBeMgSgkrF5DHZexUjPNUwP92Pg4mn0nTmGYDZF46YQiWTaymnH1hbUVJWZ4aHNpTW3Lcl4k+q1JY8k+VyK1xOpjJ0nedTvFIFe0j+aK6bmyDGkBcjkcuTK0ww1/pcRpXMZSAI/buRKBpMAjwJ/854MIfvt3V+8JwBGA4rpdNfC5h5so88yrBZ6nfmb9/QdB7D4vYieJcDygZZ6oS0NDN5vF7xrlkb3nvvW4j2LW/fsGWZNwIchFCMLjnaj8eRT2PbK/46ydW0IPPgbtoiJuc52X0ZyoAux8THMs5zmNK8ivwQphmw4aqND1tuZTtjkes1HKYlPIm/bQUT2PWILSKy8V85Sylw4isQr38dsz1UMFVTiwoN/DyNtBxBiPbke7vePVuR676Kr/VuQbjqLi8+6l8xG+ABIvKERKLmxaiT2vR99HSMdF1FQVokdT/wG9n3pD23hmlQ8mdOMlqr5nyttimBJQSzm1535vx0t/+XOlpqdN9Ly55w5dIORckMk/gX/mPP8QhIWX1Lb0rNTA90sw5O49PozGCcIbayvR+uGVuqpjSirKDfApE5AjVobeFL7ZDyWJu/oaDGd6qyxtqs2bKBJwcmLG4OLz4CVtXf3Di/R5GBsXpBcmqd+OHLkMJ555md8JmRbl9x73322of/AwABOnTyJN954AyNDAyhgO9143xNou+cx1LRtI29U2Ea/fjkuFomfA3dnMT/uGRmeTKX323/r1pT7lN60b/Ci8uEu2K0PLy3Lpn76ZbBI/kO67uXLSPzrRtTDmg917Ygt9NDY8S7KJV/v/TxClH+hTXvsmQXKpJA+/TbSh59F6vDP0Fe3DVfv+31bzEeukDYyo85B73HXShbTlJtG1ZPOctOsa4vP+LGQFh9ZSguPLHuADKFqtNOFe37cHq0SZ+6zOi58yiN3Pydunt4syhtoWWSLseTQ8g/eiiwC/rFELX3RE/drT9vfYgr8u4sz2SSNw3ka44n5WYIorVbk5rCIucU06UwGo9cuo//sMQx3XkF8epygqRD7DxzAV7/6NezatdOWEHfCeXWam5tDO4HGG2+8jqefftpGoCQ8Ewn1qhfaHk/7D+zHAw88aPs6aWPen4ckfLu6OnHmzFkcP3bMerFmpqZpOIVQXVNt35ERLNcrbfZbVVVp875ul8bHx/Hee+/hW9/6Fk6fPo14jMCTTCdgtmH9BtuPaueOnebuWMlvKD+6tyjE10aJRMK+NTIyYkHlpjw2NNSbMlEefjmjd36DWpp+Abrv/eAHePmZnyI81oe92XF8uWwe6x76DNJf/q8QanQbEWpFrExPOzLt79EgvQgiBNsrShN2IV97Avc4g8z3QLTAVmsLVtQivOdBm3wf1B5YC/PFrIW702WUfOPHiH3vX1nPV/jg44jc+QkEG9q8u8tpqZC4WZxyeRkeHrHV+7TIylro8uXLeOftt8nrT6GdICyPBvz2J76Eg1/9uygor+KnfTEv8r7LnzJEErE5A1CjBFAzo4MGoHpPH0com6RNX2Q8VFVRijt2tWHXtvXY0taAMMHH7Ow8yzBBgMWQSBE4CSBlDXAlkgRRAlMGpDzgxJAQ0NKzmvsgGaBRF7nX0l7XZG3N7TJXS17T5Fy51WhURke54UpmKPDUPcug9y0ee0bXeLRn3DsuTmZW8aoIrBgcQFBPv412eaNSoagAkHeuES079+5rpEvX5KZoo1wCThr1cufuWZ3zaMBL1/SMRsP0O0wARPCemMGm0fNo6z6G5t7TKHnkSwj99j+19IjSthHrBWQ6zgB9V8CKsYVotGCJVmgkelXC3fwm+bBrNcfa9Qjd/RkEtx9CsLiEVby6nMy8/kPEnv4PGC6sRt+me9G981OYqmshgKKRoApRkXnPLpwtXHAn9te/tsDOvLDw3C1oLc/4cXrP6nCbIu22aOkI1CmcMgB1Cfk0knd+kgDq1z0AZSO6jvx29QulTS8zuB7p3Gz7Bpv/iMwf971Fcnft+/Z7ZXIxLT1bIH7XdIV/zCEzzo0W37+Bch5R54Veufbuy7j44g8xTL1ekhfBfQ8+iD1770ALdYg6MuOUxeZa77XZXFDjf3P5tdwgOaHv3nDd4nJt3QX3Dd2T/aC2K9tCI/rybBF46u7pwdtvvYk3Xn8de/bsxSc/9SnTpXpG948eOYof/fCHGBzoZ5MrRt2mnWjZdw823P0IyhuakaY808fcP0cqR5XY4pUbKXd07WakO7k1svCbfxaMYX0796EPKy3L5mLechOf89DyPPGWv/BKKBVH8VgX2t7+Bhrb30ExZXfe1v0IP/hFBBqpgyPU35SZma4LSD/3V4h1nMNUfgU693wa7Xf/ri2SInvA/4TTCCunxC9n1ZPOcp9ZfM+/yrdyH1iJLGL3kGEHgSfvHfHskrh8WlOcjlZ428g+5cUuV9jbpjV8Y+HCSum91b0cUlms8sivDAX+/dU4uc4Vh/0lhwhAaXnqBI3a+ZkpzE5OYnZkEBM9Xbh+6l2MdF6yniNtfttKEHL//ffj0UcfsZ54v7fK4ssR9jpNWW9SDOfPn8d3CDbOnj1jPeUStnpHzGkr67BhFRVrNcBmPP74J/DZz372tkGUQNr169fxs58+jWeeeQaz/O16xlya9E3lU24G6nWTK6JG1ATY1POm62shjTC89OKLeO211wjUzhjAidKIk2GoXnwZqMqYFFdTYyP27bsDBw4exF4qAoEpfUt5X64Yc0lGaYLlpNGtt2mIHzt+1IzyGIGa0plPo2Hv3r34/Oc/byN32gdLef1lklwxlaZvfvdJnHz9ZTxYmsKDlWHsrcxH9UOfB77wD246mTQzN2sjTFmNNE0MIDs3ST5IETgVEfzUI6DN96rrEdSS2mswPrU6YaavC4nXvo/Ei99A+MBjyPvsnyDYtOl9WRDkdkgGg/jw6NEj+P6TT+LKpQvIzyswAHXgK38H+aUVZA8ZGzeIOtepQAPBAFRvJwHUEAHUewRQRxEivKysrMCGlhoUF+VjeGQSu7e34Pe+fD8a6ipz4vNViIg8dgs+WyoV5YaYJZDK2MIe8UQa8TiDnQtkaSVHLUTCQKAWJ3/akff0bCLB98j7Oo/p+bgDZnompnf5nnhaqxcKzAlEmZElKU4JbcaWd82ObE/KkzO+dHRZdM8zkLwDyT9ZfM5dU1AmGRYfdkR5lgznY11+Fl8tGMPBqgJUrd+Ewgd/HaGHvuQ9tJRsqwPtMTSmfTaGkJnmMaZV6ihStSiM9jkh7wYrqmm5rj5P1FIkIDY2gNRzX8fsc99Ax45PovPu37LJz1rG3Z9M76oqp8LsNPcq/+bcXnK+LOv+Lf+yOy7E4shX6HZwV63sSblRG91w4f2h3BEomwNFADXccZFtqBI7BKC+/IeIGoD66E5uXpxvkGMykldV0uJ741sf0CyAEb9N6DnvGSN37v800EBdI5f8i688jQsvfB8R8tO6detx7/332r6J83PzriOEcUtfL3aKuA4S/5gbdG3hOtuyHa3T5Mbnc+Pxz913UsiL5qG8vMI6Nje0brDVfqVfz507h2PHjtkIvrZY+fVf/3VzK9Q9uf6fOHECzz/7HEZHhgmgilBa04iGnfvNrbNqQ5tz6Vwok4/pl0FaiU6LHBSN96Om/TA2vv2XqJwbRmj9ToS3HUKgZYutTJy+fBxoP4GRsia03/f7GG49ZCvEakEhc1eWtS76eQDFx/QxfcAU+PftBFB2loOrvR4hCZ1EbN6WjZ2hkTDedx2dR1835ZWcnyUoCNB4K0ZpeakZ7XKJ06a1Wt5cwq+kpNh6kOX+NDoyYoakhOHVq+0YGhrENI1uCVCtoFNQUYOpkQHMjY0YoNAS2AIXjY0N2LFzJ5544gnceeeddm81UtqPHDmC7373uzTqL5mQVa+33AbU08wMmtuUbDIp5Ug4wnwUmVuf5rXcfdddBkSamZ9bAhsqiSsENd/65n/EW2++QWNQYDDrDF8qBRmMUg4qRwEoAZ3i4kIbJRIg3LRxM7bzOxrB0wiSetxy86cRgYH+fly8eBGH3z1sAGqU5TMzo5FCpT9j6dO8G42caRNkjQoKCO5knGsdIXk/SGl87rln8eaR44j1XsNvVczi/roiVDS2ovCeX0Poka/cetUx1o9679XDzMriBascMzzlrw/y0VopM3gdiR/9W6QuH2McaUQe+23kffL3NaTjPfHLIwH5n/zkJ3jppRfRea2Tv+dRxHrZ/tgXsfuzv4MIDYGbGXyaRK3250agBKA0AuUAlPYbWtdSjz/46oNoqK3AXz35OmbnE7jv4Bbcc2AL9u5YxwhoapP/Fjl4JV7mtSXKKecZkwHegX8chlkENv71xXM3omS/+c89v/iMsJzeVVAb1DXaUGxH6mwgWEtlkJBB5Y2QycXQuRvqqFGxpLUnN1rmRtBiAnYGzATkcs8F7nhuwM6tNCnA50a89PnF77v0MA3M+6ZIAn9cPIIDmzYgevfnETnwMIKb93oFsgLpXZ9vFZQvXpZcEb+7nf19vrM77vQmpA1pk899E7PvvY6hvm68VrkHp+r2I1hQgojmktkIW76bb6YRNf7W6FtIC4Ponl3XaJzmlEWhDSZNhnnGs/VwEiwqTWZQKz26rmdymod++nW/hFS/Ono3XN2yEHMeXP7K+0XLR6BO/9gfgRKA+jLuWHDh++gCKK1u5Yg1w7pTucZmnP6dGujBzMgQYtNjSMzOMp8xm6OseXm2Mh1DRqBegIQyVGBT21YYefE6fZZFfG4a8Zkp1T7kUlxYWIAwZa2AkyO+oP+qX/2zny4S124cANK5/5w/+mb3Gdy7i6Tf0m/ShTqaO7B3Xe1So9Q6z5OepO0gm0IdsjPTMxgdHsE47RDp5X379xFoldvok+aYKnTTtojxt9pAflEJ6rfuMZfO2s3bkIwnLd6P6ZdHJlusyAOIzo6hvP88aq8dRmP72yieG2P9s+Ypl2cLym3fwMG2u21ja20tYQsoiE/1vldvH9fex/RhpMCfC0Dlcif51i0BywZAJpehkYzFMDk8gJFuLSRxDWPXr5rimhnup7COk8cz5g5TWlaGqspKVDCUlJR6oytuQr3mIY2Pjdl+OpMGaDKm7OXCVLNxu62eM0MANdbdgcneTqQI0OQmpdEcAYMdBAT79u3D7j17aDi22LXlJCHZ29uLo0eP4vDhd3Hs2HF+a5yGaBjhwkICtVpUNreacaEl22WQqlc/RSWkhiqhLhAl9wCBQI2AacVBzTHS9/Ly3MiSer4056mLQltzq04eP27fjebTwKGxr3RY7zpDfpRgkIowLqPQc2OSPRWNRlBdVYmG+no0NDaZspBbXz7zrHJXmdkO8EPD6Ovrw/WuLkxMTVIxZRhfyDZh1B4kUmLTsTTmqSQ0d62K8WzduhWPPPIwgeAhA7VSWL8ICQQovzJC9T2Nevk+8uoJ1G8trvCd73wb17p7UZmcxh8Uj+G+DXXI3/8EogceRXCXJs6bumTQ8YOhTPdVJI+/TCP0L4GCQkQe+rLNPQmuy51P98GmwScBanUafOMbf41XXn6ZYCiG8sZ1aD34AFr234+6rXsN0GvE1Si3eHhU54PmQA1cc3OgfADVRwClTWBbNzTin/z9z2LX1hb8+PnjOHa6A2PjM3jo7u348q/diYpybTHAyBiX9JCiXo30nKpJq2G5tDgjZ7G4vBOrS48WznnMubziee6zduBR3zFUw8A2IkDlXAbZXgiszA3Qrmteluu1tv09LGRc0JwuO2r+ls4FwPQ75Z2rM8O95+JzBpuBN31L98nfFeOD2N95FE3rNiLyxX+E0LYDCMjN8hcmZVLk598K1516lOm+hDR5N/Hyd3G+qwdvzufjRKAKXeEKc8tUu9dcLjfPi4Hnbq4Xr+vIazqagap7FnQesk4IW6lR57omA9Z7xoCVzglQ3Nww7xvyJtB1xSuwpqPd974jt0jK8Ig23OQ1R546Udb8LL9PpLTbCNTk+OIcqGuLLnx3fOkPmJb8BQBlrPU+p+F9p5xy8rnBvAeY+PHudpunNNnfjSnq3+mxEYKpKdvGQHsiZcTryYTJD5W6AInxCNu8RWuZv3G0UmeqP+uYoq5Xm9J+TOZ2x7t6y3/HNVcdAyz/oC3oIDc76WVf/isUUtZKp4mv9F3XRhVcW1Q6xJdyu1MHor8wxWJHRhZjtA+kR3t7ejBOG6GgIN/AXcYbzVLHrlY9LSktMd6XfNU7uqfOyTy5+PK6Np4vrl+Hu3/vP0PTrn3WcSJGsGJWfj7sPPFRJq98Hf/wlDJH85hCyXnbu0l7nxWM9yEUn0Umkmd7ZE01bLc9uRL5ZXyecslGnm6sJLLqx3X3MX2oKPDncuG7gRz7S3i6HitgZnwMEwN9iM1OY3qEhtyl0xTw1zA/OYrk/AzSNN4lyK0XjAJNQYJRwXojTGG7VXY0V0HgSYCmgoCmunUryuqaaSzOYqK/C/3nT2J6oAe2czjj0/tu3lINDh06hO3btxuwEeCQEBYZqJmYxKXLl1xvf2enE7psddGCEpQ2rUPlhs2oadthq8HNjQ9hoo+AkIAtpjzMzVpvni2iwW8q3hKCJn2noaHB3BUl/GXUCQxqBE3GcX//gAEXW0K1vsXyOTs+aq6PWs2wqjiC4rwQ5ghwYgmCKKZHPalSYAKeZsTR0BMIUfxRz6VPqx0qT+pB13O6Hw5TgVE55muPX2ZbO1vLSByeJUCNq9cemKfBLSUnV8EHHrif4QFs2rjRlN3tkHr7NXJ3vZt57OvH8PCwjXypfqU8TWkWFnk9lyGcPHUKr736CsanZ9AcTuL3C0dwX2sjiu/9AvIOPooADVFmzIv9dshnT18kr0zaayrT24HUW08jdfEostr/Z8/9yPvc30Ogptkx8wKtLc5flLSUu0Zcv/Ptb9ny5+KpDfvuxf4v/SEq122y0QnxtvXgr5AUMxLiMQxea8cI29r0iBaRcABKq2W2snz/yz/5NB44tA2dPcN4/vUz+P7T72LrxkZ8+TOHCKyaUVNTtlTp2HdyPuYrKtNOduKCfi685xkf3mX/r64688z7uxDH4hOLf0U6c8ad/71cX29V0YL5lltfS869o8i/vnD0/vjPLL+vGzTC/JD1wRTLIM3Gk47Fkem4Ajz9PYQLahD98j9GePvBXwBAeXm5FfER7T6f6b6C1NtPI335KOIEcYfnwng+WYn+RNAWq5ARqdEEyQube2YjDDQ+zQDlNS9bOvflrqrWl70UviZ3+If/fXnsAJTkjckknVPOCCDZUvc2suWNanm/tajAwjUat0WU4bVb99jRdIVlV/l+/2lxBGrCVuE79aO/tkUk5AarESi58PkAaqHKP0pkuiFoIDE+M4H2t1/ExRd/jOmhPttM3eqGMsSAs+qPdalmpBYl3VrAvJeVl6GIctk6L73RRz8sUA5/uKriOduhrhk/6pr3uL2r+MkzAkACT4pb3hLSV1pASoBIuljXlf7FTo70wqixSDrM6Q2nRxW3VvnTdgxqh5KXWlHv6JEjOHf2nOk/5UGbsStRNqeTdavFcdQZ4HRiBBUV5TYPuJx5VzYvnTmD2WwYh37rH2DdgfuMlwPUnUrXx/RLJOMtR7a4DoOWfw9RnmmOlDYfTtOuk7eq29vMGy01ynlZ9FFszx/T33paAFC58tUn37bx+7BSNNomBnttNCo+P2+9YXK5m+rvxiSBT2yaoCEx71bwo9C0DfckjSnotRqXlK6WNC6sqEYVDcjS+mbbUFT70bAJ2Qf1jTjjGeu+ir5zxxCfHJcnkqXPVwJy75PglRC3XiwJV4KfyckpG7WRy4+Et14qrqxBZUsb6rftRVlDi72vbFme+F4qNmc9fWNdVwiouhGjctayp7rnVgpy3+bfhe87Ui8bwSKvy7WmrGEd1u2/3wzb7pNvs5z6CchmUVOYQVVREFFmQuI7ntEGrBEeGdIBJGnEUZtYfP4kZV+Riczdxr6VZRxZlEQVMihNv3JTAAD/9ElEQVQIubkQxE+YSwcxGQtgYhZI8DmNcCmqutpa3H//fbj33ntx8ODBFUftViIpvI6OdvM7f/bZ53h+zdJkvZRMqy03SyVuy1+LVF78nsoniRAawhn8VukU7qmMWLkUHHgMoQe+iEBlnVABX8gtR5GX2SXXV7q2ArGeM1NjSJ14FaljLyJz5TgCxaWIfuJ3ENrzAIJNG814/Jug7u5uK8OfPvUTnD1/kbxYjbZDD2PvF38PJdW15A/XU245XSGbMmjlpjN8vRMjPZ2YGuxB3wUCqDMegNrQiP/sDz+Jxx7cbe3t1bfP49996xVzX9u+uQmffGg39u9uZdT6p6J3vdM2KrWcrLHzOg/u6Rxyl5ddvXn92OgVyQdU/hP+G0toQcjkPnVjnO8XrRgzL1qb40nmehcSP/wueSpGAP4IwtpRf9dd3ty51dLm53Bt6RcY0Ny/JPk2deJloOM9pCjTYnfcjaHKRvQHCjGnuWRzCcQo3+bJL5r3OD8f55Hy1+tgcSNxLriRNTf6phFvO2dw13gkn9jIHvPr59knXrHjQpW4g1FujvSe5IviVOfXga/8XTRs30cZLyDmRiA+CPIBlLbXkAvfSbnwtV9Afkm5B6D+CFEBqJu4xH7oiYWqVSGnh/rRd/oIOo+8hr6zx2xp8craOvNWEFBR8fplLK8IdWipbZcQyDQ2NpoXiECNOh19MiDEYG/xXXtfR7vryF3zfixjYf99BZ9up57998Qz0tHaH0/zZu+44w7roJTOUR40qvTOO+/g7bfeMvmp9zTPWvpdHZbif3mmyEtEW54UGIgrpm4rMSAlXfTS88/jcmc3Nt77ODYcfAC1W3Yjj88sWe30Y/pgaRlrLOoU3fD48AZmW7yaw2Yf08f0oaXFOVCrkjiaSjqZtJXB4jMzmCPYmJkYI+iYpJKfMWNPPWVS0NYzqqA3+aoUq4xu7Ruj0Zr84jIUlJahsLQcBTR41bs2OTyI6dFhG8kSsInPTtJo7MOE5n8M9WKe39JS6+pltQUhGKfilSLQiFdSq7gxnZH8IpTU1KNiXRvKacAXV9cjUlhiPaZMlDLjEkWSEpAxmuT3tArh3Pio+ZrPjg5ifpLf4zUpZPMnZ2bUI6a5BXJbKaqoQkltA8ob1/N7TSgoryaQvI5rR18xt4v0/BzKC7KoLAygMJIF7QuvpzhowCtB3BEn+EkG8hhnHgqoKCVopEwyaQr7TBLhrHrc0gRIGQIooJZ2XGTRUd7KV3mYTxFAEUTNJkNIZphGlkteXsRGiKRUd+3caYtX7Nu3/5ZAKkFFpblWP/7Jj/Huu4cxNTmJuVnWBes2xfpkxAS0mjcWMsWtutBCAFJmW7dux/bde7B1XRNas1Mo7zsP0DAMzE8jUN2I4IZdCG3ch9C6rQjWtdiy5Jq8//NQZnQIme7LSBMwpS4dQ6av3cpOm/aF9z6I8Nb9CFQQsPkg72+AtDLjCy+8gMPvvIWBoRFUrduIDXc+hO2P/zoKqezVm7pUsSwltRe5lQ33XjcANdnXRQB1ypYx9wHUP/qDJ/D4I3v4cBCnT7Xj60++gSudQ2ZAV1UUobK80OKiaWY8IfAbZZALaD75Qzxigb8VonbUNd5n/fr3IxHt1eK58PB9uZSF9JtMbUfvup5Rb6/SwxuunVnWvPw5hnXn+rFw6t/3j+7gjv4PUs7vhWj42507g/DGMs3lscV77ox/daII1BkzPoHkKfLUxfPIXu9BIFJoIDy0eT+Cm/Yg2NiKoDoCJEt+HqKcygz3uQnUl44jffUEMoM0FFlUoe3bENy8BVjXinRhsXMt1EiZjhpl8s8FgBS8a+buyPTr6O7nBvecgJWTy5STBFaaW+bmjLl5ZFroI6Y5Yxr5Js/FY0kaq5pHpvljlEGU6zPzMUxOz9MA1nwy52lQs3GbrSbZsGOfuQb68viDIANn/GZsRgDqPZz84V9huP08dUkpdn7qK9j3G3/nI72IhDqkQmx//edOM29/gV7mUXpwy9Zt2LRlq4GEKPlO8t4HL6YD2cZUt7rf1roBZdSr/ujTLcmLw/5aG9DJynQr4LT890qk9xXkDq6lx59/7jkMDg7gK1/5qrnla6RKeVE+hoaGzDX+lZdfMfd16S9dHxl1838131eeKJu3sK14JPDV1NSI0pJiPP/sszh89Cjbbj6a9hzCns/+NipaWsk/zAOTmtUoLk8s3Z45YNet58CXC6RViu9j+kVoFYb7mD6mjwAZgLql/PP5nEed+j2MMuySNKo1R8Pv1TQ3GI1SCGxIWXsvSjD67nu+H70BKhosEQpDzR0SIJqdGsf02DBmx8Zs8rzel7LUKJfAU2x6wjb4TWjPKioWjXTpOxLM8tEXcIrKfaGo2Ea5SmsbUUhQE6UxImVvLoZMK19yCsET6qb4qbyUL8Wrb8X53cTctIFC5cv2xFF2LC8Egkx3XkkJAWCFzeMSKFSexq63o+v4Gxin0ZuanUJRJIMyAqiyfCCPRpIMHH1aFGNSBKDkJ6x5WQXyIec99dLZ5n9aRp5lqflTE/OwEagaAijZppms0i78Ib93p0gztMLmkkFMJ1iWBFSKX+BGQKeyotIW+NhMA62pudEW+dCqierR1H31/MmFQorrNA3/906/h96eXprdWYTyChEh2JHLmcohrg2WY7PMrxvl0sTeHTt2Ytu27bT9NtBwL0ckzboZuo70haNIXzuLzMA1+QUyE6zrIsZVQvCkOEsqGKoQKCy1Xv6A9srid4xMwbEc9B7rJTszgez0KMM4MhPDyI4O8Nq4lVWwfgPCG/citOMuBFuoWMkLXjGTPAb+JdPPfvYzW3mvs/2q7RHUtOcurD9wP9Yx5BWXmLuoSAb/So1QRkFa9dLfQwDVRZ66hr5zJ6xXOkOjVgDqH/6hB6AIXjqv9OLpl0/i6MkOXCWIktuXsIwte6326LUVcwVlWzRQJDAU0eaVcofxf7sg15qI7kU8gKQ2y6O1ZTKheE4Lyehc1/WMO1cb0eImvObHuXDUAjHu98I1Pp97zYLFpTi8+NgwLG7vt380g53HhWFqkRUl/+i4vFwXfnr3Fy7wKBRDXstOTBKQ9yDTQZDT10temyZgKiafViNQVsNjJUAZo6Pxrng2kocAZQKFmsVoZU5Zk03EyLuzyJBnjVcpw7Lk3Yx4d3aYn40hWF2D4PpWhDcRQNXVsx1oHiTzpJFdkZ+vmx1Ffj51yD3Xn2VHASsbsdIoFYNGpmx/MAtusQ5bvMOC3LLZBvnvzMXreOGNszRkp+wTGoHXXjsHv/onqN92B9PsANStFcrPTwIFkuM2AnVRAOovMXz1PAqKyxyA+sofmwuf2ozoA0rGB0JWbsyb3L67jr2JE9//c4z1dVvn4v79B8xtXW1MlFu+qkvpjAh1h1zYmpubUVhQYPr4w0SmZxkEoDTPScuO93R347d+53fMO8JsBAalW88JZP3wBz/AmdNnoBEnyQRldHx8wjoD7rnnHmzbvo3Xw/aOgla5ra6qwpUrl/Dee6dwhnpMK2u2HrgPNa0EoJ7Hi22wm+cWW4lE801WyQFGxao5l9Jx/sIyH9MvQDni6XZIr31c9B/TR4FuMgfq5uS3CQk5KXD9E0mom1++uYnQCNFEQLslACXgJP96Gl80UuxdvWOBgMJO+IeXBZwmB/sxOzFuo00yAv1n5abkVg+aRsKfTMv7Gr2KFBSioIzCkYZ5lOcabRIoE2AzgKTeWr6vOSUaRZOyEtCz+PltKwTlh6hAgtzlzyXLNWavZ0rn3j17T0HKir+1T83M8AAGL5y25XW1WWEkmEZpQciAT1HUlZZeVzRTcdpWxAYFkSzywrSB7R7vWPQBCnGBrADmWZTzyQAK+EBVodnKlhrJ/TD/yADNp5FbEA0hQUA2TputZwoYmfPAGiMycMs8S1FrDyzt4t7a1or6ujpzg9C8LrlIyLXi2rUOxk1gRmCVoUFYWN2IinWbLZ9zY0M2EhKfHKXyCuLAgQP43d/9Pezes9vmRK1Io/22Il66/TTS3Zcc8JmlUapRtjCNzsJyBIsrGMps4Qf17ltpC+gKjJMPsnM0QicGaYSO2Xs2f4iKMNjQapvrhvY8iNCGHd4HXfmKlP1fNsm1Sps2P/3UUwaiZsjLZVTe2x79Apr33W3z/jSCaW6u3jsrkYCKjMHxwT5bhW+0u8MBqDMEUDYC1eQA1MMEUDQuhvrHcOS9Drz69jkcPtmONAiCNLpLkJrVClsqR/K7GWAMahPmd86j8bj42M5lkOgZB7psZS49y0viTytTe1/netE76tRu6Xl3XSBHbkYa1conk7vRrpygawujXhFEGfJ5HjVQR2AlMKf27QEru2ZHdTo40Bf1gKAPrPzNfv1gbos6p5GkXmj/vq7z4B39wPcZt52nEsj2diN95TKyfdfJxyMIzM/zujazZVxFBP9l9eRZgqm8AgNSWXUyqBBYZgHJGQH/WQKy8X6bl2flyLQKgAXrGhDcQP7dsg2BhiZLl9qq66zxZNIy0lXH04ucfeOZEuedGq3wrJ3wj3/hht86YQgzUKbPTsZsjt1ffPc1DI1OWv1IflYLQH2FAGr7Bw+gfJCxMAL1o5UB1EdxFT7pK62KN3z1HAHU67j65vMm92qbWrBjx3Zb1Ehtcjkw0m+5sWtBIm1roP0Y9Xv5c3/TpPYkEiDXCNMPvv8DdLS34/Nf+LytHCuXQx8MyTVfixY9+8wzOHb0GMbGRtm2w7bB7+jomK1kumfPHmzeusVG2/z3qioqDECFqQf7+vvw/HPP49KFi9ZRVVRVh9q2rShrXG8eKepkjRYUMRTbSqghgTSCKU0nCOUXmgzw5eTH9DF9TB/TSnQbLnyOfHnibzK3oHB9dW+CUoLH/cwlmiQrXSbpqgwyF1mGcSSTccRpZAssxWdnPDc6r2dIz/MZ67WikamJpJrYrMUhNB9JCzGodylIJS/BbUaHopYCojEQn5/DzCQF8dQkYox7YSRLH7cHF5PvfvG3dyKj0ZEMBSkppYWGG5VWvka6CB5nRwbQeewNdB5/3dJcWhhFcynBT1EQhXk09JjuJG2kwZkMphNZVBYAxQJXXtxZdajryI/O0BaYJ86QW15xfgB1xUBexBl6yplLs/6Q+HyCSZohMOuaAIZng1QKblRL6bKeNT6merD3VYYMel1flsKwyeoBZyznl1ejcstelLdsslE2babcc+pdzBIQ5TGNWnr9wQcfwm/99m9ScZcrBTnkl5OXOL/eZFROjyIz0kejtAPpwS6kdT5NYERwbEHAWO8ojep1ZZ2CYClQVIZARS1CjZsQatpsrlXmBqhnWKaLBfE3S9oP7MnvfQ9nz57F0PCwjdJWb9hsrk5Nuw5SORPcM83inxuaUQ7JIBXfa/GWsV4CqJ4O9ApAnfZc+FoJoP7gCXzi4d18OICpiVlcuTaAn754HM+9cR7pgkrkbdyL4IFPAfWtyLJN0ZrQZEaEU3GE03GE0gkvEJQKMCho8RbGrw4KjcDKrUv8E+AzIbmVKvC3vcNzPmjxupXBkmxPWhEyYQuhWAeFgIurUEunjm5GoM8lxpF22/vDv7xjj/rPCyP68kN8zyu6x6Cr4nH10MuwFxDLF2jLd2BMror5AmkG3ryjPZNzj0GGp1wYBdrMlZFyRfFFCdr0O4oUItOTCE2MITQ6CvCYpQzJEjCzkBzfskysVRrvhtmI8hEoKCTvEmCVlyNY32ijTMGqGoKufEu/NgzWKz5kcmXll81S4mM5tPCG/V0kTy7w741x6IruujJ15D3lfdiJId7nAwGW4wiB+c9efg9HT3eg/boWk5nXUybbqmmULgFQGg1ckJHvLwlA6ZvyDhCAOnHDCNTfIYByy5gr7R8lCudHMTXQj3M//TauHXuTbb4HjQ312LF7D2pq6mzOr8p1OTjVby3MsGH9OtsI/sNM1inBoMWJvv2tb+Mc5eMnnngCBw4eMG8ILUKhTj61Q41UqTNPbtCnTp5EbD5m4HBCLuU8b9vYho0bN6KhodHyr/eKi4ts6456lpsA1XunTuEUw/lz56yDUK5/4iGlQQziWoHKvhCF5ZWoWLcJtZt2omHHHTZa5ZhI4YPh54/pY/qYPtp02wBqCeW+KTnj/jhaIndu/gl7g7cXntAFGRRUDDZCRMEo0GPGZu6DnjC2FaXsnILRztUDLYPEE5RGfMk7lf4RkLAFEVLO5TAZi9vIV2Ju1o4a+RKo8t397LP2LQKlMA0sCmIBNfV2atKyRhM0t0tATmmeo2F17oUf48wzT9reFIUFETSV0IYtC6GmlMYbDbIEo+6b0ihUFvUlzsXPJdEZRQZ6eKJRqmnaZrFkwEBWA+OhfecBIff8QuZ4PhsPYHQugL6JFGYDhajasAk1NHIq1282F8ihy2dsqfjp4QEz7FW+Lg6BTBqKBIGldY1oueNeUyi2yEXIuV1qSd3uk29hbmwQJTRUtm7bhoceesg28NUo1nLS8rEa1RJY0AqK2hxZwNBIRrp65+M0xmR4av4ay84MfAOmHqkuaZixcG3UKWhgioVQwCDL/ENCAgvXrnXi3cOHqbhP4vKlixiTkR0Mo2pdK1r2HMLmhz9ro08aATVitfk1txJp5FYAary/B6O9XQag+s6d9OZAxWwVPgeg9tjz8zMx9PSN4SfPH8WPXzqNZEEF8jbdARz6PNCwycrc8bMAMuubx6B3dNfT3jl5kAaIggwRW95YzEiuy33PuFBH/tZ1a6P2rjs33sqkEGS9+sBLoEu/bfTRABsBB88NeDGvzn3MAbII341kUwgz2NK23nPa68Zchf2jBb5jnSBMHxuPjTqxvZrrn2SCfpMPbWRagJvtWS1NabVnaPibu2JYcytVL/on9uN7bK9yRxSAU9o1AhXkN8Msr0gggyifydP7Ch7Y8sFYlIax5uVECvKRV1SI/JJiRHmMFBbwfsSNptl7bnTNAJvS4Y28aXTNRqz4DaWZhc3gk8c9dsm77jOU/fSf9+55h4WjThau+c94R30zncH4+KyNZn79+6/bowd3t+Fq5wDOXOw2F766Tdt/iQDKW0TCANQpNweKAErzaX0A9ZGaA6Vi8upUukpLsh//zr9Dj1x0eW/btq04cOAg8qhjbEQ4h9TO9I5GYrXfolz35MKn9rocZH2YSCBJi0j89de/juPHjuP+Bx+wubkb1q83IJRi21JHiOTAyMiIrWL6wnPP26iV5vNqfp7cT7XdiLbo2Lljh+0JpZX51OY0ktViZVHO78wwjmH0dPeiq6vTgrYF0f6Tcm1X+1f5Oe8YdcLmoaC0EtUbthJE7ce6Ox9AUWXlR3JE82P6mD6mD55+MQC1EqlL3e9CXQP5Kt4pk4WDkQEgBpot3sXcu6Kc71BpuHj41/579/xHcl7z4zWXGZLtHUOBqv2ukjRM3ZLsmn+kES8ZifaYM8hM4GqZX7eUbyTPHc3tx/uIgMl7P/sejj75l7YJcTQcQCXxRQMBVHNFFEV5Qdkm6JkKYDKWtdGpCuICfUYx6ChooOWVZwicBKLGiTOKIsC6Mgeg9H4uKStBvjk8G7B4R/lSoLAM6/ffZ0u5Nu46aIbmaNcVW+Vp1vYUmWRa5+y6ysQpkAqU1DahbstuRGmYDHd3Yn5acx4yGLx8Gr1njmBmsA95waztk/XIo4/gd3/vPzG/e5FWSdKS552d1yx0d/fY9caGBtsIeeeuXfb7F6Hh8XEMDwxidHTEFr2QEqyqrkJtbZ0tN696+kVIRoji7unpRV9fL3khbUp9EaT7QT77aQPJIyOj5rZ39txZDPb3I85yCLI8y2obseHgfVi/7x7Ubtxue9aIv8zIERt631yJbBU+Aag+Aii58PlzoHwXPg9APf6QA1Dx+TgGhibx42eP4gcvnEQirwzRjQRQd36WzLdRKI/M5b7r/nhf58FjcSNrH7xo15RP77hIue+5cz3lnvd/iQS2GFhGIQKgkAeEDAxpZMqAlNoZA69lbA6l9m1y1wRQ/GCuht5117Higv1m/Sz+VmeL4hV447l+sz6DiiM2i5Tm4s2M2Sh1SUkBKsuLjF+0YMLw6BSmpudNhGmUUCuGGszSqJKApCaf6yiZQBnnRr+9ESsCDjeXTNccmJJrrTuXmy2vCygJrDHwMuWIntV1/72cYHG7uWrut4tP84DMVVGBgEJHA4DMQ+6cMRc02i3guHgt7L3jgtLBI+P339M3dZ5gXQwMT+LNI5fx3vku9A9NYM/2dfj0o/vw8ltn8eRPD5ux27h154cIQP2xdWh9JACUV0TiIQFRzbvtv3AC7/3oG5jouYbymlrbz8/mPrE+NDdtsV1JRglAwRYEqqqqMLknAOI6MbyHPoQk9zxtgPv1v/orvPvuu7hj3z6bA7Vz506bjyvgJPlj7YxBo1Df++53rSMuXyNUvOZkZ8i2GLnrrrtQy6M6RFU+UerjJuoazfEtKMizZ+XyNzI8gv6BfnMNFLDSRvRalEKb+k9RR7OB26i5eCyaX4ymnQdw4Gt/gurWLeQnxm0F/yEu2I/pY/qYfun0/gOojyj5RqMF+++OvjLSHftjv2lULWip3HMN1mglPeD8y0/j+I/+GuOaQxGfR1EUqC0NYUNV2OZEUVLbPKXJGNBSkl0AUI6cOSqMlEwTZBFAdU8ChYxjU4WbL5XOWIqM9B7tJPtuD59rHwNm52Pmdrf53ids0YLaTTuQV1xMpcTn+HnZgFp2XgtlaP8rucq51RFLEcmP2n25OA51dtjiHgJZYz0dGL5yDqOdlxGfGLXe3rvvuRt/+Ad/aO58k1REfb39OE+l9/Zbb+Jq+xUDEnKvKC0rx6//+q9b0Ip96i1cK6l8tcjF9My07Ul19vQZXLx4EZ0ELHLNkFJua2vFrt27zTdeS9zKmHB1enukb3V3X8eRI0ds7yZNYtZKZDJkDUAxThuJZHkJgGuFsrm5WUxPT9PoTNropBYECecXoKSmAdUbtqBlz52o37wTpdU1LDNN8Naon75lB8bpjstJxpWMwbFeB6Dkxtd3PhdAORe+xx/abc8nYgkMEQT86Jkj+P5zxxGPVhBA7QUOEUDV5wCoHE775ZBjTvfVnMwuZNwd9Xeh3dkld33x6BNbhx5TXXhXLC4Zj2JwjW4xaKTIgSiNfhG4jfch9uaTCPecRVVNFXZuW4e77miz1S8HRybx+jsXcPZyn+1XEqmsR4FWiwxHbJTUABrbgOpDmxinBaoE0lSeDAYf1Wj4/QDBmka2dF0Gra7L4PVH9HR0MkPP8sAgoKkTe97e1TPee7yj9r0AyDzQ5s8H80GXgTi7xuCBOQVza9RomDcy5r+v0a08HeX+bPe0l5AbFRufnEVn9wjePn6ZRm0aD9693fYb27axEd/84Zv4t9982Xr9m7ft+qUCKNWDFrEZuJgDoEoIoD75EQJQjrmNZ4KUFVqQaeDSKVw//iauvPUiQokYNu3YieaWFtRUuw4h8U0Ot9tvXa+vr7MgGSiZlKuLPmyk9qo0a/nyb33rW7bFg4CT5tFqk3y56EnO+6Q8XblyBd/85jfR3t6OSIgymPwl+Ts9NYNSAq47Dx2yctLIlvIuMSA3PrkzahRKcYj0XQXJcekj6Q2Nbj311NPo7em2tuXLI23Pon36Dv32/wkNOw5Ae6AZX7PMVWtGt9FJ/DF9TB/T30667UUk/jaTJz/NoPEPvtLyC8l/xIwE/lheeHIH0Dvdp4/i0uvPouu9o5jo66KxEkRNSQjrK0OoKnKGTd90EBMEUE2lWZTnywjzSWcuZhnpAlkXRgLID2exrTrLo7OxFp+XKUb7OMXvEpR1jruFDEprarHj8S9h3f77bD8mGfUyAhdJBpv9tTRbfF4hCFBpRE57fs2Mj2KO4EgbWM4M96P75Ju2SIYUYmVVFdavW08FFuU3520vrunpGTN0bDQhlTZgIcCo1f/279+Pr33ta9i2bZt9Zy2k1QEFmLSsrZSudp/XSJeS6kopYN8qLik2AHXffffiE5/4hPXK3g5JeavH860338TzLzxv7h4hLb7AvGgvHfVaahTC5xP3bS8FVM6aiJxfXI7S+hZUbdiM4upaFJRSiReV2pL3VY0tvF9CPbwUQN2M3AhUnMDpugGocS1jft658K0EoJLxJIbHpvHjZw7jyWePYS5SjkjbXgQOfQ4BG4GSC98qH/0QkM/XfkoNnHh/l5N7dvFJkd+SFt9w72OsD8kX/gIF3SfQ1NKAR+7fhS9/6iCKiwvQeX0If/W91/HyOxeRDuchuPlOhO7/GgJltSw3NkAvFiOWoRmqrEcbUSNgstE1Ah6NlJmLogE3ASl/1MyNkmnUhpWKsEKGgJvv+fPQgrwWSLGO2Ebl0pomv6X5bY2KO7ditiMZ0mbICYh5gMsPSpruWaMWOFu87to3S0RITBkxYMZ7/Lkwwq9zMrdCPJFCUWEeAeZG3LN/Ew7s3YjqmjLEZ2O2kMRfPfmGjRbcAKDYDj4oI97iZjn6i0i85y0ikZcDoD4qi0i44g5QZkQQn5vDpZd/jKtvvoCBjiuoqSzHPffeZ/KLYpP1oTJ17+WSwHBzc5MBKIGDFR/6kJDPVwIuPT09+OlPf2qgSKvpCUC1tbXZBrvWPrznBX40qv+Tn/wEFymX52ZnUVRehYKycgz1XLcl3ptb1tk+Ua2trQai9L7e1Qa/69etM7dGPz7xpToL5EKouVWaI3Xu3FnyepzPVVBHq+Mwi5HhQUT4ne2Pfh7Ne+5CRXObueir/fpC4MNb0h/Tx/Qx/bIo9IV//N/9KWULBcyvcGBBKDjDyxkaIvd3Kfl3JJDtjIfc4E7c3lLaVHiivxtTQ33QRHG59Wgj3IJowHqLZ6jntdR4cRTIC8ul0KIkWUQWQsGsbZarZ7XqXkFE11yPtP+4PpnkM1PxgC13rmc1N6SAhkXT7kOoWr/Z5mlJyS4aN4ogyHhckJK2iPxv8znlUSMqKhkttiEDRsu+qvddc8SSVPyzBEyj42MYHBgg4BjCOMGOFF1GvfjFZSiqbTZ3qPnJcYyPM0xM2hfy8vNQWVlpPYIrkZTc5cuX8cwzz1ovofZTeu+90+jvH8Ds9LS5cmg+lMo1lUzZKJFcQ7Ri09DQoLnUKf2NjQ0ub6uQQNnx48dt5by3334bY6NjtFWpcAuLULFhC6o370FxXROKqutRyFBc24ASglKVbd3mXajbuseWctZRC0bYEvplFQagyqrrUFrlRp9WMoaMZVYIVl80xAVeFWQ4au7atPiJhmRFRSkO0cBt21Bn8QjcxWIJXLrahwtXB5AKEQhU1iHQtMUtvc24Pgq00LnLMnAHd2LXF665IBjgyLuRQ9ZGAyHyCGOQgRkjsG8/ichkPw2mUmxqbcDe7S0IFeZjfmbeXNU6ukfUC4JAdQvQtg/Z4kobkdIy9JoLGKCRpSXLbfVItgULeYXI5hUjk1eEdH4J0gWlDGVIFZQjXVSJdHEVMiVVyJbWAGWsj4oGZCsbkalqRrpqHZI165GobkWitg3x+s0MWxFv3I5k8w4kWnYjtf4OZFr3AxsPIrCZYdMBBDbqN9PH69nWfUDrHcCGOxDmtYJN+5C38Q4bfYzy+VBdm4Ex7dWn/dzKSwvQur4BTQ1VqK0uQ3lZEUFkIQoL2LbJ8zOzcUyzPIoKovi1R+6w0SfbT4wyS6t5njzbybK6bqMgpdW1aNx5AMU19Sxvb4RWxf5BBAo9yS/JVu3Tp6XM58aGbdS/ZvMONDAdkidqMyu+/2EJHn+KtFJsam4WPe8dxuDlMzYaJbkoUFBYVGgyyH9j4T2WQYR51qIJAghFfC43zg8jOVfUMK5du2auezoKIGmTd3WmCdiId3LBt0bUJNPlEj45MWHgS6vBan6S6lydS+Mjw4hRD+UXFJr7Xj5lrKRC2nO3VXkLmOlbir+/v98W+Tl85LBt2aHRsKamZnMvl9ufnp+emkQilbbOsMKyKpTVN5l7u62O6ZHK2+ry4/Bx+Dj8ygYDUE4k/HLIKVinaOW7r1TYNf3zzn/ptPBJd7JSCvxri0eerfCgXWdQr7P29BjpvIzxvm5ktKR0OEiwlEVhRJPFQ5hNus10CyLa40nKlGFZpIpP6zhozpNUSzJDAMUy0jt6VNdUjFrqfHjOufspTk2wl/G+bv/9NPK3mDuYytq9sfwbuupMUXfHXVFdaK6XlLzN/ZFBz39SXtGiElsuPpyXjwwNTmgSbn4xCrT/VkMLypvbUL5uEyrXbyJ4K0Ryfo6KbgYzVE5y9dPqdBPjEza6pD0/pNjUM9nR0WEK7ujRY3jjjTfw6iuv4eSJE+ikwp2PJ8zFUApNm9JqYYwyfquI39TInwyrOSpZKdvh4RGCtXHMz81TKWup36gpcOupVe6oqDXipO8LqL311pt4/fU3+K3jBIODtBVDNArrUNm6FVWbdqK8ZTOKq2ptg2at0FTduhlN2/eikaFh227UE0TVtm1D9fqNKOf9oopKKt9yFBFEFVdU2ciTGfHL6Fbsruc1suYDKC1zPD0ySBBFAEXjoKK85AYANTefwMUrvTh/tR8pGvmhChq2TVuJ0j86AEpkxeKVzZIiWunasl+Ox3WV14W67Cf/zE8vAKiy8mK0ttRi+6Ymm7s0OTGLU2e7cI0ASoApQIATaNlp4EjugBr5YaO2o7/0u4JbPIOX+S19Rkftx2aB8WSCYWTkBhgi8BIIiwh0EfhHaRwLcFkoJtgqRZKgK1lYgSRBV6q4GqmSaqTLapEpq0e2vMHShKomoJKBx2xlM1DdjACBWF7delugpLKlFRUtbShj+ytp3oiy1u0oJP8lx/qR0N5piRi2kF8evm8nDuxuxe5t61gGjdixuQk7tjShgEbo+MQMZufjKCspwGP378T2rfyON5KVTmVw8lzXzQGUhNEHRKYbWNipZBwzbAcCULOjQw5AbdyBxl0HeK7l1T8gPjc+Ir0vWVQk4k/qgNlp9J45aq7RuqpRfY0sqZNJZezI+6jxG3UIQYGAlhaQ0GIkH1ZSnWmkTJuGa1NcLRxxnDJWI0Ry39u7d6/NZVI+czv3xEuS15LRWrVvfGzMOrWK61pQt3mndVIV1zRganwMM5KPszM2H1ajoNYpSNlpo7bkBZ2r804bxGtFP63M13613Vb6q66utjRoLpXmk83HY+Z5MDM7Z0uay4tAnWRhtoslfPW+8MDHdFtEXlL9yitE8zb5QxcX2+VHisTjjs/tKPvKfjMYc30kM/UrR7cEUEv0xQ31qasyGtzR/fWeJS1512cKHqWIbQ4AjRDbEdzOXZBHib2o5xQWYtR7/vnNaeGbt35sZeI7K302N9yQJB4WPkpyl91fbf6apME71H4B4/00NrKamxBAcV6W4EejUSHEKY/TzFc0mFXnLsJsRDfY2IxOcRJ72SjTRMydl+QJOLlv6R2NOg1MBzCbcAadXIc0B6r10COoXNfGC951xSaj0r26JNws72EqQG3o6Bv0WqmvqLKW4KUJJbUN5lJRXFVnYKZm43YbhanduJPG3Ea7rrlVNjeMdS+3C62u1NFxzdwopFBPnjppoz+H3z2M1157Ha+88ipe5/HcufOYmp6GloMuLC9HGY00GYgy2Bp27kdN2w5TbmUNzYyfRqrmvTDJ4i0t7KCNGrUpsPYOEZ/JrVEjW1LIWtWps7MT777zDp599jmCp9dx8eIFcznMp3LPKy0jeGJedt6JgsoaCuyojb5pkY2y+gbUUoE3bt5B+3UD09WAkqpqFJVXEjCVMZQzvRX2u7Ck1NKWSz6fWXnfglTechsx90kBKBpaMhxn/BGoZQBKxsLsXMwBqPZ+JEP5BFAagRKAqmL7+oAMy/ebVC4rlc2K5XWzB11LdH/E7zyZn0G64xQiUwMoKyOAWldH4NBM4yiCqUkCKAIDjUAJ+AQIUILrdyOQX0zA5NyKbkUOPvmk88Xgz2+y4AEvBbWHhcC6WRpSLrD+tXy8QJz429z7WM8Cy5KZ+m40pFU8w6gviaKqMA9F+VEU5uWhkAZ4cUkJQqkEpjvPY2awB6n5WezcWG/AaM+2FrRtakDrhlps3NiALTzX/CHxzxhBlOaGHdq7ERtbqi31rv0LQN1iBOqXAaCYxpmRAQxecgBK84hqaVR/kABKVeiLTf0xObqgkxaDykl067btPytZDGvXWhxmrLvdjP2Kigo0NjURGAlAKS9+/PquC6WlJaitrUaBNl1eTZD8DZHSJVAkV0+54r3z9js270ijSnLbu//++w3A2Eg7n/MNSGVVv8XfWvBheGgEQwPOq0D72lU0rcf6gw+YrpmlPBwf6MdA93UDWZLxkoPigZmZaVs0QvrmLL/7DmW9ljRXB5moqbEJ+/bvs/lXG1pbrRNuZmbWOvLGxyegfStLqd9qt+yClsfXYjUL9OEs8o8+5bQxI79BUa6IH+TGnKAcT8jLZcHd0/+zAnnv2yPudIEWomZY/jmflkdrcsDOXPvV0Wka/nYJcb95bvyc80/37Dn/I2bvOjmudm62sPWUm2Rwz3iHj+nDScvNdUdSDAymMFTZVuGqSY1A+IzjyP3SA/6Z7uWwjPUGaXKxmxskty+5XUwO9GCs9xomujsw2duJ6aFezI0PUZlMkaHUa+SWFlVwvvV8mxH6X/aTpb2SXFq97+nmL4n87634XWslGW91K+adIMlaTCZAIz2LOBt/MJBBXkguegH+ZtnxkeXx6JpsEi1hnh9h+elZynHtI+XviSUQluD1ecar0Se5tYXyCgl0SmyESANEflW7uroNsm/wbSqTspo6NBE01GqUpa4exZXVBBPr0LB1v/mKN+4+aJNvtRSs5lBJ2GXicRsJa9i1H+sOPmguhSUEJFpxbWpyynol26+04/LFS9ZDqAm9E1SEckHMLyxERX0L1u27Bzuf+DJ2fvpr2PTAp1HVugXRomJl3RSlJvk2bN+HrQ9/Ds1770FpXYvNEYvNz2GKIFYuef/bv/nf8M//n/8P/Df/7L/GP/uv/yn+r//tf4P/8X/8H/Dtb38Lp0+dMtdDzQUJ5heipHkTNtz3adTvOmTgzzEajVUWoZahrlm3ERUEi2GNJqhEJQQZTBiyvKwnVUcTjO7az0viBz9OF80NnLZI5AO1B5PLSrTSxO/rxduu9781pPLyZYNXL64gPdK5+7149uEgk73LSDWpdp/NphEhP5blhbC+NGqhUL0weob3tVKg3Fwd/4kH7JaVg95PUVFrXh//OGHC9qhjigBJj7ryckHkHz8cpSRd4Mbqnc0ibv9g02Rf4382L5IkhZcGS4BfJqod92/h0orkP8ujXpdgYRBbaouDFHWDY1HdlNy2jxrpc25VRS0YQr2idz9k5AMhpU+L67z55pv46dM/taPA0mOPPYZDhw6hsbFxYfEHXdfzGq3Sb3V0dV/vxsULl3D58iUMDvbzOu0C+a/zvi3oEp9HmsY0UjErQnk2qBPszTffwDPPPGPu3z/5yVOU8d/BKy+/bMBIboB5BJ3a+F0ryD766KPYvHmzpVvf1sITWqFT+ic2MY4Y0291kVOlVjUf0/tPXsHaQQ1N+kznZkNFkKI+H712AWd+8g288Wf/Iy698mOMdl+xEWnNF74VudamdpQbHOXW6dI7JC8d7gHytexQs0X9c8oA8qSCWxU1RFuJtqvcvRmC5Kmg9uLkUR2pSqc61DKJmC3gpS1vpkcGMNl3HRPXOzCuLWaG+q2jWnbvQuL8BH5MHypacRGJRQbyznhQxYdsA1f+5huyy0TEOUbS0X5FS+Ao6NmZ0WHbgFW9a1METYk5bVwbN8NXit2+oAeljMiMYjxtgqudwgsrKm0H8ZLqBhvpKCyvIjDIs8fTBAvmk2zGgd63T3u0ePZBkqVdpMbEIDe5oCYq8f/M8AiGLr6Hcy/+EJ2n3kWMqEdznVrKgdL8oK1+JYWRDYQwHYfNa6ovoYHONiOXvVzSdwSixmNA3zQFPZ8tp+1empcx178k8z80E8BV7UUbzzDeoO2yLreW/b/xxwQXO5Gcl1KWccS03mZJWT4tW055mZJnHaonWEu/ut8J1qvb7FiRWnlIIbK+3FK9aUwO9mK8pxOz5IlZguiZsUFb8UiudyIJGG1qmFdUZosuyF1Pc5Dyist4XmY9zTYqo4n5ZhxKtjpjQnUgpSd3GMU91d9toHx2pN8Wv9D+XnIZVbqUQGeEao6XRpXKoR508Zj4rbCyFgVllcaLMkD1hvKhETCNNGlumY0qEaWp/D4o4009olrIY6irg4qiE1MUrHJb6jt7xMqsdYO/jLlbRCKuVfhGJvGjZ4/i+8+eQDxagmjbXgS9faCyWqBADfNXidQ2vTxnx3qRfN4tIrFufSMevX83fuPTh5BfWoCeriH8xXdexYtvX0DGFpG4C8EHfpMNrZ4GmvaM+ZsnpUEdA9p3qohCoJzCojwvjAK2d41eG8j2nnPtlTyUV4i5oR50PfdtDJ1+B8mJYTxy1xb85hfvR9u6WpQUuzkj7uksXnrzLP76ybdwuaMfVZXF+Md/9Ck8/sBO3iMRoMXnE/gPLKevf+/NlVfhY3tcClDfP7K4KfO1ubpGn07+8C9tX7sIZcSuT30VB7/692y/reT7uIiESsUnyQ7JA20uLVkjkpuXXJSlhySTnJGmkrx5GeTGqQ3gY5RPp370V7j02jOYGhtDXW2t7Y1U39Bgq4kqNhtVsflQknkBe6alpdnmDn1Q5X275GSrW4xHc0q1kbgW/5GLtsDJ+vXrsGPHToYd5n4o2S1AI48ABY0UKUwQuAh4xebjBqS0zPjU+Ki55LXd/0lsf+yLqG7dhunhfrz7jf/VZKLskzyWRYRBo0gztlQ5dZJ1xgZtxE6LbWixibbWNttDSnOe5LYnPazyVVCH3veffBInT540ILX5vk/g0G//pyiqrkE6h68+HCX+t4zIPn6nkQ6yVKRnU9SBU5RhfWePo+v4mwYyNPqkeY8td9yNDXc9Yq6Wtvqm935uGzOSfamL0gdC23b0buU+bM94B+9czUve29rORLarOob1rYzZPPzt2UFu3rvbfD5Fe8OODEkvpBXM9pX9wvasziodGbRQleyzDOOS586uz/wmKppbqP8dz6ksfJJs+Zj/Phy0CoASE7lf81MUasMDiMsYnZs15SmSa5bmyWgUwJQJg+bHyM1EE32175AE3DBB1NRALxnGDbua0Dcm9r7Gg0ZrdJJMpmzRAxmrJdU0WmsaaeASRNGALaquQ1GlQg2VZaG9r7ik2LxofmnsJcEsUKHvqWFIERqIYFom+7owdOkMes4cwXDXZczHBKCyBFBZW9JcvRXF+QSLNNIFikTrea+QdvlyACUSgNKCE1qRb4ZtisWLuuIMwZiuBzA4G8C18QABlHZyD5rrnBY12PVrXyWQ2mIrtDlF6zfF2yslr5b0mhkyCqo/CQAZEwJRtr+RXw+8LwCgybdmePDeHMtndnKMRtgc5qgkJwly5vhbPYlKm/bXihQWG2ASgBIPWJL5x4wTgWWS4rWlwj1+0whfgnFqkrz1rlOQCZjJvWeaoF0bCNumwanEQhzmKx/WJqcFtoqXD57ySyssHbY3FvMggKVnCkpKbTEIzWWyUlSvt1eAt1OOt0MGoCh0B6+1G4BS+1sNQA0MTbh9oJ47gVi0FHkb9yBw1xcQEIAijy4k+leETL54ec6O9nir8J1cBqAK0dM9hL/8tgegQgTqmw8RQP3WhwZAqX3IZVfueiXRECrywyjlUfMpZVcrqGNE6bS0Mttqs38rAdQsARTbgQDU4OWzNhdTcu5OAqjwBwigJC+S1H3D1y5Qdl23OYla3bRh217kFTkXZ+XddVTdnHLjFIDS/ND2t1+wJcw7T59AMJ3ABhr5cuOroZFfVFhoQEmu1DZKw1BHMNDS3GS/fd2XW+7++fLj+0W+3s49+kEASkBIbtlaaU/flqvepk0bbWVBuSZq/tHU5KS5aGvOquYoae7R8DBl9tSkueIpX/Je0UbC6kwrqWvARgKoDXc+QrmchwHq13e++W8w0X0VVZTf9fUN9h0DXdqigzJScaiDTXtMafuM3bt2Mh2bDJhKf6dstM+VjUCe0v0f/+N/xJHDh8nuQbTd/Sju/Nrft3mv0kHKrp5/f0vzV4RyGf8m5HGTtSUWNLIELRM9nWg//DL13lGM/R/s/QeUZcl5JgZ+z5t8L196n1m+qsu19w7dQDccYWlAgORwhiAJzlCiRjpH0u7Ont2ds9LR7tldrbTnaDQz4gztUHQASBCE64ZrtLfVprqqy1dlVnr/vH/7fX/cm/mquqtttSPrz/xfxI0bN25E3Ig//i/s2WPW1kvH7CbQGLvmFlz1sc/z+wy7eu99GP9Vfvm02ToKj0hInZLSOTQLxoEZ1/lh0+h4bW4sF9JrBGwE1qTbNNgObAKmmu2EKyAlN+tM1rXAEnWNGsMX8FP77Uy6EVxJDzLpYGXOiyWNIPWJELleKtkSiLu+9n80map3WRraCpxKX9vlFXof6XXPgdJ3U8HReUHaJejMkz/C6uQZVKiQ2iGMUmQJADSdKt7Zg1jGcaJngIW8gNmXn0V+YdoKkHrNdEaHdhYSeCjkiyZoVRQ0jK9FsTppXLRCYSohKMQvIKbCplGHSCzBBmuLHfI6fv1ttr1oLE2FV6MBDGcDGvjdGO82sd1S/mgoNr84Y+udNPqhngntlKZpiuW8G/2oVmvoCDcwkm7aNuSqFN1EUmE2ymfX1LMJ7OhpGrh6LQDl1yCtg5pZD2C5qNEsNkwdBLc1jUAB59Y0AsV8Yn50T+zA6MGbsPsjn0LPxDZWbAegLI/eSf60PepbXa57ZI5td1SI7J9uASp7/KZ5gvHiuqZHZE2Yud4X7xkJOfn1g7ggKPVIhRFLpJDs7LKNGrReSY1sYW0F2aUFM5XfbtTdNejSLiUEVSYFcKWISnFRz3GAZdjC5gPKFnudrlm+4xTSKZZnTVUUcHI3/Qg5G70a+T3Ptr7sMpEAVJX5M3fmJJYnz7qF88cIoAjKXxNAlSqYtYN0n8I3HziECgFUtA1ABTwAdfli+MEm+yL6/l7ZuiSAyiQxPbWIP9YI1KNHUQ+yEmob8w8QgFI3TTIcRG8ygkwsjBTtKtue6my/G+QVSiVbI7qvDaDuIIAavPwAypti9W6QARS2BwJQ6ki4AEBpBOqX3QiU9URfbtJodTyC3OIiXv7eX+HcMz+zGRVSdq762BetN1ydVvomlDbeQ5egjeyhzNHoPPNR7cf04efwwne/jrmTR+ml5dY5DQ5hiCxgIBCg9lPrnjQCNTw8dAGA0rtN3rXZ7VqmuV4+8uW1gYnXYAETjS4JKGlkR3btpifW+tOF+XkbdVLa6Z1R9GeghEye++XIZgh09WJg1wGMXXcb+rZfhUS6C4XlOUw+/wSe/uYfo7Q0h4mt27Frzx7bDl2ASe/0SfGRmw57166s/f195ubnm08CVYqTzqjS2lgp0hPX3Y7rfuGrtkGLZsYoO/1OuH+89Fql6TLU+bYgVBZqbK/Xps+a7vnKT/8eweISv10aa+tF5Cthm2Ezfu1t2HHH/UgNDFJMv7reqznWIcsV6WCUG1XqHnmWneLqEioskwI7BopsBKnK66K9V4MEmi1V0bpZAXFPD7UwlX6VA7Ppl2x1TR3qssufk8/KKa8KumtZrMA7N5EuNYu6TsWvyverjN/yK/8ZhvZdx3Kr5R86301lznvgMuoYV+idUeA/eiNQ7Z9En0mFIRQNExQcw9EffAMzrzyPEgtdb3e3CanrrruWAnzYhsh1Jk82m2PBXsccheOx48cxNztnPf4pAiPNdd63fx8OHDiI3bt3mzDT8L62MlXP044dO2whpxqJChXGl48csfN+dJCpdknbLIjaka5lU6tiDHdgx14KuDtspKVrdAsLGYUihZ5fzi4bXVBe3dQ0vUPzVtWQTz7zMJZPHzPgZO+mcqPtftUjoTgJaQWbBFChOnoTTYRdYtCbJvgk2Dm9Sv+sH9t6WjbNzz1zIclFo1CadqYRq4UCMJRqoYf6j9Y9LRFQndMIVFmHuUZtq9eJG+7AxPW3o3Nw1ICeH65fcS9Jr3q9Rdg9J2aFtgs1QGQpNRI8WtypoWwthJQA1AiReg5lSlFQsPKrXmT5kVDQXN9apWLTM/SsAJb14JL1vdWgakQoHI3ZaJNGntS42nQ8NbReYpQ0A/sUkpqylxOQUuPN8E348L6Fyz+VJitRfFbzmCWkbOQ0njBlLEZQJsCkd2nOfft73kvStBQBzPkzJ7A0dYaCXzuPvYjpl561OdTbtg5vAihGr1ysYHpuFX/3g6fxtw96AErnQAlAjeyklP5HPIWPbADqh3+EpADUBAHUXVfjFz59k41AbQCox957AGVlkaSyaaSyZlYpo9qhM4C+RBhd8TA6okFEJAhei3y9ru22RumL8+dxRgDqhcdRX1vCPbfswi8TQO3YohGoJH3pZXrowwWgnv+bP94AUPs/JQD1NQegLuMI1AYxSaFYFCuTZ/Hkn/xPmD38lJ1912xR4e/oxs4778P2W++1NaGKj3qznZ5DlYoWZYmUKyuHXv647y5XyiSmLbswjVOP/hBTzz/OdvcIlamCk3daD6y85XfXdtyZzgy6u7psC/M40yt5r+lrMclb3hcQ0KhVRyqFFFk73qmT0tpRlS33b+Tkmn/l6IL2R1HWj1lcOrS+Tm2+NoPQVDl1dhby7jBxbQuujRuy3rS8AmWw37Nfp5aozjJ/ulyTf5rBYcsDGD+tndWMk1TfIDSlWufppXRsRKbHpmnaDAXKaMl5zWw5d+gxvPD9v0Ezv44du3ZjO/WIsfExk9naZKWdlCaN3F1wbtZFpLxT/L/73e/iqaeetHWxA9Qtrvvcr6F32x4b9VB++bMsLkVtubdBls1t5Gexc+ePXV/8pHvIyof/vEz1Dvpk186yYfVoozPPd1TcN636tWcceffosBGnjV8F0eZz09Fo89I5+OVHuorN1HAX+mGdcL7N1f5dyLotH7JrlKawumBnTR5/5EGsnD6CWKCMa3aEcfOBBJ54IYsnXgnaDsPbb74TQ/tvtCn3AkF+ZPSdpEsIkORWlrDEeqt6NfvSE7Yxj0ZztQ5UIFpx8KJnI1WKv31jixTLqPQHL3ZKu14hERzijzYAi4ccJ2SGm94166q5Ncm0U2Xc8Ec/ibBMhQ+sVQJ4aC6GxxajdlzM4LZduOnL/8J0OOklkquavmvf00vfFfpg0AaA0pdUURZw8oWLCtLkc4/g6b/491g6ewLa0ekzn/kMPnb/x633S6NGKoDaZUe7npUrZQrOddvdTEJUQ+/pzk6b76z5xn39/XZ6uEhgS0P3GqrXwk1tZeqTBLHmImvnHglnVQZNYdCI1ZnTp3DslVdw9MjLqFP49k1QaF59M8YO3myjLvFMl6eEe8l6h9ReXv1eMvVMZOen7eT4yeceRXZxGnkUkR2JoNpBhZ+AJrVYR3qeYK5FIBoJoDNSRZIAKhpkw8qwtBV5byeBIEHqubUgao0ARjodgGJ9Mz/6Iu1kgosCaKUk1tlRqoRuC3QdyHtmJYBChe+IhdG7dY/ly847P4HusQnqzh6QeANy6eWvXq14ML0CPxIYOktG0+HWZietsS8RpFTYeGlai8331RQ5ASTmvZUjNow6gFDCLT00hsGdB2z7ce1WIxClFyhOroEVqNJ8YL2YbGGoPJIpQKxnkg2gyqb5MOGmHJLp4imz2XDzkzUKZcPrVPKs98gXlPZWV86lkPjhCkSpgbZ1WMb8EHqX/x6Z7zH5I1ALZ09imQBKi00FoHSQbsMAlDcCdY8bgSoVCKBmVwigniKAeh7VmEagrkHwli+4KXx1FpL3PhnvL6n8+N/QANQfEkA97wGogwRQbgrfjAGohwxA1YKR9wxAmY7jVTdHKqOuFqqjJU35oLVOmq6ntU4q5rpr1eQick850iirkl0JxbA+N4WZH/4lVg8/idb6Mj566y586fO3E0C9CyNQfp15F8jCpqzwp/BtAKi4A1A3fPlrBC+bAOpyRcNkjto5KmN63+N//vvoLLyCT9/dj/V8E88cqyMf7ENieBe23XwX+qkAWaeRvgGVNcVDeRNmexiOxk0uqlxK3vmkTXrUE15YWrApS4tnjmHp3HFbM5pfWTDFSsBBHUcCSlqfI9Bk06TJbjaIZ4+E7VBYdc754CoSpZ1uEd6TX3ViipU2k4WMj0hZ5qYzUV56Zl2dXPzWkqc12jV9SW1+jQqr2mQdlG5ubB+qtfqGm1hlOUpAF02kCEA6EUuJ025tK1k7usbIEd4XSNLaXYF+c9caWO3gyviLJMcFJDVqMHvkOZxh+3v0Zw8gzPq5Z99+bN2yBYND2g3SrVVrJ6UlzDx2AMqN3Nn38QqJ7P4hu9rs4plnnsZZ6hqZLXtwzWe+goGd+23ZAD+klcEN4nOWc5s/loey2x3nJG/Orpu+mzOM7H4bWRj88U2jixxl2K9ZfNO5ubu+O6/UzqrTsukO9bZvq7JJ3rxW+0s3ps+1xa5dtvueac+031c+k+XmyowLyy87fMAAt/8O89tSOJr63ySQdgBFcdOmNmr/da/C71AvrCBYmMZoZ5HAqQPjgxHmUws/eGQNjx2LYBd1m5233o2ebVchmspYh71PKtfqkM2trmB1dgrzp46Zvjb9whOsJwHrOOqKtpCOtEyPilGHitE9RkAke4R2rTWP8NqZ6hd3doEmZzo3imXKak3Bc6Zdy92u2/1s3nfh6rsAS+Ug/vpcAt+e0nmEeQxt342bvvIvMEIAJf3JAag31t2u0HtPBqBMeHo13BA4hWWNIKG4tkyA8BgOf/+v0CjmrJfnq7/5m7jjzjvd05cgfWz1MGkq2eWm6elpPPfcs/jRD3+IY0eP2jzqjv5hjB240ebCDuw5uFlZLxMpZ/SrBlwVc/HUUZx87EFMH3oCizMnURpJIr89heXxCJqsIKnZKnrPVtEzxQrdlGAG+hNVJIJsaLyeMS367ktHEI9FMJdz65g6Y7ApfAlWal8BclLRkR8PnfmUqwSQr7p7/R1Aga86vhRAscqGgrU7zsZqgIDl4Od+DYN7Dth8XzUWG4L1EuSEPn/VUFCwaVGkQFJxddl2T8wvzmJ58qQNrRdXllDlPS2OlDD1y5ALxwlyCU/13Gnq5Z57PoOdt99v65yEyDYULT5HmUKDbs7lQjJHL+7u/5KkMBwrRDdNw8qDuO19Bp48YGbgi2S3GV9ZfL+v9653mwTqNDK3SPCkNVDr8+cxd/R5AqinbVrB1i2j+L3faANQ+TLOG4B6Gt/64fOoxDKIE0BtrIG6AqDeEEA9aCNQ7weAstJtRHWWjXqQjXsIvQmCJ7boYabD/Ckpnr+LSXVOLKpTEdGunGuI2nqd/M++juLRp9DKreBjBFC//Pk7sGNiAKmUdpIU6ckPAYAy5cptIqGNF+aPvWRTuw98+pdx45e9KXwEUJczCrYmkmBgiaBm+qUnceKRB3Cgdw7/8ssDaLSieOiFOh47tIrTCwF077wGmdGtjEeHyRgpnMpZgRWNTKkzSetpkt19tm7KwJlkDknpE/ipV+u2O9fq+dNYOXvczn0rra/Y2g+bYmSdQ2UDNH4nkck3yTqGZXJezGv7FmS9Rx1DapPFGwCqDUS5SLhCpjjZo3QS21mEbLsadDfwTv82csSw3NoszRLQOq0Y3aK24Y+9L55gW0QwJPCU7rL1ptqKXABJ4EibRckMxzRVyfRrXwTT5I+XBr1SpPzRqPzkocdw+smf4PiTP7Oe/4PXXIfx8QlbYyX5/1oKZ5TPjo2N2QiU0i7yy6pM5YumHL7w4ot2HuBLzx9CrH8MBz7+8xi66hqkB8csf9Se+C2Vy1/G0Y+n2ZX3nrvcdA+ye/e8BJr7xrVvd+52vRGeZzd3P9xNtw1//Eib/p07f+zaHwV0QMit6zHT+KJ7DXU6yo+7tnVAdu3YB10CW8703mngySuHG3bGQe82N8Zfpp6nGQ6QCSIEoLT+JxzSiKRUA420BtHbFcW2MdbtHQncuDeGUqWFZ18p48HH1/DSVAw7bv0odt5yNwb4beKdadaFmssfhcHvW6Vesjo7jeXzZ7F09qSdtSa5Id1jKBPD7QN17EjXkfRGgwSeVJYEoNQp7UAT9ReaPnByAItgyaoL3+ULXJ/0em+UzYqASorFid/BLzXefbnJz2o1iD8/k8Q3zwlAFTC0Yzdu+dX/HMOawkegz8RYnl6hDx5tTuFTD0CtYqMrxeUlG2FZnT5N5H4EiyePYHxkGLffcSfuu/8+7Nmzxx5+v0gjVM8+8wweeughO79nnfHV4aU3f+V3seP2+xCg8mHKuFeZ3gn5Qagx1IVGYU49+gCe/frvG8Cs9Sdx9qYkFncR/bCsd07VMP5syUafIpUmInwsHmmiN1ph5WugJiHH8NQL0puOooMNx1q5ReCj4IMEUC1kkqygVvFU0fw0bFY6YbASAddM1q2J2tHjti9/mQ14nuHIp06017lMN3zpaxi/7nZr3AQYJFg3groE+UJdi6SzVL6kpJyn8JEiVs6t2z3lrxqTAJW8UDyKlpQF73nJFmWXtkhulAgaS1oDF8aOuz6O3fd+Bj3j26FT3k3AMk+VQnkXv+4Xe714twml16JLh+ue8xvEV9HrvfNdJuWZFKTVOTYC0+ewNHXazouZ3QBQI/i9r34c999ztfkvFcqYmtkEUDUCqJiNQH3+yi58KmfeFL6OqUMYnxj1AJSbwucAlJvCV3vPpvC1lz3XwGpkOk6goil7/WQ15K70eiX09cpj092UkrtWqWOp1EAuEEVlaRp47JuoHX+aAGoZH7tlN75EALV9ot8bgRLp2Q/JFL68N4WPAGru2Is22nOQAEq9tpd9Ch+TItkppf3Yz36A6Wd/gtD6SVy3pYwv3ZfBSF8MK7kAfvZSAw+/UMHZ6TzW18tSlzezQWWPrFGbVN8wtt70ETuaYfiqaxEmqLKpR96H9T+vRunV5uhaU8E1yl8qZFFim1NcXrDOrOL6Msrrq5YfWqDeDqSMWQ5M3isefL8tpCc52W1W2vm9yHJT/to7BY74LQWEtFmDgF80mSQYcqx1dSECI7djqg5U18gRr/kdtE4oyGd0bp42EJICaO8T2etdvqi063JD7pqj8+dcNq9dXHWtbxGztaznnnkIp578KU49+7i1oddefz1GhkfQSYBmwNVTOH0dwI3cxTA2OoL+/n7d2NjmXyx/ApKaEXPm7BkcffkInqOOgWQntt9yj50zliGAUh0VwLB2S8BAAILfVaMf2nhIU8Y1fb+xcU2T9+Vu1wIn5k42d4Zlz7trAykaBdJ35LdzQETf03UG0mLXeq9Gcujo7pm7Fx97RvlM/17aZFoG+h9e5H8Xo3a7UqlyoK/j8k+3XWl0/nzf3t02V+div3zeDjXWezbKQAtl6lD1RhUDPSH0d4UQo5KU6QhhoJf6UDyMZCyI4d4gRvrd/Y6EK59nZ2t4+kgZDz+Xw7GZEHq3XYWt199qa6DSAyOWf95LbFZJheVkcdJ1Pq5OncHMkUNYOPGS7Vq8qy+Cf3FVCXcMVG1EiJLF018Uz7Z0txkODLlr26yKDzgoLbntRqC0GYRclGaXYu+BdvLKtT/Fcr0Wwp+fdgCqmM+zqd6DW3/9X2JYMlXhMA+tvHkhbkzNvELvOwX+aKrVKq4sY/HUy9a7vXD8CAprSyhTYFeI4NXbpcJx333345d/+cu2/qmjQ/Pm3z9SYdLaqe9//3v40z/9E8yfP4/OviFc/wtfNQAVT3favvuXE7UHQ1RE8utYOnsMk0/8FCcf/h5W4mVkd6Qxvy+OwiDRUx3oO0XF9okCEqusWhTaHRHtrNdAMlAlKKJgU1gS5pEgupIRJKghFVjvi2RN40tEqLPF3TQ+VdbNquLZPHfiEkytB1DlO3cSQEk+aTMKTe2zsPjttJPdzts/jonr70D/zn1sBNMmyF2392bIItd4EmBRAJdWNfL4KAXOc7aboICipuihwoDVZUKB1yD4q40kkRuMYrUHqFLnDEhoMx5BegkzLR3zVfS+mEdoMc9nwth558ftrCZNtVRPpAS+EuPHxJexRhuO5Hb7G5DyRnSBV+/Cv+fTa77uTbzjvSIpMZoak11axMrMJBZOv4Lpw8/YFD59j61bR/BffPUTrw+gdhJA3fwFD0BpBOqiTPiHTmqAlGaVswsA1Aju9UagEpkOzJ1fxB8RGDz4KAFU4N0fgfKLmcJVlXLAiYpEjOBJSgTlg+bY68+924vBa5RPK7O8rWTmq00sFuvIVRsoa8QgEkdrZQatxz0AlV3CR2/ZYwBqx5YPKYBqWwPlA6gDn/pl3OwDqOrlA1ASlZpCVspl8eRf/SHmn/4ert7awq37orj1QBzd6RAVQqBQbmGtEMRqPkozjGwpgAq/Qa1WwdJqBdPzZZw4s4pyMI0t192KLTfeaRsUaNqa4rvxWdss+tO/KU9iKcZSkL0RAbObMi1FWfekfG8q0Pyx50QyTKFWkAJNItUNY8l+x1J4zc7vqBEmySD+uHv6vjT5s/HMxgiWubv4KnjPaqTX2vvVPlj8nNLvgIHiKrMdLFzElg5nV6D6/rOUg+cpB6deOWydDNu272BZTtvIkoBRXUCG+eOvuVIcNaVRHNIaKfrRdDGFKWVYAESRlHupWNzYya/JxAgkapRTI5HuO7j4yP8GUFH8vEpoee6Z+lP4TgbpX+7yLy8Kx/kx/xYW7ebHmT6Zzfx6V/5z3qWI4sK+i/QL+45i/jll3vvTx6GpZzTvw4HbC+8rryL89jZSSSBiU0PJ4SCvg7QH+M3lz0yydffyusXwyLq2M5Hkl6b8+GCsyjbo2NwrOL34Mkb6mtg1HsO24QjBUgS9mQj6yBlbG84Q+V01U0fpEpUrLcwuN/B3D+fw4NMlOxOzd2Ibdt31SYzuv8k2FQtRbmrzMZVHrYeeP3MSK+fPYm12yqZ9Lhx/0ZZ+7OqL4XcIoG4ngIqykgv48Ku4rLWckJveT92G71mvBDBTCuE86/h8KYylShArdNPMIWW//GokayTZwNZ0A3sydQwlGjaiJVJcfTL1S6aXJ2u1IP7idALfPEsAxXI3vGsv7viN/8rW9qusmb+Nb6/nPMsVet8p8H/7q5+0Vqkka7ttnZ3TKhfQ09Vpa5IGh4bR1d2NFAGJzm44cODgxk557ydpGp8OR9VOOS+8cAiFXA5dg+O4/pd+C1tvuYeVSHNlXaG7PBRAOKodmOZx+vEfYvrZx7Bw4jDmh1pY3J/G2ngEtSRBUbaJ/pMVjB8qIpLju6MBdMXqSEfqCKm3yISsRqSC1tOSioconEIEPC0DRJSfpkSlY1KoJHjd22Vs1BlLF4UJ/U+u6UBeYEev1kPBduabywewWGCFZQMSTyTsTAE11Ls/+jmkentR54MKz4VJUUFBo94aKeT55QUsniSQfuV5LJ86htzcDOr5HBoBKmKpCKrdVCR6oyhnqEh1UrmnoCungigmWmhQ2EkwNClwQvUWOlab6D5XxdCLBYQXGTEiwwOf+CXs/+Qv2a5KtvudfR/xFXot0rdRb2Z+bdUA1PyJl3H+xacxQ+XBB1C/9xufwMfvucYyvx1A/d0PXyCoTdsIVODWLyAwsouFonwZ68SHhNTaKM1SWpamUPvRH29O4buTAOrntAvfuwygVHkZQHu7p/D8TxGnQpeiFijwpC3Kk1Ie6NkadCMvAJH1Xjq7a0jddbnexFq5wYa+gSxBVI0Nr1GU8npllgDqG6gagFomgHIjUG4Tics8he89BlAaHfcB1E1f+edvH0D5UfbyVOqKKZ5UFAVW1ufY5vz5H6Dwyo/w5fszuO3qFPooA9ks2IwAJVt+680oZTLziYqVpmsXSnU88kIRDz+fx/TMOmK94zj4c79kB49rKl8oouk59mYj9003aeOaptll2ru8a49MJyfrsxOH0M62hu83gMIbBlpoOuWfid1Q/GXyWqZ3z9aoKBA9vwFCHGjzp3G56VsEcd40L42gmGnsgTkPxLj3uvf54EOmH4cL3Hy/tF8YZ8+dpkbsimtLKKws2QYBSmM8kXTTnZgpyhb5M5BEU6RvKWBg6VN4+uBe2sX+6JzvbsSANvx7cbB8F1iw/HcgZQOgOEdn55+ghH0su+Iv6678y48BEMbH1t5SBzAW2BDwCLi1vpsgRUDIZ0XKs3kAxtpw+jFgQ7t0H/95iwdNi5cXN8VHydwIz4uhu7/5vICm4uPCcnHSPfNvcsiesmvFyYCBpXEzHOa88+F5qzdqOLd8CqeXjiBfnUF3pojbr04akMp0RDDcF8UwdQw+TL+eDiRm4Aq1Ql3pGPWKZ14p48nDecysR5Gm7qddEge27UH/zr1m1xTaSrGAudPHsTJ9Dtn5GesQXjj2AhoEeAJQv72H7yaA0lokfbqNz067puvlCGxOZsM4mQvhDHmmEMBKmfpOI4ga09VUvlBfi5JZPFjemwixvKdDDYykWtje2cBVBFLbUnUMxlmfGLCAlOld7lUm4zWFTwDqbzSFr5DHyO59uOOr/7VNG1Udsgi1lckr9MGhwC9+9XdbWsdSXV3EwEAftu/ajW1bt2Lrtq3YsmWrDXdrs4gPAkmYaYj96aeewu///u/jxPHjiMVj6BwYtekQuz/2OQzs2mejLBJ4l4W8cms7MJ07jRe//eeYf+lZFNYXMbszgrlrUsgPUIixsndP1tB3ukKuIlSmsGXj2huvoTPKSmACXeI5YMBJo09xKkua9bteVs8MwLbUdmuRAuWacOdftFlvHIDSOigHoALYTgCVpszRmofz68C5dSd8tOuQlAtNF7nhS7+DruEh1KgAKUkKVwJRjY+2mV+dPmPTw84fEjh8yaYBtQh6NNJUTYcJmoLI90eMqwkKAqatHmNIah8aquAWNWYUnUpNG4nrO1NF1/kawqUGIplOXPu5f2LbDdvWvWxgNzL3Cr0mqbFVWS7mslidmcLMKy9i6sWnrPfVAJSm8AlA3Xu15X2ZAGryAgCVQmz71Qjc9vMAAVSAAEqF5x9VrlvjQ5MKnwBUVQDq/AvY4u3C94ufvgmxNgD1gLYxfxcAlCkXHskqtlGnkDpZ3EYRAk/aYc9T716bTHFRkE42uLVOTWQ1Za9YQ5F2Tf8SqWo6ADWD5uPfNADVJID62K278cufv/1DuY25lPMLNpG4nADKskEfy1zsfWpHVqbOYPbIs5h6+kfoqhzHVz/ThWt3J2AzhvhMe2o1vUZZEKQCtpZv4uT5Br73RB6PvEi5G4xgaPd+XP3ZX0Hvlp1uNoC9l4qip6CrnbA6KvmrfLRLZ3fc5s+AhsAKQQyvDSwwHAvLB080bUqYnuO120hg03TgQNcee0DINt9pY5tyxvhuXG/4oVtN7v6GPd4zzJy67ukdyhgv/jKNzPTS5F97bu2kltAv8d5nUSZTcY2Ycq/6oPfomBCm3to0N/rBj8AHBB7USamd+WQ3UGEmw/PYPCp8XSt8/TIaUv3lz4EgOWuqFp/VOxTmBrggy7f5dc8YgPDYwjPFWfFxozF6RmFsbP6h0RoPRLWP3GyErdEdMxU3utBUOgxE0a9Cd2nZJLvystPlLH89L04eKUw6uH97l4ul2PsuMmlR+XEjdSwj+mYqTzIlrexadvfnP2P+zO7cXNjAemkFs9lJvDJzjDJlEZ+6rQP7tseRiIYx2h/DxFCMuovqnheafgSgvPQpR1eyDfzshTKeOlLCyXNFgrGQdcwO7b0eE9feSj3wIELxJObPEECx7cwvzpl+M3f0kANQ/VF8bU8Bt/W7KXw240evIVeozyxXgji+HsbjCxEcpTlXDSMaC6E7FSTQCyJNHSgVDyBJjkcDrA9AvuRGyGZXGphfJ5AKNnBtbwO391dwC1mbVmhWgRKkd+llAogrfNdfnkngbw1A5TBKGXHHb/63BqDczoLuGS/7rtAHiAK333Zza3h4BNdddwPuuede3HzLLdBOPR9EUm/W7OwsHn/sMfzvf/anmJycQlffEPbe93ns+ehnkcj02ujTxk5ul4FUaU0AkGepwD75V/8Ry68c5g1WkoMJzN6QRqknhGiugfFDJRt1idOuURgtiuyKVW0EyoSAF14ngUl3KkLAFLS1SwsFt4YpE2OFpO4WDTlh4x55dTqUPJvClw04ANUNdGsUiC+ZWgNOrritzSXc9eLxa27Bzb/2e+ge20JdcHO6iBb66jyEGQJC7baobT61eUiAYLGaDiI3GMHizgSyA2GCJsadLVSk0ERquY4g07c+RjBFgaKpi0YKmEUnQuE28UzJwGSkqJGwNDLj2+wE+Z233YeWABQb2Y1MuUKvSU5hrKOczxuAmj76PCZf2ARQWyaG8Xtf/QQ+YSNQ2sa8HUAdumAECiO7Na/zH1+eW+NDU4B9aRK1H/+JASh3DpS3jfm7CqB8tcGF4IcjVSVD0NSXDKEzErJNI/Rt3P32J15N7q4a+pZN1Zsv1JCl6bu3hxGIxtlCTxNA/c0mgLqFAMrOgbocB+nuJ4D62iaAYpl1CtPlJwubbYAbgXoRL/ztHxFAeVP4tImEpvDF394aqI28M4tTcN1Ixwpeeej7OPvo32NnXxE37Y3gjgMxjPSFDUC9VlIldini8PjLZXz9xwWcmiqh3KDMH9uGnontyIxsgXbj04YQtu6FrLUyep8zN0GIgRL/Pu3GVe/cGtrdLn8CVPpn5Gm6Lyl2yqvfklAjNZuUZ3PxnH2L+24Ky8sN1h0/LP16ruYurxuPX0TOn+7qeV75D+qZtkuZfol3arE88D3MQAEeBywEEGTSzcCF4IRAiMCD7Ko3jA+jLZBB3w4IGAChnR9C09EEVKJhnbsYYbhkC8sBFx+o0MWFzV+bitb0wvD9Btx6rgvSZOQuNtIlmeORUmfZ6iWz/Z6zuRxQ3vughFDFnnFuur8JUmyt04bdXTsWGBa4cUDH97t5T6F44XqR0fstfUoT2Qd3Gkmjq92ztxNka81S3UYdLQB72MJp6xnaLCF6v2fdIN5leHpwtbiIhex5zGXnkEoV8anbk9gzHuOtAPq6ohjui6Ejwe8WdmtCFepGcLzQNaNk7zg+VcPXf1LE4dNlFEpUekJRdI1OWGft4L7rsXD2hO3CV1hexPTLz2CWIKrBtO0iUPvt3QJQ1FEYLb6K7g48TeZD+NZkHE8vRWzqXjQWJLAL48Y9Mdx4VdzqfjrJhwzU8ZW0Kg+r1InmCKBeOlnFd58o4Pj5muXnVZka7h6q4ub+GnakWF+9/NE9raNaLgfxV2cT9k6tgRrVCNRv/Tc2KPBaAOrVeXuF3i8KfOTuu1q33XYbfuOrX7X1TRIwH1Sq1eq2wPOxRx7BN77+11jO5jGyax+uomK+nYq5pqKpF82k6WaVe0ck4akGLbe6jPOHn8WL3/srrJ06zjstLFzXgfmbMjalLUlQsf3xArqm67YWSF0SoUAdvfE6OqNOqEn4a/peKh5GR1xCXLvvuQNwtRnESLoF4iprgDdqS1s6fJcq/Wrd1CwBVJ0VfntPC13UgyRUZvNuLVS+0gLrs8Vj9MCNdkZK71Yq0arw/MY6NE7gaZZK+bEffQurp0+woa6iQDC4PpHA0nY3PS9FgVCjAMkOMc5LdaavilKaihTvCSTW4kEUKFBa2qpGwpWUXKlj2xNF9FCoNSh0u4YnMHr1zdh2y70Y3nu9xUEKwkaCrtBrkgGoOgFUwQGo80cEoJ4kgHrWASiCgP/8n92PT37kapPiOgdqambZWwPVDqC+aCNQVwDUxQDK24VvA0A95E3hC19WAOXI1A3L/hRlQF8ybLvr6XDcDSXBf4nV/1eT/Ei9qzSayNYaWPGm7GljGtX9zfrkApLi3Iol3RoobxOJyw+g3vsRKG10pJGn57/5hwakBEYcgPJGoNRJtJEXb5L8KPNBiz5/JBtfoWzMnj+O7mgWX7gjhruvjdssAWUXP4P5dV/Pka/rVCgbf/xsCX/2gzyW1+tsV/lZtamCNvOhkid/bstoetY/2yw3TcwuyPqgUrSkCNM0f7q/qUC7a8+/+fZ/ZHgWM138nJvvrnaGijK/2QZQ8UZANkY+aNe0MKVP11Rn+bgSaC7uT4BGz9BUOFGCE02lszUzCle8AVAEelz4el6h+CMrdpf1LuzfZ9xMmbcPKdPLZ7k52wXXLg9oMyXd3ZMfI7PIr10Z+VaXGy4/N7Jyw75x1+zG/HMAxYETuflAZcMPv6Ndq8fRBWDkx8i7dKT3eFZnk4Pe4q7NlJNvN/Lu0p8jzzR/G3fdrxnO3k4CO8I+ipGXxf6POTibd03ffto3g3J+TMbI5nv1yQfhog0r9YVGDVOrpzG1doLlpIJx6hWqU1uGqUMwuzRFr1RtsRyF0NMZxq7xBEGVOsUN2vN+E5PzdRyfrOHYuQrOTFcwu1hGkeApHElgYM81mLjhToxdczNinT02ArU2N23r+qdfesamvzdZ5gSgfssbgdJ0Pe0GmKsF8MOZGB4kn1pjuYyGsX9bDNftjuF6cl8miFhUyyVYWiXmGB8BJ9UjjTzbFuzkxbUmXjxVwRNHKnj8sM5La2BbVxO/uKWM+4YrXge5y3xN6VsoBfHXZ5P4e21jXsi5KXy/eWkAdYU+OBS68cab/vXBgwdx//0ft0WDH2RSQZ0+fx4nThzHiePH0KDA1TlQQ7sO2uiKCrR67F2B9kqbHN9JwaNAtvMElpZsJ7SVqVOorK9ZQ14cjKA0zAabACNaJoiZriGRbSJIDKeFjDXGxc4MYLsj0lzZdMJN3XNxZAWiXx2CKwDVHXdrmVzU/Uhvmk5kOdCVrwTsWfnP6Dm+wwQM7+m+ekPUu6F4dvT0oX/HfiQy3WwkwwY0tZvemSd/jDOP/RDLp15BoVFAkWlZ2pWwHQVz/QxYcdIUPCK2UmcI6QVNUawiRCHXiPD9iSAqBFMNmtaFQ//RfNN2IOyZqiG2XiN+q6F7Yju23XQ3usd3QOd/mDC4IhDekFSG1VBrSlI5l0V2cQ7r89PIL8ya8tWVSeGma7Zj59YhUzjUwbCeK+LYqRkcOz2PBhW1cM8gAmN7gXQfvw8LxmUnVTDRu/Ux334Ftqd8OaDCWcyieeYFRLLz6GTebdsyiL27RhGJR1HIFvHikUmcnlq0hePoGUVwy0EgnlIl8sJ4PXr9OKq462yRHu2ul4ygRxtFWEPs6rUpIWLF1+J8Iauhlg5doKBYJXBaKtWQrTRZ16XcuEfk0ydnZ8hUaFulHHD+KJrLMxQQZWwb68WBqybQTeAY0yIez6/ozOQC82EKy6t5JBNR3HrdTmzfMmD3KLRMrh16+SxeYF6pZ7qzbwAj+2+ADj61UQGm590ik+lMrEZkCjpU+ugLyC/Nm0wb2HUAIwdvRCgiRezNfK+LSNEmB9imqNOitL5sytbxh76Dyso0utJhdHdSgSL4VRr13ZgdLk4kYksDSebO76x72jXs+RMVFCtStBh19eBXy2hWimiWSxT6NQT5riCRWIggOExlKkLljhAErLmIBmKIB+NIBJNIhpLoiKSQjmWQSXSjO9mHnlQ/etOD6OscQn/nMAYyIxjsImdGaY5jmDzUNYGhjOORzFaMZrZjrFu8A+PdOzFBU/axLrqRR8ij9DeS2Wb+Rzq3YpjPDnduwRB5OD2OwU6Gm6ZbhnZeD3WO8XqMdr6X3J8aQX/HCPo6htCbHDTuSZBpdicG2M4NoCveR+5l20WO9aAzTo51oYOcinYyrWkkyYlwB+KhBNu3BNtScRyRQJzNTZS5xLbMA3WqA1Kybat1cp3ltM7210xN8SPY1/lUFZ1VJXlaqdBeMVPnVxrbdZkKfIl2XtfEJV4XUTLTsdzKdDOTXKG/Sp3haRdjMe3Vhs7MEtcMNEgXcEw3cdO7r5Ed3re4GrPNZDkR11mOGz7b1DmCMoEzsu0gyOtGS9Mkde35UxgbzysshU3W++zdil+V8VOcmb460ySuFYyL1TzLaw6Fao46Rpa8jlx53bNnkdO1ua0ar5fXkC2v0BQvY01ccuZqaclxeZHmIlaKzlwuLKDUyGG4P4jtI2EM9Yb5LVo4eraGlwg8XjxZxtEzZdafKvIEH/q2mRTrNc2ZpTqeOFzGTw6VcfhMDau1NLq27rcO2i033mU8eNXVdkyAdI/86goqxbyN2ubYfubYfrYop3qTIVzfV8OWVN10p6lCGA/NxfHgdBRH1yPo743ipr1xfPzGJG7bH8OOsQjSyU0djFExmVuotDC/2kCWeo92UdeomfwN9mikk/rqYo3pBfL1IHqiTfTFW+iwc6cMjvK7BGyt1ZG1CE6su1130339tvGXDpU2WebJGO/VV+gDRARQN/5rrXW6+pprbM3M+03q6dB8Zh3S54ShE4Aqsssry3jphZdw5PBhTE9NIhTvQN+WXVTMtyPe2YtyPmusESOFo54xv0fK6O0UQJZyncWTX122TSQKbLCr2jZWQpOVpDoQRy0ZtG28wxQCQWo5MuuVBiuUGzrXewWikjoQk0pJVENPVn3cVLulUpDCUMoVK5Z9gosj6q6tHvEnWw5gjY2ywtSGE8moDUCQ3FRAASgDUWyUNcUj2dWLvh370NHd77aBpUDRmSbHfvR3dqYQ22wUR5OY25vA0s4Yin1hxNebyBAIxYoU2kybOpQyCw10zzUQKxAkUnGrUKFoRgO8ZloE1hhO5xzB02QVKQo6bePeYsQGdx/Aztvut1PlnSxwab8iEF6fDECxcaxRqJay68iy7GkxbH5hxjoKujJp3Hzdjg0AVTcAVfIA1JwBqNAGgOrlB3o3AJTorX7ITf+uSbr4eV07V3fn4vtvjux5K3Asb2p9DUC9iHB2DplMpwGofQJQrJMl5tsLR87h9OQSGm8RQLl4bsbRXW+S5tfHWee7WbmHUzEqkBFEqGFTzWbMfN9k/yHftGriwJU6WHKUKwvFBpZZuTV1r0HZotErfxqNC8V7mBXW7ARQgXLeA1CzaFVK2D7ei/0fYgAl+S4ApRGiwtKcjZz076QSdfAmOyfIZiG8TdJIikbHK7k15BamkV+cceCHIG16sY5JyjeNQMQo99IJ7ezGPOG3KZSbdqiues81EK+tmZfXG9ZbXiDgrTeCyCR7CHSGDPD0ZYYJfggw0sN2bWaKTDeZveT+NIGIwAjvyT5AHhRYIXBxTBBjQIngyHiLxwRKXQRA5FHZCYTGyOMZgqYuAScBJpoEU8MESEOpCQymxgjsCX6SI+iNDxHgE+zE+tHlcWfMAzrkLnIm3s22R0zQE80Y6EkS4MUJeKIEfAJ/4VYUwVYYgQYbNaafGIDfhvlTd7vkSV7ZgbwCNwQdAiPFGsFKlcq8x0VyQWbFY11LwS9TwS9ToSdnqeBnS2tYFxep0Bep2MvktWMq/MYCAe5ZF0aepgCDC1cssFQ0wCRAIWAhoFQkOCJQIuCoeqbZGWcBEgEkTXGrCax4bCCIMtrMltwceBKQ2QAzMpsujKrCMeBFpluFAEc71lUa3vsM8AisEbTJrDNeYsatqLha/JkeYweAjAl6ClUf/NCsOgCUr7B8CwhVmT++nWAoR3u24gMjmQJGNEs0PWC0RlAkXmkHSQJIciuSze6BptI8zQWzC0hlK8vM0zJ0qPFQj0aZAtT3Wjg9U8PTRys4MUVAshxkXWtiljrE7LIOZW5gtN/Jqan5Bp48XMJzJ2oIJzIYvWof9tz7GduJTyNP3dRlo4m0ySEdpq8NmColH0DNOABFWdfbEcJNBFDaKS9bDeCx+Qj+ZjJhQKqvK4z7bkjgnusS2EaAp/XpJ6cE5lpud0DpWpIJNM5TJgjQnTxfwxr1IMkF7cyZIctfjrpSvtREliYhIOtHC4N8Z09MI5dssxlIngDqZYK2E9kQ60MFnb0DVwDUh4RCoyOj/7q3twe79+xBIpFApVKxrZPVOGpRo9/D9l5QnYJ0bW0Np06dwrlzk1hcXMT8/AKmp2dx8tRpPP/88/jxD3+El158EaVKGZmRCZs6oqHacqmA5fPnsDJzHoW1FVM8E+mMTUl0w8+O3mpy9KymhBTX14x1BkWtkLctzWupABrdBCQdQVTTBDaDYVRoj7KihQgeAhQM2uK20gzYlL1OTd2LasqE6QHGmnO7UpSSBPQmNaJ0qQiy2vOWzobSVuXL5AzBU0+CQIoV1aVLa6LcNubial1nVtQJnPowSACV7h9BJBa3HaxOP/ZDO6RRArjeFcHKtjhmDiRoD9smEIPHy0gt1LE6FrHRpv5TNXSvUEAEQgamtElG10zdNoroOVcz4Kj1UBqxklukUIfOAlFP0OBV11oPkQ5P1KJmRwzkUkm9QkY+gFJDUCSAyi0t2PlsBqCogHR1EUBdSwC1TcqrABQbAwKB4x6Aam6MQO171wCUQIBT1f2/NlJBkVvbp97w5W5dgtwNF5r/+zbJVQxiDNYfAqiGNwKV6SKAmhhwACoeQ5H5JmBwavKtj0C52ivejLcDRoC24e2IhDCaimK4I+rVb9+/T/ouVcaxxqe0fsexu25QqWoQONVtrVOOrbk6RjQi5Wesy1G907XsttsXr1qao69ZBZRZ/ghUq1qyEagPM4BS+5QngJp/5XnkCaC0aYbO6ZGM0QjU2wZQ/CQa8dVUwViq00buO4fGEWbdKZSDmF8qY26hyLypG6jaPqpe6RAV9iaefqWKh18o4xwBk3qjRVK8NAtgvUDlLR/G1u692DtwPXb1Xo2tXVdhJLWVgJrcwXYsOY6BjjGyzFEMkvs7CKg0itOh0ZsBdCcIZuK96Ix2IxXJIBlOIRHkNwwIsCQQAUELogg1CVyaBC5Ntt9se6weWpETuHMjFBr90KiJAIKBFSniVL4FMPIEGAIcAh9rBkRkd9c+GBFoEXgR2+iEARqf6U6wIr/rBmZWGc4KVgpiKtvktQIVcbqtFdx9gZ9skYq9he+UfQub4RUFcgh2BHRKYgIGjQBp5EcgRuVBozUqj/xRyfdKs9fuuwuP5Oam18nUH3OFvxrhcaBHI0Fu1EijNQIzAi0ajRKw8gBLzQGVvOWZ4sl4E3wY2CDosFEY8ga4KIoXmP55LBUWbBRmKT9H+xwWaC7mZ7BQIMvMzWA+O435nNYJTZEnMbvueHr9HGayZ41ns+dsM4a53JTzq2fz01gsTDPcWSwV59w7PfAi8LNOAJOtrFCOrDDuayjU1pmeLIp1cQ7lRp7MvG2WCORKVPDLzJmKpBAaAeqFARZqTbEJMo/JGgAMEh9rtEUbP0Qo66JR6kDRMGVLCPFYBAlxnLIvyvKpzT8kJzSaRl5eb+KFU1Wbkleg3pGKZWwUtTPRYaO5S9kq616d9SxoslQy5txsCTOrQfSzzm+57jaMXX0TUn2D1rGiw38VrkjnpxUFoDQCRX0xy3ZTAEp3BaBu6a8hQhn50EwYD8+EcHI9iKGBKG4/EMfHb05ipDeE54/X8I2HCvjTB1QOga3DEepyDkRpJ+QXT1bxzZ/m8dSRio2OjfWHbVt2LwropE6UY7pOna+af8n/XZkGgZvSLwAVsNGpo2thAqgwy3L1CoD6EFHg5htubPX192H7zu1IJjuscIvS6TS2b9+GvXv34cDBgwam3k0ScPvhgw/i0UcewfzCvJ0Izqp5wSiU/KytrLARaKGjt9fmiI5feyfCHSk27OrRqlrjqYY2wwZ9ePtuROMJ6zF0LYj/+9aoWixgYfI0VgjQNH1q4diLtitTqSeIyt5uzF3lnQPF9wQJLBJrTfRoN76TZURXagjXmhQkIXQmA2wQteEDQH3K6kO+GrBNHzRQtcvbTU/2V5Nz1FlR2mlvgaBrItPCUNqF49exLCv5YiFgG1NkCeQatQoGduzFwc98BcP7rrcF15rX/8qDf4sK87IYb2B1h9Y8RbEyQWWKwi+ca2LoiA4DrqFKwaUpimyLUckQIBJgqclRJPVKixVfrvuhahMjhyvoP6FpKmUkKdRGr7kVW264E+NX34Iwv4XN6fWfu0KvS+oNV7lWh4B2Epr1tjHXJhKNqnbhG8bv/rOP4xMfudqUvtIFa6CeR0278O3gvVt/wVsDdfnPgfIGP0yJVUn0VRevVPJaoyyUKfJn71bLQl9S7mnzn3HKvyPtQyd2gbu7m9RufxOkeNlr2fAvag3Un9oaqHFbA3XAnQPV1YHF6SX8oTaReMStgWrtfKtroJQap7Cp00W76SXDISq8UTIViHDY5tmDCglaK9Q/ZhinBT61xOscn6K8a6luONDk8oV1rRVFrUn5UhdnyAMoNgeo4PSz8U3yPhVl+gzYeguXtyL/K7Si7hwoPKE1UM+gub6Ee20Xvjuw491YA8VyqPS/G2RhU76rE0ubRzz/N3+EuSOHbErygZ/7Cm7+1f8c0UQctbe9iYTLA7PxXToDsbBKJXieyujkGVuDmJ8+gXQrizv3B/FPP9OFtXwLP3iiiOeOFTE5X7bvkIhrp66I9bLXVOxWyygUQhjObMdI5xb0EQxFwzEDMlL2VGo2s+zCvFPp97/lxjf1zA0XL9rt9zee8S0kvcODFEZeaXXuFgHZHdt0Mf8e/zb8mz+f2uzmz1ncn5tqpvQpLNltZ1e79jc78N8hll1u7t228YHc5WZ++Ms2x3vCxcPu657Yv+NfKzYyN2O04ebZjS9yd/9yU1o2XM3dke/iu7vM33D1HnSGZ7ef9qf4a8/JqnizBjuvpA2L+3a+DKRdeo0zxZSYumY51bXZPT8C93TWwzTl7u7JTVPMBHbCNDWlWGaYwGfDza7Jut64L/b9eGGYH7rR9Ket2plNfIfsmhGjd9umH9QN1Gl84kwRP3lsHdPzFdRqDQKqJt1byBebBKqU+YzjYGoEY13b+I4IAWoepxdPIhBaxf5tCVyzO4nto0k8ciiHR48GKHNuwPab7sCWm+9GR08v6z0RymZGopRbx8LZU8guzaGcXcP5l57G9AtPsgwFsKM3it/YVUAcdfz5iTCOLFO2MJI/d2cGn7szjW0jEZtWKAClabinZ6u4zQNWHQlGlMRPh8mFOu9XCeZbdqzBwR1RbBkKW73XTshas/XtR4v40+9nCeiaONjbwFd3FXFDH3Ur6nIl8lwphG+cjeM7U7HNXfiubCLxoaDAbR/5WEtTFuqVon0fLSLVF9IZQjoL6qq9V+Hmm2+G1klNTEy4p16HBHJOnDiBmZlplMsV2wJd4QwPD6Ovr8/zdSHNzM7i0HPP4oEfPIBDh55jwa2ygtVRq6o3yAlSNc4CQxpN6RwYQvfwmO1mlO4fZSqo5FPJUbzlL0J/mf5B9I1tRSQWM8HLm+5lpDdV/pQZ9CgltloqYu7MCazPz1ivxhwb0jNP/BiNIAHblk5M3tiB1W1EPv7oCgt8YqVhG0p0TZUNiERzLcQYP7bv0NEr6VjA5t7qkbm8eqqBnQRQHW3BtJMOetO0vFzFjUBppGmkE2yML0zPugAUwdUiw8yW2GgxvgM791LB+LL10rJlwuHv/7WBqADztzgUx+RNHVgbi6AmwUChFy40MfxyGanFGkoETcWekG0UUewKoaXdZ0R+LaZ/cXK6hsFXyug5U7Fd+jR1oZfvPfjpr9h2nInOLgpSKoRNfk/35HtKkkEqJ95n9eIvdg2MeTBBZTf1Y+XO9+cn970kTU1yve2LdpbFwunjdnjkzMtPo8nvKgD1L/7p/fg4AZTK6XsHoExlpyll2SsPbJaCgQa5DqrZvFNGsFkiBCCHypQrVbr54EC9/C4E96vwtKV/hMUzhhqBQb3ZQbODSlfC3Fstlj3684GCntDTb0Q2hZdpbjXYEBmA+k8sqy9uAKhf1CYSGwDqIQKoI28PQFEhknIkRSZGLSMdDaMrqq3Jq0iEsozvAv0sMuqr1ImWaSd4atLEOu9pZ0z1NCpHrVOX8VZoGjGgbGtFmB9hVJtJchcqrR4CKCoMrQyvMyg3+nndzesU8495ZRmr79FEsqMD4bUZVB75BgpHn0JtXedA7XIAasuHEEBRfqhD62IAdZDy7aZf/T0HoNh+WJLeIrF0eTa9K+AA1NoK8mtrWF+cx9zxl7B6luVjaRIHRqv4wj1dODfXwLcezuPcbNEWsidjaX7/OL+D2iKWd5Z7jZQEWH61jmggNWrT3iKhCL+tgAQjqvKpP8s3L+Jy9i0eGXwwv7TLND8ecPDCkKMfzsafBy70Lv+e2fmskdl1z126ZzfN9vDMk/37157dC0P3fSgju7l79/z3y0e73ffj4kTTA17uin+02xXbLoZqbmZxP961u+ddWXjm7Ln5Nn1i1xZ4kse3e+4GNjx3BzwcINm8vtDuAwSBCGOCB8liAQjZN9juS6Y781XP6Rlet4MPyRI6b5q859x133fXJh6+f89se17ir/0ZARm9zwc8m+8UINK1czM/9G9239386znfXXGWv83wLb/MdNfqkDeT/s9RF3riuRzmljQtj7KJelChWMeTz+cxOaMO86atodvWs5s6EmVbg8Bl6Tj1nRlEI1WMDYaxdThJvxWcX41Rr7gOEzfcjq0CUL39NlOonbScY+HMSau75dyqdT5Ov/gEIxfEeFcMnxnLEaDU8Vcno1ishDDaF8JX7u/C5+7uZD0OGoDSCJm2TM+XWxjh/XHGQd9HQlZpLNPPOvWlKgFUnTqZRqNV9OS3O60ReeDvHyvij7+TRS7fwO6uBn5rdxG39Gsd2tsEUBs/V+j9psAX/8V/3aoW8nYoXavudi/SMKjNH11ftaHXrVu34J6PfAT3338/hoaGbKqftgVtpzpLz+rqKk6ePInvf+97eOGFF1Aql9GVyWDnrl249tprsX//fvT09CAej1tF0zO5fB4P/+xnePDBB2yDiAoLdEfPAELROCoEYJrnb5UyEkY81YnO4Qk790lAKhSJmkKukqV460cgK9Xdi1RPH5KZblZwHVTYhki8QvhmSUp/jenQidbZZSpBpIUTLxNA/RT11SU0UsDUzVTA9rDhJigySaLCTcGimTkZVvaec1XbYCK+1kCgTlWR0bEe6ojbYEJgSMBpW7cbmdLjiqZfR2SXQrVeDmAm5+6kYi30UADpOevNkjPJAFSBTACVo75cr5ZsBEo9tN2jW1FlBT32k2/j5BM/srVP2a0JnL4zhVJ/GIEK40MBkCT46z9VQYQAbHlrzLYzr1AYaJRJU6E02mB6M9NAnRmRchMDxyoYfYHKcq7KshGxqXuaUnPw536FQHfcdv3biKRPTNPbJ5fmi0J8Tbni+9F0RjXC1msnVjqYHo1aSjGzckI31ziSPYVQdhcK0y5B9h5RIOgWlQq4a/RzafK0HQY4c/hpbwRqhADqvkuPQEU8AGXnQGkb87cLoFwOSuVwwIXKORX+gACTznUPVFncywgHSogGCmxg8wi31hGur/CaMiSSRTRcYMMjEOVtt63RGIEEi46+gwBU1EBAqdGLUrMfZbIAQ72ZstGWBuJUOmNkggSDGi42fuwuJsVW31MvaamDZfEcaj/5MySmX/J24fMBVApLPoB69AjhDGUGAVSQACrwZgCUGlMaalgTEW0G0yJ4qiEdKTKZCyxf52geZYzPEjQJTNUZLW2JHKE9yucSzMM4WTuWBRAh8BHY1DQ+Kdl1TS1qau1NjddVmlpULmCVYB71IlvfhVx9KwqNYQNSdQLPFmKULWEMdHUinpvDys/+EisvPYHi4hLuvZkA6gu3E0B9+M6BshEoD0Adei0ARa3sYkXqzZKi7ZcZKZ+lQhbrC7MorK8TSK1ibeYcVidPYPXMy+gOZ7F/RxpLVLBePFVCrlBGjPmt9UXa5EFTwbS+xl9HogX+IxmNPg0yG3XQO9Pi/ym7VEb5RyGkX30KuxbA8G0NyicbtZFfmQxT1+qSEsSwez74INs92elD4MQ9e9E9Mn/cG+ydGy/33Nw9c5VfM9218+HKje041+ZXbpabzEf5sGyV4V3IdNaL7P49shRzPa8m1clkZ266O7tj349T2M2vH5buKzz5NyDg2enoAIDz7+yS92q+nbv59VjKsL2L9xzAoKkRGT7nRmWCZmoqm0ZmNHvW3CPOXZtImTv9hyPObtf+c3SjmsPy4YEpvkdxMdN7t67N7qfHrp3p4sZ85H3LULvp8tXcLiD3fZzV/2a89q0+bdzzaOPSe/5i/yJz8294/hiHptZNV5qoCWywHU4lgzh3voL/6T9M49FnVliGajZtdVvvbltjp++n6Y4L+VnqM3MsryXEqTBJB4l1ZEzmjF3nAFSKAKp95FlJLuVyWDhLALWgESgCKLabAlACdQPpKG7sytn6qodmYmhFI9i3NYLP35XBvdd38PmAgSLtcGopYHgaUWpo0x4v3aoN6uxWerQ+apH63YsntTlJE/fflMC+7VGbzvjgUyX82fcoS3IN7OjUCFQBN/dpHZwDULNtAKpsu/C9PoC6Qh8cCvyX/+FblMMUsDW38YKEspSz7Px5TB56ArmFGVb2CDKdaQKpCTsr6pZbbsXwyLBN89MzhUIBU1NTBEEP4qGHHsLc3ByVuRIrtvby1zzYKOLJBDo7MxgdHUVvby9isRiy2SymJqewtLREIJWz6UodvYMYv/FupIcm7NpVQwoGChWn+ErxcELOBCYljbZK1fkfyXSGoKnLWJslXA7SRhT1as2mceRWFu0MkuziLFanTmPl+GGsLZxFfiKB9V0EUTuoAHZSUkn32aAWwhQa8bUmMgRRA6er6Fit20YT9ifBRgVMQGi4k6BI0/soSENUMJ3s8pREpneBwOjsinbda2E0Q2WNQpeyeOO+KEsdebHAylzQZhMUVPyWAzv34eCnv0xQ029raM498WNMHn0axZ4IVnckMXOQ4K8jiDiB08DxMvpPU9kkaXOMQrdb19UgONSW5dUkzWTIpvY1eB1fbWD4KIHyZMW2OW+WKkj09GL3Rz6NLdffie6tO23tk21b/lbIfXgaLmHu1zkKwOla3/9SZHnH25Z7LC8q33l+t2q5YMI32pFGmGVQ04FKaysok9XjLAVQZSeWSCKayiCW7rIRTSlpvuJiklPkA0ABWJ/eESi8kATepQwuT53F0vmzWJubsoXzsx6A0mGwv0sApRGo1wRQ4Q7Eth9E8PZfAEb3oOUBKFeiRLK5uPtu/vWrSQqfFAsdPMg8DKwgGZxDOjyJZGgWseAyARQBA5V+p/yrY4Ph2jdQW67GXd/Ne5/37fy3ukOmpdjJlIsqBr8bImyk4qi2ulFsjGC9vhP5xhZUCLI0UmXrlfiMU0cvJDcNkHd0o0EQRABV/7EPoIY3tjFPdBNAMd/+2BuBKgvM7bwRwbu/bAAqwEbMD9vPnfZyqQ6MKJWVXtaJnvg60qFThEWvINA4wpussNDoeM3SLLAUCXUhFh4kD1PpHuR3TlujHm4VyUvkaRYjfiuGrlTp3VJ4q80aG9wCivUCCmQtWtd0ZpfGiAGqXH0LVmssD6E9SMQm0JmiIpKbxuIzf4H555/A+qkFfOSGXfjKF90IVOotA6iaB6Ae/uABqF9zI1BvF0AZWdRZVvk9y2zX1pcWbAOhwhqZ8n99+ozVv8rqPJLqQldpp2KlNbnaO29L927b7CEWEthv2OJ8bds8nz3P7+7OIFL+tOeQD0js10CKXwc8d/NPu7u8gJyTVyotHO8Z+20jOlz4Vkfm4n8vr04a6Z32jNzIbWH7ZPo5P7cUeLVDpsjTXW4sCizrAgJu6peNXIg90OC7O7t3z9y0fkZgwm3QIdDh1taIWc8EMox1z3OTHw+kbJoCL2S7Zri0q/5tgBDFkz8b18bOLrCktOlCprl593z2rxWQjLYf75fkWS55LbrAbfPiAj+vR2/F7weAVIyUb2Yyn4+fLuF/FoB6dpXuBFCpYdahXUhHM4gEo5TvLdvcYjp7lvrMMmVgicKwjgTbZsmc8TYA1X6Atr5lKeeNQBFAlXJuCt/Mi4/z2wXRS4Vrd7JgHfbPLYXR2R3BzXvj+NStGVy7uwMr6w2cmqnhyNmqjUCpb7UhACWTXCOQKmt3YupxRR0ZU6c+1AhiLVdDTyfwhbs7cPvBhO0w+ODTJfzht7W5WQsH+hr4ta05XNMtAEWQx2cuBlD+CJTWjutomc0M8xJ3hT4wFPhXf/mzljZvqFVK1nslISkxqUYqS4Vt+dwJLJ1+BfVCFsl4DEPDIxgcHiYYShsIkv9SqYzV1TVMnj2DhcUlRNhoa8e1ruExKqh5rJw9gTILsHaE0+hVPBY3waXtRIt8TyAcQTzTh96tu9CzZSfSA6NO6VZ8WHAEYtKsIBpRMhClmJNM4FHg6mwJO28iygYqErWFxLrnN0zvhATWtAZLZ/HkV5awOnOeSkQB9VoFcy89g9kjz7BClVFhRVnelcDqRAz5frYeGqCruzCUoRp5ihDQxLMEUznmw1odnXMNAx3RItVExjXM7Owgd7Fd1oYSnXGl1K+0Aczngcl1YKAD2NYjZdayx0h1TOTWQBFAaQofdTB918FdOv3+1wgIOrEyeQLTTz2K82dexNLOOLIEf+U0G5lSy+JST1BxIAjUzns6z0pblgvshSkkgkyP8EGN8dJom3BDBwFU35kKoqtVW7CcyPSgf9c+7Lv/ixjeo/OJ+C0Y1lv+Fh4o8Rt9xgZBtYp01oJQjaSVCcCVPo0smR+CaSlTKgvavjmsM1eYMYunjmLm6CHrFKiVigRESTs7Rn7Vw6OyXmc4suttOrhRz4ojyQ4K50E7y6pn625khsZtOqKEvzZtMIWHaVPy9KzcLxf5o5+axy0AlSMAnDv2glsDxTzQQbqvD6CSBqACt/8iAgRQzCzG09Vx5a/+XDZbzGWhTd+K5VcmORSoIB5aRkdoBqngJO2LBAtrdC+wiBfNjAR1GGEDEeZ1mHkXYX2MBHVQNPOQprYb1rvcO3yb/z6xftUbrnxs2ohLrcXvYrtRyeR1k9CsGeO9FKtVJ5XTJCrNPhQao8jXRwmuhng/Q9gWoxLnRsfcWiqRprOxfK5MovzAnyE++eKrANQy800H6f7AAJQ3he9uTeEbtHy7ML4EWMwj5VA0UEZ3dAE9sfMEk6eZPzMItjRNTxvZ5KhEMj8EmCKjiIeHaO9hnhAwBTXipDWnKqMFhPhMpLnIZ1nBW+rAcADUr9jKG4EosfJHO3lVCAq14LvYYF2gYmGjVc0E86qX5aGP5WcMocRtqBUSWD76fQKoZ7F8eBZ3X7sTX/6iRqA0hY+CxlKl93w4RqAqHoC6cA3Ul3Hzr2kNVOKdjUC57Da5r7pXzK4hu7iANdY9KTfr02dx5rEHkZufsQ4WdS5qKpQ2HIjwW4537rItvBMRTT0lgKplMZM9Y4v8TUZQRlaqUsg8mcEf9+e+gBR2U+CNpfB75sXujJ+yWtdmsjFwdpmst54pIGPghHYDL7ILUPgAxAMdtvCfYMT3swFwzL/C897NBkAyzs8nNdEWb75HQCUaYW1X+Lz24++Ai7v247U5auIxA23359wuNO0Z/5rPXhDGxrXnt83d3keTrv7/hdTu4Dw6utjjBf48s50uVezflHvbxaX8vxG93efeS1K+iRVX5vWJU0UbgXqMACoYqqOvYxgTXTuRIoCKsv2QXyf3GlguLWAuP4lCeRVh6qLDe697HQDF9jCfs3OgbARqnSDssADUEwwygG4CqF3JPKoEUIeWIujtj+GOg0l8+rY0do7H8dSRKp4+UsHJqToKRQH3MOUumwIWeOIo1mPNJKLOxLauNxLDllgSGeocP55dwGIkjy99NI3b9ieQSQXxwFMl/KfvZ9EfaeD2kQY+NVLE7nSN7dWrp/BdGYH6cFHg//XQSbZJbJCrFSqiNZvO1KTGXquWbQ5pjoVv9fxpFFcWbGtXjcDoEE96ch+VNcH6f6nsCfR0ZHqRGhhBun8Y6b4B6+FfPX/OhlAFptTL728zrul14XgcMTZEmvLVNboNHb0DG+VEwElT8pKdGdvtyQCUSW+VKfsxU38ia4i8OF1OUpBS7DSNQ8qsGnBJZzWmywSXWVbSQmHJtjXPD0exPhZFoSdsZyTVNa2PDVB7lAIEJdF8w7b6Ti/SXG4gsVpHZK2BKCsoZQP6UgE2xARRUeYuG61iNWg77y2R+6nzjGcsGyhYvDBdFmwAqIW8G4HSGqheglJt9SmvCycOY/3Ecazm5m3kaZ3CQiq1A0lN5AfDyA+pl5RJpJtAn6boCUCF5Mc2yWB816kwl5qI5euIr9dtKl+YAG38+tuw5aa7MLT7atvFSmt49E38+L0psjS5B6x0sWzJptPEs3PnkZ2dtF24tDNdhYBI5TaRSCLRkeR7WBbpW5PLVH5ES2ePYf4kFePcuhNIVoA0mhm08q5R1xBbfJ2DFiXre1fpTwBehw4n0l3oHBhG19g2ltGtBqYy5PTgqN1X2XDFjj+K9ltJ6+uQgJym0s6dPYnlqTO2dbMOELUpfG8RQGkEKlAr27dQVK3W0CIAZfVXgIAfMYQyAVIOseCqcdTMZSRCc0gGpxEPZulWJUCikhTQxggCAFECKbHAkxRKHYhJFoilyS9hWaL3OvJrrCPtFrdxl4Z21BJIqBIkiG3bX4Kpurb8bZV5j27M80ozRQAxxEaI3By06WyawlY1ztBPio1d1EKORioIrZ9F6bt/ithZbSJxIYBaYb5pEwkHoDSF72YCqF9Fq2sILZUZDzD5I3A2NZH50hFaQCaqkbgZ5t1ZpjTH/CBAD2qdSy+VyW4qAr2IGXjidVDTQ1ycAq0ieZUN8QKB05KBJ6ri/BbqLrfccMTKY3WIf1II7abyiXkkEKVRqRLzqMwGuUZA1Wissk7XySm0Igcpc3uRPX8Gc89PYvbpZdx59W585ecJoN6lTSRceJefVLc1ZfuCNVBHDxG0uRGoWwigIm8TQFn9JflySnmtdwlErc5NY+n8pHWa6fBx1b8KZU+iq5/t2gry81O8p+lFSYyld6AvOUywnLBdy3K1Ncznz9t2zhoR6clEsGU0jlSSZUzftE3J3wQOut50M/Cidi6otsD354MRuhm3uzn/G6BKIMhMB4rs2gNPAkcbIzwGnpz/zVEhZ3fxUbheHnn5JCCoz610yJ/C8iJMx4vKgT3jByBqvy93zyr39lsbdlnoyYSW7N4NMzY8uftmtrn59BpOb0hv55krdGnS51GesowcJ4DSCNRjz62x/BBAJYcw3gagBJwi4Rg6E93Uf+ZwauUl010oTDG87zpMXOdtIkEA5ZYJOFKn+iaAmiWAWrV6O/3iU1YselMRHOx0AOqJ+SjSXXHcsjeBL3ykE3smYnjw6TIefr6Ms+frGAimcFNfr7V5JenHDF9aBuEduqgv9Gu2EwNdqJTw3Zl5rCYK+NpnM9i3JYoZ6nY/fK6EHz9VwPXdNXx8vIZreyoYjKuNC7D9eutroK7QB4cCf3C6Tjmu0tyiMikgVbURFu1gkl1aRI2KmhqTIgFQbmkWhUWieU13ouLaqEuxoLyMEQR1djnFkkplNN1p65OkmLqvzsZIZyUIlGXX7Fk9F44lEKNf7c4WpCJqPq2gSPgTkPG+eha0IUQ0FqMAd8qxY/3Kv3uDyLlsmpeD/LDVy1kpFKhoUXlfXTYQpajWCArVs7F86iiauSwVdyp+qRBBVAyr22Io9LrpburU16gOa96GfKfGxQBaSK+00DNZQ/8rRcQIpJSAOBsjjURt6eL9WItgKIB8DVSYWubel+BXYeIdgJJdZjuAkp2KF79pqqcfg7v2oUKBskiB0iyVbMvx81cnsDIRRYMNp6brNZIKhCwJsUFewEyszn6KZRsYPE5QdqZKEFUjyCJ44POJrl4CtT3Y89HPYuL62/ldPHBycSP6BuRnjSNemfBoEsyv4dzTP8Pk0w8bGCrlqNyzTESjUSRYfgYGBtDV3W1l2D8wcXVlFYuLC/adBLDSnWlEohGUqRTpgEWftFuWdqBMpdPoTKegs0nm5+awtp61qajqYFBZrtfriDKcrqExjF19M7befI+tyYsm04ym4qlJaG8tva9HGklzAOqETeMrLM8ZgJo9/Kx1YmyZGHoLAGq3AShFT4BJJEAgqBmwjR8I4AN5AqQlpMLnCAjOIBM+TeC07H0TlbEQARHzPBR3B3zSTPIdGmWScqvtsxWydWQobPvX0+5XlVU2vdWF2Ua8JzljN/0KQsPylaQdywQWCvW8HfpcbjggBYIIpUFPa/Sl1OjDWn03co1tKNZHUGlpTVCM353gJ3sehe/+OSKnD2NsfAj3EkBpDdTmCJSm8L2MEstua+eNCN+tNVD9CNQ1NVHgqUwwuY5kaJp5cwKdzJ8UgZM2gFBzakAy2GlgKRGZQCK6he18hu5as8WosnyohLiRsZoBJ03XCzY16kRwa2lVLsi3ssLLB4/cXT8PnT/LcYZfQwKFZicKtSz5HIEUQVSTcjZYo2LRQmk5gOnnKzj7syLuOLAPX/lFAah+AijNIhAp9A/BJhKUKbYL33ECqG9eCKDaR6DebhR8OSpS2RNAWJ+fxTIBlEa7rWMxt8a2KIR4ZzdmjzyHU498n/cK6IhnPAA1RDDFeLQqyFaXMZebIZBaRiYdwLX70vjyZweY97xPEWTTzCg/gwIeBjq8l19ATIz7PI7MT7tf3mirM47k2b9of5BsmeO5+bfMXaY3Qm0kN9/dXW7QhttGAJ6bfto8tt1+XdoIr93a5mjkhy2+OOD2a8//xY9foQ8G+Z+PRf74qRL+5z+YweMCUMGGrREcy+xwACpI3YR/sUgc3R19BFAzOL70PFZyc5RFEQNQ4wJQN716BEobMJWp78ydPkEANWMd+DPahY8ASjpTfyqMW3vz0FlkP5mNoUF9de9EHL9yfwa37E/gyaMVPPJCGS8cq+BApAe/sXUrRqjnWhvnmk+G04KmUBcpk362vIgHV+ax1CxjYjyE3/5MGqlEEN9+rIgnGNbcfBWfGS3jMxMV9Mfr1O+UAW8PQL1d2XaFLj+FPvt7/+d/rdKsbyMlKESgEKMyGUukbC2I7mkffX29ZGcPOgfH0DOxE73b99rhhQO7D6CP9u6xbUhkeg0UxZMpPt+BaDxpSqDOrFHDpyY/ItDkry3RXv8GnPjHQhKRMkxAlRkYRq+mTI2OI93dQwVXPbJSYVwZ8srRhil3/55I5e1ysXshf1hxpCDEOjrMUQebCiAEWfEyVKg1GlGhUlvKs1Jmi0guVTEw07BzkVKLGqFhZYtQyYuz9rHBtFrQVOBBO0eqnAqgQhAjl+R6A03Wm4oqK6914JoUc1VcTcVIMBydZL2RYFosrqQKG2U7B6oagA7V1ZQaVcI8gW9xcRFNCgztprc6HrEpfBptqneE0IoycDXgPvlpbmiUqYHMXB0jL5ex9dkiuqeriBb4TWtUBPltNG1v260fxTWf+3X0baWiTkXbFGgvmLfCLr+dIRCtaXmLp1/B8Z9+F2ef+AnmTxxGkUKmi+Xi6muvw6c+/XP4J//01/H5L34R993/cdz7sY/h/k98Ep/73OfR29+PM2fPoZ/mHXfegV/5lV/Fl7/yK/jIR+7BnXfeidtuuw2f/OQn8UU++/nPfx6f/rlP20Yp1zHckdFRG5HSJieawqnPVWNeaNeeelmjqmcwc+SQdRSo7Kscb8T9sjFVc4I57QRWshHcAkHUAnILswaMuzIp3HTtduzYOmh+/XOg/IN0mwQ24W7eG98HdPaxIEk5YsBkrS3SiFMytICeyBGMxH+C0diPMRx7BF3hlyng51jWStA89I5IBt3RPgr+IfTqYM1oF4GDDs2M26iT6q+rgfr1vzzJEiHT4zZ/r0csdmSFKr+OlT5Nh0uEkuiMdKIr1s04dFr8NHpWZ9paBIHBYB4d4Wmm6WUMxp5Gb/RFAp0z6IgtIdRYQfn0SYDAWEB52/gA9u3ePEj3+ZfP4eTkIsMKMt+60LGtF52pBfSGXsBw/BGMxX/EMB9i2M+gI3SW787zfTGbnpeO70d38jbyLXzXbgNRoaBkheTWZo+EciDYJPhvnnDgCVneV0VVel1O6hkvw4zsGWaDTJ2i79xcTmvKYi24FY3QLtaXYcZlnIr8HiSj2xAND5N76DdOEFVHfqGE1bN1jA/04eq9Y+juIsB+F86BUkj26S83Sz6xImo9ow40n7NzoOZNRgzsOoDRAzexPhKsqq25+Nk34IvJOTEtvKlp4XG2iTomQx0akWjS2i7FR2tKtR62Wa8y72PIsFwmI2lizbApf2WC/nw1i1qzgEQijC0jCdx2PevTUJQKIuU52wJLlxE/cotlRcLGir1Mz24jPR6rOOl6gy++bnejxeztftrd2u5Z+IyLMd189ulNubVnpu/Y7nYJkhfP26a1zfENyfOruPuPCNxd8PgFF1fo/aKN7wM7U007852f006t1H2iKXSyDkVDMWtbVII0kyHJOqezt5aLc3ZuGRVLpAa0TGQCXaNbTGdVJ6dfn9XBoQ5+HUNgs6ZYb3UIvQ7HVhFJUw/blaogTsE6Wwzb7sa1egDbRmPYMco2j+BHm0i8dLaKM8tlnC3nUGCbm5QuylgVmnWcZ5iPM/y/npnCTxeXsIwyPnJDDJ+5rQO9XWEcPVfHtx4uYJq60xCbgjsHK7i+l7oT36l1s4rn2zkHyk/jFX7/OfT5f/l/+dey2McRs5FUT58QvLYAFwhS4VQjYuKQnm3jBiqMmv8tBVK98jq0VuuUugh+MizYsndkutHRRUWnuxfpnj6CoV5e95hbBxVgXcufRpj0XGffoPlNdna5d2oNi2qVIuYLQ483RbP+nLNPdt3u4Ht+03RxaDKkxDHDlG5yhOBSCoy2zA3RbkCRhd3mza+uoFWuIEyAFC4DsUILHct1dM67dU/RHFsshtWIULmKMX381yiQ1iKFWF+0rijIyquGTSCIOIUKWYBCheHRb5x1WEBqM+UubiIDUARPAlGyW74RvLUqdVvbtLojjoWr4jbyFKq0bGML7bjXf5x8zJm9J8rok9tJMs2+01V0T9aQnqsgtlZFs1gxAZX2RmL23vcFO+upc2jUjTxKCRC1906+VaIyJoBaza9j6tBjOPHQd20The6uDD5233347Oc+h3vvvRfXXXcdxsepNHakbDQqym8hU9NDBZx2796NW2+9FTfccAO279iBTCZjO0FqIxNtrz84NIRuXmu7fT0rsN7Z2Yn+vj5s374d115/He666y7c/ZGP4N577sW2bVuxvLSElcV561iIdnRax0KUCpXWVr2NwnZpYh406jXkCaC0FqNWLCJPAJVXI2AAKn0RgKp7AGqWAGp+A0Bh/Bq00kPMz5aNMqXCU+iLHMJQ9BH0R59Ed+RFpAkIkqEVAgPtHhcjSEoTLPWim5wmYElqQwqvUdNRBw7qu0LnUuwVwDck/7nX40sR5RLTaYvTNRrG9MUIYDQKlqLSqjgm6Kb1WFq7FQoUwabRpiImo7OI1qeQP7GA+kqLwKgD28f7NwFUngCKoODUuQUC1RplVBFje2bQn3kFnaHjzLPzzJ8slWMdht2HVGw7OuMHkIlfS/tVSBC4RMP9LHcpG4nSLnuOmB5PqQu0CgRNk5QLUwRE2lxCG0X45eXV6fbHmbwLz4vz39I6rMAQ6qHt/M6DfEWK98Oslzqokt8pmKLiQRAYSyNUDyE3u4yls2tYO1/HxFAfDuwdR08Xv+mH8CBdjQgXVxYdgFqcY7SCGNixHyMHbmCbpGMrJPjeGinodvazXaS2MCTZEk8gGoujTsXM1l0yrTqYUwBK2+THwgRQcbZfLIshKn1N/mlKZYEAqtosIhEPYWwogRsOppDqYb5rUcVF73oNB49899e693p0qbDeC3o78X09ehPhXXDb9/8mnrtC7x35n4IVzQdQ07MEUOEW684mgJKOIWmnzVcEoHTQ73Jx3g5TFtrSOntNpReAilJflL7gk/RGdT7mqYtp/Xq9UrEN0VRfJVUzVKJ2p6tIhxsERgEUagGbsROinqVpqGMDEYz0aRo69S8+cXa9glPZIl5aX8fjK6t4dHmF5gpO1HKoMZx9VwXx8VsTuHlf3NYS/vS5km0ecWq2gfFEHfePVnBNbw19MVPKLF2SM42LAJQ6u9MEUFsIoDquHKT7gSehkwuJDZRt3sBPrBGojkwXugdH0DM8RpPgiA2mD4a0VXinABDddHBt99AIuodH2KgSPBEgOfDUZyNKXVSudXZT1/Cos5vfUYYrZtg0BaQEsATI1GhJEVdcBFTayb/aLE8XlSyvBVSD6xp1j2U3dvf44/y/Lvlvk+nsqqxdFv8xUyBshIzha7OBlNZwsfJWWw2U1SPSrKODCln3fBUDJ8sYermEkZdKNMt24GzqfBVhnVwvEEUAlR2OYHlbDJWeEBUurX3S9uVgI8z79GZTzC8RbTmrE1GLHK1DUW58pp4IYn0ijsU9CSzuihFIhWwzC4GjkReKGD6Ux9ChrOPncxh+Me/4cIHxLKLvRAldjGeyHEaiqw99u/djy833YPc9P4c9934W22/7GHq2bLP8dBs66M3it0saJg9ar9Ha9DksnztpPb0CkFsJgu7/+Cfw2c9+DldffbWdLeavdWonTSMSELrxxhtx/fXXY8uWrbZ9vk8aXdL1xdvx+5Tp6sKOnTtxy80322jVPffcg/vuvw8f/djH0Degb8zyybJZIcDTugitj5Dy+E5S/SpiGvQ9HbmP/kYltv2+ng206ohiiQDpJMHSMxiKPUz+CUbjP8a4RlUShzGSmMdALEDA1I2uGOtxbJj2QfRE+9EV6TZgopEeFVLVRVvUa7aLa+blJYXdzvp173estVXa7UzgqStKUEywpxGy3qjiPsS4D6M72kU3KtixHPojS4gSWDU18tsecV4q30wu0GTTi1RonfkziS3JFYx2xNCXnDCw1Bm/hXwbMolbyTciHb+ajftOgqdBA04t1vsNVtjMqwCBUqi56IGncwi1dByCppvIh72Z/Ebk53eQwCmNenCMvJXgadSBJwuD9+3dbpv5GIFkSkoJ86oyT1lC5m1P6r+Vd78Fas/Xy00M2wXPOLfLbnNnibS0++m6jMR3aWRLu7umenqtE82Oz7g4rRe9VpfaHIEtjnPwyOKoZ9v5Cl2hf+SkWqJq7deWC6qFuZsPd231XOYFxhuT97g64qRP9MVb2JOpY6JDSyfqOHy6hAeeytt25Gon7ro6YTvq3XNLHNv2UyfeWkR9PI/mljxSu8rYdqCJW66L4qZ9CWwZjGJ+uYmfHirj+wRPR85Qx4vVcdNgDXcNltnW6vgJ6khX6vs/GAqaLL+IVRrNLvBCi9b/aGRocOsOjOzai5HdezFMln10z34M79yDvvEJpAiYQmEt/GtBW5CrR0AKtXrR1bipx06gTABJPfaar64RCxVq+fef8d/rk8WljRU/vyr5Kqt6FfzaIdBlrPd74W7Ehw2fgTKyC0yk56RV+GF4YdIq1kiKDYCR3U6F9B2N2qjZ0NadiHek7YlIMmW7tkn5tzwg4okE60jGtMlBEzFW1jh9di3WMEYQte2JArY8U0DXVBURjUpVqOR0hTC7L471Eeajpncw3Dpv6XynnKbD6t36MdJbxRZJY+3WV63z3Xy/c9GuemHMHExgfkcEtUAD/a+UsPuneYwcqSDDCh+nih1JpxHt70ZsuA/xkQEkRgZpDiI2OoT46DCSYwS6O/Zg7NrbcfVnfhU3/8rv4upPfwUj+2/kSwgYS1XmjRQ4xugdsJJjaRSAqhSxPjtlw/BaI9fd22fb4OssMgPAr0NvdP/tUrVSsbKkyCqO2g49oWmmLA++YtSennfE9kb3a+Ql6dIpc3dc0qUsM471dXQHDmEi+h1c1fFn2NPxdWxNPIy+6Kw30jREIb8VI8lt5AkMxIeQiXTZyI7CaLBREWCS6n5BXD4ApDgpbjrPRn/qHNG0wu5YD4YSIxjrGCf42YLhxATTSAAUHkaoEUejdqF8Ub6pQTUbjUg8iFRHBv2pXRhK3YLB1P0YSn8e/Z2fQXfHXUjF9hMwqQxK1pWNW1qLxSDdoKtiJoumLecJmOYRaR4jn6DALegt9qXc76vJ3VMo7r5/DdbTRiDDOjyBWnAvAdQA/UhuSSZtyij1mQZaSwRtJwnajrPQTqK4UERxib7oVfJjM0zfZg9eFnpVOb5cbIG3sZFv2UzRaz77NtkPXuVFZznZekhlonPd4E2bY/erchWi4aafW5j2d4Wu0BXya4P9WdWVRHQd3F5VJlnNcVajC6/tynPy62w7i/z20LH7ZZVEMhLAQDKA3Z0N7CaIGibAyVLReuZoAd98KIcHni7aQbkHd0TxKx9N4bc+1Ynf+Hi38W9+ogdf+3QXfumuFK7TbsaFJv7+0SL+t29l8RcP5AikatjS2cRHhyu4c6BCgNZAMsxWSvGyWDhqt4v8a4ujs76KXiudV/j9YdMbXsX8SGLe32QpUfz66mXX1D314MuU0qL77b3SFz9vRIuvXBjz7QrPYkF6rXj4kXzVPT3AGqd5pHqbRpe0dst2a6N/jVxox8DiyhKyC9O2W57xHJXxpXmU11dsXqyGSzV6od7FYJTPMwyFZS8h+esORIql2JQPh6R4zT8vkvKnYWMLQ2t3pNjoefpLhJoYTTexq7eFXX0BDBEkxWIhxAmYumZq2PokgRQra3KVYbJSl7qCyPWHke+L2FlLwmz5ihtmVn+2ywPFRuRi6MdTo0+VRtB6OuSoc6a0kUOw2kDvmQp2PlJA/8kygjUByTqinV0Yu+5O2+b8tt/4r3HX7/wr3P21/yPu/h3x/4n8r3DP7/5f8bH/4v+Ou//5v8INX/4axm+4HcmePhtpsxEnL/0XfKO3yS4gyzr79hrCNoWFabARSQ3DvQ+k71wslbC4uIj19XVUazWCpw50j21F37araM94cWNetKXnHbHLBY/fHDnfLCOMb6uYQyQ/iYHQ4xhLPE/QVCNA6sV4Yju2JndiPLmFwKIfqXDads8Lssy4d6psi9/Km98/YlZ5dVU2t17Ql0aa7qfdnOKtJGK1JAJ1jZJqGObClFla9cMgJEbCsW5EElcjGDuARnCcUChp5c+YYfughW8mi/g2PuvWKDEvCWLCTQGnEwg3jjJ+KyYLXAydf8evJv+O8+e+QzOQZDyGyPvRDG7hzWhbOCKmy6YNFvnO04g0CJ4aM3ynTvjnV1UGkZ0M5lOKq7N57EJ7x8RgXrMsXyb2w3+j6F783Nvl9vfYBkdWSHzy807km94DvJQi6LbnVploC+gKXaErZCJUnXyqOZLd9qc2yON2uhBUbZKc2uvrhcz6R/nv6p9Ib3CkWTzdiSB6EhqJAranGrhvuIr9XXW06nW8dLqAbzy0jv/Pn6/hv/vDNfy//2wV/+aba/iD767hj76zht//2zX8f//3VfwPfyxexh9+J4tHXipheqWBRKSFW/rq+Px4GZ+fKOFAd82AU625+X6RLzHeKr06nVf4/WK/ZF1IvOEbPutjW1Puf/WNUHThFGiRnDYuPPIvrU7o+baSY9a2a5/8dsrCu5jsHQQFAiwEQAJEmg//8g/+Ck/9+b/BU39G/k//Bk//7/8Gz/75v8Nzf/n7xs/+xb+n2/+Kp+j+9J//r3j6L/4dnvnr38fh7/4lzjz2QyyeeNnm1mvUSiMe4VjUpmtsVkA/+hYBG4nQ3FqnkNEtELKph2GyATH6DDGeESoukVALyajOd2phpLOFsc4mUqxowXILiZU6eqaqdiBt5nzNglofDmNpexTVFCsdhYxGocSqiGLzRNavT1J+pcNX6GEDZzAD47kmho6VDTgllmsIFKqIxpLYeutHce3P/zr2feLnsf32+zBy4EYM7rkG/eJdV5MPYmDnAfRrk5AtO22+sbYm1+ihD1Y3evLbI/IOyfKY4WptmeYBaxtxCbXlxSWcn57G6tqq8/gekkYtc9ksVldWUCwUCLjj6Bwat3nYGoVy+eFn+mUmL4vfLNkn4XdPpILo7Y1gS1cKW9LdGEz0oTvai45I2rZZ1i5HIQInbfoh/wLalvcefxjIL3Z+e+tS4JPqh1NiQeDUsF0pXb25mNxTvhyj/0AHWqFBAo8eXvvrhC7OGfn2ri3/NJWUsqO1QPB0FpHWGYRpD6FEd0lP1VA/FNlfHQ9HuqOypGc06tSDenA7eRsBVBeBkkY75Ut/CiNMcVjnO6cNPIUa03auVPs0QV9SOGDs3D6M9OpYv4bL5U6aF55kkgPQzD9zc/mq922+UtfuSvc0AiXTfQefr9AVukImw7wqYZ2jbGM1c+dCeof1ZaNibtZQ28CBZoLiOhMLoC8ZsLM1RzsauKm/ho8MVTAeqaCaL+P0bAWHTlfw5PEanjlRx/On6njhTA3Pn6mSazg8WcfpuTrWcw10Bhr4yEAF/2RHCb+0rYw7B2sYijdt0wh770W8GaMr9GGl1wZQIn5dfWD/I1/wsV15IPlFwdEFfryLDbfXDMiji9z8OvS6DSFvatRLZ0vNH38Jx378bRz5/tdxmPzSj/4Wh3/29zjy2Pdx7Jkf4eTzD+HkoYdw6tmf4OSTP8KpRx/AqZ99Dyd++C0c/d43cZTPHHvgmzj+k2/j5MPfx5knfozzLz6JxTMnUFxdNoDkr6NqJy1SrOogV611YnyswSTrvA2dx6H400rWVCMmiqzejkysyQrbQoc2kAgTdBEExvNNAzjd5yoIl1oodYWxOhFFKRNyo0j8s14MYjWNMm3m+oWkqXvVuvNj2cfrSIGVe5LgabFqu+ZlJrZh4sa77GyoXXd/yrYDzQyNIppKIxRLELjE3cYYkajtMqj1PgpHUzF11oLtqkhhZ3HQS17vO70d4rs08hSJJ9A9um1jh8dSpYqzZ07j0YcfxkMP/RRPP/0Ur8+gQEAj4ftukutN5jfVECRTHgxHbQOJsLY2dRmtn8tP7cG+4SucB/ddAoh1RJHpSaEnNYCe2CABe8bWDEmps/Jkf7LpCf/XD8U1Mu/k0/rPt/PlpPbwNlNwIfnv1Wi3Rgh1kOnmk5splot9X+8J26TBJtxqNFkjRxeH7Yfhh9ckcMoh1Jwz8OQ2ilgisNFGEZIbGqn3n7mQ/BAcyZfeJf8JAqYB1EMTBE+jBE69dFNYflmXnf5bWQKmWb7zDN9/nu/N0plCwO67kF266Oy96MJ3flipLTEiZpvVxcucMAuSP1ZnJIQpn/SuTdq8cLLAmZtx2bBcoSt0hdpINUfgqcH2u96omy5l5FUXX2a2//qkqwtdXk3W6eHe4j2wGZKsiQgw2BG0qXxdMWBbuoEbemvkCm4k39pPs6eCfekqdiRqmIjVMEbekqxhT2cdN/TVcM9oHZ8Yr+HTExV8YUsZPzde5vNVDCddWnRg7qXo0neu0IeB1MJektTYWoPr8UaDIH4TdEn/be5eeb6A5PZa7htkHkIET0WsTp/BuWd+hhM/+z6Wps6g1Kwhnwgg1x1FYaADhbFOFLZ3oUyube1Ca6IbGO4CujvQSIZRoYKztjKL88dfwNGHvo1nvv4f8Ogf/I944o//f3jhW3+CyecetQ0MtIW0v/7JV7O0da3OBvE3TrD7bGClY7tDDQWk3HCxlCK/7dXTYbrZ4YXRMMFKGGGipHi2geSyDqZ1I1pFgqhiT8Q2fWgynHq9hWKNAInoyJQsGzGQcHCk2NVZWcXuPd49gb9YBNF0Gl0jW3DVRz+HG37ptzB01bUESVoTovO/vEOUvSlzNiWTvLEgnvZNIeSzwt98/+UkxUM7X6X7BzG0+wBGr7kVvWNbkc/l8Y2//gb+h//+f8B//9/9d/ijP/ojPPfcISwva1ezd5ds4wkCJm23r7yt89vbOQ3K7I1MuZzUntleXr/hu6RQi+WDf5pCZI/pe/L76pvanwvR/er61WFaGM7TWyI/JP/5t8ztYbxOOBuJ2HBjek1oeW5mkZVu+jd2bs7BGe6e5Zb58QPYHAXya1nbM56LSOdAhZp5RBunycdon+XtAlkgyE1xli/9+eSCaf8TeWHyuSbSBE+jtsteIzjBO9oApW7+xCZj9F6+x6bsNV8xwAZUKLOZcn53lwqPfctGCP9QyE+Px/b9LaGXnxSusXfN9+nS1tR61+6m54E3N2uai9/mt75CV+gfN/n1oEHFSOvFdTajzFeRE9zm36o2+SKJeQli7ZPSJd7w6Tqd9CctS4c/91JfHOwIoD+pdVFAR7iFfd11fGa8gv/sqgL+mwMF/Jf7C/idq4r49Z1FfGV7Cb+6o4jf3lPEf7GviP/2YAH/1f48fn17EdcSfOl568imnuanxo/3BXyFPvT0mptIfNBZ1UenrJfWV7Bw7DBy8zNoBhrIp4JYGA5jan8UZ6+N4fTVMZy6JYGT93Tg+L0deOXeJA5/LIkXPtmB5z6XxiHy4U+nceauTiweTCM3EkeNlQnVCkqz05g+9Die++vfx8P/2/8DRx/4GyydPmYgIxzTWgNW/HrNDhrW4mLFq6kRGm1xy2upL27HPFZ1BmnRpidXpXRFdza8waY7xDQUdFVNu+P1nqsiuUJAw9esjUZsy/FmlGpatYlcmSqSZvlJptgT7lcyQgczShjZexi2lEKNkGSGx7Htlntwwy/+Ju76rf8Ddt75CRvR0bQzNwXPYueFZI+/b2xRIUtAKg0Cpzpv7Pqf/2e4+nO/ii233oMU09Oggri+nsNjjz6K3//3/w4/e+gh5PM6r+zdoWKxiJ89/DB+9OMfY31tzUCUpjJqUxQprH7EXytNb5/5ozAt7DdLKhhiPcMy5QNfd8cjF+5rs3vUZh3oAbIPA94s++R3wKgDzrcrPN9+KXbxd/DH2NzeOivlrla5HBQksm+l+3LRv27QwQCUufuPMy286fCWczHbRW6BVpWAaRLhxks0p5j+HF21eYSVYHm0X/cV/XhcSH48BYgCiKARGkKNwKka2kmXLntA79xcF6CQCZ4ak4jWD/G907xXJituDjBvsPluI7r59NqxeYfE4JSn7wl7L9Sfpd2z29rYi/1eFlbYtFxMcrqUs57bvPL4Cl2hK2Sk+sFK4jr2SBcIq02SfL6UIHN180LWjJ8L6iplgpOHrkWQzWSjeQkgHQtia1cIu3pD2N0bxN7+MHb2BDGYAAbiTWxJ1bG/u4Zb+mu4c6CK22ge5LXcM5EGIgHpW5I+Cs5Jf/eGS5Mf17dK/nNX+P1nwfEPFVmht8oUsM0iCqtLqJXcuQBVAqhiJmgjNqonqdkqotk6alGg3MV7rBSF/iBKOq6n1kAtFsD6eMy29p7dH8fUjR04d2sakzQXx4IoNIp2zsjyiSM48dPv4sgP/xbTLz2F3MIC309VkZWyVqm4Xg7mZrWUY1zyHnhh5rJCbfR4q1H3KpWBHfqX0JCypVOphck0PSxSbCG9UEciSzTEr7M+HMHaOAEU41r3zirQZhJaD6XwRHqXqq6tkfKGi014BENIdHYTgOy1qXrabrx3+x7EMz18l7aJV7zd9CSxyJ7Wjwvmvaf29zJ+0v91OHPn4CjGr70V++//BdzwC7+J68lX3f9FxIcmcOrUKXz/u3+Pb37zmzh9+rT3sKMKv8/kuXN44fnnzd/q6qXXT5XLZTz11FP4q7/8S/z7f/fv8G/+l/8F/+7f/lv8W/H/+m/x7W9/Gy+9+CLy2XWk+4cwevUtBKdbJK3tm4s28u8dkFe8N8J588E5n/qS0rVVnrROMJoIId6hA7LDiBtHXoP9e/RHv1Ga0WTIY//6zbHeE2OYziQn3jzb+xlfsbNfxPHXcLuYzQ+ft3CUfpcHkZimyzJjrKgrg9qaOFUFVwXcLY0eR906SIHlSExnv+k6RpaddTaygkT4NPk84tF1utUIqN2ociQaop3vtGuZvr2dtSupTJAjCMYGgfh28i4E4mN8fyfdNeLprcekkAjzmWhkFYnQCcTDBFCRdUTtvS6si9niEWFaQkyrJdZLqJ/Wd4ncuy4vWZD6uZhJpoSpDjJdG/XnnVJb+EbKs41C4pG5OU++1/Z3+0EYvxuZcoWu0IeaPKDjVavXryG861emNrJL3fLYiGH6M4IsbLvpbl38vHQnzRKKh4PojhM0UY8c6nD2CFVJrWNn04GOcBNd0SZ6EmSCqq5YE2leJ8LuvmYVaXK868hxE7/fkN6El4vpihj54NDGQbofFlaB07Qk7a5SXFvG2sxZFOZnUcytIt/RQikdRI3KUrTUQieBSKzKgi1QwYebVCZbrCmxLCvA2SpCdSrY6RDq8QDBFxXoXrfznbhGJVKgTJtIBOst271PrMNTtTaoc2AUtWrZDmrT2opaqYjs/HnjMuPVqtes8nVE3LCwpvPpgLaYDs9lIioMc60MlBiHzhhYAXX4LeNI3EQ8hYLiMhhGiwosMZaBqjDBlfar0NIp6nB2mK5GudSNIjmh9VECWGtlwjLGSWccxdNd6N9+Fbbf+jGkBrrRqDY8ZV+V3JNaJGWtkbLKGRfk+3vFRr5pxPxifDUFLZ5MM9+H0bt1K3mvHaCnZ/JLc5ibPo/Js2eZ7gaBZg25fB4z09M4fPiwgaJnn3ka586eMwClNWf+obkqR9VqFfPz8zj03HP4zne+gwd+8AM88sgjePrJJ83t2WefxcuHX8YC/eiEnTTjMHHd7QSk9xFIDXvx9fJS6ZAh822yT1K4NMpZWFtFKbduB+kWVhaQX5ixkbmuTOqig3Qb7iDd07M4dmbWAosnIojGQygV6lieKWJtofTGvOjxQrmNK555sXsZq9691Ta3dQuHdnKWvL7ksey6L/Ni9u9f7OZxdqlywfWleI2clX2ZJtmPx/JMAVPH1lDO1dHd1YHtEwPYt2sUkWQUZR2k+/I5nD63gDorYSLDsjbYz/pSR35lHcX1HIpZ8noepewqKutzqK6fJZ9BJbtGtxplUINcJ8vO70YutXO+2mYX1z2m/3yIZbYLhUInCnnGh37KuSwquTzNAv0UGMd1Xi+ilj2Heu6UnUFW5ndVGGUx7RdzpdRgnpQwfSKLlfkiquUGto714+BV48yD1LtykK5fhP3yfNnYwC9lXb2OwvIC5o4e2jhIt2/7Xgzvu55AM873u7r4mmG8FVYYFg5/GaTWvNbKJX7rdTu0WiDbDtKdPEkZVSOYjSMT77HDQENBzVJooYYq8hV+p0YeCQru0aE4rtufQqqL+a7D0q/QFfrHRqpUHi2u1PDYc+uY0kG6wRbSsU50J/qoK8U21urqIN2OWAf1oxwWC7MoV/MIUPFJse3tGh5H19hWxNoO0lV1Vd3TBl/SzyqFPOU4dbWFWeQWZ2yH4h7qiNf31THWoUPXqZHxmSbdNWPIQBP1KulWcpfYkVSrNINYqwUxXwxhhjxXDGOhHMRKNYgs3UtaZ0FSGPYM+VI1nLckTi0ur3WQ7sT1dyD9OgfpyukKfwD4P56qfOikuGuoQ8jOTmLmpadw9vGfYvLYIax2NrFG0LE6QKWYjVWI4KlvsYWuLFAciSE7QeZ9jfIMnNRaAQKVvhAKPSEbvTKy3kQyL7XVd9+pmvlNzeusphqVqya23vwRXP+FXycYi1BZWzCwkie4Ov/CE1ibOolqlgCqVrHdV3qTDQoEIEplPRkLo5MVVxP8sgRP59fd2U5jGdcDcm41gJLWnEcCmLwhganrE2gmCbzWGxg4XkXPmQoyc1Xo2MwM4zvaCXTH9fk05xYgNsLUegBnGU6dcYrwnZFEAuPX3oYbvvTbyAwPE+hVTRiIfAClaU0u1d61/X5AaCMyiuFmzNymHiGsUHmZOvSYrVVbOHXEwGw0GkUymTQwVSgU+VjT/Evp6erqwoEDB3HjTTfihptuQEdHCvNzc3jwgQfw2GOPGcCqUVEKhUMsZ3wnX6kOMr1Lm2n0TuzAzrs+geE91yA9OGK7NfqC28hl7WUhvb9CYL5w9hSWpyepNM7bhimzh59h41DGlvEh/O4/vQ8f/8jVlr5SsYKpmWX83YPP4VsPPEuAXzcF2c8113m+mYft5L4/iZJfozRuswxHFz6xERr5gnHLNlIXAV39sOy258dF4s2Rjd7q+VfH6WK6VKj2hAWjEYoWgUoNMX6zidEefPSOffiFT9+MRG8a63Or+KO/+hl+8NBLKLHhjXem0DdGcBWL2XOb1GIWVdjA5lmL6xvJ2rRs+nU2uV8YO6XDRoTsnjjMOhhHM5CiTx1YLNIz4o0X0Mb3BtbIrMPKVKbJQr4g+E3/Iu3/Ui7WMX8uj2UCqEqphntv24cvf/42A5DpFIXTxnta+NEjh/GnX38UxwnCe3tS+Jdf/STuu2u/gmI0Q3y+ij/4y5/iT/76EdQI7seuOoAbf+m3MbT3WqZLdYSC861847dAKuMt1jWBGNWD577xB5g7csiOsNh7/8/j+i99zUbcN9ZrXiayvGYZqBQLppAtz07RXoR2XJ2mzD/1yPcpW4pIJ7sx3rmTMn8Y0RDLDSV9qZnD9NpZrFXm0N0Zxs3XZvDVLw1iaCvzvdgmNz4w5Oeb60c3m98mWn38h0au3Len+/Xpzfq7Qpektiw/cqKI//E/TBJErRC4NDGUHsW2nj3UldKUsWxbWZeT0ST6M0NYzE/j5blnsJqfQ4DtmmTO+HW3mz6W6u1HvapdRx1pVKuUy7LtPI3swhzKuVXMvvwM286nTU/a3hPBb+8p4LZ+6nXU06R/+WLLGe6XLY+ZdV5OFSN4JRvFoaUAzuWpYzaom/F2Z6SBflbnsVQLuzNNO5S3K8x2JthgKF45UXB+kaFdVgGoSiOA2VII3zgbx3emYigXchjdvR93/NZ/g8GrrkVTa6wlfxQ5//kr9IEhG4Hy7B8aMt1BFlfGsTZzDitTp63SaEvmOm+Gy00kcizA1EcqmRDi1QA6l1pILVE5Zm3IDhFc0E/faYKiOJXPLs2h88LVD7lF5aPUGUKxK4IwcWa02ESwTmW83mADmrNRn0iqy+Kj9VjLZ46ZkttqaJe6hg3nJqMt2+lFO3xFqFzEWePU61CoAetlAR23eDEa1shRi0qJ6w2pJegvHkItKpOVlddh6mvpeYZNfxVG0e8l8TlEYFlgOtd5X3ELBJomVBKZbvTv2o8Y42rJ4wu0ZbWfThkfWPLi6CLpLNaeOxuiGpUanrApfslMr03rLOXWqOiVUS6VrExoul3X6FY7o6tMxWd+ZhpHjxzG4wRMP/rRg/jZzx7CkZdfxtrKigNZI1uw8+5PYcv1d2Fkz7UY3Hs1Rq++Ebvv+Sx23PEJ9O+4yg7P1UjWBm3E8TISv5NGoPL+CFSpwPK1iMLCrJWxzOuNQJ2cNbCv3nmb9s188OeFvy5r1gNBaIPlvEFUrs4B2eu6NqYbuUnWpibu2r/nWPfMvaby1yQgldlwLPur+CJ3PmNuMvU8n6tWaFZY78q0l+qolt8qU/Hm80pHmECgM92BreMD2L97BJFkHNVCGS8cmcKJM3MoEiQU82WsL65heWaBCvM8eRErcwtYmVmk2zKWZtaxOJPH4nSBLPP1WH7aOY/5qTwWpnI0yefZ0E+tkufIM1icmsXSeWcuTs7Sjaa58/7kKuYms+Qc5s7xWc+c9cy5c7zXxjNns/Y+jYgpHzX4LOB0YPcYuruSBNgaKRG5wns5RqDeLTIgwzLqj0DNboxAhVgn91k8wnEfEF4+0nslTyVLq+UiSnmdIVgzQJebn7IRKI0IR6MJZGK9GyNQrE2oNavIVdY+uCNQ+lwSY9IEpUUqjz3WLft1lg8x+fnclghZmWS3m5NY6ffzwPfgcxtZ3ujBK/S2qS1LNQL1uI1AlZj91M9irzUCFUUqnkaxmiOImkGxkkPLRqDYrrPtV9se9UagrLzyc6ujpUpdIL+2YrOG6hqBWppDwUagdAZUCDf21TBOsCOR1S629HWjrBN1KhozxTCeWErg61NpfGcyhsdnggRPYRSoHAbpqcrysFQOYiofwisrQTy9EMGzSxFMFqmH8vnBeMOm/qmrxNUoEl9msowkP+0jUHVvBGr8DUagrtAHgwL/4eSHcQTKFUa2pahQsTz83b/AkR9+k0pWGYWOAObY3pcJnMJU4iQgdS5Thii/gwU9JIUsQQDTE0IsR5CVbWJuTxyLu2Oo8llN8XMKp16k51md2NBlZmp2EO3AsTKSJYKhni6M3fARDF99KytkC+szkzj//ONYOXcC5ewqG9gKK6HOF2iht0MVMoiOeBiZZMQOVFspaQQqgBKB1O6+FoGVRo8YTpFxJ6gqdoWwPhbFzIE4CkNqbIGesxWMP1tEcqmOCNOm6YE9DHsk7aYBqn7NFYBza0C+KjDGpLBC9u3YiwOf/BKG9l6Djp4BG0nZ2C6USdRzSu4HktqEhusAvTC22ghDikwln7UplqvnTyNHQVkrFgww2FlSPf1IpDN2eLKE6Mr0OazNTiFH5UtuVMkQT6aoDA6hb2InBnYdwOBV1yDW0enAcIuCmeAr0dljU4Qc2JAyyoKiqPhxvEyZqPJtwdKinu6Fc6cYZ38E6jDmbASqhIlLjED97Q+exbcffI4KXRhbx/pwcM84+npSLA/qEXttMnf++EDKyNIlmEq61IOvQRvZQa3T/jYCcHe8YD3asBi93msUjkYXXPwufK49/NcjPat8yXQmsZPAQFPZoskYyrkynjt8FkdOzhCEUkkuVwk4agYg9Z21za7lDd/h4qG3qSH0Ar5kzH0PMi/hxwJRuC7vXfp8cu+zebx63u898EhlxI3y6TvpvnfDIx2pUK7UMDO/isXlLJWPGj562158+XO3GjByI1AiF793PALFcnhh/C8fWdiUW+okmT9xGIe+8YeY1QgU5dlV9/88bvjSbyGR6aEfJ8AvVzTce5soEzjlV5ewNjfDfCjZ+kKNQJ1+5PssKyWkOjQCtQt9NgIVtRGoYiOH6fXNEahbPigjUF4xUifIWraOU2fLWFhmmWdbNzYSw95dSXRQybST9q1QiS8sex8e8uIuLdkHSKzXJeb/wlINq+sNFEoNw08dySB6uyP8VhEkNH1e2rT0CCMv/TLepTL+j4Is/xxvjEA9u0LQdKkRqA4MZIawVJjG4dmnsZybRSsawci+azFx3R02AtXR249GxY3WSP5oKlxxnTJv6izyy4s23VlTfufZdpbrTWzrDuFrbSNQKuda0y47VURMFkI4th7Gy6sRmhGcI5DSVPjhniB2jPDdfdQn4ypLLRTLLeSKLSyvN3Fqrk5QWEeccmorwdlNDP+63hp2pWtW9GqS3+7fWCNQc20jUKW2Eajhq661dFj7oPKmBzy6Uvw+GPShBFA+aS2SehpOPPw9O8Mpe+4M1upZzA4GkcsE0NDCagKJeCXAwh9FjA18vNBCpNQkkKIqRAWvTj+5gQjWWCnWR8KoagMK5kiIlSJKoaqRII1QSfim5mrY9lQRqck8gmxoJq6/G+M334NANGkjBCuTx7F48igWT73CBraISCTExlTT+IBUNGjT9zIdUduMeI0AalJAh3HbRQCViWtEipWwEMAimdgHFYK8szcnsbSd6Ii1L75aR++pCvrOVpGZ1bbjQDwWwESmhX4CqWSkZSNbC3x+gUBqvaTe2ho6+4cwdvUtmLjhLowevAmhWMx6UD+M1CZDSJtXUnLE2p1Royj1csGETFBnWlHB8jsNK4UC1mfPYXXqNFYnT9s6Oo3yxFJpOyh4dN8NZiqPpBCaMqbXMCx/LdZ7VWEMQGkK31sEUH/z/WfwnR8dQk9XCrdevwtf+fyt2LJzhInnNzfJe2EuiuSshsdA4atuv9r/G5IXnlOmTbX3yAtrI8gLw77Um+x5L34Wrvm0bhTdMbuHsN8UqU3SukQ79FoODFM9k5UalV6Cpwob41qtbtNANRKnM0oMROmN9KeyoLfbphRGl3q3f/81SJEwUuGUPWigX6DNUujf1/sEoFSwqZZbMr1b8qPyvanoXkjxeATzi1n84Kcv4tDhc1hZy+PuW/bgK1+4DTsmBpBKaUcdP8APCYCqUNnfAFDP8RuECaC+YNOU453dTIZyzzLtspBGcVXvi9kscitLWF+YtSM05D79ogDUAywrbBeS3ZgggHJT+D74AKrCpv/0ZAkvvVLAk4eyOHu+jCpFxPUHU/j0R7uxe2sS3Rops7z0y8iHkCzaWl8sZbeJXL6B1VwNswsVAscKzs9VsLJeZ9vRQncmjC3DMWyfSGAnua8ngliMbYvq1wXl6TIVrn+M5ESN8cVT+AYJoLa/BoAa7HJT+HwABQKoYQKoLQRQEzdtTuGzjiQ+Uy2VUFhbwerMFPKry9bBOi8A9TIBVK2Jrd1B/NbuIm4fcEstNBDZaGlaHjBdDOEnc1E8uRTFmVwYgQh1rN4ArtoSw8EdcezfSgDVH2Z8Jf8pkfk+Lb1YWGngxVNlHDpRweEzdaxlG+iMNnHPYAVfGC+jP9FAmO9qm0LztgDUuyRer9DboA/dJhIbrD9ZWJoEpMLxJPJLs8hRyQxIgSbo0WYQxUwIRVaW9W1xrOyKY3lHAks7YljeEkGZ9xROnAI1nqOiRDClnfmakSA6WBl6CVQ0IqUpgAIwUp4aBEIaoUpmgQQrdjihHboSiCTTiKY6qYzXbSMJKbiKH3UhRjGABCthkoI4xnfokF0JD232UCRS0uhRKqpdXlxn15qm8rIhozxhfIJo8NlanNzhdhiMVJqMHwW+dCr6L9B/nX7T2oyC7Z160vLVANkJfo2ilLJrSKS7MLBjL+MbN0VkIy8/JOxTm9VI8sSUNiq1do6VpU3KHAEQ3c3NFGG6003rJLrHd9iUH03T20YBPHbtbejfuc96sDVCZ2BJz0lppZ0X/Ox606vj9W6xfgR0C+vtU/g2N5G41BS+V07O4OTZOSrPUYwN92D/njF096TRYsOhbDIAchErF/WrcMRSyDft1n/wppmPGAtcOA4aWHHsyv+lePOZC9m/H2bh1hQ8bcgiDrez7r1pduEq3frVj0xNs03Gokin4uhKU4HMdKC3q4OKVBoDvZ0Y9HioL4PBvk70012m7r0d7jdTYXeQUww7haH+NIbJQ30e23UnOcOGuwvDA2SZvB4cyGCg7f2KW3v4vUO9SDC/jp2Zw/nZFZueODHSi4NXTRjA1npBR65sX65NJPwycFlZ30vllfWyuLyIGYInjSKrfPVTrg3vv94O3xbR52uH8bZYShlBdLViU/hsUTrBI+8gR1m/OqVNJBqUvUl0xfq8KXxu+lGtdeEUvrH3ewof0yOm+MDsUhV/+feL+MtvL2J6tsqyQcWzSqCojUeydZYfKoqjmtqgNk8PfgjJ0huwdM0v1/DYM1n8/Y+W8e0HV/DTR9dxggr8zEwVy2xP5xeqBJRlPPtSHkeOFylLGza1fnggiiC/HTVlBubzhzQ/PgjUlnWawvcEwfv52TLr8etM4SOgKtZzWMjPoFTNm5KjjmF1drZP4XNT1rUjcgnlfN46THXUjDaUKCzPobg0Y1PbM7GQjQyNdjRtkpFmcKoD7bmVCH4wHcejC1FMl8LIdARw54EYfvXjnbj3+gR2j0eQSgZNJajzgRqZrzU5odHLXeNRY82MLlJPm1lrIlsCqggiHWlhIMEHmQEqQRJnF28ioSl8nW+wiYSTSVf4g8AsNh9eUgMumaadWMbYiOu8ozgbsc5CEKn1po00BTWUwwagVaYyTK6zfdXIjna5W94SxezemI3waKRp9FAJex7MYfSFkq2VarASNImdAgqD5VggZnkijPyoBGoYhfkZLJ08imgshv4t25Hs6kWyuw/do1to77HGvsRGMk+Ao2FhJ3+pvDHnNcdWu71IURX4EdCSsE4RwKWp00TU8Uc0pY0jBo5XmBY+LCDFSrqyJYaZA0mUusMIMHwNLCyxkp5eDWK1RKBG5TBFoCbQpsXqqpTFlSUUV5coWLTNOkFnOMoCoJ5Vvse1MoybzA8u+YXWj67PF7j75Dm233N2Ks7qsQ/rAGNtDR1zLDszXb3c7vlNVraIN8J6j0ivsne6SxO67kfk33AKq7P5N2nyw/rXFmf+SAHVtKNXMdMcZFnQ7kEGYuSXLAEvlv5kijH9GfOZ12MLk0q743Cb3WMW/Fcz/bHVeRXHtL13O7PuERi+iqnsGyfJHWx8O+IIEgQFUwnafea1OMn7UYbFeKr8a9RH+WPxUFh+GCmxCyNEMBVKdyBIs51Dne1ufIdxu92/Jne2sa4ZlxDjEmK8Q0xbiEIhxDho2p0P7iTj6myha/U6lcAayhXW5XIF+WIZ2UKZim4Ja2tFAp4clpapYCxlMbe4blP2zs+tYP78IpWTZeQIrAWwBQSY1HdI7ziAd0gq165sS8Hyr1ys3sW4WWGRAtT2brm5C/vx4/PBIsWoLZ7kEHFRdyZE8B9FXw/LINseKYRqo5ZW63jldBmLBBxeo+Xxq+nSd95PYozU00/QU622cPR4AX/5nUX8P//9FP7TtxZw/Pkydk8m8UvL/fhna8P4WnYEX8sN47fzw/hyfgAHKh2oLDfxs8fX8SiV+2yOCoB9Zz+l73f5/4dL1pqp/bkoj52L3C76Dm3CrF2uqYOxrjM51QHqkW6zhdoIxw9FLX61GcBiOYgXVqJ4YimKuWIQY31h/PonO/HFu1Poz4QJtNxzIr1LV2dmaviLH+bw+3+3jm/8JI/TvO7vDuGTtyTx8ZuT6E6HcL4YwmMLEZzKhVBusM3xnn8tkrPPfvyu0AeXPpSbSDjaLIE6lyUUjhlQ0JS1ysoyaoU8S2AAjUiQwIfKIcGTpsB1LtaRmasjPd9AYr1hm0OYcKTSEgeVahu1aCLOex1rVF6iQVRSQTQ1xktQ0yLACdcC6CiwkuYKBGVVDGzfh8zION/dsF4QNapauFhcW7JF61KIOgm+UhToCSpIqoiqHLlKwNY76QyBOMEa9SjrDVHlqrDel/ieSLFpm0doRM1tKBFAtYN2AilN5QkRQFkayCWCvIrHBYat4WiJD5v21GzYSJ0WXGs0RiMx2kEuFNIicsWmjTaz9h8oMb38RjYd7wJWPlyUF+8jCcS0b2Ne1QjUxjbmNWQ6U7jxmu3YvmXQAI4/AnX05AyOn5lHksr5ltFeXL13CzLdKVRKFVTKrB9UxKsVNjD0L8Xc1vlY2u2lDkAJSIpN0quXTZtGaBMGMp+TqSluVW3wUK2jQhRf8UytuSmzXpRK4gqKRXHZzAKV/kK+hHy+jHyOICBXRDZbJBAgrxWwupbD6koeKys5Y4GCJQIC8cLCGnkV83OrmCM4mJtdwSx5ZnoZ09NLmDy3gLNn5nDyBNN//DyOvXIerxydxNFXJnH82HmcOjWLM2fn+PyKxU8NqXYp1IhWjWmaZrin+fy5s/M4Q7+nTs/iNM3Tp2dw8vg0Tpw4z7CnL+BTfNfpkwyXfk6fmnP+T83weg5n+fwp3jshv3z++CtTjI/jo0cYL8btyNFzePnIFA7T7SW6vUS3F8ka4RHL/iLvmVv7Pdm9+5v2qY172hDDmZN4nnaNSGr6nr7btvF+7N+jbcw7vE0kNsv8mxuBOmfhXmoE6t0i1QdWUlOO2jeR0Du1sYu2MfdHoC6nENN7bQSqUrHjKsqU7W4EijJ8fhprU6esPl64icQHaQRKedGWH7KyPYuxsUnGQ4izbZlbrNo0trCAlHU6Ant3dmDP1gTbDV6o/bOuepohjyUnPJnplNIPCDFuFOfIsw0/fKyA7/10BQ8/lcXZExUMUDm+sZjGTdU09jc7sLURx5ZmHBM0d9aTGGxFMB+pYjrA/CjVMTgUxW3XZ5BIsZ5oiMLS+QFK64eR2rLPNpEgSNUmEv4IVE+yHxEifM0iUR3SdNh0vBOFWhYL+WlvG/MQZc6wjUCpw3pjEwnpVgT92s1Oaxa1Y2e9VrHR49LyPIrLs9AOxRnqcRqB2pLSOZwwwPTUYhiPzkUwVYpg20gMt+2P465r4mzXWnjw6SKOTdWQLTSRSgSRpv5Vrbdw+HQVf/dIAc+fqGI528T4QBg7RrWGLmR9DwurTaxQV1wttjCcaGC0g+/TlEGhNtKlNpHQCFTqyiYSH3j6UG5jLvJP5VcFExhosFHVPFctFHzp7/4T5k+/gjKF/uJICCtjbKzY2CcKLfSstJBggQ0QdNVZESoEI6VOVoYMwVNX0jUIS0WkpyvoXGgiOxiykapSt9vqXFP4EqwQA9MtZF5aQd98CDvv/DhGrrsN8e4+lAoFzJ86hnPPPYLpl562hegdiQgmuoCRTAi9qaidBaWh3+lcgK9yCxczMWAw5XZ/0dlQU+vAdJbRrrKd5Tu13bpGyub3xlBL0xMrb2Klga7zNQycKKNjqW7nVRliYtaofZMuo0qsxl/KTjSRQrpvED3b9mBg9wEM7j6I9MAINCJjldQaQ/f8FfoAEL/JpTaRUMOgNVD//J98DB//yEEqPmGUCVb8NVB//6ND6OpM4pr9E7jvroMY6s+YUixwowZEn1iKoUYotQ5IW94LSGgqXEQjdCw8ui9gZSMgAlu2JsiBLRUVV65c2WrQVMOl4id3TYH076kXUAqN+bdn3MixntH0SoEz+bUd//gu2/3Pe15+zE3vsPt0l+nf9/zWqfVVCObKBIiFYgklplNxrirOvK9pe7Eo6148jOHBDK65aituOLiN+cPGl0BhbTmLHz92BM+8cBprBHMFAj4BQuWVKc8EDnr3BikDmQYpjuog0fREv53zRysFRC1+yj8Bz7ri6dLiAKtjnT+iab788dz0S9O7tEmGXtie4WjjhZ5H/7rdE+36jup51bv1HT56xz586bNuE4nOD9M25hoxZ3nRjloLrAfP+WugWF6v+tjncf0v/qbNALC3b/68Y9J7VWZL2XXkl5ewvjiLSrlo92ZefBJnHnuQik/Z1kBpE4ne5NDmGqh6lnL83Pu8BuqicsHvw+Tw+zF/Ai1+6yL+7Z/O4dmXcqwjQRuJ6iRg+MrnB/DZj/UgEXdT0bVmSvVRxUzTZ6P0G2e7xc/OhsYP/ANAbF8L6zU89XwODz21hoeeXEcgG8CBaAofrXXh+noKkSbbcqa9EmDdpCk4HGMdXA/U8e3IMg7FckAygHvv7sK/+NURJLoJoNRDuZmJnnmF3jIpC5V9ZK2B+p/+45RtIhEKNTCUHsP2vquQjKYpP8OUjQ1bAzXcNYqFwnm8NPskVnJztgZKMkebSGy7+W5bA1XTGijpgmwLtE4xuzhvIKpcYLuXX8fSseexdPRZFCp11tMAfnOX1kBVbQ3Uk9TjvnEmgpdX2A4mY/jC3Z2442AcfZkgHn2xhD/6XtaA0y37EvjELQnsGY8gV2rhiZcr+JuH8gRPBEd9YT7XgTuvjrMdpWxYauDpoxX89IUKDp8o4fbeMj4xXsXerjp6YmoDXAf629lE4gp9MOhDu4nEq8tSy6Zirc+ex/EffQtTLzyJ5fOnsd4qIUfhtzoWRbEngoAajXgIrd4YWh1htGJslP1eU+WEZ9UmE1oXpU0bOudrKBO0ZIciWNkaRiMdQYqFfvgpTfcjeOnqQ9+Ba2wnKLDhPPPcYzj7zMOYefkZNqx1dMQjGMsAwwRpfWkqcerlYwu2VnKH3hbrARuBGu9sQofu1thYrZaAhbwDWEXWoSCFfHYkgpkDCawPR1Ah6FNcQ6UmOpYb6DlXw+Cxiq3nsoSwwrV/WEuWKiLT2qhX2SD0Ye/HvmgbS6QHR63ntmVdj3zUy4Mr9P6SFN9LbSKhed0TY4P4HQKoT9xNABUJEUBV3TlQDzyLbz3wnH3/jmTcevZEUuYN3OhCPyxTplqrXNAW0PUF395dbDzjlyjfMHde6N9zc2F5XgSczGwP1PNIcs/wx3NSbGR1sdF9Xfnvpos5Om5zJXlX5q5OA/16981wvmSw2UK6I4GJ4T7ce/s+fPFTNyKeTuD85AL+5OuP4MePvmxAQ+DM0rfxvAvPkfJKprvfnmd23XZfOeDcRF44XlA6SkB/5p9/m+/ySXdd+BvryARuCVJ8timXBMFSYgM0Q1RsBYJ1jmuQciYak0LRsoOR15eLNgKpc6B++YJd+OwtZn7gN5EQmBaAOnEYz37jDwxAacvwPR/9nANQPX0uwxiFyxUP5b1GqAtra8gtLyK7NG9roRT6DNuZM489YAAq3dGDic7d6COACoci/PZ1FOo5zKwTQFXn0PO+nQPFmOrzCtyyLJQIBBZWaphdrKJUbGKG7dsjT6/j1KQ6DTSiTADF9u5Ln+3D3bdkMLdQw6lzZZw4U8ZatmbK4daxOA7sTtpoWt8QUZRG0y5Pdr998r67tmU/e7aE/+VPpvEEQZSmzN9ezeCz1T4bYYpSHgUJ+NaCdZwKlXEmXMa5YBm5YAMFgt75RhXBDmAb03jv7RnKiD7E+O1QbutAuUJvn5yoMT5ykgDqP5y3TSRC/B4XAiiN4ghApTwANe0BqFkheAztu84BqJvutl34BKA0w0ad6Wtz0w5AFfOoFgvWub5IALV4hACKMlAA6rf3FHF1dwUrhQYemgnj7yZjNo1vfDCKf/7FXtx1TRLVetNGmR6lnjfYE8bVO2IYG3RroyTb897ue0oScZetj4pTp5Rc1mjV6dkaHni6hJ88U8DuVBX3jNRw52AV4x0E7iyDbwdAvUvi9Qq9DfrQjkBtCGvfZOHSlDTt0KTNJM4+9RBe/sHXWYnmUI0GsdYTxDoLfq6ffjrYkLBRtLHbBAWjWPPoaHiaD8OlSkOFM8rKFc9qk4mmbXsey9VtI4fccBS9800Mn6kjuFxGpncUe+7/IhI9gwRuk5g89Cimnn8MOgMnGY9iNN3ESFcI/ZkYX6VevqbtwKL1UfMFyny+dlu320lPvX12VhTvaUvyJVbSJv3WIqxwmSCWdsawsDOOcrfizAf5CWN5vme1YZtLJFfrNrVPeqs2xVD6dCBoghU6sVBBay6HWDOKkYM3YPyGO7HlxruR7O6lYsIXirwsuELvM7EsvtE25r/zax/Dxy8GUA8+i78lgBIQiEcp1bWhhrfGyf+2mupg62z88k6ykQpWC0ctUxw3pmTJMIDlgQNPoLswBBJ4j3bzT7sBA13Lr1VS578dpMnceMZesBlm+yYWtu5KfvmjBtL5VzjuAERN9UCAlVfu9KtnvQfYkIVMwW6ysSrlKzj7ynlU8wKfffjYXQfwpZ+7xQDUubNz+IO/+KkBKI2iDI53YdfBYSRTURs5sjSyybSkbJBLtzma6SlYjEMrGGf96+Adxo2/G/nmx00z7xlnrS+zw3GRp7PLMyXDzzs/fzbcXCby37tvPwrXXuvc/WfJ0Thl3koZhx+Zw5lXlpFfZyN+i7Yxv+1dA1AuvMtPbiTIA1CsBwagXtYIVBhXEUBdRwDVQQClPLDPcZni4Y9AFdd9AMU2pVQ0kK2D3M898cM2ALULvYlBZpVGoN5nAGXlgj9sN4rrNRw6nMfRY0WcOVfBOq9rWphLTxqJWlmtIa+z0njdYL5RP6WiyDYuE0GB7V+e7WCJbZlmTihbKW7Q1x3BNQdTuP6aNG44mEZcIENzz98vojBoMS3zSzU8eziHP/nWPIF2DTdE0rit3okb62kkWkEsBmt4MpzFy4ECZltVLDf5naioV9Thw+IbiQawdTSGe27twi3XpbF/TwciCd6wKZfKVNHlKVv/KMmJGmMDUP+RAEojUK8JoJroiHVgiABqkQDqRQGo7IUAaisBlBuBqlmnks6JW5mZwrp0v1LJOjuqBQKoV57HwstPo2gAKoiv7i5id5oAmnrTzwigfjIXR40y7KqJGH7rc7249UASFdaRfLGJdepX2gBMAEmznjVph9La5Iw67CT13CZHTlarFuRLTcwuN/DdJ4r4ziMFjMVruIMA6uMjFexM1w1Ala6MQH2o6cMLoEQXx5wFTI2dGtTFU0dse/OZF5/FsrarDtRQIPBZH2KD0BW0s6B0UG1Lc+YEpGQKjDiNzI1Kyc5Ko+sowVPHatPWUElp0sG2Xest9BBEBefziAUT6N21F4m+YTSpsC2cPor5o8+jykYnEYtgJN3AcCaEgS4CqDArOdtORV+78E0RJIm29QhAualN1lnIWrhcBBbJSwUq0/pUfHdB266Px+wwYG2GUUlT0MQVT0aZDZ3WdoWEhXhdU/wJDiOxKKIVYqmlKjpfyaF7toWunmGMXX0z9n3il5AZGkatrMrq4nKF3n+SImgjUGdPYfk1AdSgB6CuvgBA/e0DzxJEPWeYon8ojdHtPUh3xdvqixR1b+RJ31vMe075Ng9G/jQ+3w9rhaqCu/DsUtZFDjC5ax9UWHh223uxD548N/c+BWI3N8J3z7lnfT/6M1+yi+1mgvW0ixEVCGDFsQj49xy7DTJYPwgmV+eX8fT3n8LKuTls2zJoAOoXP3UT4qk4zp2bxx/+xUP4yeNHEGJ92XX1IO74zA5kehM2FdClQYBJsXCkNDuHTVPAqRnsJWfQJIASUFK6LF7yofRac8t4ocK45RDGPAHUuouySwK5LZ1y4xMWvmx6lZGzbMTJedq8T1Nnl6zMFfHEt8/hlWcXsE4w9ZGb99k25jpQ97IDKAmu9ky6jGQjUJrCp23MBaC+7kagNgDUL3gAivlmMbhM8TAA1WjabpgCULnlBQNQLbrNHH4KZwmgdO6ffw5Ub2KIAOP9HIHyCgI/hQ6QPn6WAPpoAc+/lMWx6Qom2Ubk2C402B622I5pBDPE+qEzETuWm7bLq+qqprVVokEU00HU6Rc0W1oDRZDSWmkgSf+jbDNvJcD4yhcHsHtH0uW5yuy7UwRenyL8TlR4nzrkTd17bh2ds2H8Uqsf+xtJpJohzAareDFcwE+Da5juKKOL7WdPVwS96TDb6RDi1AOSbEuH+qPYv7sDY0NRpHlPeURNmS/x8vZ9SeA/EFIWMvtUVI6cKOB/FoB6bvU1AJSbwtcR80agiufx4syTWCaAClwEoDQCVSeA0nRqASi1l2vzs3Y2qNrKajFPAHWIbedTKBFAjbIs/9qOArZ3VHCaAOrRuTAeXYgTKIdx9fY4/smnunHT3iR0Tpr6hCjaTGdTB4LirTbOZDFJIt0AVSuAhZW6bZXfw/qiarCw1sD3nyrh7x/JYzhaJ4Cq45OjZewigKp7AGq2DUBp7dbIFQD1oaEP8SYSJBWodvaJZU2HoPaMbad7AMW1RQTLdYTZcMSyDYTLLTTVEIjUC1dqIFCoIZCrI5AnoinRlBufMYTDRqgRbKHcGcT6aMTWTQmkxHR2RL6GICuOKq0WFGfnZ1DKZ1FcXbGhY1Uz6h3oiLYoFAIU0G54V4qRKqbmomcJbBT/rri27HQVkUmgHy2qDCDBRko6HGNExSxoYC69UEOClTNadOfCaOt2rYFqUWmuJqlME6xVWIm19blAVCXURDHZxHonG8v1KlIEg/FwAp29I+jfeQCxdNqUzAvy8Qq9r6Qy8qpNJLxtzDVNQZtI3HDNduwkGFDPm9bZrGsb8xOzOHFmlsAgjC1XsSH45DAO3NWHESo6Y3tTZIKqq1IY5bUxFQWZIzRHdm3y8M4khsRUjHwe3H4hD2x1PChzC3nCM7d0mL3fuMPxuOO+MXHKzN5R8gh5OIk+MzvQQ3vPkOPuwTi6BmLo6ifT7OxPIN3fgVR/Lzr6xxHvvwqJvm3kcSR6Rskj5CEkuh3HybGuPoRTaeZPE+dfOYvi4iq6u9LYMTGIfbtGEI6Gsb5OBfPlSZw9v8TGMMB4xbH1QBqJLtbFUB2hSBOhcBNBmVGf2biSw1EKUipfwVgSgfgAmrGdRC4jvNdpHKAyEIiQw7SHZSZttDwc9MGTRp90OpwaZ8om1me3dorMODdqVMWNeU3T3Ix1/3VYowWsz4VsDedP5LA8WyQAarjDla8aty3atYmGV9rs93JsY/5ukUFQ5U+jwXqwiLkj2kRi1kBy37Y9tolENMFvIIXjMpLC0+ij1h2qDqpXW+ssRLmFaaxNnyGYqiEaSSAT1zbmOsOGYEPPNLWJxPrGJhKjl30TCaW1Pb20s10R5dmWHTtdwl/9/SL+9kcrOL5SxUKS7eHOGNYPJrF4dQJL++JY3RHF+lDYwFFqjeWazYA6CCu9ERS2RLFyMIFF8sKuOFZ2xLCiNcGDjD/BeW6qQjBVxwABR2cqhI4ObU6k7+Ti8J4SAVSLqO+J59cJorJYp2K8tZLAfbVujDbjyAcbeDiyjh/FVrAYq2F4JIb7buvBp+/uwc/d24NPfqQXd9/RjVtuzmD/XsqvvohNx7LcfT/S8w+VvOKqkZuFpSqefF7bmOvYF28b82Qf9SBtImESEVEK2M54BsVqHvP58yhVctBRI/4mEpm2TSRsuq1Gi7Nrtv5JG840m2S1o8tzbDunbY2fdinema4hRdmeo/51Ph90h+WqjvaFcc2uBPp7wljLM6wKZS+FsnQ1ky1WFlwi9CsnuRdKTTzyUgnPn6igKx2yESttLHH8fA2np6voY5uxI0NON9BFu9ZAvdYmEv425h1XNpH4wFNQwPYfFrPKsdBJQUn2DmLHnR/HTb/8zzF27U1IdrheqL7FBiZeKmPshRL6T1eQYgOgA3eDrCSathes8HkCquA6mY1OaKGE8PkCIqezCB/PorZUxHxHHaf3BHHs9jimrk9ijcplIxNnI1vEyrlTyC/NWz0zpcKymsowwy9rjrmGlkjSNVjf2diq512iggKDFUoUaFJdaFIYMD1JVradvS3s7g9hIBNFjABJwiexXMfg0TJ2/3gde7+/hh0P5TH2bBm9StM8G3QCrXCpZeu5QhQCUYKmzFQNHQsVRHndkemzSqq80pizvflV+XmF30+276HvQnor8tN71KYZNaio1atsBFgOZGrqjl1vKObvgFmW3ypvAgAyw7gQFDTY2LFxIWsKokCPegEFBpqNIBucLlRbW1HGQZRbu3mvg88wnVRotRPaJuu6TllAZsOqs9CsMfIy1QEVL2fZQGkbdynoLo/prn91ZMhk3RCrAfWvDeXYDYUTYrw6UQnsQQVXoYGU569J1sYNMvVOmrwRaK4hXD+CUP0kgo0lulWsMW2xzmsxvp59V8iv4O8mKd3vFiv4zR9j39ZOds2fC559J+wH6jt4bxRAUu+V5LgpViT9+vrOe0NWGJ3ViHELOVPrmv7tf5q1c43WOwKYvK0DJ+/rxJnrCJ5Gw6jE6E1tXhWIFTSGy/ZmJILVq+M4fWcKr9ybwkk+szQeRUWHySvZlCEs4Cj3hAioIqhqMT3f9+yRAl4+VmQ9pR+NQno16f/P3n+AWZKc14Hoqeu9Ke/bezPdPd4DAwy8p4EhQUmUoXblV6t9kvbTW73dp30SpZV3FD0JAgRAkPAgMN679t5Wd3lvrvf3vnMiM6tu9dTM9Mx0zwzA/qv+m5mRkeHjj/+EfUeJ7aj+ZhcrmJmqIlnwoa/hh046o1RBgTxFQDvvq2LdhgAeujOJT32gDXceiKE9qR1qGTcBY21jq47VGuurOjHIqrdWT6USQXyT3i4pSbV6SHrPa5cXJ71fuzyZ+ma/NrZ5b5UE61tJdTMl3NiwrfKVQBGbF0NyQyFRmLSEQrtRLmZq+PGLefyIfG6kgnS+bjq/zbR1ktala+RJHW6zSzUcOlfCY68U8NzxInJFOkRHZwniF6mHyfeEv4HOQB1+lVO+tkK3mhwzsRPeq8l8e5PfE9y8XOBnhp0aot6IcLLDTC/Z84kvYv/P/RUM6LyoSCtCZfW2ldE2VUb3xSL6ThTQQ+4+VUDXyaLhbpkdz6PnGPko+UgevUdy5Cw6T+QQulJALV3CXLiG4Y0uXLoziNFbg1jsc6PEBkuB0R/T2VTUsgazpLiaWuuIDWtLS+uMAZnKNn8FqGjUaGiqj7XVedhbQ5w80BHDjo0D6OvsQNQXgq/ogm+uisgowRMbsb7DBWx4PofNT2SwhbzVcBabn8pg/Ss5tM97zZotDX8P7LsL/mDIKKxWiFbS8Sa/u6zsUGl4y2R/7FR260bX9xBfRU4z59QDq3l1EVe0oeLegoprC6quATa8cb6naqQ5b/Y3qx21r7yYOy1uEFtGbCTVA6gyT2JiSwE2UxaNNiw7zodNZLyRoeqvwJBGGUKotQwwTFtRd3WYKXy2BkuSXccRxawMT30U3toQr9PU9zI0tndEJDfbvv5041y+mprL8HVl47hiYsnUFUMrdnrUs220+tu3w8ax1fmj8iFQbACIMbHKkEWOrXeC5KeYfurCopdNVXGcgObI8RzOXiliJNKC6S1+LPVpN1mPORJDB8SbyCmobGs0DXy+34dLu4MY3hHAIkFTvtVjjs2oe2hNwKFZfvD7mt+FUqsXSyEXLk+VMDFZNp0M1giYLL3TpPg0kGcbq2lUgSrbeNN6OuWF2UUWxqtYA4iIhplgjHsL06TFy4Cr/gfcUF/L+YsFfO/Refy3P5zEEy+kkNdZjGqUl/P5Jl0PUv68Zpo6GafXr5Ps5rVjTd8oq1gWTLu3/FI39kuyHgWCPK46fO6G2Y1PnXX5IssI818dWsWKtVX5136SxaMv5zE8VTE6nGYVqagspms4fK6I7z6TxTcez2B8tmqm77Vreixlw4XRMsZmKsav9iDQG26YDcNUTd4qOVG5ye8+WxrFzyKp8lCaa958IBozIGrL/R/Ftoc+ia3v+xjW3/kAejfsRLu/FW05L9qmq2gbK6L1Sh6tw3kkhwuGWwVKxspoJSfJcYKm+FAebRfzaD9De2cL8MwUka9XMNvWwPSABwuDVkPl1GT9VlhjiqycJd4482hFJhP4Y+OnZfNVJKFN0hbrbP4QYIXX1L7uhBfrOgPo6wqhpzWMbn8AnSU3OliJO0fK6BkqofdiCT3ny+g6X0IHgWKSFTpW8SPS1o32jdvROrgBOkTW9M4bT+yA3KR3nZQTDr89WqtQvVdJsbWaFzZpVHgSqLn6CVDWETwNEqx00jzKtxJddpl93fjJPctuC0pkuk3rAk/WIYvWt5ZAtJRg50//9k8Tyb4UMoUtiaoBTwMMYxfN/Hyt9w47frOxbqThrk+Sh+FuTPFZU1bkv+wY3wxZobkB5ATJ9u+G0Q10Wm5b+aR7pqudVxZJpipv7RS8nuFYdkt+WPJcP8v3TaGwAL9FdkjeOVJ742nBzJx21UvjHNuoAttATTtf3Og35xmaULH9MVVMAVQcGOAqgVI+4cZipweZNo85WN5ExNgl223Qcqz4vY4SqdFe3teCuXQFqbTWB/OdvHnnY0+y/JTi6hy3oGiaLgqWFe2+193iQ0/Vh/RCFccuZPHIc4s4fTCNKbb92aUqClofNlc2mxv85NlFfPsn8/jO43O8X8LB41ks0I5prJ3kuElvn0xyrlVelMhWQq/cvT4t21nlHOunZhhYgsO80q2P5VQd07oGPQ2zgZemSS9m69aoEe1s7aduSDA0NF7Bk4eL+M4zOfzohbw5F+rHWtv0fA7ffjqHJ44UCK6q2Ez77z8QRCzUgun5Gs5RD5teqBl/ukN19IZ07pRmLVxLbG7Se52MqPuZI6fysIw2GtqSWAfcVhGMJbHp3g+Z7W5v+/yvYdeHfx79t9yFzm070LZhA9p6+tDW3k3uIneirYP3nTTr7kd73yASXT0IxZPw+cMUxl7E5hvouFRB57kSkhcL8A7nUNEBoWGCpRAFNxs0VVcFp1KzDratULBrC3MNQkm4L1d5WjKNj3l2WAYO85k1Wo324tIipiZGEazMY0uiij29fuwZiGBzbwx9HUFzwnwsBkSoZ2oBbDDsNvPbq+r5IOsMBY/Xb+YRqwSoLiuUxlcThpv0XqS3lzVrf+2UtPcKqRxq57oGggQlHQQnG1Fx7+L9oDGzQutof6Krr06MxDJjQ9gok1PkeT6XaSqxZ8XafMVba9c/3V7tzgpZTxoNCzA87ai6B8mbDJAyLqkCk60a79gXcMvBQ+DkqV0keFrgs7UwWOGwbFtfNEwApIxbcuPG0Y10+waSSSQlkTUlx0phK9+U7lrDaaZaXW+y/TVuG+az7b0uy2T7bf2+C6SEoHI/O1+hsp/B6LR2DXKh1OFFvt2DBsW9mZ+0VgjVCKg/osp3YjO6Zps79UXum8R2iOXU7iRUx6A1NV3vm+28g8T018iyS6O6rjrSrGdLjYrdDlNZZlx21EO4oxxDaNGFUydy+J2vTeE3vzqJHz25iBePZHD4ZI6gagnffXQejzy9hHPn8mjkGzh/No/vPzKPoZGiSePV6XCT3ipZqbhGeTRkmcuO1UXxxmlulUbrzrJtf83LstxgOdCf1paHqRdp/7CoF2j3UyJTV5xPV3Fpoow0wfQtW3z4wK0BHNjqYxlv4HGCqK89lsXv/iCD3/lBGn9G8KQ1TyoSt24L4NMPRPC+W4OYz9Rw+HwRIzPaNbSBrmADfQRPHb4q/CyPjpiywniTflrpZxNAWXWG1FQxWWLNGgQCKY24JHoGsPHeD+LOv/R38ODf+j/wwX/wf+OD/8u/xIf+13+JD//Df4mP/qNfx8f+yf+Dj/7jf4OPkD/2T/4tPvS//Avc9eW/g+0PfcKcfO+LEaFUK4iwoWq7UkJsqmK2PNfCsobmgbdIEbQQSq1usWqy1qXocFItwpbq5LRZTaG1yYqIo05pql/IJ3supIotyBbKKBYyqOYX4SouIFZfQE8ghy1tNezsbMEu8s6OOtbF6wh55Ar9pv86Q6iYS7Nil6BOW5NU/FFY9HeT3hvk5IRzNfn0OmSVFrG+IPNBea7ty90t2o3OakC06ckbuXUjSX5rYo01ucZ5VvmUBudGtaUXZfdOVFw7CKD6qMf5ltNghZwvxc20kloCYi0NC7z46pfgrY8z7gW+or9i+8/YZt2ypvBZIlH1wKl5li/WFFftrFdr6UHZtZ3h7KeZeiRsP+3gWC5a4Mhdn4a3epphmKBJjuYy1TuHrI+sZ/2u+Hzj6Ea6fYPJSq7lKCi1pIxYwEk3lvmNIMtLeqAbXRwtiCScYbFeWjat3xtNCoMdDl3YkGSyNUzPEjyU66hEXGZ0ycwqNUXbBNL+RCGUoVXmLZKZzYqLiY9NTiQdohuuCtsl+uljvdEWzpbDdnjeKZK3ClqhjgWtW2a++IN1TLQUMFLPm+3JBe1kaWM1iA+Wk/jlRjc+hXZ0Vby4dLmAP/rRDH7990bx//3vw/gvX5vA4y8sQTNsd7upEFeS6FzyYmSihOmFEqraXEp535QU73l6F7LljchJvmZ5Z4Jph1XYfFn+SjbrRi/1fg1yOn91seRCU2eBPdXbqbICPD4CqACVKh8fOgMN7EzW0BWqW5tBHCuaEaciwc/+rX78jc/E8I+/nMA//GIcv/BQDA/dFsEHbw/hFx+K4B98PoF/+stJ/K3PRnH7dr9Z//SDF3L4wUt5ZIi3N1L/erCrjA0Ra8aEEyqH3yyZJCCb9BEbBxU3RmoNttbT6172+N/EqwJimznmlvv89ip23LXWCK/mq91bi1f5/1NOP4ObSLweq1LxRsqT12t26ou0dRFMDaJ1cLMBRR1bdpF3o2PzLjPFrWPDVnSs34K2dZvRuWkHBm+5Hetvu88cQNu1dQ9iHd3wurzwpaoEUWW0jhBEZepsWKhwqSdMpZB+aiaEWP5raoGm8VmHdbLNYwXQFD/evjbxpQBUgJVe2EzflNlwVSsaXauxYFfZDFYZFmuIOEDAFPRq3VTdDE/72LgZTEentDVmtZCHDtQ1aWJ81huLFKab/C6ynQe60eVaacUuy7fyU+WqWsNSqYK5fAmLeQJulhcpOj6Pm2VCoMr+5B0kK2r6k+RXoyJw4iUgsYGJewPqrk7WnwjfCaCIZNdOlFexSBERC5zomwrcjQmCpiHyCAXdIt9S8TGtrIT9ypeSB9pEwtpIQmy5ZJEVxkaL14w0VV0bDDdaYjRnBXsV0W0BN2Rtv68wHHM0J3BbFd53mJYjdYPDQKdXleXryXK+6d75dWiVmexcJzaktFs2NP+8ZdkgG5xhrPDXKBHW0ztDtl+6MGyNSgOlUt0cn1FlWa95WR4Fnsx7sshoRroxsXgLTDLfswbk6gjlG4gF3QiFWO5Ne6f3toV3jFpQKNWQzlQQC7vQ0+VDg23fVK2Is648JlwlE6QA63ey5sHWchD35uP4TKYDv7DYic/MtOF9swncPh/D/XMxfGShFV/Id+KTlXbsqUUQLXuoGNdQ0EY8Wj9lJ8N7k5x8auLlPH/vkEImMsF6jbA5dgzZUXljYj2gPavuslaaCup4oHcWKBPe9/Mn5nehO9TAunAVPQTe3kYNF0YKBFFZvHAyj+nFKvo7vdizyY9bt/nx4C1+PHxbAB+5I4QP3BbC3bv92L3Ji7a4G0culPAnT2Zx6HzZHLCrjuvtySru6yqiP1Q1rYnYBOCa47OaHHljfar2RiyyWlXzxrRz1rO1nl5mNBI3kW3bIttdx0qTC6v+zBu6p7rezJbttcn+yvBaosG8489PGzd3Pf3FIcZc66O0RXStXEFDEtEMxVB5ModBamqbPb3GtqtdvlxuN6Jt7egkoOrfdas5Q6lr+14E2zpMr36QFS02UUZ8vIwgAVWLpkHYhcVxS49KeE01cKaXCwyZmRWktQqXQ3qnbc69NhjS9+W6VYHkka7qBTCzLwwbX/mOKh3tm+3T+VQvl8xugbUK485wGCs36b1DbyM/9KlThirlKmZSBbw0Mo8fX5zCo+THL07jmSuzODuTxjwBlXYiMiMv1ifvIFm9cZqWpw0iqmadE8GJe715ZtNm3lvNjZMgVlle4atJ4ozxaWTgrk8RvGi90QRlfYrxq/LNcjf8amKCmREpw6pJ/DF1R8DOxd+gWXtlrXXqY/gS/EjuWHFYIZlVzTQ9T22MYbjCsMzRNR1PKlqdymvF4CZdIy0n3tWpeANKsu2kKXX8sXxk+WDdkUxvJpUdU37eMZJfK2z+eCvWpnJuNhJOD/UyGasmNm+Sm4iPLjab3kwNkUId3UkqkK1eU4eutvpOUV0NIqmrw4sNA36EfC7M1st4yZPCeU/eSBITdXKw6kJviQpxPoqHi634dK0dn0U7PuNqx+fQwec2PFxJYkMlgBTred5XQyjoMtuae9WT2ZSc7zo5kVJvmFCBx2ZtirHMMqMdvZc9/r9nqCk4VvldCZx1x983Xab0wcpHTr2wH5bf+Jkm7aEWdJCTvgY2RKtme/NGuYyzBFE/fCGNHzyfwaGzRXMormZwdCXd2NDjwUCnB1GWiXS+gVOXK3jsUMGskXrsYAHTCw10BBq4u7OMuzrKBGcVRAjorxIXb5lMW0UdtcXtgcvrhdvjWWaXWObm3mtdvVebr/Hs3OtKltstzjuy7pefbTvN7Phtvmsyb76XDm3YY1+pay+z8+56cLO7V7FJt+vEZkroXyR2SLfWo13RTMuoAm6zptepgbTZ7NhFB7R2KBRLoLW3H7079qF//71o27gNoWQrWnRYbb6GtuESojMEXAYUWR5ruofUK7Onnu2dsIt2exHTi6YwvZr42hDzzMzZDZL1vTamULvRHLcVl6yeieUeAhrpWWcNrAAoy+Xlz3njpNVNfnd5JVPeHJlvWcByhSouT2XxvVOT+MrBYXzl8Cj+x0tD+HfPnMfXjo7gxZEFzBFErZSud4KsiGmkh6WYgKQHFddWlN27ed9tv68xRA44aU4EqwatsOXWih1Nn9XIzyX4aucIYGZZ10qst5pKK/BEYrqYrgZ+suwyzaw/VihzL1IHitY7RVEnuKu4NlsjTwR2AkQWsBM1px3rfGORfp9hGC7Sb+scOGot/EZ/urfC/U6muCF5aDxtTq8bQErXG8Vy3rk6ntl3K2SnrOxdJzZEZyWzX02OBYdoyYCT5ZAs05qfv22Sq2QBJDUOgRYEqdR5qTR7Kw14syz5OmfQTOGxw6qr2ZHyzTL9UVvCu5YSa0K6Bm+KAIrGm/sC6O8JMAh8qwZJwXpHqQGf141E1Iu+Lj8Ge/3oiHtR9tdxzJvGcVcW0zpMv6WGMhFlmfEoiVmPK+o8ZfpEih505LxIlj3wMX1SrM+n3Dk84V3EQkcFWzYE0Nfug1tbuqtgvONxfA1ScisK0gU0QlZknMhlKvYOVwhyZV4rqzOYUskRX+8i2aWRgTclymL9M20tEEXmO/O3qjKukLJA9dKwZdRE5q25szCj5aZpAeQ0X2kDiTaBp2ALon5gZ6KG+7pK2JysGf3opRNZ/PEji/iN7yzg+89lcfpKBZcnLT47UsbLZ0oEWAX85vey+A9/ksLLp4qol+po9dVxa1sVX96Qxz0EUNo0QmvgjeTnv5kOt3aU3pAkXpxO/Wq5gGopR6Y+Vywyj4vM+xV2zKoFPot1bw4X5jtx2bo6ZoZpVpG5zXoWX/28FmtZiA4Vr/Ja1ZXsPFvvyrwv857Me8O8rzv35Hr1OvCqI01WsznS5Dpxy29foiT8C0ROeXUibSqVozStVZhV2HW56kOBrEqphNzSAmaGLmDq/HGMnzqE9OQoC2qBBbxmECp/zMiPz11HjJWqLdxALKATzz3wU+CX6y6MLFmOb2kHIj62P2sKN0vpEy3kyQWFocUcztse0qG4FKCrAmndS3AsFYHLiw0s8ZsKGwqBp1hHD+745b+LDXc9ZOzJtulNtRv/m/TukxqNUiGPmSuXzMnq2flpzJw/iamTB1n2Chjs78KvffkD+PADewns3SgWyhidmMd3f3II337kMMsWJXZHAPNbQqi0+akUuFFgpU9RoJUpZFpDHnxgcwdu7UuiLx5C0ONG1dmNkSXCKQlOqVq50xvrrdUt0GzbebNC1rum9y0a0eklYOqk+hKhhSDZY+Lr2LU6Ml7t1qtJXyhcFbPOSKwd71xmxz2rzqg66dyr2bEcnvrWJUyezzDt2vHBB3bj85+8C8FEBLPjc/jdrz+FR587QSfr2LCvD3d/bj8inRuYVh10QYsP6eKq+uGkh8JdoN8jcNUnDYgz0wWX31u0Oi7NaXnjyEdZszhdwMs/HMX5I7NILxTx4J078MXP3I2Ng52IRrQxh8Kg8DTw2LMn8Yd/8hzOD02irTWCv/erH8EH798lp6C9e0ssY7/z9SfxB998FpVqBf3bd+O2X/jrZpdTM3qvoW5l3A0g7aSlTYHUyM5cOIVD3/wtTJw6DPVsbn3w49j32V9B1Jxr57FS9TqFQ3JcG1Sk52eQnp1BPq1DramwsA5Onz6E0cPPGOUhHExgMLaF9aobHpeXcJ4KezWNidQwUuVpJGMe3LEvjl/9xS70rGe65526dp1IowtsD154bgH/+ffHMXqliALzf/z2COa3B1AJMf3Uj7Cqfbm6HK5VLpvM5AcpNl5G28UiAicLuCXuw9/4lV7cekuU5UllgHbsjrl3msqs5yPjOVy4ksP5y3mcPJ/D8XOsmwRHGwMRbK+HsKUWRG/dh2TDgxCBEiWPia22l8kw12ZdFQy7ijjRksWIq4RSuI73PxDHpx9uwyCBYjDERLw24XSdSGnueGbnheSQ0pn/pVwNcwtVTEyXMD1Xxtx8BTMLFbNjoDY+0JTteNSFzjavAbmKw7o+P6JRxkMjVSoPyq/lONl+mAfn/jqSnKTT2jL89IU8y+oEXjyiKdYVdEf7sbF9B4K+CKPnMjN1ooEY+toGMZMdxeGxZzGfnkSLz4vunfsxsP9erL/9AUTaOowirtGHKuXS7PAQlqYnoAOvdQ4gKygmTx3E2OFnkaMMG4y78Fe3Etx0lrVrPaPfQJrgcyLD8pNuYLLQgotpNw7N+rBQdptRx2jYi1iEehvTTCMPSh1th680zlCNrvDaFmhge7yGh3tK2J2oIBGow2uf+2RSklepabqXblaqtdAvN751JYAfjPpRzGXQt3UX7v1r/whd2/cZYGEaMccB3rtcHhQW5zA3dAZLE8PUC2b5umZGV4xdshkh0VV+2r+Wfue8k27Ke1nn33L4jBn9kByXucyayLjJNDbfWyZkx5ZxzLyz/LCNSbIhf2S44r9eGN+te/sD815xWYP0nRO2Vbqq5QH/5b5GmVZ/79jU0UZi+SWt33HCuuhbpa8dviZyvlfYrHS2n/+iAairycq+108CpVWzDX2jf5lVS2VkF+awODlCIHUO02zYZy+eRiG1YBpd2dGUO/VuxPwUBn4LQIX9bORb3MhXXZjJtZj1TZtarU0iXh9AtSBvKizMRhKqhL2xBiJedfwZCyT5at3r/WKhgaFFAikCKJ18Xa9UEO/uw+1f/FtYf8eDrDyWh2aKoePETXrX6WoAlSOAmn4dAFVgwzBGAPUdAqjvEkBVWe5CfXG4d7TB3R6CW+CZeZ2hUL64NI+FEoV13I/bB5L4yNYeNl4BlNcufDapcKi2CLI4BcW6WvVjpZasFCPTOvONl+U9BK0jqrvaeG2lMIrCTUVTawFL1RKKZQK7GoEQBbTf60PQ6zcNlXVmk+W2Ee4S0LwaP1R26yzc9Wkz4uRqpGgoxdSqA7Kn8DYDqIlzBFAD7Xj4fgKoTxFAJQmgxpoBVA3r92/BnZ97GNGuPlTKrJSGVtLGkhsKQc1M2XM35P8MBXLG+GfZkRB+I+lyY+lnEkBRUZq5eAqHDYA6Yhr0rQ9+DPs+8yuIdPTArYPBle7XKRxqNCXLU3MEUHPTKAhA5fOoFguYOnMI40eeRbVSRCSQpGJGABXsYiNLANWoUL4TQKVvNICy808KtbcFx4+k8EffnsDxE1lMpmsobAghty2Imc1+VKQ0s/0wnxitid+IVyVV04NuVTTUkFARbKkAwVQNrQROOiajx+fGnbsi+KXPdWHdBsZJi3nfLVJdpyxJ5wgg5koYHS/gwuUcTl7MY3iyjMXFuhllaqt5Eac8CsNNvOlyxqaZLA0UGOEMqgSedVTbGuhZ58O+7WHctieCnZtCcGk63DsODpUBtp9OXvB/ZrqM0+fzBIsFxrWExXQV+aLWRDMOBFVLfK4QpEhfDFIORMJuAimP2aW3LUEA0uFDX7efcoCAssuHQJgWJbL4zeo4ytPrSHZ01gJQXQRQm2wA5aJ+pJk/0UAUfa1vAKDaLQAlGaQZNnPDlwmgJs0yDbURDZpNnnqFAOoZ5IoVDMYsAHV3hwWgPCzbGjgVEFooNrBUqmOCetm5JTdGMy7MFlxIs9zkGz6U6pQH1KO0nCLsbSBJna47WEM/gfZgtIaN5C2RKhI+jW6qnWAQmpOTpCqnbFwLQPUSQN23JoCyEk6302eP4cwjf4rFsSHqoAW2kTR3lH7aU7u3Jtnv9Ge5JzPycvjs98vf2y+W7Trvmu00kd6bi2XHkGNNTslcdq761jzZP3q3+r11b0LivDP/MrfCZ92bG9uOnRZXkeX21e+WI29/K8dX7Fgum8Db71feuT/99/7ZP7fvb9KbJAdJm23SWYBbPD5UqPBmZsZQYQOrRFcjril3CbYtEYIoHZgb9LkQJIAq1FzIlCX0acY2PxYQ2OJXTfm5ikxOSoE0pQRZ1i3qhUjwO83lNbugLJNz3yDgasEchUFBM4/4rZvKabSjG31770C8d5Df0ZHVZegmvReIGVEl2M2lFlHIpFi2cgRRM8jOTLCRrCIei+C2WzZi8zoqbFRcq1LyMgWcuziJc1SA4fOwYYmira+NjWYUIZcHcYKShDdIKFA3o1ETmTzBSxXrW8OIB7wsf27TY2n0JfrvsClPTT0+lsC6uqBYz9avBS9Y4umTKWrHvgAA//RJREFU1jm1mil6NfegmbZXhx85Aqap9CyGF8YxNDuKizMjGJobw/jSDOayS8hpWgLLpp/1yqv503KQlaPC8GapvOZKaZTLC8Q74whglD7l6KcTRvvODmKNrWMuXcHwmQVk5kuIRUPYsK4Te7b3wxv0IZ/O4+ipKxganWFDVEeipxe9bKD94YQZ9l9Nir3iV7TWO9Xpd32MukeR7+SrPLVSqKlavSvk9jBUuSrGL6YxP8m8phBY39/OeA+wTIThpyJikZVQl0dmcPz0KOYXswgxXe7avxkbmU6GKO9qLGNHmE7HTo9Q5tURa+9E765bCVy6jSw0BxHfIFLDJnkqeZufn8Xk6cPIzFKZYrha121G9/a98Ieiphf6eqa78ZfyvZTPopTLmtEm1UuNhGVnJ5CZGuH7GnysVwl/O0JeKX9sF/hXqZeolKWoKOUo811UWAPYT8ARpQJrgMzbJscNprvqKbmYryKdrTAPCTTnKvBTIfRTUStRga6w7akLaDk6gKnbTVfHPedR9pSnrD/eIgHIVAVtl0poHS6jj+3Kg7fH8MC9CWxaF4RXU9ukhb6bxKAGBBZCmuHhQoxx7myjHAxK8SEoIjDKhKqYCZcxGiriSrCAK7yORIqYiBaRaq3A1deC7s0+7CdoeuiuBB6+L4m+3oCVRO9m9OQ/kzifreHycAHPvJLGj55cwjMvpwlEcsgTNOlAfB30WtCGF2SzBIFhLhIYLBH4TsyUMDRSwhkCl0sEXmOTRQO0coWaGb1z066P6eZSGVkuBKLm+7dJtlNagjC7UMHLxzIYm5Ls1PmWMbSGOijvtZ7OxeRm2fUEEAvG2V6kMZkaQaGcNZ0m6izRBmCJvvXwhUJmpEl1VZ0dajMFRiSjjKxmO6J2Mz15he1HnW1dCw60VTAQrhnw5FSHoFed3S0IeVoMMFofbWBDrIEBXtfFWzAo5v16mm1N1MzOffvbqrirs4p7usq4jW5ujGozL6cvYe10c1JXHdrZqgtnljy4kPagQpkSa+vEwIF7zWi6OZ/TrpuSczQwHeCzl07j3JPfx+L4kAFZLaUSPKUiXARTLraNLcX8MjMhVp6pQzQMZ1WQ0KA8M6x7wxnDdaWddmrOknMpVLMp1MnmOb2EWmYJ1fSixRkxn22zCtO+vDSPcqqZF6yrzJfmUF5czcWFWZTIxYUZFKnjFOaneXV45bmgDqy5SRRmp5Cn7M/NTCLPfNV1+X56Atnp8bV5apRX8uQY5fboVTyCzCR5YhTpiWGkJkZ4ldkwyw3vyalxmo9fQWqMzKv7U3/3JoB6q2RVVgqfpQUsToxhbugsC/YZLI5ehuaKerxes/tdiG1la1AHtemrBgGUG6GAB6mSC+liC6i3GvAU5lVt1bXIaPWApEusgKykcYIzTeFbAVCOgieR5EKWDd1sDmYHIcnFQCyOZN86o/jEuqjM2kJWX1lf3qT3Aikv1IP2ZgBUWgDqkgWgpCj54wH4O6jQsfBpJEelQvnr6EuLFLoVCukwwVbQ40Ey5GMZaTG7RNZYKMQqGw4cEilcDjnm+lUjpKtx2/TSuAmc4tZ5Sa5B1AmcWlpCDEcFmWIG56ev4M9PPYtHzryIZy8exdGxczg1dQknRs+Z+7NTVwiSiuiItbHO+PkdG0amwdTiDE5NXMKF6bOYSZ9FuTKLgJslnQ2MWYNhhYJshUXxVa9sXgDq7CLScyVEIgFsHOzA3h0DBFB+A6COnRrGZQOgGoj3dKB/1zb4IwR/zaNypo7xuaUMT2MSvtoFs+6JNdFOC6sG2b6b33eTVgBUBvNTOQIoguX+jhsHoJjgKi83hhRGlkeVAza2k6ePEMAQQNHPtsFN6NxKABWOsug5U/j0cx3IFCICqBzTj2zm81OJqatuzk2ZhldrEvwEUPFAO5WwiEmLdwZAKU1WlzOVPzc14aVMFfNUUOvauT/fQIDsqQLlMOWKNhUwFfVqag6T4s2LOvjSdbRdLqHzbBFdF0vo9bixY3sEn/pwG24/EKPCS7vvNngimRgxGOqojEW9iMU8bGsJotp92DTox+bBIDb0+jHQ6UUvgVVv0oOBdg/Wd/uwY50fdzBvPvdwBz7zwXbcdyCOdYMBK27LhXqtNHsHSLozg6CR9KOnc/jtb0zj8edSmJwumRGmQYb/nr0BbOr3mnY+T92gXKUscrnN7ATVEQ0OewkM/NQ/fH6v2YBqdqmKk+dyOHIyi0vDRWTzdSRZNpVmWnqwUkauY7xtp1YAVNYGULUmAOUzdcgCUP4VAJVeDaDiBFBJAig/AZTZjZjhrdepkwlAZQkGCDjknQBUZlYAavhVAMrLeCoNJeWVy7Kv3Y61O1970IX+aAt2tAIHOuq4u6OC+7vLeF9PCQ8QMN3VWcaehOVO1Muv+bGWSRhfGRZn7bn9s0yOkY62aQZQGj0TgBpcC0DpykKgTqTU5Cimzh5DMZ836/IHAgFsZRoM8tof8Bvus3kgEOQ1gF6/Hz1in89cu/muR+wPWOZiPvfSbk+QzGs3uZNtr7iL3xmmWRftGqb9Tl476YZ19aODbUq7h6wr7Ytl1qF3ft43cSe5ndzm9aGV+odh6s1Jsq6tMjdsPbfbZrKfpB9xlpE4C3ac5SFBvvq6FsfIeh9ze8w1bq50y7AHCYYhIbcp48QxPsf4LiYz+h8Ty8zruTmF7+2QKrjmws8MX8IYG/MrLz5F8DREIVcwFcTHBI77a4j5amZbcU3Tk1CKh9Qj5sVoymVGhjojDbQJBLFNfe0ZMI6hpaBo84ixdAtKbBDXJ6nwEYCZc6YsK8Z/4iJU2agJPF1aaEGmUIGXwrR76x5TQQdvewAJAql6hcqfHG0aYbhJ7wGiwCxRQKp8LVzDFD5nDdR3fnwQ33n0MBoERfF1rYjt6oG/PYwGlV9lsRqKEhuZ2WIOh+cmka3lsSEZxvb2KDa2RbBEJXuSQKzEhkYdAG0EVQOJIN+F0R7yU0GkgsryYqbWsaRJsKutlZ4h8AWXnzpXDBX0EFYkaUcjXvpGgL+O6dQcHj37Eo6MncVCbonfUmAGk2w8Q8at6cw0y6qm4gGJMJWYtl4Cuxjrjxuz6QXyIrKVAt2qmN5D7bbVTUB0//p23NYnd7ysR1T21XiqIpAq9hS+p//0EsbPptHXk8TDD+zBL332HgSTUcyNzdpT+E4y7DWs278Ld/78pxHrbEe1ZIZuyaofBGqNlLXeqTFPzvONUtRq7JtJaS2TVQPD7zAtT+H70SjOH9YUvoI9he+en8opfBp90sjP7IVTOPyt3zZroNQzu+W+j2Dvp76MWHcfPGzsTV5cl3BICaW/Wjs4O4XUzDQVs7SZwmdk/5nDmDj2nAFVEa2Bim+1pvC1UBl6R6bwOYWLcdWtZEaxRuBUwhmC5sMn03iFCuqViTLqmt4U9aDS4UO224tMlxfFuAuVAMsuK7Appyy02j1W5zv5szWEFqkYTlcRmK3CvVBFjN4MtHrxgXuTeP+9CQJCH/xUMk0VuDHZ/ibJKsdOelAEUCkl+K3UkS/UsJgqY4msaX7FUt2MTKuYUI8ywCIR82HDYBidbX5WaTttZWG5LNlm7yjRTyrz6bmyOeD32VfSZtqeOjB62924e3cIA8zL4xeKOD9SwuJSGQvudmRi/fBXsoiU5hF2FRGlHpKIaNaLG5eXApiNbUI+3o9wagwxApN4LYVkoIrOLj/uuyOOh+5JmnVTy9MWnSR4u2Rn0fIUvj+YNFP40CibNVDWFL6wqUMCQGYNVOsgprMjODz6LOYzK1P4Bs0UvgcRaaOcNlP4XKYuzmgN1MykBaqYdy21CiZPvoLRQ08jqyl8WgO1xZnCZ3Usqwg75OSy2g/nXje6l6TXVclhmBXHFH+TRI5t5639rNsmMu7wp0idbappCl+haQ1Uz/Z9RtaZQCgOjJsAlTrthw8+g1e+8RuYnZpAxBfAJ+sEdY2qVhSbzRaN+02hERkd7xrIsmV/aXl9dfBfl2R3Lb+ctvhVZNzXS0ltyzPJombr1uAAXxhz/tD9lXBZvw5ZT81fO2RcX36/1rfWs/Otc+V3DHyd6S8ypuazlZHLm/QmSEqeGnNtIpFdXMD88EWz7mlpcsQ0rlr8GKBSF6HAivrqCHmt4qHvJKS1IFGZX2H7qU47TfETwDLy+ur8XJMsS05xsLLZyewVkh8CWGKnfVO4Yz3rTG+tRqLMboN6c4PB06tD93pkUquJ3w693e/fPTKx589bjsEaeWqZNOBtcbPh8MBPhVdKxFiqgFfGFvHDc5P4yYUpPDs8Z55fGlvC40Oz+O6ZCXzz+Bh+fH4aJ6fSSLMR8vJbn3oF+H0uXcKlySyeHVrCI+cX8MiFBTxPN05OLWA8lUG+XDGA5sr8OJ4fOoaDI6cwszSH9nAnDvTvw/s2P4gHN78P9228Dx/Y+gHcueFutEc7kSkWcHL8Il64dAwvDJ3A+Skqo/kUQlQGY54glXgXpqgQHZ1YwmMXZ/D4pVnM5EqmI0LCzaShzU5CmsMADa2kj2qRw01f2FeyeSyZTSq89cvQNunaLt06/HcNotNWvbKfX4PMbky6NnFzuFbM3iYtO3k9XLwuIXrzRG9X1YfXilOznetAy66vZIt1a5QEy1DhcqjJmqHl75uu14+uChTDpClYba1+bNkYwe0EbPfdEcOde0PY0E5zNgbhoTzCRzKIv5BC+3NpdD2fQc+LGfS+lEXfyzkMvJw33PNKHm1H8oieyqNjtoI9SS8+dHscX/h0Jz74QBIbNwQt8KQqcHWk3wvEMGlKqVdT+iJetDNNBnpDJl32bItj/64Ebt2TxG17EziwO4G9O+LYsiFCEOW1MkqgYRk4XP+cuybSJg+U45OjBTx7MIUnX1wy0/U01f/27QF89oEoulrdBiBfGs7hyoIbI6GtmOzch/mObUi7Y2iplLCtz4UP3BbGZx6I4IG9fnTF6nD5A8hF+zDbfwdGN30I53ofwnH3Thy67MIPn1zE1747g+NnctDOfYaudxLIPUXPvl1NjokSv0nHebVFi2Te/O4qeysK/VoOWGbNTli+2tnPb2UukCUq1FqQrriQY9uj0Sa3SwdJs00le9QB0Rze1yK9Il9tw3nW1QnxaxItWDnTQKxWRW+liMFyET3kEEFkpVLBYqVqOM37DIGXOLsG58kFcpFcov0S7VtcRZlmFV61OYdmxDTegFvI3noVXoLXFeYz3WhmPzlAtwN8FzRcQ5gcIkjUVRwhx8gJupegrpqo1Qn0q2SZ1ZBs1NBKvaKVedRmc7vh+jK32dcOcie5y1xr5upw91XcQzd6zLWGXl57daWffWRd++l3P8Nzcw3UtVJTaW4RtmcC5zNLWBi7gtGjL2Lq3HEU00t8qwbMS/DUQNzPQkFg5MwA8HrciAa98FBxLVU1BY/qFxWotpC1Psqpdm9ECorm1+qUawEwbcFp7cJnvRcJjOk5x4qudVbiGgufLxjEwL670E/2BcO0qY+aPrxOpPiKHMVCl1fFbk1vXycNnFdXfyfzZTPLJ+fRUk/NzU8dCXCbKXxL1hS+8htM4dOhuVoDdfbSJM4OTaHBghdIUMnpjMAT8hEs2yXMKO0tZpe+mWKWZaNoRipzVK4W8hSUNRdCbj/CngAbBi+FaAPTmRKGZjMYTReQLVcR9XsQ83vpZwOzqSJOjS7h5dFFvMDrkakMzs6mMLwwa9Y4zeUWWVazWMpncHD4FF4ZPmnWOCXDrbhr/R3Y378fmzo2oTvajdZwG/rj/eiMdsHNemKm7ZWyKDGM6nHtCEaxMdGBzfEu9OggbK+merSgyPRQGOcKJfTFg+hkhdLaLY34qixqO5dsroLh00vIzJURjQbM1LS9OwbNFL5cOo8jZgrfLBO+gURPJ/p3boM/HDZp3YIcPI05Aqhha7OIlqpyyPy9qt6q8MmIfqv8N68l0widrnrh0tfmU+t7/Yqby65j9lZpeQrfhTTmp7QG6npM4Rt+d9ZAmTASlrIByy3aa6BmrDVQbYOb0bVNU/hirAv2FL7rRYyXOppKuYxhsw1vRVxCTiO402PmvY+APtY0hU/b4msKX7bEuts0he/Arggi120K36tJeeAhiFLnhpm+1uZDR5sX1Jdpbil6oXIN8QyVkvkKEtMVxKd4nSojPllBktw6W0VHlkoEC2h/0ocdW0K4R6MS9yZwP68Jutdge9LizHp4z5HCZYfNTmZmCbw+N4KaAUJAFYv6EBfHfIiRo1GveWemrq2ZNe9CXBmWYrGGp15M4cdPL+DicBFhfwvu3BnE3buDWN/jxdGzBfz4YBET+QAWYxswPXAvsol+eKhQ+xdH0VObwkMHAnjotgh2bwqAog/ZTIX6hxsL5QCW4huQ6dyBTHIdaqE45VwFC1NZDF9YoM4Cpg/1mZDbWuN2PYqsnYzST+YWymaE1Ezha6HC7GuewieLzhS+BNudlDWFj+1B8xQ+Zw2UGW1iemmUOpdaMmugLPBjyQytgUlPjRAQXL0GinKyKWry1che3rjZFgik5NkmzhQITnMeXEx5MJRxM73dZnOJRepxWepZ2hBCfXOaPqoipO+Xk8t+NlHSVRf+XL0GqnkKX+Q1pvBpYw111k+cPIRcLs20cmNXo4qNDCmzFoss6McoAw+5vWQfTvP9BZcbZ1wenCU7V4fP6dpiXc/bfE7PdOMcvztLPtfiNuZy5yL5/GuyCxf5nexclH2G5QK/Ncx3+v4CzS/KHu8vGbbt0471nfXOeT9krkzzJjOLXcv3Q7y32LJ/edl85dlil3WlX5cZNsMyY3xldoXvrtAv6+oyV72/wtZ6WO+Zc8P8ZkTMdzcB1DXSSuVSTWtQkSgixcZ7augsxk68goWRS6YRVeXxeepm5ClOUORUTFWsgNeNeIgKKSvjbN7qPaD8NpVZU6WWK9uaZKqcudMmOSXWq1zFMtMGFT6zBsq8NqS6JnCVr7qRob1cqY46Mz0YjZrpNp2bdlC5cnYXu3FkhZjEGyOUlBA2OcFdMZGZ82S9bX6yFKiVdGr+znpiYhuybFtf8H61xZ8eYia+2U0kmtdACbkHCCb8ndFVAMowf0psVASg0lUdFAOEfX6siySwM9mFPclubIy2Yl04gXXRhAEq6VoZS4UixoncPRQqWlc0uVjAKwROf3Z+AicImuZKJeNuheFbKrBhXJrG6clLODJ6luDpjNkoIlcqIEhlc33retw+eBu6CJYq9Qqq9apRyrXjnhYO91MJiPvDyBeWCORa0BmKYmu8DRsYxhAbhZDHjfaAtl/3mrqUZeNTqlEBpOIfJjCIBqg0snU0u/xRaUwRPFw5KwBVRDys9RACUNYaKAGoozaAUtoIQPXt2EqFnE1SNQtffQje2iWWsALfOyVQ1Fy4bHM6oD+33vFeI1Emzfm38qV1Z/1abx2yRqX0rW1g01WP10RrA6if3k0klGIqx/nFuZVNJGhuAahb4I/EzGGP15MMGGJctaZCSpmUHK2B0lQhA6BmBKBq1hoofxsBVNj6pglAFa9aA3UjAZQhOq2zoCJsb8IEBdqCuZV+avvqHVuD2KQzjXr9SCQIKIIt8FMpV1Hws90KsN2K0+7WrWHcd1cSv/iJTnzyg+0m3N0dfKmy4nTGLNONy/frSkpyh5vptczfLVJykkvFOkbHy/jzpxbw0lEqy6yDd+0O4Vc+EqOFBr77TBbHzuUxXQhiqvdOzA7eg6W2LfDn5tE38hx6yuPY2AU8eCCE7ev9rLPqyNWW5m4UF1MYvziNnDeJUqSd9duNcjCGXGIdtAl/Mks5QEVlZqlmdupr7ZIsdBLIub6FfLc/EYCaXaiaNVDj9iYSUX8cyVA7QYE2kXAbu36vtYmEAVBXbSJhAFS/BaAkmyQLLAClTSSyBkBJMWqwXbA2fBlFuSLdbPUmEgpSc9br2Ygb3s2X3Ti55MWPxwL4k8tBPDYVwPOzPrww48WzMz48OxvE6ZQXsyXJP+pYXu2qrI5zuWgkueFmsp02HehXbyIRfa1NJHRVXAigtMGBBaAy8BOw7GbbuZV21SU+yXR7hLrdSzQXWBKAuEKzIabZMpDgs64CCHovsCFwYgEkAhoDgixgI2B0gd+ep5nYAlVeC4DpmayrAVrGzIvTvJ5evpL57hSvp2RmX0/wepLvTzjM5+V7m4+JaX6UfETMZ3M17DV81Fwts0OOOXWCw7R7mM+H2R7o3WGG2QKVZL47RDuyf5Ag87BjZuw44NOLgzR7hXxQz0zTg3rH717h8yu83txE4g3IKf7mlwVYFaRMBTA1M4XZK5q6d4bg6SKKqSVacJn1GG3BhhlRUs+GSOXe9AayAQ353UhRVkxlYLYe72SJ19onu468DrGS0444V4EZvXKxkurcqLDP2gZ9lQCgPQko9YzkSg2zsFTzSDXqpJ7a9g07jBDSR83A663Q64XdSTNHsXL8Wu0l7djKlzktmuHSWS5uKshugk6dWq01Ph6fzUxDY057uq48K8E1OigXHbb9Nb8/XaSwv51NJNYCULbD1igIH8vlMkItHnSFYwRPrdhA0NTq5zcUGuoM8DBf/ExnL/PFQ6FbVONUKSFFBD+cKuHUXBrnFtJYzBeRjHRjf/8+3L7uDty67nbs7dmLdQRJQW8IRYK0dHYe9UoBDQqftnAbBpMDWJ9cz/IbNuupnDxy8X29UUEpP4sqOdgooZNh6g5GEfP6ofVNIkVBaeRjWAWi0uUi0hWCO76I+DzY2BpGa1DgqoEKBWMqB4ycXmBDWkCMwGjzVSNQFoCyNpFIaBOJnZupfGbgqpyFuzFHHwU0FUqlncoVAZEulokJi4BlgGVX28FPKC9mMzg0voQXRxfw/MicGaXTFMiRpQLylZpZ1K2OFX2jKqIRKh/zUvLCz3Kve02VlLlRDt5kSV61C58BUNqF76d3EwkpRAIz+QUCqDNHzAiUCoIAVM/2vfARQOmcFNH1CocBQ1RaBJ60E5/ZgY/1Urtf5eepgM6MG6XNqxEov0agolY62ABqrU0kbjiAEjFLGXQCqRaWYzc6Wv3oaA8gmfAjGfWhLe5Fd6cP6/r92LI+iO2bQti5NcQ6EcH+3RHcfSCGW3fH0N/jRyjC8qmpFComywmrB4dv0nUlTd1jel8YKuCx55YIMnLUOxr44O0h3LuH+RECjp8v4NGDBYxXCC7aNmOm7zakE4NwNaqIzl1Ex/QxbGsv4tYdzFeCp2TUbaZrq39Busgc5eDYRAGlBuESZXvFF0GdXHX74anm4SulkU3lWU7L2L45hP52n5FRqm9vK9/tzzTrQbtEvnLc2oWvoU0kVo1ASc47I1AxAqi1N5GI964jgAobsGFGoCh789THNFpsxCXLq3ZSzVJWaMOXCt8vj0BFCKAYH8VLVqVHUSsC1SUMZTz47kgQ37kSwBPjBAYpAkwq0Ot6/TiwPUhQGsa+bQHWKQ8KDRfOL7jw8rQbR+Y8bIc8jEML2v1Vs8ZKI00r3Zf6lT5nzUB685tIvBpA7SGA2tKomRGoKeblyy4fxnmtMkJdrUmC6G50J5PoTCTQEY+jIxG37pMJ65rgO2OeoFxgHjRxezxKjhlz8y4WRVIcjZB1jZn7BPWRBM0TEV75HAuHESXHIuII4obD5iozvYuEQ4iwMEfCQYR1v4qt96FAEEFyKOhwgOXfvvI5GAjAT/0gyPswWSuW85Uq21CP6UiNeAXGW5Cv1dBgm+rXOu6oZJofAeoBPupGXuoJ3oAPHirjHl7NPds/7dDroT8eP8s+dQqXj1feu/1+c9/yWxdvbiLxeuQUdzT1OmvdkxYpTpw+YnpBNfpUTC2wgfEgHmxBT5SVnpXGfMECL4UvEnAjHPCYtVELeRems0A7haA2kJAfluuWb2uT1khZ76epCM5TrsUDVPRYY4gfjILVnJESCJrmN1dwmU0k5rJszKsUnKwgez7xRWx76NNw+zRvUOHkl/q4yfuVW/uuuRLTzLo035t/+8e+0v8alUQjBOiPQJEEn5GLet8U4Fq5Zs4z0NkqFXK5mLeeyyVedcK1NWVGU2cEHjQkb3qX6Jjc9foDCMaSiPetRyjZTiVKyhw9MvGTV02evcdJ6WmixhtzDtQ1biKhc6CsTSQO2ZtIuJAYbEVstzaRYONI5ddJBrmt6XGZYtFM5fMyDQVCQvaopNYriZRNCk+F6Z1h+p9PzeFChkBI7ugFGyYXv+kIt2NH1w7s6duDjoiUyCC/bUGunMNMdhaji6O4Mn8FwwvDBFNFbO3cip20v6VjCyL+qBl9MooqG9ESG8hCfh65zARKpSXmd5meGQ9NPmoKgxUyi1QvNIXv0Nw4LmXmkKQw3NkZwwMb2tEVDdI+K0igFamlFrzyrcOYOzWJgY4EPnzfbvzS5+5FMBnDjH0O1GPPnUTD1cCm/evxwM/fhbaOGuolKukqzKYRtPJG8ddImZ4tUj1uQapYwYX5LAFSHpOpAut5EQvMl3SpwnirzLYYYBT3e9Ee8aGfAHcHw7ouEWaaEeywvsxkCVDpTrFKuEQ/ZL897DPTEjsj2hXMZZSAa6GVTSTGcP7IDNLzN3gTCdY7Uy9vAEk5EnjSImpt43vom79plAj5u/neD2Hvp34Jse5+NnaMk/LmOoVDHTXyc1FTgGamUMxTmdUmElReZs4dwdSJl6j4lCjfkxiMbiNo7zTyx9lEYnKNTSS6b8RBuq9FphKLVV8bZvOEYqlGhbxGGaD61JRWtKKdLAXgNWrlD9qjeXr9qvS0ysxNugFE5btRbeBHTy7gGz+YxZWxMnpa3fi1TxPQdnpw+EIJLx7L4KVzdUx37EV63a1YTG4x4CdMuZkYeQWDY8/hYweAD9/LctllbeWuvHbL7XoLnjqUwfdeKOJ0JomR4BZMDd6PYryfgq2GaOoyAdhRBIZPYFNwDr/y8924/84k2pMe6g1sV99O0VX7T/GlbdNPnc/hv31lCi8dXWRJqqI70rd6Ewla1CYS/a2DmMq8ehOJV50DxTZEIMQ6SNfaREK78tWoQ0yfOojJY8+bc6AGdA6UNpGwD9L1GX2NdaPWgumCG8fmvThCPrHgRdnrQU+HG/0dHgwy7XXtbvWgM+k2etZCpoqJ+RouTVRx5JIONK4gzrq/PVrGvV0lbI1X0OFnPWH9q5opr9p6yQJQmvb3ZjeRqLGt0yYSB//4NzBNmRSlHvcFtqkfq5aRpD2N9vy+J4hztO+non/vzu24a8smAyhUz00nnFOXTRXWj0001xvZ0V/TG0NObbe2x9dTsw3rW0O8MS44/pCcO+Oldcu8MbbspzWIr5rbWV2tVniF1O4q33PUZaaWlnBqfBLTU9O4h7rJOno2xvS4QLl3iX5t2RHFPfsSlG1uM1VXMVQQTShMnGxHFcqmqMnc2a3aemW9vLkL3xuRnTpWz0aNyn0J6YVZzBI0jR55AeMnXkFucQ51KvpqdDSdrougyNm4RpkvhaeVylLIb/UyF6stKAjMeHXuAC1Z//LF/L4W6a22L58i+JovNNCj3fsIwmR+9ffyRwBqqWgBqGkCKDWaIaL/3R//ArZ/8DPwhqy5+q8myzWHVAmkuKjnY9VVBarpWenj3PPGVH6diyXgo8QQYPMEgmbqoJQSCQbZFyBSb1FRw+7pJRR4zROQFjPqRUqjlBVnqLRkjXtVrYfhN1Z0W4x7wai1Nbt2FuzZeQDJ3gF4A2EKG1vSr5p29VNCTB8patM3AEA5RYUw0/wxJ5Vl5rpCupfFFurO6sXx4mxqho3KOLLlPPNZu5PU0BnvxYGBW7GFoKg73m3clJCXWzoPx+3Smr8SFvOLODFxnArlJIHTVqxv3YBkKEHw5jOjGY2GFqvmkE6NIpudYgObYbGp0g2WFRMO/VpC/Wr4UKCwPDY/gQvpOSMYW4PWzoHxgJ/1MohovAeechATjx5H9dI0+tri+FATgDIH6X7jaTxKAKERqIFdCRz4RD/CbX4qmvJNQlr1SlMzWOY0SmTYbXottWPhHIHPyekUHqH7l+ZzlAn8zti1hLXCrdALAGo3Qig/+O227ji2dUTN1MNMqYqzM9q5rYgU71WXdOj2prYwdnfFcWtfEj2xoJmaKOBo5ZadZ6svhn4WD9I1AOriaRz8xv8wu/Bp1HrjPQ9Trn0Rib5B+IIUipJZ1ykcipcBUFPjSM1Omp0xVS+L2RRmzx3F9MmXjawLBxIEUNYufFJ23jMAyiEnmw3zx8pyixzz5iRTseezIxP0eoWcp+YPbtJ1IekOLBqpdBXf/OEsvv69WTZfDezf6sff+HRCTSl+87tpnL5MmVoP48qGD2J64G40KOc8xSUk588hPn4cfalT+OX3+/C5DyTh91Hu2AqgzvlTrh0+W8DjR4o4eqmC89V+DG/7JHLtW+h5HcE8y+v8WcSGXsGWlhF86iMduI8ASlP5fNo4ZHkq31sgfq6yZQDUOQKoP7IAFFoEoPqxsW07AVSEclbnua3swmcA1FUH6WoXvnVNu/CZjourARTbohrby+nTh14DQFmbPxSY5udSbhyc8+LxyQAmyj70EiTt2ejF3bv82L7eh552toNMRI2eGTWHUVFNUPqWmSYHz1bw7IkSnj9ZpP5Sxs5kFQ92l8y25xEPo2064YzabnQ0Aai1DtJ98wCqhI/VymajhZOUV7/jDeACEzoeDuNLD96Ln7vrNgOmVoghfytZaKr99az7tltruWuAXbMfazw7n5AuT07jmdPncGZ4BNXpKXyBevkgQdX3XT4c9Psw2xrERz/aji9/qgMeHSgu+Xa1n2uS867JM92SVZT/QpEEiNgh53mVGVPGcJOZkqrKRjS7OI9CJm2eVbil3NcqVVO4qcMaZcpOW5s1PEwFlC8kuFQXBJqSbD+ds5vkl2VbHq7ydJlkq0oBWCAq0r2m7mndlDMqtZqsJk9v/K46/G59A1PxSsW8mQ5WSKfM9uVSShw2X0jI1tTLW6MgqhqhVCFwKSzMIU0lfu7SWUyePIQRVuCLz/wYZx75Mxz/7ldw8Ou/gRd+/9/j6f/+L/DYv/vf8aN/8ffxw//r7+LHv/6/4pF/90/wyH/8p7z/hzT7O+S/jR/9338fP/k3/5t5/wOa/fjX/xGe+K//F174yn/E0e/+gTkk7sqhZzB55hjmR4aQXZgx4Elxc/sDBvwJIHkJyFqo2GmDhbkrF3D8+1/FiR98zYBalzLDpuZ8dtgkks3LZu8hMjnLH3MlXdfg2fEWwNdok9XL4/ggH8k0U/n16CDD6AD6+u7AQNcedMa6qcBbI1U+fxi9iX7s7tmNXpqrsaoSzDiuye0yBbt625KhJO7fdD9+cd8vmKl+reGkGZ0ViNY5HbnMFGZnTiGVGmHjqm3M1cgIPImsAOvXyD2SCSXd1ejTPBvIXJWNjRoYKdg5KgaTKTx1eQaPnB/Gnxx5GX969GmMpWYJNtWRYZd3wxapXinOjVKNwjiDr740gn/35Hn8+pNn8S+fOIN//eQ5/KfnL+EPjozgJ+encHo6jVShZBYla9ToGyfG8LuHruDiHMETA+nzsQGOJrC7tRu3dQzgzq5BXvuwq7WLinYSUc3DIbg6P5fFD85O4Y/o7ndOT+DsbBY5Khdml0SPFzqy4PhEGt87M4k/pJ1nr8wZWaCOGYFVhyUKjLxZ5pUYWrF08vdnhUyOGdadFBIrnjeKrPKx+t5h+U3fmegC4BZZ71ZsOX/vEjmJowBIC6cSaK7OvZRiXR2246fPXp2u1rubdJ3JJHYLSqU6pufLWFjS7mcNtFLh1257ktOzi1VcmShhohA0W5WXQm1ouAMse264q0WE0lNIVBfQxm+iEbdZ26aOH6fompzjgzaG6Eq4EfVU4C7n4a6X+KIZ1LNWMTx1fqHNgsSWG2uXiLdGjluUWHRbdWh1p64x4R/vXsNL1X0j+xynHMvmamLLf6Gdpvpn25PM0GzJFKN+bLYFXz/Xgj84ow0jGrh1owt//xei+JufjuHA1gDBiBvFcg0FymalhaqNDiieSdXMOjE2O7h9uw+/+L4QHrwlgESrD8dTXjw5SQV+zoeZojq96gSGVp16LbKDZoXzGmn5G7anNaYfg2IGCVVeqmwTtZOe9FfDlYrZVU8H0r9p1nfme9uNN8Mlm8sMwzLTHbKOCqmWymTNOKLOKVYH/LJf4tXP0k3VCVnMF1gfpvGT46fwR88+h9rMFD6WiJopfUeoPzzW8GK2O4wPPJjEbTvD1GeYUpqjWWSZKDKVDOt+bW5cbaYOVY07kV2qEH+R2Kloq57twmdKbBMbM5vMCBQLkNndJau5tbLEqsur3BCQoR5lpkQYt/lWrOkQAk78t/2SgKByo0pknpvZ/pN5E6uSq9e7XGvBfN5SGjpCFogy7yhvxMILFtNPmgvQRShXo34tHKW7FLDSPnXac2Z8CFWCjsLSAoZeeMwAj6Pf/n0c+pPfxMtf/a8GDD37m/8KT/2X/w+e/M//J575H/8/PP97/w4vf+2/4fCf/i7tfw1nH/1TXHj6h7j84uMYPfI8pk4fMuezLI5cRFqnPc9PIj8/g+LiAkpLTDcCt2JGo0vzSM9MmmmQ2YkxhAtZ9Lsb2BYNkIPYEg1hazyM7fEolc04butqx/sH+/C57ZvxK3t3kXfil/fswC/t3oEv7dqBn9u2BdvaktZCUfq3OHYZCwRdufl55gWVc6YHk2OZV2jlybzjj1Mu3hNsBW2ZVof9xpBpYDSyxHTz+xOIJ9ajs3MPkm2b4Q/E0RXvxZaOzQj5QmaXPK1zuqV3LyJ+jWZa6Wy58+rQqnfQR+ClxfY+j5/lVNODXCgUFjA7exKLixd5P0+gX3x15Nckyz+N5pQJooJuLzq1jqt9A/b17cP9Gx/E/Zvej/0Dt6Mjah0YbY10ETTyqucVf3SjAsB/No6pTAnnJ1IYmS8hX/GxfsX4NoLxVBUHx5bw5+em8ZUjw/gvL17Ef3vpEr55YhQnplMoFDVq1GLWawks7WvrweZYG/rDMfTQTNfN0Tbc0tqDW9v7sDvZhZg3YK0Ba7iQ9EWwJ9mLuzrX4d6u9XigewPu7BhEXyTOBgwGtL0wMo+XRhdwdGwRJycWcXh8ESemUpjKFFFig6LRb/HapHguR/r6k9LvRrPlzRqxsF6u+c3bYNvlVWSe9WNuVsr9q6jZkde0dJNuUhOxnGia5fRMBUtUzFV8wgE3An4XFtI1TBFYlUo1lLwxZOLrUQ4k+JHKGMshZbevuIhQPQsNLvt9pmvFctTQSnkUsIqGKJNdbCPZdrZotobeUTdx8dlbysKtzi+2n9oaXzNs1EZaZLlx3chCT8tsecNWxPZGl2vzsckR2xV9aWbRGBdWm4upEuFC2oUfDLtxeMZtAMjdewJ46NYAgr4WvHy6hP/0J0v42iMZnLhIHSMv3a0F6VwdL54q4j9+Ywm/9d00nj1WwDzbh65WFz58RwDv2x8wyvrJeRd+OBbA+ZR6zOk7vRcwfa04OeZOKK+V5Ka+1Lc1fq146dlJQ5O3Sgf7+o6zwkfWRbqAR7M3PB5zVRlbCajs8FmPhu3vm1hu8Ma0m1dm5/GHTz+Hp0+eQpfXgwMEWlunZ3C2UMaj/gBKrdQrt4bx/nsS2L5RMy5I6iC6RlqpP/zGSz280sDzL6fw1T+ZMZ2UfyHJKHtSrJmRYk0p0xoma/MCMu9bxHznSA0pX1qbUykVmYcNs+NTpL3LbA0uRV3nOgnkUP8yvRP6zIAZoptVyiW/VTmQnWZ2Ov4ExOQWwbphTffLMdPSJWCh2GI2kTDbmBNFay3UnDjXgpkcMJPVdD2YaX66X+A77dYn/8z2rAxHdm4a85fPoZBaMIDj8stP4uxj38H5J7+P0499D6ce+y7OPPE9XHjqh7j4zE8w9PyjuPLKUxg9+jwmTh7E9PkTmL9yHovjV8zp3rmleXOopCqsJxRBsL0H8XVb0b7jALr234Oe29+HvrseRt/dD6Nz3z0IJNvNaJg2MIgwrfd2deL9GzfgE9u34jM7d+BzBEWf27kNnyV/mmaf3r4Fn9y2CR/bshEf2bweH9lkM+9l9rEtm3Bnfy/WJeII0r1CNo3ZobNmq0+lu1sjDspbO39d2j3FqwMClb/OCIdFyiMnn941Wi4oRlYYGXJjSeXRAhYa8RFQisX7kUhuQJwNdCTSC58vxnC5EA/GsKl9M27puwW3DtxqrgPJASMQtabKorVTUO6rg0H2tOhe0/UymTEsLV5GOj1qgydrvZPy7Y3Jagy0CFggZHPrIG7v3487192BO9bfaXb4u2PdbWar9NsHb8XO7h2IBaL0Q/5b8XXStjmNNU3dyzLSHophMNKGTdF2bOR1PcHZ+lArWj0R5EstuMyKd2h4Hk8OzRhAM58rU9HwYUMsga3xdqyLJNEVjJiNLwTutNhXV4W1IxAmmEoQXLVje6IT2wmkdrd2YVeyA1v4rXZAHNAhwnRjA3kTQVgnAZh2kDo3m8Yj56fw3TPj5DF8j9fvnZ3Ad09PmnO6Xh5ZMFMAlQ3qwPmZoTWi8k7FzhTHV9VH+868XDskzeXqJt2kayIWJXOsRL6OEtt4Z+dadaAspOtIZexOID/lULgbFW+YBc1SlzW9zFUtwNMomQ5U0+avIue5Yd6pc9dYWS6oenDBW84ilJ2Ep5Rju0m5H/MiEdMW73xt/LqeJXvFLVUlE0InmCI7/sbaNXlr2Xd+VWcdee+Y6lYamTZ3SLHJuZRqwZE5N1I1F3rbXNi3xYctAz5kCw2cuFTGU0cLOH6pRICkHWaNE7zqCI8aTl8p4/xIGdOLVQOqPEz3bQNe7Nvkw2CHG5UWj9kk4mLabXbq08xuo4pZzqyia4reGqTvmtkAqGtqQ99Z0kCA9OF8qYTJxSWMzy9gJpVGsVxhnii8YhWyFX15LTIH5VOXGJmbx6HLV/Di0GWUZ2bxUL2KXcUiinTzeKmOC1E/du6P4oFbY1jfH4BX8yidRLpmYkjswFSLdUxMl/HcwTS+9+g881HvftaZpVWKhEG5JiXEVJ5YqTSqZNbqEBRVilocnDWLg8v5DJ/z0OFhy4qWrpqDT+VfBtolpXPTToRiSVMhta5bgCdPgCPQo/uyDYRklmFFzZQaZGsXPek4AkUaPl4SFxtYZIUVG2BkAFGDgKiBSYIhbX0uNxYKLRhLt2BkCbiy2MDQYgsuLVIILAAXyRfmGzg/r2sLLpIn0gwHUZ1RpvifWVrA3NgV5NOLKGaXzIjR4ugQMvNzyGXSyBeYFoxLi7aIJhiK9m0gr0esfwNiAxsRH9hCgERevxXxDduR3LQLya170LZ9Pzr23onu2x4gWPowBh78FDZ86Bew8WNfJP8SNn3slzH44CcR7OonYKyZNE0EAtjR3oZbu7twd28vPrB+EB8TMNq0AR8lSPrQpnV4YF2/eb8xGUd3OGS4NxJGXyxC0BSj4pzAfr7f39OF1kgEpUIBcwJ4Y0PQRhSaYqm81DS/Ui5r1lVp/YKZflnW9qkiJgwrsFM61ixH7xTb/pubd4RUP9zwerWTTasBTm0dOxFPbEAg2Gbe1zQtjw2nRo607fg9G+7BB7d9AIMELQECAgV1ZXMH9RC9loTSKFCVikGa4GkC83NnkEoNU2GwFH4LOL32180kO6p3IfrfF+vE7p5duG3dndjTuw8bWjeZKYPJYBJ98V7s7t6J/b23oNWfQKNq9equJjuxeal7dfZJGHt7+7GvswdbInH0+QPo9QdxC4HO7R392Emg0xOJWeu32JAW2SpqN8CeUJQgqAvro0kCOwn5OpanSNJPdZRU+VwhgFQzEfMFsDXWgdvbBrAv2YMN4STCbrdJa42syZ7SpENTJQlewwRo+UIFJyZSeHkshUOTORwjvzy8hB+dmsBXj47g68fHDaDT5hVVCiWTpnb0rJvlh+tP8upGsZy3r69Jjt3rzXRarYDyxSmcThHSu9ekV5Wzm3STriIVoKsKkQFIkhtUhXXNFWtYytZ4tabSSZjUKHtKgRivWtvSVBpZYI2coe6xsteM3ostz/SnEXhNBTb9+VRIG5o6p9dsm/2FRUTSowhUswgGvOho96GtVZ2QfC/HbwCZ1tdRopu8sOqf1TZbP2sQ7TsyXa3HamuqtxZb5tZVyq/WIE1QtxrLtGCR4CYcdmOw24OOpAehoBvacCMRdWErwdSGHq+ZFilgKgr4WtDX4cFt2wO4ZYvfbO4RDFhtl0ae2uJubB/0obvdY/wZybpwIeNBttJidvpTGF4rOm+Wlt1SOvBSp67XUMLR1MGfqwXaO8tqg5Te2oxqPpvFqdFxPHnqDB4/cRovnr+A8+NTmE1n2d4xb/SNiQU/NT+r3RJrcENT5w8NXcHBi5fgYmHfzXry/tQSooU8ztDOMNtRX6sfD94Tx937I2yrWb7f0s6n/MbCdJidL+PchRxGRguYnir+DI9AKZHFFAxmjQ8TU6NKGnlQHmgRfpEAIjs7aXbR00G4I4efN9PRLj3/E1x+6TGMHXsB6clh1CtFFUPKGI1W2bWHmaWDzrq27Ea4TdtIe4x/1G0wyco4vNRCcOPC0EILLsy14OR0C45NteA4r4angBPT4D1Z94Yte+IzM8C5ORAIEQTx+6F5F6YzBGZU1NIUojMZPudcmC1oRz6BLgKxootgrMWwAWe0lyZgy7PQaGTLlABylWBCGzToLBNjSmNvNIYIAVHb7tvRdduD6Lr1/ei99+PY/Om/jB1f/FvY9aW/i52/9Pexi7zzl/4ezf4edpJ3mevfwY5f/FvY9rm/jo0f+SIG7v84ug7ch9atexHppRKe7DTbC/uT7Qh29CKYbDNrmBQWzc3NlCuYF+jJ55Arl1Gm4lgUs7JptzHDEvYUgMSiRhkV18hSMGsU+F3hILa1UvnXNpblElITw5gbOovZoXOYZt6On3gJw4eeNnl77vHv4Mwjf4qzj38PM5fO0MG66WUzyfOeJ2WkIwTUqLydQKtRoSJPxT8U6kBr6xZ0du9HLL6BwkYnSrDUC+i20B69UbPDJNcvAmy8tdOe1hJZPXsWOaFbMbHI1EWygFK+MIO52TMET2eZV1may7ZVNq+d+A39Vd0OhbvQ0bkH0fh6gsAozbXDYMWUD4E6dZS4KGy9rAc+socKiHpqlxsWh0ygLZnhFqAkS+ivACCVwTpCHi+2xzuwK9GFdQRKQYIaNbSb463YSbOoh4DSdtxJi7ViZ97RTccWQ0p1yZpSIhOReU3yMkxmO3kjx7xIBMK4tXsDPrHlAB5avwO3dPWjNRI1vaIXFjJ48vIsfnxuGmMpa1v3FUHvuPzmUvu9Rk7Ym9NpOSlvKFk1zjB/DK+6t/5ERmkzfzfpJr0OLRdemygAtMFCoVBCscT2sFrGYraK+VTdjExRFJAIgCi3qwRPuppSKFlNxbnqi6KAEDJ5oER3TAmU88YL/ljFk7JC+kQD5YYbdcoU406tgkBhDv7cDAKlNDpiDQz0+dHV7oWH4MIot0a22Y5cV1rDXfnnmJn7tYjm+rcu9rPNumd4jZxdTmPLltYiaX3pMPWqyZz0ihaz1mygw41YyI1kxINdG3z43INh/OMvJ/Clh6PYsd6HcFBtHsyxBLdu9eNv/1wcX/5IFPu3OVvFa7SQ7UQA2NTvRW+7NsNoYCzrNtP4shVr977rTk70TFzV0WMBxRWJ9RZJ+W23Z2+VVG50pMbo/AL+5PlX8NuPPonfeewpfPXp5/H1Z1/E7z3xFB49egypbH5VSJ0ovZrUaVnGyfFxXBkbx05Wmv1eDyIEUuMEq8fZRiPhw/oecm8AkST1fn223KHwJskuT1NzVVy6wtrFOrktXn2vACg7gwzzfznVmPVUkKTgCaC4zdQrKitin8/sze4l+wLkoA/+kHXVeynF2nQgPz+LxeGLGDvyopmmpp2btJbnxd/993jx98h/8B/wytf+K45887dw7HtfwYkf/jFO/vDrOPG9r+H4d/4IJ3m9+PSPkZubNdvjBrR5gd/PoLJwUun2BEMId/Qg0tlrwJmmJ5Wp5RfKQFajSxpRytfIdSwJ6Ni8ZMzrWMyJG1jIWpziuzy/rTLuKnB+VtIgK6wOOwzxqsqrudBenf3kaTELyX0eN4I+F2LUeQc63bhlkx+37/Bh9yYvIrRPjGKlqSlBTBoCJ235KUDoZVo5G0hoapvATnxwM8L9GxHqXYfowEbE+BwV0yxCs3DXAMKdfQi19yDQ2gl/oh3+WBLecIzAKAoPlTtt9OD2+o2bBnQKfKoS0Szc2Y9o96DZS79Sr6IgEFUsM62K0CGsywGl/eViYRuJ1LOy3LuiZ17DLA+tlFhBc6JwDaVMCuMnD+LQt34br3zjN5m3X8XJH30TZx79Ni48+QNceubPceXFx7AwfMFMJ5Rfxm3jZpNn7yI5ypj+FDI7suZiXalwE1iKRSZF+GPYPFHQO10nhqyrUexs4BSN9KGtbRuSrVsRifWzPISNuexa3lluW2SZWCR3LfEhO84bx758MiGw66+mUJSKKaSWhrEwfx75/IwBUxZccMJ3LaSwW+zzx9Devg1tyc0IBtrgcWskTOFmGPjeclXPrKc11qUKG00WL4PXzNur/XViQVr12kkLi+WHAI2m4W2Pd2J/ay/2kTdErDO0dBaUkw4OOd++WZI7CobcbKd/+9p6cXfXOtzW3ov1lEVxZnanN4BN4aQx25boIGByEzgVcGxS66IKFgBUpE18WAdV7ykzrOl9byVU7w1yssiOlkXO9XoSk8jkn4SoWE9Md9MxJzaWXpssiaLvrKe3Trbfq0juOW4qXLzYsuwm/bSQk4dkNnQNgqSWljoVdB0iy7pbo46QrmFuSesrYa9FavrGEPOeZbPu9qMQ6ULak8RShjpHmm1rQaPZtGlr7eYrfi9wlc5RX6lTwacMqflC8FbyaJ8+ieDMZdSpyOhssPtuj6O9lW3CDRp5WiG5r/ZgtT9W28+f1/LeEuhNpGeH9cs/tj+m3bDNlHxizRCaKbiwWNKoXd1s9d4adxP8SEZSzntbEI+40EcA2Z6wzanOuMm6hvmskabWmBvRoNscU6NpkQq0vhcgi4XlGTBHP8bzbrNngbMG/vpRUxqsKhvilbRYi9SZqNdq1zzU1cTqODR/y4oXw2vsvHlSe1MhsJmcX8SRy1fw7NlzTCcvvnjf3fi7H38Yn7/3TgLWIEYXFnBhchLTSyl6Z41YXR1uq9wz30plLOSymM3k0CiWsJ968G4v84b2Z/jJKPFCrNuPTYMETwT+JuCmnKx279qIH9tpusj6NDlbhr9eQW+YOpRl4V0mEydmFhNaQMlDpV5nyyixNEqiKVf5xXlzaOLS+DDmhy9h9tI5TJ89iYmTRzB29CBGXnkRQ889hQtP/QTnnvi+GV04+6hGGv4Mp3/yLZz+82+S/wRn/vxbOMd3l55/BMOHn8P46cOYGTqLBbqbmZ0yO+yVmdm5bIb+XMTwwWcx9OITSE+NmgwNxeIIRKIm2NYW2S3m/KEwgYTAgnawM8odAXAs0oK2hAudreRkC7pbW7C+241NfV5s6fdhxzo/9hLs3LbNj3v3BPCBW4P40J0hfPSuFf6Y+O4wPnYPn++WWdiYf+SuoG1Hzw4H8XHaEesbuZlg5Te755gQK7S8Y1nQmi8fFTCNDAlwNghiKkxnZYaHQMgTClkHhbkJgMTMD8XPgFkJYv4bcUSh0yAAqetgSYf5bM5pIph0tjQXy0wKR7hzwIAxty9gKlaOeZwloMtrRxbaUW//tZJd903PfJgAVmBSwkkHXWZmJ82arYkTL7OsHDMbXGjt18LoEPky+RJyC7MGQBnlSKR68p4lKx1NhA0xN5WualWtR1NGLeajiYsdIX2nBpD/Oqg2GGxDPLYOicQGxGKDCIWpeHtDtlW713LFo1VkvVn5u5qcJNRJ8gpftVJAIT9L8HQFmfQowdMc07xk6veK7TciOzz8d3sIwsM9ZophLL4OgVA74+QzETajZebP/kZ+iFX2KmXTseKA7zck492r7cl1jW752NC0B0JYH201a5SSNniy7FxfkpoeZh0cjGjdlLU+KiKgy3LuZZzifDcQTqAvFEOE96VKHbO5EutV1YzcipyYWB0n6pSyTa5nYK93xJtITttRWfbGiZPV0caGUiZ8eT2Dseyv3GUdcsJgOp5MWXLIvnfMdGl+vfrhzZM+V8WmUsfCR+2aV8O817OmqNBvJ3w36aeJlLk2Mf+khEvxa417zPb3kqPaQGJ0poqZxarpNPOganbdc2nTH/Md5ZIngCxlYi7UZWbDDE+UcPJSyazNkUJvYSirMOcJrDSqla37UdNsArbXwew0kgRQycIEkgkP9u6K4a79MSRiVGjM1EF9f4NoWUO3OhzM7XKy2B6/kf+y3xTHlc9Vb+2WwTZUPanUW8zyCi2zEPmYRhpZ0lWiXBNTBD4FQgVIlQepbA0ZAs903urwXkhTaV+sY2K2hvFZ5U+N8pf5w8SWWwHWV3mZr7YgXW6hn5ZfCsobRedaycTWpJ+VAFYU7fg6nijC4mYyjy1mbZI6ORezOcPaNU/6gpUlTd9c9fm1kPSRCnWsqaU0rszMYXhOu8jW0JOMY31nB7oScRTpXzqvDtWGsb/Ko6YwW7EDssUi5jMZ0/ke5Pv15QJ6y9QpqLtkCL5SdMMfUf3RjA1+ICesRHlrZHucYzmYW6oQvDHvS4ybk6bvFlvppGSrU+ktm7UqJSaMTppPTY5i7vJZTBDkjB59AVdefhIXn/4Rzj36Zzj1o6+b7bOPfuu3ceiP/xte/sp/wHO/86/xzG/9urVb3Ff/Kw7/2e/hBIHThecewQQV6MzcNGPsRjDZYdb1JDbtQvvO29G171703PYAeg88iIG7HsaGD34W/Xd/0GyEoIxemhjC4vhls4OcwFMwlmAma6RD/w7ws3qFTHRI6pno7/BgzyYf7tjpx/4tHl69ePiOED5xbxifvi+Mn39fFF/6YAx/5eMx/M3PxvAPvhjH//qlBP7+5xP42z8Xw699Ooq/+knr/V/5eBy/+om4ef7r5F/7FL/5dBx/8zNx/NpnaEa7f5n2PvdgBO8/oNPKQ9i9KWB6P5bBgX3VFCC3N8AK5zI6dYvHQ9BDoJqaRyWfsYCPgAyBjdaGaWtJPRvlU8p1cwY6br8GqSpbfyR+L6VDI1eR7kF4DICqsCBS0dM6NL7Xug+zQxrdNQLvGtknYUXwpJEByzf1HvkQj0bQGgujNRok+xEN+ekvASOV+xrBmw7ArNnxU0wMS2rYD3T6XWTGzf57FTGKkjNG1ohoxaQzDQwwMeYsnS3aItyUUpZZlwFJwWCHGXFq79iFcKTbKgvyi/l+PUk9euVKDtnMBJYWL2FpacgcjGt67aV8vkkSIFP4w6EOtLfvQDK5maA+ZPosDeQTeGK8HTbUqLE8ldmgpVEoLvG+YtJnOd3eBslPASmBJm05rkTX8/UkBVMsV01JoPvyQ6BI8VbO6qrSK3Pls6YeKkyKo6buqupqZwz1Jsod9US7TUcD8+BtB/fVDigJbgRbP869uTN/ugoU6jw4jXY3f3M92CGrPlqkdHYKUZMVJa5+LLZf6LLKzpsmywXt7lilYlbI1JBjI55dqCCzUOa1jByV6mJWbehysG7STxWtlGXVT7/PjUjEi/7eILZuDCJJRTCdr+LI+QKOXSyZncAC9TyChVl4KgV+Ry2R8rbm9iEb60Mh0Y9KMI7T48DjB/MYm2bBMELRkn1sYg0IkOKfrlOGsu5EMuOIz11AOD2OwXgRt94Swd6dEXT1sc0USHcU/xtGKwXXqS9WiJ2fN1uLVtxbuefVSmYjG53O2mXARtJmBkZ20kKKdWqEaXfyctkcXnzoXAmHz5WZD2XmQxlHxZcqePlMGc+eKOLpYwUcuVA04EodVJY24vjp+GL5ZHy2vH/btNpV+eLEx5ZZzf5cJdwcm+l8HkeGruCVC5dweWYGS9oYjG2q0kLuybb5ovn7a2WS3PF7PYj6AxiencOfvXwQf/jks/jW86/g6OURFMtVDHa0o4vASsjNyhsrbI479pMFoLJZo58HWO5D6TT8fDajabSktlkbsBSKkpuW/075fztEXM14tGCm4sGlgt8Ce+8m60cjG0qcxZEhs/PbC7///+DRf/v/wo//9T/C4//hn+H53/43eOWP/gsOf+t3cfJH38C5J76Hoed+jJGjz2H60lkszU5RQarAHU0i0rfJrL3pOXAfNj7wMWz72Bew4+f/GnZ/+e9j71/7p7jlf/rnuOVv/DPs/pV/iJ2f/1vY+ulfxaaPfgnrH/4FDDz8c+h54OPovOVe8j1mx7hwdz+qxQKmTh/B9Jmj0JaLkXgrfAE/G2wPM6eK3MIM0jMTZkMCNeRmPRRBitfrxUCXF3s3+7BzvRsHtnjxgVtD+NBtIbzvQAB37/Hjlq0+bBnUPFmPmZ5Hvcb0fDBhrALLdLFGeXgVU4iZsuT8SdnXlZe6Gli+15Qdr6dBsNCCpIaWicSV0dYhbqzOTO8Kwzr80hMYeuZHBKxUavmmlsuiTsAkT4wSTkerAlBmo4W3Jj2Xw8l7s8kAG4dAWwdCnb1mKmSpWsU8K26aIEbASYtarR5zKfwSZK/P/DFXH9M8xPS2AJQJOmJ+N7Z0+HGgP4S714dxz/oIdnf54Xc12ABVmF41VBjnwuKsiafVo2z+V1jP7ybb4XgVMX6mHJi0sokWzTo9fUdjfaeUrzUIGpg+4Vi3AR7dXfvYOPcYZdN81uTE9aAWl06QhzXqtDiEhYVzyOWmrXcEQRa9ZsxWkVP+W1o8Zlv1Noa/k+H3BShk6Yt6gAzzycSZ5YfZaxoujZZWqgVkUiMGvKUzo6hW8xZwuF7EKCiuyoarY2TMrdu3TJbMZxlnvTGsjhqyOmx0zlkLWVcXJbsO93V5yT4XvGKalSo1pHMEkAUCSdP1aTWISiNDdvjfOjXHmMTH5bJ7I1h/KuNMCz0p8KYOSO5qVM2Uf7vRv07skPx0Rt8NmXvJVTsMIl3sW8eeLs4nb4kYJ8n2dLaGo6ey+O9fmcA//peX8T//7xfxP//jC/gH/8dF/JN/NYTf+9YU5hdL1gjV2/f1Jr3DZLf4Jtv8fg86WgPYvimMA3vC6Gpzo1yqYmKuiqlFyXQgVFpEKwGPNnxQxzALqGFN48u2bsDUugdwsTaIk1ToT1zM4/KkNpXR7nsuoydoQwqNTOVatItfA52jz6Nz7AX4Wso4cKAVv/r5XuzexneSG2Y3CqdgX38ypXW5wr263BoTvnv1mzcgfcBgWxrICpkn/mgQXudxasRJMxPyJaVJzVTtibk6/sM30vin/20B/+oPF/Fv/3gR//FPlvDvv5nCv/16Gv/mqwv411+ZN/wb317Ct57M4pGXCzhKcJXLax+8BnKlOgoEu5LjfupkIbLWXslvBc1E9zqSpeE1s+XP8o2TxjZLXkp0LeWLODU6ga8//yL+858/gv/+kyfw4vlLCibbFa3hstJefLUbb8RaNxzw+bCjrw8P7dqFTxzYh8G2NozNL+Cli5dwSDvoVUpmaqpGosqmM9v+/ir/JPt1XcpTJ19Io8xwu2nf6DB2+Q/zEqNuNz9bxsiEOk/5ThltLInfLNnlnwm1cTCAB+9KYt++ODZtj727U/iUGFqLMXn6EA5+4zfx0td/E4e//3Wce/5RTJw5hgxBiTYEcAVC8Hf0IrZhB9r23IWeuz+EwQ9qd7dfxsZP/go2fuLLWP+RLxIE/SLWfeCzGHjgE+ilnY5bHzT2W7cfQGLjLrOORyMfwc4+s7ucWb+TbIMvRkAUTcBP1joeN/3TO+00F2rrNgVM071mr5w3h88Go3FEO7rgD4eplKgHcA7ZuVkzbcw07swr9fBUa9Z6A50loLmxGkrUGimXu2HWJolDfr5jg+dlBrtVaARy6KHJanNPZuNpKZLNLDPasfJ11b0DuCUU2uIeMw9XfvI13SV4KBXMOUyXDz5rOJdK2d9TydJuhAJSBDayq+ca88AESBF7OyRPSG5/0KR1NNmKlkAAs6wEWgOl19pUwtrS0gJxV/v4WiEwIIqNSMTrM+uhpOxogwn1akihivhdiDG9wxqep/aoVSr6L+UyyMxNoVLI2f7Z6WplxbtMCoDDIl5X5YGVntbFEnECnQIIkiUydrsDiMU2EHjsRCK5xYw4eXwhvrdGTGRH+fzWqDksCpqAuhulUgrp1LAZddI25ZVK3spP214zqSzbEbiK1AOlKZ/MV18E8diAWasVUfg9QQp+C4g5HQhWppHpid7Jv0JhjuEYNbv8FQsLNFMv7IpfCo9JTjvfnQDaF/vGctNYbOJlQKN759kGNssgxwY3Ajk67Hn1s8WWGWu+YduMIEjfy58GlZdqroTyYh7F6Qzyo0vIDc0jc24G6ZOTSB0dx/yhUcy8MozxVy4jf2QSbadyGDxbRsexIka+O4YXvjWE4XMLyGZZxySXNG22YE2XoJCw/bLjaG5W0ug9R0p+c2UamQZTZVjpr3TUesvr36Q5qSJFQscgLHe0mPQSKb1koDDJ3DFzyLF3LaTvmr6VYwLC5TqOncnhiedTeOlgCqeHChjNtuBK3o0zc8ArZwo4cjKLyZkK6jrs0a4LN+mnkJh1fr8bne1+9HT60d/tx76dQezdHuDLOhYzmpbrNps8JChjE4tD8Gen+R3lm9trymEh3IHZ7r1IdWzGgiuOJ46V8aPn05hdtGYZmG3SCRaWMnxemkN4cRi+xUlsai3hCx9vw0ff14bBnqaRJ9MYOixqLt9vjUxJp3PNLq0U2ZU7i+znq41FdOANQ2NbsD5fse1jM9IeaCDul2mLmY43MVs1U/W0Bu3OXX585O4QPnRHCA/fHjId4B+8PYgP3xHEJ2iuDSa++HAEX/5IBL/84Qi+8MEIPnBbCB0JNwFqHePzVczTLXmZ9BGkBnRAOh9eQ5l3oqfrq9++PjUnDSWiuRpfll8027DIrE+qVXHw0hAeOX4CF6emzejQiSsjuMT7JU3nY3thfWnpC9bvtZMlinSWmBubujvxUQKo2zZvRIL6s8/vh9tHpt42l83i2TNncXZs3PinKZDmpomcRw2YZIo6PL9mnWlLM7Zu5q+TabuBgKe0UMbliRKm56hPEhTbgV+bJGflH2WtNT3a5oDN5tmNzeuD+MC9cXzuox340me63j0AZRofpqymT01fOIUzj30Hl156AjMjl1F1UQke3Iru/fej/54Po//ejxIUfRwDD34cgw9+AoPv+xTWvf8zvH4aA/d/DL13PYxugqWOvXehbccBJDfvRmRgMwKd/fBqUTVBkcsn4dNirdEhIBDwEdfFVbG1fqdhniu070ewrROBZAcVGj9B0ixSkyMo5XPQZhZaCyVlVTv5ldJLZmc75Y2XDaw2dqgR9KiHp1jRTnEaFQIKOhxvsWwJQOanQK3F1nCl0e3IztWQc11FSjtermaRfRXA0jQeLW4Uq2yIdPaDq8645lMozFKxnB0lgi9SkBDgMT4CTOVsyqSB3KoyrXTis5xdURjeLjFs/gAiHVSGo0mkShUKc+YHUWeBFUM78SlN3lzhtM616AiF0MWKqTzIE+zqbJ5sqWqlL20pHXTIqKmcpGImjfT0uNm+3ox4GdP3IjFkbxA4ZY+1Xb/1oBEYAz7i65CIb0Qw1MGyq+l6NYtpzRI5b4WswCjFrD8X6rWSOcspI9CydAW53BTK5axlzx55WisKKqvNZIEqnRcRsNZqMfw60Dca7YW2Wte0PGuonv6aSPPKsq6dNnVfrTMcpQWkMqPIZMcI6BapA7BOa3iXiaNPLT+sBkTf6CKnrqZlM9lnmTRrHFl562V1NlRRK1ZQK5DzLLPZEiqZIirpAiopMkFPZSGP8nwepdksijNkgqDiVBqFSfJECvmxFHJjiwRG5OEF5K4Q6FyeR3ZoDtmLs0ifn0GKYGnpzDQWxacmsUDgpOsir0sCUeY6RfMJlM/OIXGlhN5xoHuihc+UNxdK8FRZ30IRpqkH49OLeP7QBRw7PYK5qQVU1EWnBGCdaV7f+J4lK4jNP6Z8SS6vAKjrF37HJQEngXOV9uYyazq07HvR2j6v2H9zRNcYpQrbkQuX8jh2uYwrngim1/dj8datSO3diMxAJzItHqQ1N3+xgiyVBROGt+rlTXp3ieVJxTgU8qC91Y+BniBu2RnF7fsi2LRO09LZTmu2RpHtdn4erXOnWddfRmL+PHy5GbgqeZYZD0qhdmR6dmKm5wCOL7XhmZNVPH20gOeO53HoXBGXp2rI5mvw5BfR5VrE/q0+PHx/Kz79oTbs3RFm+WEpkuJyvel1nVShtViAxrKq37U/Wn6z9us1yakWwoUCUN2hOjqCDbMpxEKmjitTVYzPVigr62amkEDRLz4UwefJupr7D4TJUXzxg1qGETXvPvtAGB+/J4S7d/uRiLnMmimdDzU2Q2BL6qI/GyJVhLQxCMP7WkF+e9XWao2Vdbq+IdGKOvUnFxexQACzuacbm7u7qLdWMDo7jwuT00jlNGuDromXP3sTCU6ShKzWCEoDfqyn+z3JBII+L9ukMCKRCDRraz6bx6mRMYLOefOFqQRXkeOr9Ds/dW213dIwxin/ZyifJfn6qR/spV/RQhXTsyUcPpHB2Yt502lgANJaxFdl6ucpys+psQIuX8jhzMkMjh5K4ZUXF/HCMwt4/ul5vHRoEecvZjA3U0QuXX4HAZTpahDr3nrW7jIVAqhKoQCdM6OtreMDG9F12/sw8MGfw/qPfQnrPvQL6Lv3I+i85W5z3lC4e8CMFqmhFPipFpgwhZwBMDWd+WOPmFjAiICoaUMD0/26EgCbRUpUq3CY5JUAY4a6g2H4E21mh7kaFfzszBSWJi4TSA2jMDeNLAFVZpyAr5CFh8qZlwXC5/fC7/dR7riRKTSQJ4iqavElHZbQSxM85fNWhTLKGbk5JCKz88nVhsuhE78+OWsd1EmfiLqRiLituZs012YL8YAH3TEPehNesgc9shPUCBnzpFJENZemksi0oxtV5ovyZnVY3h4pLzTFMdDeCw8BbonSJM/8ylerZjOJXFnT6ywPrdE2i82z+X01af2HKnl/LIIN8RgCLB86JyBLRbcklMr4U8U2INHPeGrET64VCBY1/VJnRKkyOkJC3tlevoukADjcTGuZkZTHJg661S6NPvh9BJMEHdrCX8BDwGmF1nBjDZJby39KH5NGK82bqMEyks9NY37+DJaWLqOYX2A+1ykDNdIlewQeSlgTthWy3OONKfOWBf163H5Ewt1IJDYikdyMQLDVjEjVWZc1vGs2J+G9Fr6KzeG4kiflItKpcSzOXURqgfU0u0A5QLvaSEU9GSpL/NM2s/liGUtpyo+lLK85M/KpudOSEnJLoKiaKZEJisQERWUCotIc7U4TDDkgiOAnN7xoAZ+Lc8icJ/A5y4bnDOUFgU7q+ASWjjFMR8aweGgMSwfJr4xg4aVhzL10BfPPX8HCc0OYf/Yy5p+5hNmnLmKOPP/sRdobRvb4JIoX5lEdSaExm4MnU4a/3ECYSnPMH0BrJIyuWBR98Tj625Lo7W7F4LpObNnejwMHNuOee3bjwfv24Y5bd2Cwv4ONSgrf+ckh/PF3XsAPHj+Os5cmmWY5lJkeOjdKU32tTCHZl/cUrSq2Vjm0ADQBlACyZXz9ySmrDtGP1XJCD9ZlNa1peG1kPGgxO6kWUmWkWnyY2bkJF+87gGP33oHzt1BBHuhFLRyAm/WjWNSoO+u5wvlezLub9DrUlGnKd7aB8ZgPmzZEsWl9BNs3RfC+O2O4Y2+IiiflE61KVsUWL6H/yuNYd+lR9I68gDifg9kJgqk55APtmOq8FaW29ZgpBPHHT+Twn765iK/8edYcEKtdfjs7Ati7O46/+oUefOFTHeju9KmxfI1i6xi8U4XrqgC8KjwrtLourk16bTYRImtcRQCqi+Cph+mZ9NWoRNfMZhCXxgV8KA/ZbmgGUVwbgsXc6Ii70c6rdCqz5ILtrewUSg1kC2pTLJ0vlatjfK6CM5dLZtqlh+k5QPC0OVZB2E2dULOK1khDEz6b30oKq/XUd8o+M8i1yhVjsIrUdkpvGmhvwz3bt+FL99+DD+3bi0ggYA6pPTx0GTPpNHXJlU74lbb6zZHaeq1H0uiRpuoZQENSp53CEPR60RqOIMQ2zbzhz8ougBY5eqBGr3pbE4hS587y22PUb85S19DG4r20s6tewZaWOtypKh5/ZhGPvZhiG2+PQpkfm5lQ2mRtbrGMc0N5PHcwg+89tog//PYs/vMfTuNf/Y8p/J//aRL/7383jn/6b8fwv/36GP7hv5rA//Zvp/CP//0M3J/6u//sn8vJG09OQqgRItu5oY0KZi+dNqNQLf4gQp19BEmDCMTbDIjRlAk3E8kkvkk8ZZ759IaS6cmkf9V8FrUiFad8BrmFKUyfO4bLLz2By688hakzR5CZGkO9XIAWZWtNlNOAS7/TTjqqdNGQdnUx+rk5pyVEAKMzBjRioigpJazUsH6vB8lt+UXdELOpuukFKbKShykbB5MeszaoK+pFGw2SIbfpaJqnAKi5tD18AF5NZwyFTYi8gSACkbipRG8ooa6BlEb1GgGuzqNKzSPNNGzzutETj8JP1KfzbhJBv1lwqAZCeS+BIHot3wWONMqk+bYZgrChxRQWC5qy1IJWxq+DcVWWlhjRrEYGWWm0hSkzDX4C5TYdDExwrvg5lfRdJ/WoUHPKLS2ikEmZaYa5+RkC+QmmXxXxeAS37tnAxrXTAHj1DxQY5/MXJ6kUT6HB8himQp1Ytx7+WNwCHW+BLJEsUrrwXvXXYaZ8qbiEhaULZo1RqZRm2deIhuq4pjTZ9vTM+PBHEpPKrm1GNqNmfG642KQwzDqTKhYbQCw+CH+g1TQEGvmpa+SH6WFGj7VjY4H1MksgkyKQmV9AamrUTLVduHwOqdERFKaXrBEfA3TSZuSnupRHg+BJ6/GWUnmcvjCOp188i6dfOofzQ1PIZksWeMoR0E8sIWNGggiKLs6Tea/nKwRKwwvIjogJnMaWkB0nkBKYol+5qRRy9Dc3Q7/nsygt5lFOFQ0YMyNVhQoa2vaJgM7Fcuhio+JiQ6Htx9XB4WMaBPxeAsgQlZkkNq3rwq5tfbjtlg247/ateOCOHXjwrh1437078dC9u8g78IH7duLh+3fjww/uwUcf2ouHH9iF9921Dffcuhl37FuPA3v6cdvedeZ5XV+Hyc3LY3M4eOwSXjl6CSfPjWGOYb08MovRCdbJTAHBgA93EYBtHOw09pVv2njlyKkrZvRKjW+svRO9u26FRpOVv8rrG1d9LLdVP3MLc5g4dRCZmXHjZ8emnejdc6uRXab+XscwWHFiw8+2oEjWiLwzayE7N2HklypfwBtCPNDGqyU3Bfgr9RIypRTK9RwCATf6ugPYvyuCaMLL/F8rkPrSqW8kKRAsj1NzRbx0aAln54GF9iRyrXHUIgEEFzOIjc/AP7GADm8NO7ZFzbQv7eBm2tgblhc36R0hZqHa8kjQY3bC05EmceoUPQQ5Pir2qQzlVIHljPLEW84iQuCUnD+DtukTaJ85ST6B5OxZhGkO6ikVNnrZPNtIcjLuZfsRxc99pB2f+mAbNgwEzOGxza2tVXwon831OpHtmDZpmJ2v4ODxHCamtStrHWF/DMlgBwGHpfPJrt8TQDQYR5b1aCJNua6zAyknIx09SPQMItm/Dj7qKupcMx3rvOZSiyjmsqbeqs3QOu78/BRyc5PUi+qI+1uwv7WMwXANIU8LchTHM4UGdQcgU2nBEgGQZglt7PObTmg1nQpOc31qrlomqPwR2FLH+ZOHC3jqaBHD03SE8RRAu7erjFvbK9RvlK5WIlRZv7NVF84seXAhTQDAti3W1onBA/ci2t5NscLvjceW+xKAmp6emhjBxMlDyOUydM+DPfUqttBcRypPUw4fIZhYpB8BgpLdgwPY0ddr2hZDko826VZnHnYnEtjU1YXeZNyMOJ0eHTcbNXjcLjMiNdDZYUKskK983pwCb0wKv8WaqeVGPBgk8CyiWCxhgGDojk0b8JH9e7G1r8fM5DJxNX6s+GPCQHMv41xjPp4dm8DIwhJSDGeE9nYxvXTCaJ2esKrAzYw7Sx1Yq/zj1MO1uVssSrdp37jmd2N8tIivf28G330shaePFHFyuAVjqQBS5Rgq3ja44z1wd25Eo2cn0t17MNd1C5Z6bkGqZ+/bAFCKyRosoa2pFB4qv24qxQZY8Oohu8R8NtMgTGFg2WIjNHvpLKYvnkLD7TXrkTR1zkskKjserx9eAiun8DQn5g0l+mcaYmaIGsvC7CTyc9PI6/DdxTnkWUHLWitU0fqguumJ0NQwL7U9DSSq11sCQqdVB1hZY6EWAgIBqwYVE1Z+CkSN+GhEREln0crd2yXlgxB+lpVZ22oOjVUoNNUTUkcnG1eBJ5/2zfdoKNRlFjvOZGus0C6zS53OdvIQNClEXiolQQIqgdnrkvxSpCWRmG65hXksjVxAK8PQG48jIAWaaDMZImhjGTLWjZ9XpY3zaF/Vg+HsqLNUKuHM7ALm89qdCBTIbrQyzlowyTpH8FRHkcprloBSK3P8wQA6qYAl+tbTtgQExZvcvcrLd4rkt8WME+uHGoNC+nUA1DoLQKls6eDFs5cmcPrihA2g2tC6fgOCCQIopQ/dNMCGbBbcU6iaZ15NL5PqpzouzD3LqM1m7QeFjgFBJAm2SjmHdHoc6dQIspkplIsZ1oeqmeKm0R5Ncaub6W0VVO3pbVUCicqSNZJTnstZozkEGiUBnWmCDXJlhkKVYCczMo2loSuYu3DB5vOYPX8ec+TZc7paZnMXL2J+iHxpiOBpmOBpEtlJphndzc9kLZ7TZiF5lLSeqFJjOlWQyhbYcC9hZGIRUzNpKiJsPRkvTetTU+MSwCF7WI88LDd+xj2snR0DASQjYXTEYuhOJtHf0YbB7g5sIDDZNNCJbQI8m3qwZ2s/btk2gL3bB7Fvxzrs27kO+8kHdpF3r8Otu9eb/LtNvHcjAdJG3EG+fR+v+zcR+Aj8bCT4WY+9Owawc0sftm7oxgYCmsG+NvT3tKK3O0llKk6gFUdHexyt5HhbDNFkBJFEGJFYCGFyKBricwht7TGGNYF1/e0Y7G1jYxLC7FwaI+PzGJtaNFeNxukQz0g4QAC1BRtZvgxRptRYd94IQInsC2/eHFvl3uKrzcyPqjjLcZ4yeOL0IXO0hcpv+/qt6Nm+lwCKbYWxqo9W3GjmFfeuehY1PTt25L56TotUVora+anCMs16WaPsz9L/DIG7whTwhamYtSFoH0JNFcwAKCl+1w6gmojpTRFJJbOIsxczePlQCkNpyuquNhTbE6gyf8KzS4iPTsMzm0JHoI49O8MsE9ptVPWVgX8DL27Se5+kIUiPCvo91tbmSR+62v1oYxnSNs1trTrPT2fgVOGuFOCvFuArZ+AppuArpBBg+fM2WJ8DQGerFzs2BXHvbTE8eGcC99wWx55tYbQTkOlcScdH52r9XWdSE8JyuQKgspTD2oCrjogvzvaausdaAKqcwhTbmnwTgIoTQCX61sHfDKAol6SfaX2z6qUAVKVUIHiaYjtAAEUZpjVP+1orGIzUzCYS6lCr0jxdcWGu6MJSlvpBvkF9werga4t5mP7MB9YpM2JCFrDVTBaz5Tmv2rr8PPWsF04W8TTB0+mRKus+sClawwd6ytjfVkFnkBWakbKbYmKrlusEoGrYTNaW3prKdpQAaoH2tXnD7nUEUP0EJUwz2yEFwSbmL+91fmbQ76Ou6sdiJovzE5NYzOWgXZG11Xg39YccgU6Z7fvKGYJvnvSVOMhwdcZj6GttxfbeHhzYuB57CPTWdbYjxHBIVzGiy3zQ5JcJewt1RMpP0qWpGUym0kjTvp9h7eJXfnKAz0levUzfkboLs2za51MVhFl/Ng4Eqc/YAMrnwthwHt/98SwOTsZwJbwd0/5+LPq7sBjswXx0HaZat2Mh1IOsK0AOIeeNIhvrRSbaB/en/94/++d2mN4cW96vYjafzPAqiiy8OTZwhcUFc36TDrPVJguZ2WlkpifIY0hNiUdNQZi5cNKc7yRU7g5FEGztMABKi+F9gSArBzGlFDcmyjtGjKSy0IyWsLFMj15CcWGaFZdKKZFQe5SKVMhrDk+LsWGME+62kRNEuCFvi1l4lytWTUHTBhLtCfUiyU2wgLgRZgMnAGMOXVPiGVq+eduk5BJY0DaO0wtVnBspI5WpME3rZsQpybCrc1MkQZAvN7BYoBDhN4pjoL0HPo0CKg8onALxVgJhq9Bq9zajdL/F4DrfacqNAMHi0Gm0Mh36WEmDVNQ1lJsMh0zviUmwZbIFOh149dUqHkrPJSp/R6ZnMUsAJYCq/IkyzZ0d+jTdL1+umwOO1YsRCPjRtXUvWgc3rSpisquwvtPskOIlRW0tAKWzq5YB1GAX462dcrRtZ4XK1rgZWdHp8mEKqET/AHyRCAFNyZRl5yBl9aRrHn21UEAlT0BDgVmm8CylCWjSaRSXlgyrHhcWWJfnyXNz5lDp3OyMWRM4O3zWWhs4TyVRa34EjhYLfKZb5KJAktb/zFL5JKApECgVptMoECDltRbIXg+Us0eJzAjOxAJSYxTgBEOLVy4TYI+w/o0iPTaGzPgYsuPjtDOB/PQUAdgMwdgsqulFNBh+DwV8gJIo7PaZ85A0xS0R0jQ3godYGJ1tcXR1Jgzg6OlIoJOAo5tXAZEBAhIBi/X9HVg/QEBEFnjYuKELm9Z3YcvGHmwjiNlOYLRjKwENeTfB0W6Coz07Bw3vJd+yawD7CY72E/jsI9+yi0zgdAuB0y16L3s7aF+8fQC7BI543UHeTt5G3rqtH5vJ6+h3L8PU0ZVEIhlFOBpEIKjeZw8VHoJgu8BIwTcjZ+Uq85mAtVhmeSmjlC9R6S8gn6YCsZRDJpU1jaDPS2WM6aLGcGaOigkVcPHCUtbUiTLdiUaCuJNAbsOgNWKlOv+GI1CUJU4RNuVZ1zfBzbRsRodMHTcyR/cuFJbmzRlvOutNz8m+9WjfsBW+cJRySlOQrHDIvlxx3DLu2fSqZz40P4uMHbpvAFQ2bUahdDahRkGrVMoys1Z7JskuAJUQgHJr/YiUMu0oVaTil35rAIqOSNkbnyoYAHX8ZAbjBTdKLJ/FjiQqBFCR6QUDoNzzWXTQ270EUH0EUBHK+JsA6meDlIUqwapb/qAHsbCX7EFHmw+DvQHKrIDJ8/Y2tmOdQfT3RdDTE6JM86GfPNjjw4Z+H7ZtDGAfy8e9BE0P3ZMw5VBblGsan5nibDd+K3Xg6tpwnUjO0qsa/ZyZLxsANTlTYpXVZk9xJNYYgYrZAGoyTQBVejWAah6BUjzU0a3ODt2bESi2cxqBys9NmClbGoESgBoI1+g+9QYGSC0o1QIUqkC6CAIIYGpe5xPxndsF4gfkaV6kriS2duxrYE4zfOYq1LEqePpYEc8eL+LiBGVwqYZ+un9fVxkP95bMwauKk6NjMDtfBaAkV6JvAUDttkegtNJ/hol2TCNQtB+gLNyzrh/bNQJF3cpxyySs7s0j04jfqqNaul+eaaXDbBdzeQOi1NGao+5whTqV1kYJ+AQIckyHtXHjGtn4ZJHCEguF0E9wtokAaqCj3UxFb+4Id74x1OSGyJrt1cK8KRCkljCbtafgM5+i/L6b8YnKHiNYptkS8+ocwbqP9UabsoSpD3q0WQSdHLmSw+PPLuByox+Z9behGoyhRh037w1jIdiJmehGZNgeemcuoSW3aMKXC7Si7E+g5bcv0eU3QctRsLVvgxMVMUWaLMA0fORZc35TlSVOa5N0tlOlWDBrk6T4aftoFQyzIJuFXusW1KvX8ATha+9Fuxrkrn6jsEfYQEc7e00mvtUpSG+J7DgpnDkCvcs//jrmTh1k/BvoT/iwq08KvkY0GiZsUs0lALQNd7ZUx9mpHC7OFtiQ+bC+x499W1zoSqrytBBMedHXGUB7nAouQZfSUMl39XzPa6arPpN7AhIlom4JgBdPFfGtp9IYmSqZbTR36myJ7pA5O0nRVLjncnVcWawTdNRR9EaQ3H0XYgObzftgnMpbN9E280PTUnQQq9nFzfhrKSdviuSoLgzn2KFncP47v48NrhpuH+hDGwFzN5X9rZ2sUOGgqVCO+6+XPHqlNFSP0NGpGfyHl4/g5MyCWQvVE3NjXZINTsRrjbaVaxieL+HURJ5pVEVrVxdu//yvYdv7P2nCpgqi/uN3m6S4lQp5zF65hPnxYWTnpzF97oRRHLXt+uBAF/76l96PD92/x0z50ho7KcB/+qNX8M0fvIKqx4u2wUH07D/AxqbDNCJmChzroAFQ2riDwkf3dbJlpk1DLDPd62res56aBpZ+SICbKXWqw7xnJVGhMxkgK0xAE/41SXm/Kh+d/F35Rs/azc6jkWwq+GZ9IQWmlH1NKRBwcK4aQTVXAgItUA0GA6YXLUiQEQp4zTQ0CfsgBWaALaWegzKnmXYFMtuBq/6yLqisWT2LFjCRwmKejblltlYZtEJu/S6/5uPrpIIhk1bL5DxYV+uXrl3liPJAAEc76Wm9kg6eVs+p9UxZWtEzr2TtaFkgkMoTRGVzJTa2RWTIqUwBiwRUqXQO6WzejLxp5FIjcwIKyhGtD+tsj5ny9dC9Oymn/HCzjAmQ/c7Xn8QffPNZ+lFB//bduO0X/jq6d+xjeklpv6qjaznBHDM9XxWpJmq21UySaeqiM5ufMN6a9n34m/8Dk6cOq7Cgf++d2Pa+T6Bz626E27po114n9yqXVvxgSM29eaY1Y9N+qVQQSUZpxoRGfJemx5GanUKRjXYxm0GRIG763BFMqV1gusXD7eiPbkUi0GGKeaVO8FRZwlSG4L8yY6ZM3XFLHL/6i13oWR+kNkbl6HVIwc9Sm7syksWh40v4/o9mcLwQRv7e3VjauQH5tgQ6T11E98EzcI0sYkeXC7/08124bW8UHe06+JyBqDmxFTn3VtwscsyUGiJH7jXbuUnvVVLuaSRH9dZ51pb3MlN7oKqosmjJyRZe+aCsdbL93SAVNRazQqGOk+dy+I2vTeLQiRTb7ga6IgNsq7cb0KTOW4U1Foijr3UAk5lhHB59BnPpSbT4vOjeuR+D++/F+tsfYJ1n+8Z2Sjtlqn2bHbnM+jpJQFI1+mchtYjZ80cxe/YQgU8Vg1E3/tLmPO7pLCPilRylDkTdZyTdwOmFFrww6zWAplh1m86q1rgPA10BDFL57m4FItrLiHHQSJUOzx2fq2JmoWZAleqt9Iet8So+QuC0t61qgJS2L3eqo7JA7Ump1oLJghvfuhLAD0b9ZpS7b+su3PvX/hG6tu+D1vKbDGRGGnDINlfxGz74DA7+8W9gmjIp6vPji9UiPlYrI073T7S48btePy7yKpDy+fvvxmfuuNW0eSIHKC+TEyb6o3Z1fH7BbGH+9OmzZg2U2pioPevi3u1b8csP3I+2ZNzskP1ukdpotW9zqQxevjCErz77PEZmZ9HJNv1z1TI+S9YoVI4pPU+7T8OLP3X7Ed8QwgP7I3j4/iS2bA5R/6njqefn8Z9+dwxHaluR3XIPgsUFBPNzKPvC5ky1xbbtaF24iA1Dj6BK3XcxsREz3fuR57s3DaCWyW4Y1bCZLYVZmrQYf/rccVx85keYHTpLcw8Lk3ah00YOVoOmvLMaQylbVsWnjmIUGRYxeJNd6Np3NyI9g4x6C6Id3Uj0DpjG2aDxd5i0NW5hfgqXvv8VTB97wSgvHRE3NnX4zYhG2RZUUmZ0nyvVkC7WkC0TiDC4foIOP5Guz11lbNQDAXS1erGNDej9t4SxZ6PfVBBVOpMsb4Xoptw16SiZwwcNKxMbmFPLnz9ewFcfyWBookjBVMfmjgA2MvwqhAIL6rnOVTT1zYVZ3qQq/L61m2g9hpZKifYogDUaRFIQNUVT27y37STQ7V1vNv/QFC9HiL8xMWcVZvo/deJlXP7RH6O/ksOetiQ6gkF0RiPYQOWgTaNQdFdKrKnz/Ob1SDuzadTq7Owc/tMrR3Fses6YJwJAT9RF4OunIHCjVG0QQBVxYjyHXKGEeGsbDnzuL1MB+6QVFwphgQOTrsaFd4mYSGUCqBkDoEaQey0A9YANoJiP84tZ/Nmfv4JvfP8ls5jcz/T0UohahyWzHqoOMp+sumff82p1alh1VCMLYlNnWa9VRkze2tkrMOG2QYvXBjkCN9oZRwJ4GdQ45rSnjVUEcPxkARqdc6IwB9g46V4HR+peIEfmAkzLAEb+kdWg6lntqrkyfXS1gI8NgpavV5mvsmux6dEjOVfltm4ZW2NmzJvZFIiryriMDemdc3XuSayEFYKTUqliwLrD5XKF+cN7mgvkaORQIEZTC8Ulvjff6Hn5G7pFhcDKH/UaWj2HOh/O7OSpqcO6UpZYV2sasaNMqXzITODKgC42jI6ZeU9zD+uPz+czYREAvWPfJtx/53Y8eNc2yuIEyos5A6B+/1vPMCxrACjTFiiNrHRyksFJNSWNOYJB9/qlgZXOGl0Sm1sCMdpjPJR2ZU2dSy+hsLRgRmDT02NYHBvC7MUzZi2Uykko2YbkwAZ0bduHtnVbEYjE4A9HKMPIrNNaxyk3RXJXQTRhYryNQmGH2brnbVPAHQC1ODWOpZlJlAoCUGlTH2fOHcPM2aPmLLIYAdRgzAJQorcFoOi/Fqdr1sDlkQwOU8H88x/P4WQxjNx9eywApdHTYxfQ88oZNMaXsKPXg79Et2/dE6GC42WdpyPM+9enpoiuivhNes/TWlllVTDrvjnrZVfvHHLK+btBrK/qZNPaLQGo//G1KQtAeWwAlXg1gOolgJoigDpEADV/NYC6wwZQlBWm7WZdnRu9QgA1ZUDVqwAUFbPBmAt/eUsOdxNAhc3ZTDB6wbh24Us1MJVvweWMGycXPZgqUR62sO1i+6Q1ND7aZ/Nmkk8zdjR1L0+cU9fIlq+ODdGqAWa7kwROIYIPr0a37KxhhCRjjJyTnwRQU1cBqF4bQPUQQGlEysnTawNQDZxs8eD3CKDO01eto/0CAdRn7zhAAKUVUnLqqozno2SwjNUWvHLxkgEkp0cnGK8yehMJ7F03gAd3bcWO/j60RmNmna7OG323iK2GSRPpGSdHxvAbP34cR3htYZgeos76yRrbJsYlxMjpqJMXWnz4iieI+bAX6wb9+JWf68Q9t8WwlKriqecW8Ltfn8SJ+hYsbb0fxXAnqrRbZ3rXJfvdPniqJfhLaXlMEOVDxRvmOx9afuviWxyBskkfe7w+Ftoaxo88j8svPY6xE6+Yc4Y0lSIS1HQsDwGEpbxoZETbaxMoWltn83kxX8Vkqkw0mUcj3IreOz+ASN96s9g71tWD1oF1rBhSAN95AKUzi9TTeOUn38D00edRYMPpqVdYaBl2VXCmiJQYKSmmMvGq3d9U6LUuSgocZQUKJSpAFYW/jjDTo6criLt3h3DnziC2DfqQpIJPQG0K8ZsiZogAjnpQtN4pk7cOx0tla1hM1zGTquHyRAWnLpWwmKkxPGzo/QSmZHllead7+s+rprZJ8WbmMQpUaKpEVqywTHyr4klJoocBKiytW/egdft+XvfBG45avSXXSMZtCrtZKh8jT3wbralZbA540E/w1BePoSsaRnskbNZCqbwoDZtJSm4zqVyqUmnd1NDCEn7v+CkcnqKyReXU766hM+TCxvYA2iJek1bDC0UcG80iS8kXoYDY9fDnsOX+D7O89cMTDNll7SpP3yGy5aURagZADV8NoF4xo0NXAygpxfMLGXz7xwfxjR+8hBzjpql9JnfpluqaGbkxIEfARiM61vpEA4akPDtXAhrr3n5HQaUppxKcZn0jv9O0BoEnc89yYbkvfyzA4/ilZ8t9TVu1R5XkLq8+hUPPAlw002F6em+mH5lctRPEulk2soDMVeZO5TFXsv1oPTt2m0juGta982xemJaxagCMRma0Y5AFQJYBB68ys0Z+WPdZXgwo4jca0RFrQw8DhAg0KhUCF9b/Ciu55ICAkFj3cl/gyFxtFsjRewOcaKcqNn7Z9ZCki6kH1r9MzNVssW2ngX4VJQN6mQ8mT02aC7QSrAZ8CAW1NXKQSncEXQRJyUQEM3NpjE7MYXxyway3+iu/+CB2bxsw8fm9bzyF3/uTNwGgTLqyvhvQqqt5Za51ihbNTtAumDpKoKRpcpkUCpklcy8zcSWfM8qF5K9Z38Cr6oBkk5xXB5zWaoZaOxBKtMPPOuwJiAPWpjg+dSSEzXRwXyhqgJU6S7y046UdASx9r8N45Z4dfHNh0plwLkxOUCmbQJFh0RT1tKawXjiBhUunGU9rBGqAACpJAKXvKpq+92YBlEkwi8qUxQtsF4eGszhCBfPRx+ZxuhxBViNQuywA1XPkPHpfOo3aZAq7Bjz4a1/qJeiNMg08MAfqOjqOiQ9/9CxhalhGjofGwk36WaCmMrSK3itZvCaASlM2NdAZFoDa9moAlWwCUJlXA6iIPQKlzg4BjPmxEaRmplApFc0sDi0ruRpA/SUHQLkb5ugfinHW1waWimLqTgRRIzkXMlUPqi1eLJQ9WCi5kKuwXbbrlZ/iLsJwtwZ0xlMDHcGaAU2bY1WzJtEcmkvSWirFRTqKpLKySHLmagBVaBqBevMAqoIEddFTLW4CqAABlAuhkA2g7rzVrDsSmRDZbYhDkstqV9SmnRwdxaPHTlAXrKA9FkV/ays2dnVgS08XInSvyjbsVSDsHScDoSjbfZien8cPDh7DMxcu4sLEFLYzz99P4XYr02OwoWEZa0rjtzx+nOKTu82H/+lXevHh++IYn67g6RcW8Mffnma6bTUAqhBqt8BRvYwGy1PFH0UwN4fY0jCKoVZko32oeoMUnWwr3i6AkoEAVJWN/blH/hTnH/s20nPTKBWLRtleT6X1wGCECrvVuygFyc/GTltJBzUyw+eLs0UcGk7j3OgcMq4Ieu/6IKJ9G00mx7p6CaDWGzCm3vF3mlwEUGU25pPP/xhTx17A0tgwCsWchmTgpeIRCLGBZqOrBtxKHIIm8ytWeFlhGI8Kw14uVlDOFtjwa9MJF3ravNi3JYjPPBjCrvVEtdot/E3khhp2zeddJFianK9iZLqKqfmaOSxPU/fmlmpYymrLZk3ps+SWlCtVAClyrCsMnpReS/kVq5KaHmFFRwCQH4rVm6mwCdRW89o4g3lHJaRj1+1Y9/AvmBEpbSN/rWQUKSpxi0NnMMa09UwMobOSx842Vta2JEGenwAqhB6CKe33rx51J2lW7lZI1UlpHmBYR9JpfPf8EF6emMbIUorfVsz6tO0Erd1xgn3Ge4QA6shIFulCBeFIFBvvej823vl+dBIUBgkOzRb477KQ0CiJhP+rR6AEoDQC1b0aQFHJnp3P4M8IoL71w5eNYt/WSgHY24ZELMwyJzDkNiOiUp41hU0KtZ/faoRIa8HUSyWlWtPczNWMElnT3wIEuJrOwILC0JnCTmIa6dYoYnZ6qfyInORTI2LSkuamEMlQP7p33CEZc5H9btmPt0L81nwuP8T2hT8qSwIiFgCyQRDrgzEzz3UDgNK5ArK5Iu9LBEF8b+wJBAncOMDHumqUqECZl8kWze5+qXSe96zrtOuMuDhRMtWL9cyAGpu1CFlrEZXnuprNd2yQaoCqAaks4/zY1EuTxla8nGSyLnKcF5qbZ6a9M/KmnYt8VDyUh+poCAa1W1sA8VgQXe0xDLCciKOJMBZmUzh4/DK+9p3nsbiUxccfOoD77tiO9YPt+OqfPYff+tqTTAcbQP3iX0fPjv0EvRotttbiWbXRCp9GN7WbpNbzLZ+7x6sWTJfzVG7SSwRFCyik5pHVGj+2H6mZCeSXFsy0Ux1FoXhrio+1aNtKM+20pDUE2hKYWcb8o19sNJ2t+q0wiJQGLPNhNoTxVoQTbQiK420IxOLwR2P2iFXMgCqPL8A0t+bYq3hKVqlDJa21vIsME/3ILcxi/soFLI5cMFO8lb6xUBsVsy1mBErZ8vYAVAuKRcrwhTIuEUAdPZXG40/M42w1SgC1a2UEigCqjwCqMbWELd0e/PwnO7FzSwjhkCXHtc7E5Afv1UR5vS7WZba9AdZpHRBpZ5MiqotdUm/STbpxRHn0KgB1kgCKTUtnuH9tAKURqPQ1ACjKScmahYlRypBplAsFc3anzutcNYVPAGpzHnd3WCNQrBamT0FBY5VBigAqV7YkmTr/NaNnpujBaN6NpbILrJqGgvy21ddAX6hOriHOe8mpiuQReUVXWa7YhvTEKnkdAVTJjEAlaE8A6vfNCJQAVBCfv/8efPb1pvCRnNAJRC7lcphaXEI4EEBXIs6rz8h1s8ZWibTcK/Nuk9oEHRdUxOWZWTx68jS+98phxJjfdzAjP8z02K0lJ5Rt5xj+RyjTX6y5kUr48bd/tQ8fvS+By6NFPPXiIr7957M4496Opc33ws3v/MVFuKsFFANJLHbsRNvsGay/9CMznW984F7kw12oEUS95Sl8Th6ordbamDJBxfHvfw2nf/KnqDADTA8tLe0nePrU3jbEg0TxSnd+52SWNY0GGF0o4eR4FkeG5jBZ9qFj7x2I9W8gQCHw6uxDvLvfmoKh0v0Ok0vgMJ/F7PEXMXX0RUyePoqqu4TIxi6E+pII9yQQ6ojDF/JbNdAkDKsNrxbgYxxNvBsoULldvDSD/Mg86tMZKgbAul4/vvyRKO7cSSDGiqooOmn7RqQd/rTD3o9fLuD5kzmcvZJDLl+3epip9OpqB8f+oeNKQt4uV2xzkVLGuFIxcVGKuQgM3SEfPBE/vPEgvK1heJMhaScozxF0nJ5kHBYpISpo33krNn/2V835XG96BIrAKDt+GbNHnkX6/HH45iZxZ28ndnV1UGi5zQjUeoIpTePTxg/XQtoCfSqbxTMj43hhbBLHppneFKwJKgx7eoIYTPoUWwKoEo6MZpEiGPQFg+jdcQDrbtV86gcNaK9q5O1aM+IGkdJoBUANI08ANbUWgNIaKAIeKfJTMymzBuq7jxxCPBrC7fs34vOfuAubNvVRGZXUZ2G0e8VWFMwVskwcZYpsW3G+sEgKmZ020jCbyDK1363h/lrk+LPaD11l4rglst45NhxqDsLV70QCTAI9AkEa1dGaoIVUzqwXW1jMYo48v+BcWUeXMmYNkDVFju5fHQz7YcXIseRcVt5b6xrFthLL8qmz4rRWK0TWtEZnXZY2l9ERB0HKknAogGg4iBiBbywaNs+aUqeRQTNiR21YssLKqRVWI2vWddEv1jADvgxY41tDywlkyV4nf0UqD04+uAiYU0yTPyUQf/7gBaZNDu+7awe+/PP34rs/OYTf+KPHWf0r6LMBVDcbewtA0SclggSK0o9gQ6NFmbkpA4yy2khoZow8YVgHWVtTS+WrRZJNy380plg0h8G3+2voDtbMTlbq+c1UXFgstWC+ZF21/bC2BTbEiOjOiZ7cMvHVw3Kk5afsUTEx75mufr8ZpRLQ0siV44BsmvbL7UUgmkApx/Jy+RyKqTm+0NoLD6KBVhtAtRv7bwlAmbRTQFuMgjk3X8SFyxkcI4B66plFnK0LQO3B4o71KLTF0HXsInoPnoGP9T7pqWHDuiDLSAvS2RoK/F6jWFKKBJziUbfZ/nrDYBB7toWwY7OAlkYN5a/FuoicFLpJN+m6kwQX63szgDrcBKAG1wBQy2ugRp7B3DUAqMXJMaQJoIpsP0vUR9cEUJsKZqpdiPXGAlAq9XYNaJIjloldQcwv3/HW2LBuDenZ/mrZbPlO7jW91K1EpQBU8xqotwqgvmADqCTdPm0DqHMGQAXw+QcEoG5bG0At3zo3EgYONdkjraSEHREnPu8CmYP0SSojAnU6R/RHR0/gt37yBED9bz8z9LNME41CScKfZ5o84fHipQYBcGsA//Nf6cXDdydw5mLejED9+ePzOOPbidSmuxHJzSCWGoGL32ajPZjouwPx9CjWjT5l1j9NdN+GQqgDNZbRt7EGyr4yc6UYqJE8/oOv4cyj36aiVjCZpA0VdveF8aEdreiMUSFXiSE5GWh6Ufk/n63g8lwBz52bxaUUK8z6bQRQGxHq7DUbSETbuuCPROG2hyBNI/MOkdZA6RyopctnMX3iZQy/+DjK1QzCG3sQXt+OyIZ2xPvbEIiHzJoRJ2zLIbRvTG9gkcoElZKlw8NYfGkIBTZy3V0B/MJDYdyzJ4A2NnB+L+2pob4G0nzc4ekKfu+HaTx/Ko+FHBWRaACR3gQiHTEEY0HTk21GxyS0qIlYW1Hzyrww8knPtGPmy9OOZc4Xtl0z+uSlG2TVrWqqgNnHzjAOI9CmIImN27H+A581eebVtuemkl9DBBgGTcsszk9h6cIJTB15HuWh07ivrwt7e7pNWemIRrC5oxUhAnSt0VipsMs3q4lprWmhC4UCgdMsnh0dx9PD41gqFBHzubCvP4QNbX5Gg0IrVcapyRyFcRk1tw9tA5sweMsd2P7+T6J1cL1RDtfqqXknSR0Gpbw9hW9sBDkqoNPnrwZQD1kjUFSuNd1sbGLRAKjvP3YEyUQYdx/Ygi995h4MbO6ltKYwduK0VtSWzXRDdhoR54Xqq9Le0txfg+x3hm1LtnOWm7pYV625KRRLZoRHIz5aj2Y2NCB40dQ17UBmrdexuabRH3vUyIwWkQWKeLXMZce6WlPlrHfyx6wREjf0Ld017sse2Ywm2e7ZZrJrRVc996yXZoTOGaXj1azVIms0x7nX+i5yiCz7WttljeDpvUb+rFE/ASA19NbIk0ZTWBd4z1vTqWRGnfhsRp0ElsSqi7LH8FhT4cgmkZmQJpmVsCQFmt8aQ5nrXmbGDkn3IicfdOPcM85W3lj1V0BT25q/cnTIHLybjIfx0D07cfzMMJ55+ZzpJOvatA23fPrLSA5sNNNktNYgtzhrNhPSTnmF1ALK+ZwZbTKsKZGUG1qAbHaFpDIgIi5ExAu0+utoD4iBtkCD1xqSNItT9AfddfgI3H1ua92sFstrI7tyzYUKw15isLUNsXqIl8ot5poyVzdSMifIyrIKyK5AhenksqPtJI8Bm0x367gNKx3ll+WfBUY03dnZGlm9YMobH9uJqD+JfgEoPwEU7b8lACUygRGAqmJmroTzQxkcpYL57LMLVIpiyDywF0vbCaCSUXScGkLvobMIj88hkC/AF7CmGqgHvMZw1jweNAjIfUE34kq/ehUt5QrLowudbHved3cct90SRWvCw/ZVAt5JCUb0Jt2kG0GmMq0BoMwUvkEMxh0ARXv8f+NNJB5EpL19ZQof66am2qZmCaByWdPZoVFuA6DOCEDVMBBrwV+2N5EIeTQjSEFyyr4kqw0THCNVB8oe59Gys1JLdDWi03pcpuV+RuuyTPpW4uVqAPVWN5FYAVB1G0AFDYAKEkB9wQAojUC9xhqoq8i0LHZErTi9vv1V9CqrMnBSrclRx8j5wPHwWqnJH6sddePHR47j33//R6ik0thL+f25ahG3EwTxrdlY43uU0aepS7q6A/i1L/fi3v1RvHh4EU88N4+nX1zCUHAnlrY9iHIgyfBQjjKc2sm45I/BXS/DV0mj5gqg4gmjbnqdaO1NT+Fz4mm+4gP/1XuohvLkD/8YZ5/4rlGs9Vo9dps7grhnYxyDVFw1CqXP1WCJHLe07mZiqYQnz8zi1EwF/rZuMwKV2LAD4c4ehGJJhBKtbAS0JIz0BgXgepJ6VbVDWX52HDMnD+IS45dPzyHY24bw5k7EtnUjPtjO8IXtYNnFjZFT9HRvomlHVmfkLLw4hJkfn0IuVUIy6cVDt2o9VAA7BnV+B5UBjSFfA2kHv+GpCn7reym8SACVLlbhHWhFck8fwScBFEGdLxKAm4qcCYWtCVgASka8svE3CplqsxNG88Nf3fBq4sUfF1F9lQru7CNnsEAAWM3mEWRedd1yN9p2HCCI2s6C7DW9zm9IJgyMKwVGbmIYw8//BOljz+O+3m7s6+0xlaIrFsG2rnaECZylvFgJaZFZ5yGyJZTp6ee/gFeWStrQ4hKeHB7DDy8MYT5XMGvW9vQGDYDSZgdadzc0WzDlTj3Z0fZODOw+gL0f/xI6Nm+lokcAZf5IlhfvGNnZYPJpeQRKAEpT+F4LQAV9yGbyuHB5Ct975AgefeYUWpMRcxDqFz59F9YLQBGYrJDjiXVp8tQyM+nKMmHynmmvSss8MGt8NBWV4ERAxHylH1NItBlKg+/43qwHWlnDY22AoPVAmvZmmemd2STBsLORAu3wW+P+MiiygJEZ1aaZyoKKgwFEUmpttsxVXq0yq/KlciQQItBiwIuZtmhPXST7WDe0Lsta76V7e92XQItHu1ZZAEabwVjT37x87+Wz3NCaoiZ37fc+r3b4s9wx7816MgpktdJipbGSa5lWPaxQs7Ei1MzKD/4776yNPqz0MenNdDMAcplrFlCU4s+r7AkoOoDR7OYncxuYWnYJJJnmkzP/f/b+M0iyLDsTxL6IcK3dQ+tIrVVVZWnV1QpoAI0BZoDBArM7M+DMLI0ruLbGNZqRRiO5ZvxFcoy0JWmz3FE7MyCAHohG6+7SOiurKrWKjMjQ2kO41h7B7zvPPTIyK6u6ZHYDqJt54wl/774rzznfPeeem8K5yxMUTAiYOqNIs5+tpvL2WyDWbp7vZAKnsay9V4qZNEpZxpzj9ltgQ9p1L+sz6G5BhHw87GlBmIBJoEmeQbWOIOxh5DHqJmDiMeLZRITn+k3PNIq6bUBiJEwn9oeBvxUokOQJAqSNyvGo9QpyE+ycO+sXhFtKvC7xWcUKgZiizAGVCMUUJsmyM70qfxd9ECArEK3JVFMAUP2stdWNNvaB5tq+sDfmeOHzdhJAbd0BoLIEULFPBKAEYOtYXi3hxi0BqCzeenMDN1sjyDx9AukDQyjGIggtJpG4NYfY8irc+RJKLg8qBO110oN6wI9NvxdbPuaT/c5L8OQpluFK5+CaW0N4PYWDg16cJoD6yhNRjAwStTbo6B1978vwZfg8w4cCqIYGigDK19RAMWgPqL7EAMfRzEd64ZO32OYaqHRy0QFQ8papSJokALVCAFXcAaAe6yqbCd/dAGrnAHDu7rhu8Eq707i9c7jo/HZKhGIiWncF/a5qKJHu3MuJxJOfEkAltuq42uK6A0DJhO+3P2wNlGW0mVuFu/Oq33aWqBkaz+38abv+mrcbzzD/AsNtAiVWd813G/y7MWF3O53G8V7hA9+SySTTJc998fxF/N//6kdoS6XwEHn2twigjmvxKl86Axf+f24vUu0+ykJB/Ce/2YV9wx786OUVvPLmKi5ezWE2cgTpg88hm9hDutnuJK/366SZ1QJctQJq7iBqroCZ98nU77MBKF7oUrOIsgm//KM/xc1XfkBGSwHaVGswz2cnBuWW2o++mBpQThecT1pS/GMuJHNVvHh1DefnC4DXj/DAbnQefRjBjh54AwEOkC7bzFUfvq+aAQ7ILQoAtew6ktfPY/Qn/9FMUNzxMEIETzGClcigA6BkcqXyfFjuBFZUZ6n3p5F84TryyRxk+Xd0twePHPHhmZMBdEbbyKQ/XvkCvhZzofmdl3J462IWsysluHd1oePhEXjjDngKEki5xUTZUS3V23+cwI5oHd1u8azZvvcIrRQENyngbrw7jdT5GZQWNkiwvAZ2ux94Et0PPkuQ5W2Y8u34xj2DABT7Ap8tEXxPvPJ9JN/+GR7p6jANlJ8DoCcSxj5eR3xeVpuTsQ9r++bvEphLFBhX8gW8NDmD71wbZd8qIEQAdaDLh+GEx/YAKDZA+/RqEcv5TfiCIQwcOo4Hf+efoefgEQdA8Vs/rxRfZFCZ7vDCt95YA3X5XTILB0D9k+YaKHakVVu3MoHnX7uCdy9Moj0RMi9qv/sbj2DPnl7TgKr6VCqVywEajNugQwRNs/MCJDznuHQEcgfQCOxsZPJY38gjR0FM9xwKoKD3Yc/nC1oLVDSX2flC2QCXPM1Js2RgiQBJaTkAjP+YhAnDbDtHAyAtjIguz/kjbzXut5EISyPU0tDKOBoaZ51Q476dS9vjNhO5AOtF5nJmIsdo7s1lQqdz0yhJU0RAZMBHAMgBVvIK6GafaeM5E1ZjqMKaRW3+uX1PoXm6fdQJo/7rnNE56L5d8if+UV3zwgAh655Ddcd54z6jAxTFQHlkPduRUZsdOpo3tVGNgkkZ+aLjyMLR7pVRLMq5hdqi7IBUObURgFW7Cuw22sQBus43nFyy+Cy/AKD6o/IpTZhCnWBL2j12FBMGJLyI7us5PSPAFCbJD7IKpT2KERB1+rbQE6ijx1dHu28TCd6LeTe31yEoSJCxvmjnjWvnp0ZoXt3ue07gd/WXt7cj07Ejn1EeNfFSEJhiFKgqEFwV6wRYBFa6p/VUWiAubVaBvDNTacVcwYXZfBtILlCoCPhXreyi9+p3BpZdLoQIoOREwgAU/9keUA0AlfvEAIp5K1SxRJp+41YO5ylgvv12CmOtBLDPnkBm7yCK8Qha2X7eXB7RTIZMnW3v8aMU9KMS8qPO/myDRx1KgX3c3co2qBfRPjqN8PlbqIyvoS+wiT/4rU48+XAU3R0EW9JEfUjWvgxfhs8cNBA5sO8JoEICUPvha9MWJqK7BFAfsQZqsAGgZMJXL8uET3JnHZnkEuMKCjaRkzPHNCuj5wmg3jMNlLMGKm8aqA8CqDuD7prJeoMOWdxBgux3RRIajfvt3yw00rzzZuP5xhqo0udnwvehAOrnrIH6/IJTXtWDc+bwd/Eo8Z0a8248hDddbS5biys+bnzwUwR9w2QD8p4fEED9D9//CTrTaXyFDfoE62OA9ZHhU68SQP0JQXnX4QieI5174nSYfH4Lf/ajRbx+Zg2T00Usxo8itf8Z1APtaHG5zYGE9oOqt3oQTU+jPXkD6dgw1tv3wyVQxTr/xCZ8O+teHUb/6rUKsqvLpoEae/WH5Kfa0IzCNn/rCLnNbfaxfplj+a0ynYVot4PupYs1/OzqOs5OZW1GNEQA1Xv6K7aprjbN0jqoYKJDLcM8NBjCfQjqtOyxFKiLWBu9iNEf/gdsTE+gxetD5GgfEg+NINyXgC9GVCphS89/SAc1z2IsbO76ItbfHkd2OoU2Dvqe9jY8fMSPv/t0CH0dbbaXwMcJWgOVTNXx8vkC3riQxfnrOdR72tHxwICtXfLG/IgNtMMbDpjw5fRRVaCOajkn3KYbze9u37gjtLBTbpFh5ydWkbu2iMzVBVQ3inAT6PQ99nUMf/XvwkXwK+H+YwX1H9ZVrZjHxKs/wNLrP8IBgr6DHe3oDgbRFw0TgEeQCPhtc109r8GvfveB0Mi6BGwN1gKFiZ9NTOPfXLiKFRLQMKWzkYQXgwTxiZDjlGItV8P4SgGT6xUTvgcOHMGj/9l/g/5jJ1ET2Niuj19MUDm1AHZlauK2EwlpoO4GUM8cJwD0YnpqGT9++RLePjeGyZkkEtEAThwexK999QHsHuoigHFAobqCBGdHaK6gKFDDKJAjwCNHCBkCoEzDEYKEbt3PMUqrJPO3ZjBi3NACKuhS93THOdfPDvFvOkOQllAz4gZ6dOS17gvIBMyxgd82edXeQ8GA4yVOR10HeBToaQqtzf2hHC1AK8+ZlhFlgS/liH8a3cW5vN3vnZ+aPzbPlOHbz/D0A2H7nk5UUCeh26H5gArPyq42gY6BHml5BHgEPhwtkOo+36h7Oa1QNOBJIKo6d0Bo06zxtjZpW7NUk5c/J12jrap/y5dOdS3hoNkmDdq5fe3cM/LAd3XP8m9AiJFt5ABb1qlHG/h6ODYKKOUzKOQLlm6QY7W5zYFSV70H2rYwQMH84Y4K9kVrZponzZKEFS9/YzPZc05N6a++LNAmIUTXjMrbtr7p9pPOs7dDUxu9Xe3O4a7Q+NFSbz7Be3a7xTbPlLnfMoWZGYKlm+k2giaXra+SBkpbUqhqpXUrEkRtbtZIa7TBpvqesyVEyB12AJSv00rymU34CKCWkyVcHyeAuprF22+tY6wthtRXTiK7ZwBF0kcD9+K3ekXF4skW86KLwMoGgkvrcBM4Vzl20iO9qESCfGQTbo79YDKFrtcvYnBqBrsGA3jqkRh+61c6KIyyLUvNev8yfBk+5/AJANQWB7U20TUTPgKoczOvffgaKPIy0SrR2OzqCjJrBFDplKMJz2YMQC1fe880UEPRVvyjBoCSdlv0SADKxhHDNg3h95t0Ss6JiwQ8fN201W2852qVBz+ZFTtmyOJ1+rc96bOd0J3BSCyjAajPcQ3UPQHU0zsBlCNDfWFhR9JOtreY3y1zSnH21i3MrK6Z3BEgH+mLx/HgnhHs7unia6qvj5+vpsghGUnyXp4yyg8uXsa/eeEVHGd7/5arBQcb69jPkXe9QQD1vteLZ7/egf/sNzoRjbRgbqGI77+YxDvvr2NmjgAqcRzZXY8inp9DPDtD4ORFLtyH9c7DiK6PY3DyJax3HMRy/8MGrkyu+UxroJh5IUltvKkd4a/8+DsYe+1HDoAiY1Eninjb0B/34qHhkIEodUStjWoGXcukKl/ZxM+ureHtWylks3n4e0cw8PjX4SOAEsKM9w0j3Nlr79xPAKUy6nuqrHUKrze++2+wPnETW21uBA/1IH5qCOGBBPzxENwUYjVLrka7V6WaEwzG4vQa0pfmkLmxjHoyQ+GwFQ8d8uEPvhnBcLeLgtLHaxJtipcpbOLqZAWvn8/ip2+nUQqH0H64B+6OILydYUQHnfVZTk0rWMPZ2Q65dzs0ZJF7BjMLpcBXXs0jP57Extu3UJxfRysF396Hn8Pw138X3oi0hAysg58fSLBYv/VqGTNv/gSLBFDtmxXsYhkOdXZgkAKC9oLqDAUNROnZD215+xw7tPVJnbfgp7em8P9+9wKWcnkKN23oCbURlDGvBFHy5pWhADO6VMDYSol9toK+PQfw2D/8bzB48lEKSKSSTOvjleMLCvy+vJQtT93CekMDZU4kBKDKJQwPCUA9h28SQHnZ965emcL//Bdv4Ooo+1a6YOBEjiQ62yOmcZFplqPZEFGTQC9irHMK4RLoTbBv3qdQ3Sy76kGBl7ZGh+NRGiC5IBfoMW99FNBsvY/W/UjbQ9DTXA+kawEeEzYFdgRymrEJqni8vd6ncb19v+kp0nnemXFy+o5pqexcR+ZRja9oeW7ke+dobJbFDnpux1FRj4o+sfysBNOw3AY8zrmZvBGwCJCalofgRiDTTBCb57wvQCqQ49RpMw0BKqajtBpRAGsbXNk3eM9+4329Lw14413TQvHc8YjktKfDfBhZNqsHc+ZAAs+60kSWrrV3mzyZtpHZai2pPKfq2OZiFAAgAGpVZD3bO3qfFepEva99uVrNnHnh2vuM55gPggim5/MH7X0bf/yr6tdckUCUASePgBMoFDngyUuBw09aIhM9ea0SsJJ2SuZ7Emb0uwkkJpywWYxQsZwkThr/6pZGYRtCynZsXDeDkxf1Ee3z4mig1LTFWss2WJovEDAxrpdaCXJIEyo6Omun8gRVMvVTl/ExXzIrlGvikWCV+d9Cmvx5OufCRE678rdSkAljKHzA3JhvtmhfwM8BQK2WCaCyOH854wAoFwHUVx9Ednc/AVTIqWjjpzwqo2xz90YW0elFtE8tIrqQRCv7YYXjM9PXiY1d/VjfO4CtkB9t2QIG3ryI3ktjcBOsP/VACP/VHw6gZ8DnqOC+DF+GLyI0BuLH00C1mAmfA6Cm7mnCNywNVIejgTIaRbqYXVs1AJVPrZujGq3RX7lxG0ANE0DdrYFyTHgbw49B/ISsB6vlNoxl3Li20YbxTAtypA0kv7b3mwCUj7Qt5GlBh78Fe8KUX0I19AZI80gvHH57O+1m0JXSlwnx/QNQH28N1GcKjaQlL2vCrVAs4WcXLuHs2C0sZ9LGv5SPVK5gtFkb/D5z5CAiQT/lAmdi++OEpuwquSBTLGJiaRk/vXYDP3n/Ar6RTeMfkFMkKLdP8xt/3OrBKOWjQLcfv/6NDvzm1+I2GXntZhY/eWUV5y6lsbBUxlLiGAHUw0jkZhHLCEC5kYmNYKn/EXgrWXSuXkUmMoR0ZBDB7AJ8pfXPBqAkwKhxtR4js7KAqwJQr/+YjUzAwYKJwWlRf4Lc8/G9ETw8ErGxI5M9hWaX8rL3FqubeG08jXdubWBpNY229j70Pfws/O3d5lY23u8AKHWi+xvElMmAKXCkbl3FjT/7n7A6dh11Dm7/7g7TQglAyROfLx6gQEEqwE5wz0pl4VVnlbWcaXE23p9C8RYZHJngqYN+/OGvRbCn30WByarVBIWPClpXUCSjm1ut47XzOfzZSymk4EF8dxze/hj8jKHeuAEoacckaDqDp1nzPLvrG3eN8zuDql4DuFBDYWodyZeusxzLppnqPP4oBp/5DQS7B+GmQOUIOD+nAAymqSRBmD/7Ehbf/DFaU2vo83rwyEAvRuJRBFmfvZGwmfNJcN4W6u8RNGhVNO3PJbtYmfD9i/cuYjaTs4larafoCbdhd5ef6bYhX9rEDQKo60tF1ColdA3vwunf/WcYeuAJliEAZ3PgX6AgwU5gTiR2AqgbtzVQw0O9+Kd/8BV8/amjZnb2xnuj+Bf/4SXMzq8ZcVJ9CbQ3Caba38CJaWscUGOaG4EaW8/DetOaHfvd+c1ZD+QyYCPg4wAgAR2d8zmZvLG95EbdwJQcJtg9ganb9wSG9H0n3gY91qc0pnltnd46Puv8jmbWhe47V9uBt5zQ+E2gl5xNbXbnBrICGgIwDlBxAJDWYTU1OM6aLLvX+K2mfZsaYGYb0Nizjecbplx3bIBLQVWgytZzMUq7p+/JFNLJhzQ9DjBtMlZle6shKDjt5USnjjhmVW+sZ9Wf1mOKruq+He2erp1znmyfC/ToN0tLAEqgimBJIElgR4BKDnIMWNl9/e6AJNM8MT+OBkr39I0W86S3PHYNi9cvYGNm3NouFPCiO+RBiMBZ5jM1AolyY02RZmqludE6IkErNZcEDncDQIU5HiMEUBqXThTo2qRA4njZUxToElixIwUdgTJdy5GEtM3qNgJISlOAS/1eXYiiBuvcWeMkUz0BonWCo40yARLPdRSAWii2Mjquicuku+qO+pbyFSeok0MLgTsnNgBUmP2JhHIs48KZpBvvMFY3W/m7NFAHGm7MBaCKDQA19ynWQJG2F2u2BmongLrZFkf6aw8YgCqEmwBKNEovMVKAio3Nof/sdRyoZ7CbeY0GnDVhF+c2MdbTh6WnjqPQ026LlLsvj6Pj0jhax5fJo134X/3hIA7tC3BsMy0lefeY+zJ8GT5r0KAl8bu3E4lBWwMlJxIa36JHYX8MffGBhgnfa3cAqDtM+EiPbVkA+UBuY40gKonc+hqKFKhlwrdMALVy7X1on0tHA6U1UE0AJXrs0I5mt1+vOMBpNO3CaKoNU7lWpOptiMdciIXIJ0knJONow2spO1o5niKooMNVNbfmw6E69kZrRkdkniw23BB9HRrFKA3U5+mF75cKQJHPaDLxlavXcHNhiXIGkSYfyJMvvn9rEnPr6/hPn34Cv/HQA0iEg/b7x/W2rO+onVzsB0vrG/gpQdq7YxNYWljAt1mHf4cNkma9vUs++MdwY3MoiK89EsMzj0RxeJ8f6xslXLyewYtvrOPS1QwWVypYaT+K9J7Hjdd66mXT5Jd9MWSiI9YEvjL7kTdmsn/X4vuIpKY+uwZKUeZtGTbk1R//KcZfI4BiRxRz1kN6zMfe85X9zDyj6H0TQCmoEqQN0C7Q5+ZyODedwcTCBiqBdnQefQiBrn74I3FE+wYR6ugm8/daR7LeeL8Cy6gNF1NToxj9i3+J1RtXTNDy9IUR2t+N4EA7gvJ81x2By+cx9+TOe41jM6i+GLSOqJzMYvW1m0hfmKWA1oJjbNQ//PUwDg5TsGHxNLicIjYSuUdxBQqYFNazdbxxMY8/+mkKywUKNT0hBPZ2mpfAQHvYAJTHtGNOvTnzxJ8i6DUTbsnc5ykY/PAScjeX2NYtiO05gu6HnkFs92EEOnptkJrmznnzQ4OEOz27fOFNLJx5Hrm5KXSwAp/dPYTd8RiFqFb0x6IYJJiS5uMjAZT+8HcRXgn5Z+YW8R8uX8fYegr5SgWurSq6Qq040h9CPOA28CkAdWWxYAvDE70DOPYrv4NhAqgoz2WO2PQS9osJDQA1fZcG6tK72DQA1YP//D/7Kp58+IDtO/TamRv4k++dMaF9qI9t73c8wW2DIhIbuc3W3hBmJheUK22PaYlCOvrlSU6utPken3VAjoRUCffOuaJ1Th1V4YrNNmn2151tZOc7f28GvcjA32Xu5PQXXfM/BUK7tsvGb+x2Bjj0vB7UURMVjWuBpeZarSoZpDmpECAiU7XIczkAKBSrO8zjGjHfNFF09nzS8wZ81NWZdvMbzveYD8sTM9eom+16sVuNa6svjjeVU1XSKK/zmwOQBE5IrXnPATx2zmgaJEYDOh5nI1gXmaQd7ZzCBa+18asmdpQWE1DiTvqMzrm+73xT105Q3TVO7wr2XOPoROaR40je5uSCfO7ye7j1ziuo5HNwezzsB63opHD+YOcmBsNttqZMPo/ktEFri7SmSOuNtJZIWh/bG4W0Q+K+2lIAR/5yxA50reh8X2PYwQYSPGyjSvJ+uTGXV752rwO6pKXS7wJPIYIuabLkiELAi81P8NKCVQIlaZkmcy6MURDSWqYC78t7n0qrmWcJQjp6WwmSmIZAU49/E7sIPmR+2M1rgT0BNOVJ3X+Rab636sHryx4DUQKOMW9k24RPHbZMAJWtbhBAzTMvSQIo1ycCUCX21ZW1sq2BkoD55usCUGToBFCZJoBSZjQ4pDEkT3KTXiTeH8OuNy7imcMePPWVTuwd9lPQKuNf/btZnKnHkPzqSWSGe1H3ehCZWUb8+hRCFyZwurOO3/+dPpw4EkJngv1RaTcb5cvwZfi8QqNffRwAJdoWIYDqjTsaqPfNhG+BAMrzAQBVMwBFGYE8W5ttZ9eTpokqpuXUJuWsgTIAVeM32vAP9zW88HH8i46oqytrmvgR3bi47sEP5gKYIO0An4lTdhjpbsOpfT7s6tMEIekZiVcqu4nl9U1bjz69UkcyVUOxQB7sq+HZ7jKOxqsYCtVMs94cTRriIrf3VwN1f034nCBTZlH8FpvknUuu4e3Rcbx2/TrmCXz+gADqW6dOmLwhnnPbukw1dPtwr6DJf5eXAHd2Hv/iZy9jfmYWI5s1/EqxiFOst3fIU19tc+O9rTbsfyCKf/a7XTi8x5kcWljO49KNNF55O40rBFLLyTKWE0exse8rKCZ2oR5oWFJt80v+UV7aKEdXcuiffg2x9bFP7kTijmBMtqGBMgD1Jwag9C0BKPJKA0tkw3juYAxfZZRGaucaKJ252GvVEceTFGbns7g4lUKmLYz47gMI9Q4jSBAV6elHMNFpnviaQvd9CyyjhOns3ASmfvYdLF+/gGwqBVfch9BwB/zD7QgNJRDpTxCo+NjJf07eWC/1XBErL93A+pkpMso69g568feeC+HEPg86OLgp87KeGm2nV1SZdwXJTeSZyJU28ebFAv7dj1KYW6vCG/MgdKQfYYI7X9gPX4QxFoRckTv19hG98iOC8xYHMoXy0nIGS3/Feri2YD9I85Q4eAqdxx9DdGQ/HyOxkEbg5wQJkSIrGzcvYeX8G1i4dgHhQgq/smc39iRiRjRGCKT2tCdYXnnKkvj6wdAskX4T4VU/u7Syiu/fnLDjQiZrrpM7A604NRJGd9hDEAzcWORAms+b9iDS2YV9j38VIw89ha4DHNTBsEPAfkFBY+vDAJSjgerBf/WH38Cxg4N45a3rOHNuHONTK3j2sUP4+7/5KCIhv5pB3ZeMgWOV9desJ9Wr0hfD0F09ox/toGftxp017bzdeMg52z7fed+Cvd8IzQebx+a52lKaHnnnI/PT+ippcHRu3vkIemQGVySokVMEB+Q0wI6BHq0VKtq1zOgcDY+SdbQ8DviRqZv6onOtoemcGwyyItpzvHf7HfvFftMfJ9sCNw1Qw8g/pEMNbY+itDSmyWmayZHQ6tyiA34M8DCKNpqG6C6AYwerG6dt7IY94Bzs18Y9ZW37+e0HGvneDrqv/POf2tsaW8emhktmkU7+ZaInsz63gJnPRzobYj5dtuntwrXzOPMf/xUWb17ldd3qV1pzPoCBcAu+2l/FsfYt9Iba0EFAJXMWVqGBI83qCiARj5pp3GqpFWvlNtvRf63SghSPWmOUq4LAC8g2wJexUb4r7ZKyrUiSaLHVNE0sl+7zmgc7J/7H4WiVAKuO8YybgonWLnEMEahVmZZ4jPJR1ybgFIjavZvo9tcxFCT9jdSwO1yze80ZaSlhHNM/fcEJyoeL96S9OkcA9RoB1DtJTwNAhTHU1EBRkBGAyhBALWfnWL7VTwygyhwLyfUGgLqcwRsEUKOtcWS+SgC1px9FAqgttYM6PduzjePGm84jdn4cQ+9cxq884Mc3vtmF3QRQc/Ml/H/+vzN4sxDC+rPHkN7dZ44mwgtJxG/MIEzQdTpRw+/93T6cIoDq6lQfZ9pqvC/Dl+HzDBpEpLf3BFChIQwLQElQ5biT5zZpoHoTAx8DQDkmfFv1OgqZFHLrq0ivJgmgUttOJGTCZxqoWGMjXWmgSAvMbwq7uhzITOcIaGb8eGfFg2ypBb0dLpw+7MVDB304OCxrC4fe2DBlcCbXRF8ks21hYbWOV84VcHG8jCTlseORCn59uIr9pE0dpC+iyKKPos1/U51IaBLM+Yyz2W2JPH5xI4VXr93A9959j3W1iUMD/fh7jz2M0/v2EvSyXKJj20HpKIF751V9o2lV8u7EFP6Hn76AraUlfMPjwuOU89r5ve+0efAq+0nJ14bHHo3hn/39XnT3Uz6nvDw9R5xxPY033s3g2mgWKwJQ7cexsfdpyrd+o/01gviKJ2RaqBbWq7tSQMUXQSvboH/qFcTXRtH2m//r/8P/yTrDJ40sRJPJ22aJ+QyS49ewNnPLKSAFWBluGFjiY31RL3qjWnsixm2PbAelo2qqkOMWyptYSlNAqrfC5fPDTSHWG41T+PA3hBcvtAFro3XuU6AAwk5QK+aQX5lDKbWOSjbD+1to87FMMeYz6jfw1Cbko8px/twzmDMJ1ktxMY3ySg6bFCI1ayoNQCToMqcSQskG3PX8R6XFKFO+pbUazo+VkUpzwLFjebvC8HWErG61Qa4nJMGN9aY0Pzy5jwz2moQalnGzRGF3IY1atoQtSSVsDgHbUO8gwdRA49mdA+LeQfnTs/VyEdV8DumVeWxlU+gLh818T4JShAJdNMD2FwHhw/bOXdHSsr/O7xpg0jqtF0tYzReRZNRMiMxFBZ7kiU+ZlvOSDUZpFFtdXgTY10SMY31DJkiKYCn5X0SUsKuxpdk0mSFUi3nkVleQZR21sG6jkRD2jfSYPe8PX7qAtY0cTp/cjacfOYAj+wcd4OyTVskNL/upR9HrNtfdbh7drF+XzOsU3c7RNlLmufb+atFRM0PNI99r4e+2bxjHn9bryIRNACaTLdqmtMk1AusVAvmFNUxNL2NsYhHXbs7j8rUZnL80ibMEeW+9ewOvvX0VL795FS8xvkzw99o7N0jMRvE2Bbl3KACevTiB9y/ewvkrk7h4bRpXKOTduDnH9BYwMb2E6dkVzC2uYWl5A8nVFDY2MkincshmcsgwZrM55HJ5A14lgbTNVtRAQNDqwZZoiDeIVl8IrmAUnmgHfIlum6gJ9w4jOrAb8cG9iI8cQGL3IST2HGY8wnMedx1EfHg/YkN7LerZaP9u80QZ6RtBpHcIYfb/UFcfgh29CCa6EIh3si3iHINRuANh9qvgtvZIJr/NNUkGwDiGFJ292dQu/M1D8EVa6PUHbZNXXygEfziCQDgKfySGYDSGkPptvB3hRAfC7L+Rji5EO7sQ6epBtKsb0Y5u3lPkPf3OGG7vQIjPh+IJBGMJ9v0YArE4/Monv1fKrOPaS9/HpZ99F/M3r6GVTKkzFiPoauV4qXH0CDS0UDDYIhBx1i91BwhMQqRl3tuuyaM8jzPK/K0nsIlBAhaBlQMELUdiNZxMVPFARxUPd9ZMoNGs8EPtNZu53RshswpI6+S4M5e2SQJLke2ZrrYhY4CrhVjE0XYJmMkJxASFIAEouR8XiNM6rJHQJk4x3Wd7Svh6fxnP9FbwWCcFHH5/f7Rm34kzv7YOi+RBWinJehyI+mN/FUW+pd2S6Z++JQ0XISUBnJdlZV9yBfkUx8cW6comQX4lw2OB47AV/T0+AyjhGAGK1GD3Cs7nTKtaokS3QZquGdKpKdKxLS/KHPOVWAQ1SXINYdTJHMvKfhNIZRGfXUY1XcLMfBlXruZw6XKOY6aEdCKG9SMjKHRqr5MWAqhVRDhOW5dSGE604unHYhjsI+CXBKE07yeb/TL87QhibuxX2q5lhQDj/Ss5LK6UzaIm5Iki6uvg2CMN5HOa6PG6fQRREeTKaSymp1GoZE0eC3X2Ikp6G+sfhicQNCHcZAHxJgrRlVLJ9qCrlksEIpQpVxeRW1mwNfgxjkXRnWHSIo31CsfaYn4LLy+04ntTLry75EK1zY0HCJqee8iPrzzggKdERJNOTjEkx3o4TkJ+5sXfythCuieNWSsGe1y2cfVavhVLjNNZjjXXJgZIY4ymNIaX/NhKY3895TKTYO2VF2nvsmUE4Y4ekz+svvRKo2ya/EsvzGDhyvvIE3B5yS+O8rl9FPL9rNgk5YaLzPsa05YZ/tHhQYKVPgMyjYS+oKi07QP2T+BXE94b5MVXpmfxl2ffw+vXRwmAs+iKRLCvp9tAndbzyhuftgr5ALi753ecddgCTyuZLK4vLOLdyRlEclk8yTroJ8As8fuvtrgxRpmns8OL4/uDePBoCB62iVDyRqrMPlcikCLIXZW32jryoV7S1QHEsnPoXLloAMlXXEPdHUBs/RaGJp9HW62EGvtjKDsPXznlAKhGVj95aBRGHbfChlwev4q16TFDhvyBPwkYOZUpb3ydjH63Zv/uRFBMxei0+ICcScxuFJEpE5y4KOyFYvBTCNFsrmZ5tb5Gwsb9JuyaadYGwaX1FQIoZ5NI7W8i4dLTHnRiQIuxnYFvs70fErS4W/2kksyislbAJoXQVhWe77RH27C7T2tQBKCcuvuwoF/UBB4PB+l6HedvlijEVnmXAgDBkyfh7JulPHkpTNtmuE1m+ylC8zUBwM1KHdWNAmq5CuoFRpv9IZGgQCkhVOG2OvbDg9UVs2SaAhKP9PwU000i7PVSEHEhwLxH5Y2NA03e26SFune4XVOWJo8VDrAi22iBgvQsB5pAko9SUWfYjYCHAiqf0R5k2XLdZqU20QZfMGiEq31kP4VVmfD9fC3aFxVUn5rxzwtAZZoAapkAaoHiGsEgBSgNtQWCiJuTSxTOEvjtXz2NYwe0Do1jRAVUR1MnEeElk6ibiVsVZTk5kOYmVyLYKCCdziG1nsPGWharK2ksM82lxQ0szq9ibm4VMxSypiaWMHFrAWNj8wQz8waMFK8S2FxjvMr7Or96cxZXR2dxZXSOwIdHizPbx8t2PoNr/P0G37lJkDU+tYiJKX6DwGhmYR3zyyksrWaxsp7HarqMVL6KbEneFVtQERBq86GFQMQVjBCcUPiPd9hWB0GChBDbL9zdjwhjlIBeTNY5NmLPAH8bRIRHgZ1IzyDC25H3GEO87wCh/kYUIOoxWuTnt/wxOWdphzea4NiKwxtmDEXgYX48pFEy+XXL/K6hiTJtlNYbSYvF6DJw1ND6EEx5CFgUHZAUJIhxQJKfafoJlASWAmQ6TiTQ4dEf0T0n7jwPhPX7jnt818e0fMGwRb8dQ/Ydrz9gWn3LM4+yW9c+fktjVzD6xvO4+NO/xOL1izaBcWLPbjx17JABGJliyEA37msjyCGYJ0CS34GVUhumKAjc2mjFZKYV8wQYi3mXgZn1cpvtw6SZXgGhCAGRQNVAqI7hcB0jBEt7GAVm9hNg7SLAGuFvIyGe87iLRwEvPbOHx/38rkztlJaCXJDLS5ZIXJdvy8DX4QZAe7Cjhoc6KniwvYqHOis4TnC2h9/spwAlcCbQJNLiaMyUhhPFv3YGXRmAYj9cLLocAEUgtbXVStriYz2wX3xOAErlkEOhTLaKFTL5iakCknUvKoNdqMTDqGoPDGW6KXTwfEv8h6dSbm5UKLit1jG+XMcE22C9sx2Z/QNI7epDPUh+UK6ifXQGHbfmEaCAeWCXD199Mo5EF2nHzyfdX4Yvw6cLxo8+CKAESIIEUNLgOgBKXZo82eM3RxLZSso88RXK9wZQ22CD40Eb4Vcpr8mLrY6iaXkBqOS8TerHfC1GFwaDzubca0Xg8irw/Gwb3l4mkGlx4cCgB99+goI3QVQ4RNpV3MJqit8gXXBTPlMZNnJbGJ+rYmqxhmXKYBqzoUArehJtaI9IfmlFMgdcmt+Chy8kSO/kXELrOTXQRWt2AijJQOHPG0CNEED1E0BpAr2R1hcTlHYjryyXJtrktnw6uYr3xifxs4uXMbG0QiDnIo0kn6HwMrmyiqVUGp3RCGKBgOVvp8a/kVwj3L4QgJI8N0M+JAB1fXEZXcUCAVQNEdbRKvvNGbixFHBjV58HR/YGcGC3Hy4tvm0AqKVkCVMNAFUsCUD1odS+C97NMnz1PFpZnzWCp0KQfL+0gUTqFkqBDuSDlDNyy58SQDVotQUWVI0qlWmlkDMXyysTo+bmWMzHfmOhJfTGAi6LEb8Lfgr8dyWzfVKoslJXi7bRqW57JBxReBF40nMSACRwfLFqyA8GfV9mU9VsCqWNVeSTSwRUxLlsSE8XhRECKBcFWnkSk8bHOvuHBAnGMrappQhA0hzcWe3KX7WZke5EKw4OayF+G4VjUhQlo7Q+pLgiOh5vC1Y4sK+MV7CRqZmA4oqys4S8BtbatBYm7DMApe86iX6awNbkq5b/2qZtqlvPl1BZzaFWYF3wW+HBPQgKQHEQswt8rC9ZjlgQ9aPM7C2Ukwt2V4sKuylIRgimPJRazIEBB9+Hp3n7F+eM+eTJZDqDsY2UrYvxMR2tfwqwD0pzJxNTgadcqWamPnLHHOnsRvf+YxSGAwZgflFBXogE0vMpASjm3wDUkpnLmgkT++T0fBJzi+uIR4M4dXQEj5zYjSDbO5sroJgvM1ZQIMCVhkgaqhVpiAhOZglSpuaSmJhZMfB1g8BI4OeSNEVXp/DuxUnTBL35/hhef2cUr7x9HS++fg0vvHYZzzO+euYG3nxvDGfOj+G9S5O4eJ3AiIDo+vgi01vGrdlVzC46IGh1I480gVpBLtCN/8iRBdvU74ePRNPPetbRJ+BAwd7AQjRu2xZIGxhqJyhim4Q6ewh8+gzwRPoIivpHEB3chdjQHtMKxYcPIL7rENp3H0bH3qPo3HvMzk1jNLgb0YaGSODIABEZcCDR7YAhghKPaYcCaPVIGyRm40z02Jos9s0tMgNnfRalS4uNQcmjNHIa8zY++EdtZ6ZyZPQyj3N7pf0jSGqU0R8ikDHtURyhWMLRHpFxSlMU7epBrKsX8e5eMtEuhPlbMB43DZFAlQN+CHqkoScttPVRAmlkSqa9Yr82+mPZcxjuznyLBggECX03zRV1tLUDG2tYGb+G89//E5z/wZ8iT1rX29GOxw8fwm8+dhrffuwhJFMZnLlx05h/R6AN+2J1CgUwT3ZvLLvxnQkPXpiTINKG8+teXEp5cGXDjRtpt5nWaT3SbIHAisBDbsLl+U7ASuuk5PVOR62Vckv77NkiGNq0meJ9BERHCHxOEQQ9ShD0ZE8F+wiktNZKTiCUjrfNWbz9lb4KvjXIOFDCV3rLBpxkpifARsxn/KnK8a4oTb8BJjMIbATVj4XbNKUZRHPzFHqU/w9ooHyfDUDpjprOznkhZybZXBXJtQrGJwigqhQ8+jtQTYTNBI9SivNSM/ClSjiAlFyWd8WwFQ2g1BFBeqgbKyf3Y313P6rkU63lCoIrFAouT6CLQs2ufg8eOBHBQ8fC8ITY92V/+WX4MnwRoUGbxHtXVh0AtdAAUNJAxZoaKMoZMjP2uf0I+SPIUmA1DdS9AFSQAEqTnRo7HAN1AigtLSnlcw6AKjcB1KJpdk0D1V6zCRRJYxNp4O2lVlxdJy3aasOeAQ8eO+LHcw8GIedK525WLE7MVxELt9l+nZqmHZ2q4M9fzeKVc0WMzdVM69TXQSBEmuJztWCw24VcYRM3pqrMP8tMOqHtHUTTRHNE5z5MA6UJu89NA9UEUHcFpWypN4e786nb9xXupoWa8XZOGscdgeWx+3zG0RLVsUiApJjK5W0SPES+JU+062yb+bV1lCnj7O3pRmckQpnMBZfx3Z30p5lm81xkrxVltvHEMuWXxSVMrJJPlYt4XBPLfGZZdbDVihTxxnCv19aB7hmiTEziv9XQ6i9Jqz9bJIAqo1TaRI4AKt+1H+XoAArtu5Fp34dMfA/vd6Pmi6AS6UGq/QBK3jjC2TkECqufXgNlxVODMqqRpYFauH4RS7eum7tfIXF1VNW9PHiFvLJlbUOCnDakQjTqp8mydOkl46+QYYyzYMlMhQOiCk+0HaGeIRNGVHWaSdV6gtuN+sUGAUA1mgn4NQ5KotyiFicuzvCcoIGd0tNJwUse+Hhu5lAyc2JZ7ugDO4JVGytIDbmpDS3XcqikS+YFqq/DjWN7ffATFJnAY4koKh8fDEqLfQkb2S3MrtSRztYMDLT43KaFaNWRQModINNkO9gg/JC0Pm6wtRvMv1SvMuErzqexWSibOVKobxf8nX2QuaXjtKLx0j2CCJCyo0fMZSmJR2Z2HEUSOXk7C1IgHIw0TflaEGCamrn4yPw3iqc0RViCfGec4OnyShIVDlppP0Os2wDrwmeAUotGt5AqVJEvk5iyzsMU1PuPnWZfC5IQ/wIBFJmHNGByxSoNVKWYNU9oqcU5jpsteAksNQxEGGNhvzk/uEQQ88qZ63j+jSv4KYHOj1++iO8//z5+8MI5/PilCwZ+XiYYeuPsDZw5R/BzYQIXrkyZVujG+DzGCH6mZpKYX0gSaK1jdS1tDirkYME2EKXQrT5k45FRXM/cj5uZmTZvJjCQBoTjNpDoNCZgWh4CnojM3QiwEwI7Mo/bddDM4toJdjr2H0fXoZPoPvQAOg+eQOc+B/wk+Fx8aB9iZio3gnDPsGmEAgRV0jr5IwkCCpnGhczk11xysz6UR9WNgYftKLrEI8sgIGFgogkiFDUmdVSv4H/1T6c/qZ86zFyASO5ZzaSOTNs0RCT8AjihRDsiLLNAT5R9KN7Tj3jvgDkn0blM6SKJLnsuEE04WiLSM2mCPKw7F9vTaEhjnKpvWkZ0YlHnzYuPEXYMk8awYLRSMSgNlavVtE4SNtZnJnDtlR/i7e/8a0yRObeyfg6T+X7jwZP4g688g0cPH7TFvu+MjjOOMQUCqGAbDkS34GGiczJVkcap1EbAQCGGzLS02YpctQ3pmsvWDel3CQoCVO8n3Xhz2YOXFr0WX1v04OwqwVbKjVtaw1RwmcZRGTaHEYyUqSzr0n7pXIu9b2XdWCCIkac9abX2R+v4GkHTMYItD+tRwbRKBEvbVXhHcJ65M+jeB+/rjki7AJQWfwtAqdxyY+5v8yFO4U8ASv2ttknaXieAKjsAyk+hbYAA6gECqNCHAKjbX1TbqKhbyOZrZsJ3c7yAFX6T0huq8TDKMXnhE41lOnq4UVYFeZCqBP3IdieQGehBrr8TpVgYmzLRJd3uGJ3B4JnLcHG8txPvffsbXXjmsRjaY/ydSX6pgfoyfGFB3ZRdtkp5Rxqoc5fzWFwWgGpxNFD+dnZrh4aLPpkJX0AmfCksfBiA8jdM+PSP46FOWU0mfKVclscCgYlM+JaQX1loaKBabVKlz1dHqbaJywROry66MJXmOKbM9LWHg/jKAwFb/yQN01+9msObl4qYXKpioMtl96t8b3S2ipfOlTA6Q4BUqGNvv4fRTaDAoUkApfmN1XQd86sEDIUtlDjmpWGXm3OFewEoTaQNft4mfB8CoG4HhxZZ/Rkp0VFXJurxV5WF/I9pi0daIzrZuivoN+d3PScZoSMcxoG+Xjx2YB+ePnIIj+3fi6fIS756/Ai+ffoBfPPUcezt7TEvgaLpxn8baSjor3N2+34bebFkxJnVDUwm1zBLINZDoHwadWjTnhzzfrGlDctel+37OdTjxb5dBFABNggxRipTxTJB+/RCGWvrDQ1UWABqH2qeEKptfpTYFyvuEDGhG1WXH7lAJyoETy3sZ9HUJHxFAqhv/9efzYRPldzUQC3euIyVW6MmZKmAcnXsmFxJm6DB0YbuqNc0AGoDVUUz6Ck9I298t1ZLWMuVTZ3pjXUgSAAl4UXf8oWjBqCcCv3ig9N4TqdSOaURKK4vI0dBv1osCh3CkwjCbRoeCpNaW+J3ND93FHBHcAaCc5QmRx7tyut5DiZ2NjKwoW4XAhTyvUzPnv05pRXDy5e2DEStpatYTdWwyc7e5iOaZ76UN1dAi9klAPJhS/PThEZedGADmtvibBnFyVXUckVbPxOgsBzs6qUwKzfgFBJssH1UsNolEGWfoMCRnbuF3PI8O3QZYdbt7kTMAJT2uAn7vLYBmyrPGcS3g9VTI2uaINGA13o7zYJMpzOYTFGI0bQQA7uZzQ5JG6q609q7dQopmWINWyS0EQq/A8cfgZd9TZMBlujPK8YXEAy012vIp9MoSPPJKPC0Nj/Fflg1wVfjS0UXeFrfyGBufhWz80ks2PqgdSSTaaynskhli8jkSyTyjhOGfKmKIgF8mQJuFW7UKfxteYJo8UfQForDFe2EN0Gi1kGwIhM2Miqt8RGQiQ/tNVAjzU77rgYQ2rWfwIj3Bvc62h6CnUjfsGmLQt18X+uBDPR0wc8x7SOA0LogL8GWTN+8ZJCmAZKJrldgoultzmMaoabb7W3HDawbRyutRrdW324ioy072st+5TPmVY5RbsAF8KW58ZjDhObaImmFoqYVCsYamiGtKbJ1Rc7aIa0v0rU0Rvpdz5pJHcsg7bhX2iGmJ7M4rdv0WDkc7VDThK9ZBmNIzbJY3pRH5bbR3fRnRzk+S3BSZWjUl77pJnPRJMjqzDgm3nsdl5//Lq6/9RKSsxPoj0Xw1NHD+PZjD+O5E8cw0tWJVu3FxvEg7dPZBoDqDLgoEDigWnsi1Uj/usisDu/y4sReLw6MyP7ch0eOBnB8nx/7eX/vkB/DAz709XjQ3u5GMEzGzjFe3PKYq/GFfAtmzGteGy6vteHCmhuXNjzmTniBoEpikvaTInk0zdN41mVaoDTPmR0MBDfNPKeLQkqd9fd5YgHVowCUHF00N92VmaJpoCjoxbztPDYA1F0aKAGopgbqwwDUziAewl6BdK6CpZUSJqaKSJHltAV9KLVHke/t0B4gaCGtjE8tIsixXokEsCXTPr67JbopM98Ax7b6mxzlkDZ0XxpH9NIEwjzf29mKRx+I4iuPx7F3ROtM+eHPqc99Gb4M9wwcP6LPFfKfpVUBqKYGagshT4QAqsPkR9EUV8OEL+QLOxqo1IevgRLYcOgnARRlNdNA5Tj2dpjw5ZMNAOVvM012p6+GNGWnq+stOLfqsr3gJIM992AYJ0ivbC06RQCvpxUDnaR1Q24c2e1FZ4zjiWNFc3EeyrnDPby/y4PjpHk97Q3tGbMi+WJ5vYZpAq9kZpN8exNHYnX0kUbpd2mh5DinCaCqOzRQnxuAGrprDdQdspOTtnMkX3AubH3zlek5/PTCZbx89TouTE1jI5/jq1sI+8kzma6zVOfO4KTQjE7QNikBrwcxtlGCYKpT29LEo+iJxdAdiyIeIq8UH7SnlYLqThOWkt941Sj/zjSb2q10IY8VynfjyVVECgUc5iMxUXwer7IPzWlCku/3dHpwdL+8UZNBVLaQFoBaK2GGAGrVANQmcpFBlBLD6Fi9jp6F98xZhLYYaauXEMrMIZG8jk32x5ongHB6Bv7C2mcDUE7BhDQ3CSYIoEYvIzkxyordcrROFOBVEVq8r2f9FLAH4j5bDyVUq9gMSkkCb5kdbD5TQTpfNk9c7h0mfBI2vBRyJFwZMGPh7ldoNqIGRmltCemJ67ZAcUuz71EONDlpIDNz+T1sJL/l9c6OujM00pIGhB21ML2G8lrBGksLESOBVsRCrbZgUd/90GQYlC0NUoGAUnnLButcUm6YCXAIWD3tIXi0D5Q0Y/ye4u0O+emC3lYSLRSWpIEqjK8QQJVsPZifg1+bH3soGEsQdmYTPipYagSfAlCbyC/PoLBGgJrNIURJZU8iToFEXhdbEOXAFYhSuDtVp0gcbNs/aAA65UwWilgrEjwQZBQIPPQdrcVrZz+UC/0K+9xqrmoOJcDftdi+9/Ap9jXHleVnra9PG8yEj0SimM2YV6H8xho2FmexTuKpyQUJwY5jFR82XT5UWz0ULimYudj//BTktX4wLjO4bttDLUpgG+ExrCPHlNYIaR2QmcT1DtjaIK0RivQQLJExRXsJgPp0rbhzrZDWBzXv6ZwAielK2xTQGqEYhUitDWquCyI4MWDk8xtocYCQPNEJPIhAqrT8w7YzjZCiOr11fCeqDVRejSvbVJdpCEC6vfJwJ89xjTVEMm0jeDEgwyhzNydq3U9zTZHWETnrgwww2ZoiXUtzRvAkZwqKdt851zN6Vu8KaJkZndYO8ZvKg+NtbwdA0qBUuawYO7RczXI1Ix+wA0OzmzWvP8+gpJv1pwvte5ZeWsT89Qu4+dYLGH3jBUyeewttxSwODw/jqw+cwK8+dAqPHTqAboIneSFqIUORO/gzN8bw7ti4EjQNlACUgMpkrs203SODBE5DHhxkHOl14/CIBw8d9BNUObOz+wc9ODDgwr5+F6/bsLvXhZFuN/o7Cb4ofGiflUCE/cPvRq7VjWTdg2kCp0kCpblcK8EImTKFrYSXNK/eipsUPJoASp74ev2bOBSrmTtyB6M0KvZzCEqpqYHSeq8Zlnk2T2FCAMrlJYDqgK9NAEomfNXPBKAkYYmEZbIVc2c+M19BNsexwNfqHDtb/NGTyhkQ6rwygeBc0tphq1KDq1CGK1+EJ52DdzWF4MIqogRZsevTaL8yic5cmnXuwjOPxvAswdPuYR/HaINn/ZxsfRm+DJ8piNCxj1UoyC4nKzh3Nb+9BspM+AxAORooF8e/XyZ8TQD1YU4kGiZ8TXlJ5sjVUsl4pzRQTRM+A1B8IM6xKMc1HZ5NrBe3cDMlECPNeQu6Ey48cSKIvQPOGuMAnx0iQDow7DaaJoBFsc/KIUuhgS43jpK2HSWw6ifI8mmJCvMgWqHxO7dSw+gMx3B6C21M71hCay83zURZEEReSO9lwvf5a6AaAOoDoZE+o/iWTOMESs7cHMfzF6/gyuycrWNKptMGRnZ1k8dTFvvg+nBBH+ffzrDt3ZbnwgPOUgwBUEd+b/JFvSXgrM5RY3lKlNfkvc+sXvhPz9vyET6renXS3USKwOnq3CJa8nn085lO3pfkOcE+tMC6KJLOtifcOHYggFCI6VM2zuarBpyaAKpQ3EQmMoJi5150btxEx/pNlPwJlL1htGldFQFU+9oNlP1xFEKUpwxANUz41C6fOKrkPNE/M+FjIZZGL2FlctRM97yspASZqzEbmaptSRXrwq52H7rCFPRYm6rQnUGVK28o0gTkS9IIsIECMRPIzTsVhRQJRRKY7FoZuY/BBFYKgEUOxPWxyyizwWxmL0ghLuAx8CQg5Xi8Y+e4u4B3BWlw5IyhOLuBSqpgz9u4ZO/QLIYGJtvfBvGHBacKGkSDfxaSNYzP10g0yERdLfD1ROCOBQxMCDy5fEqTL/2cvN07NF/i+8yYzANr2SIK0kAR8Eo481BQ9YQpaLb3wE2B1QjAxwgSpq0fESjI5WhmYxVBEgS5MPdK6GNIEJgKRDUBjQnVzcis6a4zDJ0z9Q/VSZkDvcK0l3IFrOYLHJybtrhTziS8rCPiJ6xQSEkXalb/0ja0j+w1bac88andLWUV+35GflcaghKJZDGz4bhlXZ5HZnkBFTIEzcRrTAisxvqGEWUUsJH2R1qixO6DSOw5hPgIj1ofZOuEeM7rdnmTG9mP2MAePu9oisLmKKFhGicNkZmXCfxII+S3vm8AQfWhDKo/COywfp1Yc46s620gpM6rzunUoL2iN63NmI76pQGOhoZGoMi80slpiIBRAxwJrPiZF2ftkAN2ggI7ca0f6jDTuWg7Y4fjgU5MyKLWEOm6eZ9HaZGa2iM5aLA0SVccrZGjMdoJhJz+xoyzHLcB3s6o8jWZhAroXOt/M1iZLd7+59ThB4O1/eccLTB/EixKmYyZ611+4bs494M/xtR7byDPfhVjPTx94jj+wXPP4OunjuPgYL+tQ9R6AhVFE14ZCiVnRm/i/K0JMxPTGqhtAEWA0+JzIRpxIRigcO92yqn1nLGQ4xhHQ9nn2ULQB0RDHIMURga7CKYGXTixx4UHD3jw8GEvHj7kxYP7PDi2243hLpl/azNcCiNp5qFstWdrmnQymnbvAFBb6A3UcSSm2WWZ0VnJGZqV8NmCUhH5NA1UUSaJciThAKiAy4eYpwGgeOezAyhG9q8C+WEmV8PKep0CEwtE5u9dzSAxvYjOsRm0T8wjsrRKpp5BR3INCZ4HkylEFpKITi6g6/okuq5OoPPmNKIr6wi1beHooRC+/nTcwNP+/UGbabdG/DJ8Gb7oIILErlZl/19ereJ8E0DxdsgbRXwbQMEAlGmg/AJQG1j4KCcSEugbaUu4r5JHynttpUgAVW2ugXK88BmASsiteB3pEjCRdTbGFoDqIP06fSiI4R6P0TzRfwEH4Q9ZwmRyciaxiY0cZbey8kggxfQCPgn5jQlv/hGbVJA8dm60gmRGWy204lR73dZpGoDiszs1UF8IgJITCWmgZMLXSMuOFp1LnVg5melMsYjJ5Iq5HS9WKvAbP2zD7Oo6y9qG0/v2EIg4JpO309mZlnO6fdm8YFmNQ1oZ7GzHQ9K1U15jmgJE+vbs6hrm1zbsulyrWt5MXmC01/i6zP5y5QouTs/YpLuPz3SzfrqZ/hrPN4g7kgTqAdLb/cM+wyRqx1K5jvV01QCU1kBpnVo6sgv5vmMmg2z6I9hI7EUx0G790rXpTFjnwwPm2jyanoK/mDQS/enCdsEVWCB9RdI+z1UxUm9qob7cRkvVpz1dCpWameipA1vdMe4MqlR1xg4CLEVpB7QPSb2YN8avIPeUUs2qE1mj3a/A71kHo4Cl2XRPQFodxxvgZqGCWq7MvEpw1I3bQuOHBeXcHDxIaxWQ2Z/LhIt8qY75ZBVpDk6lIHvej0rL+XmLRIagiyg7xsGvfGrtTr1UsTVW8vJXLVDg1sZHFj5tvTU6ruVMM6HylNgGdzSItpCXIsOmrYUrp9exSYJl3aHx7J2fbNzbDjxvEAo/iUZoYJetCTEVrVTvjVmIKvuAFhxKwynHW1pHZvWjFKwvOPnTaRNcS4szFI3gwd4udAU1L6F9yBzQpLaSc4qwt81Amjz+aJ3YZr2C/FoSJRJfJ3kWRMdmvJ+BxbC9engqk9EamYLyIDBSYb1srK5iZX4Wa8uLVq72kQPo2n8cseG9tlbIH05A+1kJBDl7EDnmBRasLEpsB1Hbjg4wcCIfYV011wjx0PidLc52UdQeTDKb0DjVTvBK10A761Nr49w+L3ysf5nGyUlCx8AwenftQ//+Yxg8dBJDh44z6vw4I48HGQ8cxYDFI+jdfwjde/ahc2QP3x1Bom8A0e5eA0Vywx2IRuENEeyRkQpwOZopaYU0rnYAISs6y8GjFd+u2P3sqLNG1HMfFe8RLPmdv+18fjsq7Ua0b/GU93fGjwyN15q00w6Ne7cjE2mcm+aewFROLIqpdYy9+SJe+7f/T/zwn//v8e73/xSrM5MU/F144tgR/O9+77fxX377V3F6P8F3JGKTD1ozpjxpPGlmcj1LMM8+qLp06pP0ngfZ8ksbpKPoWLOL3X7O/rOiNeGm8aTIO8wjP0HhxyGbKpeNSQokPQmXzfhqLcLvfT2Mx4/6EQ0SkBEkSQOl9G63mfMt5yv2Jd7WfX3DebJ5+/MMGg8KojOiH6qPZuPoc5/pk5ZMC0LkDwPdAZw6GsFJgi/R+XhbHYlyEbFSAZ2oYIgg9MkHQvhv/14c/+zhVpzMLqLn5iRCV6fhnkrCly2gI9SGxx+M4r/8R334X/6DXvzKMwkCOi+B08/nV58uNGtAad+d/s57966le731wdB4Sklotlbe0QQGd/Ke7Xz8TQgsh/oYZWFbeOhlQRV1TkzuzMCyzCq/6oEymEXVi/3GeEf4wI37HjSGmy2leDtIrmRRmsTkHkG/NMiLBbtmvC1oO3ecI9NnP9+OfFHvtrU6njy155ssdwqlhozK30T39KbWp1+8VcMf/SyP/9sfb+D//K/X8N//6xT++3/D83+zbtf/1z/awA/fzmFioULe7OSBIpizBooynTZx97Yo1tgcoqt3llbBya0TP/jrh4fmO5888K1GBaoVNLkc9PtwZGgIv/P4I/gvfvVr2EfZKUsQ4ycfjxE4+QgwHALPHLIeHRnVuWxmxEh743w7NK93Rh34fYE7Abcz4+P4Ny+/iv/jn/4F/vn3f4J/9eIr+H/88CeMP8W/feUNvHdrypH/jJ9r6x8feuMx7O3qgDsWwxWmM82EtVffEcohpyiPBFmm+ZUK3jqXxth0UR8k2HUhqC1e3HImpsFCYFUvw1vNIEcAvxzfj2oLMUg5jxbeL3nC2IiMmOwTTk3DVySYpIz72dyYM6MqhGquSkKuTT7lha9OIdev9U4REmdWrtaX1DmiAwQLw+2OCZ/q39qAQQfBLgW1he7LEcLMegnlNp+ZAbk0E86omQcttPb4gqaFshfuS1BZGfn9cmoVucVZgpK8zWxoMLZKSGwPwhuTnSUFVUkRTuXcFZxepl8krGsNVDWVd9yBy2yxWCdwAPYOeHBgmAIg21bmaz8vyKOcj3huVuri2SqKharNEGt/qja/2/aVkSMJacdMo/JZq41ZsjVQBI6llSxqmSKBrjwn8psEmJGhvfDFO5xZIefx7dj864TGuR1Yj2xTqdtTMzfhLmXRxTYPsW7DLFyMQniIoFV7BmhmXB5dZM4l009b78T6VrGqHDCalchR4MuRkmV5Ls3T9ZU1LOfy+pA9VySgTLLeF9L8vUDwR+FOAF4mWlqroz18Qh3d1pYG2BV2Zv0LDgIiAk05Cr6Z1RWkl+aRXlkwz2hxgpH+jnZz7y7wmUqnkJaziWzGJhnklU1jRJ7u1A8N7FBQEtiRBkVpb24K7OictdEkgvzT7La2Xoj1KmLlODdgnTNdJ22Oy22tkONa29YFaX1Qc92Qneue1gsxr/ImJ61RROuGolbPzpohR/Nj5nBsY3P/Lc0T21raIIvSTJmWymUg0DTQbBdz7CBi2ozK/HZ0yvE3K6hQjfLp2KANzl/dVpsJtKqeSKtyOaxNjWP09Rdw5eUf4sZbL2Ly4lmkFmbQHwni0YP78WsPP4RfeehBPLB3tzEj2bcrPfUL6xK8kjCQZV+cWlrB+VuTGF9YMnCW8LdhX5Q0i2NnItvG9nShu92FcEB2763wkg8E+Yw0UNuzs/cIut3sglYy/hHtk9ZKs7syi5lcrGFstoJIax3DwZotxhZgu5HZoYFqkwZK6wwaGqgm7bRD4/wzBKUg/rStgZIJH78tz5IBNwGetx3eNj/LQmGkoYHKfVoNVCOItgdYh50dHoz0+8wd78lDQTx0NIjTR0N4+DjjqQgeOhHBiQNBDHe7MdLVhuO7PTh90I9HjoXw2AMEoARPjzzAZ/iugJOXbWTjpUHaPp/QbEGF5rFZzua1As/VNnZLf3TOKBDUiJpgdCZm+T4P2885F85BnURAge+uUEi6NVlEpUSBWHSLaXyU8P3XKgj8qJwcD7XyJhYWKxgby+Hq1QymJvNYWS4hm9UEFuDjuJNXMT0zOVXE9GwR+ZxjBhXws74Epu7VJPcrqJ35/aYG6txVuTEvsa20BmqnBkp83W1e+ILeIDLlDceE70M0UNJeOJMoYomUq0olM303DRR5Yjbp7AOlNVDxQCseaK+h1y/atYnFgrZdaOM3WM0Uqoe6vWiPUu7gc3IA8fy7BZy5UjIvfBRvEQlyLHeKrsmBjLP+fGGtjpUNyhEs194B8ir2vXdvlHD2epmgSrsQbmEovIlHOssYCUqrf28vfE035tqO43PRQH0sJxK3g7RMAkmasJYm6N3xCdwkvVe9hcifo4EAAvxmkOfymGcTq81+1Mjrxw0CqJocz7OtLk1N43vvnsPCegp9iThO792DPT3dmFxOYmJ5GelCEXECuAP9vWbNpsk9k83Y7prATVPWm9pI2ya6w8xGjOlKIrzJvpRkBouFLXS1u7F/l/bHbLV2Wl2Xh1OWc5XtRoAbLK4hsDED/8YsgmsTCK2OM07Cvz4Db2oOgbVJBFfG4F6fA/KZz+CFTzSNhW/Wl/ZI0hooc2NeJerztqE/7jPElsyy08lLkdeN/pgHCQIozTJKJeeM48ZfS08zjK0UgOsYXy2iuOmiUEVQInOqYMTGu8xrtBZKaw7EqO5XcMrbggorrryxRuGEg5Pn0jxpg1FPFwXCOPMqj3c/Z62RiJkqz8yBCKKkJaokcyhnCaT4m9YODJERyoWmeMRHlpJJsR9ZXE2TGHDAZ3M1AgQBO0eYkpmhJyw3yo31Y58xWNmYjvaAkhfBaooAimBkix3ZHQwivucIAiRwypzjvcwR7ET4HEGXheLRnIOY8OvkSYKxPB1uTN5ASy6NGAVpP9+R3ayGQ4mDpUAKlibIWiYoklneYjaHuUwWM4xTWlDIAXh9ZRU3V9cxtraB68lVXFtexQTvZ6XB4belCV1lXQs8LWWqKPFarjFF9GwtDUGB1gvJNM6ArhEyy+IXHxr9xmy4CYxy6Q1kN5LOHlDJJd5bR38ihmO7d+HYrmEMd3WQqRaRWVvB8vQtM/Wrl0umqZVGSERKLrQFdBzQ4uw11NwDqLlBq91rHG3dUKixdkhHvtdcP+QAJq0dchwuaPNVx9U2gRJBszZltfvmdttZN2TflpOFhvtt85bHtjZvlVaxjNszcjwao7h35J/b8aNHxt/A0OiEOrDoVnM2FjXGKJSTqWgyK7eeRHJ6HPNksrfOvIpLL3wPC5feQWtuHd1BH47v2Y2vnDqJbz54Cl89dQJ7hgbg4zgTkzQTTNatfYl0W2NTtHo1lbYNES9Pzpj7WX0zQYHMABSHh0z4/ARKPR0CUDJpEYDSus422yBcQMCa7GMGPSvhRMdKBbg6XcXYTAXx1poBqN2ROjFIcw2UaweA2mHCtw2gGsfPGJSKSNXdAIod2dZqRD1xCjQBq7/aVgXlTQqvlexnAlACAl6ZRvKdnl4vdhNAHdgfxEHFAyHs3xfELt7rISjysz0ifG7XngAOHwzj+OEQjh8N48ihEPbtD6BXz/iM+zjA6RO0x88NzcohabejfWRn2HlDv+tZRoEDHdn3ygQHpcImCvk6SkUKNQQCddJm9XEzi7f0G+8wjUqZAiOF8NHxAt4+l8GZ81kKRZoYAqJhF3zyuvW5AsT7HKwu2ZfItlKpGqZnCrh0LYuz59J493IJ50fruDm7iamFOmYXSlgikFrdqGFssoT3Lubw7sU0LhJkzRJMrfP9cmWTQq/W7pDvCpB9nu3/cYPand+9E0BJqw2EvRECqE7SGxebmQDK5TETPj8BVLbUAFAfsZGuEhG9EA3bCaA0qSgX5k0AZU4kElX0BzTpu0Xa0YJksdWcSJQ2rUMavervcpt51+WJMoHTJrribaSdHjx8yG9mxgdHnLWb7ZFWRIOaLCK9I+2TK3PtC/Wjtwu4Mlm1/dwGg1s4TtB2Ik7aROAm2bh6F4BqOpH4XL3w3e1E4ucEyQsKSwQj1+cXMEbwtJqhbFqnnERCLHfkyktXLGoT2Zav5thuvPtxgyY/ZWm0wTTPTUzhR+9fNKcTj+zfY577ApT/bi0tYynFdqQsM9CRwPGhIdOGaYJPbad+EqFcsVEs4fLcPNyU8RJMt4f1RFKHGaa3QtC7nmf7dXlwgADKT7rgyNakrV7yLZ8bveIp7jUMYhn9W8voxQpjknEVfTz2tyYx5FrDsD+NkY465XO+/2mdSFg1sbKa1aXOuqR9oG5dbwAoR9sk6wAJqOq0ppWKEtkH3QhSqFcHFYN0gsCJKhT2nDbNnFgtIc9BJqFa7sy1aaUGnmahfaGoOR6w0XKfggN6WimcFinkZ1FKraJIwVbmcq1eD7xdIXhiAbgJUmxDXRWmWUHbQTdu31T2zWxMXtFm1lHNyx14m+01oFncSFA7XTuLEj80mD2b+A9RNhlKuUoglaoSTNU4AInSmZ6cSXijBFDSRmkgfcKOfjuoFviu/rPzyUSwlikRQBVQ3cjb91wUlKMjB/m9DtZNhQCTDI2dv85Brpkh/rHnREEMQGoGgc9pX63NapHgNIn05Bg2syl28C1zP57ld+Y4yLSf07XkGt5bXMbrswt4eWoWz0/M4Ge3pvAzDsCXp2bwKuNrk7N4e3oe7/KZcyQAN5JJrBYI8liRAkoqvnayVr1q0zcNRKf/cVBIy+LxmlOFjpF9Vl/O7JZTA190lxO4lAAm7UGB4En7P5VzGWiPnixBUjm1Zl5sTu7dg9958jH82sMPcjBrV28fNkjo0mtJpBamkZwcRXZ5AR6PB9HObnQMyvRtELGuHsS7CA67+hDrUdR5j5nWydW2ntVeWCLkIZnIyTV3wgFGztqhmLM5K0GVGJfbL+cQHhuXt/sVK0kVxXgH6OF9MQDd0z/9V9jx1pfhI0KznnS8o86sail4sr8s37qB6y//CO//5b/HtZd+gJkr76KQTaM3kcBTx47hd595Cv/461/BE4cPYrCz3SYn6hyfpom0pDQaGoHtaYt3OWbmkqt46/pNjJKpiuEJQGktgTaslUms9ncKUGiVi1/RLL9XVgdyJsTodzTG1gU+SWAhxaAlG92YreDWbBntLgIo21jX0RpL8LhTA3UvAOUcPmtQMpLf762B8hFAJRoaqJ1roD4bgLLGVcWxrGA9bEcBA7WZohqAQMMaTvftdz6v8jfvNZ/V/c+rQu4KLPbt7zQa2/mSIQE7czKkv07eNuvat6dus8ETMyWMTRQxynhruoS55Qo20hSGWTavW32R6fEd9YlcjuBhooAX30jhP3x3Ba+eSWOS70/Olcz1+4FdAdI5mSg63/trGVhFVYKeiZky3ng3iz/+q1V8/8UUroxVsFZJoCWxFxVPH9YKIauLc5dSeO2dFN56L43LNwuYma8SnGzi+q0iLt7I4+rNvAGX/awbj8DlL6JuxCP42bsBlMZV2NZA3QZQngaACniCyNwDQMnZkSY5d7oxVzAARUG6YBvQOxqoPAGU3JjLPE9uzE8RzAyQVsh0T1oU0ZgMx/UqgdTCWs1M+Ya7PdjV58ZDB7148ngADx/2GWga6Cbto4zWEWvDcI8Lx/Z48cgRL54+5cfufrdpyl89V8R716tYSW1SpgWe7K7guZ6y0ScpAdW4d2+ke1+cSPwcItyoQdPMOWb7lLklF/H9bInjcjlpoKcjQjrm8yIgr9ONNr0dPl6/ElgT35G3Y4GkGwuLtu4qUyjjtas38MKlK3Zf6Qus7evtwfHhIfPG7MgQMId1sshZyWRwfmKSYLVMsNiCIdZTnL+nmfcU+/kSaUg4QaDU4SHIpWwddaG/14uTRyJ47vF2PH66A4cPt+PgwTj274th394Yj3Ec2B/DoUMJHDvSjpMnOvHo6U5885kEvvl0/LM5kTCxUycM2mRWAGp14oatzZAGajChRXhb5uFMJh5qQHk+a26oq/VRTls2U3POZEYlDVSS7xUqdXM/7U10w5foss4jzZMvEjVB974GKyvLzDzIBKogry5Ls7a2qNXrtv2gPAIpAe+2CY1V1j2D08H0q9yfa1Pa4vSamfIJeMmlu+wzBzpd6GBDN2di7xV022kTR9gRqp5arJrrzC0yJpePdW15I7jT3lDSjola7cybThuNq9+aWiHblFPnpkHikWXSjKiOds5yugmItRlwYXYdpSIJFQfZ2vIyJs+dweWf/Dku/5jxJ3+JG6/8BNPvvoHU+FVkJq5h7cpZrJx/A4vvvsz4Epbffxkr597A2o0LBFHLNhDWKKjNExRMpzKY2EhjSq66cwWLS9k8GUcZmXIFBYL2MgehojbGLbFNtE+AiKWKJTtXH/MbIJiUQKd1T1G/0x9lUqo+qX2hRILVV/WOCHPn/qMOwBXwa4RGNX2BkX/YqgKV1TLBKYFlKZc14Ti7umKgvTsSwV4Sxf39vehuj6M7GsHhwQE8dnA/+nldrknwSGN5eRFrc5OYvXIO42dewcLV88gmFwzUCvxIO+Rl+zlOExyzCX3f/vEoArfzmoc7Muvk1bltx+YJg53vuNa53WKHbf7UfKbZtXX9Zfyw6NS3mS+SMWpTQJnR5VaTmL92zsba+R/+Ca68QNB0+X3rK9Vy0RiNbR5JJrOnr9sY6n72lTavlyKtmJBqX+Ks/vE7FvXPAfJmIkmaOz43hx+cfQ/TyyvGQDUutKP/HQAqJADlNq2TAJQzI0tAxby2kW58GA37sOCUmfyF4+/6bA3jjF3uGnYFaxgkiBIG0T5Q84VWbFRaGk4kZMLnbJr7hQKoxr5W8sK31cKyuwigvE0AJQGkinJdJnxZVD8TgNJXf04BOG6toj4Qdn7jE1b+xw36LNt2JVnBmfNpvHUui/ev5pEhwJFziojc1AeZP8lvth5Hk5BbWFiq4P1LWfzklQ380fdW8ec/XcMLb6VxlvcuUNh/72qW5zm8cyGH18+mCZBSmCSAThJoneE3fvLqBr77whrGxgsE1eSXbBjRe/WzRNyNU0fDaO+kjCBg+dctSDvEctwgCPou6+Uvf7SAt8/nUPP3o//EEzj8q38f+579dQyefBx9x06j9+hDGHzgKcQG95pzq1IhZ3x776NP4tjXf539LU4gRmF+OQtPWx27h/22L6ccTX1eY+NjB/VTNskHABR/CsuEL+CY8BmAcnsJoAIIeAP3BFAxAqj4wLBZTTTBhvjLJsGELDAK6RTKpoHiOCTfy63MG7aX6fGJRBUDwbpZQwkoyBuvNuXO11v4jS2k81uYXNwERQ3TqsfCjqMICefiiyR/2sXGHFGpn5dZngtjVbzwbtH2hro8WUWOICzq3cSBaB1PE0A90F6xjbxJVa3e7wuA2nYisUMe1fFDokaLotflts1tDwz04PGD+/CtB06iLx7H1Zk5k0d74jH7PRHSxuHKGt+yNHhxV5ofFvUdWUQFyYu8lOfl7lw3pfGSmV40FLD2UtKS4QSgTo3sgo/P2X29z3RaWAer6QymV1Zt2Ybcxe9jnfTDMeNLb7ViopVyKuU/bWHTTRCVEG3gr6pXFpW8qgXtsRYDx7sHXdi/y4NDezw4ss+Lo/u9OLzXi6Fe9jvylyzl9NX1z7AGSuV3Fu47F1rcviwNlAAUCxCgMCoTPgV5N5N3PT0XJnCKkqFKaJWmSQ3hpNJIi0G8QBuOCURlCxWk+L5He9IIQBEVmwYq7AAo61QWVJUaPLy+ndTnHBxmrjUY+nZhcRbZmTHUSgQ9BFDeDkcD5Ql7Kdxo75ePAlCWmuVf7s/rAlCLKdTzTIs9QwKPNmI7MORGX4dMa5xOZGWz6NSnzpWGkxZs3YHiZANA1QTu/AScvVHmLWieAtuYN9vs14ASX9JRL/MDMiesl2tmmlfPUXhPF1FdL6C6mkWZxLfEPJbnU6Yty02sInVjEavX57DMuDK9gjQ7fiabwcbSAlanxrE6OY6N+Wmkl+ZsDU8+uUTpI416ZhVFErP88hxyjJodKqwJHKyatoUNzRYVUatxCLCsRqy0zosgiMQvLFMVA0BaayfTUC8G4l70R728dqFTglzMg6FE4z5/V+yJeOx5/d7JPthF5i6NaLgh4OVJOLU2ipQM8cHd6D10im1NANsAUKylxp8vLqgpFDSjVq9UjAGU8hmCqLRpoPJry+iKhLCH4Gl3Tzfao1ESRxciJDayHe5lHOzqsN/6YhG0UZDLsl6XZ6eRlBt0xuTMuG05sHLrBtZmZ5FbJ3jnGJaZpdY4yfGDOa+QiaWBKmZI/U/BOuLtsF0djZMPrZ67f9/xoNJvlvtvbnAK2Ky9jy6uxqRj9mr0hrREbaF+KHf2yckxzF4iKH77FYy9/SLGzryG8ffPYH36JloKK2jbKhmDFzHVBrKOo486csUiljY2sCATPN4L+nxm7y4AbQzQgo7KnUNT7G6tbmuffvzeeSTJqLT2UExLAGpfWACqBVM5jk2OKTEnMSMJG9I8KQY4vijP2Vi+TbN/fmj2C34e12equDVTQY+7il38pmaPy/Xb+0BtlKWBwv0FUObGnO1Cgcjn8iDqaeex4cZcAKqhgfpsAOrjhg8rZPO+jh/2zKcMTI6kmjRqExeu5/FXz6/h4rUC5hcrGJ8u4eZ0EXPLZawsVLAwX8ZNAoKz72fxyjtpvPFeBpev5bA8z75arKOPwOpg1IXDBD8HYy7sJm3uIZ33MH1pm2aXq1ggSJuYK+PiaB5zfC/AOjzR6cbX9wbYJ1swlyZoI//TGq9TR0OIt/81A1BqHncLMqkqLlzO4YXXVvHm+3nk3LsQP/gERk4/i+EHn0TPwROI9XXDLzNpCrE6hts7ENTaXQrgnSP7ybtO8vmn0LXviM3yFzMZrC4uEaBUcXh/GAnWtZd1Zd+8n1XUICof1EBtIeyNIRHoIoBy+I7X5TXTWD9BlK2B+ggvfDvXQDkaKAEoeeHL2wR/bqVhwsdvx0kojscrRkMClCsEvAtVx5lEoI1yB+lZqrhFWlnDCvtUMkXAv1rHMq83sptI5TZJBzcxt1LHTdKl90fLeONiCW9eLuHieAWTy6RN5U10+jdxurOKbw5UcDRWJX2QHOEAB2X1bgClSVOtgRomgNK2IJ+vBurjrYHSdxRlrqd1R9lSCdliCal8EeNLy7g4PUsZ3o9jQwPoTyRsTZTCNvtwsntX+JAfeVvf0sS/n6Coi7LMQEc7dnV34PTe3djb24UNItgU8yGes7+vBw/sZnt7PGbRpAQMQLG/rGdz5rlvhc9qH9FjlOFGGplKMv0bBOVlF+Vjjq89wz709nrJkJgfITGGFlaPy6s6E0Am/ijWzMW5TGOl3b1IWvXupQzOXsjgHcZzV3Kf1YmEglMhsjFdHrtCoewGO45cH5KIUWCVNkRapDJ7reiY7BvDPhcFO69pAWTad3dgdViHrvKd9VwZS5kK3IluBBIdVuFaTK61G7aRqOz+1bH4g4En5cfJ0hcU2GAUMLXJZ2GJAGp+koJnxWaM3ImgAShvVGZNDoCyTm+vNcqpxtahmUkeZNttwIWgZbNE8JItoUiGImR+dDdBQA/L2HhWyVnkZbO4OlHyqkrVt4DHDJmN9oSSC9w6O447GmBd8WF+Z4sAaatQbZjdOVHrmCpJAqQlCuoESSWBpLkNc7EusKS9qgpTRPe3kkiPLmH96jxWLnIQn5vE3Hu3sDy5hEwuT+BbQVVCfz7nbDTMYIvaOZCddqKoQQKgGaGSOnqxTMAif/+bBrLLFBC1b1i1SqGM4EkERDM86isxAsF2Ap/usIf9xwFHcou/u9OP/V1+7OFxMO4hSOJzQQKoqBsDfKZHoIrvyG25aUAF4inMCICFCF6lldJmeALza4U68sUqs1lDOwFUz4GT1tYiWjvb7AsNjT6j9WTaUb3EutSGgFUyghwBVIZMoDMcxO6+Xuzp7UF7JGzCsaLaPk5wtXegHydGhnFwcBCd8TjvRRANUXBjO7SW8hS0b2H26gXMXzuPpfHrSBHc5taSKKTY1hm2Ob9XyrENZVbJdmCyzBaBlLQREuwZlU+rk+360IlzsX2LYfsu/zSPzsnfgtAY9s0Cb18y3K4CnqkuVb/NyLsCPVpbWsqk2Dar2FiYxerUTcxefh+33nkV1175Ma6/9hPMy0RveQphTwV7B/144HAMPZ3auqCNjESbubaZUFWnMDK3nMQ1MsBLk1PIk8lIu6Rvy7xOgNnM9Xa0qzZDl/e9+dV1nL05jrdv3ESe9M5LBiZgFyPD2RepiawQQLnhD7rRmXAjSJ4qECUPctoPUOBB9Ed06s4+89FBQ0H5MQA1XcX4TBn93ir2hOq231Ox3mIAao4gJlVpa+wDJRO++wOgnH2gNBGotbsEUN5fJIC6V/icCv5hgW1aYzm07ui9SxT430jBRcFxJOJCdr2KGZnkTRVxfbxIIaRIASSHM++lMUYAlFqmsMgqONjuxrN7Avj6gQC+ti+Ih0f8eJD9+OEhH471+jDSQVDO9KQxkRBRzFbRxuMwAdbX9wfwDcYTfV4sUtC9sMQ0CQz2MY2jB4KIEIj9QszUPk1QUzGrtcomLl3P4c9/vIqLY0DFP4D9T38Lx7/+bXQdOEH5ot32oCznZZrmzLabqRWP2nYjNjiCrv2H0bP/KEJdPawyN/IbjvVCanEW3dEqHjgaRQfHqQOg+OH7WUWN731wDdQmIj4BqG7jLxr3PpfPTPi8jOnSuqOB+ggA1UxbE+3mxjytNVB5kzccDZTWQMGsT47FaxgKEnS4xDWd4Rho20SI1xrj8pJXJyhZY7+6MV3HrXmCeAKmhdWaOesam6viykQV794oEziVceZaCfNJ0kLKLjHvlq0Nlcbpmd4KnuiqGHgSMNO31NTKqujTh2mgPn8nEjajZml9VBAgUdReUDfmFvD+rWm8PTqON2+M4dLMLOu/jCOUL6SV0ma4HsrjKtPt4FxZGe3fnb86v9x5T7KXTPGkzRrs6sRB5nn3yCC6yUiuMw8y4wv5faZJO877etYx2XTyK565lsligvxtgfkucWw8UK9hD+VNsgjM8Zmr7DMV8jOtVTu8N4CBfjm5syq1P1prmc/VzQz4wrUCzl/Jk17lTdv9+rsZvHY2TdCUxzjpmcyK84XNT74GSm1oQR+1GlLmNehLWLl51Wa1y6xgP1FcP4VZCaZasK/NrEoc4C0tElrdJIo+E2DvBaCchJ1vrWbLmE9XbA1UIJawWU/btFIeuQigtPZClee80IhfYLBiUzDRd0rpNZQp3FQLBTZmFa3yckeg4u+MwBXUXlWN2R291cjbzuw1S24/8Y8cPdTLVRQXUijkaqYR2T/sRS8ZjLCPnhGNkDBBumleRKSpk7OIQlGbg22aFxgNctndFsrARrZGQEAgQqGnmsyhPLOB0vgKcteXkL68gPTFOaTen0b6/AzSF+aQvTyP7I0l5PlMYXLNQFRpMY2KtE98P5/MYG1hFcsLSawsryGVzrJ9tedUq7mFlGcWH9tE082moVTvVAH5R8K3CiHzumyuwLzlkKaQnskWCL4KvJfnOe9lckyXR54XCgRaFOKr7F8VgvStGsF0Sx1Bgqp4wIUEgVI7B4RM8ILuNlsOJvOikgAYGaf2H1Mf0wAVH1VUltTtNBckD4c614yDAPsy60uaTxbHTPjaR/YZUzJtjJXDef+LDao3fUdAs0KBgXVfyPG8bBqoFAXpdhKWEYKnvf096IhG+KwIq7S5LGtD26BxEeFzB0jsZNr33MnjeOLoYRwYHLD9y9YJcCsk2IVc2ryyzV89j/Ezr5pwPn3uLSyOXkJqfpqMOmOeNR2zTqdPO4RRFWIZbebaYrNjq77suvGDlKbNsOP0b3Sw8jM0y9uoiu37CvYbK0v3xMrlHVGmd1rztkxwO/n+m7j20vdx8ad/hos/+TOMnXkZyVs3UCD9cbdtoSPuw5H9Efz60x34e1/txLefbkd3u4f0oI7FZYLvljAOPv1N9O4/wgFAWqDFwBTArpMZnhufsA0StTYwQYCtRbs720YgSeP0rWujBFBjmEmuctxoPYomr1wEDMDecM3G0AwBlJfjsD0mMweCJ5/jLlbroAQeBM52Jm7YhnFnXXwgNJ6RRl4aqInZKgZ9VewNVdF1F4Da2N4H6hejgfJrH6hfOgD1BQcBKAr8y2sV3JoqYW6ujK/vDuC/eDyGZ3jcQ95VKPH3jSpW+Mwmnx1h2b++P4jfORHCt48E8QSBUj/BkGi6akRromxdFDuVm12mM9CGgwRRj/O5RxkfITh6do8fT40QOPV6TRheL27iHQo+15IVDPOZk4dD2DPkR4C8QZpWJ3xOneDzDs1uwPJr4vTqWAGvv7OBt97Pwjd4Cqe+/bvoP3YankjcttbYmJvAsmjzAmkzeYP4hGQhTZiIjmg9iRxbmXMrylvyFJwmcNqYn+JxBv0dm3j0wRg6SSPEt+97EGNgmXcCqIVlmfBJAxU1DdQ2gJIDCU+AY8pLAPXz10A121gaN1sDdQeAcjRQoglyIiETvsHgJrwUGkimOH4pm9Rk/QT0BOpmIhymKKMqKjFp/ZbJt2DGwBP7OwHUzFIVq6k6ytVN+Diko3xeazOf6yvjWwNlfI3gaXe43pA9mv2vwTv5/24NlJxISAP1uTuREIBinVlo8OsPCwIkytwaZbPJlaRtpHtjfhEb+TzHYytGujrw6IF9eHT/PsrwAdJmcYRmmrfTdjiaTnjWSNO527Q6uyswX+YVmO2oSVuyNqQoF54du2XfHupoJ4Dqx56eHpPH9KxkCkcD1YLF9Q1cnp41z4Ft5J+nSX9HSJlL/NoUx8GlVjeqbOgu0p9jB4MYGCDzYl42hU/YwEvJMi7dyOE730/iT/9qBddu5rGwVCZYIs/kdxIxFw7sCeCRk2F85THSt0ejn3wNVDPo1Lnn3JS9qWmgJm+gXBKAakVvTOYhKiiRHYXSHAmp3tT6p92dDoASbbtd5Y3AJOWSWtqqlUwJE2sl9u4IPMEoWr0UZj3yJNfGo9f2tzFA84FEvpjglNshOpu1KgV6Dp7UKqq5DTYV8xwPILKny4CU43mOkeVwIkmEuC+fU4NsaVSx8baqFEAqdabFQb9RNFO5LXYgCfUCSnPJOm5QcLg4XsbbV0o4c5WRx7cul/DmpTJeu1jCqxeLeO1C0VTIZ6+XcHO2YhsvFktMn+k6Jnll85SndVZyP17JEpjky6iRMmySAKgxZD6oYaZFjj7mPeghIePgzGXzWN3IkOClsJbKErA5BK8v4cej+7rwzOEenN7baX1iJV1EvkTBn2BQoERARuWVdkz2xl72DfULAekwqY5mqOWm2Jw78Bk9W2O9VhgL1SqBIAFXsYr1fAXL6RJmVvO4uZjCxalVnJtYxXu31nBhcp2DPI35VAFpPistlr6nDZ1l2tEkyKr9Zmdx4IYTZF+rKlgkWJcLfeUl0t2PeP8ueEIR20PJ3mbmnH7/BUb941GzaGJ+WggrJqBZRrkzFwONB3wGoPb196IzGmW2VMcqDV/cEVRmCa4et8d2D5eku5bJ4MrUNG7OzZPw12ySI0EBpr/Tg+EeN/l4BdmNNNaWlrF46xamr1zAxPtv49Z7r2OKwGrh2nmsMw+FzLp9U1pgCdNyPd5GYdk0rwY4NU6sNFbl27lTGf+WRCswTwQ8RbNcMsdj33exnpomefI6mU2yrkcvY/Ld13H91R/j6gvfw5UXv4cbb7yAyQvvYmlijOA5ybFcYlvJtNeLp04JNLVb/OrpOI5SqOzvYjtTUE9lKbRy/E/MZpEue9C9/zDah3ahfWAXwp191p+rpSKyqXUz5xtlX7g4OY3xhUUzhZAmWeazmXyBfWUW3337LC5MTNgeUG6XGz62tcoUdm8ZgFLXkxmd2j8ccpzfyBMfuwI8HgEpedLkOGSXkGa9yTecvx8eNAusZ0RHrk3XME4BfdBbpZBSRxcBUoEA6tYvC4BqI4DyCUDJCx+//bcBQKkdSTclu84ulnFtNI/hcBseGNR6sFa0E/zsI4h6oJ/Ap9+PZ3YF8NQuAv5uD3ojLoQ4FsTrG92B9Xu7oXROqm0Ckmi5bTFB3qF0FcOMWs+gCdpkro5zsyWMEaidPBbG46ei6Gp3mTnOF+k043MJzeyRDq8RUPzopXWcu8bx15bAwMnHsevhZyj+xM0M/vKP/hQ3Xvwulm+cx8roRSzxmBy/htzqEoLt3Qgm2o1PGHdjmrL+qFFOyVDg1mRYhmkMdW3hcdKLdvZBq5X7XTXKGLPYBFDORrqU8diRZMLXHhSAEn3kmCJ48ksD5fIRQK2RP8985Boo9RkVR+eacHS88N0GUFkCKE2mxv2tON5YA+WjpC6Q1JRPBKYMEjCPUdK3bl8dw6EqDkYJUiJ1dPu3kPBuod27aSaAh6M1PNpZxXMES1/vLeMZRqXdRzoUkOGN8qNyN0KzulUN982JxE4vfErnoyIDv2Km3drW4shgPx4nYHr6yEE8c+QQnjx0AAcJyAI+X6NcTn9T0NtOlGzFe7xwsS2dtfmSwZy07WnR5ru/vSPKrDxH3igAVaIgLIsauTDv0rIEtpVpXfmceXImX52kvPLqtetIUXbpYH08VK+hly2ZYX2MMQ8XW0gPIm7s7vcSQAXMa6nk7xRlvsmZPMFTln0xY6bHPvKx3/7VTvzqs+0YJtB6iDTl60/F8ZXHWR/7g1gnqJqZ/yxroBpHY2/8LwC1MnYVqwRQJQIoEbbemNecSeipdLGOjSIpLQsTYa+S6VWEPVVVuZNoNoMRTHbmZKaCmQ0K/61k2AJMwYjtMyThQ5oBuWR2AJTTgB8r7GgkCXkS2k24tnPZ6vMoAZANqKOz74wjJDomL/ycwIYajuf5pWmU1paMkbiDPvg7w+a8obKWRzmZRXkpheL8BgpmCsfIY3FKJnFOzBME2Dl/K86nbF8ogRkVKZPfxGyyhinbA6VqMx/j81VMLFbt3sxyzX5fXtvEWpqdIbuFXEGImmCMiEC10sIBt0kg4mKH87NONagjBCzdwTYMRL3Y1eHH3u4A9vUEeQwS3Aawtytg64tyBbbrRhZLjKvprNnFdvGdw4MxPLyvE08c7MEjBFB9iaDNGM6vE2gR9Eob1UswubcnzMEbx7HhOI4P6ZjA8eF2DoZ2HhM4NpTA0aEY04vbcwf7YzjQF8X+3ih2892hjhABgnYi99gAFBjLE1DJtHORYHNhrYBZxjnF9QK/X8DCRgGLBFJLqSIBeBGZAgWZGkUcNpb6lMCSCXFqSOc/CSgBFAfTSlYbPjvmk8FEJ0HUAPyxdnObb0GNohe+wNAULm0Wm/UtJiBhV/0wS0aZnLzJsePGYHcn9g/0o4tETsDongBK/1gWzdYI9J6/NYGfnjuPywRQEpRlehRgWj0dXjx4KIKvP8Y22RPArl439vRwDEcrCGymUcsSuC3OITk7g+XpaSRnppCcnrB1blpHtXzrOlaYr/W5aXOjLnNDOVoRE5Q9u6Mt5lETCRpbvG/jTOOORw0kO1eeG+X/axGa+W6WR/RCYFKCIaOIO4cfgTD7YC5rZjRrs5OYv34Fs5fPYebiO5i6cAaTBKa33n8T0xfPUii6ZGaVq7MTqGZWEGjLo78dOLLbj8dPRvH0A3E8diKKR46GcXx/CPsG/eht97Ad5fZXbQ0kUzXMrVQwNu0AqM7hvYh19yGU6DJNvtZMyKuiTF+0geHS6iqmFpZIUxiXVwxQCWS/PzaBd2/cxAUCadmhu71+eAieZE/Pz1AA3sSesGNKsVJqxSbrwCXBOdqGaEja34amnGMqRx6QL23yWk54NI4kHDu03jHDcNrf+eMEkmS7JJYzDdT4TAUd7hr6/HX0+DdR/oVqoFo/oIEyEz65Mee/vxUAikH0Rft1zS9XcOFqAR1s/z0d7I+8FyKficucmmBpQDHmMjPsEOUCD/uKakBdQcedkoCOTaG2Sav1jO6ThBsvsJly/mfXQqZUx9UlCkIUbE4eCbOOgwjzu7LisBd/mUMji5rEnCQI/PGLSfKyALoPHMfgyUeRGNyNtambmHjnRUy/+woCtQKefPgh7BvuN+F/jTR3ZX4O4e5+WwNl6yYZlagms8T7pa1KzU+Z+fdQ9xaeeCiOcMR5xir1fga1G797B4BKlvnDJiI7AJQmPf3afoMgSs4kzInEx1wDJT4t0JTX5GOh6URCGqh50wZJAyWQMxisEYA4fUoVIQcR0kQJSIU8Lej0t6A/BOyObmEf2ey+GOlddBP7Y3UcJI05Eq/hKONhRjmK2B129pYKEXgxGWaD9NgqeEdF89S6LuN9cyLRXAPVrJ+PEeT1LhLwE2hH0dOeoIyXQE+CwDsSplzvcWg4v9fIXbN0jSCa7iyLyJBvpPIFym1l8oNNy4fG7ra48iFZUpvIE6DeGWyXvDhka678sjrj73pfdSJaKy/Pl2fn8erVG2jL5bCf906yTqI8TpAHX9lqw020oXfQh0ePh02TFCU90phLZaqkXUVMzBQYiwRHfC/sxnOPx9Hb6cW1sQLHUwsO7wtgUM5X2t2ok4/p+595DZQQoAqjDpocF4AapfBOBEfiqXVOES3O5wMbhTpWc+wMJIYRvxtDCQEoCRh8v9Go+uuc6THdB9byNRNqiyxojUzKG++AJxQ1DYE2CZUrZRNS9JIlwD/2rmJTQGteM+o5e9jpiOqgWmuiBtiqVVmhbGSWpU6BtVbKo1bIoVogA8xlUMmmUM6so7ThuC+v5jk4c2nk5m6Z6+2WLUeIYqvbWiKtGcpPJJEbW0F2dBnZG8t2nru5bCZyuXH+pqMA1CTTJLCqEYC0sMMYYmf+a6yyUpkCSIkEp+J0Ggn72rNF4NRcBDMGvRz45MkeEtS2FrkJly1ulcIKmTiF8CqPLZBpmswitHBy01x5dhBEyZGCGFwf0bnWEPVF3TZDI1PMq1MrmFjaIJBTm7ZhT3cYjx3oxnPH+vCVI704tasD3TE/QQeBHEFMvlRDNODGAQKhU7vaTTv12P4uOz64pxMn+fxJ3hd4OkIQdmjAiYcHdO2AqaMEUwJaR3mt3/b2RDFIINUbCxC8+dAV8aIjwoEd9vNbXmiDZoEiaaxS+QqBFUHVag5TyRym13IE4SSkRdVF3VlfxYEvwU59QH2C3cP6qGa5Nyjkqa+pnr1hCpnt3baZrkCU9RsbtXr3CwzMk4JmWLSoVGYI1UqZAMTbAFCjBoS74+04PDRgxE1S850Ayun/lhbvr6QyeH/8Fn5w9n388N3zyLBfyTOTgJW7bRMdFOhOU+j49lNxnDwUwrG9ITx4OMJjGCMDIXQRZEsgCfpYLy1lbObXkFsi4755GXNXz2GWcYYEff76RWzMTZFZLaOYWkNR66kY5RiknCtAe3IIDGp2UGaBGndifBqLVreWdY1ZCUgavzvBVePIIjXHs8rpxE8SLIHt6KTVoBWKO+nFB+Jd+WJqmkxRGcwVf7mEMmlGKcvxn1o3zZLWHawTNMkcb/bqe6bJG33jedx860WMn33VtHpLNy6jTOZeFY0p5M2DpIBYLOrFcH8Ap49GCJyiePZLtI4AAP/0SURBVFaboVJAPLQrgM6ETKQdRiTwrz6tPCqsrFOYXCjdBlBDe2yjY6WpiSft3RXrGUS4q8+chrS2ypNcG4WUMqZXN3BtbgEXJ2ds36eZtTX7TaYl0d5BPu8y+ijGJkFhD4UGkgZzI14kDazw2URMgrMmJQg2yGwyeQpxuRrStj+dA6KUZ+38r0kR5Z3JOUOM0alrp4n0R3TwxkzN9oEKt26a+Z7MbwSQxn4BAKpIoWfFNFCtmMkLTPLbFPKi0kC1BcVd/hYBKPIkgqZlAvYro0XIdVRCboJ5L+hxzPTJEq1OVGK1s5mgs0111+myzliyM55IyM2yn6yTHq/mCb553nisEW4DKgUlNZasYipVx65hH2mWD2HyNTe/bwjtjqd/yQJpOWVfrKxWzM342++to+zqwd5Hn0HX3kMmI9145fuYfvt5mzh78qmn8A//8f8Cjz3xFDq7ujE/M4OJiXEzY9M+e4FowvbONIdblBO0TipFmpxamLJ9BAc6gYdPxVg/AlCsF6cB7l/Q9/jZbQB1rYCFFRla3amBMgBlGqgAvBxbH3sNFIN6WrVcQV4mfKSnZv6uNVDLAlAy4XPheFwAqm4ASvRGPURjWyAqTHlKe9xFfS2UhVrQHmhFZwDoZpTWaThUw27GoZA0UnVEPI65qYJojvqv0nP6XANkNGkRg870rfumgfoETiSaQfkXSNI2M2ZWx0LJYsLZ8oKDmKFZIstiI59O0ER1m/GxyzNzuEJwk8zI3JS0IRwycCZ5ZfuNna82gtpQFhtDne22J1QPgZy89OlRTfzqJU2wlCm3L6xv4P2pGZyfmEYPheWHW7ZwgPWhXJ5tdeMSwdO6i6CZvPPrT8SMDmuyUbRJS1w2tO3PBuNaFRsUjgR8R/r95klU6zqXSVvaXK0okR5ViWWET6Ih16cHUE7nYGBCqjcDUNJATdwwV9Z+fqyPzD/KjqpdwZNkoCs57b6sxftuDMR9tm5FAoAwhyq2WYtWNY10pblaM8ZbNMHW39ELX7SdhXHBGwyZZkDC1vb79p6OjoBjifPcZrkZrDMQJGnj0VqR4EiCHQW8EoW9UsMteXZmAunJ69i4eQlr197HyuUzWD7/OpbefxUr517Dyvk3kbz0DpIX38b6jXMGniwQyNUpqMsJQ3GOghBBlLRQtQy/RcFe3u02KcQbYGMHNIFXWWRduSmBSG2oNQNybND0VpggGOmOeDBAYWm4w4e9XX4c6g3ieH8IpwbDONzrRx8JoRdVWz+0SOFnemkNS2tprKZy7BQ5bKTzFGCIrLMFLKfymEtmCYrSFJJSuDC1hrO3VnCWwE7mcAIe8xt5vHZ1CS9fWcSNBRIg1nt/PIhvnBjA7z+5Fw/v7URfQrNCbWSMjgAU8LiYvyBOjCTwyP5O0zDt642y0/sRYRn0rDq7mkSzEs33FB0zP2emQbxO7ScAaQ5H2Fc6Ij6mHcJhgrIHmO5pgrHHD/Tg6UPdzEsHjgzF0d8eQCwojSc7Nb9jaTOx6mYLsqUqllIF3FrKYmwxg5lkHqlCxZ6T+Zq+o5lKzXbk2EaOQwvmwUviHY6a0Bhhv2PW2YE4JO3kCwyqJAXWk4TyfHqdoIMAioJujuBd5nMC2WEyy+O7hjHQ1ekI8Xxe//S2xBEjYOzvKxsZvHLpKv5fP/wJ3r5+05ygDJ14BH2HT9kmvdX8uplb7erz4sCw481KbS7GrZ3rezvdOCztx/EYnjsdw9MPEvDuJqDtoiCuTaM5vkVcS4UScqmUrdGSOe/U+TMYP/Mybr75gnmKm3jvDSzcuIhVjq/UEpnZWhIluZnV5ISYHMelzSLynyZFbCaVRyewVFYwjeNm/ejJxqnzoxO3iVPzSf5lneoZ51/jSatnJ9pdXhvdkeFQ43xbM8Kob9++Js1hnQvYlsjE5NwjvTiHlfEbmL7wDgHSz3D5p3+Byz/7S1x54Xtmljf+zkuYvfSeaRC1lk3rkLROQQ4ZegmCHz9yEH2dHbZ4V45VzM6b/FM0cu+QjyDXBW3qKLDh1+QTs2QMjiVQUL5sjPFc3srGZksYJ4DKmQZqNwFQJwVdirfKuxLhg9rDK9E3gt69R9B74Cja+4dsny9/MIxAMIhQJMa+343E0G70H30II6cep0BWxhrbUGa2EU8L9kS0JpFjjRlJl1uxWmo1bViAnxIjUpOZJoBB47xQqhuQWktrjxRGMi6BqyIlao1ba02Vhe84da3JjaYGqkoApVneTTPj+0UBKGmgkmW5MXdhpkBAye/42jzOGih3YyPdvyUAyhqIbbWxUcP0YglZCh0F9tNeApieqKxMNPZut6u8Qi5ka1jIkB+y3tRnSYJtEkvPylQvU9nC65MlfO9aHn9xJY+bFLRDBsgUnT7hpCiBF+Q/BLKpGsY36vDwOW0o3EO6pX3JTIr6vDrAFxHIg7SA/cpoHu9dymB8MgdP+xB2P/wUwVDcaMvNN19ENTmPb/3qt/CVr34N3d3d5oksSBloamrKoibaFDp3HYAvEnZoKWlIvUr5aXGGdHkG6ZUF9CQ2be8bbTQsenbfq6bReLKQWSZo1GL9hWUCKPJWOZFwAJQsF7Thb9DRQLk8lAUJoH6OBup2WSgcVxwApQkt00Cx7BkCKEFxeeE7Ea9hkGDI20ag6WTJ3ttZITIvVR1ZPfG+ntH76rd1W1+t80YXY1D/1XMOt9kRmnSoEazaGX+ZAZQFfbqZWTu/1zVjMzR/Y2hj/yxQbvmLt8/iZxcumWtyuSuXZz0PgZDxoGbYmcaOoNumTKCMYeXXjR3PypmENvZ95+YE3p1knRBInaxV8Bzropt1tUpe/jIB1C2Ptj5y45GTETx1mkAs5EweSLNUJt9JrpdNEyX+ukTemSdI6uv2IxziewTR1domrt7I46U3UwRUadMUzy1V0PIvx8tOv/m0gYVSuUrZFK788E9w/YW/QooCm5D7qaEgQZRjenVtMY8rCwXyjDb0Uqh+bE8EB5nBrjCFaxbC+KZqhv8lIrG+bBBNr5dwYTaHK3MZrNTI7I89ihgJhJ+M3R+JwuvXTAsZablkA2ZTM9umPSrwHuOOY71cJgfXuiUhaGlpBGIYTfskL2bObLjNiusZaaS2r51zMUaLzKNkaQ0ZCZAqo2YuNAuhnb4FGu2awo+EdHmS8+nIB5w1QI79tvbC0u/SKklgFXNWFPFwjrrmOS/0rNLIExDITO3q7DrGCdKkdUkXqpDLd4EFOWlQ/pSG5UPp8yjGpPSUVw1xlpxAYRPFct20M1qoHSRgEQjJlVleUgaBXZnZPXe0lx0/injIawI2q2C7LtRozGpj7Kg/6Mr5XVVkjyhHzv+PFSyFxp/ttPWPR6XR/L5AjxZwyvW4ymHHRpQDkjkC2FnGhfU8QVTJ1lOpvrXuKhr0WPlUpt1dYdNoaeNmzXguZetoCyXQtecADn31tzD84BMGUOQV7wsPKnCjkGUSyKWpWwQm6waglsevGRjJr8xjMBLEf/tbv4HnHnoAWxS45TxD7zqEspWgOYer07P4q7fO4q2r1zGzsoIgweCuE6fRveeQfebyiz9AZvYGQZgXv/ZEAn/wq102s1KqsOWszhl11AmvlC31k0JRWww4MU+BuMS6l6Y0TcHoyq08rjLOLpWR53NaqCymU2MibW4vPD6/EynMu3ktRzDyqGmOYZh3MUeZ/MlczBsImZZZ2xZo82zt/+YLRWy2VbOs0qa4PV4+L69wjpntbZNAZpZ16IzxhpaI7Sd37RXSBNtjS5H0oiqtj7Rj5aKNfYcWOHTAWZRdsXdliicAUSmVjObUqkqjvB0rfF8apHIx52iSRI/4XY1lmR5ow79YOIREJIKBjg6MEPz2d7TbnhqK525N4J//5fcxvZwkAPEy/TqPLTgwEsDhPUEc2R1AX4eHbeRGR9zNPuzM5ImJK4je8BJnr+bw07dTePXsMlbLYRx55lcMIKn+VEcql7UrM2amyPwnmmjlaKwZUHm1SFe/a32bJqzaKMhMvPMyJt5+wWbvhqJt+FpfCX0URDJV0vm0F5cyPmyKvlGoFT3U4uqgH4iFWjnGWpl3Z31UyE+aRmFYQEm0yokN2id6ypdtWwYKO6KBPzpbxvNn8hhwl/FoRwW/0l8yr1Y/nPPjzArzlW1D3LuJB9qr+J2RIg5FqyjWG5Nr1n8ZGvX0aYOSkRZ/lUDxyoYbryx58Pqy1/ha3BvGUOQAYr5OfpPjoVZEtrKOpdw88rVVxAkmHj4RxR/+bjd6RlghHDt/I4I6t7sF19nn/uzHa5i4VUCQNOL3jofwJPursyZHgSBhuYrXp0u4tqw9/upmqXK024NfOxTECPuzBNY86fnEehU/vZnHLR6jvjbsTnhwosfDo7agEP/SRJyTqviswvOjBXyfsR5sw4EDAfz2N9sxqHomGHM6wS9pYB+vkef85NV1vPTGOi5dXUd498N49Pf+CXzRBNbnJvHud/8dXKlF/G/+u/8tnnrm2QY9pjjDcfynf/LH+MEPfmibW3fsP47Tv/NPER8c4ViuGG3V5NTchbcx9d6bmDr/Do6PlPGH/8mAbaYbZF05lemkd18C+4v6RC5fw2UKpf/qOysEjmnSmgr6oyPY13mMY0xWJW1IhDsRCyQIkIOY3riJczOvk68voIXl6jl8CkOnnsDw6acR6ugkPa44ZWk0dTFLmZG8M5NcQimzQcDxHhYunwW7F3axP/2DPQU83knA4qkbnXJkUAWTNCwptMi1OWkSL6RhX+O4L9Z4wWd9ri0zYY65t+CR9yoSS23n0Jy0uaPH3XHhZFNtKBPkpVIb/nzKhx/OelEkv+/ffwRP/JP/Dr0HT9oEqj3I/muKAtJo8abp917He3/yP2KZgDBM/vd7tTK+Va8gQbpztcWF/9ntxyhlAH/Ah7//1OP47YcfNDfhCo7M9kUF1psK1yC6M6vr+B9+9FO8f2sS+3t78dzxw/jNhx+Ats/IF8vWxpJHGxK1EvhA2ClP3g7OPTeB0c25BfxPz79MWWcGfvKv3yDv+vVNyWlbtu7pX8OLjS4/HjocxNeejOHp0xHYfnQ1psdDNl3Frekc5pdKmF4o4RXyTZnttce9CAbabDJZefRRLjYLM35bE4PKzucMoP6UAOq7yKQFoFpxYkAAikSRA2Z8pYhRZlCblElwlQblAAHUYJwCEHun1qhIza8ZSEcT4Zh1rGQrmFwrYSpZxFqlDT6tSUkQwZKZm+DEj8sDnpC7bH0l3NQl3LASpWWqC1jxKMHIOiMTdcyFnOZSVFOIB2iQCOkKIKjCmutlHPDRONq57jszZToq/3bcvq/nGvd5TwBRs8gOWHKOBqJ03khTAKnRJzgOm02iG42uxT8S/uVU48ZcChen1wmgUmauprkO7Y8U82sdRBsFNUU5ZnBcdOtam5IZUGNe1B76p5Rl0qb1CRk5aWBdJ7MlpAoUBCm4dYS9eHB3J2OHrWGSqZzaSXlRZ3ay6+S1OfPSDEpdwfn7+Qf7Ev/o6ABMmTzqhkrFfyRkmWIFy6kio9ZDlaxsq4zJdNHM+tYIsLTxruploD2Ibu3hReGyxkFX3KTQ6Asi0TeEE9/+A+x98usUMNl92Ie+qDI1g4qhOlbZtCni0tS4rSsSuFhfnDGTuYXRywhV8gRQv47ffOxRtqvW7DmDO18oECytmsneW9du4NULl7DGuugd2o3Bo6cwcPQBM/NQmhd/9l1sTF5FJ4W7X3syjn/0Gz2IR9jOAlAfCMoRW5oHR8jlHevzbAOe5/KbmFoo4wcUAl5+L21ebaQelwaiKxbDcFeHjRGZlGrWSA4KChyf2nlczizkzUdfVd+R9kmA0UOQJADlDRJEMUrjrNlG3XcThLkJwmTa6Oaz5p2T7cfMWW6dfsqoiRKLAkOMpBECTjLrEMAxbTRphgEpXmuyRKBJwEcgSjO4Woit+62QBtkBYaI7mjXV4lxtOig3sR4CPz/BhsBPwO/jmGEks5B3ypDfT8DuJ/0LEEQECJjiZlfeFYuSlnkM4P3kvfP4v/zxd7BCQNrdP4T06iryG0kDIUM9Xpw+EjJX5dqsdrDbh864x76rNlHH5DC3/vnK+xn8FQWydy8lkduK4vCz3zIvfAZGGfU9lcsAnvq0xrOAFBvSFuWKHikoMf4RPRYjE2icOvsyps++YuYZ/QRDXyWAGglq0qYFqZoLy2U3wVQbMhQ21hkzFDjKZDitZFrSDIQp0yoGvFusK80yC1ySFpImaiwKONnEE+8F+LtAFN/Gq3IVfKmI3YEanuiu4Zv87m0A5SaAct03ALVWbsPlDdedAMoXIYDaj5h3B4CqbmA5O4fc32gAxUgacP58Bn/03WVMz5QRZzv+p5rt3SMApYcckP9TCiZ/TqBFNoQI25bdHHsIin7tYIjgyLEeKJQ3MZ+p4nqyghzPeyMetBNEa1JWcoU0UGoIa1cG8Vm1yws3C/geBfI8v71nbwC//+0OjPAIpvFZ2/0LDezfVQKoH7y4hhdfX8f10Q0CqAdx+u/+QwNQ2kfx/A/+GFifxz/5p/85nn3uOcRJOxRkmv9H//7f4/s//CHrrYquQ6fwwN/9Q3OsYACKNFETQ4vXz5tn1bG3XqEgm8fv//YAjh0IoqOdhEXEYxvk3ofANnYAVL0BoJYJoFJsIwKoyC7s72oAKMb2SBdiwYTtBfVhAGqEACooAEU+on6gfiFapa04ViZvIb2yaABqXgDq0lmTm+8GUOwy21WgNCRL6Khn1wictNZRcT7fikKVD/O+NFcyYY6Tjknb3e1nXw3UEfM4Mpu6fbOP3t3/lLaq/b4BqEcIoFhnCl80gHK0dVu2h5S89/3rF1/F6PyCOYH46vEj+MbJo5hbW8e12QXs7enGru5O0n2BE4GSj5c3KVckL+TJv86OT+JfvPAyiktLeMLdhq+RTx8hr7/J+nqDdfHTTQ86Dofx+7/SjlMEUT3d8hLNPKrBeaiU6ljbqJgjk6n5Ai5fzxFQFSm7OLKk192C7k4fhvqCCAVdyBY2zbX5JOlcy7+69ckB1M4yGjrk/9sA6q+I6DK2vuY4AVSPAagtzK5VMEGBaqOyRQbpInDyGnjqjXqtf9heUUR6csstF9Qyo9Ixz/tZUlntDG3COzuPQ5H5kv11Oqtlw7LCf3bOIyvQVLCi8HrcolSBqj+xe+c5Cd8CMQI0imLiTe2QNEeqQB8b2DZxFfDhtbwMmhbJmD6FSKajfOysTKW/M6i91EE002HmVo1r3bff9AKvNeurl61uGQTIlI+J5QxeurLIDpM0UzS9G6JkFQ/60J8I2PqkgXZnnZCZs/E3rVtyBBMKpE2gxqB3daZPGLFhPQtQjC2lMbmSZeepopMA6qnDvRT0Aga0lF8nOGk4JWZaTgvwr2rfueeIsA4R+byC81V9zwnNb93+ReH2PesDjJKn9YR+2chXcHMhzYGdwiiPi+vapK1sa7hk8udi//BT2I2GQyYAx7t68ODv/CEOf+3vsM+0Wf9zxPz7EJh3LYBdbnhgU3/WHk1rc1O4RWZYXZjA7z/zJL718EMY6EywrT224d3lqRm8duUaXiJwGp1bhNdLZrNrH/acfgYdg7scLYTLg0xyGVdf+gGS41fYr+v49Sdi+Gd/txftFPS08L8ZdKb60z5rOt9SB238LHCk36T8ujVfxNmrWfz0rQ1cpDAj9bp0kAJMTx45iN956jH0JGImeE8R4M0mV7GaSpEhZmyzvAIZvjy/mXcdGxesaU2mNCZUNEi0w7xplJrf5z89p0kXaUSaJm2sKhPGrGc0nrUTG1wKzR6qa6efqL7tDefU6IKGS6vWDXL86YcCyaXW7lhS7Fia1dvdLSbQjUiQAIngKB4KmZ13RyQMuZhvD4cNONleaAqWBaWh8hAsql2LZYwvJ/HCuQv44xdfRkvXEPY99CQ2FmexdOs6NpaW4UYJgz0+M6c8SeFnVx/pZ4eP35DnPTmrYP8lbVLd/fjNDfzp86u4enMNNU87jj736+jZd5jgM4BE74D16zL7Sj6TcvYYIzBSPTbpQoM6MEp3yDOCKoFV1dP0mRcw+dbz5mWzh/Lp13qLGCaAUhV1BoHuoGimC7m6C2NZAZs2zGVbsVRoIaBytrSQSYR2/lf/kWlbmO9op/9I0E2g6SLQUhpSbAhkON5Ir0xRcFio4IGOLTzTV8ezPRWbDf7RvO8XAqCubHgIoNx4bZlCagNADTcAlLR5pfrfAgDVqFeN0ZfeXsO//KM5ZDfqONAZwN+XoxOWk1VBnueYVL9FweQM42PDfpzq9yFLvq72kVc9jQXxeB8BkfiseJ4NRAY9YzRB39LFjqBJGYXvXsniPxKcBWIe88T3d77ZjoER3y8/gPK0opyr48evrOGlt9Zw5VoKvp5DOPbN30KC9FoTwBd/+B2sj17EiVMn8OhjjzM+hmAgiNm5Wfz5n30Hr791BtGeIQKKx3Hgq99GuLOLY7pmE1Ga9FifGcfM+TO48vz3MBjZwG/92gAePB42D2NG5G6rX774wO9JhMvlahRW8/iX/5EA6vIGWjarpoHa33WctEQaKBdpaA9iobgDoNZH8f4sAVTmLgD18NMItTsAqhlEU7X9x9LkuJktltLrmL/saKCkJdrd7gCox+4CUOIKon06z5N2rBLcnFt3NM1a75gjvbFJHvZR8Rp2Vzv2+uo4GK3hdEcFh2M1o0Ny8KGeqXhXl3X4C6MA1GLxNoCSOXjf5w2gnm5qoOS22xlHX1hg0lI+aIzOEySdn5zGn731DhY2Unji4H48e+QQHtwzgu+/dw7ffeccfuP0KXzz1HHyzKCBKPHxjxPc7Bv5UgkXmP4bo2N48eoNDG6s4/dJm4+wflTn329z43WXGyvkRacfieE//71e9PcRPKlxrU6Vkv5QJqd8q3V4U7MF04xWKlIsiDeDoKkVfV1+DPQG4COflbfR//GPlvDG2cynWwPVoGnWM0zwYJDGR1741iZGbVZEwKI7LHMw2S+2GCASSCLYIwMFQREznKrgxkoB15cKGFspYmK1aCZ7ur+crWCVBUnzhSIFFhFfBXNaQWYuwuDMmGr9ijZCJbiRW+yAlwPOi84IhQvGPgG1dsfT3L7uIA71+nGsP4hTBHcPDUfw8K4IHmV8ZCSMBwaDOMb7h3uDOMBn97DS9N4QgV4/ibLWImnfITm/kM21rd9qNISyZ8BIeVQH5X9nY187NQYid6vyFrSar0Lusuc3qphZr+DWagnjSdbBchE3lxhZF+NJpy6SJDIFNqZM8aR5+suzk5hdzVOgk9mgtF4yc2lDgmXuJYjqbw9iIBFEO8seDnhMkFGHtnwwDxrsTUFTR8Vm3UpTJUcNh/piOK41TDzKm16jOBZUomZskoed95pRzzff+eJC82u3w+3cOEFF05h0ykzhh/2kkwDzcH8Mj++XY4t27O2JkEBLu7bFupYdbAWFAoUfEmAtUIwP7EK8b8hMymRaZhWi0lkB78rDndn5TEF9W4JYnoRBmigJ/9KyyHxNHoVSc5MkIkVsEGSp78mz3r99/mX8xZtn8Pb1USRJtMKxBPY//Ax2P/ikrWPxBMMmaMuMS1pbOTjIrq+hyDJrw+bTh8NscxJAdWQrixXSCQIfvGclVl7YrQTO02T+F27mTOPxHQrtU4sETwTu4c5uuPwBFPM5dEVC2D/YhwMDfTg6MmTOL07v34tnjh/Fr55+AH/n8YfxG4+cxq88dJL3juDRQwf4+z6c2rsbx3aP4MjIIA7ynYODQ0yD4GJwwOJ+xq54wrw0mTZVXgtaOUbDPuzmWB4k0etq91nsVEz40M7x3JHwooO0oSPut/PORuzp9JlmZ1dfAPtHAji+L4RHjkXx7a904vGTMWRym1jdqLE/Of0qTGD0W48/gn/yq1/H00ePsD/txmHmaXdPl5nkxYJkDOozrDTVu4FBok0xQo1BMRp5JpS71neu38S7N0YxvbIMf3sPevcfRefIPsT6BlHKbiCzvo510o21VBUbWUfwlHlfOEDAQTorwix6VCOTlxnluRtZJElTW7wh9B84iihBkzw5yplEtKvXvPFpjYWfYE/26rWKY7boAFSObqbv5M+DEEG3gFeifxCZhSnbh6bKutY+KbvCzg77mpTSehRp3KPeLXQHtgxYnYhX8WR3haCnjCd7qjjWsYmRKNATlvMbgvVNFzJFbdy4hblkDRPzFYxOV3BtooxrkxVcnajg+gzp5brWKrTicAI4GndcCP+i9oESMJPXwSnNTDe98LV5We4E5MZc46a+pU2My8hVsjwWyHxvr4EKf6Y1UMrF3QVq3mumeffvCs17H/XM3UHPNp+7x/usDK1/1KaSN8a18WQGLdUWDMW8ONztRV/EMTGVyYtmjfvCLjw04CNPdbOe2mwNnZKbIuj64WgB//P7aSTzWgvTZjKEFviLd6qvU+7ls/p2M09K06HxWjN1dpYC1VIFw8M+PHg0jF0DfgqQTEAP/DIH5i9LPj81l8PcQgFLK9pY3pFpYr2DaB/ZT3q/ZF4552dncPH8Obz40kv4/ve/jxeffwFjo6Oks6SvT38Lux5+FqFEh7l1tqoiPdB4lla5QuF88cZltNXS6KJs09vpQRejU4lOVu5LkMzEMsvsW+tNLpgbc3nhqyNsa6C6DQBJbgn6QpRLtC7XhVRxDYuZGXzkGqhGEO+UubXDO3MGIjMEUtmVeeuLcfaL2174yA+ZJckz7HIGim5l3Xh12Yt/fyuAlxe8WCV9kil6X4cLjx3xMXqxd0CyhCbZWpAqkQ6lWvFe0o1rabfjpIs00UtaaHNvOwOvdUvV8FFroIK/DGugPmlgHk3eZB4XN9IYW1jCtblF5nkLp8jHd/d0Wp7OTUzh6swc9vf1WpRJn024NsZ3o8T2915B1jg5ymg/OncJb1LW2SSYOsn2l/Ypwc68wgZ9AR6MEg8MDflJDyjzHyYvJhgyjzN3BEeJ4qesGyFDUzVLJhbbjoRcHCd+9BAHJIgBvMQALrbZuct5TH9aN+ZWxkZoztg2AdQqAVSFhZCGRt7dtPBTgr4cBZQooMqbjpxBKJcSQmRf6CwcdszdpDER6IqRgLaHBFq8BC+sBAo7u+REgYXZ3x3AQQpGhynkHCcYOtEfIvAJ40hf0O4f4O97u3zYw+eHKTRJ06U0eqIkGAR17SFpbdzm4CJsThscQGTmbvx+U7ukmQYPpUTlX3kUCLS8M68CG5qFkIZLZn8aRFbxfC5DcLiSJUFcK2OUYOjKQh4X55x4dTGH0eUCbhE4yjRxeqOMuVQJi6kyligcLWerfLdK4FSx43KmiqVMDQvpKrS/UZh5lR4gnS87fIHf1EzuBq/lxjsR9OLErnZb48OfrJ7t2Ag7mu4DQZ1IQM3LOhDxFkjTBz7qnb9uQe2kdlP51IZyj95BYXtPd8RA1R6CqTj7ndZQaT2Z3LivLsxhyTYu3WAdtSBEwdPLgSlC7IQ7BsTnFsy7JAmjbLltbQ6Fb92TWUaZ9+TdbiOVxvTCIq5OT5u76SsTk1jhvU0Cir4Dx7H3oafQQ+E53NlDoqM1QnrfTQbTasS6yDIVc1nkUym0h7cw0h9AiMxFwh6LamVsamdUOPvLP9J4lCkAXp0s4sWzG/jLl5I4RwEov+lH38GT2PXgYzZ7KkYnz08J1vOevj4MdXWiOxEncXIbuPf5vDYzJm2fXKbGgyF0RMPo4zODXR3YRSCyV0R2oJ/AZJDMYMgcZ5zYM4KTe3bh6K4hMwG8SIK8mkkzT/I4WWdaFLT3BPHEiQh+7akEnjwZwUNHwgRDYTx6LIJHjzLqeNw5Pmb3GSl4nWZ8UK6QD5C2MB4aIciiwCuPPO9cSWOKQlorAYdmyzRZ5NUCVZanvyOBaHscHlacY8brmMI59WdN6gSeayLIqUyBYjfWUxl89+13DPjKVDc+uBv9h0/CT4CjtV5Bgh6tQSqk08ik89iQA4b1ClbTct27RSBFmkm6JhNerV+7eJPC7LUs0qQfvlAMvQePIdLda2aPAlACT/JwpDEvE0iB8kA4iqDWlobCFgMETdGOLsTYd7SgWW7PxbiWRy9j6caFbQA1EqrZOgD1Fwm8Mjc0rTdpiYt500aVAQIb7Rklcxc5gNDmknIBLG2R9lB5uFNAq4aDMYIr9sM+/xY6vLDNVTlcWU289m3hMIHTM318tr1me7SkKi2YyP0iABQB3zaAcpEWkye4vIh4OwgMgnzKAVBVcyKRQXkzb2PmswEofV3xo95rPGMH/lFmFVWJkuRE08nr2DhS3ThR9yRb2TM813E77rjWb813mu/zqM9skS9OzhZxgX2uUtoyN9FHCKC0mb7khabMoElHP78viw0FF9NIFTfx3kIZ786VMb7G8cR72hxdTii0BkEGnGK74r0SrSQnOP+UvVazTplLVfHuTBkTqToefSiKZx8m4I823JiLZf8yBhWAsUx5IUMAlc+T3+RrmCeAymbkdKpAut2Lrr2HzVumJlLk9KVuG2GnWM85tMm64NAJ7HniGxg+/QwFxAiWRi+ZHFbcWCW9J20Kx2zcaxNemfLV8usIBT3si14ME2Ra/7ifINM6DIxOOV74CKCWnX2gIr64AShNlIg2hbykRZ8CQGldugGoFAFULmca9gzBU3Z5zkaPXOsflxOJkOOFT0NCjbEqzXLKg58SNL265MZUmrxQfXmXB195wI9ffTSIBw54sWfATX7mwYEhD47tIW/r9yIeIR0vAtPrW5jJy4y51Tz0ycyvORSN7jPoczq9F4D63DfSvY8ASpNuDoBqwcLGBsaXlzGxvGIe+LQZ7uj8Is7evIVrs3PIEPSU2EZLGynTUJUrVUQpA3iZT1lDbIdG+RWsDhhqNY6TtRRevHYdc/MLOMjyP8jyH9isIcVnLre6cLbuQpG44dlHojh9PGQTBq2igfeiB7wtOV9rcuVtuCPBcUWsIfDUkSDPJF4QwIMmfEiHzMSvUP/kAGoneLLAzKpMTQCVFICiQCMzt6YGSkKrqTsJLtYLJBQcOBJgO8h993f5CXT8BnRGeBzRsd1r58PMuK7123DCiXJ/PpSQ+Z8DqhTl0U8u07sbAKmTqLGdBZaXP4Ek7TcVJvOS228BNAnQjikbgZFmQlghMhPcYN6k9Vom8TINUaqCWQKcmfUSJlcZCXhm1ssGbKRJUjmkVVsj4VuSL3k+L9AkTdp4UlolHQmWeNT7MxslPlfGak5gqI4cvymTxU0yY5mHednpNRi0DsfTqk3uWg2MrebK7GAFZAtl3q8jU6iYuV1Vs9lsDwlyYieazdU+SnIHLvAjj1d3N9fPC2pfzTo349/E0CyjtFLqm1rb1R312zooafB6YgHT6EUDHpMbkksLmBkfQ2p5Edn1pKMNYhpeCp1apCsw0kjZOahrfQ5BxEJrdxyX3xUjrs5sosNc5DShUCxgLZ0iAM8ixX7siSSQGBgxM4DhYw+he+8hs6OXgOynAG4e1igka6anrL2a6jXUSkUzc2jbKlNg8aI95rI1Ns64VUYc4q8oeUrjWEz+3I08fvr2Ol47n8XoHHtgpI/fPImREw+ja/dB+Mm4tYnh+uwE/KSs3e3tBFAdBo70fTm92DbRU19le6jMIvQCJJqVCpOgRoNBgtqwOV5IyCQuxtjRQeG6DVMrSbw/Oo7zBI6U/hHp6jfmKllPNEiMTeBp35AfgxTohijADkpwYNSaoqHexrER9Ux/l5flJy1JuG1/JW0MOzpdwhvn0zg/mkFhM4Du3fvhJtMWuF1l/SfTGTPb6wyFKBw6NE/j8qOGkJ4hO0SxWLJ9l37wznsYW1wxrVDnrv2swwOmcRSBdUBP3MCzhMh8voQ10pNl0ppURhvesi7JtDQXVSTNOD+axXvXchRSWC2JdnTvO4xY7wCrKG5ASO6OrZuyP2m2ViDKx/7h0/oy9hU7Z32H2HcEpCSguAgUtc5UQtjijYuokomFKHnsEoAiMBIDqpNmpaptuJlx4+K6GzcoGIzyfDTtwq1Mm7n8lpc+ARAFzdR2E/AMhQiqIpvYG9uyeDDOmNjCPh738/oAgdOpjk082FnH0bj2gNLml+QnlTZM3ncA1dIAUOx/dwGoaANAqV3rZOhV00B9ngBqxzu6ZF62B6cBIUYRLf3GoHFVkQk8BfQN8q4kedHiQhGz0zlMT2YxMZHFrVsZ3Bxz4o2bjGNp3BhN4/rNNEYVeX9sPINxPjfJd2ams5idyWFxvoD1lSLWyfM20uSTTFfeqdQXJUAd6vZhD3m5xrSyp7wr9+qjGhe6JT4s3jsjPsu4Qj4qfZ6vdRNxH+uUZSlUgRUKK7PpmqUjpxIqtqImL+XNT6aBWjO1yd+efTSGh46HCfbtk7+8wepEbURaLOscOT9iXeQLlEmKBFOZPLOv/S5JA/uG0EkgFSGQihNItZPGd/O6//ApDJ56Au27DpnTmoXrlzD21ktYuHrBtpPQpJ8mydamxrF08wqWbo2iZbNIGurB3mE/dpEuWqVKkLhfQQ3Hz2kCbmm1qYFqACh/HB2hHvYLOY4hSJIGyu1nOzcA1F0b6TYBlGixPCw3g3iyAJTKLw1UtVQwD3wZAihJSwnKhscTBFBBx9ROoLy02Yr31z14cdGHs0mCoZqL/KoNDxMwPfdgAE8c9+P4Hh+64pQpCfDjYQIkng/1uDDQ2cZzypcUsLUu89ZaC5ZzMI28Jo86vHJEoGp2Gl1/VQ2iTzsBVHWHBupzA1BDBFA7N9L9okJjTJvcwn8F4oAcQdJGvkA5twJ5BF7L5Gz9k5YaqDjpPOlRasNAlECz1kSFyPcdAOWU246NU1vnzrCWzWFsaQlv35pCZW0Nz5LznCJ4ijIP4+w777g8GN9qQ5i8/JtPRnFkXxBeYhGbdvnQri7LnBZ4SEMCxA/BkMeO8uop3tZ8RgRM9KuHMkLbt//rT66BuiOwQCrTTg1UiZWjCSoBqBBP9G3RdIEouTKX+Z4A1L6uAL52KI6HRsI41BPgtUzmHJDkaIy86Ay7EG8AIWmKtA5JJiIqkBpK414gSBouizzXOKoyEt+gwnsWaw0NEgmV1lXlCIAyBDHa3FfmgvOpkpnS3Vwu4LriYsE8B17l8QqPpjUiKJqSQwsyIh2TBFICQzeWCrg0n8OlhTyu8XxipWxAKctvSNhUx/CxI4d9BHU+D+J+CqlBPzopxPSGAhimULgnEcOB9hj28jgSj2AgEkaUwnm2TEEpl0OGcXE1hbF5EkOCJ6FhOYmI+CnoRfzmKe9rx/vNfbjWP6nH3U+a+Nc5CEzJG6H6kZf1Ki+Rxwfj2NsbsU18KTmae/Pk/CxmR69ihsxJrsU1W+/2es3EyRbdsz9+nlVuBNMaUaZfdXPHKpto3jWnCsFEh4Eojz9gmoLu4b0YPPIghghg5CgiRELcRsHY5faaO+p2Ml5tpqpd7eUtTmtf9JvS3JidRJ5EqVSVmYKXwINMi2VqCjo6ykROG6Fqw8wfvZXGd19Zx5nLGayXCCj27Mee049j10NP2matCsq+w7zHsFUTOAuwTnuwm0RSNSXgdHdwzH0aAL4JrnZEZUQ24PKCd+bGTfyPP/wZ3rhyHVrJOXjsNEZOPmLakxJpzNTUhm2pEAmxjlzOWkaNx+YeRM0o2qAo67/mPe1PJG+Dqv6NbB0/eH0dP3xrA+upiplzHnjy64h2dptZzJrWcTGqwI7dPtuGY1wAvVGqxvF2UJ1KQyXba61Ze/3KNVwYH0dhqxVdBE8du/aZ1tDlk5t4Z+ZQwKZ9cJcBIFaoObXI5yi0UnAdmylhgcKIzPvkGfHSzRyuTRTR6iP47Os3MBbvHWQ/6Wb7R0yTpODkjH8b9W5lIHh1eRzvhgJXThBsI01h3Uv7tLQNoFoMQLV7Nk3BsU7wJE98z8+78ZM5D95b9zL68O6ax4STc2tunOPxAq8vbbhwk4KDQNU6wQ+bxWYwAxRotMu/dvLXHlNHE3UCp00ca9/ESGQL5GnWLhJIBJruP4Ai6P0YAGpTGqgtAqhy+jMCKH1VsfG8BpYiL9VkGhZ19WkK3+VijYJ3FesCI+Rnc4tF3JomHyMwevfiGt56fxWvvpPEi28s4fnXlvDCG4uMOvL69WW88DqvX+c1z1/kUc+9+OYyXmJ8+a1lvPL2Ml49u4LX31mxtM5d2WDaaUzN5zFLXqnxsUZAk87X0Ev+r/2gWhv5bo52cwnC7EseyIqukv+uZ4tYWC9gZi1nWv8ix22OIEJOpGbZp8fYt6WdChOwD7Lu1PZmgk4+f3mxjO9d53u8eWR/EA8TPPX2iQeqcvRt1d0vb5CWTEAyV6iZWZvWBKp5U+kqUskkheVpowHaizAQ70JsaB869p5Ax75TiAweQIsnYFtHjL78Q0y++RPkFm6ivE6gsTKDjZkxLGmPvrMvIXnzPFo3C+yDfhzaF8DBPQH0dGmChpkw+8j7FBp9V46KtPfVHQDK5wCotlZn6UHQF6ac4zcwlW5qoHYAqIgAVN+w0cY7TfgcAKUJLnlE1USewFO26cacMuWJRBXDwTrHq8YzMJVtxc/mPXhp3sVvEfSEgVP7+Nw+N3b1sR9r7SP7dp4yo9bIaJ2w1u2XCfAFlBKRVoz0UB6LtWFlrYK59bppoih/26a70nTZJh2q6kZ131835g1aLqLxhQUHPGliThYmEcommhBtj4RwoK8H/e0JM3vXZGmZ7SMTd008qq27yJcODwywzWXd4/Abp6Ju51fP6bfZ1TVcnZ3H5YUl+HNZfGurikMCXSz7edbHW5TJNljeHrbHM49EMDzgs5Q+POyoE/EMESvRDsXt+mLZeF9jtZ/pHtkf+HROJBRup+l0iJ1e+FKptDmRODkYMhCldpMwlitt4d2ZLKbXK/B5PTjWH8Y3CKB6Im5mykluOzN356pRjxJyKXPYINAj29ngic4leKmCTVCqaV+fuml7UgVpjdj5SbBlCiCwZYITE5OgxP9WV7K3bgpOlh6/ZWW1cgoMOaYq6syaidRTWvyuPVG0CE4z5yF2gADBT9jjRjs7Swdje8CHhN+HqH5jx5Kgrs1wvYzSOMnkRyBTQpW+N7W+gbMzc/jTc1fw3ozsdikMMK8qW5ggTE4jjg3FTeOkc7niFqCS2WETpSso61+Gjw63a6tx3qg/9SV56RMQnlot4JWry7g8s0YimmeHdqOjuxdHnvwajj37TQwePIZwIk4CSMFWneZzCcwH0xJgyG2sYXlqHKV8zmbjFNQX5GpaQq06jW3yqt+Yfz0jF+ABAqdoR6d5XmtpmPDJEcY6Ge760rwxmeWJUVx54a+wPjfNvtuGbz8dx28912FOCiIhrcMSiKhicr6Ety5l8dZFjuG5HPI1F4JdFM73HMYQgVswTsGe/dj2SBKlYe9bGr+Gyz/9S9Qza9hNIv6PvvYV/J0nHrZJBc1IfaLAzuwm3ZDZ4nffftecZFyenEKlleNsYATDDzxueZGnvSRB29ibL/C7ixjq9uDvfy2B33gqbjNMAkg723x7kOy4KQFN3WBxtYoLYwX85YsrOENG3+b1o+/AURz6yq+ZQwZtkHvr7OsGKDQp9MD+vfjH3/gaHtizC1GOeRFbudq/V5AZYyFfxL/62Yv4szffxvziMvwUCg6wT0kDJQbawXJ5yWQ2FufYBzasbzlawwI22IbJqZtYGrtma+LaWh2PktpzrVAoE1S60bv/GAaOnLLZ6m5ptQZHLN/qO3dWAkOjHrZv87pZNaqM5oL0C3/5b3Hhu/+OAm4J3aEWPNdTwt5w1QSF0awf59JBFJhIi5nyaY0q+ySBmABqmfRY7u41+8xmYtiCm4KJBBCtF9B+UiHXppn7CUQNUMDpDzrerXSt30R/xS7kOliOI15c8v4CnEjcdmP+mrzwbbaaE4nBHW7Mq/UShaO0CX2Z6griUfe2E4neT+pEQp1RHxeTUBSPohCXzRFkaFJvLo9bU1mMTWYxv1TEarqCNMdsnkBGnjBlLuVo3Flv7NyahHQzTZnSafZd/VQ8WPxNa4ql2RG4l7MP8UbxXfEf9WUBXfFN8VfxUQU5KFL2jP9SGPcwjd6oBwd7AnhkJEJeH8KezoCZ5Evjz48jnangJ1fX8fy1NZy5tU4eXYPHwz6mdOUFs0HTZNLXHw/g5FAU/3/2/jPIsis7DwW/NNfbzJs+szLLV6EsgIJrmEYD3ewmu5tqiaIoinJD6UkazYuniTdvNKP5M78m3osXExMvJmImYp70KFGkKIpssbvJZjuiG0DDA+W9yzLp3fXeZs73rXNPZlahgAbQAAiTq2rnOfeYfbZda317r732b9zfh1/ZH+f7nZY3uUN/frKMnzI88EAUv/3NfuzeTr4V4zcECqzy3UpXCj+BxLJvMc8rqRqWCHpXkjUzh7w8SfA7zWtpIBDpQc/gEOLap613AB4qpvIaWkwtERQs2J565XwOgz2reOJYGIneblQkt2aoyM83WD+rGOjrJmiiIrs7yDIKIE69y5zjmPKkMvqYyof5XWO70V5w5wh8/8OfLuPUee1h1cBYfAf2DRwhL5Pe2I2BGPMc6mV78lInunpvL3z3ciLBd7Vpe3JuyvYczC8vYPbMG5g79yYaVJA1M/qP95Tx1CABi28NF5Id+P7NDrw2t4qrKW3r0iSwWrVZJr+P8pTlpH4ir6H9cS/GtYRkZwRDfX4EAx6bleqLaekDsJhu4rnjFcqLKm7MNXEsVsNv765ib7Rp31JzZPcxHiwnOPObnEi8uxc+lhvlquTbB3MiQbDMOjbe/5GRE7c5nOJ3WkyvHEOJL3goA2Sqd+rmFF6+dBnTyST+1qMP49nDh2yCQbqznzrzxmyPo+NvbpYCgeJDb16bxIsXLpNv3EYf2/7/sVXDEea9yDz/cZcPf+rzUy/owAP7gvhXvzuK3ftCFD73lsPvnzbK75cGUIaK+V8A6iIB1CUCqHQ6ay5Hj41HyDDVEdT4HFvlU9N5m8HpoAK6byiMZ/fFMdbjM7toG+G0ePXHQaCKXoWfJrNcyMlMroo8BQJFgT2xuXSFfFVpet5MBqko1dhRNfMkRVijBTbSzGsSJhIKek4fUaURlzDoqE7TaQu0w4FOduBODPexc5Dpp3JkSgtNXJumcCIgk6egcSLowVDAAFF/OITx3hiFaMCAkrz3yUFBUOCKQcDJAUsO0NF3tYhcJNfJlxaX8dKNKVykMnVtOcnjCtLlss1eTfSHcWBbj5maadZpME5gRuAkgaQFjk7epXO3K2eL3je5rUklKICsvqw2XqLiN5uhUJvP48TNFK7OJLGcziNGhXfHgcO47wtPY9cDj5H5HYA/xM5bbbydUW001fdO1jw7UC0WkCTAKWZTFJxVa+uOu2mZs7hMUQoSFY6gs57FF2aQKRYBvDzAqV84G8C2kE8uI7eyaOaImcVZzF06g7nL55CZuYFt/d04SiXlC0cito7gJoHT9GIVs1RWbs0UsZhqojvSix4q92MEjn3bdiLc22+Ll/Vt7Vklb4FSnJMEfZee/z4BwLTtgfTffO1Z/M4zT7GPtddGKINuMW0uH40CuTd4KrChvZwuT8/i9UtX8aMTp3BldtZG9MbvfxQHv/R1dAejpuypXLQ+bOXmFebrLDK3L+GJwwF8/akBHNtPJS7htVmoO3GNvqXKdk7Fs0TPH8/hT55bwfmrWRTqXgzvO4jR+45gsO0SXOW3cPU85i6exiK/519r4v49e/ArDx7FNx5+0NZzqW6UV5W/yFFWO5AtltmO5vAfnnsez50+R2C0iqE9B3HoV34diW27EGD9JUa3WV3KW16egqLAepOioDzWCaKUT220KY+KWSoJck1fLRTh9fsQGxgwsCdzymj/COJDI6aE2awjv6UBISMnq3dS+9YGOQBKawkEoM62AdTQOoByvPC9teLFG+kAxsa82D3ajQh5Z0Km1b0OmNQMpsBTuQry8VUC81Uksy3y1VVkS7xHIbcqpZ3PaAvWiIdgyrtmJoJjkTXsibVwf2993eufHEj8dIEAit+9pX2gvB8TgKoSQGXbAGrZT5lCAOWLYFtsL48EUKCsIYAqNfMGoHKNpfcOoPQRQzM8ttuh/H1nMlSGbUapgKm5MuaWykhla0gTiCzLjC5bN1Ch8vOSJ8hio4fKXX/Ig76wB4mQF9qY3OQbAYizxpdASjKIRw0aSCapnkxZa8tH9SkXQNnAowK/IS+5cjOeJoizNbz5GpaLBG4VykamV94W9Q1ZkwzLooS6gADUWNyPh3fEKF89+IsLefzscgqXppM4NBLEbzw4RN2h22b85xjnteUyzlJnkMl8nOl/eCKCL+7tweO7etDR7cVfXCziZr6FYLwbzzwZxzee6aHSyIy069mq/pes84+cVMVMo3iSZqGS1I80IzM9V2E9Vy3MzdfZV6gjecPo9gXNdNy2V6iV4eusETgB9x8M4/B9YdvfSQNf0nU0i1UotGzgSOvJEnEPYlHqI+7+T6rcj5vUtvhdF0D9/reXcVIAak1e+AigBo+wjxHcUUcUgIqFenjeBlCzBFC5BXRS0d7sxjwsN+aNBuNw8iNeVa9UkF6YI4CaQ25pFtOnX8c8AZQcvmg5yG9tL2PAU8aZhRrOLq/iYnINS+RBWpYhnq2uZ+vA2SfY3I3kUVr4P8KylBOiKNtkLOLFsw/34tce77XNzjWzdos64stnq/juiwWsFovYF62g11O3AZ5+vjse7cLe3k5b055pdOFPCaD+fEoAqogxypin/tm/wdD+Q+T1GhxVtsSvJbs1oNrA1MmXcbINoMJePwFU9SPxwmfYun3uNBgRr7in70J6xCYajJ+wHCmzkqkMTty4hefOnseNpSX8k2e/hF+nnNSMoqZ3mgRblj6+dy/SbJZM/1+/ch3Pn7uEN29PYyCdwv9AXqtZuAzf+8NuP/4Ly0Q87BHK+3/1uyPYuZ8AivLmnUm5dL/pHE03ITkwznLD4Fxz6QM5kVgnxieQo/8y4VvRGigttmfDVSMbJlLXiLaUOq3Z0OiVmK1M6NSI5eGtL+JhI3L2K2J+mT4l0E24g/qleNyigJCZ3MW5AiZXSlgis14p1syjnRwuLDGsFHRN3vsaDGQ4ZOQFNsC6NCWNchIcaVNGbejYF+8yUDQ+6MHOES/2bNOCQA/2j3uxf8KL+7Z7cXCHDwd3enFktxePHPDhPl5XBylX1zA516Qy0LKd0Q/1J3BkIIFxKkt7E704PNiP/X292NETx3AkhF6t5SD6D7Dy5TVPirnah0CUclqiQqQZp1du3sZ3z13Gn566gJ9fv40bqRS8jH/HQASHt/Xi8X2D+NLBEdy/I4GdQxGbdRIiVxwChMJN76NvbNEvIBWlylMdWorAEAX/cE8I8ajsaT0GzjPLy5i/dRO55UVUijkq+qwTCjiZ1clMSgxvndS+PwCp74h5CgTJlMGZcdId9T0xqE5bG+PzB808SyYA0f4hBGNxSwdfXW8Y1l9JxqSYNq2D0gyXZqrEKEoEaCtJeZgpUbGVN7QyXjiewVtUdK5NV1BqBRAdHDGnBNsOPmB7C/UMj/G7MfPyFu2T+9yqAT6NAmqUtJRJoszftUqZ5RfDUG+P2TlrXwqHmSu0C0cHA08OacpeQXtGXZmdww/eOoUfHz+NazMz6AiGsfPBx3HomW9gzxeesUGZSj5nZS7HDAJ1UgILqSTSmTLzU0N/TzcGerzG1BWcYnHKxilPKsjUzNW3b8zWCKCy+OmbGdulXDOMEwRrQ3sOIUBQI6ccjMRm+gSmmsxfnuDx5sICMhSacrUqoBgPh6yO2l+w/Ig5n7s1hR8eP4WTV68jQ0Shchzcvd8AT4xlHE30I0gQJTNRrYNQHSvBAsDal0rtS5sLxwZG+PwowomELUCODwxiYPtuDO7aj57RCWsL8cFhc36itU7GfNpFrvQ4f+4iXdt8XTyL6ZbZoGbbFDTrLi9qO8ItAy4yY7uR78CtYifGh8lLyS8HqCTsGvXiwX1B7CVv3T7cjT1jHgu7R8l7+dy2vm4D7VpHMMbjSB8V/oQHUSp7nhD5Let1seHBfMWDTLXL1i2M85uSF9pnSq7S50pdyMqEr+tjciLRvNOET6Y4fir0MuELuCZ8hPfN1ToKNXcN1Dt54WOEilQamxQ2/tbeJFkCprmZoq1HOn4mhVdOJPHTV5bwl8/P47mXF/H6iRW7t0xQ1UEw1kv+sLM3gMPDYRu8fHx3D57e34uvHEgw9OHZ+xJ4iuDjEYKXh7bH8ADByJFtERzcFsaBsQj2a2/GEcowvr9niPXF476RMPaPhHCAx0OjERwdi+IBvvPgeJQhhmMTURzdFjXnTXuHQtjVrxC0NcwaGJXpfYXa53ymhsuLJZydyePcbBHz7ItTBArnFyuYy9VQrTewk+98YVccTzONX95Pmcpv7eoPmBWLTHBT1B1urJRxgXpAivm9larj5zeKqLHOHzgQxLFDYYxPyOSaZUhsuql0PxXURVDro7zXjJvAjtze9/eyLzBIbwl45YylhrCnhN4Alf9oDRPDnTi4J4hHH4jhq08n8PDRKBL9XoQIVqMMA8M+bNsexNh4AAODBNCRLsoolo/x//aHP25q8x8BjSWZ8F2W50HHC5+Z8JkTCZnwdSEciBDs+9k9OpGtJrFQmEalVjQvg5JDvWM7kJjYDX+EfG2NOiQVcYUutYG1Tvajisk4DfDn5XGWgEPtQYPY2kz9LEHqd6/UcIIAdVmDD+zHmqnRViaBgJ/1weDzw08eLGdBXeRFGizJlVqYZr+7PlPCzbky5UXDshWiviuvqDLzXUhW8drZDK5LZ01VcZpA7fRiA9dSLUxlW/we9YfaGvKNDlzLd+M2+YhM+OTgZ5jgMBDvNxndSR1P3lPJJEy2mQnfwjQWLsqEr2gmfIdXmx+6Ewm339yz/9zz4ttJfVD6u+R8B/UlOY0o12q2FqpO+XH/jnFsH+izfNk2GnpJBfkOpAEexbeczWOeOvPtTBaeUgkP8X3GAm3RdamzG5cZNDw10OPBg4cj1o+svf/CdG88IL3JkqI/dlnHdmg/96E6kTAAdfOKrYHSzIwcOwhA2SwLn5GSn6k4TiRabNwy7xACj5LJxhn0jAra/YSUPYENjXrJtffV5TIK1ToVkxYSURZOzFnE1x/vbIcuDBDgaDHfUEIL4SmUKYzHBzxkNF7sHPURJPlwaJcPD+73mivKp+8P4JmHQnjmwSC+cChAoOQ3LytHCJwEqLZTwA/2Op4BNSqtKdzlTAvnb9ZNydJeUf3saHF2MM0waaGegIzSLY92qmwBR5kjWENivpzg5DJfreHCwjL+8sJV/H9+/jp+dvUGitoAj+WnjV0f3tWPpw8M4dlDwzg80Yt40GdxmzlFO852VFv0EZGKV3Uqs1Ct7ZugYjDSG0YsHjVzgHReI13zSE7f4nHGptgTVFx9BC9myrbR394/tfuERmg0u+Ml8NDMjsCJ9iGSch0MEzT19dv6pvjQKAIETgIQBpbUPjY3EF3iPynf7F0o57M2cuePRPmOV7dNSS6TMc8uE9gvNFCqsD0LkMRjGLvvEHY+8hS2kcH3je+ydWCaeZKpmRwdCOhp5/sG+YG+KhMEmRlq/VaZQErgT2xylMp+gmBKAMdNnb7tAjyR+IryXmF/eO3yVfzJS6/h5+fOYzqZgicQwu6HnsSTv/Mvsf2BL1jaBdYchxvOKJZcc2s9j5cCMLlSpDK6bCYW2svB8Vgnd+2bv+4c1M9vzFTxnRfSeONcDulcE16WcWJ8J8YOHkMfwUmkp8/AiMCMNxCwuulgnSiCGsHiwvISzt6aZh46CBD6CKRkLqPBk04zT0rmC/irE6fx7Zdfw9xy0gDsxP2PYXjfEYRiPQaEegh6upl2q3+li/mRAxDLK8t3lfE4LtGd/V50T/WvepHHLjmPkOt9pa1neJR1FVvPpkhxbv79rsSHHQDVNAcSDoDS7JCzBirqWUWdfWGq0I05Ap0hAqFBgifF72OniVIJVt75ujVJ8XrNhPSEO7FtoJvgyoOje3x4eL8fj5IHP3nYT35MXrzXiz2j3UhEOsj7O7CSW8OuSAvbI6tUgtYcAEXlQ2ugspSeHxeAKpsbcwdATTM4AEpyIGEASm1ce5Y11uoo1nOotkpm1SAA9aALoJpqe4pRQJ7P8/dqfc02dbx2q4CX31rBd340i3//pzfxB39229Ylnb6YwdJSBd18dVsv4yKA+ZWDffj7j43gd58cxd9/dAS/8eAgfuVAL54gGDlMQDROUNUblNdLtT+pYU6/kjy2QL5mgd+XKZkTNp2798nK1F8cOebIZsk/yW594zBB1uP8psDPVwnafvUQAdueOPYQUI3E/QRTMs/pNLP6q4tlnJ4m+CPvrNYaZt4px03nqGwGGOdOeb8KebF7IGSgT2BK72tbkyuLRZyeyjPkkCFzCrGe+3o6yU+6EAt3w8dvSOdweMlmjvIJJ9ap+IX1l1A3eqk/xdlvNGu0kwDo0L4QDu8P46GjcTz5KEHxUwl8/dkEnn28B/cfivB58nxlVooi68sRWgwC6go61z0e/lpJiWQa1gHUuhvzVcT8cQdAETxplt3cmBNAaU2U1kAt5WfMC58YiEwZw/IO2jfI6DwESXmbdWrUKXMa7HvVKiqlPK/nTM7lF+WFb954WJ6A54Ta0HyF7ZHRkX/KaVEiHiFgZRoom3op7+Jaix4JbYQoeWk8jGiYfJX1pFlbbbh+Y7aMU5fzVm89rLOZpSpOXsni5dNL1BfLTN+q6QqaEV8icLpEEPXz6QbOr7TA7mwb9ObrnagRXKx1+cwZVJPplCyVDuFYm6hy2feoTwpAzV86hRJljbMG6r0AKE1pv5/e4PYhnanHt8ka2Qcg5l8yQABVfCBGvXn/2Cj1XOoB4invoV26g54F1m2awGlyJYVmPo99TJ8AFNVzzDDuKYYyeUow0mVr/fqJCyR/rQzv+R3liaF90EPGj43f8ZeZA+u6brvnxDUfphMJF0DJq9TdAErMVgnRepIShQQPfM8xI0iw0cnUT4Wjfu/kQMl0FAcprrfY0eQRT41VM0dPHvHj4QMEOru9eOpoCM8+ROZNofsYhe5jhwN47KAEsc8A0UP3OYL46C4PDuzwYO8YARVBlUBWDwtYO92znVln0PfaX3bLi8S0U+zIzCEc6MBSmgBqUgBK+zPxGpWjEBU1rXmSiZ4qOMjzSMDXjmuDVA4BPqvZp3PzS/jzC5fwe2+cxA8IoBbzJfuG9rD6wr4B/Nr9Ywagdg6xM0f8trZBpPgctVPltEUfF7ntUcpRiMxzm5ycxOTi0o8sufBSKo8cFWdtelsr5qm4BtE7MmZgxxTddjzvlTZqd+NMccksL9TTYzMUUQqPMJV5zYh4DFw5M7ly+yyyv/qt4JwaiSGLaVULBdRrBDtkygICsaEx8/IUH9yGQLwXETmn2L0PE0cfwe7HnjUTs0hi0Gaa5JAgMTyGCAGUATZ+xBQzgiaBsAaFgdbsKL2NcsEWvqayGZQIiOSWfLy/z9Kj9IrcFItf2KbP7JTX5ubxn194Gd9//QROT95ChoIwTjDwxN/9Z3jgG38XsdFtDsigYqBROgHDWrVss2AiuQAP9vRSEOXNDn5yusT+W8eOER8SMYfnKEgp1Ddl9rvI+29eKJrjiMnbOYtn2+FjBI5PGkiNML7e4W2Wb3liFGiTU4sIBbo86FUJFpUGmWNMLy1ZHrRQdmKgH10EvLfnF/DHL76CF86cx3wqY9d6R8cxfuRhDO2+D9H+QcaVMI94AslWMu3Go5ksrz9gIEvgcI1CVoJW7Uvl7xSlGL9WiXZYGuMDQ/ATAMrhiJjTRjtw+Ny9SO3lDlLc/LaUj6WrZ7HMICcScmO+M6zF/WuoUchM5bswT2Ax0u/BCPkrk4hwUADIAZCO6t2Osv1HV3SuoE2aOwiMxAfl9CMWItgljw4HujCbbOH2XAN7InXsjDTh53M5Kh0y45srd9n5x+bG3GagKKgFoMoeGxD0d1Ph9d57BqraKm4CUBG2IdUFIyOIl53M/HwZrxxP4vcIlv7XP5rEH313Cj98cR6nLqUxu1gB1SebFfry/l7848dH8d8QLP1DgqZvHunHF3YSpAwG0Rf2mmmeRmndWm43G/vtmLI5BeFef/9kJaDY7J97yYlv43vqw9rnqYcgSLNSDxPoffm+XvzN+/vxNx8YxEPjUdtEX2xKa5NzZQJNOcAguLq+XCZIKmGQ97UHo9piggBw/3AIOxIEgyGPWaBMp8vUB1aR5fmVGzm8RMCpMpSzjomxkFlvdLAd2UeM2un9pJPaLDPN7maew2ICUbZHnbOZ57aRAIYHvAaYgn7xPOVLgfl0s/pJJlUo0+kCqA035i1EA72OFz6bgeqk/ig35qzLLi9ytQzm8lMEUnkUiyVk0mncvnoJp577AV77zh/h1e/8J7z+vf+M43/5X3H2+R/i+vFXbH2v1oc1yZ+rmWUUl+eRpcxLF4qoVGsstU6WscqS7XEgQWAUcmaa+G3x082kZqQ2r/6lgfKgXG57HasAtUM5AFnJ1HHqSh4vnkzj9JWcOVXRuvZgKEBQFjfrCwExL7+hdVY5tvmZ/CpmqdumcwXki2XmK4Vb50/j/M9/gjM/+wEmT7xum+eHYr1maaBBR8nShQsnCKDyLJvONoBafWcvfAJQTMd6Rt4DWatiXgVmTa+w9aw88rpF8R7jcUlPC8BovZP2SNwzMmgOl1y94b2Qyt8BWzIFb+DKwhJy2Rz6mOcoGVwPuW6dCa8wTooLVH1dGEh4bGBFM7qdlCl85B7k1jXTwfJkc8HF62VcvlFGMlVHviAvmZKrzgBrl/g2w/sGUHe1Kbuga+8FQGm0Sw4cZButWSgpLQIcA1EvRmJee2bDzaMVtwkrzUBNpaq2/qlaaxLlA/cRCMmcTqNqEtbbBmUqo53s3dCFaFAjOTwPdiIUUJDLalYgg5fvCZDLNtjyxM+5VbhxdNLgkMPQBJi0DmpmuYVyzfHYJXFi659CVNaowGm2KcROGadCqjy5sWhhrTbVnE5n8JPLk/jO2Yv4waVrODOzaLNO2xJhHJnoxaN7+/AQgdO+0biBKe3pJOVO8bgKiBqSc9yij4vcEtfeSDItlbKiPaP6CW5lUiAPkNrPJ51KIr+yYE/LlbdmomRKZ7UnRuFWnBvupvb1O285v8SABBLk+U8mXQoCL2bmpwZq5LQRIzthyl1Fsk3aJ0PtqdUgyCHYafKo/AlE+eXhL05hQkVeHucSo9vJuMfMq58AlTZhlVJua574rKuYiwTcNDAikkmjnFTIQ5JcyeZXFlEqlcicqjarJFvm0b4Ey4hx8HWZKGo9oGZWZpaT+KuTZ/EXr7+Flwg0bhB0NAkedz36NB74+m9i96PPmLt2zbxYRvjHeb/beJG+a6CCZeLx+g1syPwiuZxGajGNbEl10YGxQZ/xBpF4STLbxA9eyeC511O4PlXAqieI/okdGDt4P4bMXHHUwKNcewuwmmtv1rtmGwRKVS/ykqfZIpkTZuTiPJNGvlzBXCqFydlZvHrxKp47dRY3mSeZGWjWSbNovSpnmdsNjdi6J6tP5Y2hXfsWlGfNfnkIHLWYXOc2u1OXq3tn7Z1mKWVWqHqy2TLVEV93auke5ES9TsYTNxMvuADKNeFb30g33ETIowXRnZgudGJBAGqAAKqv29aN2jpSKoHiuYrXUUycD7gttZ3NNvFbfEa8U8JKC90lQ67PNnF9pobxYBNj4RZiBG3yYKUZKAdAdRG8sDyDrY8eQLU6zZHEFL8rEGUzUGxfcTPhCzIvAlCEUGsCUJqBIoCiwN0+FsCTD8VtQ8fZW0W8QaX/uz+YwXd/MosfvDCPF95cxoXrWSytVBAl4HxgLIJvHOrHbz00zGMfniGAenh7DHsHtd2CnwDTg7BP62tlJu+ksd0V18t0o1x1vvnX+yOnCDf+il9sjs0mN5zbBtZUzbLCkHm+QHScaU1EfZT1Cn7sHAjgyFgYD26Tk4mIAcAq+76UyUmCqPn2eueBCIEp7wkYDVNXGGW+tZejZjBltp/M1ajgNLAir4PLVcwvVZBK16gQE2wl/E4BWJv7lNB6UtXn2A/IE7VfloKHeVbQuWPa3X70g1frx09KNNO7MQNVtBkotaaojwAq5Hjh0z51vZE+npOnZGdxZfYiLs5cxJLWfBIAyZlQZmUZ2aV55BjyySVbI1rg/TR/JxdmkZ6fRXJ2GsmZKaT5u5DLEahX+O26pSEY8NmMU0+MQM3vI9/cVKZWEW7BOhedew4vFJiQmbZ0Ol3W/qcy9Z5Zrlg7lJmfHGHEomH08xsCZ9r30Of3ygcK1pp1M2PTpEKlThnM92XGJosNeQ+U46hccgWZ5QVklxdRLRVscDIYjaJeyGL27HHK0wLkvOzwagt7GQLs/PecgdrsxnxzX9Dp5kDSgKLSbVYujE8b4l6ancOrl6/gOmUWW6TNZum7NiOkFxXnpjjWaf2ac0M8Q/Up0/Yg5Zfpxy7Dutf79yA9rXKXJce5qRksJNPGZ+K8PsHyizM+H5+a7ujCAmVyg+0sRN4rt/2eAMvAmaV5O4mx81axtIrJqQp+9EIaP38tg8tXSzh/uYBzl4o4db6IE2cLOHOhgLPnCo4Jn+X9PQaRexSZMOT/dwVQfEaPqZyYZ2dxIxmjFqNqVsVhij5TSvWME72K2olfC1hnszWHoZa1ceUaxgcc4SxXktqFX7NIq6sEYIyfehODY3LgnPO7OmcwZUdHfkffcirP+aIrXJxfG+lwydLDUKysIU8FLMeCzuQppBmxn/kdoyKo2Sjtz6Q1TwJQEvzKgzpmqSYb7hR+TND0RyfO4IXJW5hKZxENeLBvOE7Q1IdH9/TjwZ195igi5NNCSnVop1yc1CkNTtls0V8PqfRVH5qJ0gbMsaAHvVGCZzLHXKVOJlpAzrwi5dGsVWztiYCH6lH9wIljU+CfO0L7uvNnM7UvOA3XaRCaerE27AT9XSc3rrZW496zX+2ESOnX+7ZbO0GUHjLQ4Q9A7s61gauOmsHwh0I2o6G1ThoN8/oFCvX6xlcVq8z9tGGgAIRmZ6S8y0GK4z2uYuYUs+wHMmMLs4/IG1idin+hTKVpJYnzt6bx83MX8F9ffg3Hr99EmbHGRsex89jjeOAbf8dciAeZJqVVM2dWBvq2+grTbuYO/K1ZKJnzibRWSDNqq9UiirkCbkwXkaPyJZMLzYKLkacLTZy+WsSf/XQFp68UGVcXBnbsIrh51PbT6h0es3VKslEXAFUZCrhoLZTy6Dj3YN9PDMIXjJjyo7KpUGDPLlMxvnUbF25P4yLDTDKDDl8AiW3bMSHnIwcfQJTvqbxVxo55oJMvkdvnVdJuact808w6VYZ8Xu3LwBVBtUwCBfRszyeBd74sYbhRU3bJCbq3+VwndxMvugBq4XIbQLFOzYQv0oT2Oik2CKAIJpYJZDYAFAhQZVrlACgJT5ackQue7vycm1MnKMU6U1FcmSH/nKkj4W3a3lEDBEgV8nztOTVX7t40AyUA1fhIAVRVAIrfE3i6XdSgGdtYFxV9fwJ+gm6rpw55kpMJX57AoGQAKhbRjNoaZqby+MHzC/jTv5zGtwmgXj+ZxNx8GVHKQ4GjR3fG8DUCpr9x/yD+9oODeJbnWqMk8KDN6ZUSyTg5jFg3q7PKVQrvrmWH7uIO75ucmrl3HOtxq/GsP6I0KW2u3GVgmpVOrX+WY4ndIwJQztqq8USAvFTroTttfen52YKZ+ql/auAyyPYjc/9B6gs7+4K2/6O+10twtWc4RB7smCBfuZHH1ZvkLW1zqjhBW5d8SCshnwpy06nctMtThWZHN2yUc/tgT38qqN1GHADVWHdjLjufmK2BGqICT8ZBaqyS32Rmcfr2SVyYPoepxWmUKmW7p/xqYFmbsGs2KEz5FI6EEQgGyY+7DKDIrE8Ok9JLcwRPWQMs4luUFAZmYny+r5eygaBG7XNDlin2zSXabvuW9PZ1PisQq1koB3jJ0QplaV29wbmu2aZegjN9xzZi1R3yaPGQzjXHnlmTBnL5ra0vQkHlJWh5CTL4KIc1KFbIps1zbqWQw8juvehoNQig3kK57KyBshkoASjG/zYAtX3TGiiXueto53cG8XjpswXKrPlU2oDT8cmbOH7jJsEKy75aN1fkPQKDzJ/ppnzToXY8btyb49fB+cODw6+svO1t3W8/556/U2iTnzJO+yxenpsjuM6ixFtx/j7IMMC4/fy9wPwusmxXsi2WYyfu2xW0iRWjjag2iHUoVeLG7QrePJPHyyeLuDxDHb/lw0KhCzcWm7g6XcOFyTLOXynj7KXSh+BEop2pdwRQZFwGIvjPLWi5QF0uNilU1gzJ6jltjism6TykOPkGz1mfFEJEwbkGlvJNZEsNNkRgjABKXvKk/2ldklwIy0REDdkZBnPS5dLGlbvvbZw7qXTvt0P7tirasso/AmPqKEuZFhUj5qPRsmlJ7ecUpvIo141hKjdRBgNAfE15Pj41h//3i6/hO2cv4RoVyDoVyuF4CF/YO4gn9w/gyPZeTPRHEGUnUrm4ZSu6s5Fu/r1Ff50kcM/mabOo8nRl19Y6zWtUcmEBqZmbjjKbGHA2I/XI3GxDMW43Kuf8XuTefo9B0b0tyrvuqe2YoOAPOb3Q7UqxsA42jHifLM4REFTAtcaqf9sORHr6bebDAQfKh9Mv1r/JoBFTXW9Ua85MULNhszUCFvVKEaXUsgGmZL6I02TMGtXShnsnrt3A9984iW+/8jpePH+RYJQKZf8gth95BA9+87fx8N/6R7a+x/qFlCGVvZhE+9NWEbwn0zetE5IZnTYgVnlrNE3plrMLzdqUMmnML+RxbrJqTmHUT185m8dzb2Zw9XYRjTUveka3YezQMex48AkMbN/FtAyYqaQAiq3dsjIikNFsEAWdKYutli1clqvw/om9NkMn4KhrWvBbKPN7FOCalZMTjr2Pf9kcPQiU9RFMaT8vCVinftoZ2xQ2l7Vb/sqrPxi2NWgC68qj1lAJiOmePXfX+24cFt4L8QUXQC0RPClIEdE+UNqryc8qT9c6MFvqtL2gtK5pJKF1rlRwqCxLcGkPPw2S2bc3Ze/dyE2nrYMlgLo520Cos4UEwZE2320SQGmjXs1AaQ3BxwWgtA9Uqr0GygFQzGsXFSa/Y8InWpMJH+TIKIdyI4+ujlWksmW8+MYcgdMUvvdXs5i8XbABxoGYH8cmYvith4fwT58cw794ehu+drDP1gJpg3QBD5kJrTsLsi+QlKAPKW8fFxlnYQZs/ZXWWPEokCSHEU/t6cUj22PmhCJNHUF7LL56I4M05b689mrNtPQJmVCP9wbx9N4EfvMYQeYDAzhIgOnnfZlFzaaqVHIy5sr92OEE+ZbPGUV9TwX2112o7+/7f92pfd+kTs36F9DYWANVZb9qsf/0IqF9oMiv85Uczt46hTcnX8PFmXNYyS8TMHUhQmDRQ11LM0faVD0ccszoQzxqtkfrlnpiWqdEJZ/gSh5ctYZYfWaVfUjmzdKvtCl7nM9rBsktQVcHdMt0c3Dp7t9qzx4v9VGCOC+P2k4mxO9qvZTWUmlmy2SFeDpJ7xp7p/LaSaCj7/cwH/29PUj09DDtsXY+wnaUDK41nK1MFMf4gfsNQC1ePk1duwgv4xGA2v1OAOpd1kDZTLF7znrRAFcyV8Bb12/iz986iT957Q2cn55l12nhMON5bN9uiysecgdP7S9DO5Y7o7+TdG/zfff3u73zDiRLEzGR5VwOaYE9ArtwvWEAKsz0qKc3mRety52p8HdATuM8bCddFtw2eAcRs5Bh461TObx6soDMqgfRnYOYeHo/eg8Mw5+g/tAXpKwOUJeQPtH9y6+Bsqam7/6iGaj2sKOm/DQDtZivm1tz2VcagEo4YGMzSTkSsxTiT5KZatNaTel3dK4iEtBitA4enfUSogCZp6b1P1RqV66Nm6rQeUHt0Mc+N2WItG6mWxFeGGWH1VoomTBpnZOcSsi3/QIVxX/72nH8/puncGpuASvFkpkuHtvZh2cPjdh+ThP9UQrRoLkrV/xOF96iTwuJkQjEb0uEEAl6kStrz7EGiuUaMktz5olucPtuxAcGjInfTXf35Y+C3BbltOL2bym0FC5eCRqbxehsA42orXHqGRxlGLE9njQrIiXaISfF90q32q4Nfkgwsc9obwuNNlm8BCCBWC/BVRnFXBr5QgGzS8s4e+MWzkzexPRKEvWOLvRN7MbBr3wLR37172D/07+GwT0HmMagpc8VRMrAej7a5HRRx8zRHwrb89VyyUCM0q6ZtECsh/mLk8mSr8wtUonN4o2LBRw/n8HMAkFfVxADu/Zh7xNfweh9R80MTpvmCpwIiL0905qJ6rA1b9qnyp35Ujo18yWAFBsaRXxkHPFtOzG07wh2HnsCg7sOIKIyHhpDL0M4Fndmntqxvh+S8FNeZc6pcpYJodWVRbZ5lPC9kZXjZlL8jO8OEz6eawZKAMrXuYZktQMLWgzd7MKoAShn64cgZUAkJMVCph8aqW3H+R7IfZZYDdcJnm7M1dHNcu3xrdm+KpINV3MezJY7ka3zWx/LGigtBmfbqXXidsEBUNLN/QRQmoEKdUvp0ZOrqK9WsZRdxAx5wPxSBtPzWYLAApKZmq0RemxnHL/9yLCtafqdR4bwKH9rI3mZvRmp4hiVA9U/S+RWiI7qP865DlEC7m1xv3kI1CzT7WTV2sF26gg95K3xgGPur2sCXjJflDm1Zuf29IfM699SroaFZA016hpyHx8PdqNH5nxmO9Xmv/bNdgHbvKjOP2vl/AkkVRyL2Z2B0kj+4kqNl1dZv33oDQ5gLjWHSwRNk8vXCZyW2L+aCBOgmClcJGSOCKT3KSonSln5sB1Rn5RpnQMGqA9SL3NnqCQ2ytRNtY5e5me9vTGEqbMJoLQjcY4fkPRNLwGL68FPnvucWac7W5XOnfR2w8t8BIN83p6VSZzy5PQDM99kkKl0neCgVq3Yet/+bdvRqpSQmbphTie0rMc20n0nAPWua6CcPOubNrDBsjk/PYPvvHGC/S6F4Z44/tajD+F3nnoCD+3agYm+PnO2of7nvGgv88/mOD96snWe1Cm6qCvISdst6g2tchkxzVQzfzGGaHuAcZL5Xl7tQLFAeRXuwq5x8gHyDENZ68T0M856bRUnThdw9moVDYFr6ua+8TjqpSqKt5IIjMTR++gORA6OIHp49EN2IjH5zmug7CEKM2GdmhicAFRDI8OdGIw4a6Dk0ccW77WjFqmiVN8lZkx7S6SpmOr97q41VqQ2NXOmQ6WTarGl1gvd0T5+WWonxk2T4pZSoAXBt+abNiqqPTECni4MaBrZ6zFFWsKx0mjg+PQc/uLCFfOyd35hCVV2BpnnyVRPAGrfSIyNNIiekLMRrpXVHSWwRZ8GUrtQW40EtPu2F71s0xph0p4oqeVldt68rUXR+qJAOEJGeLeJ1kdLd8e/3srUf9nnpHTLOYFMwuT+PBTtsaMAh0zEtH7IeWFz53IY/duJzzBeD5V4HeUdb7Xl7NGh2R8BKIGYsEzW+obhiSewGub3hscxSMCy9wvP4r6nvoodAhm777M1V0rfhrne5q8650qVkx/94YFlL0Ao8zoJJTMfrNdsxM/ME5k3XyiKDg/BbqmFxWQFze4IIsPbMXbgfmw79CCGdu83b4pal6Q9mQRORAJGzNZ6cBhOB7oprGTKJ/CidAhIaTZJG+H6I/JWOIAI8yK34xHmW2ad5oyD18IEqJotUnxOCW8u519MSob+SuCaCeNGRCTBjPdHlq/NxAt3AyitYYv4OrAz3KReSgBFQLFY7kKhJQDlOJEQr5T7bvULzUC566DeK+lRKRLi75MEUJMzddblGnq9azjUQ1DM+1dy3QRQrhMJYORjWQPVBlClbgNQGkTzs+4TgWEegyjXS1jOLeHW0k1MrcxiOZtBKl9GB5/blQjgyV09+NsPDuFvHB3A03t7cXQsgqFeyg/KS+3L9LaZps80OQBf3cicubCdhXxdGIr6zNOgAOUD4xHsHwohobVQbEfu85vbkjbhjVP+613pEZOLJSwQSDUaVJgJ3ocIoKRsqlzN8YLAlBwz3TFwq5g3RbpFHz61edO6Cd+lsgEouf4OeqKsFj/7zSSuL1yxWSg9HiUPjWmJRCgAT5unuyReJ75nDg7a160WeV0WSQIxescG3shHZLon4CQg5iNPv6O2Nzeo90mWDg1iERip/SkYKTH3IBvwsufawEkpYRk4/5z49M/AU62OarUGbzBsm/Zr4KCwMIVagwCK7x4heNqHDQB15u4ZqHdaA+V81bnGjwqMXFtYwEuXqMfzuxP9fXj64H4c3L2T+jb1A5aj1imLB6qv2kubo3uvpHd+ibJ2qANR6tyyhLhA0JcuFrHKtCWoI0ystRDmEzV+4xrLYoHqRzbXxECfx/ZJ84sRbP680sL/1eoq3jqdx/mbNXSNJRDYnoAnEYTtuUYQ5R+lnjLeiw6Wv9Xf+10DpXAH8YIuGYC6RgB1494Aql1N1tAFgJYLDVYQBTsrv0cb/YXI+AggNDOzOWN6z6qJlSUzjiW+J689MkuJhfgNCmqlSQK2h0prSBL0wyZLj1Lh/NWiZs2Wza40zYRPziQ61joR93kdj3wM+Yrcky/hO2cv44eXrhEwFhBk/rb3R/DI7n48uX/QnEZI2dbmhnKJqXw4X9miTyOp7qT4yL5/vC/Etu/ltQ4USjXkGars4JrtGdq5h8AkRGW05bwoYt27/eujCNaG3dCm9VOeSNEX4NCsjUCevNfJ8YIzgEGGbszSedZ5sf02D3d/y57k0dytk8mYuR8ZvHiEbihubezaO7oDPcPb0De+E8N77sPOBx/DvseewR6G0fsOIhhNWBzmwZDv30n8wDo555uviEyAmnlbyOEf5uLccbJgQC4aR4TgSGu7AmTEg6yXsQOHMXbwQQzs2GMmcPJ0KC+H8vAn0w+XlM+3EeN1AFPYwJbSLeAo5w5yca79weS1T0GgNNybsP2e5JBCM09OBjY4wOYy/UXhzsy7cejiRr3d6713Cm8jXrwDQJkXPmcN1K5IwwDUcq0LywQypVanMwOlzcd5X+tTxZdlIeC60t7I5buTk54Oln2Hgafr01psLQDVwgOJhsW1AaC62jNQH7UJ35oDoPg92wfKABQVeCpCoe64edeaTc9Qgb+O6/PXkS9nyfs7bI3PIzvi+HWCJq1r+tb9A7b/Ui9ln/qZ3MLbOqGNKttEH1IGPrG0kT9bH8EyUJnIlfnR7c5+VcMRn7Uf3VMROW84hSU+qxFpvTsc91Ox6salhSKmkhWb7csVGyhXtHdPGdPzZfP6lklXUSk20aIir3Zkm2cLTKnRue1miz5cUrGysHWQCd+yAagSluREgv2KHJtgQSaYU1gpLFkbCJNX98RjZhZ3N3ASQHKBk4EQ1Z3oHn1Ino81IxUOaY0ReTH1NMWvZ+05+9N+8X2S875kJWOwKN5HPHpUQZHIdMOIZdTOS7VaZ9utsbxq6CaISYyMYY3n2fnbtudqJ3nPvtUGtlNGyv9niuVwttODJN//hWugnP/2LZW+/s+m0jg/NW1e7gQwgz6fmeLPriSRzOV4vc43ZHbb7aTRkmyxKKL3FAQ+rC71215/+zPvFtziClCONimTri8sUvaUkSUPGHY9EvKhMr8zzfaRJL/OUU+PxbXFBvX0oJYmbLQli4xUqazizVM5XJxqILBnEMHBKFqlOhr5itAlPL2U7WEfmrkKGrnyB1sDpTysE3/oZ7NWxbIAVHsGSns5aJGoZoQEoNykqsHKeURSAEpShxnUiJFM1zTNLsAlcpqRCstOCFi0xHANM5k6kWbDbKd7o53YNiiXk3yeL8jTjzai0/Tepn72odC6HOaJ8iBGnS44u+dniy0wy/Axn9osV574jk/N4k9PX8DV5aStddKeV/tHY/jGsW04uI0olmArGlRn9tpoglOKG6R+ZFfuvLxFnwJymehgLIDd7IDNDg/bbB3zUzfNbGzn0WPmhEHPGAMypvnRV7T7BX3NSBf0eecXiUBJSoiOekoJvIvsit5pv3svcm/pdQEKrc+R6VurrvVQLWjjXg2AyANmt99vjg4SQ+MYmNhl6440k6N9PARYHOD29nRsfNy5t56eTcHKV4K12zFr81IQaFZIM2LSwnRPYCY2PIahvYfQP77LZoN84Yg5c0iMTSAQiTppYLBo+UfBkuVS+3sW2iTPf9ojS1Svlg14KK0yK9HMXmJk3MwCBVilADj5dCJxv/G+6a40GN3r2gchJmgdQBE8OSZ8GwBKezKtVLoYOlFa7cTYYDeGEwJMHWa6JzM+zURpFsoR1u+NVA5SbgUsrs81cJ0gqsm2kSCAuj/RtHtXsh7Ml7uRX98H6uNZA5W0NVDduMWwyjyrGxcpxGeSM7g4ex7zmXlbBSWPc4/v6MH/4Zlx/LOnxvDk7h4DUyZH1N8U1gvkzpLR99zw2aLNOdvc5tu/dcq/KhctFjeHGRuF1L6/Qeu/GYmX+oTE/3KpgVyV7ZVA6fKNPF56cxk/fnEBP3x+3jwePv/aEk5fSGMlVbPZKz91lSDfVWzif3d/Y4s+JLIOTQBFhXZxpY7TF4tYTDoAql5jnRXzyBQzaLQa5Bt+6nUEPEHNPHW3e4fai8yBtbdPt8kYA1Cse7fO2nCAz7lXyHspb+Q+XOuUNCvl3nOfcE/svfcZ1klx2kWm1G44d+3S3UHptTTrWeVMaXb/6RneoVwoESTlSyXzBaABuczSIhZvTyK9vMLrFdO94wQ4YfaTEF/MUcac76LOwbglS999H6iNPiW9WeW5nMvjwswcdZYSgxwpzOGVy9fwwsVLOH7jFm4sLjMW6t6JBHx8flO3fHv070R8x5nB+oDEV/Up1btMMuuUS/lGE1NMey/LYpw3tRJ1lccU6z3HvKVl7sfn1fYG+7zoG/DxCTfBTlpK5VW8dSqPq7MtRO8bRjdlV+a1SRQvL6JJzOJLhBAYjDjyn3F+YCcSLj5xG6HMYxYkWAmi5KZYXunkWS9CwalZJ5G+qXO5/s5VWuZEQu5fNZsTYEL7Ix70hJxOYunTS23S6BDlpnnjS1IZrdRaiEc6bGd7WdYoGTIP0XSmBLbr9tsiscbMk80Rvk/aaNaKSg0bqBKIV6trmE+1kM5rHxZWFhvcxdkFnJmdx+1MDpV6Ewki1mcODuPxvQMYigcInASevGQO7MxMpxvvHaRLv0R6t+ivj9Q31ORVfVrzMTEQw3BvCLcXM8jVCbKpNMuDnbPIn+39Dg700ZN1hXdqW+102233ZFN4P93IkSF8mn1SMyyBcNjM2zSbI8cUMhOUW3CtAZKzCJk2au2Sy1Pcb76ncA9aj4Ynrmmdxc10aTZKM0TOqKVGw8in+G2ZLPaPTiDeP2RmljZCSWqLYzsX6bJ75c47Duk7AhxynhGKxJm3KMLxHtvoVnt3CZg565QcZe1tEfwy9E6J+mWonR8DUPLCpxmo1iqiPmcjXVlDpepdBioqa84aKANQBFje9oy9R/y5bTqh8qHeY4HROv2l3WnWy1Z/eKZnZWFwbbaBa9N187za513Fg4kGhT7MicQ8wZuZ8BFADRFAHfiQAZS1G/1n0IBgtW3CN9U24cuXq8jmM5hLLRM4LaNQLWH3QAC/eWwY/+ixEfzWQwM4MhZBIuR6VmWbohD5eHv+p41UOu+9hJwqpmrHV2SZt7M/iAfGozg0GsEEAWtE7t6lF7AtFctNLKVrmJwp4czlLF45vmKeECdvFdAT9WJgwO8wckW6KQnuqfOtzzupFMi/7OAo/w6plHiu/izGQH0MAqYqd61jz9dtVnApWcWtmTLOXS4RxDqzGrV6A8VqGeVayX7LzE4e6bQ+yPogSbNOmlkx3m3/7gS7OneDS87vzf/e6ZlfjjbivfM7v4g2nnbISlOMkXkuU9Eskb80yXvlzbZGQFUtFVElcKrX62beN1Ot4SSfe6Vcx5tUlJf4XoPvay3W4Ylx7B8Zoa7JMnMib5P7vfbX+Y5M0/KlMhbSGdt6o1ir2QxUmHJM94v8jmao6gZufTYRYPfaMW2cvJ10S9/RwJu86/7s7AVb7qKNdJXPD0IGmvlqgLI0y3K5Qr27i7I9wjbSQ/4aYmjwuRy/O93ZjTLz3t2xit3bA9g2SgClsnDQEGRgki+2cOJMHpPzTUTuo5zuC2K13oJH69T6wwhOJNDJ88yJ20i/cfMDrIFiYl1wbVluZ1zmOfOXz2CBAKrOCtVIjnYfDwlA2cNq5hKWjn13mQCoQgBVbbGpUIGRXbP2h5AnM8uTIm2TzjUDJY9n8zlnBqpcbSFCuO2McjqASYWpo7xsCExZuazH5KTzwyDFpFiVdQn2m3MtzCyx47MCFzNZ3FxOYSFbMIStGQi5J39gRwLb+uQlqJtl4kE40BakFuOd+d2iTyepLqXQyQWvvEyeupXCK5cWkCrI0xsFB5mblM5CsYRAPIHRPfcRQHWZdy2jj6MRMH3rbe7u77Vv2MEa+NuTtH5v4/A2MpZw103NsrjODeQMQgBCm87KHbk81cklt20ay0S9U7zvSne91GZL69cljMwTH4Gcay5nyZQ2xYd1XeuQ5DhDwNbZt0vkROBE50ZK0vubfrp0d9plyqe1ZTLZk2mfgJTWYLnmC2/L7d0RvF+6R5o+SJxvyxsvrAOoK2faa6BWEaFypI10vdRaswRQaYKKsgBUPwFUX5cNjGnk19z7NlZt8/Ec+0au1EC20KSwbpFvah+UVTPtJqa15Or7khWapVSz4Ou2BkoAqsF4+nyrONbXXAdQ2slfTiT8H4ETCXt10/vWx1c7kWZ+J3MduLDcwFKmgFw+j0qtjKFIJ371YB9+48EhfP1wPx7ZEcMYlXlZZbizTW/re1v0IZDUM2dkW94ee0NejMV92N7nx56BEO4bDuP+bRE8SFB1jGH/YAg9lMVS6q9OFXCN4fasPMLJY2YTA70a/PCY4u+S2ww2NYfPN7EgrCzYnq30peypgzDIxf40Aeq5c2m88uoSnn9lES++sYyX31rGq8eTeONUCifPp3HtVhaZbJmAoEY5WSUvqNrsk3Q5edITCDDlnkE8QbNHZrb3Nib12SPJB1lbabBFJocCLXJ3rqPtKUUgqXLJkxcvNJqYZphnKBKkyGW7PBA+sGMCh7ePU990LB02WM9d5cefuqL4opRXEwN9OLhtFI/v24P7GcdALGazwVMrKxZHXyTMa1EkIhF7z7GiIAkgbHykHa/zT7pOrlzGK5ev4rUr16gTJ7BjQFu8ON82ejfmaB9yTvVDp1ozGQ0GqWcVzPRQa7e0tmw7ZfsQg55J8vd1yv88BYlk1aF9IeycCPAO77bjkypQoDw6ebaASzcr1pY7mN4ubze8vUH4CKC81OE7iC0ayRJWqdN9KE4kRI1axQDU4rVLFHBEpwJEMuHTdLrpCs5zOkqANNgotKFuvrbK3x0UtN22WHSQDEvlZ8HecEgzUAJemXIThQqV0GrTZp60Ua7tA0WgpnckrHsizga7+s4G6fvrVfTLUbsSZd+vT1y8KcFeMfvQZC5vKF1CfyQexFP7h/Do3gHEgl5b5xQOaAMxD3wCT+3k3JHMLfrUkqpTDF4zq4uFBl66tIgfnJjC2VtJzCS14Z1G4RpYXFwxz2y7HniUyny3jSp9lsjtZW67ZlcgOYxbLsDlrU7OKjQ7ozVOdlfc690Y5wcg57tOOsTcxcDlxUgARuZ8SoutWdJsWLwHvUNy7tBvJn8iDew4QWa7mqWSANeR19qhs6OLR8YsJrfpupxY2LH9ntZiOU4i2sxjnfj7w832h0Iub1onXlB+NgMoCVPHiUQDgS6Co6Y2l5UTCY8DoBKyBtB7QF3giUBJDjsyBE6ZfANpBh3z5OkCURpU08LyGuWCrBS05lWmW6o7/ZYXvuszDbR4f8DfcmagWLZXc+5GujKh1ka6H74XPuP0ViisSx7KzQ4slDtwdrGBk1QSc8UyQgRv9w2F8GuHB/C/lxvyAwmM9TjrdpQXjXBaXf+Sadmidyb1cf1XMWtcis0DUeogWk6wl3VzhMDpYQLaJ/b04PGdMXN9Psh73QS3cga1lKrhzbNp2ydubCiIft7TBr4ambdI1QycD22RWwZWJvyhwqbSVWVfXlys4OzlDH7y0iL+7Eez+KPv3caf/9UsXnprBa+dSOL42RROX8wSPBWQzRM8ETTJQ542uG3KYyqj1SxTpL1WSSTe6XjaE1/lF926IKlqPkvkaJYO7xNQtLVblJuum3YdoyyboAbmvF5zWiadUlXQaLVMBy3VnM2C942OYO/okIEtZ5sf9xsb5eeSBh80q7SN4Gn38KCFnYP95rZcA2ZJgpSZZBIxflfxCgD1EuQa8d3N8GwzWd1REFRYv4vZLE7cvGXrlvaPjmLX0KDxcclJe9b+vncSgNIAbCZfwNW5BWSYbzn12b/Wwji0aAJYojy+RFmfo6qlWej7D0awd6cAlEhpdkpD1g2zS3Wk0w2sZiqopys2frLGtCm0ak00izVre95I4INtpCtyTnXRTmwTyfnLZ7E0eRkNIkCta3LWQLW98LVJHc1QMC/Jq95KQZllpthJ5KZ0OOa159xq0JsyxtNRo5ACUVVW5EqpaYXk6VpDjCBK5nwtClmWJRL8rmzt1xGxkWLYSMeHQa5gPHmtiEu388gSQIkJqBXvG+3BFw+w4Y5E2fi8NmoSZAPuCRI8kRk7Ofpw07NFnwBik5NLXW2uK6ZRX+1ArtzAQqaMZL6KlUze9lwa3bMfux58jB1f7lWdTn53X/u0Bpd0aj/dEwZ1Sadb6k878Pr6Izr/kAL/WnD+OkQ1lvccICWX6nISIU94clGuGTIBHntHwIfP6VmTSrrOo34bkOJvF1w5RwYyH8esxHnXntOXdU+xiunZCdOho560I8906xMU3ka8+DYART4sALU91ES4e9XMsVN1DzIEUEN93VRMZRnAV/m6alpygDLMeLS+4eZds04CTgJY2WITKe35l65jOV1DkucFAqxqTQCqiVtzTaxR0RWAOtbnOJGQG/O5SpezBoogZuSjcGPerkN9T9YQyQr5/nwNb0yVcHWpbObnz+7vwX//1e34e48M87fMPx2FRIGlxzLgBStc6wBb9GGTw0pI+qsSd45WB9QVBKjU1nTUb81wqJ40G/W1A30Y6w2ArQsZ6hbLuTpmF0pWU0fv60G39vijfmE1p2rU8XNPTvkaWcfoMMccb5xK4t/+0Q38P/9/V/Cz15YJRgsoUwaKJ0qB10ByMKC9knw8ylOqBtnFd0XU4VjI4q9ejxb7a28lx4OeDUTJ1Jr3nN7o9CM3FZ+l4J5JrqjM5LBBa5i6qDuKhSiIn3Z75Kqd5RQJISL37gRTWsukQVmb0SOY8HR2s613oz/u7HslkOsQj/YZ54siAQMBHclobaL7k9Pn8MOT5/CXJ87gp2cv4ML0rA00HNk+ga8cPojR3h54NbPFdy1WN3F3BZObjLdAnDCbTuPC1Czm0xkcHB8zkKa1V6pbI73jHt8huP+cx5z4c6WS7S2Z4jdK5TL2E4hvU3viv2WW1SUGAShZux07Esa+XbIyceKwomATlHftnRNBHNoXZTvtRpnyJ3Uzg8yVZRSvLCJ/fg75c7MoXF1EcXIZHb93g5Lpg5BTWuvfr+QyOPndP8C5H/8ZyqUyEhEvjk1EMRTz2HS68m2J5FEjcVVW8FSqhvNzJRvN64/68fXDCTy6I2pROnXsJs1RNFhv5oFPu5M/fzVrnu4G42t4YJ8HB3d6jTnK29OebUEkoh4brdD31BjWY3JP3g+1027Ec/0UyZ5/PlnH//T7U/iz55dRkb0oK2c0EcJDOxM4tqsPAYImzTxIoZZ3Nm0Ep7woTSId3Pg+SNK26JNFqktrczxqgGCOwOnNq0s4OZnE5GLOFn0KeB/90q/iyb/zj7Dz/kcQH+hDs66pelnrKgLn8Gmn9Xa9uZHfRW5/dPXcD0yMx3iMTt2OtJ4ABt40QCQBbKOYvNaW2Zr8ataaKGUzKGTSKOUzqOSztut7tZi3faRqDPVKBfVa1dZ72gbBZNDmIbCdQVMETBnotvVU8mIogCxzQHn6czwcRhGMRBGSq3iCNoUAf3vIG5zEOMlVmtxNH5Uh+4bzGSP9dPKrP7rxEZEbtcqPvEsOOM589z/i7Pf+wLw0DYc78cX+EkYCDePjpzIBnMyGEAp1oyek8ua7zIyzzk/gdZWCkryTQQPLcnMuc2utlaIeAO3tJ699jue+DkSCjoWB8vv6xTpeP1dFV2sN9yda+Gf7K4ynA9+bDuDNpAdTxS70+tZsZurvTJRxX6yBSqttyr25LXwAUlkrqB5YEnhhqoH/+fUSbudBxduPbx0dxK8d6sNEXwAR1qUG86S4O59zP/pLJmKLfiGxxbXPXNpc9laB7Z9SxlmTcmeuwOeaBPDn5or4//58Bs9dThqo/9bXxvA//l/uR99IEGtVZ53zehyfa1JB6MCy8Hehnq/jzKUsnn91CT98YR7OzJIzA+LujSRFXw4cDAiQCZgu1B5NUZFqIFH8zsxcyfukFAs8afBZ/U7PS9HWdYv4M06bc2ilbfkm2Y1Nd3ndLRGVW6VaQ67A8i8UeV6n3unD0Z3b8T/85q/jK/cf5oNOPKvrwtc5OCTzVwcQyczu+ydO4fLsPFIEJuov4/19eGTPbjy8eycOT4xR33UmPEQWTTuJd5PqrJvCQDNYlwnMvvfmSZy6OYV/8PQT+PWHHjCwos2CZd4XCwbNXFDcU1tl3JPsY07CBcxk0nljYQkvXLiEl65NYml2Fr/TqOIrbFOCSSeYpz/o9uLWGmVErxf/4u8P4Rtf7uUdJthkE4OlnX9YPvIQmco2kc42kM3WsbjcxOxiE0srFSTTNWSKawSofPrDA1BpAqg/NABVIoDqbwOowTaQaesq1gbUWcyWkgk5I/OH6qrN0nz1YAKP7YjBT1StfuUoJvrUBhBS57rOTPz4Qhpz2QqF1SoePejBg/u9FNISwl0YH/CjL64N1IRqnfecePj99vl7pnb+jCwC8lsyXP27vVDG6+ez+IO/nMdrPGpEa9dgBI/t7cfeYea9J0AB32WOIuJhLxXnrnXwr2g3J+Xu31v0aac1p75Z4VMrRVyazeL0rRSuzWVsNiqYGMaOQ/fj0FNfxp6HvoDe4W22TqZJJmLa8+Z29yklNwvW/9o/1q+1j9YfefGXavvrkbkH/iMDMTO6dtzaQ0rAp1LIo5zPGTiqEBzptx15TdctFJ17tVKxDZzKaBA8yYNfXeCpWWdoYk0ASgDHOrUDMOSm3rxCMcghhtZbmQdAgiiZLsojodzEC0RpBixIQRGQkwn+9gcj8IedfcKcvbhi7fVhzhoANx8b37TPktwC+AjIjZrfvwNA/TkBVL2JoXAHniKAGg82LCnzNR9ulgNI17pRbMjjqrN2VeYf8r5KndQsCfSweDOjJN/UYJQDqAIEUgoy/ZPr76Cfvxn0nEz4JmcaiHWu4Vj/Kn53f8Nmg/5y9uMBUMK42eoaXp9t4sc3G/jRrSZ2Dkbx9x4awJf29mD7QMjqResc9Z2NT33Aj27R+yb1fYfuLnNHZuu6gWDyh2KtiflcDSsFKkTlhs1MabP+vzy3grdu5aiANvAbv7YN/8v//UEMbQtrcau9v0UidWAG8qICy+zMpQz+5PvTtsbpymSe/aUTsaif/VhLFzwGohzw5JiRCTjpqLUqHTKDZlRWO6wb2wNtVV5Y2wNH+pr4D4MU5XYt2vXPA7k5Vb6toNaz/vYykMyTbq0NdjO5PFKZHJX9kgGSf/71r+BbX3gY+8dGbWavQfmlKJzy3CADtbwwubhoa4oWMllbV2SmfYmEzRoNxSm7fM6m7yaPRJbAe5MDoDqQJTaYXFyyjXpfJkD74oH9OLp9wvwH5ChnS0Qlciqxb0TWW4PUoWPWDjQYdQfZT+eaZsy0n+ytpRW8fOkqXrhyDfPT0/i7BFBfpi4V4XMnOrrxBx4/5qmTDQ/68Lu/NYivfLHHiYLxOyftDKiMNcuhMU1d4v1yXh4jm0gJPJFnZAss4zpvv18AdWc+yJL0AV4sC0B9TwDqOzYDtRlAaf2SjRqsp9FJ8AwTc5oAKl1uIeTrNrvkh7fH7N2Ap9MagvO0vWSkuG6nqvjxxQxuLJd5s4HHDnkYvARpcsPYhX6Cp/4eLxJxrwlYVcA6va/cktqfdjusmLAAlBDqd55fxB/9aAEXbxVRrqyykfrxwM4Enjk4ZF72xJCjAY+5aJerciH4dlPbos8Bqemo2XvZaSv1lgGp0zeT7OSLuLWQNnm87b7DuO8LT+Pol7+J4T0HqHQ7pn8GotxItuhttJkPOeXMvyo2nmu2Y63ZIhitm7e9WrVMEFSyGabk7G2szEwhNTeNzMIMckvzyKdWCJoo9BmpGLFrjmezVYxXQRVpa5101H072uedj+rAo53aiTgG/+lIPuaYEbFONcpq5xu/zSshgVU0MYh4/zB6hkcwsG07BiZ2GrCOJPrhJfjS2q1uCgEBM0un2zja3/pI2ko7b8rsZgB1xgBUgwCqE0/1lTBBACVHW/K62k2FabnajWSty0xYZaIt64EywUyh2YkSgVWZQc5WZA7CrsFAgMvfAlsadNTRZdtBfyeioQ72IYITIrDtwRYe6m/imztWsUbl6yfzfhwngNKeTL1t73x/Z3vlQwNQbj1LllxNtfA/v1rC5WwnDoxG8c2jg/iNBwao2DGfykj7YauPLfqEkNNT7C//W5/k8epSCd89vYTjt/O2X5Q23S0QVJnzAu1N2ePDt746iv/+n+5H70BAjZSxrHeI9vFzTNTRirk6Xnx9GT94fh7f+6sZLK1UEYv4zTRPm95qjY7XIxM8yTMFdREHQNlAk3ipXVWJ3rvP2AB6+/wDdeDPETmTDQpryBfk3TBra4NkAqhZqF99+H78o688TRDRj5bcSJNU7nrPLVnjl/yltUUaENwofJ6o75BBy6X6++FxikJ1Xa3XzXTvz948bmaBmm2KBoLIl8soU1avsp1os96xRC9+54uP49kjB6zKtcHvHdT+tMVLuSx5eH1+ES+cv4SXr91Acm4ef48A6pm1FuSW7g0CqP/kCaAS82L/Dj9+69cH8OjDUQNHa5Q7G+1L5P7alD9iynYmnGM7dPxvkx9wBspIFaWjAJRrwvdOAMpe4KPOuUDuXEYzUAWsFJlJVfC2KO7nO3v6/YgFuomQFbNTtUok3zQgssBO+/JkHpfmS8iUarh/TyceOeBB2PYZ6bT9RoZ6vRgfpMJBsCNhrHed7zuH90zrCdeUstLdad6jrk+V8Ic/nMe3f7ZE1NzEWF8QXzo0jPtG40iQgWgWTQ2wJyQ3j+2F8u2wRZ9dWm/m7eOdv6kEUkAv5yp49eoSXiSQWkgV4InEse/hJ3D4i7+CI0//KhXmXjQ0vEHaai93ktsdHSbvlK8DdtTDO7HaoNJcKhhAmrl0FnPXL2Fp6gYySwsGoBoNuS9vGqhRJG79SOhohNRGS8mLHJtsZ2RLAMoFVQaoxLDtmn2d/8mfBIwYpZltKYgxu+cMMkXQ4uhGg0Hgjky70XZLaxyO0bibBZuNP78lD35ythHu7UNidByjew9g59GHMTixG2GCKnkOZNQM2mjY8Tb0YZFlTeRGqny/A4B6kgBKM1Bku9gW67TgJ89XGTH3BoScklZZANXVTjP3UygqEEzJBXmWTV5HOYPIC2TxXpWhQRCm3CmGHgKkxwdqeKivjh2RNSxUuvGjOT/eXPHahrY9PgGougGoAx8SgLItNFi3N9JNvD7Xwp9cbmCgN4b/29e3m9MIRa3yUt27ckb53qJPCm1UvtaHSB+oELi/cC2D//FHt3Bxjgom+3SNAClIWX34QBxPPNSHr32R8nxPDL1xr609caZOP+/EMpASybZeKbdw/moO/69/exV/9dKCzbzKVK83HrGjs++QS+Kb5KEsf3cGyiW3dnRPJSx++V5I/EX0ttmJzyG5fMf+8o/tqUVZUyrLXXwa1UoVA/E4fuXYUfxff+tbGB/fpo24+LCVOP8776+bUbaL1I3PeY4nLOsPWtpWv3y/UK7i26+/hW+/9qbt3zTel8AXD+5HTzhEcCVLnduYTqbw9596HL/x2EMI+Xwmi++sZye9kr2OnO7CxdvT+Ivjp3GCxxrf/6eNCp6ibMxQL/g5uvGnBGaJXWE881AMz34hht27A06fdjNr5MbLsP49tVWdt39bu3Oee99OJNzgkJQI50zmLQtX2k4kqMTIicSGF772c5u+r8avjXSzWiDMo2Zr5PpcMzYDBF9hKjPK20bDaB95MJe4ZIBaYyKvfD6fPIc45h4y/dB9OZHQfg7yrqNyaH+6Hcv7oPYLEo3q+Nqo98JkAf/xhwt45WzWwFRv2Gcme8d2JjDaI4HqeBXULJQcCmjmyZQku7NFn21yFD0nOALBvaa1gFr/FAl4Mcx2smMwYub3hUIJC7OzWFmYs5kSeYeLDwyZAi1TBrX5z3twyX63wYUW0GrhqczuFm9ew6XXnsfJH30XJ//qz3Hm+R/hyluvYPrKOaRmp1BMr6BZKZONrtrgRjjoQzQcRIxMuyemEEGsvedIKOinAuA3m315OPKxPmwDRn5TnqEcG35nPaNrhiLTEilZrp2+7Pb1rHZyd4GZn4JArmdDgYB5l5KL3miE342F7befz6uNCEjJ3LBaLqNUyKOQSSG3tIjl2zcxdfEMbpx9C9MXTiOXXGLLWrPNgLXGSuuvVDZieHeX3/sNbyNeVNyOEwlnI11ZCITJbzX7FPes2rqmuB9IEEnZule+Jr1TM1PBbiDkIZ/2riHKkCAQ6ifYGfCv2sa328ItAqJV7IlpD6cWjvY0CYSaeLiPob+BR/qbeGygiUcZDvS0MBRgXOw8mXoXrhe6MSsvfARdwXU35u19oAi+nPQzuELgfZJPFgfNNfzpxSqen17Fw3sG8DfuH8TRbWEEmDnXhOVexbZFnxySubBxYrZlmdVLmdNIerm+iul0lfrkqpldayF5X68XB3fHsG1YWy54nIas9vO5rOTN2hODOjov/ezVJfzhd27jtRPLyGSbiEeD5qQgpE1vWY5SmN1g/NEN5A2MYVNROvFuaEju381h87+Nay5tXPt8BpGOaypv+6EBLGfQr1atm0OJWtNxDR+n3Ls1O4/vv3ECz508ixfPXcSJqzdwa3HZBvUkqyLBoFk62NrVNpBwW8H6V/mN9xVIktcKU8kkbq+sEOQ1zEzv1x99BPvGRlEk0NO9uXQG+0dHsG9k2GSwZKx9fz0+nTMQ+OmeZspuLCziZ+cvIcl3+1otPLHaRD/fOkFZLRO+uc5uHDoYwa891YNtIz7K5Xaf3pwft2HqyLKyfq/2rme1h6HOdY3/ZcL6gTfSdYiVpY8xEfLCtyAvfDfeBUAZOcokLxF9rqFUb5GBOZvqytRJAEob8EYDBFAmlzaqzYgR6bLiy1dbWMzLdnmVDQPojVI5DWpnYgo9Aqh4hMoOM2mv2d+N43um9gsqSwGzHAHTz09l8Mc/WcCthYq5Tz843oOjE722z1PQ123gUK7KI9QaNAulPDi52Nzlt+izTKpnp6WLnKMzO8G2z8bfE/ZiLBFCIhog2PdgJZnB4sIS0guz9kzv4IitidIGsG5sn1ti9m2jWzJCBTlwyCeXsXjjGm6eOYFrBEqXX38RF1/+Ka688RKmCTKSMzdQL2bQudpAQAKBACUWjSIuoMRjNCLQ4oAl7XavEVOBHe2b4QIjmwVi2JhxcmuSdEd1bIzK6b4FPqz37d12PIpXO8MLiKnOJRj03QCBWsDvtWsCWNr3JEAlJMD612/xEO02XySQWp69RbA4iaVb15FenEVueQGZxTlzfqFZKAk922eKR1fwfSik/DMdrhe+JQIoucs1ABVyAJTKJ9fsxo2SB5eyHlzOenEt78FkntcYbhHoTBe7sVDqxnLV2fi23JKXNEcmhZjkuIGqFkZCqxgJr2Is0sR4pIUJgqtxgix52AvzOc0kiCenGMdkweO4MX8nL3xupbnHdyClX3LJPVIcWbq03cbt3Cp+eKOJhZoPv/PYqHnck03/vUbLP8RS36IPkVT9zkC7AFSH6SjbevyIU07Lm64GZQvUKcq1Jopyt5+tI0v9opMKh/QIgSub9VCQXqHGoaOCxLwd22FzY7Kg75J0dM8/FbSpNbfz1CLQnF0o49s/nMaf/XjWyigU9KE3HjPwJN6pR/Wq8T4XOBlPFR/dKACnOJzf7lX9dq5vDm+/5tC9nv18BiOWrXtu5cw6kFMJ7a+lGUI5/lnJ5vDWtUm8cOYC3rw6iTOTt3Dh9jSuzc1jeiWF+VQG6ULRmnSU9SnQ5bSCO750x6nIuevIStW75JaBm3Z9awDDrCv4u0R5Vq7XkSmV2e+aBFFx5Hh+cXoGt5aWUWU6H9m9C0e3j1NekuG349hMuqK4NH5VrzdwZmoGP79wGZ5iEffx5v2rLQOUz3V6cZky1xftxmMPxvDMo2ynETJ3A4dOXIqsSQxSKLZwZbKM0xeKuH27hunpKmamKpidIb6ZrWF5sY5Uso58tol8rvUhASgGmXYsXDmHpUntA9W8J4BSWtuPW8Y1la6FxUV2yGKNiWEniwa82JEQU9NiuLdPF+pd/VWlZsotzGTkqrHFyl7FcKIbvQRNek+encIEYXpOIx7Oi+4Ix/ug9uPyFqXZpjfO5/HiiTROX81DXnr6mMcv7B3AEQIoH1GcGo7f223ASr759f6GIr1Fn31SXbthM21cU5u2hbJUvkZ6Qga8mx0e5EtVzE1PoUQGII9uwbDcbGuTubaidu/O8NkhN39uvkz5bZcZlXUN0pRzWSxP38S1N1/CyZ98D6/+1z/E2ed/aDMy+ZUFMumWAZCeeBx9iR7098aRoGCPRSOIRII2s6QRNnkaUrm6/MCKV9+/h0L8Xkix3B3uSe1vqD6dsGpB1yRslLZAe/1AJBw0kBdkfrw+zbhpJkzmDOSNFD4C2wKLVwkgZ66cR6NSZuTkje1nLHcqP2s/9nXyyXaenf8W3hOprJi+zQCqSYVTAGo7AVSMAKrB+jqT8eL7swG8nvThdNrH3x6cSntxIuXF8STDiteeEcCaLHRhqtRF8ENAVelCqqZ9pMjXCYqKBEMVmfARYNWanXaUKZ9mlCT3RGTtSPPZGwRm87YPFAFU1xqGA20AFVi7E0BZptu/3dNNQaS4ZUhJzAS5Za+tdeL8cgsvzzSQWw1g93AcX9rbiwHyfWeRu/PeFn0KqF3HIs08aSP7gagX23sD2DPgbJy9VKjbeuaFlSpOnE/j0vU8VtI1NOryAteNSmUN5dIq6gRajRrbF4PW5cmLarOxilUFKqqr1GvIimwE33i3DQaTeOr2vztIv93wvslthB/o5XtQOz4drGO0g/QoqjTT00U8/9oSnntlCVduFKjveMlfndn7bs1akJ+J70if0wCgyk36nuV7Pa13ku5s0S9PThmLqHWq7ljcpUqFbbpm7bBUrePWwhKml5Io8LoAVdW83xEkJFM4ef0mQdV1nL1120zNBWw0wCezdgoAi1lfcL5iDWTT7/YgMdu8trioNxV3Y2OGng85z2mCQZMkAXNQMcn0XJudx4nrk7g6N2em4XJWIQcT902M2mCZ6w/BJa1XFmlQUkDs5tISTtyaMjfrO+o1fIForYfPzLLBPt/RjULci4N7Anj4SBh7d4WcwQ72USPLQAfy1O+v3Czjuz9O4U/+Mok3zxbw1rkC3jidw5tnCjhxroSzl4vkCWXcmKpi8nb1lwRQ6hTtkpOL340ZqHsAKOcxpxDthzNhq1kmuSbPVJqWHz2/ZzCIRNhjTO5eRDlugCZVauBWsmK72UvZGh/sQiImAUvm2C1zvi7IZEpB3/wA8MlpIvyebKOnFqr4/e/P4uenM7ajfiLqx57hGA6MxTEcC9iz+lbcTPccBW2LtujdiOyGynwHQVQQIb8HN1dKmF9YRnLmJsI9fRjasdvM1cw0S7S5TX3mmpcyxKD/zKfsmm2jXfIIma9dePk5/Py//B5e/M//DpdeewHzk1dQLeTNXEQzSgJMA/0JJHoIPCMhM5mTAFfZWVG12YkOKvdPIlna+MdlfeKd2gZBs2Rm8hcNU1EJwse8qXzEI1cp6MrZDGauXsTkqTdsVk4DWrH+QXOd7qEAdAC4m+eNcn7PxPrYAFAy4TuHequ5DqDC3VQsCXJu5rpwg8HD33HKqXCwC/6AFKlOAz/FegfSVEIXifVmip2YzHXiYqYbp1MeW8f0+rIXryz58Py8Fy/xeDzpt32elioOgPIRILlWFJKBLoByNtJ1ZqDcjXT73BkoZltZVQ+SDihlTuBL73d3OvGJaky/wNs8Ad1k0UMA6MULC1788cU6nrtZNRPt33xoyPYL0gyGqxhs0aeVNLBAPYENYIhA6sHxGI5tj5l3vsV8zQZ489Qxbs4UCaZy+PnrGbz0VgE/f7OIH7+UwU9f4e83c3jjTB5nLhVx+XqFSlUN0wsNLCYb5gJZFiuazarUVm0zaPVDtb1ONWAzC2Iy3MbsNE4DKc65kqgjT3hY76/ucZ0233R4iMi5svme7lik9usX3dPGodLSnJ+8rjSRXnlzBf/uj2/gwtUseXMHeuNRxCIRm2HS2hvxbgEpj3iv3jNy4rnz1xZ9WORotqqtjZJV2eu3XJlXa3UDNXrK7/UhFAqYzOxh3fXGoiZbZLIuGSFQlc4XcXVmHudv3qZOHcaesSHjm07EfMxONZvkmGvLfFx6t9Y3LefymFpJ4viNmzjF96sERDJ7F9AW4Fldk9M4Aqhg0ICZZNxyLotUoQgP7x/btRPfeuwhHNw2hhDTaqDMPryJmBZzRkLdKJ0v4Pnzl3CcAEozZ18gcNPap8nOLrxM8HSt1YnR7UF86ysJHLlPQL+dD5OHPLe+B9wmKHr1eA6XbxJTkAfE+jsQ6+tEMNwJr7bS4NOl0hqWV1q4NV3FtRvl9+9EYr0/GCkTSgeRbYbo9bt/iPM/+Q7KRLPv6ESiXRTKvEziStWWbUSo0FjtxPb+IH7z2CD2D4VsylF0dwLVj1VpF+dLeOFa1vaT6uxcxaP3dWH/hGZ/OhELdaE32o3BXq8tAtX3Je80jfh+SOBJ72nG4NWzGfw/fu8GTlzO2QzX0e0JPL5vADv6I+amXCTTPa2JsmlPq6At2qJ3JmN8/C8TkVsrRfzV+UW8eWXePPbtfOAxPPSVb+DQ01/D4PbtaNTbzg/0AnvFZ611ieGLL3h8BAaNNWQX5zAnUHD6TSzcvI7U/AyS81Oo5DMmBOThKdQGE9pHwtYokSEbr2Gw7sdwZzl9ikpN5aGDna6rMiYIZateJ3CSDbmEo3hugcJDI3VaE5UY3YaxPQew4+hD2H74QYzuPYhgJIB6rWUj5FY4iph0rxKxMhS5N3lhw4nE7+PM9/7ARjOHwx14ZrCKIX8LWYKj48vdOJ/z4sheH47u0kaYMp90gnIjRbJMkVOsrKJQWkWuTCW13OJvArAqmBe5h12l0NUoJpVNptNP0BT1rGIouIY98Ra+NFTDgTiFMnnztXw3fjLnx1srG27MH+pr4Ld3lLCbIEoKnkvyeimnFdpw15xW1Ajm6l1I1/i70WHeAZ1ZL6Dc1DMEaOVVTC1nsdao4F9/dTv+4WMjxttVMOLvn6LWtEX3ILVJ6RMK+lVgI5F3vjduZvGDcys4N1swN+cafI0E/I6yGQmRR8m6RbMsjrWLBmu93g4795F/eW3wVoMf8gxMJZNHPa+BfA3uao2k9j7z++SmXwMkVNQCTtBvOcLSPR8VNy1HcPZJ0znTK+DF43onVV9WQ9wcjHSdz9g1nbd/2631hzaR7tnDzrkKRes+mF6hvlV2iKuTefznP5/C7/3JTeTyTSrefiR64mYKrd4gZVgzT7b+RvxLUSrG9vcMUPH8Xl/fol+GWK4q6831ar/FU2uoklfbLA7L30zJGWzNrlliiJ+tokl5IrBTKJaQzef5XgOxYAhfOXYY33zkGL509DAG+3rRrNctagGbfKViXvXk7nxqOcX+U6VcqJLH18jXq1bfu4YG8eDO7Xj64H70sf80KbNkqaXkpItFgqcc5jNZe8fT1Y3h3jgm+vsMZK2bD97VXp12pLbWifPTs/i3z72A69Mz6KVc/BuNKh5da+LbXT68SBBfZR4ffySGf/7bQ5gYbe9b1S4bozaAevX1HP70L1cwlSmj7m0iPER9PsZbbNOaVVulONEgCLOPGoGUtu38pQGUW2kCUKdcN+bvAUDpRZVJrbFqG+NeXCijTKVptCeAv/ngIA6OhG2kxsrprhQKCatP30pVcXwqT4ZXZcU1sGcUDF3YNtiNWIRMiIxmdMCHkX6fxWPtx2Ug75HE7CoU6Ddmy/jpWyn8b9+bxc3ZEnqYv2cPj1iQwwiZCWrWSbMIYQZzWX53wrdoi95GjpJMeWprAaczNbxwbhY/PjWN6moXxvcfwFd/91/hwJNfto4sZucIo8+OEDJBq1kiHsWccytLWJ66YV70bhA8TZ583Uz3NKrpC/hsfVAoEDRnDDJ3kzAwvqL/7T63+a/K+E5yr3/CSeXSPn0b8YbuKruaCaoQRBWLMtWooMpQKZXIKLswuuc+7Lr/Eex7+CmM7T+EnpFReP0BMzGS0HwnECB+abRehG8HUGUK5aFQJ54dqiDha2G50omTK924WfHiK48E8PT9fkRD3ejv8dnefFqcr7UmdfL5EgFUrkiQXGwRRBFMMRQJpspVASwCKIqlGp/T84UKBW1+DelcE8HVBv7x7hK+OlrT/p24TgD1400AqocA6nBPA18fq2J7qElQp3VWCkDBvP05Hv8EmlLVTqwwzcs85nldZoIqUMkrX6DbRm4z6QL8a1Xs7evEv3x6G752eMCEqQb/VDj3Krst+vTQeg9jvYv/iMd2EgDlCBZ+fDGJn15O4eXJLOazFatzrVVMxGIYHRxEmDxIZpxacy1z1haVNqqhlPtyitUyhVXB6Wt39WTycYEr7XEWClBvCDohHOzksduuGYgyIEVQxaCjQJQBK14XWDMwtg7MHKDmADQnSMG0++wrOsrdfgevm9Ko1msNeKMMNtMq9R65JV9Yqdg6pxnqaJeuZvHmmRROXsjyLfa3mNaWhplWR8eSGbIAlP2wMlVM4lNO3I7iu9VvPnRql/PddSgy+eret7/OUZXv1otDeq7DZEg6m0MmVzRAFaG8fXT/bvzr3/wWnjiwj/1APgfEy5u4Or+IEzdu4eWLV3B7ecWAkZawyOxPez5Vqg1zWqGNd3/32S9SNx9Ei0DJ8Rmrdkm5TzllCVSydFlm7fxGy8zb791SBPxkYpgiAHvj+g38+xdfwdrSEr5IHfwgkY6fz/xphwfnwz7sHvLhy4/F8Jvf6Ecozo5C+bJO7O/WF/j/x3+Vwr/7LwvId9TgS7DtetfgiQCBAeY3yHTwGYEoiiCnPKWPfdCNdJ18ORWj7lDOpnHKdWP+DgDK3tGH7cAEEswQPxFAlXBhroRifQ0DUT++crAPh0bDiJOJyE75blM+J88dZq98heDrLAHNXLaK/tgado124tBOD+IEUPrmxFAAE8N+Y4xidu8XQIlxpfNNfP+VZfzo1SReO5uhkF+zTROfOjCER/cMWIWr4cVDPnMiYY2C736ggt2izylRHKlDsuG8dm0F33lzGpdvzaPDH8WTv/WP8eBXvonhXXtto1U5UXD70WeFNLMmT57puVmc+Ml3cfGVn2Lx9qRtZqsZJq1dko29bO0186T+7Lzo9LLNLMIZUSPZxc29cHOhfZJ7ZztPTK/+OdROr5ttndglnfFEDQedBqS0A71GESvkw9oHq9vjs7V0+x77Ip78zX+AoZ174fEFCYg0uvcLysG9zfg3ANR/dABUxZmBenaojJh3FdOlLpxPeTBf9+BLDwXw+CGfjcz3xb3YMeQnL+0C9cx2dIqYaWey1/NoB113roinShdbTDVxdrKBn50s48bNEn5nooKvj9cR4TdvFhw35scJoLQPVLh7FdtCLeyNteDpXGOatD7KAUlyib4q/q//DLYuw47tdPCP2pWXyCwU91F5zOHqpVnsT3jxjUP9+PphyqWxCOWIFGOVHF8y+gVluEWfeNroZyKZ2bEtEHWcmy7hD99aws+vJHFlIY9Ko44+Aqhjew9jYnAcIW/MZkrLtQpaqFporlZRb1XZ3mqmgNYJRJzBVLedbG4vUmL5V8H+bbpms6ftm+tNrX3CNutnf4qE2OYVwp2Ihp3f0XC3c60NykIEZWHqUkEDZ861IH8bmGrHZaZ3jFv9QH8q1RbmqFtpf6ef/HzB3JUn0zUDZ3pG72q9pnixAJTWacppgBRo9SMjy7NL7WvtHG7Rx0Us9/XqcMveueD8dduc84vVZ/ytXm8hmcliJZ1FnrJkYngQ//pvfxNff/hBDPf2ws/61prk4zdum5neYi5ngwYJyuixvoTNNL1+9Tpev3Ld1kHdv30c/903voodo6NoVjWjq6+Kg+q7Ck4qHJ6qv3rCSZN72EyyNJHHvjeuTuLly9fwyvVJ7Mll8fc6Wiiw/Z3t7MabTYK8fj++9kQcTz4UxdEDYXjYB0CcsU7ttqr1i//1h0n8r/95AY1AE5Fe9oHFTnQHgJ4HmvD1roHZQy3dgWYJ8A+24CXe+MAAyiF+3PLrACiZ8J378Z/9ghmoDXJtKq8slHGeIEhe9eIhDx7d3YvDFFTjPVScPLKdvzOJek3v5ipNTLNTayO8q8slBIgYdw534dGDXgptAS/YyOfEcMA6vupoPRkmwPWbVxiXJUWnPEg301HPazp+dqmC/+k/3sJ3X1xGrtDAcA8R9Z5+HBzrwbZEmM9qQWqHeVTTbJS9uP53iz5p1G52bLbtk09ETVFgM2FsRmZ/f2E2hx+fuIkzU1nEh0Zx5Kkv46u/+99hcMc2VMvOHlEfJrm8dXPZuKXj9pX1ZzbukO4sO/1y49CTzl9T8dfJuUrmQ+24m/27kM5g9uoFXPj5c7j02ovILy+gbg4RVk0w95AZB/0+yC34ulcfRXLnp7eI5SIhKeW+Vq+jVK4im8vzWLG68wZD6BkYxqEv/gqO/eq3MLh9DwKRsO1Ftaph9M3k1qFbxoz7bQCqbcL3ZQKoUHcLN4oeXMl4kGp58fSxAB49IDfwHeiPebBD7qAFoGw03qGNduLQ3b+tPwhAZVoEUDUDUDdvlPH3djgASmZ9LoA6kfTgVqHL2q1M/jwMIg3Qae2UPmttmu3HwzYXCHVTSHotRHt9PPoZfIj3B0yBmL+dxfFXpvDaX13HN/f14P/0qzuwMxG0tb0aPXX6wkZetuizRWqLXR3OMoMVyvw/Pr6E//jGPPWNIttSB2LBCI6O34+vHPk6ekK9BEtVvmWNTK3D+cdzdzaquVpDc62G1Y6KnddbNWcBf7Vp7qUbvNYC761VeU4A1qyzD/Oe7RvHRqwG1+4fTtxaz+IAfukrUnwFXvRb4E8AR8HuMWifPBsw4HO6L50s4M58BRxgJdClGbHOjiYBUxqvnljGUrJM/tFkOluWBMWpo9Igr6HybtrbEzNrAH3H0qfv2MlW//g0kuSr2q5moJIEUOlCAVHK4S8eOoBvPHoMf+vJRxHviROINNhO1UYb7CdqH5TpfDfg9bLdA3/yyuv49mtv2NqmIwRQ/+Y3fh27to2hSeBjLUONxG0j6nDvgzz8Rjqbx++/8DJevHgZxXIZz9Yq+CfsV8e7PPiv3T5MNYDh8QD+0W8M4tGjYfTGu9Epk1SJOjbWFoVDKlMnUKxhMVnDy68X8PwbeXhHW+jZQe2DSeskpvD2rqKR7UTxZhfKSywbvh/b10JgeBVdf+NfvX8nEut5dTsKSYLV8cJ3txMJLRJz3tlAwA45Ha4DBTIRgSG5ERUD0P5J8ZAX/eFu+Lo7LSMiR9/VD+e7qizFq4115xl0JxrqxMSQ3JnrXoetg+qLy2WwprKlfNnr9kcIV7ypQgyZKxJxZ1uYT7UwtdjA5FwDV6cbOH+zhtcvFPH88RRuzop5rmHHYBiP7x3EYEwuO1mZjFcjre7s0xZ9ssit8k1V7zSjTyApWQG2JTkiSRbrmEtXkF1ZQYsMamBiBxXeXvOyJnfetkfDR0FWUOpj7fjbncbpbw6AMZM7CWx2AHMv3i2baidoSl5ux53n+S6jcWJYA9+yc71XTCdx7a3XcOanf2l7N1158yUkp26gY7WJcNBvnvPiBE8S0j6fsxcEI1SKjD6hVfixk0pEZaGg8tZIsEbo5P7V9rLyaaU6UCUozSaXzO15am4KdQKrLgqaQDhCcOW3HdnbsTiRbqZ2nW/eB0omFBEKpJ2RBjRstFSRaRxBFut++7AHo/2yIND+fN22J5/O363JSjzcEXhNCl+uRECTbOL2QhOFXANHexq2XxS7iTmRmCSIWih3mQMIKbfi6aW63I9TLrWcVqzsyHOTmpCcjniZJi8VR49PZk9OkLmTZp/yuSrOvDmNW5eW0Flt4Eu7e/BrRwYQo8IpK4YNuruQtuizRGqD2rhfW6vEA93m7jxZbGA2XaXOUOEDVBa7A9R1wugLDyDgCbGN+6izBOFnCHSHEfSGEPSE7Zmwl7zMF2foZehDzNePnsAgekODfH8IA+ERhlEMhccxHNmOkdgOjEZ3YEzHnnGGUYz0jGAozmejg0gE2Sb9fYw3TpkRgc8TgKeTPXGtkzqYvK+tosi+ky+0kC82kSUQzLD/pLI18yy4zLCUrGJ+uYrZhSqm56q4fF0meos4fnYF129p8KVFvqtZrZBtkKs1YPIOqgEt2waCvFnme8b3ySMEnqzDbdGnl1SHCm3ShrzaskLe8WKs+6M7J8wK5tLUDKaWCLIJsgqULZplDRNohSMReAI+TM7O4eztaWQJbhKRMJ7Yv4+6eNR0GUdovf+GYvoESV55F7M5A0835+bRv7aKB1Zb5rr8ckc3Xuv2oMxnRwe9+NJjcewgkBLekPYh8K8BhUaN+v5SGVOzZdyeKePG7Sr7BLHL4Boiw/yGBuE8a+j2O6Z7xGZYa3YQhAH+gTV4YmsfDECJnHxYiowcAOVupHu3Fz73+TtJmVGBaEPdcqNle0JJ+Gnflp6QB9s0A0UpKZnljqBYIbS/LayisJivY5nMwcBXqAPDfXJdDrOpXxMzYaaTuVUsEhxJEM+tNDGz1GTlN3GLQnlyxgFLV27Xcfk2QdONOi7crOPsjRpOXCnj1JUibs8VUKs1bdp8z3AUD+3sR4SMVSNMmnWS8wh5y3Kth7bok0NqLgrOCBw7ENvTJ43Hu91D6ZLQlmcorQlUn0hnCrZgX0LKFwwiMTphntXeNmvwS5D6oRMcgGSmGAJH9puaqp5R6lh42ui1RUW6Wa+iUSmhWsihks2iREBUTC6juLKAwvI88ktzyC3OIL8ww+O0c1yYRnr2tq1xmjz9Fk786Ls4/9Jz5oa8WS4iSgEdY4jGIia0teZAiq3oA/Dbzx257Ug8UmsR/NpfSntJeViOFCq6kU8tY37yKnKsK830eeTaPRBqA3MPy5lM2I3IJbWNuwBUnTxbXvgEoLo65FmPIKZBfk1APTHShdE+B0BpPUc84vmFAOpuUh7ETwvk4wsrLePZZfL5+wmgHBO9DQAlN+Za76SXNFim0XVZD9hIPPu8K3idHsZ0ECzWqi2Lr5ipI09FMr1QxvztHK5QgXzzpVuop8p4aCKKZ/YncHg0bO3QBVB3F88WffaIrcZ4jhTD/qgH2/v8ZiUjEFWs1U1pzJXT5NdeDMaGIXfda3Bmi3S0f+xL+qXYqJUweNENP7o7AvB3hak7EFy1gVWUwCrmG0CPfwi9wWH0h0bRT0A1GFHg7wiBE0N/WPeG0ceQCA4RfBGARQaYxoSFRKSP7ycIzhh47A3rWi8S0R4eY+gJxxEL6ZtR+JgGT2cAjToIpPK4OZ3G5FSawKtOkOSlPhVAzLy1af88BvJkme0JQAWDfvIWP/tXW+nZ6hSfKZKJt3ienEnIUZFmmjQAKj3qPIHR82fP4/WLV/HWtes4c3MKV2bmML2ctPVT+XwBF2dmcWtF7tKrbHcRA1AD8Rh56AfXW/RtTcTINFab7b5x4xZSyRQmeO/gWgs7VldxiYD/VHc3WuT7YwRQMt8bGPKig11zvY0yDs2saruC+aUqFpbrWFhq2Jpcf18H/JEOlJcJsoqw9U+mN0os8vtdPgdAfSATPjGUDZJg4oEXy7kMTn5Pa6D+DOXSezXhc46pUhOzFGI3VyooVFfRF/Pj/vEovryvx4BUVXYYbdLnJcRcs746Ede5uRLOz5dQ1ohoGNgzokVma0jltTapm42g2xYny+Mfy51ImhXAOKmTEuxRmFqsd/Z/yxb/1cQoS2UsJbMUug0M9QRxbGcfnr5vyExSNCPVEyJQNMcRcuvovC96XwW7RR8hOZUiUwp3mtnA1L0a5cdMbgokrEVqcy6TSLODX57P4duvXsel2Ryi8R488o2/jV/9F/9nRBM9qKsBf1ikxtru3O5fzdDqmoDaarNB0FTDar1ujh4atQpqxTxKmSTK6RVUeJR3PF1raj1Ak8+R4a4q8F2BLsXT4Hm5XEUqTSZbKFJw123gw+eTm+4AtP+RZnHVl+Q0wrGptwS5yduidyC3LVkx3VVoAsYaSSyQN6vc8yUCXyqAoVgP9j/yJA499Ss4yCDX56ovq3p73163+O424StVa2bC9ytDFXgIoM5nPZgpe9DwePDkUR8e3CsTPmcN1PahgK0n3WzC94tIWdBCeA16nbpWw2vnKliYKeN3dpTxtbG6uTR3nUicWOnGrWI3uv3diPF7vcMBdMk8lHKlXiHgJ7+3hf46NtbYPnnO9qjisXWx/JjMUFIZLZ4uIFeq4pGJMP7F09vw+M44tvVSUdQzJnfcknbk0nvP0RZ9mmiDJ8vKpIO6xhquLZfxwpUM/sOrszg3m7VtSx7Y/hC+dOArGEmMIeSnAsIXxL+NgyoKNS+LiX9dVaZtFq1rG2f3os1XFaNDG1fXY+afu2Pg8+LfYDsH+fCatoohH+dRMwrqD3Uip8ZaAXOZGbxy8Q3MrMzZm/JoGg6GbBBLgEkztOLTm79w5y9+rf3TDpb/Lfo0k2SvnKAsLqeML8pLn9qT0Xr7dUi2JcZMeTZIkLRjeNDAdYttcqWQx77RYfybv/XrOLxjwnQAtZH1uERva7v3Jlc3Eii7MreAf//zV3Fj8gYe4OefpX7+BMOPOj34Y18Aeab/4P4Q/tU/HsG+/UFn7ZOwPg8VygRtMzBL3DB5u4SL18uYnKqZuXhk5xpC/R3IXnXWCMcfaJqMKM9Q/uXZ6ruB6N4m/IOr738fKOVzI6/6od8ULFSaZMK3PHnZFKfgphkoobd7lk/7mmSSBGu2rJEddXZnb4YwhaHA1SSB1bWlCi4tEijNlduAqUgGVrTf8saXlQlg27vTQmoNU0urmE+x8jP63cJypoFUrkWEuYocC69Ydbw8yd5doMfDP+YVh98NUdD3EQAOMRDHEkRVkStWbCRz50AUOwYiGOhxFD3lXeBJs1BuHjc1iy36ayRVh+pE9VapNfHSpUWcmUohEfYjFnTcWbar7K+RLJUUPmw1m9qPQoTtX56VbiSrFHBl80TnD0fRP74TvqD29/HbrIDDuN47GYDU7FK3B91UcDtAxsD+KwBUWJpD6vZ1LFw6g5lTr+L2my/i1hvP49abz2PqrZdw6y3+fvMFTB3/OWZOv8rnTmHl5mVkZ2/arFMpQzCVT6NazKFeJkBivKsEXnUyvFKhhOWVFJaWkygWCzYNL/e3cY1wxiLQXkeaNbGBCDMDdICuW0YbZ1vhXuHOVnBneelPJ5VAmfXJIUdAnvjI+yrlkrmHzy4toFWvwuP1ITYwzHbhac9wtmPQf9bL20z4vB3YFW6xntZsFqjQZHsiLxwf7MawZqDIUzdmoGSO/d7bqqpe9V8gT5dp9cxSC4VcE4fjDeyKybQI5k1PM1BzpU5kG53whTwYIvA5+vQIDj4+iO0HerHraAK77u9j0DGBvcf6Lezm+Q7eH5yIEBjVsbSYwdJKFrVKDQNM71N7emxLjYm+gAlt6b5KvUpE9P563WeR3JL4bNLdAEG6lzbejfi7MJetIUM9olJvUZ8oYDE/g2SZvLM2j4X8NFZK88iUl5GvZlGuF1BrVgla6mxnBDEMa7bLrtp4J4E5gT+Vvu5OrfHUoJEz878eNO7PfqBnbZ2TUmK/FeyURFXPjk6a9Zfcs/2Mjoy7Q4O8Png6gvB1hWzmy98dMG+Ti+kV3Fy8iVw5xz7LPMpkjzxZ5nnugJYBKPe7+oLzkU10NwfaCp/m4FCH8W0BaDmD0PYZmtX3asN3ghSBJK9P+zuxjfFpAS65I09m81hIZ5DK523maqyvF88cPoD+3h7KkLtnoPjmxgffldT21Mo0sysvf2emprCSSqOHbX2cPHoH9fUU2/sc+1C+1YFgzIMHDoYwnJC+x4+wDQtwaPYpl28QLzSxkqnj9qwGdVuorxIDjK4iOL4KbwIIDGmmadU87zWLHWhpaTa/4+9bNQ99v9xGukyQ03kZOYXvhglfw2ZnhtsASgqs0n03ue9KpgpApUsNWwslQS1bdgGdGWUuVcMMGdYczxdyNfO+J5O9lUITyWLTNuLVTJS84Ujm15vMaIsdnh/wsCD9smP2edAn4Rr1YVuPHzv6/NgzEMDeQSfs5vnugWD7GMC+wSC2J/yoN2oEXyUk8xVrJPtG4xjvD5mzC2tYbEwhn7NWSxV7JwvZovdCagZ3NI/1HyzNdiNps+x1ets7JLvGxuQyeLdTX53L4oWL8/g5AdSUORuRi/tuA76qQ7W/zeTG7QTBeefbCh8N3TtmAXr9y9dgrp2zZErNtS4yLD9C8QR6hsdMoMrl59ti2HRBcZhQJmAScNI+QJVcBtm52wRAZzF75g3MnXuL4TgWCYgWL5/B8vULSN66gvT0DWTnbzumeCuzKKzMoZhaJFBaRjmfQrUshbOAeq2MVqNuaWHnRSf7b5dM/1i29XoThWLZFn3mCkX2T/EHn20Kq838QsEAGbJjqqe609E5l6LgpH+rZ/1iUiltDpvJSo8XVa6a2dMIs44q43KhgEImjRxBVJN1GIjG4PUH4Q2ELB537zE9u9pyANSSTPjWAZQzorhY7UKxxTgJ0rSVxHDC2UBXa6DiYccSoW04wOicfnoH6eemoPuSG/nyKuaSztrUQr6JQ/EmdkVbtkXNuglfG0B5gx4khgPYeSSBAQIjOYsIx3yIxL0IyyQ8zPR1OpYF+WwFy4s5zE6lcfPGCubnMsgVqxiMePG3HxzEN4/0Y/9w2Abz5JjDISXu89wWlX/nqDP312eXnPp2apwyhW3B9Am2aa1B1YxUslAikMqjvlZGtVVke00jU0oRQCWRKq0gWVrGSnEBy8U56i0MxVks8XyJ50s6L8zatWU+kyotIVtJkudnUCTwqjRKqLVqaBDgt6jFaRZJJrZKj8PXBW6kYxF4kd/aNQNMjv7DE/fJduAzfE6gzdulxf5ruL4gC4eLWMwuUv1sIRoMIxIMIhgg2OrePJClqHjc3PxtJsIpI+dLG2GLPuVk7QfW5sWLi5ThamPaC8rZfDeISCiAcCBg7SVMOa6gbUVkYiePsDL9q1RrGIzF8NUHj6Cf7641qOO3P2Hktq33Qu1ntcZX8kf7T80SqDXZ3gfZLw6wfzTZJ3LsE/PCAoEuTIz40BPpZnvW4B71peaaueXP5OSopYVkuoHrtys2udKpbQP6CY7i1GGIubp8PHrYuhvEFDX2Hj8BVZy6WQ+v+35JAGUCUP8Z5ILYnEjcIIBi4W2egXJs0Nsv3UWOgiqdy/F2o5kkxct8IV1ZJRNq2foo7Qeirqq4BFaCni4bodfC3p5gN3oJaBIU0gMUfsMxL0Z6vBjj98coNCd6HcC0q98BSQJO+4aCBEkBngexsy9g9s0TBEzjvQRYcb+ZbCQY51K2hJuLeSznqjYbsHckhqE4Gwq/rel77aQshVzK+ma+skXvjVT3m4PTUMTwnXZhv+2//bK/zvnG781HPa9zjZiVak1MrRTw03Pz+OHpWdxaoqJPoC2zIjkqGekJ2t5dG8qR4nHPN+JXjM7x4ye5XfYTbIhuL+WQzhGAVIpIjI5j277DJtw0U3Bn+nRGpscycNZ8raFZq9kMU55KcoagaPHqecyefQu3NZt04mXMXzyJ5ckLBEyTVKRnUM4kUSsX0KwTvQkQ8R97MjzkGr4uLZIOsw9GEexyQqgrhlBnHGGGWFevHb3wkxewD+dzSOWyBE8lK13NOmnGKRqmcmrAyVlj5SBZ7cPDL+naprawRR8WOa2Z7Ir9QA4mKCUofOpyIb8wj0I2jXq1YjOc0d5+Pkehw3bEV1gdAutNA0+LV87YDJTWQO0KN9k61rBkAIr1RqVLAGpIAEoDTBRKcQow8U9VsXVpq1r90bFdv+5vIylt7McMciKhdavTSwTiFHyHeprYHaOQIxC6G0B5NNtFPj60I4Jg1Mt2v+qsW7KmtYYi+fil0ws4+/oMLp9ZwIWT8/w9j+RcDh4K4J19QTxzXwL/+LERPLIjZuX0fmbNPsvk8kHnbIM2n3/WSWMJslaRziBd5NJiGdlyE9rcmp0And1r7Dtsu74WqqsllFp5FOpZZKorBEeLSBbnCaLmCZoUBKRmsViYwUJh2gDVCoGVnkuVl6n/JJGtppCrpJGvkncTVOlYqGVRrOUIsPIoEWSV6yXqSARxAluNCmWcPPkJdDXQZJDp+upaO/Cfazqlvl3l82dun8CFmbMWjwZWeqJRm3nSjLUL0ESfp3reIodliidLh9CPBvVwtYuBvh6ECZ4kOyRDpJ9ona085sr5k2anpH+Z3kEZUSxXEddeUvv2YDQeM74ukG+03qjeX+vyeCi3GP9sMsU+U0aScinUbGIX23fI4u/ALXbIFTJwb1sGjQx50U35AAIoueRPZ2qWxpVUA5eul9mvqBtGqTMRMK1qeU+WulWVfcCzhlaFMjJNLaib4Cm6BqpA0PjwB3ci0T66Z00K4MW2Cd+dAErT0s5jbsd1yXlTwtxR8pYIoDIlRxmUQ4aIeb7pQl+oG30RzR55CW582EEBqVmjA8NBHNkWxrGJCB7eHsGD4xEcHQvj0EjI7u0fdGaUtpPZCUhp+l1gS6BOo0gG7PgtpUpJ0zirZK0Eru4ItN1YyuPGYg4r+apV/HCPwJNmLgSgPAj5PAakFNcGufncfG2L3gupxKxOpEyp87Io7bddd8v1TrJadF9sv6ep5FO3Uvijl2/ymEaxIkGyam1qvD+C8b6wASgpdQJQitvp0jpTRA65V0XuJ+6dio+ACJ40mKDd3gX8zk+lML+UQrWQxsiufdhx5Jg5Btjcr8yMQ+WmfzxqxqBWLCB1+xpuvf5TXP3ZX+DKc98z87vU1FVUcml7xorNvOkxuEcKzu5OL4KdIUQ6CIw6+9HTOYBE5yAGOkcx1LENo9iJsY7dGO/ajW2duzHasQNjXTvQiwE0y0Ayl8FUeoaCv8iypnCOR5HoiZHpam82p2yd1Gv2WLPI2qRPije5E2+4NaFntsL7D+tkFeyWpkNy/KC1HTLDkJMJbZCYTS5j4cY1ux+KxuGPROELhayNOe2pZeDJNeFzAZTiWtGGtI0utNhutg12YahXsBvmodS88Hn4vpisiA31jlUSSp413jYxPu1NowECdwZKAKpIAHXYAJSzz5M8790JoNjG+vwY3RVDlDxf65UVq+t6PLlYwk++fQEv//AaFqfzyKXKWGXfGon78diuHvzLL27DP3xsmPLC2dfGSeGd5fZ5JeOzdtwgh1d+vspHyplG5aUEaoZG66lnqYzJi3CI7Xzf0WFs39dn5+EoFcuQ9rHzGjiRBYAGLJxS479NPFCL6xutGsFQ0UCSZqI0IyVgtVCYwlzuNmZyNzCdmSRPvY5bqSu4mbyMm6nLuJ2+hrnsLSzKfJAgLV1eQkYzWdWsA7IYZ7UpcFWjvGuvSV1bRbFawuXZ85hJ3rI1gHI6E4+GqQRrdpq6GdNrVg7tNG6Fz0/YTLJc0D6MAk7CPmo77riUGrMGmYyf87pmh4K2yXQLVeICuToX0IqHQwQyfgzG4waAZELu8A6Fu7/47qSBNckkn6xq2D5vp1PQdh0CbpqJ2sZv32Y6bq11YnGlwfR34L49TH/EAVDLqSpS2br15aVkA2cul1Ck/PPFutAodKI634nyfBd1mE50h9YMPOWvdtmxVWf/DxBE+ZkOzUBJrr7vwEwo2A+SRqrXZ6AadQQpNB0A1QYq9oKj1LnBLvK/AJaEm81AlZvsyEAs6MF9I2E8MB7FI9ujuI+ASDNImkmSd76hmNdmnOReVB7/ZGYhcyyZdXTze/qmTT2zQLX4VwWlo4X2fQt6h0cpEtSlTcAX6i0yribmMlVcmS/gdrJMRlRHpd5EqlDDtfkcLk1nLd0jvQHmVeYpDiN0yDLrnG7RO5JKSHWlequx0ks1LV536sX9p26l56ze+JzajS0GF+jhubUhPqX6lVhSnS9mKnjuzBx+dm4Ol+YyjK8L/bEg6hR02r19/1gcOwej6I/67dvq/G5tKV4xBvs6LzqiYzOoclP08ZBaVcgjl8yrmMwCmXIDzWoFvcPbkBjZBi8ZldcfcFJFYddlAEiL/UtYunwaN17+Ca48/z3cJHhauXEFhZUFNGpFAhXtmK8RSQrTjlV+pxsBhBDrSKC/cwgjnRMY79iDiY69GMEODHZuQx+v96IfsbUEAVWMT0cQ6OT3O3zoXqOC0OFFd0c3ys0S5kozOJM8icncNdRWq2YOIuCkKX/N2jo8QIy5w8ypcvmicsDnZAKg+ypp5copbbfE3fOt8H6D/onUuJ0zu0pp2E0lUGBBI43qC7VqFZmFGaQZeofHra3pWbWrtWYDS1fPYvHqObOHD5sb8w0wI0941bVujA93YySh2V2w362hSL4uF8rZIkGQrApqcujj7FmllKkdyGGE2KjTr52jAaiiZqAcL3wCUId6GtgdbcHLZ98OoLoQp4wY2RVFRACKwrRWbaKUo4JbaaJA3jB1NYnkUgkVpkGDcX/j6ICtd9o/JKDI71VaCDByDYyxWDaK63NO1oZYGFJSNLNodcXrdw+Mfh5IZRFkGxnr9VNvqePEVA65Ys1MRg8/PoIDDw9h+8EEdh1hOJrA3of7se/Rfhx8dBA7DyeQGA7B4+9GXQN75O22JQXbqqA+1R9zVlInoGlQEWyasrpq66fKzTrBUB21VoMyk0f2Rx2rjSqvl6m7FJAj+Eqb+eCSzWgtEVQt5KYJsG5jNnsTU9nruJm+gsnURVxfvoCbyzeQKxVMMZZptUyqxRNMZ2Jdqw9ucIyt8FkPbAZ2FNmRf9QCTMdicO45R+ecPFyDvXbmDDBI79b+ghqUq1PX0ICoXJyP9vXi6O6dAEG6BiBszTOf15sm73X+XgJJsqs3HKbOvobzUzOYLxAEdXuxjX1lz1oTaeoRKeYmSX7eSRwy0ONBNEis4O0wV/5pAijGYgDr/OUyap2riA6St/nZ7gWOGLzxNfj7mTJ2ykaxw0z3/APUlzRL1eRzH9SEz8kCqZ2hVk0Aqr0Gqr4ZQL27CZ9IBS4xmiFo0Z5QNRa61qiM9gYJmAIGnHoIqDSrJbAkkzmZ8cndsxRwva+ydyquXdHu0b67ZmusFG+ZzKpEwZlloaZKVAYokDV6dJuIdHK5gmsMkytV3FipWJhJlZEukmkRQMmuU2Zhmo1K5msGnvaNxmxGSrb+Lr1LVj/1tJE3dZUPnlN1Go3elaoNAtQiZpIlpCmIAp5udjS2TpKqVR1RdSiAdXE6jctzObaDbjPB0+cdRdzpvGXWzfWFPN68uoIXLixgKlVCgIr7toEeDPdG2b6qfG4Nx3ZSqA1GEGEcUgSUE5+HaWG7eP3aCk7eTGEuXTLFoDfiY/ttu9K3VIk2mMfGtY+O1MaJ3ZFnfy+Wa8jmS/BF4oj0JhAfHDaPfB3UZhrlcntd0yncPv5zTJ96BQsXT2Hl1mXkCZxq1TKZTdPKVGZ4kc44ejr6CYxGMNgxZqG/Yxh9HUPowQDi6CNE6kGwI0xwFYSvw29meYRK8BAsUe1m2cvuXnVEHkDGVWgWcCV/Cecyp3G7eAsVlMkrQ4hHIrZniNbdWPmx4MyJgQYmqjUq000b/ZQNtZRpdyZN5JT2Rnlvhfce3pHaZSsS5xK/1Ai5RsQ1QFHKppFPJ22/D/Wv+NAIgjE/wXsDC5cFoDbWQG0Ps+66gGKDgqnizELJhE8AqovASgKuWnf4bpkgRt5QS9VVA1UFhjwBVU5rWcn/dd0FVur3XgI0uTGfIYDSthMugLJ9oJjwtwEo8mIXQEUJjvTt6etpvPn8TVw4PocrZxdwi79zBFTVBoEf+42sHTImC6SIUvYQOEkxjlPmqJg2FdXnhtTn3H/q2wZwGQSwC+Szt1bKuMmgAUeV34asfSdyburvZ6E4hRl9zLf2hpJr88VCg22YgIY3EgTiA6NhjO/tZRsMQGuz620Qn12uIrNYQTZZQSFdZXuuo17XzJMA0qr1v4jXhyHyyz2JPjzAfvfY2DiOjYzifp4fGhjCgf5B7O3tx86eXozHezASiWIgRB7rp75FvUl9sbOjxT6kWbEySvUi05hHtpqzGalcNYNMhYEgK621Wvmc7fEjuSCTarknNwsA1SkrVXUrcutuK3y2g0v2m3/EA4ykKLX1vrufdX7ZA/aSfsniR0FroDW7WSXYTxUKuLWwhLOXr+LMtUnz7udYBgXgI3h/r4Mxekrt0k9Qpm2Tbi4uYaXCvkV+v73VwH7qIkoDRQlmGAoaHWA/jEW6MNTvRY79TgBKsmZ+sY7LkxWs+tYQH9caKAc0+XpX4SNg6o4SMPkAT2QNgcFV2/9ptUo5WSAA/KWcSFgpOkzW9cL3QQHU6mqHI2ApwBQUecDnsbVN8oik33UWgNZKSZlVOTtl7USs0xrvlymoNYMkxxIFgiQ5pRAwW6aAXsxR+OfqmGXBzWSquJWsESyVcXmxjIvzZZyfK+Eqz6cIpub5zLL2exBzo6IgJa/JipJvfDEVrZ3ZPxpn6KHCLy86TIelx6F3ye6nmqzKnVPWqdNR3Gy/W543vyfwpBG2fKVhgOjly4u2xsxP5bov6qNQkscU1TMFT3MNSzkC2/kcXr2yhJtLBewaipj5nTqb2oDAcabEulzM4/nzC3j16pIB336CpscPb8dQb4TxrGIxXbDNN7+wd8A8KQo0KVESXGqDc3znv7x2Cz89N0dAVzRgLKchek4KnUOOoqD2rOBc2Qi/LN0zHn5Ia6HUxvIlKi5LZDoyrQuHMTixC5GePhSTSSxfv4ipEy9h8uUf48ZrP0Vm9ha0z48Wfvo8QQrWEAKdYYQ7YujtGMBAxyiGO3ZgFNt5HEeiY9BM9TQT5SFIUu2umvGTG9r/OpzjBgmEriJdT+FmYRJnUiep1F43d5+xcAS98bjNLDlgVzXr9GHtL5HLFYy5yn25wJPPS6V1PVZl/W2lsUUfgDb30Y0Sdc5UH1Ke5KFPI4Kqdw1o1es1rExNophNYXDHHrazIcihxNK1cwRRZ8y+XRYG28MNhLupAK51IlntQqrWZRuYR4Oa3W2Ppjfl3Mfpz/J+qtkfASmBJs1KZQiMsnkBKmd2qkEZIMVTlCk45nuzy02U+ewRzUC9E4CS2bdM+HY7AGqNcuXiqXn8+NsXcObVaUxfSaKTACAuoEXlV7x8hXxe1g/EU7ZG9shYBDv6gmbu207CZ4Q21/6dLWHzb+fM6asiyVzJZpXRFJX+68uUk0slM7nXJrOyFhG4YhN6B3Lj3fjG3eQ+sRE+2aS8SGaopyjvWhO9SN1iKlVBtdywherhcAD5lTpunE3h+skkrryxhAuvLuH6qSSWpgq2/1jnaicBuxcxfwCJYBhj0Rj29TnA6YnxCTy7fSe+vH0XHiGIemhkDI+OjuHY8CgODwwakNrf14+9iQR29SSwI96LCQKqbbE4RiMxDBOE9Yei6AtGGHdoPfQGQujxB/nNIHydHtvaoFStGg+QqZXWssgKQA3AGcD85NfHFn1EZFW/uf7vbgv6rdBmlDy1fm58v0V+30StvY9UvlzBpekZ/PjEafzw+Cm8eukqppZXzGtfNCh+q8FqWay5ptPvTvqqlhvIgmU5l0OK8adLJUw0GtjLGHood+RU7BqfWaIcqFJ2DA14sWvCh2JJG0rXUSq1MEcAdWumirUA9ZWRLnSHNPvEfh2iXCSoko6pj3n4W+ufNPtUT3WikfkAM1AW2R2kEqNCXG+vgbpxmYKXAIpK50iMAMpPAEUG82590GFDa6hSWmkEsEjQQ33XppG1j9REr1xpCmTp424CrJosSLHUeiW5Oz87W8DpmQJO3M4z5HB8qogTMyVzeX5poYwrS1RAkxVMp2u2AW+aArxIgVpvOYhVcdlom0wCvVQoyBjRTXBHJlO1fXcInqiFD8f8OLitB3uGY2bCp0r/vJBK3kqfVSGQo7oS3ZPR6hqDKcL2X8paBxazFfzo1Ax+cmYWF6Yz2E5A8+Ujw0hE/Paa6qBQqeM6gdP3T07j22/cZgfz4Av7BrBrMAptXGwj2wS18pD45rUVAp8FnJ1KIVWsEtT68OxDe/APvv4wkpkinnvjCrKFMkZ6Q3h83xC29WkKmZ2cgq5AgTdPQC0wp3VTAmzK3Lb+MA6M9dgiRJlQaF2Wkx39lokFC4D/zaKd/z90UpyKmt/SyKSXTGY5X8WFWytUQlu2iHNw2wTW6hWc/4v/hKs/+3MssQ/KAYRtgis35ezt/s4gejr7MNqxE9s79mJH5z4DTL0d/Qh2BM3sTr1qAyzpl8I7Z8t5RmBYHjObyDcLOJ89i1eXX0K6lkTA60NfTw/i0ajZRDttg/ngQV6kSqWqefWpkXlqYWp/X4/j0ODtDGaLPgRqN6V1cn8719p3WPaaIQxQgTIARYBULZdQIwivFPJsg11IDI8hNXUN8xdP2cCDzUCFCEi8AjRryLe6sdz0otLoQiYHpPOr7He8XlwlaFozkKKmY/yDpL4kF+jWPjRISD5ckcfJYgupXJOBfTPZwGKqiaVUC81KC0d6HScS+p7rRMJ1Yy4A1dPvx8hOB0DpS4szeUxdT6GTjGp7rx9/8/5BfOv+fjy0PYYv7e3l7wH8kydH8c+eGsWX9iWwneBJJuHMHt9WSXzaSTlweVf7t9WB89suuX9liuPcJieADWYKGJyYyuNPTizh+2dXcHamiD2DIXzj8IA5XPKTP7ZfvyfplsLmklT9O21g85lz59NAJu3ZX1RGCQLI4agPFxeKOEP9o0jZllmoYuFqCZOn05i6lEFyvowSAacG4rQ/mYf6UVQmTQQ69w8N4xkCpV/fux/f3LMPT0/swFFeG4vEESa4Ermj+a7Jq8ygIwQ7vYEABsMRA00CUff1DeDI4BDB1ii+QND1xfEdBGG78JVdu/HlHTvx1Lbtdl0zWnpuNBLFYiaLmWzWSl6z0CEBKOpe6pvO4Peno0626K+frB+zvehYo26miYcKZbz2HRPJVFyDpGpnas83F5dxZWYeK9m8if6JwT4bbDXPwozknVoeRYbdk1l5uVLFVHIFc1mCqHwBO5oN7OcDPdQz6ozkSmc3MjIXpB6/cyKAPRN+lCoN2wcqm1vF3FIDM4sNIiTq9iEPylPdKN5w1jqtMjSynajMdaN820O9ao1AahW15U7U0ozzgzqRWCcVFoO5Mb96HsuTlwigGmYfrIW5Gpl5d1tpp7B1RyOOVSq0mXKTjJtX2HnFmHb3a12EHAM4zMOJrU08lRmG3js3V7YNdedzVSSLRLwspAqvN8nu5JpijfFZEHPwUakLEZjFA/D2RRAQEJpIILR7AJH9Q4geHEHs0CiiDJ7hKLKL2iMnZ4pzfyRg4EkzUMPy5EZAJVDg0r1y+VkgY6hsiHK8IHDz5vVlzKRK6Iv6Wd+OEr5OLA51AIELyVcVj0Cm6uSF8wv4/olpvM73ZUZzeKIHj+zux56RmJnvaW+NyzNZ27dJ3vOuyGyP7elLB4bx1H3DNuqpWSeZe16ezeGFSwtMywpuLObNTG9sKI7f+dpDeOLoDiE8HL80jTOTszZTqBlDfasn7EOOwEnfypbrOH4jideuLmMuVbQZESn9u1nvh8d7bQZKeZMwsdmuYg0nJpP4SwJAzVQprwEyhQDb1C9LjMoJ/CMwr7YtpiNz1SAF7xKF84W5Ioos/1alwM69jOzNS7YXUzGXJKOSs5MuhLsi5uRhvGM3xjp2YQjj6Okgc+qI2OySXIzLhlg1ZPV2z775LsT0qS8qjoXqPN5MvoKr2Uso1HMIBH3oiUagjRg9Hmc9kxPYh6nEaiAimyuY2UgkEkIsGna8PvG+FBKlZCt89OFepDqSbboUKJnY1tk/y8Ui0vMzVuc9QyPITF9Him1O/FgzUBPBBnq9qwiy+Ud8HegJ8EG2q0ylk4AfmEuvYTopL5IUmAuruD7bwtXpBiZnG7jBMLXQpABrYm65RUHq7NVXKFNI1R3T62yhhdkV7ddBIVxfxf0Jx4SP3eFt+0AZgJIJn2agCJbUrEuFGor5KpaWy6jm6wRJvXhmf6/NNB0aDWMXAdNo3GfraWWOZjb51h8UlJdPOzl5ULYcohzluX5q3Zv6nfiz3We+S/UmZrNVvDyZw3dOr+APXp/Hz6+l7f4D26IEn4N4eHsciZA8aFKe6r13IVdmG+gg6XvaH0xrWiUbNAAnMzhWLXldOx2fcHL6j5PQLibay7xoQFa6S66o/WVa6FzrRFPWNHzY19WNgWDQZo4e3zaBZwlmvrxzN760fYeBmT29CQwTCMX8fjMNFM9/V8sd3lA5Sh6vh7asUDC5wW96qGDq2z7KM383wRHlVJzf6POH7HsCaBfmF3B9ZcUGCSX3ZA2g95Q9Ddw5csLJ81bYCu8URGqukiEaYBVA0iC3rBZ81APkebc3HuVRLtBDZi4qYFUsV6hHJU0/fHD3DlvXpLFptf13N+ljH2Bf0cbwb03exLWlZdtg93CrgYfWWojyiQIjudLRjbQio8DYszOI/buCBHZNpNI1LKcbWFiumyOJNfIkv7/LvO81CuxblGWrjQ5UFjtRTxJDVDvgTTguzivz3aitUFZ8mABKM1DmRKJWt0W4DoCSCZ9TsPcuCud9kQq9RsAjU4EShaeuD8d82N4fZIdWadrT9qzIzvhH96oEXBfmSrjJQqnqWSr1PirkAkYhHqM7+xHdNYAQQVJ4O8OOPoQYgtt5nGDgteBELwJUmINjTvDzPW9vyEwYli/NITeb4vc6MN4fxmN7B80MTGtxpNzaCOpnlJQ1V8gK8FyazdhMzXSyZGBqguWhvV6cGULnebeerAOx/OSh6PpiDq9cXTIzu3PTGVtPtocg5esPjuEIy91PECYzutM3Uwae3ri2jKsLeXMb/ytHxljmAwSsIVsPNZcu4+ztNN4gcDpxcwVTK0U2j04c3j2MX3viPvzWVx9g2/Ph5ZOTeOPiFFZyRXNBfz/rXLNdEjICTsrD+eks3mI82i9KMztyCKIZrn3DcRwiUJa5ptIv0Hh7uch0reCly4s4SdCVIyCUvbjSqPVSasPKuykHbIcSgo5y0j7nd/lfpaTm/DZSqZnbUFKmWMd8pmyzddoIuJcaqtbuXVmqkOlUUS8V0VHJo1XMUNGt2hqlWFc/BrpGMNjprGlKEDpFO9iuO0KgOGUJtYVh2wxP/zZq672SzAk9aKzVMVchwM1dwoXsORSaBLr+AOIET9qIUQq407dVJo45V4npLhSoyJJHCFwleuMU2EGn/9iz7TLYCh95uBe5LUEzUQJRbIxoNhvm3ryhkURtKj53G418mrXaSQVsDdtDdSR8LQNQw6E17KGAmQivYTSwiiFe7+luIURo3EneXquuoVBaQ6YAm5lKEWAt5zqwnAWWcuT9OTCsYSmzxnYvs9tVTC0JQLXYdtYQ5Tce6m9id7Rp/coFUPOlLuSaBH3kQ3ECp5GdbIMERS1+U/xHfW92JoeF6RyiBH397KuHCaB6egIIqq+yW1DO2wDZnUJb/fSdSuvTQ6pXhy/bDyPlUn2ySt4mADObreHsbBGvEDg9dzmFn1xM4dSUNsJsYXsigGcMeCYInmKIhRzvn4pjc2ndi6SAm2lOmx9qvY/2c7y2WMKJqQImCWxl5ql1zSHqDXrmF8X5108bPFPpVbtxC/b6StnMQiN+L/b09+OLu3bhobExPDg0godGx/DA0DAOEkjtJmiSyV6vP4hA25uY4lkPKgX+fzfurK+uh83vtt+X7uIse3DiEvdXXQgghXw+axMnZ2YoU5bM3Ep9Xk4kJL9EGkxxdRv93Qpb4Z2CyDk6/dd0HrYjm9UM+gmagrYOWhYOGjCVyXhLa6OqVaRzBUR579ienegjwPKbVZfMyZ14LFjU7XMGkdrmXCqDn124RN1sBcHVFh5cbeJ+AijZH2jm6XJHF5LkLR2BLuzbE8SBXdo8uolkpoFkqmHgKZlpoisMRIbZ3j3sI37yo8QauoOWE/vtja/CP0Cp5wPKsw6o+sBe+FyyjPC/ASjNQLVN+LQQ1wFQUhiVYXvanr8z2FW7x8fMlG4x30Cx5iiyg1Ht5aRRGUfI2cfsr/OOSLNTWuNybbGMpVIDnQQ1/rG4zR4FdxAYjfeg5/AY4gzhPQRRuwcR3tVv4Ck4RgWZIMvXF4YnFkR32M/CIjOjMi+qFyrIT6ewdG4a5eU8K7/bFPHH9vTb7JNPZn6ORvyZJgnaTNlZZ/Tdt27jNQIh5V9loaNGbgWWVJ/u86rLEhtquljDFIHHT87O4oenZjCbKtmsnd59Yt8Antw/hBDLfIZg5oUL8/irc7MG0DIEOKO9AXzl8Ci++dAEEpEAsqUabhMsnb6dwvMXFnBhOk0Qw/ZGYXDfzkH8g197CL/xzFHs3taPq1NL+C8/PoXLPMr73mN7BnGEAFomeZoJWyQ4kcOIly4vmdmeK3gkXGJsQwJ3SqO4wUq+givzWbx+bQnPnZ/DtQUtfpSypfbXabNVo1TGdE0KgoCmZrd0tA2e+aC8AKqdNhhEErxO+28HnTOI6UihOD+TwatXlgkUU1QqK4iHfLbGbzFfM7v1apVCOhRiiFB5DSPRNYxtcFyJD2IUgbWwASaJUvl2ckSqvqXv6oubv+1c+0VBAtV5YY3KawonU2/iav4ySo2yMUWNLkkAe+SQgM9JqOs9FoktJpW3vWKZ9e/z2sxTNKJZKsdpiApzPT1b4WMJIqdNKLhXeM46M0WLQq6LfVttulDIY+n2JGrZlJlhyM19sHsNCW8Dng62MEYU83VgIgoc7FnFg4kmjvQ2eN7EvlgLE5E1DBFgDQYJYBgSDDGCmaCnA172he41jfgBlQpBlsCVANRKE6lMi8BtDXFvB3ZTiN3PeMdCLUt0igDqRsFja6AydbZPxhUmykqMkjcHu2w9iuSPx9eNpZk8Zm9lcIMKe5bXZYY2QNSnPqzI7NAm53yjPD7tpPwon+LR4lEylc/J+UGujpvJKi4tFPHqZBZ/cS6JH55P4vUbOfLfBiYSPvzdh4fw9x8bwdN7e8nj/DYraLzeYlar0dnm0nNKTv1f7UjflSwo6HvkXVp3fJLA7I1bObx5K2/OnDQDqD0cZbGi+nLq5JNL6y73eXCBpLu5/smpHGYyNZvteXrHTvzzRx7Fl3g8NDiEbQRMmmWSjNF7rvMIyQfxZ6cc23GTrBw3/b6TnEJyi8qpCedZ572NE+cqiQ/L06TeEVjSDMCFhXncSqWoc9XQ4oOSper7qgcDvqpIUjuqrbAV3jFs/HUGiwWe5BxK+0R1dXW37zo6ju5XKlVz0KZ2OBCPUW8bMSAlAKUe0dAsFvuGgtvOxVg048pLKNfquLqwSF3wCgrpNPawzT5AELVrbRXS4Ff43BnKqRVPF3zhbhzYG8LB3QGUygRQ6QaPLWRzLYKoJjoEoEYphwIETgqUV9rvSWui5DjCG1u1faDk5rwyR8yRYzp+WScSjmJFAFWrYokASq6SbV0DFVYxWzmRYJ6ch9+FrEOzQBtkzPNk6gUCKHXcPjLVITJXeeDTNLn4lp61Pt0+dwHUjWTFnETUWCEdVMj9g1Gz218jw/cGfejmNRW6JL2uSauT+1AnOFPtbrD9GXjMziSxfGmGeZtHR7mKHUNR7KNSPdEfYUX7mE+NsjuvfZKpXVwMSqnONl9zr2w+V6PlX4YahW2yUDVw86ev3sDF2ayVz87BiM0+9UUDTt3wYZWFhKtml2TqtpAum2ncd9+awiW+p5kcfWHXQAR/76mdBp7EpGUO+Gdv3GqbBZb5zTXcNxrH331iJx4hWJVXxhzB09X5PH5yZs4cSsxnywZStPhQs07/u19/FF95ZD9G+uJYSRXw4slJfP/Vi8gTbAz3hvDwrj5sZ3plonJxJmvxnL6VNGA42h/HGEOxqs3VVjEQC2AH86d9v+R18fx0xjbkPXEjyWeaVkLd7JwCQVpsfnR7D0YTIbb9lgFBmQSeIDi7wDzL01iBgG1yIW/7is1nK1ZOvRHtNSPzQM3oOIBKZaNRFY36vnp1BT89P48rcxnMJouYz1QYV82U1GKlgpUCz8NRjARHsafrCCY6diO21gufjb245IrVjX8u3evavchlXXpOdSUwtlBZwPX8NVzNXUK2kWb/JCCKtAFRN7mM2o7eYV6YI2OUmWyBgLpC5tmB/kSP7Qml2Tv7unXMdyc3PhXextNu+p3rm+9ZvFv0rtQuuXuUlVPrWqshxzlaK9hsNtFg/a02G3ZXZhlrlCizxQ5M5jsxVexCsuFFftVrs0HyytdY7QBZN/r9qzZr9EBfE4/21/HEYA1PMnxxsI4vDdXxJMMjAw08QHB0qLeF+3rWsE+hFxbu613DY7z/BYZtBE9yBqNhKzmRuFHoxkx+DSvFJppsRwJRngBlQq2BLHlJqVBHhUp6NllGkX0mLVOrImUMFXoJ8V2ycGCE5kq6TWpFTpl83K3IqY3N/1zafG3j39vfkNm0e105EmASDy/WVyEX7elSnQpz1dYK/4CA6dsnFvHnZ5fx/JUUriyWzbzuoYkI/vkXx/DfPjOOx3bGMBSVUk2AK1m5/k2HNkrNIbvHfuhh2WqtQonfvTRfwndPL+H3XpnDH7y+QOBWs02L/85DQ7YGTRvTRvyOWfF7YAV//bSpANzkBpn+Tv64slA1YCrlbqK3F49ObKce5HgY0zCWwNLbCs1oc6lunOlRtcbNr8iCQA/cye2cN5z63/i3+bfDIxUfFUTWp8ysUqUScuTPi4Uc5XaNfctjCq74uCm6emeddL759xZt0bsR26fTgEntNtgmzT7limWUKzXeX0NPlLpkbxxVypmlbN489uXK5N/VKirsS/VGA3KLrme1BlCgapbA//zMHM7MziDCZx/nhw6stZBQH+OnFth2X+vwYNnXjUTcgyP3RQxEFYoNZNhHfdSlqrVVTM03UExTXq10m8leZZlBx1mGBSeU57pQnmaYoX6WdwaFO37vRs3tge+ZlDaXHIUGqBayOPvnf4QLP/4OcvkCeoJdtkhXTiDMEuSOTriJFFf7lvZjylaaePNWwUZw9M7+4Qi+sLsHO/vlpcZjHzfFvv2ODpqdEuD62ZUMTk3nkaGy3zkSR8+xbUSQPltQH+HvYCJs++SYTW87E248m0m8STNQ8mN/6/lzmHzuHBavL6KHrz19eNjWxWgj1oTW/rTXvWwuk08Kbc7apmJeJzfJum73+Ef5EOqXyZiUeJW11hYJsFydy2GBoKVQrmOwJ4TffnKXebQbiFFlp6KlWRMJas065St13CRYePPaMq4ROCwRhMjNuDzsPXVgCE/sG8T923uRpTB/8eI8ztxO2XeSVHbCBLoP7+oncOrDgzsTpqgtZas4eWMFpwh4NJslMNVBRfzQrmGCpn14+tgePLBvDP39MWTTBfzwpYv47ovn8JPjVzAQ8TG+ARwcjxtIFwi6SEA0myqiJxay2artIwkqB6t44eR1KvsV3D/RZzNQ8gp4baFgAGo2WTDzwUjYWVtRZ3609mtbXwhfu38U/QSSJ244+VgpVGz2SYMAcn4hM88qgZuUGbm8H2dbFEDcP9aD3rAPSzmBwaYBRTMH5DWt73qV4PPlK4uYT5fQGyJIYfmpfFYKYjydeGjoYRzsPWROIgjnWYlMmP3nnw+JnJFRsj7mRTNQpUYRJ1Jv4kLmHNK1tNkK98d7zXuTzPb0rMpHXV6b6dnMU4FCmgzR9oMIBdBPRhnikVj1PaXVabuM1zlh3M47NprKjxl4b6ex/bButk+26IMR67utZJXZnzPZHJIpme5RWWRdy/xSC861ZlAbc3azTiLkh9qsXOZ8/m6CrK41+Mk3BaL8PNeMVcy7hrhcxnpWEfWuIky2rntqOnqe+IffkFmUsz6mpTrmN33UTgPdq7y/xn5lJu1mvveTOR9enevA5TTfpdwZGgti77F+gqhOTE9mUCrWzDlFIV1BaqmEhdk8auRhffzwgZEInqB8eWJXHEdGw86AH/O8uek4p5sufITUbtbrbXjjp1MGzuW2GsKH249Zu7fyYj41q+HMbKj8NOOk2aYmZtI1XF8q4/JCCXPZGnmIPNLWzIW7tiCY6A3YLNOxiSgOjoRt+5B+lpFbHi54csj5sq6oL4rPdapSNMBCvrfEuC8SNF2YK+DyYsnM9Bb4LW1L8iTL+zDLWh4PZV2izfadjTmd7zhf2fjSp4W8bDspgvM/fGMZf0FAepoy49Htu/DfPvUkjm0bw0g0pqF352FVluWU/9rZFQ8zFz48url3zvVL5e3W9ka9byaHN7Ie3JfvQZtjk+WEzPYmV5J48fp1/NvXXsXV5SXK6DDisYitWdEMgmNe7X5dwxYixbKRzi3aol9Iakc6sNFIZsj5w1IybdY0Auv9iTh2jI+YRz7paQJJts1EZ5cdpTtIv9Dsrcz/FE9REzfEGzfZhvsJtB5jf9lPWTTA0OTnrlNf+Qt4ke/x4tDOAL711T48/cUelMmLpmbLyBJE3V7RunLqX+UOeFse1MtAuUQ9trxq4EreZplc66dkhQhQoA0NeBCLMA3vF0ApkjuIhaJyMQD1F//ZAVC5/D0AlD1sr6zT5rh4S2uZNEImO+zpdJUKKAhUgji2I46DwyGMxOWlS4ycBz7vxiblVG5WX72ZxxkCqPlkCasEOPGjo+iOBdBJhTOYiCBApd8bDphJimVE/+9KkkiX5N2jVq7i0nfewLUfnEQxV8GO/jD+1qMTpvhGAo4i63VnoO4ul08AvS1rvGCCuJ1YN8kuS7SRSgpeAR3tz5QiEL29XDAveaduplg3TTOFU2MWuPjtJ3fjge0Jq1/FVqHglAfF5WzF1i5dmEnbOiXNRMkRw1giZA4jvsZ60WyN1hOdmFzBS5cWbHZFIwqalVH5fvnwyP+fvf+AkuzKrgPRnT7DR0ZmpPeZVVneAwVvutGN9oakRKcRqZH43ayRlrT+jLTWjPS5RjPz9cUZzeivWV8cSRQlURQ9m93NdkB3Aw3vUd5Xem8iw0dkpPt7nxsvM6tQAApAoRvNxqm6+Uy8d9+155x977nnsrxDtongxEIOZ8e07moBYwQxykVLLETw1IpHTuzCp+7Zi/72JgIbAoj6aly5OIF//u+/b2BoiYr7PsZ3hOkUIJTTizcJoArULjpaIjh5oBfHhrpMyb86sYDvv3LZzMwG26LsyHJWsWGAaDZVRJTxdzVHMNDVZJ79Tl2eUmma50DNxCn9p0aWzAFKA8GUFuBr3yaNnIhktqaGUuR1hO2nPRa0fcS0dkozdSp3zbS2EEB1xdjeGQRIv/n6BF4fXmQ8a1Z3cjWt3eRDNWE81v4ZHGo4wjp0tbhRYYjE6vlOkBORmwacFGt6NYWJ3DheW3wJI7lh1NXWIRwMIhYJm0mIG8V335ZiJUcRqXQO2VyewrpkziVi0QgVcHnW1Ozb7VI5R+XGKrCrcpVDCsVjJgJktEZe1svt/GN6/+QNfKkoU5ks5inwtOO77rfGY2iJN7A+gzYjnSuorW9iVWud2FbVXiV8NKOr9iP9upYAKcJuQL0ZsboNRAmmwgxaS+VnCDEIUAUIwATCtIm0QFc9q1aztAJp1dQQ5YHPx9/GCKC+PVmHZyaAC0u8H6xGe08Ae0+2mHL46g9HHGAiPxN/kzltNr2CfJ59kueRYC0OdoXxK3e34ueONqPB50zI1DC3W8+PT1GUUuDa71Yjdi3fuyR5gwa2vkV5YlC3M1MXnmiQR2uatA5HMz3zmRVbczSVLFHRKOAKQeQSf9OnZDbXS1Czm2DmGIHT/QMN2MVzrXHSt7Un2M3dSElRGZlizTqR9YZ9j6Bpmt/Rvooji3mcI4C6OJ3FdfJvyYV6AqW/80An/tHjfehoqHPvUjERyNsmcVRd3/TRnwKSbJSMfPF6Bt88M48/fm0KoboIHtu7C4cIoHobG82Zg2bmaqUElp076FyOHmp5X7LVTGf1O/mZZv1UzmoFqgcrm3LReOde69RRZ1vmhbcg7xmRmrnakGTca+Pj+B++8x28ODJCWS3lMGgbn9fVSX/ToML2PJajnTF9TB/TbRDbseSGvApLH1gm8ElS15KcCPj8aAsH0Uu9ToMxOckPyoxVtrt1BbVVRuFmb90AglQBtwxC/QOI8k87ZU2Mv/t51PMJPnmVT25SLvS21uHw3gD2DfqNV8rRiyyGiptrKFavoySwlIUBqE1+0K+Bb/ZpqT6ardWAQ01NBQJ+yb5a6pvU/f/ttfc+A3UDWaE4AHXmmwRQ3/sakskUBdFbAZTy/lbyOqQDUNoD5Mp8HuNLK1jKrZuHtwMUcMe7QxiM19tYOPs73/Iik6cyvkdF8/QkFe2JjG2mWgzWIbS7BbXNIdTIxCxQh7qwH/44Fb16SnChML29I02aFrcK5j/NPuUWCQIIoEa+f0ZbhmJvZwO+fKLTXJfXk7EIFDizq48+mVhiXuWsXQ3P6sPuqwxki71pZZjT3jxU+mXicm0mgx+dn7JNZaUA2ULf2irs64zi5GAcD+1tMyBUVFlRQRFQ0lqda7PyjDeH63MZ+5a8CjVH6vHZo514eH+rCQmtIfqTF0dxcTJp+2xJhjYQiDww1EzA3IhWgl2ZAep3zTydGVsyM80g67GZvwn4/LVPHcOhXR1oigSoQNeY8i5h/tRrV/Hf/Muv4/SVKSrs9ehnG9D3NYMmoKZ1a3v7W/HJk7txD+Npb4rgtbNj+OErV/DCWSpciTRq+YzKS2WkPMTYdg7v7jSwdWiwDW9cmsDvfv0lArS8Aw58WEKmjh2up70R+wc6sJQu4Prkos2+qAN2UNlUfDOLSaRzRWMcGnmVgJQpn9qeRoI1YizT0E8e7DAnFgKwF6aSmFvOG0h1G/uuIVJD4dz+WRxsOMx6vUnRueHiAxIbiWyOlbZLqfN4M/E6pvNTWKlYQSPBUNDv1sC5kert/iCQI2V7MZFiHa/aupnmphga+I5mLAwMCvRs9aFygd+K1GB14AOa+tcGvGLC2WwOwWAA8SYCeZa/4txKwp0sg585Kpedlbs4IgULAWuGZa76LBSLaGN7HurvwMnDuxEO+bGUzCCdLSCtdaM8ytGJnIZocEI8W0JLYErtQuxXM0vq91LEVK+OJ6kvVIDyDjGCrLYg0Oqnou/fRKNmrRgiNRs2i9VUv8F2WIWnZurwyswmriTYN/xsYx1+7D7WZC50X/z+dcyNp7Amcz3mobraySv1NfG05nAtDrQH8cVDcTy2r9GcGIi2m447+XG1JNd0LYF2pvasj6uMlAYPJIlfaxsFrWXSukitGXYWA+5cjpjkzOACAYy8dk4tF628yXpRTyVA/CVO8HRffwMeGWrAQ7uiaCGqdSOt/JYqZoucwrIzTapPpUEKTSK3avtCvTKaxo+uLuPybI7fl1kO65LvaCBFe0Vpxum/uKcdf+u+dquH1RI/ZnG6eD1yOf3pI/EfmahrDfd3zi3gf/3eCMYJJhsjfjTGIm5GhxXgryZAkbMdhgY71lsI11Fnqa2Dv5bKGYM85PkJZjQSbwNkLCYrLWu7Tk8R69y+587dszxj3ewk78rakWkC+sf2wG9dm5/HP//+9/HkpctYyudsXWqMICoQ9KGO+pKBKPYX94b7zk9vTX1MPwmy9iYdgW1PkywJypEM5QPZCPXpOgyFQ3iQulgjn1lfI6ihvpBnHyhUVSPP9pwj05F5n9Ob2PZ4z9qfjmyQurfGGxs65z21UZMrPOo5dQcNNonqaylj/FUIhWqoI1YhGqxEkfIiSf2VTR2NDXU4MBRBT1eAz7AvBqoRqK9kOok3CB+cFs3j+zHhE231TSWUKRSAOvvNP8D57/25mXpE3wKglI23oXJcYu4SCDLf0z5NUzxqMdlACwt2VwSHOgMsJLcJq0eKVQJXjOv6UpGKZg5vjqaQ4r1AF4FORwPqWiOopMAQiIpQua0luJIQd6S4XFFbdSidDCUqAMmxRZz7+quYef6SrYU52NeEB/a0oL8lbN73hEhVaR9F8kpb2VGjUblqXxcpn/IwJ5fbYof6TSOWmv3QOh2dL6aLePr8jM36ZKl4aIGfhKDqsCniwy/e24fHDrTZRsd6X+Z6eldmdvJO9xoBjza21W8ySbuPoOjLJ7oNbMl1+DdfHzMPe0kKXpn7KY37OyO21ml/l9yGV5sb83MTy7g4vUxQlre4mhuCBpi+9PBB3HuwD10tDQgH691oKBvZKsHf8MQCvvfiRfwff/yszSgFZcLJ+PkIiqVV9LTG8EuPn8BDxwZtJkmjfQvJHMamlvDKuTH88fffxPDYHKpUPhQYAb5/fG8X7jvUh2N7utDZEuX9CjzzxjX83rdexZXxebPPDfrqsau7GY+cGCTQakc30yZHFVMLVCoJsjRLuqsnborJxdE5A2tPvXYFRTIQCal9A62I8Jik8jm3lMGCNv1lnqLMX5wgUO1sbDFLIMKOX+MzIRmpoeLT8ggZzx4yDgfGtmv+zpHayeomgfVaGq8vvoI3Eq+YB75APRWDBm2S6+0g7r7NIrUp+iz7kBRuuSnVgEMsGmJ5EmxROOt59ThNyRvwsjdJb9Od1Pb0k5TiDEHTQiJp95obG8yLn/iEKtrSoQrXOx/RvvnTQFslVy5Lqy+VL/mmyn6RQYKsv7sFv/yF+7F3oFNP2XviMQLSUvTXN9ac+R8F03I6x2MWyXTeQoptXfbv4jmKX/3KFEOnK1qf1WikBsg0WKXZfvUjZzKmWSg9R169WWkzINo0XaZ6EoD1lDvaf2RqIoEagnXtV/TAYATHekIEDxSGdQIQNQjXV/OaSm1tle39VJYCO/KvP7zauvHByaJ0xWq0fbrjJj9IkWYgSQNHkm8CSLqW0wE9KxEuWZgqku8tFA24yBmErDeWss4EWw4f8nxX76k/9DaqHBxoOtkfMbNgH8tUZauyFsB1pLSozlUPrl6sQni/SIB2cS5LwJQyxxNa36QBtxwBkdYwK00G8vhdyWaBp4f5vb/zQJeZSUaoGyg+PnILUvnfUAM/NaTiUZ7U9p+8sIT/7i+u4eJs1nSFWCyKKPmftW8+I56n8naB3JxM04KuLS4+x1BTWWUe+sL11F3qHMhy5z537t2TJQDvB6jd6XmrOI//KU1eqfKeMxPkhaqU59Xkxxny6JdHxvCX587hj069jsVcjvUWQFND2Jz9KC1Kn220rbR5cX9MH9NtExucmqVaYon8iW1uhnJkmW1NYChQXY0O6otfpc7zSwwhtrdVvrDB/mFtlv80YLPKZ/M1dciyzWcp97PsI1nyxMyqnM+tEGxVIcc2na2rRY7gq0CWlifwypVKJh/U+J0+q0kb9gDKqNVCAWvUD7XkgLdtawKt/5UDDC01UNvf3NT2NpQV5F8NEW04/T5M+Dzy+o86k764BaCe+BqWlwWgKnGiJ4wWfuhdARRJHVuzOdqpXouBJygErs8XbJykPebHp/bFcLIvYgxKyrQ+6pLg3pOgkFmCNsp95nICszIZoNAMDMYRGIhbGqu10L2r0WaiHL0160LIMkdJTzGO06O4/P2zyFyewtG+RhxlXENtETOtElPUdz8KAMoTOTpTKXslLUGbV0MleJJQ0xocCTUp5DE2UP0uJwyaPZKw1YyPHD28OeLW8SxlVqw8JAz1jQPdMTy0rw0nCXS6mwIWd4blnMqVcGkqaY4TLvIoj3XaXFhmflrvtLcjYns3Ke4XL8/hvGZTCLZUdG1R7anl3IW3NwQwn16xmatLfFZrjtKFIuKNIRwcbMfJ/T24e183Du3utFkjrSWydqWIyNjVAabmkgagfuv3foBrwzOo9hOAEHgNdjW79/d348gQ39dMJPOWoBI3w+8UCL5klqdZq6mFJNsYgSYFUktDCJ2tTFucygbbjWavZPIwu5TGyNQiEqmcXTdGg2hjmnpatS6kjh1dJmbay4ZKDxVNNilEAs65Q5LlemGEAPXalI3UB9hJ9w20o4lxFNjJNWv15sUJnLk2y7SlbT2U1phlmcaKzWoKyzAGQruwm8Cp1ddKQBUyxdZYDMvD6v89Nku9W37TyGtRAmqaJZovzuFi6jwuJy9iqjBBpkIhHnQe98wUb0c/UDyardBMhcCTlDI5l9C6J7nHtif4KSkRzjxEipve2o5DZ0qNxzds1olAdTmZNlCmNing1BKPGThztCMGpmc7Nx/TByWVqynR/K9NxZOZDObYTzSA8dj9h3DXwUEM9LTARx4r8GxKVrktakZ1xfgQA9tw0UKJgfwjXzRQtVwGVcvJLOu3aH1KbF7NSmtW5QzIUzDVeFy7oPLHg9bOKn0aQLBZaF3xdzlamV9cRgUFZGdDHf7aiWY8vr/JMqPXQ/U1tsYnErIhRSa0/EHKWA9G6L417XL7dn/fnsrJ2iLv1KLlHxd4zg94Jnhb9+xazzIHCnqPQfdUHnI3Lu+BcpQkb3ZzPM6lS5SXJbuvmaD5zKqdr5GfKzEyQx5sDmBvWwD72wPY1eyztU7djT60KN9CYZYWVwRWvrpnGeF98rB5rZVaLkLe87QJ/SjDNPn3HNOgtKRXGIHkhPJBMCwTTvHWNsp+uYrXzN49fVHsbQ3YGjMDgELJJMc3dvKenQXoHUXe7zuItyy5/KNf7fuM+sb3XOw33/swSF9RqCZAf+laCv/jt0fw0kjCyvbhPXtw/65BpkKWHqvIMeTJ6wurBJ5S/Owe+8TaKstv3eSHUqz4xH9l5ldvJn88kofavk689s6dOaAzBaznsz4qkD7NYPE3zWLpXMBKa3YdyGI/pUKYKxWRKLIeM1mMJJbw5vg4nr98FYlsjqC6GkHyd3M/zaNM+1RvcgIknn1DkZbbi9dPROU7H9PH9BbSIII2y5WDiHQ+b84kJN+r2YGPU55/lnLlkz7qRWyv1o7YrraaGO+sEfissq2XKBNk6lfi/RXKnZV16ri6Zp8p8Rn9rv5XIoMt6XfGscLfVtgXBLwS5BfXqU+cpV7R09mAe/d12vdmljJ44wr1ryXXD4RDxIMFvDSgV08+JjD1wQAUv2Ssi/8NQP3lHzoARVQpAHW8J4RWA1CewLs1uT4nEyjNiIBK+brNQGlkS6NnWsj/mf1x3D/oRv/FKL3uKYakviwBJJMCga5vn1vE6FIB1bWVCOxpQZhKvx6qYmWE2hoIrPxEmDXGw3cqfqIKFrq8Ti1cmMTI0+cx8sp1YCmFTx3qwF0EDk0hBz5CHzEA5cpDQcJ4A6sUfDL3EkDSbNBCqmg/R/x16Gj0o5FKucwlswRPmn0S6JF78DeGF81kTIDLlSsVVSoaXY1BPHqgnaHNXM1qNkuzTjPLMtnL2BqdM6NLNpWqNTz7OxpwsCdG0NVgZoFv8vfnLs3h7HjCFCGlo1We7pqD2NUaMjOFZQIxueyWq/Q8067Zoz6Cl6N7OnHP4T7ctbcbAx2NqC3PNlBbUnZdUF2w8xWYnzNXp/BHT76B0ekE/OyEmqk6QIDywOEB9HUTTGuIj51JXroWl3NYTOV5g8QopdRJwRMAkHLYTAClBY5qJ8qzmRvyOwJvmvUwEEDBJXCkmTMp+ikqgAuMV89uKZKMWw1deVd8YhbpbJFKHuuFFOd3NIul9rxEUHZtYgHPvnkdL50dxeTcso3ia8ZTgCNQHcQDLQ/j3vgDlvXSBoFuuRl6sMH9vX3Sd50a4s4dWaItXE1fxnPzP8JCcZ5lvYkGpjdCUKRNez2yKuHjq6w7LRBdSqZ4vmbuzfVsJBQyQC5ApZFMeXjSDOB2am9UdbbSw0izZLKyl9b6NCnkWkcVjQTZRuotLimiXl/2YvOOH9OdJfEXzQROzS5Am6Z3tlFBPrIbjz94GA2sE7V71YX6idqC1kFpFlsCSL/ZtY68VrvWGrlEkv2QfWZpWWaAmnGWks3/bB6V7GtVtexnDNpNvqpsl27dn8HQjuw2XFMt369AJlPA7Lz6TpFgqRK/erIVnyaAkmWDHBrI9K2BAGMgXo+mYK2bjaqlEsrvyRRXIEA80FPQ9U2j7Qb6FrIWbO1Q7dElzY4qDx35R7xV7VVHDfzp3Nai8CgZpgEv8W3xQKVRzmjyBClZ3lsiWFLaZaUxQVCjNU65wprxP+29qIGqGPPUFKwmj68liKm39cOHOoM41KU+S9AkUhKlWVi6XFq1B6PWEss7YVIDYwRiAmdjiYK5fr80mzMANUuQpn6srSgk21U+4vuSOatsD1GWo9ZVnSRoenBXg+0f1RCpwwbTr/zr017h8et29Pr6jeSedM86Hqr60FHPK91yj17gd4uMu558OGCe/Pi4MlQmjydux/fhkL6ibwtAnZ/I4befmcaTF+ds/ewvHb8Lv3rXCTQEtCPaJjIrrDcCKIEnAaesgFSJbZLXK2trNiu7qpFx9Rn2BSl/kj+lDSmJDDJlkrLIc/2u9uMsENysrYCUTAEDBD1BHWvrzCRQrtVDdTzntYBsWovwCZbmclksFvJIU5nMZXJIElBpVkolprW7UZnz+bQ9RTXzp3ovD15avXjl60h93/3yMX1Mb0dsHWw3aiOrbPNJtrlltrk022IdeUQ3QdTnGsO4h3qD4Esl25SGXjVUake2dZ3XsIGKo7nfCG4sUFbwfg3fq+J7pmGU2+ga9Y0V9o1V9oUk9YYx8sBnqa/9BfWKXfs68OWTu5CnDnl5fAEvEwNML2bM0ipEXTQUKHsiZZ8UvzFAdSfXQJ0TgHrya0gIQFFgHe8No9VM+NwzO3jaDnIZE4k5suxs4arMEF4fzyFdpLIUrMEn9zXhvsEGExJ6zuOFO6Osp+Abp1D5i1MLuDqTJYNYh28XAdT+dlQSMVaxIHwNfvgiAdSGqfzxeXJ0xuGlgRUlpY4FPPHKNVz85quYvTSNIJmVnEfcNRg3JVle1eREQsrzRwNAeeRQcoFKq8CNzOOUvvHFLF6+soAmCtN7h1rQTgApc5UMG0o6T0WegvLUaAJPnZ+xzWVdXTkAJWasmafPH+s2hwfRQC2V/zVzMLGUXTGw9dT5adtHSWY2g61hHOtrspknmcVoPyd54nv92oKZeGgGR/d7moK2jkojYtoX6tJMCtfm0lSsNmxPqObGEI4TMH32vv02+9TRHCEDF2hVd2CZ7yj2nTWgjiIhLXM95cG8uWgUQ9OgLBuz7bfpWynyQDJbsFkkOXwwxm95dot4ta5KAEwdSKYUEjirEm4sX70rMKP8yAUyxQm/rripiNjI+oqBOSmKUjAEuDQlLMGjMtX7/MnSKacSyreml3U/GvIZQBeIeoYg6o+feBOnL09aHJsV60xLDR5q/SQean6UcVVRgMpJBV/UX3d4z7RTCHoqjkwYVzdKSJaSOJ88gxcXngfFO8Ei20GYApXgRWWmoLc8F8QCOXI4UKBwFljUmid5a5PpnnuO9VItV7mu3Nzbrhe6VJT/Mk2azShS2VhaTtvsk37SqGhrc5N58/OUhg0qzJp+VwIEzKTgWcQf0x0nDQIIBM0vJZBMaaPVNRzd14u//rn70Nbc4ECBhAzbv0YWk57pnq2NKhIMF810T+DJBhnMbZgUcQeM2NUgXE42jEpKx5oAFcJQBXk2+3KA/afO/U790vaN2iDIWC+xP62wi5f4bYbN1QrkUiUszGawRACwyf6tdU739kdxcSaP0xMZHrPmNKc5XI2+Jj92xeWoqN72HhQA0WyJTDwEqDTqqCBQZV1lR39Rm/Oamo5iMTqK12zPMClIXqjfa4bBXjNe5T2jcpOpnQDMIoGLPOVp5kezTfJOupRfI7/Qmkn3eQlzhTqCSlvTRMDU3+w3D3fHu8PY3eLyIzGnPqpv27fKCdU3ZR6omS2ZeGumSbNMl1k+F6fzuLqQxTSVfzncUVpVFjIr1lpGP5WJGoKVFfIu1aPcxFewLKO+ajxA0PS5gyrrCLpj7KPlPLpSscJzmdf1VjGWT3T/5ntlsjf4Oz9j6RbYW6Ts0oybBgs7oz5zgKH+r7zxw+4tNSojxfDhkuqlhrJ1dH4Ff/pGAt88PYM3xxN4bGgvfuXEcdzT14+OSIT9gzKEz29ZDJCcTBKIJs+jnMkSYAlQ5QWweJ4hwEopFItIWiggRR7rQBcVOvI/WU6YGSULSYMQBqz4JX1DrdSrf2ux/C/+q/4nOVlf5dZehQiYZKY7PDWHJQKrAtOqNbo+X51ZEtTxGfVVjczLosDrCtu15c62e8XH9DGRvIbylmahtlhhVg1Tc3MmGzTB0dbabFYrAkh1lPMaXlbwsU3LlsfH8yCPAb4e4O9BXof4W1DnPAbYDut4T66qLPA5zWcJXNUxKSXem2d/+BF5x++Rl1TFQhhqCWN6iXxvKaOeYXpYcyyAwY4GDHU2mlMV8Z4U5Zislu6oF75z3/pDXHiCAGo5hYgAVI8DUNSTTIl8O3IdTZ1cz1Ao8FnNQL14PW1mCRF/NR7a04R7B2Pm3U8boSod20lxDEIK/Gy6hB9dSeLCpFxJU4HrbkRkbxuqQ0SPVIirqRDXRwMINofNVbmmEbe7PkFDWfkaffYSzv/pi0hNLiFeX40vHu/Csf4mA1CBOi0oc7MPxqh/QuSl2gMNMsPTHkWaVWI2DBwJwFyaTtleRicGmvCVu3tsIWuKv8mufmQ+g2cuzGJ4LmOgywQd81Ui2Glimd2/p5XAsQn7utiQWZGKU8+NEpQ9e3HGnDxIgGmG6uSuJtyzq9lmls5OLuPU2BIujMukz5nrKb62Bgr1Bp8pAVNLecwTeCVyBBulNQMsckt+gsDp+L5u7OltQUdcu97LPTabvl56m/LeZtbbAsmdlK900CN837UW3XICRYLGRkb1O3/SZ9RezUxBRwb3hvu8Awwk+3nH94wUK4WU4tS3+KiesOe8aaIdbzjFhmmg0LQ08DcDWwwcSPVRAAD/9ElEQVQCGCNsf7/1u0/hm8+eZ73KiUTBhNmDLY8SRH0CNRW1FJLal6oct4aCSfreeyF92Uh5Uhy8rKVATZQSOLX8Oq6mLtveT/VUkBqpANRRyEp4bpWFYuCpFOIlCl+tU9I9P8FOPNZgzxuxDFSeqk8Hhu1T3tddOZUvVBbZXA7zi0tmCqhyikWjDGH4ywub1Xs1giXTMJkxqv/KI9+2R8CP6U6T8T2Wrfb2ElBeWEoiFPRjz0CHHdWIZKKnAQQNhpkyx3YhD3i29lRNU5VMiaaZpRo/wVGQwo4AqYYAqdrHPkCsrR3hK2vEk/m8QBWbi3iAa9sKanOMR9VcDtYcFfhcMbuG5ekiJi9mMHsph3iA/KUrhMf3NVoe/uyNBZybJtgnP1NLFAgxoERAIrNAmc1qrZRmpfy1lVQsqyxo0EeDgvIMpWxst1d3ov4uxdiICVIzLDHfWhMpM2mZqQssEbPYjJMUZu17p76jgRTtZaXF0DYrxd81M6ViU/SaGdMMU3u0Dv1xPwV+wNyNt4RrEWP+ZB2gwTH+N3Al01i9r1kaecJbzJXM7E7ATEHuxhezMv8rbaWvQGVCskF58PkIKBujaG2KsB+HzeXwyOQ8lgiKbf0aZU6E39zd4jczvU/scV78NKOnwU45kVC5WL2oXHQQqex4sGv+sTUJdsfdd/ySZ8yDbqwzPdpYXe7Qz01mzGGU9n2U578jBIt/+4EO7OF35QTEyWWLymj7dMfND4WUZgHNCsyl1vHc1QL+5PVJfPvcFOuoBZ8/sBe/eOwoDra3s57XDERTupTfdflWGpVK8TonP3jkHdW/BovsnPc8cGSB/UuzUQXGKeAlMyYd86VVpFdWkCTIEtiyY6GAZZ0TgGlGS8BJa6f6G2J4sKsHu5uabK2VBkimqMd99+J5/PDKFZb1IgFcydZPa3BRvD8aDpnzGBv4YNialSoXs9cfPqaPSeT1b69V6ErnOqrPyjR/Zl5uzXPWdpqbm9BE3UHbWlSwvWv/Qa29UxOzdYM8EXuwI2MxPY2/m7jguTdjVccg7UOzU7X8YC2P2vBFICzA83H2k6fy7Cf8hp99V/HL8cs9+7qwp6eJ7dxn+r76itKpPim9Ucf3ZcLH97ZJieYHtwHUXxBAuRkoLdg1Ez7yCGXu7T7k7ouBukLWSJfMLLQflEbFNAJ4D8HTyYEo2iJ1FGqVzIC9ZM9bDDyIcSXzazg7lcO5iQwuz2awQcU+SOBT3xJCNQtCJno+AqgwEWVVLYvUJBNfp6CR3ugp6cNPn8e5P3kRpcU02sPyINeBw71uTyIBKHPCwEd3MuofB5Vza6Ry14UqU2YeAjZSViSE55J5XJ1N44UrCzbdeLA7auu45EFP78v0TnsbnSfQ0XonzUap0YmpagSvtymIQz0xPLC31fY50m9a8zS7TAHG984wXJ5K2rN6Tm7Cd7VSwBa1/1MGZ8aWzQW6ZrSkkMRCFKgsO83kSDmRicr0cpZlXkmEH8aurriBJzlT2N3TbG7J1YjFlF1GVS1MuRqtSsHdegspb/bT9h97xxp7OR7Rdhnynm7rhvey95j3kL7rkf2244EdP72FvLhFb/fc1jPluLa+xZsECaV0Hl//4Xl845lzeOrNywSdSyzHGtzX8hBB1CPwVZEV2CtlcWV/XJ98L2RlW37HypeXsr2fyk/iBzPfw3h+zBTYSDhgLsv1m31Kz5ffW6HSLKAjr4MlCluZfmidkgStA1sEOGRCajMCgR5PsJTvSLDuC1DKg1synUEilbb0+LWeLRaFXOxuKViktNbPpDI2QqoFn5pxNHC2s94+pjtHqjcWrcCQhN60TPkIYkOsa80O+urqjD9rHUcFpVg1JVitv5KBvD1AwUb+TWxu4KmK0tGOfKaq3l1rt3ftKaSRcatiq2b1YZ7cqkrLTcfarfcAq3+DKGQlt4Gx02lcfXGZMmqd8qgOXz4ct7U5GqmXtzq53NaaW5nGLRFIyIsd2amR2I8Jacar1ipZVsebasMia4fuxNJaTopdGzE56lsCMeLDZprFwjFQZBo031N87A8aMBG/k4IsM+JVKsISMBoUkPMMub8WoIsSQMUIUDTjJE96jQROMl1TuvRZyQPndELOJ/RNfVszNm5wTc42BJhs5kZgzmRfpQ1yRNm/BZbam2Nobgrb7Lv6VyKZwWIig4Vl9keCJ6yvotFfhWMEL4dYlvKwN0hAJycV2opB5AantsvEcaitEtoitSXBBP2sWTrNCqoOlL651ApGl1g3PMotu9ZeKWh2bpmyXuutvnAojn/6lUEDbgL2qi8jHnWqr1p71Z/bIFePrj5FbmDr9kjvEXcz7Zu4MruG//TKJP79iyMI1vnxyK4B/FcPPYD7+/vN4uFW6fHu7Py+Ozhl0c7UZraOapVOoZOFhOfFVbNRMm8slsGU2oHWV+n81OwMvnf9KhbzOYLfOjzY3Yv7CZ6GGuNoDgQMICn+HBVLAacLfP7czDTenJw0d+dJ8niZr8uMWrJA7dOUWCZQfLeSbdnSfpvl/TH9LFK5MRs5Pl/aqEC6tInF+TnkMynsPnqXhYbmVtTUUhci+F9dYSjm3XlR13l3rfPVEtbZxuXBb4PtfpNHXqCCRwEwcWyKFZuFquEHtW2An21XZrQTcmjE5zRYtrurEb3tDfZ8nDrowYFWxIQdLMku3e6cxzvphe/ct/4IF54kgEosE0BV2L4SAlACNnrmnfqTfrLRPJ5JiGhx7KnJHIVaSTLE7LdP9EWNUUcpMDSaae/YG+5lLSjWSJtG2E6PZ/DScAo5cjN/WxgBzR41hywNvqjfnElUE1VqlNrKQpEYh6qg4F3D9afO4zwB1GYqh+7GAD51qN3W9NQTBGgEUovI9LjS9uMkSyvJ+6yEsWZvNGqoo0Y3M4WSecI7O5Zg+RVt09+fO9lNIBTk81Qa0kVcnUnhRYIrgRyna7oYtRBVa5geInDSJrZymCGaT1FoJbIGtl65tojJxRxBUR2G2iM4MdiEWKAOWQK452WuN7yIfJENmIUjphrwVSHIsLoqQe4UIc02NbIeulsbsK+31cz1Dmsj3IagTZtqYawVcDld9rd8rjovn9wGeXEo8FzvuGgcYHanW/fs8e3TW5P3TPnBG5/bEbnoXeJT0vIEnRNzSauH/o4mKpg1oARkT6/EGhWp8ekUnnjpEv73P/whLo9Oop5A4p74fbiv+SGEqkOg6sVvuK8oPq9zvxfy6l+J1Iji+uY6GUoOw5lreHr2B1haXWS/C5stfCioNsF+59WHvsdT2S/LA2eBglf1LjO/kN9PxayO12JHbu2TOY6wl7YT6hWXSKcy21tYWjYPhtrPR67SGxvCVNJ9ZkKkL2udi5TkhHYtZ4jFQvaMdeObyCsTTxly3/+Y3h+J5zqeni9SuZ1ftBnHTfKWKPlFvDWMumAN+auAkja3JV8JEATIDI9BZnmVZNYCSgLlRqwUG8oqK9xec7TKsqoqn1in1TnDjj5W/lNuk0wdDzZbxTA3nMfIGynMjhSwkd2wNU9390fw6QNNZuImYDNeXuejGZlUgcomeZXWrlxfoIBmmrSOT/vMaVBAo/OaWRPId2u7NLuma80OyNxNaeD3WUDeyLyZvlF2mNkThbSOupYiKrMQXdsmkeR75sEy51zBJ9n+NZAgt/1SDJQ3yTnlVt9xMxJODulan7avb8rc15WpAU+9wf+amZWjDx/5r6++1tn2k59ovanWrzU3htHV1oSe9jhamqO2z9oPXzyHZ1+5gDcvjJqzjzq+G/NXE7AE8DjL8K7eiMn5APOlL2nmyynTUvp5VDkoTRUqG9d2nJLvZtgE9mTenaHM0NorDYLKDbq2nJAp/7UFtjHqAynel/mMSXxG2Bioxb62oAGoX7u3A03aJ5L1wKjLM3fOCkBk6VB7sITcSLqluuLP9ruBEb4vgK33ZPGih8pRvSvJzFPtZya1jv/44iT+5Q9HmJZK3NPbhX/4qcfw2NAem21U3ZGJMWqlwNWb9wnvnkgca/tqm3a+J/KAletSfIsXuqM8iKdb5hieGr6Gf/nyCxhPLaMtFMKvHT6Gxwd2o77abZqrgRH7Js/lOELtcTadwvPDw/iD19/AmxMTSBB8yaOqAJT6hNqVvukGyMTfBaosIXeMLJ+sBKXrY/qrQKpHr/WSj1XVoURhMTM+huTCHI489nkcf/wr6N53GKFYE9ZLJayVVhxgymexks3wmMZKLmNhjSBKv6+trtiz6zrXO7omSNoJrjbEtwm4VgpZ5NJp5FMZNBBX9HU04NBAi+3j+drFaUvhI8f60BkPGw+XPHF8wPXJOw+gvv8XWE4kEKmrNDtseeHTDISeeVcGxN+VKPY/LGbXcHmuYJvyydlBT5OfICrizAKjdQYcbo5P35AgEUM+PZ7Fd88nsFRcRS2f1zoof3eMCtcG6lk40R4qqj5nVqRvGrHTSwitrxJA/eCsAajqXNE20P3EoQ7s72owsw7NPmkB7W3l6Q6Rl0aPKSqfGsXKU8HW7JEYvhjWeCKPMxMpvHltDovJPPpawjjS12guwiWstR/I85dm8Pq1eSq6Gq0SQ5LQ2DCzj4M9jbh3dwsO9TSY8w4JrUSmiFnGJVD2+vUlMxNsjvjw2KE2dDYFzPTjwoT2a1oyW3QJT1vWQDIhocbGj2h0KkhFRK7A9w+04b4jfRjsiqMxHLDZprAcMRCcmrKtDH5EyfSRm2irfspHI17Y/Vv9WG48MoG5NrmI//CNl0yJ+nu/8gjibQ1CEJSEBDJs5/n8Bn746hX84//zGzh7ZRQ+Kjwnmk6aE4lITRQ1FQIUd6a8FE81NduV9RVzHHE5dRFXeFyrKhHcxhCor4cWErvkb39T6VwmE0oQQEngSqg2NzUY8PEKQO8IPLlRSq9QvCOpHKccT2hmY25hyUzBamtr0RSLIt7YYEqQnpE+sLbCsknx2WIOxc0CAXkYsXDISsKUyXLU6i86lXKrjX0F7GXHr1mEnXn4mG6PvBJTP9XMk2YIk8mMeeeL9/jQeziKhu56+Bpkdluu4R3VbDHwv6uV7fjcTd1jKNeLZwrn1G67cePzJPeEo+1+4GSOtMlSYQOZhVWMvJbC5DkK25U1yqU63DMQw30DEfMWq5kdLcbXK+Kl2hPvR5cTVICnsVHjM8+fD588gKG+dgM2KQKbLGWDHF6orcq0TSBHHjdlBaCUqHxqqZSGyNeiYSqbUQJ8hYagmcPJRbSAixblC5TJU6F5SlUcDBoUGJtZxIWr07g+OmvXWlOmzbnVjvWOyy9TXc6218cMrJHfy0OlueL11fFb9VR4g2hhv2xvjaGdAElp0VpCKQde31Qk6hcyJZ5bTOHrT76K51+7hInpRfL+Fes3khVy/y4X5ZoFk5dDOaxoDdfaPa0f02iu1iXLgoT/LW1i6wKkbv8qrfNZRyK3ZjNMI4sFc1KRyJYIzDWDon5OAEN5K6V+hXJGAyDyAic5fLgrhN94sJN12GBmjZr5kYOFbFHmkg6QaeZFdSqTwjaCZQ3mWjmVC8xalU7V3ngqUCfnGcsMifw681GNvka2ZebFItqicoHfgsSjNDOmGbJ/z/bzvz45yvSs4VhXG/7x45/FZ/btMw94W591n/5QyeK3DlGBH45ex//v1ZcwQZ2tLRjC3zh0FJ/u32UOJ6rZYXfOjKl96TV5+ZvLZPDK2Di+duY0vn76tM1uNQQDBN5hM9W2tywvlPVsI3IFbYMY+no5yu18bn/jLaT2552Wj0qT2qTagYEztdPyU9txfkw/rSR1YI01mVurwPzsLNKpJHYduwf7730UvQePoqGtE1U1BOr1flTXyXGUdBDVvOR8uQWo3WoAi23EBgEYeML/BEsrRZQEtAi6itkUZUIOqflpTJ5+FTMjV5FJJnCcOvLjJ9kP6uXWv4Tx2ZTxwEODLdRR/RQlTqao1ZVb9R12IlEGUMlEEhHNQBmAEmNzH3u7KfRy9i0ukUasZGagzXQ1AiW35pp12tMWxKN7GglofDYSdSsdW1EoFnnwe+LiMgEDUSk5a+hgBwIEEuqEtaF6hFqjqAv5bH8or1RUIfp9naDk2vcFoF5AdWEF/a1hfPJgO/Z3EkBRwTfBUGaob5OlO07Kk5c38zxE8CNzDDmMkN2nFgInsisEOUt46bL2WCra5rGfO9qNfV0xMrIqczX+3KVZm0nSbJHYlASSAGdHzI9jLB+t89rVTrRNBiiTj9lkARemlhnvIqaX8hTamwRA2sy2jlpzNRWHVQNXEooy3zk61Ime9pjtZeScM2iX6Tq0NkbQx/sCT7qWh7sWzRhEyYCDFOCsB5W/8mf0YyrX90M3Ayhdvl1y7dFb/SiOIWHNenrtwjj+6e9810aq/z//9ZdwdE+XKws+IyZQQcXm2dev4e//iz/D6xdGzHnD0dhduDt+L2I1MdRVaqmkU6XeNyBQehiD2lJtVT2yaxk8PftDnEuepjKZp4Cso+LVaCDPkZ5X39fajTWCvBWbgZLraOVDTiO0VslHwKU0SSnUWiVt0OjWTzllbSu9zK9GPzWqL4cRMhnKM64a9jdt1iuzPbmV9wq7upJMjkrs5NwC720gTEAfDgTse/YI45VypD6jF7SZa57KX47KrsBbrIH9n+kQo/2Y3ht56o1mVwRKi6srWGZ9LSwmyVMr0dIXQM/xMOK9PmyU2MypCLtZI9e/3du659qQRxYvL7efEZVv8I47eF8Xlc/shzJt/ej9pjbAdrW6icWxPGau5DB1PotCYg3BYDW6qRzLnO+e/qgp5A3+aqTJV0/NZPGDi4t44swiGhsb8Yl79uOXv/gA7j82hJVVAiW2J5vhIC/WzJPNQLE/y0zVfdlanyl6UqgNnAhIGFDRrJTWW1U5U0WmT91Ag1jqJznKHJnN2UbEcrZBYCbApG9q5sJmvPis+6YUBH3XATYJfM9WX/3LQvl7diwDJQ2C2CyYABaBlsxe6wkW/OwTKjM5BtHsrxyAZLJFTM4s4fSlUZy9PIbLI9NmzifAp7VgMi/09ugyhxuWBuXZzfrwvykfVirMp/QArfPSIKjM9WyrBwbb6Jf8Id4YRU9HHAeHegyAv3ruKobH55BYztvgR0e0Dl883Iz7+iNWX5q9GlkqYnghj9GFgplh5hUf60DKdoBp+9KROH79/nYDWnI4o3S5hFUQCJdweS6PV0ZSeG2cIHtJ63LlIW/TZri+fKTZPAoONPlZNG5m651IcTNbSBNA/ceXZvC/PDGKmXQB+9vi+B8+93l88eBBpo2kwlCwlvLhksVf7m/vDUC5d12enNe+P3z9DfzvT/+IeUqxDYvX+818N0R9Sm1Lvnz0kj5ng6nWHmVeyhsWdbkv30DlO+WDlwIPJilNkg1q87ojWSGzcMXrPfu+Zd/H9BMlVbnqUWbLy+ZpN23rawOhECINDQiFo6j3+RwYJ3CqqqlDfZCgPRSFL0wdIxxBfbiBRz7H+7V+P2oItOoYan0B1AZCtlzHmh+bj2ahxP8WCJx+8K9/C+NvPo+grxYPHerG5+4fssEZ88RMXqt0yWmcHIDpfTNLpg7stbUPB0CV10Ad7Q7ZRrrvBqC2ycUlACUPOzLjG1mUu9YSmXMF+pt9+PzhFgy1Bkzpv1V0LGNj3pr2f/ZaCtdnMkjx2cD+NjPjqxCDD9TBT+W9PsKCDkop40uMywQZC2iNAuva9884AMXz/tYIAVSbueTWyJ7NQJUL9MfRZ1V2SpsDO9oPRwtEZc5AYcoGISY1sZjHi1fncW4sgQUCmiGCIIGhg71NZNaV5kziwsQyRmeTJoTVGPW+NrrtjAVsHdNdA3F0NgZMAM6l8hieS+P8ZNLM9qYTebOpl4BsJCiuq63EYnKFKas2W/m9vS04srvDZpQayEjlpUTCX6OxEtQRAibtc9QkBx5UxmVGIqcfmnGSC3PLJAvTK07Ttz5KpMpW42KH2j6W71vaGVg/LqiXUoro/O3yoTj4e5oA6qVzY/hH/8fXCUaL+G//5mP4xF270dfR5MA964iFjpffuIb/+p//GV49f93AydFGAqim+xCrE4AiEFDZWWP0EvPu5Hol31MedG2X7t2l0hKenPkuLqbPo66qlvXHuiPokALmQId7RwxGzE4zT3LJLuVOI9qRYMDSKZMkMR3NTmQJXuRkIBIJOuGnD3pJJuk57QY+t7hszgn0o9yft8abbBTdlDC9wu+vUTGXW/PpxXkCyjq0tfAZeYdSvZAsSioDUmgF3OQFTjMFUii1lkqjpjIF/BhAvU9iB6VqZNVHjmnlOz23ZAAgEq/D8a80Y9e9UfOSt0a+YSbXFtQ9NHCjeuS1BQGI8rlFqKN3vgMwueo32tFsdpw40OLO3Fu6Fq/T7VJxHblECYujRSyMFrAwUcAmxZ+cL/Q1+cwRgpwySFl8YyqNN0aTuDabw4lDu/ErX7gfn3n4KHp3d7n+rWCf0p9ysGt3egOV82QnOqrJ6ahb7keG8kssI5WhtjnwgJL6tsrMUyBd+fGabVsAzkZbGYVkhNq/Y0k651/d47Xu27UdxX7cs27tlQeynKmhykszKLZtAEGUvpUjb5pbSmJ6fhlTcwkDUEvJrA10CGQls3ny+xLkVdTNwq1b2qwelTt+Twu/9Q0pIzaQohky9usw+YUG0uINYbQ0RshnQmiifO7vasHk7CL+1R98D2cujbNcnAdCbf4rsNsRrTVPs3LtLm+BSznta1SBerkbZj60r5gcmcipxt95oAO/+cUBNDb42CAJptNuxuvCTM7MNHV+aTZr25/YzJVGBFkXe/mdXzzRik/va8KxrjD5lgMS70QegNJM2H96eQa/9cQYJhNpDLY04n/6/BfxlUOHrAlYvbN8VFdvbTR3lix2NQyevVcAZcRXpZep3bw6Po4/O3UaT1y6iPMz0zY7FaSCK/NqOR0RKFe70gCLYtBnVf8KisgOO+jGSz3szjwlVe1bJrPmeIPycGsggEHmgu5bjofsSPHH9FNE4kW5fAFzC8smpzVr1MT21EBZrT6vPqc1fBpwYfelbqTZKB9qCZJq2Paq63hOIC/gVFtHvaOuzo61spjRPS0l8ActVBOAiRcmZyZx+slvoDg/hv6ORtx3sBsPHek1HVc6skyqtUfq9EKaOnXOzpsbguiIa22oGwj7wE4krFPw/04AlaIyJQB1pCuIlhA7pezd+czO924m1/gdKyHeIlAgA8+vGRC6Oq/NODfRQyH3paMt2NcRMmXrVvEpOQJQ06lVnJrI4fx4EpNklnXaULevEVUETAJQdersBAv1DX4TKkKm1glZUasCUE86AFVJoSAzuE8dbsfBbiqrNgPlZqH0rXfK050glYc+ofx6XvZMSImRMN0qp7m03JAv4elzUzZS2dXkx8P72giiGrBcWMOFqRReuDyLRLpgHk0k0iQkxejlPU+OIvZ3RtEW9ZsziqlEDldmUrYprrzspXPOkYcSY7Mv/CPQE2Y5DhAw3XuwFyf2dWNvX6sxNykAIpWPJ9BFYr4CoJGgj8q1ZzdNYt6MLG3l0w+5XG+blHYJAla0PL3JdaXMbGwzUJa11kCobSovtqaBwFCjGUHtE8ay2MrUzQ2l3HjUUV+7OI5/8L99DZfH5vHFBw/g5z5xGJ/n0UxM2WlZUXiWAOrv/4s/x+vnhw0AHG88iXvi9yNaKy811WWhJ2FVLuz3SHpb9aO8ZFbTmMyP4/mF5zBRGEPEFzQApbVPanOe63ARezYy+bx5ypO5nQSazRgRJIkBSflaYR40O5XnczLFa25ssHbhlYiXZo24ywV6Ip02JxSacRLQaWosAzcyTzE+ta/EctlVerGAhmgI7S3NpjRJ2Fps/CNuojSlGaf2pJJSqu+bFz8yWNWP4zsf03siNV07uHpT9aVYvzPzS8hoOwN/Je79pTYcejyO+pCbqV8tUdFfpeJPfmVrheQfgXWl2SkDVQwCUDYQwOblgSsDUDpYNYlzlevL7pUTUv7N3Syf2T2d6NxdVJL5afQwu1TC3PUCRl9LITW/YrxVFg1a67KnNWhOGqaSMlsumKnZLxE8/d1f+6x5GQxqE3alj3G63JMU/dbF25OXJPco/0ooWtv3fiEpT+4BEu8zbWtUHGWuraPM9gxE8fvqW0qH5c/93/ENKaoCSeLBkr9lkMQ+Uk1AIf6t2YKtNHgvWlm5a/UdKTVyPS+5ose8vqrBMYGnaYIp7bW1yHOBLQNRfE8gSnuAWR3zeaXBtpQQjzTTwlqbSY+GtMF2CG2tDWiLN7B/ho1vKB0aZDl/dRz/5g+/j3NXCKCkRDNe5VvmlmoeclggQKZBzUjQT34RYBxBe+71c6NYWEojQoD880ebCaI6zSRPjqkuEyy9NprCj64smxMRrZ2WuaO2rdjkd1TOcriwry2ALx1uxieGYtRnxDc8ue8V2FtJQMMAFFWr33/FAagJAqh+5u9//sKXDEDZ+yrKcnl7fenDIovd6m4HgEoTQIXeGUCJdKVmaaCb7+dWVjC6vIQ/e/MUvnnuHPtKkuW3ihoCKTny0VrBWiq4MrPSO/qsCzrf1gdczK4IvHbsgpq92rc3yyowLlnpAJRmD7R+Tyaqti9VlfOIbP8+ciOvH9O7kbVK1p/2HdPm7OlczgRCV4w8gbJaznFc/Ro7tBlgOdhRsLWO1MHUNnYOOG21Jf7TtQBXjUBUIGygy61/Yr+nDqG1T/v7m3HX3g4c291G3ljJuDZMn5tbzuGVi1M4NzyP+UQWx4c68MDhbjSGte8necEHWgPldQqeFrYA1NeRTglAVeBwZxDNBFCeE4m3Jy8J7iGpVmJAhdKmTa3L1WyJArYz5sMXD7fgIOO1AuXjlo4dpHvqtFoILO89r4+kcG4uh4qmAHwECb72KGrCRKzMvD8eQkDuzKXMicvzPRX6GhW+698/g3N//DzWMwV0N4fwmSOdZS98cm3rZqGYBKvQO0VeEZWL1hHTJLCUzmktmEw41CR0n4Hploni987M4uLEMkorRRzoiuC+PS0UGn4ksmt4+sI0rs+mqKSwAPUa31N8ysPBrgbznnegpwFhCg6tpbo8vYzT40u4Mpkh6i6aC2FPaFpD5Dc1eyTE/pn79tomty0UegJEnqCWYqMGrbLU+jcJzACVYZnuWbmp4HbQDbV/B8vztshLyq2+q9/KDUymdhdHZg3kXJ9cxNWJRQzzOJfImLIQjwbR09aAod4WHNvThbv391AhiBijd/liPDu/YXEzsJNevjaF//s/+xM89fpV7Opqwq9/8ST+/q8+avuVbWo/Kda71kD99//qL3H6yqgBqLsb78N98YcQrAlRYBM4MDK23q3sbGfs1rTpCRpJRhEPikczNuPZUVxKX8TF5AWkNpbRFImaMwgJLClkqlcz32LjXyMTy2Tztj5DU+MaVZbr0Ug4yDgr3OzUcprgc8XaTjPBUGNDxH5zDE6nPGf/W1xatr2FtC+WvhVviNq+I1K2tO5BzyuhMsWbmJknICvCx+dijC/e5ECZA1BuIbRG7LU+RzNa8hAoYdveHHdeBMmUmQWrFpFXHY7cmeNs70LqG14kt6Cbf9mKUXnW0crS7vDUnZR/+ciSS6bybZdW7rlCAUuJZSwT2FL9RP/dUQw9EEP3kTDC8VqbhXprtrzSeJtS0m21Eb6qtmaAQeDLziVjde1+M9DFZ92MTPnae0ZH8U3+rjVzUxcymLmcQ2J8BSv5dfOCp4/pq06usAaUPT4vk7bf+KXH8A/+9hcQZR83NOAld2cfurk/eQ9517dS7PQTb/MzW2SzZSK7eVNc3gtb12WyNuidM+z82YtCtJU2UfmhnbduQSo7KbAaMNLaqwKBk/qS7VunSnBPbX9yR7Q6dZdeT9p6yhFvep9XmZuDGYImA1iyTKBCXyDfmJxbxKXhaZy9PGkKljZGVo1pKwMNnrTEo+b4orMtZrMgs+zvr569jj/4xvNY4LtHeuVaPWAzjRdnMjg3lTUPfxp8dP9gwHJXTyvaCXImpxdtpi3F/O5t8+Orx1px/0DUzPkiPpleihe9JTdbpCqU/pKjavWfXiKAenIUk+wXu5ub8D9+4Yv4sgegSJKpKgOvHD4ssvjLjEYA6l+9+jIBVAqtwRD+i0NH8OkBB6A0S6g0vR2ptNRH9MxCNofTU9P4j6+8gueHryNHvizlVkBZvFayQA6EtIZV5qrGc5UG/rf86z+PZgbL9wSK1yhDVrXwn7xbIHZ1zW0xoPagfq0BXg3iyamL6t7WXjEeaz9UVkwHUR92yb1lHXm/vZVu9dY7xfQx3SmSzq4B6VSWfTOVNYsV6doN1GPbWc+9MZnQNqI9HCK20Ho7LVtZM0+RctdvgXqD9kzTUY6sZKWlJS4C95q90n5mzrGM+6bajXThaLAeu7tiOLmvA3czaBZeA2rSOWaWsnj5ggDUHBYIpu7Z34VHj/WalZXN1n8YM1BpKlMRXwWO3DaAupG8R8WELs3mcWo8w4LaRGukHl84EsehLqJSokTJPa8wPNK7+paQaZLC8flrKbwwkkaptgJ1rUEEh1pR2xCwZ4LNEYTkrtBTvEz5J3ijsLj+w7MEUC+gQNTZFvPjS8e7cVSe/AxACRDcOQDl5VdRWfp1zj/Kg9Y5yaOdKlpMRs/ILKpIxeGUnEWMEOyML6COZXGgpxEdjSEbSbs6nWJI2loojV46swKnrDUF6zDQGsYDBFo9zUEzC5Tr8TeGlzA2n+Y7JdtLR4uMD+9qN/MKfVvgSKi8hd9obQqb8wdt+qr1TPLmJGVDzE1p9AST8qLOoelOpWGbgfKgBz4KpES6P5ZqU2LI8NdZ9pMU2N974SJ++NoVjM8uEyjkkKESoc4uBq+RChYNtN+J1gHIfEGLxtuaQnjg6AAeu3s3Dg12oLEx7Br0zQ2GwHN0eBb/DwKo7zx3nkIhgL/x2RP4h7/+KXRQIdjgd+Sh73svXcS/+M9P4fLwJPy+ejzQ8ojtA6X1T+b5qxydyOXk1mT1woK3Z9jIKHYY3BsSfNpT6o2l1/Da0itYKMyhomYTLU1xM8dT1SkGkfqKRge1TskW0RNESUDKM5Pclmst0to6lS7+tpRIWb3LfC8WCdlMlotF7VF7jq0haxsap4yBSlAGKBg7WuLmBl31waTZ/ZVCydZmzC0nWJxifkH7ngCbE+zqx1VmCiiFXov8pfxJIKtuutpbbFbL6kH5USN0/608dHT5dKQ1YTtJVzbixXqpZBvROipXLDc+t5Psl3Kk2/HxWvfsNtsF729uSlXQLV6Xzz6qtDNPGpUuUXCl86rrNHI8CjT1HA7jxFeb0bIrgNWizLm8/Dp6+9zt/MWVlxUbg12prOy4857+6Cd301PQVKfy+CfnQWOn0rj2UhJTl3JYniFfZLsIs032dDbb7NJQfzv7rWYoQ7zvs8EPKYFt5IPtzZQTEjgWL49K4jsxsJ0/qfEqaGZFP7C9Ly4mcXVsBpeuT2GcCrvatr4XCfltM+KB7lZ0tjaiIca2Sr5i7dX4h9rGTd/d2WDfiW547aY43oWUPmc+KGVXANadb18zqF6UTh11KH/D+AvTaEWmU+vPblTZZjV4dMq1m52QnPHuK07NfqnPLxGEaOZLs/b6gN6xWX+Wm/iFyk5rwCZmF/Hsqxfx27//BM5cHEEkUGuzi4ozK8czJZYhz+XYo78zjj39HdhLHq36V3v5g68/h6dfvoA0eciBjgB+/ngr7uoJY7DJjybqM9rfyuXvRvJqQXlQVWWLm/g9AagnRsyr4IH2ZvyTz30Wn9+/38pLEbgy8jjwh0cWvxJGEoD67TKAagkE8TcMQA0SQNWZDHgnACVSNEqxTEhzpRVzLvHSyCh+75VXcW5mxpRW/Wb1y/ikE+gdlb/758rOAr/lBZGVC3+RFZH29GoO1ZrDl+ZwHWZTqzgzkTGdSPWsgTPJFM2kml5hxPjtO3bqjqSdOXL3tkvee1d3dGpv88TaINuiLpW8j/rA1k87qYw1w7hAuT23uIQ6ln8T9Yg+fxC1lN1LZIPtDdRJ21rQFQ0jwt9sHSXfWaUuoDbkqtKrKdeuxJ8EnKSryb2/ztUmlwtFvDg6gRnqHNJhHznagy/ct8smA6YXs3jqjVFcHF1AbqVkTiXEd3paojg00Irje9rMlK/qS3/3H/+mfetdSAkrt/EbiT/ot7VSEfNXz2Fh+DKVlyLqKbTMtWmdbFTdM8qQ/X1LPPajkXvOHSWv5NZ0IeNskmXL3N3kQ2OQDNEAlFPWb0X6Jn/GfGbVzPlKZMKKUK7Mq/xumr5a7rIpKL1RP+/bijQ5toCFS5PIZ4rmUGF3WxhtDX77pi2aFfrkC2/3/fdC3me972tzPLnWzTDvMtlT3sXUnNCpwmx2DeemMnj16jyGZ6mcVtc6z04Rn+0FdXUqhWszKSzxfX+0AfWBgNVPFQV+jA1FXvm0J5RcictV7KvXFxjXAi7zvTo2yn0D7ab8P3x8EHft7zXTPM04DXQ2McQx1NOC3vZGm3WJsvwEGGS2JgWgmgJNO7Fr8b/MNQT2BJ6U9h3Fa+Rd/8TJEsI/rACtkdPMRZJA6YUzI/jDJ9/AXzx9Bs+duo7hiUUbedWeVXft67byeeTYLtx/uN9m4rrbHBifT2Rw7vosRqaWDHDJWUY3lTCZdmw3sjKxnLLpPH746jVcY/wCBb3tMRwZ6kAr3xNwff7UCAHcVVwcmTHhEagNYiC0C32h/vKIYdlszf6WS5cHCQInJvTZ8nftwL5h87wUgJsZEBJipSJvz0qAXctcMQ98q5ur0J4+YQIezQht91snGMWQBJDy+YKBSYFuAZl6viOS+Y82xSuWnCe9aEjAyq1PUDosOv6Rm+bF5SSVo6LlRQJRM5YRAiMpsHpOeVHaUmkqv6m0xam2pbTJ7l7tTgJPClyBio/M+7Q3lMyJ9C3xA3neU/qUBiNmSGBISpncRotuFMbuuxYBg5i19rjSzJcYs9q1Rq7fnQ+U4/OAK0lnUkhtPSJvmqC+gbwnP8JULif7y3PxUfFZgdcCeZTqo2N/EJFmOesoP/jOBVUmPeSFHSRdRmXFo4LpNmxKrLKyW3Qq4tW81pE8yNyF17OdErwlJou2F9TwaynkF9fQHI3i0fsP4HOPHsNnHz6Kx+4/iPuPD+H4gX4c3tuLwV3sz1SsO8jrwuEAKqTYWXLK9VI+vGM1KZFMnLYikIONM+eG8fzL5/HDF87iu8+ewveeO23nz712CW9cGMHpS2M4w3Du8jjOXhnHuasTuMY+n1xKY5NKqdyNV5HPbuFrAdIfEwncCLA4/i4Pf5ph0NGtZbJjeV2TgmaRNLigwTxzVLF15D3KCfMOaM+432p5v4bXJi/Yp8wVNtuTvqm4QwRIWhclINvRGiO4bEJ7Swwt8QhlnzZ09dnMvNLmuYNX/HJIEWOIsL4b4zEM9rbj6L4+nDwyiPuP7eZxF04cHMShPT3Y3dduZsNvsJ4uD0/bKHQLFfeDHRoIrjXzP5nwaauPtyPViNr9OtuKHD29MZ7Cc9eWyccr0NcYw6O7d2FXPG7yfIs3v2MjujNkX1Af5WE0uYzXpqeQWllBkDzxYEsLBmKNtpbJeKiefRfSM9KF6lnOLeGwjfA/ffUqJpaXyRcr0OCvQQvLrE79kk9r4GiTsk3uoxU2N8n3yOu1AUdt5aaBpaivGk2BGvPkKGuj3kY/epsC6OK56kHgTrOGAmg59ikHtpwzCbUTj8yRC38yYKZ/POpZu9a5/a5fNBi2QRmhtdriwywdvcf74mUWymXm6MOvp59lUn9X39XgZIkyVtsIBNl6Hqn2oWOzEpcKecxTj02tFDGXzbGtpXF5PoFrCwmMJ5OYol4wQzA/Q9m/QL1Em0hriYX2zWzUTFYkhOZgEDG/n+0piBD1FDmaybM9zVJX0LmfPEMWVgLos0tZW6OuepdnPg2Kd7VE0B4PoaUhQF5Rc/sA6m1JDYztygGo8wRQl1CkQlJPQeY2vd0GUGyzt01qqnonXVzHcl77ckixqrDRCNksasd1jSpZH3oLEWyU0yUPftrbo0ggssEOWNdM1OirscRoH6ganldohoxpdCPy7r3UxBIWL00hny7YaEh/S5hC12cVrFkoMdF3V5xuj5RXkTq17eu0uo50ftUAlGah9IDyo4EzLZR9YyyJ5y4vYGJmydzdRhsbUVNXbx5MxuaSRM8ZKop+dLbHUR+OsWFUoZjjvbpK9DIfg61yn1uLcxPaC2oep0eW2NjW0NnSgIeODeILDx3Ao8d34dCuDsbj1itFAnIMoFE+CioJQTa0hlA979WbUJTAswq2YJnZDpY5/i9nVAcvzx8JssRsJ256PmUmc//5u6/hP3/nNYzNJggQ68yxw8PHB/Crn7kLv/jpY/jKI4fx+H178ehdu1luA+Y9T54GGyMB1hc7IOthbCZhgEjgU5tSVmk02SsTEdtRNlMwsHadgEszW87Ne6sBrzwB0x//gMrWixeRYP3WVtSh2ddC8DSANl+HpXdDwsj+iby4y/nZSbrFoCcFoNaxiqXNOSxiBoTbWNnUHgqbGMmMYDI/ZnXqr/ebkwadu2R7kVSYuUWagEJmNgIE8sIogCIQojUIKTIzzUYIBGoGKxoJmzKk/mV9h51Xs0MCJXKBrv2ebICCDM9PIB9ke5NCpA/LBKvEPrxEJpnKaZZqwxS1MBmigJsJUDYwjVZrvZMWwOtcioq+JRMSMUbNfglISYiWVldtcXyC306T6QrwyyzIRsKVVb3Lf8q2nhXIkpmh0qyZNs+0UA/vqNGb6MZ60bm+LeAkgKmNhwVGpQRsk3vjo0pKnSkbHjFrulY+tHYtXyygKADFsmnu9yMYYzlpg1yV1c62/wHJovKi0wVD+cA/LPfy52Sud/6HCQNPK8swRfkz7LsyzfuFz96L4yf2ooeKdSwqcO1MkU2wsA1rtghUpBkTg+V8Bx/TPZ2Ub+wk3tNoapqAX0BIQOmPv/0C/vBbL+AbP3wNz752EVfHZiGX6Oovtvkz27Btgr6YwumLo3jxjct46c0rGJ6YR5J9RIDRJ/ljCmO5vdzq2x8WKeNWtuV8swTMKYWAFfMg4GMARsHAlQNYOrr75TUrfM4AEtuDk9PlPFjc5XAD8Qbzrvalb2kAZjuUr3lfsai3qZ9rXdXewU4c3d+HA7u6cIzHe4/sxqP37Mdj9x3Ep+4/hPsImPf0d5oJoHiCTMzFM156/TKuELjK260GgQ90hsxVu8CTTN+1JsM+9jYkHqb9FuXG/NXRJF4cXib/qcHuljgeGhggkGoynui4i/59+GTfUFnzMEIA9aoHoFhWh1pbMdDw3gCUSLHJ7E4j+aenpvCt8+ep2KYQp04gj8kHOsNm7RKh/hCjDIlS54gwRAO8DtaiifqDgJHcywsk9TUGMNAcxK6WAEMQPQRQTaE6c9glAKRmorXnRfarZGEV8hSpgTuVt0j6kyMe+ezblavi0ZPatFm8XLxfg1l1NdrWxr2ltuYNrO+M6XbL5mO6PbqhjlQxrMoN8twN6qMZgh/VyMPUQVrZPyeqNrFEED6Xy2E4kcSVxUWMppYwmlzClYVFXJpfwqWFJQwvElDx9+HFZUwm01iiDpKjXDKnO2wj1sZdE0HY59zvTywnsZTJU4cu8n4FQuQFjdR925u0NYqPwCmKvT1NONDfjF1dMfICOaDaRNWX/94//k2l+72GLeKFrrcBlGagCmTyAlAatSnbpeode/b2ghRQ/jVvfGkqTlrkyQhsOl6dULuv19Vo9N1ScQMxhvI3K4yJLeZWkScgWWUaatlJBaBk9y4vZ/Ycj1Vk7HpPCZVQSE0uYsEAVB41vNdGxNlAxqBNdLWOR+Za74XZ3ExWHF5gPJp1Ktis06rZZ8tkT6Rv2HcqqjC8UMATZ2dwZmTezKK8RfUrROQp7cGznDVwN9jViIfv2oN9/a24fm0ME2OTqKfe3s68dzAfw/MZPHN+BucJErXpbjwawKMnduNvfekePETg1NUco6CTENBIkRMIGm2Ut6SmiMywAmbiYot9mTblwSOvPLx7W9e84eX3I0dKFMtRM08p1vdTr13FP/+9H+K5U8OW9waC0UNDHfi7v/QwfuOr9+H4vm5b3yRFwCMpBHLHvqe3BXcf6LUZPAFOrY/qbmtEc4wdMSQPMQTvOxst6ytPJerVi2MYnV2yRdjNFP59HQTFVJSmFlL42tNn8BoVKgndpvpGDIZYR8EuAuIIC9i1QZnlSb9xtcG/qpebgn6yL/OPANQGIVSO0ClVsYi5zUmk1pPIlnKYyU4jWUqyzuvMXNCAAsvBpdrFr4ahvGW0I7gYHdMqACWgJEAnUCXAIVfH+rYWjMtcytoM31f/luneItuxQJjWUilOPavFyJ5ZjsqA2TagI1fZckSxJg8ETI2UnlDArZGSwNPMk/McRlDHc6XXUqs4GY+AljwEqt4kOAXaZCogM0TVn8CVgJt7S39d2Wqx6sJS0jb2XVtbNZAVi0RshN2jcqm8JYi8dIgklKWkpQgENeum9Nq6jzq32bDje3pe/7bj+SgFj7xr48wsY6tTsz933jel3NaS8dRQBoSaa1HrkyOQnTF90CBS25YC5e6p9PRPPFPrnwqZdVx/LYlzTyyhlAL2DXXi//kbX8Tf/uufRHd73JR77VhfIX6rfimGpwrbou3vePfdF3htP3nHHcR6ZIPC1PQCnnjuNP7tHz6J3/njH9iskhyl+CmcO8hj9w104hP3HMDPf+Ye/MoXHzQ36V/99N04cbDf+oqUw7lFKgITczhF/vDc65cwObtsm9xqPye1F/GtmxL8YyJ9d8e3VW4631kWW/fKN71rI+/ovXDDi+WjRze9Y0CO51SI3Lnu7XxHJuMEO1Tamxsj5s1vqL+DYKkdvZ3NZiIpZxPaF0uAWY4jgoF6xOMNBiJeePUSzl+dNNOgZuow+9uDVORrbDBYwS1qL3/qBnLtQgOuuZUNjCUEoAiGJ9Jo8AVwqKMV9/T2UQbHygBKbwhGuXc/TLLYy/UgAOXNQAUIGg61tGLwfQAogdkSef90KoUzU9N4cWQMa5urBD8h7GOZ7W0NoJlASSCpK1aH3rgP/XE/BpsFlAJ23tvoQzeBUgdBlGb5ZF0UZX1oRspXQzBMwKQlIBpHlrWFj/JSpsBr5CNF3sxRBsniSVYQsjbQTJJXD16z01H8yQv6XfFpTXmaMipDeaFZK+k4knPqVzZDVZbTmquyd3m+zWk+DncyiFzdaJ+4ddvPTQOqRZ5PVm3gfOUaZqjjrLBOxNf1aCRYjWN7QxjspJ61wjrdqDTdoSMQRF8wRJ2XuhWB00gyiatLCfbHlLGMJr/MPjW7XYEwdQjVabpYMi978rZ3bSqB69MJYykCTz2tEfS2RdBM3TlE7CETbtvHjsEAlKX6FuTxpHK+tql836jcsLRR1cK181gcuYQVKi9q/O1RjT64mSIxFSn76gQyZarmSzpqdmorKFN2T4qE+772eBCAEkOiTKaiUYMwM9FBxhYqgzMBHL66VQH6650X1rRPyQZSOcZBvatS4EnvlWeeJDSrqVi5TXX5QZZmBRWs7PQyEtfmUEgXUMlnYkE3gqLRk1B9TdmN+e0zm22y1NlfyyOPAk4yzcrKgxHPzX6YTyhvMhdMEAA+cyWBl64uUMleRqZsQqRINHIiEyg/Qd3+/jZ87sED5sFNzg2eff0qpmYTZlYjHUNxz6cKts5Jm99qjdNJKvtffeQwPnn3kLki7yQwaCagCgW0Q30dlX4fGqj4CwzITE825+a+sZyHm5cBuNxt083XH0lSJmprkM0U8Z3nz+MvnjqNl86Osb1tskxb8SufPWHASWXV0hg2MxZr964KyoH/WF8C5pqda2S59bc34p79PbY3lkYyNMIpAXUDsR0V8it48/IkRqaXkCKY0gxWG5+/ODKHJ1+6jDeoeMktvEaee4N9ON50F5p9rYxLs1nleCwF5XTY2VvJ7vKPlwQJBim96xVrSILfXl3Gcn4ZC/lFFNcoXAmGBKA0aqxBBfcx97KEi5uVkctRebCqt+eVdwNPzMcKmZJ+0we1Jkp7hQgsKH1yKuBmf9KMp2QDEsp3nIqh2SszyGxHTEAAazmdQTKbYV8pGdBV35P5j0CWFg+vkdkmGZfnTl2zpEOdrRaHlFYBJJnuSXmVmeT84rKBF3kKU67kVEbp0zOK2wLrUzNEAk9pfl/fsJFqgjYDYqxrb4ZLwcqlXEb6J/L+6mf3SAUBW8nSmS8Q5PFxATvlxdzxiilslbMXiyPd3Sb3u3uGfIgRCbToaIr19gfvOHlfduTSaGXAf+JH5m6bio3Keb20gdpAFVqHCHRD1bwvuOXIxfP+07iz3HeSblXVUHYsr2LsVAZXXkpgYbiIh07sw9/8+Yfx4F170NQSc+XEQt3i4i5B7xxEt7q3k1SHbG/XR6fwg1fOYH4phbZ4FI/dfxi/8Jl78YtfuB9/7XP34oufOIGHT+7Hkf29GOhpNdO0Vir3vR3NOLq3D/t2ddm11v6MjM3aLNRCIo3r43M2+rm7tw1VlEU2wvDjoJvzreCRCv3murj5nnetWzecv1vgn1s+f/P1zsC2UebHlZShW0GyS4G/ifcJaGlwRXKtgrxC616fefkCLlydsEXqAk6aTWkyE76aLfAkczLpLO5j3l/7rN1PFtZxfrpgM1BX53IECo042dtDENWBeFBrisUp1O5MPdeb9r6RJ1iMeKLH7HrrhOTedrTjXYtt57Uju6PEkXYCqBD55OGWNgwQ1Nm+ZHzGi3k7/pvJxaPnVygDtO7plfExnJ6eJv/fxOHOCLoa6hGRlRDLXJsp+wmEAgxBAqOgHRWq7Z6CftcSDdtHzNMXmRYVsfq4rpV88Vs9qwF05wmZYJX6oRwGaFZfg1OSPzIHl16kfQl1rr3U5HwoS56boWySZ1bNPBUKeRu8k/dlgVpnqkogad9zZuPi0eKrOpc8U/l4ZXNzHThs797h4/a84rWjeKNdr1s+RHrLDQD9bNNOPi5z6UqWk8z0zTEE75XY38LUMbTWfIX15auvREe8Fif2BXFgIIDOlnrr37OLq4jX+nE83oTPdXbjk22d6PAHrLxHZN6XyyJVLJh+0Kx9I6triDFWMZlO8z7bDM9lHrrMNjK5kMaVySVcGlvEmevzOHV1Fm9cnsVrF6fx8oVJ8873jgBqJ23lb7vFWMVrTY4anLy8zV05i7mr580Gnnkh0KBiw0ajTXFlhpfIbZhjh2Uyl0R+DUt2b812/LaQW8cSrxezqwzu/mJ2ne9rwz1+0BSMKputEfqTad50ssS45XFDyoNjbOqAwkYaZVCCVXjzGcbHdGzwfiU7Xk3ELU7X4uJagoUaggWvMet+ngAkQxRaSFJBpMITYGcX+oxHyBgIojTTo869ozjelSx+++fek7meRkEEnlRptrcV79eIQ/MprX+6MpPGq8NLePUawdNc0kZaNPIvJC1qIELW/ksPHxvAJ+4ashmk/s4mnL48hRdPD1Poav8mmQLK9SNjp9ItO/Lje7v4ziA+cULmZ4O2rimqDYZZDoF6mejJ3lumVG4htRRcAVul/a8WqUx4YB5zmQKefu0qrozNG9i573Af/vqnjuCLDx3AYQIhKd/WyFSOOt5MuiWuyRMJanntapdJX9RvtrViym8hlusKAdTZazMYJYBaTuXJaDcpBEo4fXWSYco8MMpd+d7IXoYD6CaIqq/y8VPvXRm1J9SZKaT1PFUCpnYTuYoU0itp9j8C9GLOAJIcOAgUbe/67V4VSRiYuRbbo24JaGktkkxpsnnnVEImTComCRW1Ife7czWuWSKZzskFuoD5IMFmT2sDYuEAllkP2sNF35LQSxK86DktAI2zLLWfmEaHZd4qECObac12aUZJ9uzqp7uohD54oJ9CthYjc8tMQ4UNvqiOtIZJs1kqY33DBmGqKdANQMlZhkazNlAgQ9W39azAohQurdXQOgm56/Xs7p23KApfxmNKuZXsNtk5/1jT4XMCjkkKb/VjxSHQpj2sbB2Xva9yZhxKXDkitaobyfuCAJNGVBmv1pAx3VII3wLUPxTa8Q373rbyJUVG3tqKmXX4wzXoOhSCjwBKppjuNac2btMdTC+jqqwGktNFXHomgdkrefiq6m125xe/cC9amqKubNVXvYK93c/rOS+8Hek3NnrlX9+RkwKBt0/eewgPnthr66z6d3WivbMFsXiEgNxnM9OaGVXwBX2IkUcPtMfR3S7HRdXGvxOpLKbmljBOPiFe3EnAFSa/rhNfsm/a1z+mnWQM6FbB/Wz9jP3HBohYB2vsQ6+euopro7M2Kh31VWFXix/NIQ0G1/A5956UfSent5uCHflHM68L6RJeuJ7Ca2PLmEmv4FA7ZfSuQQzG4wiTx9gAaPl5a4tl8uIo/0rSAzre2F+2VXjdFb/Z+cbOJx3ZnfJ3tgFUkXpNnc1ACUDVkjfvTItH7g7/8jfxFT2iMtNgmEb4tfbpuevDGF9Oopl9/e6eKEGiM4XVPxWTN0iu971zgaKd9y1sfW+bdC0+ycfsQmUvc0oBKa1Lk5WTwJSUa/E/8WqZwufZ/7QPmKwNijwKREk+SG5VbKyBmNgAnTcQJs9t4uXrVNAFxrT3lO5LFipeC7ouB3fPOSkwYMQ+qntuEKl8zt9UM5o107uO5bAulVdmyPRNy+HNuf5ZI+bfikAF5Mpca5NVJ5RwiPv8ONrUhFrqr/MExaFQJXrb6rGr228zUHv7/ey+lZieL1HGAoGqGjzQ0ob7mlvRQbkeqqm1PaSW+O4kgZTW7vkYZNo3mUzh4sKimfpJA5elWWPYb+dmFca2o618UsQZKR4z8kZKwG7y+3YB1I2kxu6U6Y31VZQKOWQX5zF5/k3MX79MhUYjq5vmelyAaDK5gsnUGqYZZuTUgWEytYophum07rvzyWVlpoQJBt2fy1JoFJiJdTYxAicJFw1gCjBdX6RwnM3j2lwBU4xfgEwLDFlGVgdsnxYEptTxppKrBqLW5RZTdszxkI1EmTMJKnA1BAqeAqT3VqlklajIZYlCi0tZ6+RSzLqaAogKcGlxpMdN34GMQSvooszjBABLVP5krpfOs1PbaC07lRLKxqLFq0uZFVydTePJM9N47doitBmon8q2BKYWE8usrKs5au6yf+0Ld+PLjx7CIQKpGO9nqXAvJnOm1AlpaWNcPd8ZjxKtt+Pxe/fgyw8fxANH+m3WqjkWtDVRtkbHlMJympUeSzipnPa/iiQFX3ldY6eQ0wet81K5fvWRg/jyJw47D3qsI2tct1sOeo4M1N4R13w7Yp2WyCgujc5hfGYZC8tZzC9nMEmlX+eb61VorG3C7sgQ7mm638CTGqhjy++VVJnlOrXXKcQIoURk9WQmeSxklww4qMWaSRtBz84RMk/A2mgfBZNM5SQINBMkcyiRvPLJLE5x6Hk2d7dWgX1LI30SaAsy3ctmLS39bTHcd6AHfQRRaoPKt0KW6dAMkASi7nc0hXFyfzeGupswz3rSvmYbTIdmnASgJLAEwA7vasW9rL8Tu7uN0Z0enrbBCgnKHJmfRib1rNIt4e6EukwQ3QyUikb5kpmsZr/0fakv4g3Kg/Kp/KrNiIlqhkvgRb9LqdhRWvbXBCZ/k8ltnn1T5aP9qzTLpncMkDEIQHmDFBK2UprVOK3MdXP7YPfUCiyw2EtUCLTeRt8QUBVvUrl/eKTvO1IqPFI+lTaNAhcKJZRyGwRQ1Wgb8qM+yLIhP34r29x+/wOTolK+eVwcLeDC00tYT1Vid387PvPQUdx1bMgsDFi45Yd30J1Khr7Puo1GQtg/1IdD+wewm4CphfxagzBWnzI1Ek9ROjweoQrT4Iyu19Yop2rRJBO0zma08t3ZxaSFgmZ2rW0AzU0RtHfEmXbG+U585mO6Ne0sMraLNSrdV65P2friBQJWmb73NWnRuZYNVJu5qqpJyrssa1wn41Hlz6PqVoNnU8tFPHFhEaemUsiWNnC8uxv39fcxDreXngaDpAeYQq5v86+icLE4snPetPsWv8g97Z5zfz3yQNR2z9wmu2NxVJTXQE3aiHugVk4k3BqoOgIoWQC5/uzF7l0rqwIE8mK2bmbbSvksldFvnj1rXvhWqFv1NvlwvDdia9Rt82x78w4Q0yUdTA69lBzFK9DU6KdcaKhHnABX+3PKMkgOvjSTpdkvKdWaNVTetC7fXysHF+RH0Trsbg2hI0aeb3KrwiyVZAaorTcEtmR+LjClGfU19kfl2QErnrPvSi5ocNoGiyzoHXeu3/SMTAodmGJZMN2SNXJQID1rawNgy+DPNllrK9erliOssby0L5QGoWrZX/pCITzY1mbd7Wo6jXC4gvpCPbpa6tHNsLurnjpCFd+R6Wwew4s5dPoD1JcCaKn3oZ2yvZUgTCafw2yzRerGKdbzRCqF60sJhmXIBbomD/Z0N+JAXwva42ELWpPe1dpgHvg6WyLobo2a2/PdnbHbcyKhfqdg5/wnxUNrhtZKBaSmxjD88tM4/e0/wcT515FLJ5lJAhm2FpndyW1okXJile+tU3Ku8b5AkHR78x3GRiRfLOL98rqhAcqqGi22r8YmG700HAnlTX5zQ0oB39F7So6QqZbPazZKs1baUfzqAgEVwdgKO2/M56aHlfgpgrKFTMkadYWvBrUtYVTwN82W61tSZLQWSl7YVIsa3FdlpScTDEuWPgGoQXY67YRuz0sB8wrmbch1D4ZyR5HSlNUUYaZo6FpMRp1ITFVT4stUsLSB7dMXZ/D0+WnMJLLmAWRfb6sp9Y+c2I3P3L8XP/eJQ/iNr96LX/rscRwYbDcTO9mGasRenVqVrs1tT+zrtfVNn39gP9/bZ+8f2tVuDaKNwjcacutSLB87svLOufqrRVaFrGCt4xnsajbPg9rLSU41VC4VrDO1BY/uaNmwva2yPVwbX8LIdAIT8+zIrEO1hVBtGD3BXjzQ8iCONB4jgA7Yt50rbDLkHWl6b6QXXS4k4qorahCpjJnSO5EdR2G1wPZYbQCq3tYEbZMnyNdXN60v5VcEHOSlhko745S5qEzT1tiRg2y3csygPq3ZopXSCgFJHvKQpzyqvMWg5Bb0rr2d6GwOMZ5q/qZ4BYxWTPiojWr/ha88uBefOjFgZqajMynMLWWtrWtzY7GKXZ1NeOBIL770wB7ctaeTRVuL61MJnBmZstEsCT6ZAKrTa++HMEGQeQxk+gSogkHtdVVtNvVKo2bIJAxN32e2lU/lX5tEBqkIaYPghYVlW8skb4MChyoebeypmTYrZr5o/3hf5i6LCbdR4BorT/UnhUXew6RY28wR39M3tA9GIpGyKJQmB2IZiYpfQdJYgXlZr6Ew3yRgySmtVQ5AMa1bo9wfEllbUFo84rn4ou7nC3IfX7SRxLoA0xShckMFNNhQYyBqx+QpaWckH4yUJBWslsnNDudx8dklxGojeOjkXpw8shtdBCNWqGLoroLc0ZJw59Jhcdl3CJAUBHjYB27K+C2I71kmGNie9F4oEmA/iZpjBPWn0clFM+uTMivX2/uGut07ev5jev8kPYNK8/xSGvPLaYxMzWNjdcUcV8khlrZRcbMPDkDVUAn2eILqS/8sGl5LF/nOuUVcnc/pDgaa4uiIRpEh/1lk/08XC8iTH0opX990Jl2KV01G0SkORm28x8Xu7mv0Qd9zgddbbVjPuCe9dOwku6N3eBhJJsyJRFIzUNS1DsmEL9ZoMsf0ACVEB35c1/qCwFGG8kGj9LPkjRPJFMYTyzg3PY3vX76M0cSi7bM1QLDZy6BBWwFE++AdCNLTREqeBsIEklT+5sSHJKdeMrPsjtVjMO7HUGvQwq7mIIFSEHvaAraW7VBnGMd6IjxGCIx9aCMwjgdrbCZLvEuOumTNZDNLzLNmrLTHnZR5DdLJssJt25Fz5zqyPjO5rN2XU5iMnmNI8zqb5X0GOQxSncmpitbp2ECZMuOR5XPH9c8YmTjj0YqB/8TKZMmiwSLdbKB+0RMKI0G9YTibRiRcZQDqyO4gdTbKceny7C1qG9NLJYxNF+GvrLE1c9GaOjQRRDUzFNnXptj35IhihHJ7jGFO1jKsb+kDbY0hxtuADuoi0l9aGoLY3xvHwd4m7O+OYYhhV2cD+qg/yyPfbTmRUD+oonBXUC5z7Cxjrz2Dy09/G5effQKjb76MhYkRZNixBIzUMLQBfU/dOgZ9m9gTAPb7N3HYt4ajvlUc86/iqH8Nx3h+3FeycIL37gqUcE9wDScDq7jbX8JJ/wruql/B8foSjjAcrCthT90qBmpX0VG9jsaqdfgqN6g8VCCzRqVjXWBKeyetYYmAaipVMqRZQ0agWR2NQmepZKyysOtagqgsKyYaMarUlHzArYXS2iiZ+QlQyZ15YmTelDQpd3s6omjgcyKbhua7LKJbku6rU6phyBW50qUZJ9sQl2kRGNTvMo/Tbxcmks6l+LUFnB9P8N4qDvS34YsPHsDf/sq9+Mojh3CCiqQA0O6eFir4Mfio9Gk0Q9PhSouNXLMxqIPK9EPOHpobQg5JUwh3Nkdsxkle9eQMw0aEy2m1+mZi7Y4upASSMd0Q+A0JGnvhp528TNsJa0NlyDZRU0cmx/o3JqfGX37CozuadZapANQIgbrcnmsdlDYk9NfUY290P4433o12fxd8VX573CnFLs3bgvTdQ/mVctCfbdJsRV1FHZLFFKZz0xQiJcgNtK0JqpNXOglzMXz3vMwVVktuBqpIBUNxyqGCwE6RDE/p1wztUE/cwI64o0bz5BJUMzV6X94bd3c14sEjPTg21I4OPhcKyBU+wRx/6yZz2kvGJWD14KEenNzbxefjtoGdzEtbG4NkdFG0xAI4sqsNn757Fx452ofjjKuTbV2eIzUCOTqXwOuXqSyk87bguZINXO/9/CMHcHSwA5Ub1QRqJSQp7LTWS2mVyd5yKmuzUC3sK0PdceOBmfwqy6DsvryyyoSkPP7JVtspVux3LCebTTIApcERtSzyHwHC7AoS6QyfXyNo5e8idiWtp9JMn+eJTyA0lc5iOZ02UKU1UluKmiSNCpzpMFBVuYkiKGhKBawWNlFDMCwwpueFEbbagHvLgg0KlINo52/vJXh/NwQQmFcXL9PE72pdmzyE2gAR0yLX4oFYLRq7fXZu92+I7c4E8bN1Ivbc8pp53xs9lURrOIaTR3ejl+0nGqg30yubXbd3ymSn5WsdxOvE53Y+80FoKxqe3E6ULEMNbtjjbG9aWyjHE13tTYg3hREnT5fjgyP7erF7sNO989MKoFQeaouSLZSFbPTbwauHclu986TeaQmw78ukP0WFam4phfNae5rOWdnLS9xAs8/4oFmL6A3+EY+RHmCxsE/qn/rBpbk8vn5qAROJIsLsvwfb2zHU0szuXkE+tIYClXMNpGoWaJnK9RL5zzyV8Xkq23MZArhMhkArb4BluZAnb14h6KIyr5ldzXxoJkQdnKTvid/o6K0xV9+2/qgHytd2TjITvpkpWwuiGSgBqMHGRjNrqtGsCMtbs98Zfm+WPGiSSuYM06SNc5VWASnt/yQQKPOn18cnkSxk0dMYQF88YG7IpY+oOVo53YHgnTiu4fKm5qLvaFZKM08CtVKYZeInhVoOv6SzhRlkitlA+aLBb63NkpMKvad41Gs0Y9UQqEY7gbJmtBrLoGp7/b4+z9plmdtyCPIYLYnQwKCZ6TGz0hUYHeNkuyBf1rYxmjBQPcncXs6O5KTI8d5tPrydPS93+reV5Z+JoL8qNysDlon0WGepUbTrKNtpK/WRpZUSJgo5xGM1GOryUxcOoatZJszqA9qqpBJXxgu4cL2AerblRva9gXCEAMxnJp6j7F+XUsuMh7oI+6B6kJU6f+tqDuNQf7M5i5BOXk2gK4uvVuoAYbYbDYxqskFBs4jSA97BhK9ckUxEJTuWzPQys5OYu3wGY288j+EXf0jh9DJmrl9GPrGA+s1VxAhoumrXMeTbwNHAOu4NreNEcAMHAxs4QPC0t15h1Y5DdWvYbWEVu3mt8z31fJdB93YRJO1mGGQYqF3DQM0q+nns53VfzRp6eezmdbeONevo5HfjNZssNArPNWCpsGF7QGU0ml1ys2AyKUwRWK0p8+woAlCVLAx1CvYEY24bhVWUlrJYTeRQWswicW0WqamEKYDqmO1U2OT/XaMftlu6GLxrAUY6VUMQKVq5Qi1QecoRNOWlcDIRahw2Qsxn5GVwcimH8xPLeOXqvAGnuVSBDSSMBw734ec/cdiAk9YpNVGR05qnEEGROqN1M8bvCU6rUNaXLYxlZdeRiYT99W60naBPpn/yTKR0y/Ur24yTH0qwOISUPsahHzZWqfBR4V1cymBhIcVj2rz8yeV2iY1YZaZGZgLvQxVwHyJtJdk7YWGoPFSeqjzW063ojuaUZS4ANTqVxPXJJVyfmkeRbSXmi2J/9BD2RQ+QGROcbDqTCe/r7zUN1lY8uullMQ8pBtnVLJIrSZQ2CXIq3WaFKgKtFRKYKBQoOMnQzE01zzU7Y97zSEqbZqTMrI/PB/w1uJvgZy/brJRWTY1r3WBTlEK2rQH7+ppxlMDn6O42gqWo/a72pGfkuKSTzGywM4Y9fH93Z6MBGSkyAinqO62NYpwRGzHa39diIKqX8cprjrKnPkb+RyG3ZgpBvCFo3nQO9Lfi3oPd+OTxfvS0xFC1WY35VA5jBFoyx5PJQJJKk5xLyKz15L5OPHKkj3yjZFsEuDbiPBDKZEMmHkqPARa2Gx3lGVAzBUqrCQO2JXl3lDK2ur7KLqaF1drfyv3TzJfMBwXgVIYCT1rgrPglcLUOzQZ5tvoY08BTAZHNyg2CvTQy5BkV6yo/mQPWbj1r9e69ZkeBF2d+onS5x/iU98x7IIEl5VntQuBZJtaOr7n1AQLK2sRb6wrWSpuIttahfW/AwLlmyy0OS9T7+PjbkAGo1U2kF0qYvZbD1MUs2hoacfxQP9tAmDzR7V9kjmDeQkwH0y9wl2FdybmLKUb8RQNd75u2slfO69b1Lcj7TY+pUnRt9VSJurAf7Y1h9HTGMdDdgr7OFtsAuIn5so6q8FNBzJTJm7LMKZet1oIuEbhMTy1ianIeC/MJpJYzKOaLVgYaEGQjK8soe4W0dfI+yXvfHaUEa62kzHJffPMKpueTTGI1epvqCYBkfiflTnzF9W0p7bqn93WUMi2nV2cmM/juuUVbyx0j/+trIg8Lh61fyApFz+kob7tyViEnCFpPlCUwyZIHZQlSdMzYuXe9Ur7muT1bov6w/ZvWc8gMSXsyrZjJ2RrlhnQD189dqMBIKulM+PiO9oE60tqOwViMCqbzqpcsCNDlCJiyBuSW8jnbU0fAzQ388h/LSc9NJJZxfmYWK+sr2N8RMo96AizSpe5oc/SqiSdOc2KzUWB+bPCYQeXvBV1r+YaAkQW2GWfWJ6BprxuVS8eUbz/5UoxyqylIkOWrQYTnAlyNwTozEWwOM/Aor4KajVRo80LUHVt5bOdRXgdlxpiX3qlZBZLW10pv8zKjdFgf384cyZ3fquh2PiXa+czNv/200baccuC4QpMiBqBWrIwidXVoCwSRps4xQywSi7BPtvmxvz+AlkYN3mq8pYI6QgXOXc/h9JU846lEI2Xn3miU7XYdz87N4sWFOVxNpZAReCLAVTvV+vQ4QdNAe5ShwXQQpSNIXTlKXSTkc16IBYTV7t1ssQsV/+4aJRtJnUK03TwdaXRxdSWPpeFLmDrzCsZPv4SlsWs2yqf8yoguQiHeWrOBHgIbgZ0h/wa66oka2WDlIc+pfvrgjXHfit7u950NROca7SmXNyQKixsVGF6txtmVWrxcqMdYqcZmpIpqu3xGSFIjDplsEat1VEZagqhmZ68O1aOCzzALNr1aQQaxli5gPVfCamYF8xMLmJ9ZQCqTJ2OowsGeRhzqieFAVwM7i5+KXw0ryhWmRzoVg5RTCLlG1EI0jVqo4EU62hqo/ComCdReu7qAkXlnlynh3tEUweP37sXnHtxvG6qGGkKawnImIDsL4u1InVLP7XzWS175qPqwzmtp1ezcOuRWeoUKj0ywlqhUThE4XZ+kECBwEoA0V88EYnKz3UHltac1ZoqpRvul3Lr1U8o/Iy1/53aS+9NMXrEaHyRtXXsnopsKwWsqdruOTDZZwPdfHMY3nzuHv3zxTYLUdfRGunBX0z3YHznEh2QSSw7xAUl1vk1eojRiyv7AfzOFaVxMncdI/hoWS3M2E0t2Zkq97MAFmsV0yq+VySnM+qt2bW+Q2WjfhJ9/aB/29jajyDaVIIBYWM7brKcGAbSHmLxpaoZLbV4jua49MmIedxaZPrWzf3mk5x1Q0Lff/hmlO5VzJrNaIxWgcDRFhop2KrOKb75wCV9/7rytuZIuJ++G8jw50BHF5+4Zwt0EUb/7l2/iD79/FquqhzLvaWJcAnIFAt5kpoh0vmA8pLujhczXx+/yISZJdvVTc4vQnlgCeGbWSMEqEw+ZFLa1xBFvbDAAIpOQqel59kF5DqxESzyGpliUwEBMXaSMurPKWvGRFYyOLCCbLqIhErR1N+GQW2dxA09igr1S1TfSDBLmAZ/S4/rurcrvnUjAVLNlS8spllsFGhsiBkxUtlqoLROXuUQKOfJcOfc58rkmPPhr7fBFakx+sNYUC/85vnEnSPtNlfLrmKMQvfx8Am9+ex4Hu/vwyz93P/ZqY1yCZq0nCmnmfqcm5eWd9ZdOZfHKqauWN7nA1j5BcnvNhmGK/FvohlveRTlu7xM7n9nx2fdMau9O83KBZU0GXv7xI0o2a6r6dvxBBWBthHxBZsOatZapjtYdXR6esv2xtEZSpqsN4SDam2PmfnyAdRGjLJS80Uy1RoIrNJPLKF1b0qnifw9kabOTciAFA7h0+ir+7j/9HfzolYvQXkmfO9SEv3aiFc1BDZ5qVgHm0lzKtJYJSM/RoKoGSi/N5fDtcwv4N89MYja9RgAfwoGOduxpbUVIW0OwvynOegIz583PzR4Z7+Hnja8pJ6rfd8iR16TUb/Wsvi9PrRbIL3TUJqL1DFowL/Cgb/1obAT/5xuvYoJAqplK6S8fPIxHe/tRQzkgHqjNSAXapBPoK0qbnPBYavhRp0xu4DIV0jfGx/Hc9THypxV88XCLuSg3kFJO10+C3q28rN8YuTsaIpGMkum4Kclbv6gOXHxbcfJEdWNyxzKpfEq3245fz0rXHF8u2ibK08vUJ9leQuTLUbZn8X8zl+QzkpWKS/XnvuH+CqbeTK49bNPO8vV+2X7CO3trPB9F2uqGTHet+gPb1+jMHGaXlu1ufySChzs6MUe5+Epinjy8FvcfjOCvf7oJh3cFyEs0wOJmh3/7z2fxb782h9rNGhxqjOErXT1YJp/5/ZGrmC7Ip58rXxWfBsi0Ke6BgRa0U5ZrmY7Yq+qoIx42AKWJCd27VXOu+J1rK+62/ioTDJp1ktKxQZQm1+RXn/0uFq9fQpYJz+VyFH4lBDbJGKpWMVRfQkvVBkHUJuIE1y0KdeRBGh21pqa4mVg7cZ/5oFSOypFpBi5WsdAVAqnMRiVOFevwvawPYwRVOd4jb4CpIEyL2MIaXxOo0SI/TXm7WRt52WG61doZpaZdiwUpAjkqfykqkquI1NfirsEmfPYohXEsYAsZd64h0miDgSYyUnVKr5Grg2nUSrNQE0s5XJlOY2whgzkqz+n8ChWuegz1tuCxu4fwpYcOoKc9xsok6GPc1osVwfshvrqTvFisMxJpa8OyGQKl1y9O4OnXr+Ly2BxmltKQO21tPqxFkwJYJvz4ihQlG0FnA9PI+N7eVnzy5G5zSHFwVzsLmXCW7zg2tFU1f7WonCmnRjtS2ehSgwRv6Wn2GJ+23/hf1zzabQGoVAE/eGEU33z2LL754utYyVVhKLYLhxuO2Z5PojsBoDwG7NWNSGzbzFj523D2Gl5fegWTuQmkSimrd72jkUl5ZAwGKPRZ74pBpqgZzUKxjasfqbfLrEGM58judluzdHx3K7RvmPqDvM+J1FfqmGct3FXbVn/bFh7vnbz3bipxI69+lDb1Qz3jhJV+dIqBuvrliUWcHSazTmTsObmc14JRzZRp5kujrn/8/Qv4y+cuYy6VshFerd+SyeAX7h3C+GQBL5+bwYWpCRTWS+hua0EkFLR+kpPHvWX2c77nq6u0GS0pTVcmljDP78mBTEdbM+KxiCmUqTSfXUiwLNfMdK+VACoWjbhcWLtyypIyk1/NI5XPILGYxVppw4SzNjIOUwG8GUCJ1O60bsbtaZUy5bTRZmW0IbD2V7lVKb6VrFT5R7M9xdIK5hmfFLOmaNRm0aysya/kSGRybgGpVJ6SgG36gShO/Fwzmnp85lBCebjNT942GYDKbRBA5XHlBQKo785hIN6OLz5+Asf395u78CgVmWBAe4K5DaJNcFimSGzn169O4P/9r75mnrx+/vF7cOxAv836mBRVg7mZLA83Z4TPenF65D1y8/33SvZ+OZI7XYAfBlkalV4GybP1NVwZnsFrZ6/bhsIXrk2yPabN4kHtXrO73n4+kjdSYMQ3JG+6O+I4tKcHn3rgEE4cGEC8MYIK8SSNSHgFfHOZWIe/DfLe43dmx2fxu1//Ib711CmcPT+BoaY6PH4ojrt7I7bORuu1xT9kOhbzV6ORQfudJTOr+Pb5RXzrzAJ+cHERmRWgUX0y4LfZZHYZS46CdA7nDazGQJWCTOpCdXUIKwhs8VpASDzYzPNYHqZrlEl9TS1SR4+/q9x0puZqd3jf+Dh5goDU6bkZfO3yBczl8mjw+fB4/y4ca2uzZzUr7Y20qzwV5U7+rEEyBc2EPXftOl4YHsZkMonWSDV+/ngby8bPunPluFPOfBRpO1fKr2SsG/SWMwnxfOvq249snRrxYit3VlYi94T+CmRrXf656RzGFnNYyq6gRnUb9FM2BMhznTWFnma1sIwdmLKy3lHeO2mrfrc/XD5KwnlUPtt6dvuXjzaV80Ddyk8dsoYX16dmMbWYMLCzNxbD53v7MEuA//TcNOoDFTiyK4T/8svNOHkgRN1cuocsIjbx774xj9/5iznqrxvws72rH8nkdbFYQFiDt+GA7fekiYJoqI5yPoqDfXFb8yQA5s08NUV8CFAe8NbbUtWX/u4/MRM+FbfbH4GJIFBIz07g+rPfw/Xnn8Ts5dNIMNHFXBZNmyvYXVPCwdoShhjaq9fRXruJ7nqgs74C8ToyFcVTrkB92xTGO06WYncof4CYDUwCQgRzMidsrVnjTxVYWq82YKXCUbo0cCCus0mFRR4tqvl+Le/X84cQI2nyVaEtVIOehjrsawvaokh575J7ZQEgId2mkNwmCjxpPUQl5O1rbD6D06NLeOHSPN4YWTJnEHJDfmUmhYuTSZwdp0AfWcRp/nZtOoVpAimZ0t1/uA8/9+ghoumj+NTJIezpaUEg6LthRsfl8D1S+SXXMPlfQQorG5WA4QtvXsOfU0D80RNv4hvPnMULp0dwYXQWM4tpCjLtw1NvG7ru6m7GQHecymSIea5Bju/OJbKYJfDS5q9XxxeQJODSb3JJHQiWXcK/Q8P7qSYrSJajqx4Hbgke5Gt/s8A2V+SRwHSTSq2CfhN4MrboSTUFHdh+SgSq18cSuDQ2i8uT06jbDGAgMoA2XxtCNeHyg/okY/gAodwSdpATxto093zyLC4kz2EiN47lYprPs08TRBwhKH7kaD8eOdaH+w924+T+Thwf6jBPdzKH07okgQ0ttpTJ3Qn+9vCRXhzf047mqDO7kz26Ro01IKD2IRMZc4uvGS6lzVJSLpA7SMqyy7dTxKSA6DNOptiPVh2akZIpYD8B0+7uJuzqajIPl5otUv+WMJXiotlXDaoIFGpdlvIpbz21lXVk1puYWlomoClY/vRdKRLaa0p7WK2sltDWFMJnTu6y9y+PL9peE3pOwEduzLUYWe7dNWMl5Upu1TWTtWWu6/5butfJwAS2Eom0mU0KwJgreSpetYxLs4o761sCWsqpLXTOZG3UXwDN1l7xW+/LRI3p0ABLJq+F8izHevIspkOfNUDGfqGFwCX2Bd3zR2sQjpM/8OgLC4irLsTbLFd3hFTPmt1aya0hObuC2at5bKyQt7OObQ1RW5NTXPjfx7Yo/mvEvLjS3cTwxCz+8zefM493g92tNmslRd00nZ3S1Du1V/nHC15+djy69Ywa3M8clfPNsMgyfeXUNfzHrz2N3/vaj/Ayz0cn5m3NofqWBhI7Wxttjys5yJCZYiwasj47t5iyWapr5JPnCXIvDU8ikczY7I/VD/uJ2fLsrAurj9sg6RB6VM/zWzIBa6S8kznym+dGTN7lVoGGQI05K5A5v8y+BCZkGqZ9GLWXnNYyf+dyAi+OJrGYKiFIsNW1KwJ/hApz1SZW+byUOVmlaF11Nk9di4pcslBEolDAAvvSXDZj+9KMEpgMLycsjCaXMZZKYjxJvSGTwTyf0/qpAvu0Brpc4vWX/3gqvq6g3qU0ypTPszSZTKdwaYHgju8LmLUFQ7ZGRM1V/EhrRTSorGstQZD53nQmjZHEMq4sLeJSgmFpwfZ/mmbaNjepa4XrsLc9bKZv0rMsLTxYkX5Eg/vjiNm18tLAk8CPZvNs/ROPbk2ZnrHS3XpPHFPNWvqfefwjL3Hu7Z2uqXIX8M9Tz5wnkhb/1auyUtD6GsWgOFV94kk2k8ULC3augSidO0DrHUX2t5wOS1yZXAotlT9VtDO9dZQhNczTEmVnkjJRv3YEg7i7udnKa7JAGUn9VF73jg4F0NNaz/J2oFX9+I2LWbxyQVZTG+addol9q5K4RBYlkumyptG+mpIV+/uo21LHdWZ6rH/q/42Uz/FogHXp5Pg7kXnhk3B1D26iRJA0f+08xl57FtdeeBJzPF8rZhHYKKGjag17CJr2MmgNUlvNBmICHExcC9FHhI2nXpmwmFyhvPPnPwi9NWbxQH1XIVi5gY7adVsTpdVNWQKo7KbyqSelUFWaTetgaxA9zX50ESR1N9abrbMWiyoM8v7e9iC6CKRkG62dkRMseDmEUBxBMoswGepydsVmlF6+Os+wgDeGl3B5OmlmeSNzZDw8jhMsTS7lMZssErNVUCgEsZcK6KMnBvELjx3FFx7cj7sO9KKhKWIbiZV7leso9rX3QeWXdLB884/MsYbH5vHDV6/gT77/Jr7+9Fk888Z1A00xNhzNgt1zsA8PHtEeUbtsg12tv7rnYC+O7O7Cvr5W81TX295knv40mzC/LCWxYGZ+LVQSu9ti7oM7lY2PAilN4njvrzS3SO1MFVOhkbYVgiQBpgKDAScF1p0HnthW5CrfAJZVaVlhtLTwQAZbIiA9f30W50amcH16HqHKGPZG96CpPo66qnr3va2WcGeoqqKKSSIQLs7iauYyTiXexGh2FIWNPFobAzg80E7A1IP7CRQ0myRPebs6G9HXHrP9mvo7GHjey/PelgZz7SlmdJSAS27GNS3uFPMKm2nSmjybCi/f2yZXHuI/O4PKx44fhLZedyfbvcmVpneltRWRQL0BGwXtAaa0SuFwyol2Pa9DS2MQUR53E2Ddx7IZZHloZq660u3Tc2VqAdOJFCPWGintO7LCfqH9nkrmFOPEng48dLjX4nv98jQSmbwNWEUoHDRzo02FBaL0TYGbcCjovPOxzDxSmWjdmTxDCZxp82e5tJazCdtPSgCKjF/KwM4ca+BEyqA28JUbd/EXuWKXx773C6CE0UprcnhBIccPBX3a4d2lVfFJCZANu8pCCoUvRFDYVIdoSx1CjW7/MekDrGl7506QysdMTXmeWVzF9MUcMssrkOvlno44+rtbXB9k2gOsc3PcoYd5Q/fXyeOloH/j+69DG25qDye9104QRQnr+LJHSraXdPKCTYYKKsey73J93p27wN+UWX3M3rtzef6pILUv5nlufhnnr0zgzQvDmE+kCJDIM/b34e7Dg7jv+BAeOLEXj5zcj4fu3ocHeK37R/b1Ye9AJ3o744iEA5Qzq7bR7amLo5hmfJrl1cy3Nrr1EYAZj7eyvk2yR/mOVyW8VrvQfmFavzc+M4+55ZwNeApQiO0LPElpSxfcGlA5JpHCPU1F+Wun5/HGRMYGxzr3BrHnoQbE++oRbqlBpJWhrQbR1lqEeB2IU+luIF8MsF9XaK32OjIEVstU+hYLeQNKc9msgaZpgqopBp3rnn4T4JIDisW8As/5ToLvJosFW+OkdVHF9VU2QaeISzmf4btXCYRkpienEd2RKFrIg5R9bVIqpxWKd5a64DTB3DgB1/DyMq4nBeaWec10EFDNkpdokb/WgWndzwD1pQD1AQNQ76X8f5J0UzeU+urWTzknEw5MCUi5GTzJBV3rN4EmHd06KweeNLiu35V7HuyelmukVtbMOkkDTsbv2Bc0yKSBLunfanQCUOJBCmIzdmREBqTsnju6+zpKxXLXrg2TGK+XpfKczk8FbadZahH7FkHOIuVbhnJOd5t81MkjEawxT8tyYMLy1PYdx/cE0dchPs46YVnL++8r57N46VzGylsgS+ubeqmfKIh3TFPXVYG1NgSxr9fpKipb8RDNPDUSZIUJqEyWqGzfgSp+51ppUxXIakCBHWRp5DIuP/0NTJ19xYRJFQWPj4rWnuoVHKwtIlyxzk7n6kuAqdNXiWiNZm9cEbjP6a+CVyx3nryY7XtOw+RN77uqAj2jkRdgZq0af5oJ4Jl8PYp8VoxPjft4dwgP7Y6ahxZDn3qL/zcUj6Lhc1I8VBGJ3IoBoz99YQQTS1k0BGvxiYNtuGugCRcmUjg1mjCgpBEojVrbiDeDFBlVjEbfFcIU2l1UOPcQPN13qM886umeZv9cr+F3jcp58m5s3X+PZMNAyleFzaINTy/h9/7yZfzZD07bNKaibQj6sJ/pEVC6jwqeTPEaggFT7t13vY+78lGvlnIoE6TzwzN47vQIhieXhAfwS585ji8+fMApZCro95vuD4HEbJQeVxxe+b53IpszgIS8QBO7tJlq3hyfrndkXpesiwr2mcr6GlTUs7Wxc1P6ILWQxu9/+1WbBXz10hg6qwleOz6BprpmcyAhUv+8M+TSpfwnVhbxwsJzuJy+REGbZVvfRDwSxOMnd+PTdw0gHpOpQbUt+BeD2SaXVy/HrjyVQjEcF7+4+61T7N5yv+oN71qv6D2eKD67KxBlJ2Uq/2hB5++Fys/fwCvKcdktXm9FWX7Gbng3lRb26fIrGxviLvxnaa7ExGwG//47r+OF82P83Y0e6l0dxJA/f98ePHi4x2a2Tl2bwb/5xqvsi8sWZ0dLE8FMPSZntdaS9cB7YSo0TQ0RG5E3c49yGkQCWQsJKo4EQqWS2t6mPROLhm39k+JS/xOQ2CK+qrin+A2tr5IyoHVXjQ1Re/dWJn9vT040V9Ro8948xscX+H41utuabbZMpO8LOC1SyUoms6bkRjtq0X8igj0PN6LrQMjS55xJeOX9wUntRflQ+Y+8lsIz/3YSM9ezCEbr8ZVPncSXP3kXFeMwGqNBW9tkG0WLV5H/ajP4fKGEH71yAf/tP/uP5pL4l7/4AL702Ancf9deac2gBlT+UpnIBsTnjAewLgxAmbKqPAk02VOm1EuWULti36fkV1y6vnNZ/+iS2pUqhmGRysvY9AIWl9NWTwKnzY0RGyiwmVvKSisUlav90busH73Psr82NocX3ryCP/7WC3jhjcvm1VPu3e860I+//rn78NXHT6Ke8vSWsudWZe21ecXvkW7pmiBqluDp2Tcu4M++8zKe+NEZ5IoltLMtPbArhs4GbfGwiY5wHXpi9YhGazGeWsG//PYIzi5k0bsnhH2PxLD/sUbUBQgsKDOMl65SL1mlHlLaxBr1w8Iy+9HcOlKj68jOEkRl9Lva0LZCvZO89u0BIl2Lj0rfMCWffVGDVjLXC7M/Ruvr0VDvN7NAmQSOp5J4aXKcQKmAYG097u3qwlBjE1ap62kWbJLgaInAKLtaIqDSXLczVzQdSXoKv6WB2ImZRSwnk+YGXJY697NM5IBBZnAuoe7w0aVynW91UtJNab65WXjk3d6+5+7or+SCSkBWPHISNpsuYWR5Bddms5hZLtjvcvQTDYfMsYTtHcgXBaDc9/THC+9ETnrqHQXxXAfKdPedU/tRI7e2mvkh31Q5aMuTmfmEzTArc+2Uh0dbKF/IH5JrJYxSd63yb+LXv9SMT1CmRNkG5UAiQ53sP3xzDv/pO/MG5DubgzixR9v81CORLuL8yAJGZpaxp6vR3JPHG+Rp2JmdxyJa00xeVFtl1mxi4a7EvPJ7K1X87vDqphxFrGTTGH7xB7jyo+8gvTCDdQrGms1VdFWu4EhNHs1V66izTFJYsw911FeiiQkO1JDPqML0NfvOR6CSmARLCv+oIPIblThdrDHnEi8yzKxWopZ5GWiqx9FO7RfgRzxUgyIZXM7CuiHcTFHe88jUyOjypQrMJgu4OD6PmaVlFMhomsJyd+nDYqqA5WzJnGXIqcJQTwv29LWYq3GNPDeyYpwpU7WZudWzwuooLDR6bWtKrMGTbmKUd4QUtTE94PsvXsS//vPn8eqFcdto16/1XPu68be+dA+O7uk09G3e0NihDWCUk3VDlW7dI5OnkJK9uvMuKFOCTWuocthh79tz7vATJaZFo/pziTS0iascBEgxrWE9GEnYGinNLsFesr3seiebEmy5VQInvqOZSNWZ/usFCkcbeWY5WAR6h5zR9hYzzZs3ebAZX3aiCgL3ypgfC4sp/Mvf/xH+8plztg/UoH8vHm3/JKK1DQT1bkRfTPeDkroo4ZsJ5mQpgbHcCF5behnjmQkqs8CxoQ588f69xlhkkqc1LsrKO7VLKxb7I3InNwt8p24rDywLy7+apASyZj6qzKRFLsFlBporOC91YmpyHar2qKl0xWCjqEzQzfH/uMh1iXIeFcrp0KikXKGfuTZnpnky95HTDHnCam8KYU9P3Gbw5FhDayZeOj+B3/nm67g2tWR9RiBGAnWJoEgbB6s1akZK5nvxWBQNFLQSjjIBEfiRSWAimTanL5YQ8jI541A8AlD1jMsBIpdeiXPNUiUzGczMLdnghxxWtDY1oinWYGYmfPydqvkmYpz85mbtGvOdx+TYEvlsDbraWsoAigoX61frWGQymKQQTKSy8Meq0L0/hIOPx9F3PGLlt6GZ2XKZ3jFi2mSKMXkugxd+fwaTFzJUVmHOCI4f7MNXP30Sx/b3s4wrbW1KJOw3ZXmTgE8C+6mXzuOf/G9/xHLO48ufugu/8Pg9eOzBw5pmABke42d6lWyBP8qJjSL5QXnwy2vr1tl08K5J7o7KjrUiIMU2rr0ITUiJ9OgdLoqPGklmqF14AzJqe1LKnbwpB9HNjdHKnPf4P5nK4ZUz1/HEc2cIbF7E6OQclZ8gHnvgEP7a5+7FfUeH3ObCYmqOgbk43jNJbm5Ce/h879nT+JPvELS9fgXTswlEyZs0cy2epmZRxzqU11tV+1x6BQ0DPpz8hVZ07A2iPlxtnictS0zT2gqbTYo6xcIGsjPsI1PUMeYInNIbWKVcMZClwBfWKE9URrt6qUu0E4jxm7L00EbjcrcuAJnNFg34SxarHarvqTy9NVNu5oRpYDnLs6rWQWpPOjVfKdxac6W1WCXet1kS1o9tGMtr8SfNaDdGA+ji9wd7Wk2PWaQsffL50zh17pq5Lj/UFcGRrjCifsbjgdf3W+w/zVRuvjqqvmXGnac+uUid4fJsHtfmc5gnoNLaYS0BER+u9nRClqvqSbxeOoKAkOrRgqIs1+tW5AZt3bXqVsFMt3WrTKayl6nMkraJcdx86ydF4okebap9lkqY3QGgtJF+hPJQfUE8VU1MSwDiDTXUW93sn4+YRLJ4dKaA6YUSmqnD9LZGMNDRYGu2T12ewXwyb++dJKjaRz1Hslb9VrqvtkjR9j5OFnplo787S8lr2OVf/8P45mZifBgjLz+FidMvY3H4oq2BilZtYqiqgN7qFXMWIVahj4UJmBoJnFr4Ua0D3pFvi/ajRlI/le78RgUulGrxB6kgzq9oTcGmedVrIXBqC1FRq61EmoJQXnTEROQAQqFEAW/+/tn6tMhbjEres1IMWmQsJqfm3dMWw2fv34eDgx22Vkj71Ag4RYJEuFRobIhBwSsva//8Y4JXSuGN1XRHSBGSQeapnA5PLeKPnnwTv/P1lzC7mDYver/4qWP4woMHcHxPF0KxoKXD0iQQoPN3IsWtyldrY6O1a72jls3gvb2zA//EiIxKQvffffMVvHhmxNxqH97Vjk/evZv11mCjn5YBpf9W+S7/ZACpSIUpQ4XJA0+SQlICWWabOqr87D//6EX9V71TwBqQUlBx2T12+JYg62MZ/92/+g6+9dx5W7+xL3wID7U9glC13BNbCsrxfRByaZHp3vrmGi6lL9i6p5HMMIqbWcRDYXzi+AB+/pH9iEf9ZGLq706IO/b9Pqn8qg4KKrL8SgmTbIPTixnML1PBzhRs01yBkBVNzbNdmU05mabqSlPs2r9Mbss1Ha/1VE7As1RU3j9hkqCTQpgtlpDJMx+215tcvK+TIdc5PsCjhKSAzemrc/jzpy7i9HUy9FTGZoBkgqfNGpVv7dMmJSmZXaFiGDLvdioLmR/ME2TJZE7gqY08JhbxYWo+bWsqWhobzcRJIEZKlNcG5cBDG0JqzdTCctLWTMlbXltzEwEaQbra4nsgq0f+W61UfnOYnUqitqoWHW1xCjq3J4dYg4D6KpFLkuBpZjaJat8mWgcDOPalZgzd3yBd0tLmYryDxOjkTGJ5qoirzydx9aUkwVTWwFp7WxSP3HMAD5zYY3sodbSw/zPNMufTe0vJLJ568Rz+XwRQswtJPHb/Qfzylx7AVwiixEdYCe4D6u9sr5p1skETlod4nTkgEp8wPlBum8YnWSbikwq65V1rNkoz0qoD/r/TRfGRo3JZ2FG0s5y84zsRFSgJdG2j8CpB1P/3d7+FZ169YF5ymxvDuOfoLvzffvUz+MRDR/ncOuuCQdG+n3LVezJJ5buJpRTOXRnHE8+ewY9eJu+8OoE0AYxMYL31fgIzstpRX+05GMHxL8fRviuEWl6XslSkF9dRSGxgJa01epppoo6R4j2GdYKqoM+HcLAeWsSuveFCDBoV15YmvR1NaG4KswlWuZkNfksmueIJ4pk619pkOeLQZuVKmxxBZfJFszzJkzdJd9HgidIqfqN+b7yL5S4HCuJXSrucXsRZli1NEbQ3N5CvRBAN+8h7Q2bWKBNXgafvPnMa14YncJjA6Uh3FP1xv+2dJAcbqsvbqM2/MmR6TrmN2anX3nghllBgnS1mVjC5vILRxSKmkkWzatL6WjMLZLu2DdgpHzzgZBG6/3atYL/xGZlKO9N4yg4LbiDCPV3+axWwnTC7ZELtDvVZ3b2hlvRNrw/uPP9xkfKmFLH9aKucyblFtuMsGgMB9DXFsLe9BVTjbSNnc90veUs+kCNeEeivZFcVKLXBGeZP660jgVqz8JJTt5klygCWt8zxNUg80B5je69GI/UdreOWjFa5qky8gVoVgQuupNygqYKjqod/4W/+5vSFN3Dph9/A0uQwKjfXEa9cxUBVEYdqCmivXnMjZgw+KoFtRHkKPgp6dcC3w2kfFVJWZXseqtoAZSqW1wkoWAu5zUrkKehkcjedXMFIokRlsgLTKzVY3vQhXeFHvjKAUk0IG74IEAijNtKIcHMHagMhs4220WIyaZnhfenhg/g7X7kPD9y7F/09cTTHnfmNOka55F0QQy8LWZc4d9DxjpafIlMnoKKkGY4nX76IH7x6BZdHFwjuwvjkXbvxG1+9D/ee3GONjtxzS/jfdjqUcDVW5UXvCgzqegfd0Ty9X2L+cmRW33r+koXn37yOEQJKTRVrnyxtMmzg5sakb5GN3KhDyVxPTiK0xsnqj/cEpIqs0xUGnfO/lcHWkWFHfRvbYnFbyfBeFb87n0jjz585g3PDs9Sn6tAZ6ERfqB91lfV8XRHdCXI1oVHJ1c2SrXu6kr6MdClr+4QdHWzHsd1t6OtwMxIaKRY5Rv4+6aZXV1bXcH0qgVcvTuGFcxN47swYnj01wutJnBuZN5O2qYU0pgiuxudSuDaRwNXJJZupmUlkzBW55/lPgkbKhCdYfpKkbq161axZNETA1xQ0wCemHI8GbaZZSbT1VDwRC9AbMgeal3kb86RRNzHyPT3NuGtvhwnV8dllaJ8YjRjLHM5t3Ju2zSJ3dTSS77Sipz1KEJqzfao0+yQwpnJXu5EQ0IikFCTxqiyVLtu7iunQ7J88BWqWyxKnfNjfdydX3pu2vkkKWyHnnF7I+5/MUaxO7Em279qyo4l0wRS02voqtA8F0Nxf3hha/eNDIikU/ggVuuIGZRuVyNwqlcgV80CoGTEzc2TZqHzMrTCvVQgyHXnqpXNmZhaLBrB3sBOH9/S6wQ+2PQNP5ZknG2xS7TMfnhkfBKr0HEOFfvd4o7UTkgCELnjPG2AyAGWz1D8DpA7j8UadvweydWZ8pzrkR7ReAylu77bZhWXMzi0jSeBwcKgHB1lnWstyA72f4rW0bsAXDaGnoxltBBUCEQ1hP/o64zhxoA9H9/biwO4uNDYEjJ8XKCdk6bBRIlBKsjkkKrF8bQ3zF1Yxe6aExBWmeb4CVXkqd9UhtMUaMNDdigO7OnBoqJvp78LhvT04tr8P9xwZxH0EhbvJn1vam9AUj6KFoL+zK46+3hYM9rdhD7+t7x/a1Ym9A+0Y7Gkx9/tKn9aN9XYw8N2u1hhaYxHymRCCQZ+Z+gqsafuDNsard/YPdNi3lS+B0Yfu3mPHXYy7vacVEeZ/cmwG336KOuPwDAHjKna3BKngEvDZAFHZauFnjdi21Ly8rO9sagI9mgUM1lUh6nOb+/pqy8tGGMiFjDfKikdAWHzVufYX8NW+izrqHmUff19dVVizoO/ZzCLj13e2yePBIu/Mpc6u+Kw97/10w7sk+036/YdLN3zVksM/7G9rLItlAiXNqA61xPHwYB9+/vA+HO9sQ1s4hO5ohCGMTrblzgjBfjiMJn/APO5pRlUeLTU4l6LeN7ucxRLlj2SpwSAyXU2MZKnL5dhPNTEiU3g9m+BzaR7lOVj14bwxkucwWa6+WM4WmFLerPgv//v/eTM9N435q2dRyucQrtzEydoc9tUUUcNzyyDBRoToo6XOOYwwD7TUKl3h7qgU0odd4LdDSovSIeBn12K4vFPcqMTMahVeKNbj69kAFtYqUENNVzNOqPMj1N6LUEsHgrFG1Pr8qKym4sNQWVOL6lqCoXo/av1BTF44g9NPfB0TVy4gUr2O/+ZvPoZf/PRxW4BeVcsvmfK5/W1H5WM5Tbo0xXwHecL0zhAj17eIwq9dncRv/+mP8MRLlzA9nzGnFb/+pZPmECIcCVDAU9gzne7zbBTvJx3Ki4LeVfDydkfz9D6JCucaO8Rrl2fwvZcv4w+++7KNomnK9v9CEPkPfvUTFH5Be9SrLi/5HmmUeYNA2wCUbrADmpMIASce7V75Ja8oRLrvFYG1BYFVv0w6nLnHOnWyN0en8Q81knpmFC3BGI7HT+CB5odRX+UjJqOSdofImBPbRG4ti+fnn8HrS68iV8pjkMr4Vx/cj4MDrRSuPvMo5ZgxE2fk5eB2aSvH5eYuc64NLKRy+JOnzuHbL10h83fbB9hXyIwE2uTlTqNAMi2Vgi/FO50tmrlpzkynWHQEI4MdMXz+niEcHqRApyKg0TetBfhJ01YPcpnmjfKR5H4jP5WOzvtFtqMfnRrFd1kW4/NJyCHNJ44N4O59HeaQ40cElr/77TeQyBSMYatPqrRkfnDv/m586f4h1BOMjPDdr//oIoFmiu/Fof1xSutso2T6KkO5zRXNLVK5zGRsZE+CRSPQnXw+3hh1KdviU+9OSo9A2FIyieVUBlqLJSDW0ao1UJrNFUnoEMDVVCJFsDI2MWveBcPN9bj/Vztw5LNx+6Y2vbWKvWO0nQ+b5WHUY6cyOPPEAqYvZpGa06a/myy7GjRR+B4/OIBPP3AYu/vabYQ9SsX49OUR/KP/5T/jAvnmvoFO/J1ffAz/11/+NKqobCJPHpBlIIAy8Mc8yJnMpsz4BJ5uohvahMqYZQf2L/EBDdoo55bOIONmmra63Md0a/KqV22Q4EmzLX/x5Kv4Z7/9NVy5OoFIQxh/79c+i7/5c4+gs60JdbIuYH8w8vrl7dJWU/Le441yHF53sSvxdPKzC8MTBN5n8R/+9BmcPj/qeBr7X2NM+475zNOmwLqc1LS3RA3Y7O5ttc2Q5UwjoD1oDETvTCc/ZN/akYabybt186tlE0QXCGzIgzWAoM2Br4/PYX4pbVY0EcrBToKyXewD2pRZiqLF470q0rXSxus/+9YL+K1//XWcG56mjAI+eyCOI10RM6PSJIiVDYP36l95csXind5w1AYfIsl+NR2No2qNmMz6MgTas6kVTCwVMJcpIVmg0s52JIX9BuKl3pWDCs06SYmXzqoZmLq6etu6QoP1zvLAmcN6MsiOurZ4tlMpvqRLr6p/0mQps3RWoESgmM1mzYW5Jj0eG9qFz+0fwqf37EKc/UkbT2/p1fxdM57ydChnKlOUSdNpOVyRo5Uc5i1kkcwXDCxppkp9UC+qrNTWXRlRJtTWUP+oRzziMyscuTtvCNeb4yjpilHyf5lZSgaLFEtVo6/2N5MLcyjk8+ioWMGRWpntrRFIuYKVIuUTeKqtRGd9pbn69pqLi+ZDJH7GpcEdve+923ddNehfuZBJgoLKd6ya6Jbn42vVyBMY6nyFKB8VZHYd/RYCLV12jHQPIshzf6wF9Y0tqA01oIIId+bqRVx+9glUFFIY6mszF+SHD/QynSwcoVV+z4L3ebvgH4XtJLlbOpbDHSdFysIrUbgXGKSYdrU24LP378fDx3YZI/dGRl3jdQL9fZPFUw4fJWK6pKS3N0fQSAVpYTmHpXQeiXQO4YDPTBS0divITmJtRsyunAmrLv0RgJKnvVWNGvM3zTbJiQTv78zzrbLu/exaBs8Zn0YqNyl8ZpYzOD08g2fPDdtauqZAAzqDXWj3d6G6oprN6c4BA8sT/8us6nr2GqYKE8YMtHHzYYKnZo2gUuk2e+qbO917ohtftCu2L33LRybVy3o4NtSOew9047ETg/jsvUP44gN78Pjdu/Dw4T7cd7CbIKGTxy48eKQXDx/tszRqrwetk5pcSOP86BymqQDILamm6uUFSaYNWzLCKu19Jf59kPuo4znGIN9CXu8y0wmVBetf3g412/TYiQF8kuVwaLANbU1htw6RjFrgMJdfxSLbq1zBay3Vzz28H5++exADBJFrzOx0IoNLY0tYThfhJ4OXV7yl5aTtXSdTPe3xpG8nUikUCsUd36+yGSs/Ba/ISuvGantb0nMCrNlCwUyDtE6jtqaWANhvNv36nouM/Y7/NFKaXykaiFa+O/ZqBkozX/YI6TY+etukuFx83l+5T9eMVw1l2EpW633XUMi40d6puQReY9975fQ1vHlhBFfHZnBpeArnr02a6ZPWJBzc3YMThwZMIdaaJ0pwN/PEPmKzTgJPMt812mqAtybxFhtgY8oMQDGVSqg0T8ZnM1EKH9M7E8tRYMMX8mOVdTI5nzGnSGrjQwQkAgMaFKs1GVfmBe+1WPX8VtD75Qh0ym+7utpSlAjAw+iIxxBlmpQ2OVlYIn8XLz2ypwdf+ORxfPXTJ/Bzj58gaD9kMzt7BtrRGndONMyk0/uO4hTZIMzWBcPO6zLtvGXn/KOg9G3Fp/RSASfYM8DUFsNgXyv27uqgDtOKrrZGW25QqTYuFmbvlOMT6cjPi6e8cvY6vv/8GfKUHCL11TjQHkJnrN5eEW3z4J8d8opri8ploHtesDpg0MxoPfu+NmKO+mvQEqm3GbzdzX4MxP0896Mr5rc9tfobeb81iH0s48MdYQzGybPZVmRymS6UzJxT3xafl3t0WR3IesQLspASILMBMj4oq5vSygoyGepAyymrT+NBCorIo53nXl70iP7xROEtz++8fq9kr7t4bZ1vSg7ZVmygrz1CvY1tU5tDG/jhs7ZZNPMr/lzLEKC8jPnq0RFmGTXFcLCtBXd3d+Dh/h58ZmgQnyYIe3RXP+7q6sCe5mYMNDWgjcAzRFkrLlygjBLASpHnL6SymFhI4dp0AhdHF3Dq+uyW1cxrl6Zx5vocrk8tY5i/V8Ubm36zslREBCUM1axgX+0qwlWqFFYEo/azotttfydWuBa78n+Z/ev0w6XyB1R/JV6oqsmXysvq35lulTbdq9X7ZBByiFEkgJpcrUaJyrCmUdUANOtUE2lEfbQB9aEIqut8bgaq3odVltPi2HWMvvkKps69gdYGH+45NGje61rbY9umGjtI/G8rLeWG+OOlTTayCiqaAQx2x3FkdycOkmk3RMtrnozbeSncSukHIy+an0h+34ZUD1S0gzXOzCCTL+HaxAKZUS16WmPmGTGmWSilmWVyQ+vWCDPbiNyU23onkl1r9mln8ZHesQSVBh3ZRKqpEG+wP12dXsKrVyfxxsgkFdINtAXa0Enw1FzfyrYuhnFje/og5OWptLGCkewwZgpTZFAVaI2FsLcvjhgFqwZMNMolRdjI2scOKjM5Y6DvnNstsif5R8AsQoVdzhTkDl0goI+CvLs1QoAUtlGfGAGuRnsaQvV2bIpS2Wa9tDaEbG8Gmbtpw1vNZsmrjvZzkGKrXcOVbje65NHtpe+Dk/cdy6k7vQV55a/RP5WHgJJmreWwo4l5dzNvembTNhpujQWtXPaw3969rwsntTnxUIetBZNnT5k0yuTx+vgSFpN5vuVGmPP5os3wSZjKtE57wGRzeVtkru9K8ZPdfChIYVzvAJSlrlynNzXpt5Ce0wyU9niSmYlmdCTANdruTPhcLC4OPru5jtXKFQItzdoArUMBxPv8BFPue+/8tfdL5XiZmWrKLu3DE2ioQUNbHRo76xGIaYPEDSoSRSwspm1Pu4nZBK6Mz+HK2BzLM4NSya1jOzTUg5OHd1HpYZ9gGWq2wYaS1dZkFqKZp53N7l3IDayxvKWEWzL5R/95rGB9mVL+Md2aVF5GKkSWE+tEDhCikQBSae1NmMS9R3czDNn6oS039aKtd98vKQJFxqC6t1P+EUDTkX1WJuGdLTHIo+DoNAFUMsv+sYZ9uzpx/4kh3HWwHz2UvxHyM+31WKc+L4VEZPEpKD67Q3JtYzvt3okeuOGHt5LFsyPoHT5eSRBVy+/K5bs/UI96KuRyWmNt8YbndV2OnzxDCrnWmr186iqefvGcKbpypLWnLYiWsPO++THdmqxoy2eqbQ3oyuxOgNaAlK8ajYEaAgXKhFAd4uE6tEbq0MbQFKol0FKoMdM/vas1r/OUf3J7b7GKdzBIfGhmZat58Ggm4ORl+XzB9hnU1hrJbM7Mr4slgTDyZa++SapyXeuWZwquoAEwFwTKeJ8P2HfvBL/iN825Fr8px0Pa0kMyTPe07klu+i/OL+L1qWm8MjGFl8en8NrEDM5Oz+Ey7w8vJTAl50oFOW9aN7knr5PxgB/NkRBBWNjM/npjUYLQGPa1NONAawsOtbfgaEcbTnS141hnG+/H0R+LoTUYQrimDtWsrTWZ92VXMJ/MYZ56h9vSIIPx+TSq2js6f7Ohch1D1UUM1qyiuYZgQm54mSdtCBarqUC3r9LM9nTPFTMLzY4fHil+BbkdX1yvwvVSDSbWalBXuQk/w/sleeGvZy1pbZcAlOLUN7QgfSW9jLWVgoGlqto6VBE4VZa9olRR4cguzOHa8z8wAJVLLGJfXwseOrEbBwbazCbawNOOpHm8R+SE5k+A+F0tGI9SSWunstqlTcNkiqIRVEvTh12TP3ly2WRnZz3KVXGRHULrS968NGVrVI7t7cRAZxNBZYAP82kxBpWLVzQCxjLT06yTwJQeYfkpqF5N8JTpnUrT+03HqnoqcFSgXh+exgsXR3Fldh4bbItdgS60+9oRq4ux6wrWW+rvGInhySxwLDuK2eIsrzdNeR/qbrb1O2LAUs4FRkT6utijl3blXaNf+kFxvRdSmcqRgrehrjzraK2P4pK5nkbTtpm0C7on05OGsI9gIsSq2IQ2oMwX5SI7j8m5FLQR7lBPs61BUpI+fO50K3rv3/SEkvKoIKHkBJcDPjJn1N5bR4fazbyypzVqZaZy17vy9Kc9La6OL2I+IUVtnWVba2uvVIfOkcUGtImvFpsrfiVTCps8awUD8tjn9mPS3lIrLFM9s2UGUk7nW0kAahPpnHZzL5j+KPMRzWh5wNveVRvhvw3Kl/Wqkm0YvcZ+pNmgpl6fzQiZyRKfez/ld7sk0KZPhJpq+F0C9I561PqqkJoroZimRNjQGgKCyop1VK6XsFFye2vJNl7OPPYMdOLYvn4EZb6hti/nhwJQfMb4KI9K/e12B4+32OMqa0+B1j2V351QSP7KU7mw2fg0It/T1mhtVv1G+0gd29drDhHKT/HxrbM7QIrrFvGx/+l2oDGKKPuVnDokqbDOLSURJljSOqPeLvLZaIgMT+vn+LzpDNYBXBoVrZiwrFl2plmndq98337SsXxu12XaeX4r0ufUafVtteGdabglMUKWa6noZmxfevOKhQ3mtzlaj10tAcSp9Lt+7B5/1zR8TNQPXSGpu2vgTDxIcleeWgWq5JAjWF8F7Uklko4qh2Z6TqZ+CxnyL8kN1p3Ardbli5ebXOG5gsCRBrnkSTLNtiiHYhtrq5Tpcl7BOBmP2qmBIgZ9Q+/JSZFAl/ifO5aQ03qswoqZYsspkQbkNOBqPL+cl/dd7Xxf/7TmSXJFQE9xhdiPWqNhM51b4P3x5SSuLi7i3Mw8Ts/M4ezsHM5Td7o4v4RL8wu4tLDA3xMYTixjbDmFiWQKU8k05ggaF/m+Np5Wmv21BKt+P7oaItjT3EQQ1Yoj7W0GqA60tRqQ0v3BeCN6G6LoYhraGVpDQcT8PtRXVqOGpVjV09r8m13VJZz0FdFc7YDTOjV/7QQsN+WaeQoRRKmCy2qlsml/P0xSk5FsnSN4OrVSi29mA3guX49I1SYaqzZsBkn2ke/U7d+OJOIFojQAKkCWIZBaXCeIYsPaVCituOd8IdRoc0gCqpraeiQnx3H6O3+CiQunqDhv4vjeLjx6Yhf62hudJzcxpbchKaqu8PhH6bbzG4MOd4y8ePVHyZIWwQ4iAKF0upr82SDXt5ljMqLlRA5PvnoVP3rjGsanFnFkdxs+/8B+9LTHnLfEMnlFZ2Sdgsqt1jyRgVnZSYESoCLpMS+8M5XbB4VgFZX+tcoN/PDMNXz/zHXMJTPwVwTMeUSLrxWBmhD7gHM5fseICRTzWNtcxVRhCvPFOTP5kpea3QSQMhmTEiJmpU3pvN5ur/K+3hVwSWsjVuZFjFz33wtJTmvkSsEb5bod0vMSFJqFkhv6kZkk5hIZYxTyetlN0BBk/cnUTXSb0X5EyZWp8iw3uAKX2sRbYEj3VA8iedmaWcrg8kTCNvOWOaPMHn/504fg91djZHaZAo/AhUJQxOqygpHZQx0BT4iCQGYQGqHUbNLc4pIJXPMspsEG9/hbgjqUBK428pWZWyWZmTbx1YyWA8R8SmlksBFEpltCuJBZxWppHU3dPjR2UQgFqlBNECWh/9av3Pmg7K8W15GaKWHuah4TpzNIEkRpRq63yYd7Bxvw1WOtuG8g5ja/LFD5YJ9vb2lEX0fc9ssL1Lk9hmTCqLVPZo7Ho75QrrZ3JZWJPav+o1kolpmNvupc62kk+D6mtyGVzc3lowGHSuwb7MTnHj2GvQMdZgJr5axfy49/6KWqD6khUL5qPYU2lNf6QJmGTs8nzLHEwaFu9HS38hm2G3teqWKwxNkfI/HGdfb7YlEKMEG92ht/Vl9zD7jDjpMddKt7ZSrzjvdEeodKciadw/krY3iFMuvCtUlrps0RHwbiQdv/SbzJIzvTpz4Obx9uIpWZVEhXjGq77iGtFZYVkWSB2I027lW7kbt4G/inHmJgiaBc7S1LkCTAJKuDdDZnMzoCURXUJSK+KvTHA2Yi2Bio41fcbJYcPJmzCr2n9UIW8hYUTyaroFkrHu2aYIzPaIZX22Y4mbSdKWXhdsIW6X1mfIPpUPwCa8G6OhwisPmvHjyJv3HiMO7qbMfhjhbsbm40xxENklN8T5s/ZwjwtNZpJJHCxblFvDE5g+dGx/HUtRH88Noonr4+gudGxvEC770yPok3p2YJuhYwSpA1n8mS1zPvLD9BUG2b0hTwo4/ASUDqOL/7YH8PHts1gEcH+/BgXw/u6e3Efb1dqPp8bwMB1Bo6atbNvE3qmjLGckYn/8hleXV5xofs3Y5OFH245H1hlQ0lt1mFK6UaDJeqkV6vtFmkrpo1yLOezt8PbRI06f02xiNGW9ioQlqeOahsrOdSLIh1VNdQIQtHUReKmGv3xdGruPbCD5CYmkBVdQ0eOjqIz9y3jwpceHsafge52QlXWipBY+iG1tls9ZuC7pfDHSUvQjXMrchVg+7fzwQp76oXjUSS0Zy9Mo1vPncef/rkGzh1eYKdv9JcmX/poYNmKrZF5XoRbS1WlLwjozETPkap+Ng4tWfq9sPvQq4lsPTJDDUDVWAb+8Yrl/DkqavIlYpoqI9hV3g34vXNZJLbe2npeEcC46qskJtOYKE4bxvp5vndWiqxzdEglUPtTVbNUGszFNsZY3pZjiqKVy5OEYBeZ3yViEX8NjrmKdsfJunbSk2A5SbzGDH+zY0KMtsV2+vh7n1uH7MfR1p+fOSVvztzoXzGApF9uMz+JLy039ynTgzggYM96G+PIUxw1BQJoCUaQntTGAcGWsxEU7N2EroCPEG/3+pVtvAKWs8k076ABo1YjgJcW9/VebkNmR09BZaE6grf0YyVZrK210CVibxb51L+tA5K3vokqKMddYh11JtZnWaC3ObLdyKIxIdvuq/El3/PLJZw5rsLOP8UQedCCfXMf3/ch0/ta8LPHW3GY3sa0dXow1xxFbMEpYnsKoLMl1xJdzY32CJ7bZa7qaCGJj4gZfg9tDrxfStcASaWV6X6lpLNYwUVf+NZH5SUXckambCJPD72USSvelwjK4fyvbeQd9N7YPtBmT9qvyW1U1cd5ftlGfxjI35b/UADU5NzCZy6MIa5hSRvb+K+Y0PY29/B+mfd1MiZiOqbqWM7knnyDJ87d5mK3utX8cRz5/CDF87Zxs4vvnEVr54ZxplL4+YAaXYxSeW4YLOkmn3QN9WOKhUf+bfMCa0dKbB/us7MoxWEzi2l7056TuXJdpRaTuO1s9cJCEcxMrlg+1+1hOvNfXksIJNYJcNFbK/x2o4fh1sH/dlB4pY2kGI/qAErlKvO7tkTBFEb5NsVBlpl2ievrHrPvMXZU3pH66wqzDSwI1qPwWY/9rSFsLstiO6Yz8wDm8umgjIRlCmhSAO2tnaKYM0cM/FaEyba56w56Le1RnnqyBrMk+yQu/0AZY2zWnDfVhB557cV+LJmwHKFApIENKv8hoDSAwO9eISgZXe8EY38TlckgqGmJhxub8Xd3Z0GbB7q78UD/d24v4+hp9sAz97mODoIsqL+emifWg0S5ldLWCIgnEqncW0xgQtzCzg9PUtANYVnRwiyhkfx7PUxAq0xvDg2idcmpwxkTTM92ZKceVWgVqaBmhULy/tfFFW/Phj+zaaqdfjZGbzi1yCued2rr7B1T64aXeW58x8P6VsC22oMY6vVGGVIrLuKHqxdRaSyPCpjz3pVcXuk52sJDIOMI1q9iRCPqbVKpKgUr8oudKWIjWIBdcEIagmi1koUplOjGH3jBWQW5lFDdCxX4Nr7SbbETkC5kUhLhRUU/1irYsmx4FPpAi5dm7FRYSl7tgjVnvuQ6HaLQ895wfVW3X0r2TP63TvXzW3ayvtPjMpft7S5UfJUpoCzlyZsj6W/ePqMeSJ8k0JIiuen792DzxIAa12Y7YBPBnSrPDjmxfyZ+3IG1+B47o6m3N9OxvUcG3QlmdAqLyaTGXz39ct49dokrzbQ5I+hN9yHhroYaivqWBXe6PydI3N0Qsqt51BYLyC9mrajRre0SaPWQ5lSznagfKvvWf6ZDNlLP3t6DE+/OWrrk7Q+x09AozVIGjH9cZBMvmpYhuo/bY0hdDSHcbC/BYOdjdAGjz+eVPwkyBq1Oy2Tyl2OYBrDPltPtr+vGa0sE9Wj1lfpvKe1Ab1tUXS0hKCNfa9NyjX6hrkwFgDTjFOC4ClDZUxe5erI1wJlIORGFdW+2QrZ7O2Sf9SvZMahd+ReXYLU76unwqgZKPFncle1dfc439/A2uY6CuR7ei/UVItICwFXvJb8Vf1OX/HIq8Eb8/r2tPP5W7/jPJsB6YVV88R38ZllLFzLm6nMgc4gPn+wCQ8MNmBPawBdDfWmLCSKa5hLlzA2X8BGpXNPP9Tbjs72OLQGSp5WrTykZLA8t7986zTsJHtCaZLiw7YsOWDbKOhawldK7/sixcxghQ7MzycxObVgZkHmjU5FpWAJ+AmTa0wuPeQ9FsrmkC7w2gPWO9Or5+2GnZB2nKuR3syHdr774yT2g0ryxtnZBC5en7I1dlJwtfdYW7zB3FQvsH4uX5nAWQKs1wiOXj07bMfXCVJOXRjBhSvjGB6dxsTkHCanFzAxvYhxHsdYp6OT87g+Po+rIzO4dH2a35i245XhGYyMzmB6ahFL/GYmnbc9s2Sq5W32rEEmaIBMMo9tw9qbgSuVdTkYlY+6Jq9Y+v+z999Rlh9XmiD2vfTP5XsvvavM8t4XCt4DBIGmaTZ7ms12Y3ZmNLNHs1rt6h+ZIw3Pas/u0Wp1pNVOz6yk6e5pM9PdbJJNAxI0AAnLqgIK5b3LSu8znzf5MvPp+278fllZBmBVoQAU2X0z4/18+Lhxv4gbNwjuDrC/Osk4TxDAhYigOmJB9DXLQpmbgbq5v/L9Wkm3uvd3k/ysdoeV+XJ9Puo98WNpfUhE08BliLxCLsp6lmD+C1DZuikCJrlu8rJVCYKOpgb08NjF6zaCpcZgLUGXLPo5PxoJsnSvKVyHVj5v0/orOq2/6qLrTtSjh6CrtylivGQio7VXS3YeDoWM9y/LCR7p7HacT1peITXBuVQas5mcteMnCZxe3LIB61tbTJVPfYtU7xobGtDEcFujEQ/IUA6Ix9CXiGFNU8Lc2pYmbCDo2sRvt7S3YGtHK49tvG41IxOr+U5HJIKIBhsYE1n5ncvLGmIWw4xD/9wcLkzN4Pwk3dS0ASmpCp6iE/C6OD1jz6v/+YbY14I2QkOUxjJT4TQSPDXXBwxEaR2UAyefDjEapmY3scCCo5tbciPMrdVLiFRXzOCFVPFcCpQVtxlXvkZ2QkdkXbOIdjqNoEg7NLlYZaNBC+kkOzZ2aiw4MYfM9CSGT76PzNwsGliIMh7x5L4NZpJazHu5ynsnion0XG3mie+Mk2G++u55TKdypi4lgU/GBJZb0SdNCtfC9iJsGUIWqA5MRhLYSHRuTpmj58wHF1t96w7LpFve9a36vo+fWFctDvwhc5iey+LQ6UH8xSvv4d9/5wAOHL/Cexnb2PS5BzfhH3/hIezf1uesESoLltNG4onlivxSoxBp9kn5YE94T+XKb6777sOI/lSzvKtCtZjI5XCcHd3bZ6/iysSsCaGxYBStjU2I1kURRJg18d4CKPPJ0lWh/Ma4k2bmpzFbkInrIqOnWSXtJaQd0avp3OySmKN0ocdnlZ/DOH1lwsBLD8GL9pDS+yvVN+41KW/9/JV+t+IjIxO9BAYCT6s7EwYa/Lr3d4kEolpjITO0IX6iTFBZCABpDVVXi4xvhFCpWrL9tc70T1H+J4BinZeFJi0El7qGgJQaj2amtKmsvlc9KZRKpv6hfTJEui+VQm3kKXURgSndkzGKxkjI6stKMC1+LH+WAksGoORXqJEdNkGU1iJpnybJvY703Yp65Be83A3ynW4tP1v+RhfufOWdKg0CMoyR01lcOjiHscs51C0GsJXg6ZnNTXhpewt6m5lm1neZYlb+qZ5NpuZxYihnJocjbLO7t63B+jVdIAJ16x/ZnjVD7batUFgWGTv7MHL8iXy/Xn2LA1CaMQhoDR+vbYDmTskYLol+S51nOpnGzw6exms/P8myrkN7U8x4jPVFv7Ctrsw9/0jnX94hLfu2MljxUetnWK8k3Kt++U73DEzxHb5nWgDLnviRWOmZiNf2yHuuw13G965pZXgqR5bx5DgFMIKasck5W7vZQiFP7WdwdIYg6Sp+euAM3jh0Fu8cPm/A6QzB1tBkGsn8AuaralFpiIINBos1QcyjGjn2y7Pk1aNTaVwZnMLZiyM4dX4IJ84N4Dj7Es0OSWXw7KURPp/E4NgMw05icjqFqZk0pmYzmEvmkE0XUMgWUMwVUWK7LDNui+UFm3mwslF2Kj0CW5otY/2cYT/1xuGzZqUySWDWqD3dTEAPmRDOD122s45ZHadzB931PDRnL3nHlU73dPJ3i243xRpzkSqfgI80BDRzr/MYeZMAzyqCHAeY6AhqewiYBKiawrWINNQQ8GrzXe2f6MpHEqtYj1QC46EaMwRiwCvuvpVlRTvSL91vidRDJtivzuVN7a+O9SLIfkSDblri81GKTp+qT5meS5nsHWY/9MXtW/Di1o2sW+yr+Fwq/OLNOi4sSX3Rc+IPDFwyjQNZdYgT1Gm/qLXNCYKnNuzq7sTe7i4zFrG/twcPrerBPp5v4bONLc0GulYRhOmb1kgYcfZnwRpp4TBeBHZj6YyBprOatRobx/vDo6YKWP3baxNfk/hnnRxdNcFKR0OVmS2vU6aYF58OKewqj+uqaep0iuBGAKdQYeHxhTV1ZVsPRZZLurvYLlWY8Tyuq19EnIBssFSFNIHaIv0tJKeRnxghSKpHMZ/H6LkTKGTSNm25c0M3tqzpsGnNKhacQrcYWE3y8o4/7jKAbKaA/vGkbRKqKXBtYtfRnnAvuWR+InQjuDHxX4CpSAaaLWMpQ8djJS9HYUHmugt8pj2QNAtjFZYfKmF0XnLt1kq/r+swP25SYHSW6+q86mrZsYzgT757EG8dvWwdh9Z7aNPjf/rrj+Crn92HfZt70RgNeh3G9ZFdvvLSs+KEeeXeD1AwMyFKt2/2wsi+0H32QVUUmGrIqKoIoi6MTeNnJ6/gGDvX6XQO2suons9qGpfQUNOAKBKsk6qV944sbywZFYRqQqitqsNMaQrpcooyy6KtbZows7sEUo0hx6g148P8nEkVCZzIPC5NYCqZxar2GHplFp6AS4YNJHDeSDfWM5+sqHS8wbmfa+R/fysSI/2kZr3ud/IF/huzQ/dV9wSOMqV58p0kTvdPGIDSflEy4+1AENu+yoQFYwBKqn2s19q0cWJqBpMzSWQIstTpar8n6dpns3mbTRIwUbvSKKRmtaTKcV258BtdKi75nANQ9SH601yLlr6QWcMzgwwiK3CSlbvVVouTtS+dr6wMPPWvlvf7s4Z27dx/Lmt/SwsVXHk3hQvvJDE7XbLR2a8+2IEH18QQZF9nI7EUMrSpuAC6VFpGUyUcuprEXH7eZvQe2r3RrKk5Ad/1OApJPEADTAak/EA90qXyzQmR3g36rRlvU7fi/Yp4CMsjwHw0KelOaGVeS9hlm52YmsU775/Fn//tm/jOTw6bUNEcj6ApHkWdDAgZ4PO/88OzmN5w27vn04rTOyG/vRvJf4a/VGAfw3wNyCS8NiUWiFI9VNzotAGxbUZMsKrnBqiUj8wrk/osP69FyNWB62rIp0OKgNLoAY+hoSkDNaMTM0iRz88QvJy/Mo5j5wZxoX/UNrnXZqlqH5IhahrCqIm3oLp9Dar6diGw+VEEtjyOQM8mVLX0INDYjCoCqppgGNXkuzWsSxrqqLJ6oDUyzgCArY+cThrIOnVh2Ez1//zoRbx5+AJeP3gWrx04xTpyweJ2oX8cw+OzZjEwndPWBLKsaRIX+wB2XNLV43GKYPCNd0/j0tVxW2cjq3DdFNY7Y3WIEkxZFFRGKguvINzB65eXaeX5NdLdWz/5ezLyMkfZqz5aPErm0DXoY47n2itK55phktMsu5xAktTPnMq9Bt4C7j4vNKulMrL+wkhowCsPlafHl/VdmkB7dK5khrgUD6l8awsL1UNTRfa9uE2SH/pGA3EayJPxiCDr2oaWFry0bSMeXL3K+hQzgPQLSEGbo4dKy41Ay0+f8k7aF5p9aiNYEsja1dWGh3q7bX3Ts+vX4oWN6/BrWzbguQ3rTFVwO4GW3pMRiVh9A9tFDfOyBtVfWRv/mvlKUsdRTwYuwxFxGY5g4lzWfTrkwna/Wq/UQHA3MF+L0cUa5AhwWmsWsa1+HkHet7VQzCArepXKHZCyVZ9ojysZl2isWoI0Hofmq1AiEw+UCigmZ5EcuYq5iTHbEVqFumN9F3Zt1IJVZxlLCNgEavq4HAOeWHT4o/KTnHnswhBefuukrVHYvqaThcmARa58P3ayRmGxZJDquNIESll2UkV1WszBZWHYIu7O2IjUESoBlXk5Vmh1aiI2VDdqqhe89z5xcnFVWzcGzsyuYxlpXx1ZSdR6td97ab8Bp0d3rTXT5VpLY3SL+Popl1f+UcKJdd7q5JkPlk49YIM3FRwfUJljXVADUt6wcwkENcLMzk5CEt9/7/wQvv7OSVxhx6rGrRF86RMLRDVUhxCsRAifatk5OhBl9fqekeoqG39ADFQGA2owNz+HdFFGARYwncrbWhmNWGv0WguitUfVMYKnixQI0mR0Mj3e15mwtVMfBKAs3+gsm/jDZgU2Y3P+uY7Lju+4PHXO//7v6e5JbUEdyTwWMDydxslLk8hkSxrOM/CkNUl1rJduM2LYiGKU9VBC3WwybXs9aUZDhShwpVkmASdtYCrLfvJf4ElOm+hK9dPrp4zYEqzuqvPSHj3yt7ougHC8Dp0bQ4i21RkIU5uprqUgqCZJP8s5vj9TQWakglT/ImYvyi1g7soS0kOLyE8uYT5Lfxm1qpoKaogLaurV7rxwGZ7Cll86K+UWcfVoGiOncgamtG7jha0t6GtusLhFCZ7iYQqkarv8RuaCBaDe7U9hYi5vdfOxfZuxe+saJYrEVIkPiKytO95gayKtLbhM0KuWH/TT1jupr2BYVeQXvOW+Y1g2+yRecadknigU70j/5mbSOKutEU5JOB4lAE6ZUL1zcx/ibU2MkCLJdy2aFjlLg800KA4UDuxc/vnvirzDHZP/nbyiAFYhkA5opsnjGcbbBKJt9oMv8V9CkCWLHy/3OwJUBrZdGRkv9shK2X1wHxDjoXIl/790eQRvvnvW9oTS4IEGpdnSLF+XaoNYjLWj0rkBWLcXVdufRmDHs8DmR4D1+wiatgBtq4FEu3MtqxDoXI/Aqm0IrNnFb/jOhgeBjfuBtbuBro32DhpbUQlq1qrBsmuhXMZ8Po/5XBYlHot5WWMrmlGImVm2CYKnywPjOH1pBEfPDuC9E5fxzpELBFvn8dZ7Z/EegdcVPWN9ep9AbGxqzgZXmiO1aA7XmaGVwdkCjg+ncWIkgzOjOVyczGForog5lrW2idGMifbqkwAvHqGq4JMrUZF+XR/unf69W+mWifWfv+IWrhm49qCjRA47Mo91VBPhYdmJdJDTMzOnzo9MzZd9gANeTjXQHPuGUJ2AmTxQ812y8pYaeJ7nkl3UYCVLSRPF2MkdkOKttVYl9g2yEijZQmbEn9u8Ho+u6UV3vNH48+0AqNsh5ZzLBzf7JhlIA0y15HcCRAJGQa0DrqtDhE6zXy3s82QCfSNB3c7ODuxf1YVHCOyeWNurGSgHoOSnMj9IX2U4Qmp8uneH+fGxUYS1pZacdILgSeugkkvViLJXW123aADKypc5o87SIn6XxLpiptwpCyPLMMoUNGXmfLGQRSE1i0wmS/QtwxMBbF7dgU2r253QwD+NCGijSMs0Lw6usNyFKqlMOJ+6PIofvHPW1KL0jUxpR+Ihr3P4BEiRUoekGaccgZNmmNgY7J54uwQDgSOprPlOcVPr4L91fHLW4fle0k/mg6VU7+jEJfuTJcbDgmX8tJZHal4beluxnWD3ga296Olro4Do1HWW0/NhtCINbvRTRwXDMheotAd0SjsbkM1KSTiSkzDCChVQpWLZG7BiuOWlBbx++gq+ffAMZiiIajREo/ey5FhLJlTDxiz1vQYETZVPoZiQcS/IKqRjrkq81PaKS0WM5oeRK1O4XAwglSvZppRzWTI1doASZibnsjg/OIWhySQZaNn2b9JeTtrD6IMAlMgHTisBkt1bcS6n5FnM/Hv2tUfXXfw93QlZ1vFHqn6zBMHnB2aQZrmqTKXeJ4MTZr6e9bJYWuB7tQRKdWZtSfvqaJNc1T/9hwmSGiMREwRTWui7sECQTZ4WDtmGvDKdbnxgBfnhK7xCoWRqGnolHK/Fqp1RxDvrsVDUFhJLyIwtIrkMlhYxd4nuCu/RpQYWDDilRxaRHV9CTm7KO9IJUBVT7GjnXZgCaVWyisTAVDeLmQUMnsxg8mIe9RTm1hBAPbo+Zguoxe6iQenWM/78lq2VgLIK0/kyzs8VMMl8K5aWsH1jL9b1tRvIrGY7dTxRCSR5bdt31t5tUMUdZV3P1jfpqOdyAl7SXtDsE+/Lj7snfevSK/6tWUXNFJy+MIRJCskCy+IrDQxD6wdrQ0FNHapTsjjquzKF4pmZJKamkpibS1s71Oyi8b2PEjUR86rC+mWbDmtWyeO9piauQUr1PwTqurZ3GX9ZObT3PLKBPd6TAR/LQ4E+L9lGN9S9e0Ly03e3S/77jPvJM/34ydsnMTo2hUpVLeLrtyO69UHUrt+D6nV7EFi9k24HAr0ERau2ItCxDoGmLgQaWyiMNbJ+NLB8VE48BiMUhBIIRPks3o5AohPQuy09qGrucedN3XYdaOtDVftqVHWsRRVBV3XXBlTrvK0XVU2d5sdSMIr5KrZ1glltUD4zM4eJiWmMEexp7dzA8ATdpLmhkRkDWVp/JeMVmjGQkF5geY0ki7g8lcclgqaBmQKG2WbG0vOYpJvKsi/JuPM5tiepgOk7CefKopXdhvGZe9XP/UqTkwiu5ZbOHH1QVdV7t7htvM4BLzcTVcs2pdkpyUcCu74GipulclRLnq81ULM5lmdZbXmJfKLO5BhnTGJFfLzjB5GAtaxNJlMZzBFAzfP80TV9+J29O7GxrYWgu4ZNnjzCe/+j0rX4OB/1689YqS765zrqmfJG+8zJwm88GLIZK1t3RWDXm4g5AOVHTvJemBnWpBFCZqJ//9MiP3xVFwEadeUsLpT4YGSBGcvrCCUxzRjJtLnKTe98FBKIjDCwKE8S5FslMr25QB0ZdrUxDU1da18VLUzubI3Z2gON3qrDlZDirxmxOmSSoZ1YgWgDu2C4HiNjSRy9MIoLg2ROYzPo7WhCL/2y0U91DB9zxlvlINNc0swTwZN3Vw/czBKFBdskVqoTOlrnRmfcjk79lmW2Ojpe85mupZaisjLf3OEjlsYdkCd1u/C8Xx4kGMrMZojA1e6qwUtiYlqN3KsfSDaj5b0qcumkwKFy0jN9T78sP8RkVIFUWYXoebRZKJUrXTXrR57gaSCZJoDqxzunrtraEo12xBqCCNXXm4daL7JYVUY40IhogB2mITYv7I/qLBVuDZQ2OJ2dn8F4YQRjhVGUK/M2HS/WIfWugbE5DIwnkZNFMgKosZkUplJ5aC8K7U+0obvZ9pDSDNUtZ6CYzQJO/kzTMjBakfUuPj4pfhR8V77LH78u/T3dOSmrBZJDLNcFtmNZLdSgTTPL7clda/Dwth7L30zOgWUVo0bktDZK5pPNB9YbkcybNxIsCQQJQMlqkjbgjEejBFe+JSZXx3wn0j3xRO0hImCm9hKK1qBrUxTBUB0yIwuYvVTGxIkFjB1ewPj7ZV47wJQTMEpXUM6zvs4HsFiioJ8PoJisIDdBYDXIOnzBAS8BsPkMa686CYWuf/E0Jmo+t4ih01lMXS6wQ6xGX0sQe3qjSIRr+Zz8XnuuaBbIi7kbWFhCmr3MRFqbKJbR3BRDK/l9W2sCwWjY1VFlsDJNn6mdCyxJOBQvFGASQKKzcwEq/lt+kn9IZS9A4BbQTLi+F/nHOyZ+qLiQGtjHdDTHbOapn8KvZgqTmbyZnh6fnEMk3MC2uYT5fAkF3k8SYEloPn1pCAeOXsDhU5dxYWDU1DVlwt0AlO/53ZD6CYKmCuuerBda+uUdz5ekwifn9TEOJOlc/Q4dz8WPZKUwoFkx8W3Lb+Y187Bi/FWpv+uM+1Cy4LzRb9Xj2yK9xzhqzd+h45cIoI5hZjaF2lgrEk/9BiJP/iaqtj3lZpA6PcAUirNOEMwqrEX1UXQ6p/Bos6k68lrOpl0Xy947cnzOvAnUhxAgwIKAFQFUgKDJZqtW70Zg/QMIrNuLQA9BGgEVCKQCzV2oSnSgKt6CmsY4akKNBNZ04SiPEdTRVbFfWqyqQba4iJmUVBDTKJVKDJLtj7LCDIXoNOUEbV6qPqWW5eFmcaV9uWSgaSRVIrjKY4jAKsW+RLkYZnswq4GqW5avKkFmtorWrv7efZgzWj65Rsu3mI9GdkN5e4uXSf5d1XM78oadLj/Qjy7IE1lWmgSQimBpwW3zIMAjq64qQvF4We+VDOx/5R8/yEn1VHtKTbB9yEhVcziIl7ZswG/t3k7eHMS86rrepd/3wvHH+ef9KYErs0r3dO1DNv0qb2QAZoFtsMz2p8EpGd0yS4S/vTb2Nf/TICt/jLw8zgxq4Lnv8adFLqkiLy7srTTrpCZ4oVSL2aUqAqoAOmoWscbMkSvhd08uO+UHgVl1BV11SwYqFUYhUIv0Ajtu0w9WobrcUcZ2EfyoY83mNV29YFOZbsEufbyWiOXrdDqHOTKjsekUhiikpii8aCPNvq5mdsyaiXKVxkjfr/Djtsn7zoRPOvPCflhhbK0TOzSBJSVDUoBU+TQb5QEmG+XjbfvcMoU/moniM9YjfsaqxjqiNFV0X2Gwf7POzNoPb3jffzJkMXWnK0lxl1P8dbxD+qD4W9q1CFzqOBS8JBzZDJPXIVhRqw7wvgSomhAFpaYgZosFvH2mHz8neLo8MoMaxqmltgFr6inMVdcjS9Qxrw09eQwHKJjSScud7Ota9P2CMdJdOf+GSka0/MINpOfaN6WWAuI8Lmcu4mrmCubKSQJ8rXEJW9219+iF6vPwZBpXCfqnkzlkWMclNG9d3YaNvc1mjU8CuY3aKEg6OzBK1axKAk8WE0WZzmai6Gro/Oc2G+W9J6c1ITqz+/rWflYcf2WICTS6MWHKe68OyXl3ryeWovfw1s+vJwmBMqu8e0Mnnt27Ds8/sA4PbulBiAL84UsjODc0TTDvhNWFpTI7s/LyOgiRBl2CBPoaiNAO9lLh07sCz/GoZiGd+t6tSINNmhGSQYqMfcdyJ0irWwwic6UKg2/PY+rMAnLTDDvPpwwrQP6r7zRwVdtQj4YIwVY0hvpII/3SBudqa8onOh7NtDq/zYy6mauZcwRfY3xW48JW/EfPZTF5KW/jG7Istbe3EYlQjQ0IaMNKgSiR3lW6ZSq4MViN0ZkizozkWcer+F49Nq/tRqJNa1flv8CS2ic9FY9xHiyzG8sRP1t0FE9oYPyDdOIJ/N696X2rMr0b0mf2Kf2hH9qioZf9yY7NvbZ+TSpkKrNzV0bxyutH8a0fHcI36f7ye2/jz/72Dfz7b/zUzl99+wSOnLxiVuM2r+/Gtq2rXZwkuN9p1PS+MsJb52SzS4qekqqZKDoDS6Ll+F8j6y/5rgbpjOWpfvmOeSxngFUCm/y0j7zjbZK8Ean8/IEaK0teSG1IAwmpNOss36uX5TovTsvOyD+RB3QsY83m9k9k8Nbh83jz3TMokYdH+9Yjvv8FNKzZxk/4DUGQ7csocHTNs2Va6atPqpkii+Oyc+SMbSiP6SR4yl8DXMpjOb5bW2czWyCYM/XAns2mDhjY8BACBHWBrU+gatMjvLebjWQTAh1rCLS6DWSV2bHnk7OYZx+mYlXIWvukjXR39jRi96pGbOuOYl17xKy3aUZX+aViV8w1azGdLWOcgGoyM8/2Vo3WiKyg6anib6f3N6n8l52ub7inrlP3RPbswxx/lt0Nzz5t8srCj4qO/sSAzuvIG6V5UqQ8mMzJuirrMutbQ9AZIFJ9Vl113ugLfauP3T0Ntony0nRIZTCTzZvxhuc3rcPTG9ZgQ1uzvSP52j6/l+TFw3eur/Wv9Vyn/vWKe+5w7YTP3AyUF0fNvCTY2ego4PBpk0VW5J1oHU6EEleBx/PzdZhcrEZ2KYAegqe1tWUb/LfSWf7wzsgVrT52I6aaREgwvL6aBfTUycDEolnC0aRNhgxSwEfCRJygR07qDvpOOztL8FS+2oyUOk2f8ctv3tcIZ//oLM4NTpqBA728qbcNrY3OkpXe1fd+WrzDHdO1PTDcr3grZAyiIAbLc1ZQN9tEp1FAj8/ekvi+xck6NDo/Te6fD1kRJdiw8vD3A735ZSfraJVmFpOBJnXidFrLUMUOpUqqQFrzROG0yo506kzCtbg8MIE/f/ldHDo7YAJldyCIzVURbCZQClXVYrymjBJRVR3rzBKBVDkwj3q+EwyEyJvdn+WrHwfv7yZSOd2KvI+l+1tYzONi6jyG8kMoLBUNGGn/INvbIahNVuuMkchqlJyYmUactFmtBPEtq1v5vjMv6oROL1qsQ8vASI73dO7fs/uKxgqyd3S0Z7wyj7xrOuW57ZXzK0UukapHUmWQCpzyUqQZPTm1N9NTZ6ck1QkJxto80B5YYxT5R/n3wSS+Il31EJ06Px0zhRIOnh3GlbFZynMEMBRybB8QCl0KV0GpAASQNbpYTwFM65gkWKqDCxFQxBujVlf8ePix8UltRIBH32gDRslzTA1qF+uxkOL92RLK5KeBqhrEOnvRtW0vevc8itX7n8KaB+keeharH3oKffueQO/uR/nsMXu+atdD6NyyB61rNiIcb0Y1K8h8roBCOodyfgmlTAXZ8QoK05rFWsQEwVNyvGjjUzLXu391DE0U4MyoBuu0nCsREhMhIypaG3VltohjY1nMpvKmzvL4vs1oXyVz5gQGelk8T0BI32sWS7NOmoESsBJP0H3xBKnqCTzpHfELy1w/z3jOawv7I5P8ZF9JYaajJU7A14M9W9dgdU+rqWemKLTMJDM2QzUxncL0bBrJVNbqW1Msgsce2Izf/txjeHDXRjTFI87LuyElhn4agNKaJ0VL16xjtvbWB0+3IPEd47NG/Ebf8d8G59Sfit8ov6QNoD5IdBeZp0/8z+xcP8F6TE/O4s++8QYOHb1ofFFq31ENbuqF5XZHso/tS/dMcWG7Ghyewp9+5x28+vphTIxPIUTQ1Lz/eYQ37EZNrJnpYfqVBueB0fKZdSyef1YzFJ5+9bbVFJeXJHtNR++iwjYZYD8SqGYdkxxRYb4XMqiMX0Fl8CQql4+gcuEQKufp+o8BkwNiMAhEmumaEIg2mdU/ROIIEGQJPAVaHdCarw0jM8Z+Kz1ng7xrmhuwry9B8BTD+rYw2tmmtC5KoKitUeavtUdUGOtaQuiKM//YBlTH0pQ/NDMVJICSdTj1dZq5siQxIX7/er85K46VtFxGjnSq3lkyoGbhpAano1uPpOcqP514H7gez52S/DM/Hz51dwtSOjSwJN6ochPvLLLfKJIXasZRn6mfUZtR/bOaa/nEE6/O+qS9AWcJnmbJewrlMnZ0teM/e3gfHujrJi+u5evq//R7/5KzwuclsJGZ0qTZJ8p6zKNPnZaj4J2o8sms+TyPMmeeJICaoZMZdpkz115OUulzxXh35H/pjwnJzzYCJ81yddYu2d5YMjRhAIpASYygyMIvFgngWGHkrOD5rU37sYJpxsoWwbEyqMlIiNHifM1ASI1PHbMEFFk0k2W+WER7tLjO3Ke7TpH/ocpYjF+dV1GAyeu8CIYEqAw8KdIfFpCeyckf73NrHH5l4W0DTxQY7j7CvwTkpW05idapk0my/RiYUh5IeNLRrgkwWGcWWV/ePTmAv/zR+7g4Om3T4TsDMexHHKsrQWO8o3UEUETuEqTnAyWUoBF7AhjWeoqtWKiUGbA6UUIpdrRkzzpjBPzY8Khy/CBSefEdlVtuIYuLmfMYL4zR3wUzhqL1LEGZ8KyvN51m3dMsg5m19uqzD6A2rWoxQVx60qoSPhlQomM0LVY6r+a5jn5M/dj65N/z79vmqt4N+aMPlzvWXxEygEJX1ihetmjmiy+PaFBlCmeuTtJN4eLwNPrH5vgshfG5HNI5Zzpcgrx4hDpp8cWV+f9BpFckwIgXyam+aRDo6OUxC7tckgUvCnYsp7VdCWzqazH98wJ5neTXKq3NY/4L+Kvza6ivM7CtOqO4fFBn5wsO+XzRdsZXHATgg9VBhIJRRNs60bJ2g4GhVbsfJjB6GJ1b96J90w60rtuC5jUb0NTbi3hXDwFWNxI9PUis6uNxHeLdqxHr6kWsrRvR1naEW9pQH6UASMFxnnman2J7SglAAbNjBWRSvMc0xoK12LVKGy2yo2akpZYii1QONDrery08ZL1qrDiPAQLN0ckM8yhAMLIaa9oS7l0P8JpQL57t8wCd008WlPFDxw/03BP4rR3ekFu67Z3eE2I4dQS4XT1t2L62G308ru1rx4a+Dmxe140tdLIqKOMS+7evNWD47KM78PlnH8BnHtuJ9ta4GqJzd0vkF7LgamBJiVP/w3r2YeBJZP2KnbiDyDYvV54rf+0Gz5mnynu7seLduyIKfQIGV6+O4cdvHccf/81PDWDuYnl3tzdZXbeyW5kfFi5/VA8Yl8X5Mi5eGsUP3zyGv/neWzh/eRi14RgSDzyHxEMvoK6pw9qRkzD0LdNCmcGOBpzE6JQ3DEPp0zO+72CTC9e+EylcfcewfWEVC5SOsgQ4s6OojF1CZfgclgZOYvHS+1gkeFrqP4EA79VM9aOK4KkyPYTF5BQWkpOopGeAXAqBUtGF20DAyLijkeCqqQvzbPfZi8dQmJ5gPpWxsTWE3b0x22MoFtTgjwRrtZlqhOtrrI1p36F2gqnmiBwBVrjW9hySE9ASqJIVYxnSEv+438nPe2W9+l/xUA1oqb6qekqdTUYWkoVFTGXnMZ6et7VCuqcqr+ojVUffyIP881Pt+32/kvXnSjfjLmAo/mh1lpQuLiDPdr3E9iPtglAoaGm8Ru5c3yuvtBG71LmnU2kssC/piTXiqfWr8eVdWwm2Y6Yq51eH+zlfHIDyotjozUDVM08kE9931VnRVAHwEKI0ppmowXIt5hYDdt5du4h2OqXn7uLuBWBfOx+0zkqOuMlA1N7wAroYhhpLsVKFGTYMrRO5OjqLTL5kwo0ETIGnLAVmrS2Qap9UYoTW5a2ea98a7eUwMZMx89F5dtJZOqlPdbfFyIDqDIz5HYn7vXMycMyvddBglNT2rAOT2p1qaJm5RTBlndNtBGKv0DO+bWnRuQkKaizyQsKCDCfcdYzvf1JeKnWWBx4tp1Y3b3Qs0yLrwqmLY3jz6CW8c/Iq60oRsdp6PBJoIoBKIM66tBBYQppIY4GNr0yntVALBE6pyixmMIHk0iwKyPKe/lgH6bmGC+SWDFSxGNgO7E/lcpNTPFV2LmK5cgaXM5cwXZowAF8nYB+WCp86eHYMjLdmHWSyv5qduITrhYUFAqxqbFvbbgYIHIBS58dP9BWPpo6no/nC5LPeGQhaQf4z3/mPde6T6q6liv/XgaeVL/0Sk2bzUgJOEymcuDJpGxS/duQy3jjWj7dOXMU7p4Zw+NyIrZc8yrpzZmDSgFSa/MTaNTPdssUr3zslzXrJHO3gTNIWkRfZCUp2SzSG8OJDG/HsvnVIsp5OJrM2O6WZKQGvefIyFUJjNIwYXT15lYSBG4p4BSmuBFDkhVLhkz/1oQa0d3eja+N29O17HOsf+yw2PPESurbsRWNHD+ojUVQRwKvSSs1JZq4X5TQT6h21MajeqQsThPGb1vXbCLp2omnVGuJtton5Ejv0MhYFDNPkx8mS8dk8AWGwNmAbTJoAxw5P66IkGGgkXNVfabG85UmploJRKICBkRwmZ8pIxEI2I6HZnZqgbxZ8Baks1IGagKFr8kc7ka90OhX5R5JX07337hGp0ahhMv+kBdHSHMPG9avw8INb8fyjO/HZx3fhhcd34oUnduNzz+zDi0/txaMPb8ea3nYb3HGNWs6jO42aPl0kt5HRCAlESpsG6mw2aoW/v4CsfvOoTww8MS12R/2jQI/yWi98hLxTbAQapqfT+NNvvYE///abOHtlBH2r2vDF5x5Ab1cralQf7WVFROErXIWpmdsFFNj/a0PbP/nmm/jWKwcxcJUgJpxA47b9iO97FpGNe1ClNaYsj+W8VINbWkCAwKdSzKOSTxHITKGSS7JfzvK+2pq9SOeFtyKdpqKn9VClHCDgREAEAiacPwiceh2B8wdQPXAcdclhhBdyaCRYaWluQmd3D5qbmw3I1GenUDtx2YGqmWEgQyBVyLLcCiwr5wKLCyhPDSJ3/jCKMw5A9cQbbM+hBrYlZYVECDkNfumosVkBCsVcJrObIrW26a5mq9a3h22PIq2Fknltr4RdmnjQ1f3o1KTsSLfIBJo1OspUMsSRIv8UaBohn7kwWTBrhCdH0rg6XcBMtmx8RzKg9i1S/ois3cvDFaHY332SB9d+XAn5pDYp+UCyrPoRqWam8lL7XjRDWLYUQO2TafW/tHR5dVeaCDNzKZsNTwSD+OyWDXh+4zpsMMMRtZSjvb5NL/Mbv4+731z1Vwmg/LYZtfVPAVZoh6rvF1oZE0W1hrUrXlVBaqkaF+ZrMGlmzattM9ym6iXU8RmT4jXHu6HloruO5J/WQzURIOyI1WgfRMxRsMgQwE2z8YxMzOI0GejhM4M2cqxRZanEiIXMs9OX9b5CUaMRPFIIcRWwht8lKUTNYWouw0KpQntTo81QyfkjzHdN3qd2EGhiQ5epcuvY1O+LyzFuljgr89sLy97iN1LZMxUV60z4r3ONtOr6V5yUQt9Z3tEpG/2bdl/UUIfkbAZ//cP38aMDZzFCxtFYqcHmqih2BqLoDjTw5SrUEES1lAVe2A+yLhcoBMpMqIw9lJfKmK8UkKmkMF0ZxxRGMEmX5Fk+kGG4S5DJ85oqAm9bjHarWqN77r7qZHohbWugpovssHkvWE+BMhK2OudVCO9tTbdTCC2QQS4tIkShc9vqNqzpSBBMXQNQztQ96wPrlRaH6ltT15MzX+6C+KHfackxiz6CZ/cHSVBXfh27OI5vvXEGL//8vIGmSyMz5AE5UwHWO7LYKafBFlnsnCX4uDqexMnLE3jv7BDO9E9iYjZnfCLRSJArXqE6qKK7HfLyMU4wECYQlnlzWVd88eFNeHznarPSN53NY5bgKpMpOYBFpiEQpRnSRLzRAJQ6ypXkl9Wy8/iKjE9oPY7UAxMdq/DIb/0T7P3i76Bjy26Cpi7U1MmICstYQqElwglfK/3S77Vzj/iS4iUhXapLDdE4WtZvR6xrNeW8EhaKBcznM+TFsihJNkhhcInvl8kPNfO0ukWbmhNyUaoRkDLwQFK0VfeC5NFh+ntuKIfzFIrm0nlT196/ax0aYhEhYRcJIy9mfgSNL+jon9P5ry4/WEGWVx8XMWCTbMX4nQVOzTLL2boFFaOey1n++/Hz3N1EjWUig0WavbZ6oP6Qzvl/a1oOke+7+qz42CMbrKtS+civZQDFiHv9z50TP5K6Gw/9/WN47Z0T+AbBz7GzV82oz2P7NuFLL+xHtDmuiuM+UX2XE6Bif6fNaLW27D9842f4wz/7Id559yTGpwiAQo1o2v8c2l/6hwj1bbk2W2nfU0JhuipFAp+ZEVSunsTS8dewcOQVLJ54HYun38TSuUOojF5AhYAmQKEyEG5keuvpD8+VN+UiKkmCGaninXwdS8d+zG9/ivKlI1iavIqqeQKmUBDdBEu79uzFk888jS988dfxhS98ES+88AKeffZZPP7EE3jk0cewfds2NDeGUFtMoTx8AcUL76J4+m0sEYhVNGs1PYDyyGXkhq+gmE4R2JXQSQCkjXQ1AKEZcb/GGPnFu+KGzVDTKe42OEfZQX2HYx8q45s+uq/I5zyKv2axB2byBEgZHLqSxHsDaRwdohtM4xTv9U/nMJ6SGfcyZvPzdn5lqoBzE3mcG8tSBiigSP6jmZwI65BTYXQh3E+kduHT8qmdCDRTfpWsx+uxVAlJplMzRzU26CpLx3rmya/6Rk79R5lgK5NFkk4aLetam/BPHmb9XL8GDWyLjuvzlx7LWXD3KQW++fxqM3yjCHcGq9AbqjJLfFr/41fn+43U3qoplZ2Zr8er+TAO5eswUa7CxroyHgsV8WK4gM6aBeTZ+ykNrgi8QrkHxaFFyKo0I4UKTqUX8fb0Ag7OLuJEagEZghOps2hxvcyTN0UplIa1l06NrXGoYwXROgYJSBJGZ5M5HL8witGplHna1RrHvi2r8KWnduAzD21Cc5wCrdQUXCF56bn+zE4/gCQAiHSQqXLbDLfADq1I54MnqfB5hiBuh1xw5qMzpBBhZ8A6o1tV0TpU8frvAoC6jlYk1y8OMVq/Uzh2bhj/zf/3h3jtyEWUCIh2LEXwbFULNiCM5kC9ctLmkrRnz1ztIkbrCcjpJmoXkOJ1rkbGJRxr0eAGc51wiZ1QoA71VW6NVKgqgjBBWbyqGTE0IUS/WeP4Dcudv1IjtLbAMATKJorj+NnYT3Apc4HMsBqxxijamhJOXc/i7eIuRpnPlZBKZpEvFdEYrcGvP74FT+1ZA+1lVs8OQEL1MnjynD7XjFi16pnz6o5okXVoiY29QhSmeuzO3dGSocOH+svUKq+W6yJzgu1Is22fBikWahcCQzIT/713zuHbb501NTpt1Nrd3Gh7a0l9rjkmq4xSi3F7a8wvCEAVMDieMqDVPz5naZfQo02Nt69tJ+jpw6q2mKnDKN1i7Nf43c1p1jvKj3kCirlMEWNTaeNR7U0RtJHvqHM7cG7IZsMOnRzCNMGdDIZIxVOzT80EUForZ+DFechgbh2Owp+eS2N8Jon50jw61m7AF/7V/wHbn3yBeaL4slwWyZM+YtlYWHRVVQSdubTt3Td89OfoP/Q6ZsdGkEolMT49B+1lFSFPfnZzE/7g0U7byV96/TpKHWk5u+hdDYX2SQoH//2P+/EXh8aRy8zjuYd34P/6v/0qdm3u88LkBxZ3pfXa4b4mKxePLL0fLe9vRdbnsG5p4E7NcEnqoJ7xCL/t3jpUP27XXrI7MrwRrOO3vEEBrSpC0C3jHzZSczeZzm/oz0KxhL/49lv4E4Kg4+eumvD3xP4t+MrnHsHv/ObTQDwK5ArsK+eRk8nvVBZXhyfNTPzlwQn0D0/g7PkBDI/PkLcGEOxj3/3o5xDb+RjPtxoAqhSz9CNJ0DNOgDOIxdkxLKWnUckmUVsuoKk+gHby0672dpMh0tmsbXMxzf45VxNCORi3dUoggEIpj8V8CovpGZRnJ1DFc7JltDbF0Nfbi1V0mmWKxeKIRNknxOPmYvEY22/QS7sjzebm8znMzs5gbnYWSbqZmWmMT0zgSv8ABkfHMZMvsv2mMDM+zn6AAIo844HVMTy4Jm4qemENQDDdy2X5Ye3Yikk9kXvnIzb5T4w0UFRgfT43nsGlqRymMyXM5tg/U5bSzJL65QjlIfEPra3UudTcpI2UY/1P5svmMnxfVTVBuVAqjR2Umda3hdDbLIu2Tk3ajSGpTnuBr6T7IL9cUyNOIM+czc3j1TPTBI5pZIsLiLK+dXdovWW95YkNupG3K4+0f1i+UMAU65Ksg27vbMPzm9fj9x/YjU3tLWbN0W/r0qpRUu9nCOWMSHglEiVqkhqfbfZ2/8bZslMylFQN48QWaUpUQws1mKArLAXQ5q2H0kyUwM71oOmjJ0zigvBMMyOwJlSNDh7b6ZoaqtFIRqINeYvFeUzOZnB5bBYXB6dxdmgSZwcmcaZ/AqeujOE03cXBKYxOJk29TwvzFM9svoSJ6bQxUFnNioTJnNhhCHCtjLo7vY20eK9YhVcxq2GSCZgKn0iJkVqFjrfhncgP20AS64zpoXvxqwqSAahDu02/fuXIZYM7Zb4IpJ67Mo7XD1/ET967gBEC5Rg7wD1VMTxKkENx17JeAEEkYBRZDKC1zPJfqEKErnGRrsxzuhCvaxdYV+jvPLlssUKGtJS3man00py53FKWIK2IEgpYCJToP2sWQZCs+elXEVT9zZYzuJK9bKbMpbandU/aENW3kOOTBEQZkRDz0+h9AzuGDb0t6GuPmxU3jSbayKL+6K/v3B2eM4F+ntwJuREoecYLOssjRk1HP7+8wy3JxXvJVGmluqVNsaVqZmu2vHc+SbLoM3zNRmsvpvFZAlIKk+u7m/HA5m7s39KDR7atwqM7e7FrfQc2rmrBuu4mrOXzjauaDVh1tzUawIlFgja7LT+0bmqE4MfNDFU5y4jkHypjF+oHp5bRgYxTxOlfX0cCXQRxYZapOsY0eZGtwxqaxQTDkVqF6kc8FkVTrNHWQCk95onvGem60Fgvquh/TV2DWWzKFko2cBRNME0PPYHWvrU242TCwr2SpOiP/FSY0dYO1IUbrU4vUugspgngyG9VBhkNHDG2toEkBRcJNBJ6tAG3S4pLj+p3LfuVwdQ8RtMCmhmmIUAAGbGNhdta4kRZ1wa5jLws+TtNzETjAxKKmDeWJX4504kv6ObNWeXf8fJTB/mlgQHNOOmoP7bjQAPBBK/tE78e3i7pfQGVZBZHT1/FN354wNYuSdW0pSmKTWu70JKIosDrkSujOH3mCo6e6seh4xfx8/fP4dV3TuB7rx3B6wdP4cS5AbB6oKF9FWLbH0bzQ59B0wPPoEEGI+ZGsTR2EYuDZ7DQfxyBq8dRP3wKidQQeqry2EjBede6VXhwzy48+OBD2P/gfqxeu87UqUvZNOaGriA/chnzIxewNHEVS6PngeGzaJgdQjN5fR/5wZZ1q7Fz1w7sf+hhPPqYm1XaT7/WrVuHnp4etLS0IBKJsF1LN+d6UtuoJ++PxxPo6OyysDdt2WrHtrY2tDaT7xCYhZjN6eQcstmcteH2xjozDmFthvnoldavHKmayOXIM7Tn1aH+pM00jbPAS+SJskSo2bi1LSGCgDA2d4axpTOKDW0R27B7VaLB8qktWm8bD2vPOfVN05l5jKWKmEjPI1tatAEr9U1ad2nilH7uV1L8eFB8ZUSifzqPyXSJIIkyd00NgWAt+94FMzikPeiy+YLbKiOb97ayWEIX+5Ev7diKL2zfjN6mOOtQjckq15GFc//mgwegXAT9/Y/udwClLFactQ6qqXoBmaVqTC/V8lhlVvl0VJK6aynskYOLT4v8dN4rEgaR320ET9tj1XiqpQp7iOgErGJ1AdOzt9232SCCcszXemas8lagVcKd9iBpYsNqDMmKlTOdqgXa2pF5LlNAvDFkHbU6eVPRYZhKhdJyW6nxXtLB/0IqfAJRxhh0QyoV7OD8qut98sGkOEjGptAhc43q2NTiTTedAEqzUrcj4P5K0ooEB8gQCrkS/vbV4/jGT47h8sQMggRDm2ukuhfDmkCY8Elr7LxCNRJocGcR1uvOhRqsLdVjQ7Ee63jsKNfwPgU6Ign3Gt/n51X0V6pR8wvzyCykMLU0gWmMIxWYJYhasAEHZw5da6u0fmqRACpNAHUJc/OzlEE0syC10XobaXN1wQuBH4sZ2jq+JZnpJ4DqaUJvR9yp8El41AdeT+Or7fnk19k7IQNJDNep7NEDO/fyRsG4wweSoqJBh6m5LM70T5nqm9pThJ2X1OJWRO+TJeUF4xUi+Ohti+PhrT34zIMb8OTuNTaLJLU5zfKoTNmf0vlGHzSzXWX7bm0keN27scvSUSiVUZpftNmp80PTpiK8pjPBdLpy1MyOBfoLSkAzUc7gjQtLHdlEKouXD5zHgdNDpsKpOMtkeTwato1zDTj7fivDGWk/NJ8EjGrqGxAiYNLoYjKZwuJCGZFEEzY9KAC1xvxQvVSa7xWxFlrYAlLBWAKJ3nVYKOaQnRwlvyszYkrnohkB6p/RDGA11rcGEWLeS6dfabNBK5JGUcUiM8UFCgMLGJktYYrCgizZxWMhMypRVU/BVC9ZPis/7NO/2+TVCbclhspC9+iUr3bt92LXMstm85ZrkHume9bHeNYL7ZplJKMNZt1Uz/zX74RYxnJHT17GH3/jdRw6dsEEPA0mKRrJdA4nzw/iB28cxV+9/I65v331XYKs43j73bM4e2kEqUye6VtEMBREbO1WNO19Fu3P/RZiG3YjkJoErh4Dzr2F6tNvoO7CATSMX0BiMY21Hc3Ys3Mnnn7mObz0hV/HS5//PPY9sB+9vb2oq6sjSMlienoag8PDGB4ds/WSEkxriTpD5LexWCPB0XoCpkfxuS98EV/68pfx7HPPYfeu3ehZtcpmAVxe3h0JVAlw9fb1YffuPXj08Sewes0aDI6MYmJyBjmCqCYNHhMYxNgHSOh3rZ/kH1zx/dI7xwcCGCV4OjeRweBMwQwmSEOgOxHEjq4oHlqbwCPrE9jUETawlGA/EzKto2rbNDhOuUh5tboljE2dEXQQfGpTYbkcZbHhZAkDs0VrGkHKVJrRk0EONpGb6H7IVx1EMoghAxna50v75WnNm9SjZRgimWYdJr9PsS5ncjnkZCG1yHeY5nb2I3tXdeFLO7faxrnawFfLFZbrEENYPvPqsQ2y3WfkASgXSe391MBC05Hld1/TtYymUFG9hM6aRYwtVONquRZTPOppG++FKUA06C2Wgdj1vSUXB/kqOaWWlSnByr85Wo1Hm2rwUnstvtxF11mHF9pr8Byvn2+rtRmr7AI7ZDacOnYAT2/txmObOtDLxiVEP5Fyo9Ni4I0UVGJaoxCUZTRnJt24uxfuL6LrzJjrX+UqnXQ680cPPUFBO7+baoTn/weSEst6EpA6BZmEecJrM+Htd3Lu7v1JK/Lw3hPzhvkpIblI8KRZxm/+9Bh+dvQSgQ2F2+owXqxqw0aEUcdX3SwL84vnIk1bWznZnyM90u06AqcogVJ7uRrrirXYRFDVV6pFE0GWyrnEsi3SaVxdH8mgSXExj+TSDCaWRjCyNICpyhiylRRKlQJyi1kMZ4eQmU+z3lWbMQDNMJhwYqG7GMhvA1CleQP3EuTXdTejp82t1ZPq0zLx3cAS465kWDpILknL6flFpPT6AMqQH78UeCKedJ3HbZA6Pakevn9uDP/xx8fx3rkhW0MkFbmetpgBhk+LH4vXCtw0sK3IGIHUe3VPHYRkTFfgvnOZd413uQfSndcM4MZVrUixY5okUCzKOIwSRSeVwI7mCMNxYOx2ye+spMsu4xEHTw7iyvCsgWKpPkqVUIBOMZJ64fLCepIfx+tqDzvTuoYggvEmgo8C5iYmCaAWEG1qxcaHn0Bb3zp9aHVFZHXmozj6sTJ89RPaZLSquha1wbDtI1XOzqGYmjXAKFCXLy4ix7zLFJfQFK5De0wWKP2BLh2dGs4gQeqluQIujhcwPpPHbDKN1qZGs2TXyPyWFU6RhanA/55IjheKlljuqouaDVc/Znmkdsj6ZPzO8tsjO9HL/NcgHdtItTQb2G7EMw1MyfGZ4xEe3W7G058llv3cbBqvvnMS/+m7b9leWdIEEe8QuMsVi9YHSxDUdiWawdYIu6IVRDUitXVoDAdtgLOtvRVNW/ci3NYBXDiE8qHvYv74a6gePoPEUgFbervx5OOP4yu//RX8zu/+Hj5HwLRnzx40NkYwNzeLo0eP4Qc/+AG+8Y1v4Jvf/CZ+9KMf4fDhw+i/cgUlxqO5uQWbNm/Bk08+iS984Qv47a/8Nj774mexZ+8egpxeAibX1j9OKjIeVwcGMTo2gcmpSQIn9kXxkFmy1BpCZY3ILwIdfiWcVUzWh9ISCuWK9Xd9zSE8tbGJwEkm3ENmvl08WV847mifePVZvwIEei7QAdt3blVTyOS9MQIzDabrvbH0vFnw6xYwZd/Kakhy/vrO6xI+Ved+1IzcerCLBqAoH1CsnCdflWVqqe01VFfZnmDtUfJUyhhKT3Fp0Qxp1LPv2NzWwrSSJ/Mbwaca5rX6RvFcxyNcQPq1a/5ZbnrPPm1nAMrPDM08CTyF6CjjW0TvV9J6C2OkpEjVEhrpJDiWeX9qoQqzlLayFDiDTIdmorRmyoSTuyAve25BzET+WsPQCZ10XsPsfON1ATSTqWh2Sup9HcFqrA5R8A1rpCaAETbGSTaU+UA11rc3YnVLBF1NFDTYKahTzxXLFIzmMZsqmJqPNutt0iLPGgoDDGM5Tr+wkLyILZ/yRy1b5LV0dXDmfE/1+Fb+6jnf08yTjfzVkmHrWo/qGS+tfdKslOeR753RdRfO+xtu3eLGL6Ab/eT1dbd0ofhphqSulvFlnNmI2bJNBU4N4F6TytY3VXzk1AC+8eMjeP34ZVPnbK9qwI6qRjwQiKNZa5MseP0o713+89f+vAuXle7U5ASKDAReVQixbofpNEuVWKhGG0FV1zzB+UItYouaawJKgSXkAgQ+SyUUFgmYlnJmujy7kEZycRbT85OYzE2yvpVs1PWaCp8vdPuVgAIkGbzAU4mMUQO3a7ubsKotbgBKgErxsx/FVQnjp3aPZO2U/yvlnA8jf52TzUDJEzpdy/nk3b4lidFK4NVswTFZPjzeb2sJNCujmZvVHQlWAY2U0Q/Fi2VlTFvCE2/4qf7AAO4BLYer3pTkN8mbSC8yE1ZGxR+JC1FojzD/NXOo+A9OJJHMFM3iWmdrI9Z1Ndm5Azy3R344Fj8Kusqzjqaoba+gEUKz1kcgbdbwPCCluqMRaz8NK+Oqm1Klq4/EkEmlMDk+Zh1rrLUNmx96Eu19a/WSe/dekAK/wemgBMm4RH0oarNQxeQMasm/NGurUdFkroyZfNlYogxLSCVH6qkSpGW0QEL+G/1J/PTCLIanZc2PQJKAQOvrlO7WRCNaO1sUkoEC5d9d0U1ZoRueZ3fr56dJirN4sE6VUUoOnfE7MRI6WwOnd+RcxXPaDJph0uCCBukMKMnxe/KbKqlBCVAtZ7SO+t5d3ZIUvt6XY7uZnpzDt3/yHn7w+hGcuThkxlvM6i4rgdaiasBAoKSBfLGxPoSWYAS9IfbV4RhBtjOgUkN/ahiPagqDVRQMG+az6KouYgt5zCO7tuGZxx7GM089iUceeQQCQFKVm5icxPHjx3Ho0CG8a+5dAqijuHTpEmZnZ60tSeVuw4YNeOihh/H888/jyaeewsMPP4zdu3dj48ZN6OjoQCgURkODNi51AzAfNxXZTsbGxjEwNIRBukaWSZfAY6QB0XqWh9cB+3LZrwypzpLEY7XZdmesDr1NDeihSxA8avbN1vroJf7YFhyqayvIfyan3NGMi+2BpW9Z3zUTNZdbMLlP17aujDKVWQXltZswuF/y9VpclG5ZIhyaK9oMvWbNWigHrm8NYXt3o5m539IZwTpeS51RYFsgKz+/wPcJsphPecoU6lsKlC+mZJ0vVyCILCKt9VLz88ybBXuu9qieUP2m+ia1E546vRrGwwdY+lMb/6i5pe9X+nEr/xyA8kjoT3wqQr4kIGWFfp/ScuL4I3Aky3xN1Yu2D9RMpQaTCzUYpWApilUv2V5RDbayXXSrrLg1ffCbrjBvfEN5ppEYqffJyeCdQtXoBPGTgasSO9gkHwzmCaLmte+eW3zY0xI2dT6NTMtC1Fy2hJFpCrsUWuJkUhJmNOIlq1wsqjsn/xt1RBLcFDGTInWPPxSE3GghnY7qrOyoZ7xgY9fUpIEnHyjxlkYBq8JkoGwc5q98cAfn98pzki8U+7eNbnjntsjzR2R+kixcP748SgDSTvKjY3O41D+BS1cnMDg2axYRtflxlUDgDczutsgP2wvXiIGr49fI5sxMBt974yT+8pXDuDqVRGOgFvsDCewOxNAZqDcVPGW/apF96v36f/6VO/o/SqdU8FhsnhPzCBNEtZVrTL2vo1yLBAGUwFWI94M6LmoNB/ODyZyvlG3NVHopjdRCCtliDkuUGJygQGHcWwO1crpczGmJlVpqXEUyNFWc1Z1N6CGo13oZqSk4Bubet5jzXCNldmUX3sPld647Xa4TpqanqMrp2u5du/ZpxelNpDqsGaZ8qYyLQzM40T9uhhtibDvbVjs1OZEYrkjqMRqkUOdVIhNXhyVn9GEB3QNy+ewHouONAd54zy8XBxL1194ctQ1tr47P2ii5LPJphlDrp9TZ6L07JalmaMZb66LkV0ssZCBKBhWURynyJK0l0gLhulpZC3W89sbYq23Jul59KILkXBJTE2OW5nhbBzY//BTa/DVQ3uv3iq7lkkhXFdsTSWBuPs86LxPnpRwqsmTGx1LJ0QJv7dmi2SgJRo3kybIypU2AZ7NlfPv4JH5yZsZmrNRXar2Z9Pu1V1BPZzO29HWShZI/3pQJH5XooXl6zz3+RMi1bQk+zBv+qfyNt/GeASXj1d5R1+pnCFrdhsQ88lptWrxBoMq0HASe9J4F4Pz/0OzxK4T6Poa/WFrAkdNX8e+//lMcOHrRBoe08avWrTRHZfSpGvMaZKvW5uIhJCIRtEajaAuG0BQKoiESQgPBQ7Q5hpb2dvR092BNWxO2drdi355dpvL25DPP4ZHHH8f6DRvR2dWFUDiE999/32aXXnnlB3jrrbdw7sw5gqY51LNurlmzBrt2aR3Ugwa4HnvsMTzx5BPYu2+frWXqoh8yBCEVv0+DNGCSTqVxZWAA586ftzVRnY0hdJHfxDQDy4Je/rOy8DOdZHXAnf6yUj1lt0bKPsYbgqybrEsGtNmRi4f45Cf1xuTeKvlS19Osd5k8Ok2+Iv7dwHqtvbUUjuqhAahl/++HTLwWB3WTAjZS3ZMatEzTa0ZuG8HT1q4oNraHba1cC9uU2pf2BhMQFY+dyBQwns4SMOUQ8ur0LPlpqkjwRJcplZCjvJEnkMqxr8mzjWrDXc1uFQiqigvsr3lU/y2NCdVPxcWBTZKrhI410CmudktHe/LhdDvvVH91BYDSB2JJjRToJeivqBP3HV3LCDdlqti2EEDFqinoVdWiRNFydiGAyXK1GZcQuJKan2ve7jv/3Dzyzm6k64Q/klvU7sRe55Rj7uzaWzeT8lJODU6ovYGleSW3hIs5qY+4NSrdTWG0kRk1EyzpPS0s1A7PEuwmZjO28Lm7NU5BhgILG5n1BfxuOWQvUuqwPiwuNuJnnZZ715CePNI9dVgUHExtQmhaTtdsHOY0Nan3LF/431CF6hiZJxmLv6maPPPDl7eilXHUmZybmfBueGSnK66vJz1gSVsZ8NSTqK/3QiG69MiQx/hMGm8euYS//NFh/Lu/eRtf/8lRXBiaZCdUje3rO1EbbpCum/v0dskLzI+Hpc1PC/NmhGDttQPn8cqBMzh6ccTyd111BJ8JtGIrpJvOeqDv6Xjqeed+fbp25b9Bpw+9q5WkbFikM0DFi9hCNbpKNdhYqLO1U+2s/5EKy47fm+OfrO5ppEyzCVL1U9mpY5aFNavzyyXngtV6ERmQkDEGMSpZe+ug4B5hxylArzVU9p0lSsIODy57XHz5s6SOgCeu3N09xd0c31+ioCqn6+XnvE88aMfbJwlrqspVGGX5a1PaVFbGNGBAQGbYhfOtjRXmbZBClu20sfVM2g1WaC3YsnU5i8zHRTf77af/1qF6D42U2RVbsKt1O5rbltre6o64zT61JyL2ljqVOyX/C4FMDdys6Upg29o2bFnTZp3l8GQaBebdAuu2VNfUKWo/FwPf3rdGDFsASns1pdNpzExOMPpVSLR3GYBq7e0zcH6dBHIPaGUu+WRB8CeUaEEV4zR75Rzms2mEKRyrSspIykSqZOsRtMBbgn53vI6d9iKOjWTwo5MzOD2YQ5g8MhaupcBQY+1hJplDrDGMBAXquARr8ZS7TY/faPTjVQTzif7dmB575+ab9x1ZkiS9qE8xMOQ1ZqbJ0qZn6lP0TMDJnPo3x6+M+LyqoRZVwToEZCVR3/i0Mg/891fSMkMhERCVWG/fOz2AH719Aj995zjGJmfRGK7Hl/d24J8/uQp7++K20F8L42ez8wya/XWoHsF4GCWGnQ+Sd0aCaOrswNbt2wzovPTSi/j13/gNvPSFL2D3nr3o6+tDY+P165Dy+bwBqLNnz1pb0MBBmOBs06ZNZk78xRdfNNPiO3bswNq1a9Ha2mozVvcLlSnM5vJZXLh4yWbQqtmLtRBAdVNmSbBcyAl4rwq1TLM/OGW19loWuPOV179EpLqqsSjf3U4T95N7qyTre/VRmmkKkodrwEoW+nRvV0+UYMStM73vsktla87JMdKiUFy1v9cGOu0NJqCkSQPNHKm/0CCexKx68gBZOhVgFI/VNhl5gqNm8s3GYAMilEGk0WJbt0jFmrxXIEqgaraQtxmqCYKuKa0R1BYbmq0qlgxsaSarRBnFn61S/64iWh4MVqGR7Nd+JGu4e7Zu285uJveGo+X27PlZ/ZW1MQNQui0+I8EixgTIoMT9TBICTRhT8hhxd80KyQxZVV1GPcWl4XINZhZrzEofk4R6PtP+UREe3eg/81R++Tn0IUnWO3psIfFE1VpjruoK9Lmc/7lNZevKv+GRCyaAEPM2SjdeqmCkWGHFWECJEYmyg9CIZ4THliiBVLQeM5kSxmbd3iMa+dUIsEwNy0KfjrJw5Xm7TDcEezPxBUWxinEwNQk5FTwrnqsYSqxe4EENWJ2V12B01LvVbPRVjezQIuzQtGCO78hPvatKpoWCBhbZWZrlJC2yViEIZMkf5xXdrQSD5VduJn2jg47ym/Gzzlezcup4+UxWDF9/7wL+8ocETd94G99+/QSOnhvG0EQSbU1R/O5L+/D8Q5vQEo86Ru81rDsii4f7M1Ie0ZsFMoO3jlzGv/n6mzh4ftD83leVwONVzVhbofBu3Y5L8zXWyA+V7x/ZubzxSUyhhoUSWSTTYltYW6zDeoKqNcVadJUpAC4EkCoXkV1a0Ke2ka5T4VsRL5LKU0xIZqZltECGBppi7DSjDSZ4hFlfNQulaXX3hYuH6oNrCv5dj3SfRbbS2T0efFCqe1rzJGd+3CEpDVJ3XdJ6LOZ5joLuGOuFNr0+cWkcRy6M4a0TA/jJe5fx0/cv48CpQRy/NIFUroT13S1oI/hQc3Ap+WRJIX5wqF6ZWGNzTot21elqbdeWvjaz2Cfw5PbnuiHv74a8yMjSVpRgSmqDmo2SUQ6ZY5dKnoRMm70kP3KjgF558qe6th7VDWGkUinMTk2yw61BU0cPNj/yNAHUKlMPvSfx/EXEINTeGxrjth5n+soFlHMZG4xa0gABC1yDA9qnb3CuiIEZ594bTuPgYBrHBtK2mfS+vhie29qMz+5qIVurxhmCq2HylrlkBhvXdKCzq8Xx0ruiFaWvdsj2kMrkzFiBhKla8VLxfJW9n2fe6/c9KbqMt4GoOvJqqedpgI7pMrCkP6VF58bT+Q5BqqnryfmzTsoXn/SBfeS5FY+uI/898ihpIPz//vo12+9pdCpp6lgvbW/FF3e14smNCezqjpga588vJzE8W9DyXiQScWxYvx5PEOh84YtfxJd/88v4whc+j8cffxw7tm+32aFoY6MX2K2ptrbWgNWWLVvQ3d1t6ndJtomJiQlcvHDB1jxJre/cuXOYnJxgH7poAxL6TmqynwapXc7MzODkyZN4++238cYbb+Dw+0dNDVHWKuPkB2ubI2ihPCLVR7/lq2/TLLbK1PF/r6565PqFv9vOqq2dACHKUK0R9stxAZEQ62TQ7t1Ilove95+Wc5K2Stq/yfZr93Xmk97xn18j9RM2c0e5SPKh1P4y3kSBBgF7m2Jo1CAufbL6w0xyfyLPP/6L9YlXC2QVyctzpXn6VcJcvuhAVkYgK+dUAgm05vIFgjDNaJVtxkrfO98Ud6+uiu/Ie/fDZ9eHrNrsXS7TdSp8Yvl6HvNmoOTP/Uouaa4gXTwpSPBYzWuth2oIyAFZttTRxWqkKESWeC6DE1G6GkqXdXzOpBpotMVrbOg6d9fOCZBJPdB/T+Es0J9ipRpJSncpgjNVHj135E4sbsv3rif5q/VmQXqo9WbD+UWM0uVYmfRJc6QesRCFFI248Yb64ul0ATMEUXOpnKVai8818i+njtVe1AORf/wgsngx3/QNXcBLrI36WcdGp2uNGLITs45MgEmzTOrQQjwGda5najJ8V/4w3LlkHucuTxC0HMfLb53G4bODOHlxBJevTmB6Jm2zQqpoEu6q1Rmyc6D07cAP88JAkVeBLU1ySp86EIsLO1E5LZhl48kX5jE1m8G5i6M4cOQSXj14Ht9juD94+zR+9t5FHDk/jCQFvUQshKf3bcA/eH4XPvvoFqzrabXGbLz9bojRWiadN9SZOdyXXz+Fb/70ON4+1U/hrIw1NRE8QgC1M9CIsEFuve8+1q9z/OO9Gx1/7tCZt+5Ip6TplCWFBjYOmUeXEQqtkWpdJFjSDO1CAbNL86zTFMJZDjJWcuNiZIuLl08apS+XyzaDJ0MFEtRlAtsAFMvOLQd34S53kiw+m3USuepyXQeqc3N6j+1SM1WmcWjf6aO7IRcPGWhoTYQRI9DT6Fc6V7RZqTHWGQFqzaRMs86Koa/upPC0vtOs3MkqpoCA/LjrKNwFqT4q5jYiJse2YnHwro1uKGsJOcp7zRTJMl+IfEOLk93Mk31tr94pLX9Fb0wwYrgaEJFRGwHnocmUzd5pPZSAk9UdtlU/RPtecWMbr6prYPtIIjkzjbqGEIHTamx88Ak0d3d9YgDK4qQ0sK6a1cFSAcU8O9rRIVMvlAVDzcbKXLsWRicLCxhOztsC6avTBYwmS2aG+Lf3d+BLu9uwt7fRZt/G2M5HmQ+TM1nEItLzb0BTnK29od541J2QX2L2W19rJsC/8+p7+LNvv4n3jl/CBAX+RGPYAKxtzCr++Ank3b0hL56qv+pMVVd8J/7vgyo6W2drAItp5LkBJ33Df0c6WXHtXX4gqc9g8O+dvIxv/fhdfO+1wxgcGqPAWo/PbG3B7z7UaeUZD7OuRmsxn1/AD07NmMU1Wc6NqlwbI2Ztz/Zm45/qkmaIGoJBA0O/iNRGQ6EQ2tvbzcnintT2dIwnEuStJUxNTWFkZBiXLl3GubNncfr0aZuxukCANTg4aM9loW+BQqPIX394L0htUDNjw8PDFqYA3YEDB3Dg5z/HwYMHbdbpypUrGBubQI58VJo0Wvu0oTmKDvYBYtaO6zoSvxI30J9awUeqpR/28YeV+ydJt4qjH7cbnqkJXCO3tYbU+aKUqxLse2S5z5/Fu5/I9U860a+Ln/tdMWjmueufO/JriAEp+jGdpfxGZyp6C2UDQwI/mmVKFUp2rfFttTW9r3ySMQr1Q37+qJ+TErhmusrk31qTJdU+2RIQMCuWF031T2FkBbTYztIEUwJUqYKvMlhCdn7e3pehGL8/8sO1iQDvXEefCKASBFC6oQ5XH2gNlDO5LX4l/nw/kh8td+Svlyi/8MKUQLprFsywxPhCNSYXNRtFpszrAiWzlByltDTvyQx6hgJmlvdkAl0uTUFTAGmuUmMm0sf5/ehCDUbK1RjmcbBci4FyDab4vQBbvFqhOkin3w8T/PSOXuhoqEInUV56EZgpLmKQHXSGHXeQnYZGNrXIsCVKoShYx868TBBF4W8qhWx+3gQAjUaGyMDMvKknuNwWsRXoXfera5Yzy9ysGqnjkjDsgSddVxl44rlMlPOoa+vYVgRoahmsdFpvdPrSGP7iB+/hGz89hoOnBvDu6QGcuDCCS8PTFFiTNhMwRiFWM0Vzs1lkUnljyEU2mHJpAYvzLDc2Ao3ALbDyS2jX8zTfm53JYJyC7yD9Otc/juPnR3Ho5FUDTN/+2Qm8/PYZHOC1BBoJ9etXtWLfll48s38Dfv+l/fjc49vQ0ULBh41weVHzndLKjGa+y48s43bwxFX8L994G68fvWSC2LqqCB4MxLGd4Kk9IFUMB/KNVF91bgf93OzUUO/UmZ8e6VLXqosKV0xGyWXK0ci6XctebWypiJlKCbnKopWpdt93zEKdsp85zm8xj/lS2VQ5xLTqCbh62+OmxuEAlGo+31WgPln4vK9skvPiY6945xY/77mOpurnv/MRSMUroywtsSA6myPoam00wV+zKPEohVzGu5Odf18Hy2htO55/YD0e2b6K94NMi7536b8uPR8TmbDB8hBwqmJhyZLhtWt3dFmyIjbeiX9H/Nv0wOV4rjx0z5a/uG1a/oL+GPGGNRc6AWfxpyHyoom5HArsmPSC1tBpLZRAlN+5WY2QwFlVawAqPTeHUCyBjrUbsW7PQ0i0d9iMpgLSJx+nc6STalTYPnVvZnIc54+9T74yY080Aqz9XCRYq5MfTclkOfmPrU+o2GzFVx7owGPr47YgOkReKEuqE8kirk5kMZPKmXC7tredAnfYZdi1wG+brNyYn7KY+vXvv4M/+9brePu98+gfmiK/l8GXWgNStsm6fXDnYXy65MVXAoZ4KNNkA2QCSzxa3+OBJl/ldzmFfp0ULd/8ANK3bMxlgmPl3V++/HP81ctvsw+Zxqp4HX5tZyu+SDD89MYmRFmesoYm/jhIwPzySfZXcyXL61CYeV1Xh+mpSVy5dAnnz53F5cuXCCZGMTU5YcYfBGwEglSfjV96QteNpHsyEd7Z2WmzUTt37jSDEbpOEEgJlM2Tx87IjPnQIMHTRZsBOkMwdfXqVQKsEUxOTJibmpy0GaJUOsU+Mk/+XLK+R7zLj8MHkfiE1Ao1eDA6OopLTM/JEycMLL315ht4/fWf4SAB1AneG2KYKYIr1W2pfReKBVtfLLP/m1pj6IgGmWsMT7/iE/TfQKb3p4E1d8c91NXfZWdkJ+5K5SVWIbU3DS7bPTo91dEn+/5TzD+Rlahd6Gxl7BTXlW+K9M71pHfq2K4FwIfJN8czJbK5Rcq+8zzP4uos5Tv2FROZHGbyMihRQpIgRy7N+m3qeuxzBIx8dT3r6+ifZpIkvwhoWR9EZ/0i3xG4stkqginNVkn1T34KQOmoe5rJ0hor+V3y1lj5YEyzXcvhWUqYtm8+v3o5BxSQEtVCWa+tnse6KjMmocBFygiXQaLlz+47UgwF/pSeywQ6hwv1eCNfj4vztbbvTgOlkSClksYaIEF+HQuUEcGizSKp6kqvU3NB82Sluao6ZFGDFIX6Ipmr+U1XH1hCjH701i7guXARW+o1iu+PtHxY3vjPiKSZ10V+MFxYws+myvj/9M/jSr6CllAdntjajsc2t9lMVJrg6cxICicGZnFqcBZ5goyORBSff3IbPvPQJmzq60AnQYFGJSW8+ILfSlKjE6miifzre0Lyk2kxps3TgdFZ/PF3DuCHB87hyuiMbZ4pNRklXXVaFVzqhxop13qTNqalr7MZfV3NJuQ2x8K2BkW6sNITT+eLZqZZajJSv7hC/ycJvAr0V4v/pXIjwVF9cZ3NOESxgcDpkR2r8QyF4rVdLRQ2QjZyYRH8qOT5oXIOsFPNETz9zY+P4LtvnsSBMwNI8bqjtgHPoBlPowUh1h/L7hXfXaMbCmYF3arz/UjkNXwFVc+anq4s4EBlFu8jhYvIARQEtVBaqlgC5wrer0rGKtmgksk0O9IMAVkFq7ua8IXHNmPHunablQgy76+p/31cdEN+LVfk2wtXM03GSNmGZMZaCZSqXz3jrqOE5k+aqshwDCSJeayglTHxU+mTkr/I6iwVxxvb9kelX+Sf2q5UIl8/2o83j1/FiUtjbIOLaEnEbJ+oSJjC1DI/oGc1dVioDmKCwuYkXdvqddjy6DN49Df+AKu2bCYgX7B2/rGTl66aWrXZWQyfPYEjP3kZh773dSzkM1jdEcOX9riZpdJCBe9fTeFvj05gnCDKr9faKPM/e6wLz25qRmeiAWEC9MnMPP7tG0P484OjGJ/LY/vGXvxv/vHn8NSDW7Gqo4lAgB0NO+DlAr2dclJcCaAqpTK+/9N38a0fHcLrB8/Yxutaa/Wl5/fjX3z1M9i4tpPCfdB9ow7PeiAFwJy3cFgGywXpZcAyX/Gub0Uf8sjRjX66w6dOFh0/MswL8Xy6945dxl+/cgg/euMIrvYPoa+5AS9sa8W/eLIHG9vCNnotuVXH3PwS3jg/h//Ldwlcxopoak6gffVatHX3ANlZLKVn2fgWGJaAkryvsRko7c2kTWt37tqDTZs287wLTQREDQ0sn5vyx8/g6x9oralm+HNa3zE7g3Pnz+H48WMEUKcwMjziJvDVtnjU7FO91ozQadPd1pYWUw1cs3atxaOtvR0tzc22J1SNND1WkMKQ6qBmtt579z2cOXMGMwwvLwMrFBg1QGtxY1jV/FZrGGvrtT4WBG1TGBocRCGXQ0e4Dl/Z2Yt9PU3KDiObDeBFuSJldc0OSJ3fXcv5NfSO6JYfeDf9TurTplvE8da81L/wj3rpg9PgP1n24tNO7i3SuUwr4uazmeXi8W6oV1A/m6Fc+5Oz03h/IGnLU+rqapGIhvms2gxb6W3fD70v+U0TBfU8xoNBNIdCaIuEzahLtL4eYbaDEOuq9l4VgLLeh2G71uIR/dOVDZ7btQOr7hXVVn0lEkh0IEyYSGHL3xDjGCFfVngyw04A1WdByMkPrWIIkuck6gLo44kMSjgA5Yt97l0vxPuSJOy5THBgaHKhCq/kQng734Dxcg2KrM11rNma/emlC1fKqF6SKUXpZfIDZRqFfJkkDxIoRegaAwtopKQjK38CT1IV1JoqWaKJ837IaymWU37gtyQ/3zyE7F3KoMQPJ8r4Md17yUXEGoPYuSqGxze3o68lgmxxARfHMzh8aQrnR1OYzZYINELYvbELX3xqJx7Y2ouOFpk6D5rakpWRHxRpZemtvH9PaDm9POH/PAUibWB6fmASB0724+DpARw7P4yJqTTKhXm2Br5EcGQ6/ayU2oFawndDPSt/ra41isA0MH8kWGl0wqZiKbRJzSbLo0pYswlNUTai5kZs6G3B5tXt2Njbhu62OBojWqMTpEDn5YdG4lSPlfblFn23xPjXs5Gwfly5MIrX372Ir//0GN49N4gsO6b1lRCer27DpkAYbXDWiZbFQ8si/hh58fCitZKWwdNHjusKUn5aYAQNbOl5to4zyOJoJYn36ArsY5vIlKKRiG2Uqpj6YNziw9NUKoO5VMoE6O62Rnz56W3Yta4DUamc0smggWLuvvPT+dFJwau9yF957eenx/5uyr8bSd8bX/DywPfHPdN9nvBat/w03ysSP/A70pWkew48Sci1O8v37Zof+ulTeuWPVBxFFl3+aMZOQErnd0/mG3+d334X8kGkNqsRutNXJtm2B/Hq+5dtLZQ6v+ZEIxIUJFVWGqnTUaZ7Ckzn5Pik7Xmzesde7HzqBez5zBfRvnadA1ASRj3/PzZSvjI+daFajF+5ijf+8o9w4q2fYmrgMh5dHcLndndicwfTQKFQdUTA6MxYFj87N4t3LrKTZzlpcXRXrA6Pr4/jq/vbsbOnkXW+GmdG8/jJmVn8ydsD6E+WsWNtF77yuUfxz776POJNUQegVK+UxX6h3oqWC5IvimeR/2VzBRw5dQX/jz96GT89eMqsYbYkoti5uRdfeO4BvPDEbqzrbQfCITLfMisEwzJA6srTle/KI8lO/ecraPnWym+975bbBa+XK7T3bPn60yUzIc24G78iuC2kCzh6cRzfJgD95vffxNjELFbFa/Evn+rFr+1osxnFIMtPfUxdbRVKpUX87GIa3z85he8eHsZUdRPadu5H0+4n0LhhJwIL81hMz6CSnkJlbhyYm0AlM4tAMYvacp4yAWWBBgpzBDThSCNaWlvR3dONtaznvavXmGGIWCLONnQ9oLmRNJOlmaajR47g0MEDuHDuLKYIeAJCKXVBVMJxNsR6dUGoms+jer5AmUQWMWvRIPPm5ONBOoG35pZW7HvgAWzcuNEMWwwMDODNt97GEI+aeZ2dnUaOYEhm+YOxZjT1rke8ezUa27ttA+z6cMTWMWrgQZobg+dO4sSbr+LCscOoTk7g9/euxsN9bVY9lO1qO5IZBaJkDECQSbVR4GmecpYA1rU+8DZJHpPkt6MVPizXy0+JbpEUywvvz4RwFlQV/258VTxSMFPrWE1DhNf2jv8i/bmRt98nTc3RctxWRPgD6do7AkKyxPcqAdR7/UnMZQvYtLYbv/HCg1jd02Yzp+NTcxgcnTa15ZnZtK0DzZAXlkpuvVRDrVvCIvlR63Plp4COQJRATiKoDY1l4ERm9uvN0p8AkICQL0souqqbNqtEZ+MGlul+SlwfJtJB5eiwgfxgeV6bgdJLrvDktA5qQ6TagJQ8F7nK67/hfXYfkmLn/2oNU5k5dGmhFkeK9Xgr14Ar87WQCN5YE0B7HflsZQH1rMYxMr9E9SKaqytoqlkyF+E9OakECiQJNGmtlCN3LFeqvIxfkTMu+FuQnvIhW4UKRK9pGVGRyG20WMF3x8r4kwEyT57HI/V4kgBqz5pmtMaC7BuXMDiVxfGBGZwcnMP4XI4Msg57Nq+y2ZbHdq0lkGi1BfBhmezVkJoXD18otEsvrveMvDB0ojpia6tYURcLJVwdncWloSlcpBufSmGawEobdM6xMUgVUTNIZuefQoFUH8RI5J32IlL81SAEgGSoQKAoLos/snjFo9beyBR5E4GkrBN2t8VsJs4s6ylzlWYJLiocv4DukFbKMyJ/cXOZALZ/cMpMlX/nrVM4MjiKxWwZD9Q24+HqBPYjhnCgBiXWK5locG3IMX371clymfiBOLIrL/53F+ubyYXAX9Zd1QWpqcgu3Th/jyOFn1SmMFO1gFgdmQ4F4Maos+C2XG+MiVSQY7mlCaJm2eGqLF7YvwG71neYilxLLGzrcPSqytEP9aOQD27KmkKnE0ATw9QskvL0bkNw6fGJaXT/95z8+rPMMjzStcBTtbLJnjEtUt3TfV3TqV74sbRbKjveMFVH5Qvv6r4/E3VjR3s7pGwwVSOea/TbK27SB3umgQ+pOk3MZvH++VH81WsnMDCRJIAKoaUpRuE+bn6qfBhVCk0VsygqdaNsJoOtjz2DfQRPGx96Ek1dPWz7ZZcSS7NL6z0lz1Mrch5ryTMvH3sff/t//9e4cvwwog3V+K19bfjqg52mlqfXNJimDSEV7+NDGbxNAHV4MIPB2YKla21LEM9uasKL25vN8ECkXlbbSvjz9ybxo9NTuDA8h62bVuP3f/0JfPaJndiwqdfxIILFDwdQcoyBIiFShWDHn5vL4CfvnMCP3zqGnx08jf6hCZsl2Lm5D4/u24Qdm/qwmQLIut4OdJAXVoXrnR8+/1PB2tF5a3RjpRTdeMtVEDodFS+e6578ln9lcje2RcvbaMdRYQAA//RJREFUT5lc3WW7EI8m/9Fg26ET/fiL776DNw+dxuDQCFY31eO5ra3454+vwu7VjQQNqnn6sML+phojyRL+p58N4TtHxiHz9LXr9qDrpd9HePN+1LWtku+oELBUCmkglwKyc0A+g0opS6f7OSzlkryXQqCQRRBlNBKgtZM3trNtaK1TpDGOUCSCoDZ2Zj8tIxHiRwtSGSoWkc9mkU2lkEzOYXRyBsMzKaTKFRRrg0BjCwLRJgSCMVRqCPSZ6EC5ADCsJcZHYS8R0FXyaYsPyiWEKUyuX7cWXV2dxNhhTIyPmapeMpk09dpIawcSnavoehHrWIVIexfCze0IxZts5klWNG3zY40Z0o1d7seZt1/DO9/7JubOHsZXd/fhsbUdnhVOVxHURjTrtEDZasGDTAJQpQoBlArqduuLXrV3mfM8yuiUE2hl+MXvV1mCOtyun/eKluN2MzEn7E8qZYqvi7H/sn90NU9pUA6ZE5CS89vmysOKsPT4bvj9PSGGvRy0d2Ip5L8vL+j35ujpjp5oM+Jq5OeX8BoB1LtX5jCdymPfjvX4V//wRTy4e4NpESXTeWuDc6ks0h54ShNopTIFzKUpQ0oOSeW8ZyXKkwW2eUr2DELgqpFtK0YX0YAGeWhQgwu830D5QSBLYErHIO/JNdQIXEm+ULm54USVjdJkZXNjfSMRQK3xTr0DaYklIytx6yPaDFZTWO7+tTfub/ILzsQrL6X1lEomFmvwk2wDjhJIDRNQybCEdkTW+9GqJfTVLWJ17QJW1Sygk66Zzs04wQw/kHegjllp/QjPVf3lu/PBAw88s5s62MWtiNXNHvJFr6HIf+mFvjOzgD8bLOOtqTJGSkBvSwQ7exN4eGMrOhNkxxRcBgiiBKBODSUxOJ01U7prupvx2Yc2Y9/WXmxe04HejgSapbYmtG1MTXHzIuTF757RB3hrQqo6MzmeLhXmTRXv8vAUhsbnMDWbQypXREGGCZguv3IqvurMVNlDZP6NFMoTkQa0NkfR3tqInrYEohTe+ZICsW+IU1RxeUqJlM6v4HrmstiL5B3SyjI0YEi/5ik0HDs9jO+/fgrff/cMjl4aQQOFjL11CfxeYBV2QQYjKGTy5SwjVvRAlBqiouKYpTuKXK3xzx35R9Hdxfxm8v1Rmlgi1rFp7dNJZPBtQqkRxjRcVYumRAxN8SjfZ51WRPi+/205X2IHn8dkOo1qIv8d7Dh3E0Dt2tCBrpaYGTFQ+fmM9KOSwpXanTaJ1ZqbpmgYHU0RxCL1xOjV9sx/734l5bffH4p0rnVOTm3P1Qn9VLMO657SsjI9Kz51+cHCW1Qe24v83hzvkYmsrK+/iNR01OZK807VRrO/xisswA/2SO9osCNLAVUbFf/Ry4dxaXjWBjYMQNG5zZgdgCpSiE8WFsyEealYwL4XfwMPfu4r6N2yE5GmFvql/aRWpvLjIbVfCfsK6/zBt/CN/+H/jNn+M1i/qg1f3tOGL+xqRSKk2XvhAgegtMGlVLfHUvN4+cQU3rhAvpUpmopfuK4GLxFA/aNHOrG3j22ewOzC7CIB1Az+6PVLGJotmmryP/7Np/H7X3oC7c0JVGk2XLNDH5ReMQaRqZbwHVUWFZQKlnz03PkB/MV33sSBI+dxZXASY9NJawNSFdy1eTWeeXg7wVQvunmtASepNNdTSFBbMQt+AkPyz4r3g/Jc4fHAOCq/5glwtY9aab5sW2lobarqTS0Fkea4DCsQrH0C5feLyRJl6ZshuD9w8gq+/9P38Y2X38T0xBwaExH8JoHyb+3twD6WV1u03gZiNKosHjzEMj5wJY1/8+oV/PxSChHympaHPoPO3/iXqGvtNm2I5a06loGky0tLPe8F6F8VwVV1dhqBuVEsTI9ifnoMi7NjWEpPAx6oqVoq22BQJBwxEKXNmpXH6gu1bUmZ5R2oa0BVYzOqmrpQTfBW1daHSvsaIJJgUJJGpC/k1Y/FBYabQSDDcGdGbHZsaZZuZghLc2MoZ5NYKGnPsyrU0t9IYxTBxgTCBE+tazejfcM2tK3fgVAi7rpRlSfTK6HRwuC1W9NVjVxyBiMXTuPHf/HvceWtV/BrmzvxKPuBVhm2Yp3w+3Ed55cBFJNtAEpXfiW/PVKpqi+ydSyMj1Sv1c2LX2mjWYvfp0iKn0+Kp4BSLfOpRjCKZbPyuaNrd/y89W9p1s4cZQZfPjDSazd79KnSh0VHMfef+6lY+b4DUIvLAGqKQOiBnRvwX/7jz+GJ/VvQ093q5DvLG34pJ5ImEmWQ0clZDI1NYWR8FuOTSUzNpDE9S0CVzNiSkaLxKvItvq/9CsW3NHOv9YHq4hrrKVMGg2hinZU6YLyhwQBXtL7B+LptzcL2rNkmmWl358JCDhD7qQp8y5uBcpVQD2Rlzqnx9TRUoZXoQWBKHwtYqbr6b9+35EXOy3JX8bwLlcdguQaHCvUEUg04P19n65D0kfJFbEn2IDTSIUt9ndUEVrUEVnULdGX01ZRNZU8qgCoIMSRVdBfkcogrfm9NetOpG7iw5JdY82y5grOZJfyHgXl8a1SbhC1hU2cU/+CR1VjXHrXOUoWqvaNOXJ21dVGXxtNI5udtanL7hk48tW8DHtu5BlvJ1LTxbigo1aoaV/DKgA+L2N2QVXDlgfxWGC5NN5Ee+84u+ceL69+8dqXa5tqNx4QsHOWTu38NErpv9OuuV9D1nt89KUDmYYpC/JuHL5mlv5cPnMFYNoNYTS2+iE68hDY8jARaoH3IliUhRoGMn9elgMAUBTKd02nfe21LK6BVNqZZsf2cbpkOjz7o/p2RA5Wqt4rXGQKobxJAXa0UGPNqJBJRCkZR1jO1BpEfKuNH4UlGPaZmk2RI82iKhbGbdU4GGFZ3xm1jXc0aXj/Dc+ekryXwarpe691efuc8Xnn3IoFTA/Zt7sKXn9qCDT3NtiGy6tO9yplPgmRZr2aBR69u+uufdN/S7W5bPbgV6b6amWadzPiGd12RbO5dfxhZ0fAlvacBjFNXJnUXOwmEZa1Qi8s/jNQXSIhJ8tujF8bwp68cweWROTOa0KqNRQnAJWxpzZzGTrSh8WQqj7mZGQv0sd/8Azz8pd9B66o1aIhEsaT1JL8w1h+dJHQuqlPNpnHu4Jv49r/5v6E0ehG717Xis9ta8NyWZrREpEevwZsq5MtLZiGqyKP48Fx+EadGM/jLQ6M4NZxh/1CNnkQDHljTaJb59L32hjo5nMMfvjGKn52dMi2BVRQGnnl4K/5XX30BO/ZsBHt0jQp4sbqB/GzwjysrhG7yf4F9xOlLQ/jpgZN45Y0jePfEJTOvLv6utaZBCgICNls39GLvtjXYtKbTjFr0dbUhzvZqo3XWeXne3kjGXNnWKchPz2VwaWAcF/pHzV0ZmjBNAs1Wru1tw7/6g5fw4EPbnergL6g3HzuR7yhfR6bSeOv9C/jDP/0B3jt+wauvi2gK1eI/f3oV/uCRLtvcUxuWCiBosC7LKvjHPx/FH78zjMHRWSwEE4jvfASJB55FbM+zqA5FbdPl6wvGp5Xn3nM7ePnBfKmojmdngaHTFEBOozJywa4DBBVsACyPWiAcAxKdQMc659pX816C6apj3RVgo18CbivCc72nu3aymU54rdkwqReeP4ilC4dQnBzGQiGLqupatK7egHUPPonuHQ+gefVGAioZOCIpDI+s77Wza/2z8XS6hVIJc2NDeOU//DucfOVvsJfyyYN9rdgm1fmGOgOlIhuc8QCUaBlAsa+7loJfTApWfGQ6v4T+uQWMzOZs1lprFVc3h1hVmb9+JD8lslJgRAWcaiVsUy5UGv37Jnjzjsku/NN95Y/ApP5W5LKdly3fKPDfKmG3uPVJk0WB6TI2wjhKpVttyYxD8Kb4v723Mq5eoUtuk4wgFb7Xzs0QQM0SQGXx5INb8a//i9/C/h3rEJVVR/lxHU/xaw1ziP6a7MjHyi8D5byW8bEZ8qyRiVm24xkMjU5jeJyAn250cg7JdNZZgib5mhcqHxPF6afKppb3QwRQiWAILZSfm8M8RkJoDkkdMGizWU6W5vt/uwygnJOPzAfjsTKy0FZfhe5gFbR/6uISb5qg/MtJyhyZJJc58zlKqqnFah6rMLZQQ1dtzlnsI0OlJFJmeqUCKIMTQanw0YV5rU1522vcxrwdtUtoJqBK0MUItqTip/xTPt5JPvF1i59m+1ILFfxPl0v4d1dkanGRnXQIz+/oxJaeOJobZb68mh1CxYwnjM3lbTbq3PAcrk5mbGFpd2sjNq5uM9W+J/dssHVBEmw1Qqp9ppYZpSJocV0RU+/Uv6N6YrTilQ8kvfth75lf/JGn5uzuteOtyPfPb4nWcuzk2rOPSG4zNReJm6PCOw3s3NjoTpwbweuHL+I7b53E0atjJnxuQwTP1VAAq7Rih2aeyEAFOzSmr2/ln85cI5e+M9uXdy7W4LNOnZsutB2XDNjItpmBK52LOfB83nu2SGlb71oW8McYAEkzm67MFLYe6NR76OchyY+X6ts5ZPHXlTFcXsoZY3Ame8Oor5dVtRp+tuw5/xkf1jsBqHROJvUrJnj/5lPbzQy4rN65zXU1A+HCuHPSgALbXk0NBsaSeOdoP946OYAT/RNsk0tY25XAbzyxFQ9vW4XOlqiNZmmkyaVK5IfqX99fJLBU7QEoOX/m6U5JM1HaeFjpNbU+D1CJTd9IKid1FNLbVqeXyZfw0yNXcOjMMGYJbjb1tuB3X9htvEOjd8tZeAuSrrlG9C6Nztn33//5WYxMZxyAIngSgFJYEhA0E5XO5tiJTZn6XoiA6enf+xd49Dd/D9GmVrNsVpEA+QmQ4iLBq5BO4uzBN/C9f/s/ID9yCVv7WvD5na14cXurrX+SCWHtwaIWpBkobaSrzj7HowxKnCB40h5Br5+fQ6qwiFUEUf/gATeLtbPLDTycnsjj6++N4U/eGjILqr1sGy8+uQcvPb0Hzz2yAw3NjUSWFMits1hBv6gKq/CUjmLJwM3Y1Jyp8x07fRXHzlwljxrE+EzSAENIM/fRsM1EyYVDDYhSIJCp9Ui4wQbWNEOlATkFZ/uqsB3lWDdSmSIyOac2ozVYWn+QTOcgNdoY/Xzxqd349ef3Y9+2tWhujTMdrMAr+MvHSjcGI+ma/V6J8b4wMIm/evkdfP+nh3F5YAw5xl1W9PRJU7gW//Vn+vBPHutGhOnW7AUo41wYK+G7p1L4wYlRHL46R75ajcb1O9H++X+C8IbdtoeZ6o4BoZsCvxXRX/FcKzvGjUf7aoHtqpgxlT9zuTlU5PSsLoRAJI5AmK6eIFdOxie8tcD2kqRFndgH9sNf90ztjUiIQJY8eXKQIO0UKv3HUBwfwEImZbw00tyGlnVb0LlxB7o3bbM1TvUR1kN5obSZNOr8vYm82wpHYC6XmsMrf/T/xrvf/HP0hALYQ5781Np2m4UqEcTqz6nwSfvC5ZsGCeeX3BWDvJluuinAwe/I0DLkl6fHsniPwnYyN48myjMvbm/B9q6IyUJu1uvjJ2XzrUi8Qn1WXaDGZp5cyVCeYwrMMpygk/JOT7yo+nVJ+aE+3+aceEv3JQlYfin3bkzbJ5PUDyZLh4tlhYB8hsD25xemkWb729yuPawa0BatM75CUdbetXS7r0kOYKWKC/jx6Wm8fzWJLPnZ58gb/8f//e9jw/oethXWxeXMvjHBvK9Hem7OO/dJs1RmKZK8nnKbnK6LpbLxs7lkFpPTKeOd41PJ5WMylTNtLg0g2jon8hXNqGqTY6n96Vyyho7aq0r3qr+0JvE1K2ovLiupzHjXsP3HaumZPWSG3fDOLxe5opRNtEaCHYEgU9erJRiS6h6dZprW0a3n+dq6Mrp4TNQIGLGDYX5oU945Aqxpgi6pBMqk+dX5agzYdTXzLIA4/dYM1Z0ui1bctLWS9qe6mFsyV5CgxYKUtacIBfkWAiitDVKjkgnzRjISWeprVGfIctJGpyNT7Fin0+xIM5hhZUlmC55pVZWnQ92qk1JH4L8r+BuiapfevZXn94SMS9BJeLhd53/D/3tJ5t2Kiu/O+GuZ5RjhKAXFt49exjdfO4aXf34ahy8Noya7iEdqm/Gl6k58Hu3YgihiZJ6OGV6jldFVztfQyYCDrODJNZC1anNdOe0TJXftusauIxU6HXkd9Vwjw9K1nsnKX5DArYH+1cl/FqrCUVosPX7b9WLjfu0JtP9ZijG+jDyPbrRQMz9iIFprJAtTy8RPJICL3LS4zH0umAU7mQS3fcl4LoYjC4peEHdBjDvjIPVTbXz7syP9uDI2R2FWpkUXTHjPUSjVLuWyPCnQprCvqQ4q4LsO/GMlAaYqz/mx9IHUnZC+M17st106XfvuRlJt0MigOvGrzMs3j/fjlUMXbFPhMHnH+p5mbFvTZlsmmHXCDyGpg0mQPtU/ieOXxmw/qEUyxwgF9HBIe+LUW3gWKQqeUkuSqeQy60ww2ogtjzyN9XsfQm19vVdenxQpc1wrmBsfwYV330RyahKBmjqsaw1hS2fE6q3ySLMT0oWvI6+VoK37DTUBWy/VQwEhxnzKUx5OFxdNpa8wT5GRHrdH680EelecLZFhTWXLmMuVzDqfRkWnZlJsU1WIso3ECUS0VvS6UVa/7Lzsu4kUeb5fxfoeiUfQ2d2KLau70NvVgrWryIcofGylW7+6A61NjTagliL/HxqbwbkrIzh7aQTnr4zizKUhnLowhBNnB3Ds7FUcPd1vhirkDutIQHb2wgD6B8cxS+AkAbyvqxUP7FiHzzy+y8DTY/s2I6KRYhPsPyFaWV1U98lvtFfWlDQD3juHr79yEN/5ybs4e3EA7bF6NEeDNjouIVvbgjy5IYGH1sRRX896SQHnzHgZ3z81a2BXg5AsRgTbV6Fxy37E9z+PBp5XyvNeGm9VIB9EjKj1V/yOzow/kKcSsQDRZgSaOxFo6iKq47FtLQIda1HVthqBeDsjEHVgyKuvvh/8MZ+vJ77DMg6oDmmGa+Q8cOZtLJ59B/P9JxEo5RFMtKBl7WZ0bN5lqnqtazahuWc16oIhm/11MzhOyF1JCu36e2rVFWfRj/3A6OXzZoBlvlCwweWNrY2INdQRiLMPpJ++Gpr8kbwiFTz/+qac/IAbMuudLi3hzNQ8To5kMTCRsna4uiVkbTYRqjW57OOk5fjy58Zo+kELJPlqewaW+Fdts1GeKp/d4Z/qLEm/Ohfo0tyUe+5UMvWnK/37/rtc8+jGSHySZGErbaoJsH3yTo5mcbg/idnsPDrJ95ojdYho6xuWnXiipVWfkZRepTtbXsJoah7nRtOYJSOVUZyHdm/Ai0/sRihBUK8BUb73oWRtg85kRNZ/3zHcGvLVYDiIKHlkU2sMbeSPXavasJo8cuOqDjNUoVn59as7zXiFeObWDT3YvLYLG/o60dPZjCbGqV79IVMq8+m2QS95oUytT6azjH8a1Y+tavnaIiMarK6w+Fx8FG0eDAyo05WlOc1IWQesiP8Sk582WYaSqfLFCjtJNv4mgSkCqc0ETXsaytjdUMKO4Dx28Hxr/YLd32BqfFoftYSoJCD+ZxcDBE5V5mYJqDQD1cd3NWOlMO6UmMVkMsBYkZ1vqYKZ+QoKLIcwK2QiUo/OhMxxSyWB/rPiqEI2scK2xYj6Y06ItVFTAikZbDjTP47+kWlTddI9CbxOQGJZMjCFp/xQyVps/Sjz6J+Krnv2K0QuSdcS69dwdSiFfAkDozP49usnbF+rn7x3HkMjs+isDuH5ujb8flUPnkUL1lUIc1gOmh36RaS8vtHpKzk71w9J/pnJfbZKgSkBKIGmeKAWTQEyKUIluQTfitPFeL+RrFozYHo/SGeAioxd4qyAlXPunkCWjg0EYDJ0McXfNFtEJsBuj3VYQFsmcmXVySLmx1ZMjW6JQotGLTUjJJ4l/WKtWWslw5LBD6nFfBQSk5Up0qsEUO+cGrT9htQJayGoQN+wNi5NZm1gQCQVVYE+jWypM1ou0PuMFKtllT2vrA1Meee3QytTZmBpZXJ51GzUStIj8W4Bz8nZDF47fBlf/9kpE0ZaYxE898A6PLqjl2XHmsP3pIpxfSjXk6qAZrAOnB7C0QujtlG1FsLHGqMIaaNRCtt+O1pkeRSKJWTSGX5YjVhrO7Y++jTW7HqAvKeKAty14YY7yIK7JsWqrr6BsuYULr77FqbHJ1Ak7xbo6WsOmuVV8VdtainhTVlhI8sEULLWFiFYj7F+J8J16IgHjU8MzRbM+MBsln0DBYi2xloCLalMayCVPDy/aOuhpFoyNj2Hq8OTtgF4Z2uC72mkli8qU/32dTukjlp1n+1QqWpqjmHDhlV48KEteP6hbRRGNtns0Dbe66PQ0N3RjK6WJnS0xNHcFLWZKK3B0Z5SAnRSRxRIkvqfZhI72+JY1d2CjRQo9tAfra36rZcewVe/8Di+9NkHsaqvnRyGcWU8TOC73Xh/VLJw6Fh3FLZmwy8S5P3knZP4T995C9/8/jtIUrBZ3RbFM1vaWK5BDM0VkJtfRDxYi2c3N2Nfb6OV6/GxIv7Du7N4+eQUzg/PsEyKBFYNaGjtQUNHL2rjraiqIRfW7BOdE2wt9Lsi+5ZxDshYy5JTIwrUNBiANxU9zcRqPaCOBCC3HY7ypJACLr9v4Kly8V0saP1TbRCxVevRvnk3OrbsQXPfegQjjTaIEWpMkFdKS8DxT4V1q/Z3LQ7uTL+yxKez9NQ4sjNTmJmaMiuA27sSZqXS9ssxAOX8lr+aTTE4JUYnT250dlhxQdJ1LQXP6dwCDlxN48pkjvmziC0dYexbHUNHY721Sx+ULX/+cbkPJGk2VbM/VYtwfw5QudknFc+t8nYlGZC6RRuSX8ozpdGnTyStH+T8A+NaoGx6+GoS716aQTJXQkukBtu7o+ikLKrBT/f69SkXn1Db056np8dyuDyeYn2qwSN7NuCZh7Zjx+bVtiZQ5eza+l2QghR/lGDi80gBMvIKXUtGCEeCaCX/7evrwObNfdi7dyMe3buJ8dhoas/byTc3rukytWfxzBaCOq0Lb2tqRAuPslLcQHAV+L0Ht1dW1RI0BItmZU4W5Sx8Lw7sM8wiX6c2fa13AvfHjfg/XvIL5eZELJeX98gfk9Gl1n+ps/TVY3TP3Wf5UGRTXulRbWAJDZSODIwuh3X7pJk++XlwbhGvTJbx/dF5jM5XYV17GLv6mrB3TYsxDW0IJqFR654sJvxXHKVuMpUq4L3Lk6bal8w58+wytdvZEsNmVpjH96zBA1tXmdU0daSRYION4msGyzpC+nWNvAuT1H4FScmSU/p0ZN6qsU0nc/jxO2fxlz88glMDY5hJk3kzH6Wm97uBHjxE2MJuFg1kmsohlb/olmu/7obkjV8hl4vAP1HNcs8UbXuVP06UsSuvuLx3+KeuTExYTiKX/6ZAmoxHvLE0g59hBgeRRIn1V4spZQwgQoFYfawLmb9e/VhkPcsXCsynFMH5POtPHZ7ctRq/9shGswIZYn1qoLP9GNzHJBefX0hMjOqhBLpDFNL/+Pvv4wIFnAoZz6ZYHHGGdWp2BrOlEkK1dVjV1ojt69rxBMPfua6D7cO1CQGua2HfH6RyksqenF+cdu5kjdsiPxelric1PqsD3tHuKfkrSHmpWaOzVyfxnTfP4ghBjwCp1pPJguI/eHobtq1ts1mkDyMzMEHKEjxdHpnBX716EgdPDVmViDVG0NHWYmpj/iijNh0ssC1JoJ2enDYTyWt27sUTv/WPsOPpFwyoSaVO338SpNSp3TSEajF4+iy++z//dzj33s8xX8hhQ0sdHlnfRAG7Cbt6ojayLVU+U/Na8a3Ij67Mmr92Pon/eGgcBy7PmvrHU5ua8IWdrfjSrjZMUvD7+tEp/JAC+vv9SdbFJQNo+pORh3071+E3X3wYn3t6H+rYGVuHf6cVduXrFjH+0A+r+4yf21jZHWXpVGosOds/z6m1yCCOGYWQUM+vJVxony+Bq3Co3tT+tCefNs22xdQUnvXOtVzwyK/MnwgxbMYnS0D6xuFz+OGbx/DD14/YWgdpqG9oi+CRdQl8eXcrRtML+G9/PIyr0yzjphr868+twRf3dOBHF7L47vEpvHZqDOMEWEqbDRzwXxJQbWMTQmu3Ir7vWTQ/+nlUhwm65rUGyk/3naXX8WN97Z0sfy5e7i7c2fIbPHf3/evric/Y9+hQyUwDo+eAIz/E4uAZ0w6ojyYQ71mHlvVMw6o1fKmC+mAIzd19CDc1o64h5MpR9WQ5bjeTXx2vxYldJPmyZv2GL541Vdg3v/WXaJi6gn/8yAasJy/W7JM+cBbl1N8sYb7izJkvk+fvdWSBXAtJZ6qL/TNFgtwJXJrIWht5cE0Cj7GttkalWlXFuv0J8Xk/ajeQBoIEnuogxutmlOp5rYE+lwrSh8RP+W9v8R31zwKebr8sBw2Vd3K3miX8pEm8Wrw9W1rAaKqIdy4lbWZQcdvYFrKtATRDr3iqH3Dl4hKvaxkB0bKUd8kP372SNOMRm9Z14f/4L38Tn3l8p63drKZca8Dn40rscmVRAEqQu9J9A6pefVLdlTqf+PbCQsU0XgqFInL5gvWB2q6nOtzW/TWtC5I6m2ZPxBqXfeRBPEXT2hLsw0yXIWX39JeSXPe1kpSZ/j390rlbdqW0iqFqBk5Oa8GkYqe8khNYcuuj3FHPXDWXuzNSHyQZRSAtwwKbKQHnM4sYL5Ohk9lp47HLExkcuzqDi2MpM73YFHFmo1Wpq9SI2YNIVaE9FkRnXDNSTt1mNlOko8CbyuLy0DTOXpnA6FSaQnAZNQROClxWgDSzpRSIuZo5WD8jdPtXkZQ2ZXqw1kYGrlDI/NHPz+Hff+cAvvHmCRzvH0MuU0LvYgO+UtWN3yF4ejgQR3egwWZwlC+uo3P5JO/uhOxb/vs1cJmZXvtxB923MrAfRyxz79FyHbDFqjrynsaA5JzaoHM1rM2ahdKsVD2lbs1W6R3VOZk0PxvIoEBmrQ4hTGDdoDUqFpZ+fKK/rBuKe7HoGIkWDtdS4KynExDXugNtjGczUTd78CGkl91onHSQx6YyOHVxHJNktErtM93deHZVD7q0NwnfGUxlME5wq3U8MqUtdbIFCoMmADbUmTqh6rKEfxcD//jpkMI25xcjL8g6nOnyOySBJgEmv05UmEYfSPkkMDnP9n95ZBYHTw/jrWNXzZqhBkw08/T5RzdhTWfCBmPUYdyKVK+kwqYZPq01O3BqEN95+xzODUzZjHZDfT2i0bCtjdHIo5Ug35XKTj5fRCabRaFYRKJrFdbveRCrtu1GvK3L9WPqYD6hAnF5zrrFOikwIfBWIniaHRnADOtPep5AkHxAatGafZJBhjoyfaV7ZSR1plkjLZiOBcVr621t1PnxHCbpiWrY1q4Irs4U8M33JfjlTI1MWEzfmgVDghjp3Q+MTGFwdApRghTNSDFAx48+oCxuTdfi5pNpFzCd1WqDaosN9QSODaZyp03FpTLT1tKIrrYEugjmNEPV47lu3utoi6O1KYbGWAQN4QbUNhBAaVSZdeHm9vwxlqHCkt9yyhfWNY1Ov3v0Ev7mR4fw9e+/jbffO4NJGbZgvsoIiAyCvEi3qqmegqjbGLcnVofNbQ02aziSKuMvD43hJ6cmMTqXx+aOIH7voS7bWHdrd9T6ylH6t5SaRg1BR7BvC6qDYcWG8ZBQfOeCrJ8ER9fOXCm7pzeWuOqrvXnt9RXEmyzfygKFhIuHUDnxU1QmLkMW/gT2En0b0bl9H6JtnWYkorqWvDAaQ7y9C8GILKzKC9ZUlafz7Zak++5d51S39SeBuZpASkZZ+k8fQ3Zi2NQltcY6XCde4azmOTDgoICjDwrJoxWPFY780frDkbT2f5RRLalxLyFfcmDMX5LgZo6rbMDOS9JN+XkvSH7Lez+aOioG6ldttol/dl0ltT1jzr+Q/PjKM8tbnvrgSdc607Wem/sUyeR/5vU4+dyZsQwGpgtmTS8eqsHqliA2d0aMJwrUqoTExjQ44YOngdkiDvSnbHA/lZ838PTCY7vw+WcfwOq+Dr7HD3zet7KTvKd0q4x0Yak9SO6VVUzVb6kC1tTX2QCXZp20lrSJPFHGkjrIr6uj7V1f04cCBw10MuftClG/LhBnCUQFSf7OzGug+2UlP03Xk3/32jNfCFElVuqVH/5RqnkaxfePVlGW37n7vNGXakwKsbAYMBW+I6lFDOZlBaoC6ZgOzuRsL6gZMnnNKsnqU8ibiRLDUuUT04mH6229lNZHyUmtSuoDyWwRIxQyB8bmbB8XrZManU6aao/Ucnwrf9YADH0zRfRWDcBxj7tP3ydKlpnudJn8e3ICh8wzUYEN+Ur/BN5+/xK+//YZCoen8Mq75zAxlkR3pQGPBprwuaoOfDHQgX2Io5HgQkxSY7bLwqodb127Poyu1TzvSx6u9+PGK/89d/Sfqv450p1rV/6Zf9RT5xyjdxPtuiIYCRRwFCnkCUCkfhAOB82QhPtC5H/N+uDxAM1EaXRbTsJ1jp1cPNKAtkTYwLwP6Hwfbo/4Pr/TWr9ZCjgDA7OYTudts8tNiSZsb27BnpYWrI05a28aIJjIsF1MpzA4mUaSbUMCser3XIYMvlR2aquMhDpcCcbqbAUCJehb/PjMmKeFbRfu+jpnt53zYnrH5H3r9w0r/bldP/XpMniis2t+LIMSum9hrPBM+fDa+1fwzskB5k/KymfvJnZcD27A/s3dBrLU3plCl06WrfJV+aN8ErDK5ObRT57x7tlhMz7x/vkRaA+3EEFqIq59w5zREdULsSH5od3kM7kicjmW3XwJnes2Ycujz6BjzQYT5sRb3MteRD8RUvyUxipEmppt9mnk3Cmk0hnkyxUzWS4T5Q0UAiUMauBK/FCAamU0mV2W740CUJFaU+Hrny5iKlMygU/5YPtHXUhihnxbafUBqtYlibdKZWx0Yhb9Q+O2t4ksTipM7aUm4CO1MY24L5P7/Bb5dasM9CKoiMoP1X8dbXbAlbEAUXUthQS6WoYnNcwatVleV7HcrRIpzvrOvvUj4JPC9e7dKgp3SyuDkb/Mf+PXTMvw0CTePHQWf/PDA/j+zw7jxJl+TM+mLS2t0Xpsag/j6c0J7OyJmDfqC9c0N2BLR8ieX2YZ/fjMDN46P4VZ9oVrKPR9bmcr/uDhLn7XRNAVxNmpMi5RMFwqZtxM1OqtqAmT19i6JEcfPbnX8s7360Y/7dr78bPEXTIvlCf5NBv3FeDsO6hcOYaFYh61kTia1241YxGxrj7WNalgVxBJNJv6bKgxxrySUQ2Wp/l3Y6g3kP/YO/rvSxuiriFoa6guH3sPs8P9DEuySBXaG+ut6s6zH9FMipvbvC4FH07Lr6iPqmhck1Wxynj4XL6MZH4Bs+RHEtxloEUbXk+y3U2ynWXY9jSTLv4lMHUvyXxb4aVO5awfZfx8AKU/mb3W1W3RDa9J/tP8k3JMj3wA5efgJ0vXR058Q3yhn+3j2GDK8l35vEZr0trUxpyFOhkSUXkJ7Gbnl9g/l3FxMk+emMbJkRRy827rhS+98CDdQ2YptE7bIYhf+ST+406848dNK8IRr1NUfP7p806+I5XeavJJrQWs7mnv/JrWOs0ussNgm2ytWWJF8JuJ81LttUQP8wsB1PNZyFC+Q5X+3y8v3SLu192yHHCntyT/+Ye9c5tEL6zOsDxUJukycC67iMmSZreAWHUFrXUsA54LvMnMripoRzyMWLjWhFjX/JzuvTrxlmgDeprD6G0Jm3U0zTCZkMPn06kcLg1P4cjZIVwemqKwU7J1UpqqlEWVbGHeRvUknPkCpGi5vHWg86u8LvWuTvT+8gefAF3TrVa4XtAWvLtf4Q27x7wTSbgrUQCcmEnjxMVR/Pn33sMfffsAXj18HldHZhAN1GJvbQK/VtWG3w104/OBNltzpNzVJndKsx+EF6QL7i7I5ZVOfoEf/jtKi3fp043XPt3q3jLZR/xReni4HMjjMAFUrqKdvgMIBwmgJMgt+36j468YKqlcLiPN+pOi0/5jrayTAkBuM2QHVFbWkw8mz18e1Anm1SnOFjCbyWM6V0CR5dZAxvVsdzce6+jE+ngc0bo6ZBa0Ai3A+rtggwMnLo/hCMv14vAMZtIFi5us8mgtoIBeyUxTL5qTxTKbrieDNEFXEeBR59ecbvGoR+b8MvDP7pDoiQ+i5IPqp6rmjT65MK4nldWS2rDyXg+9c9tMl54oPmrjEtKlqidDEa8cPI/T/ZP2vqwmfmb/eqztajKjH+IVS+QLLg/YeTOPtY5Ba6YEPgXATl+dMhD2t2+exRW2D/H+IPmJgFNzImbGI6zQXGosfHWg6WzeAJQErb5te7DzmZeQ6OxhB0QhzvKT7+uze0wqrxvJD0YqGbL+FyMIl1n+5OQYlgjw5otFDM7mTTWl3gPZyksdda00OdLRnUtA1+CjjElopmOa9XWYYOrseM6cVF1kEl1aAZqZFRhTupVoN4sbQIZ89vhZWdC7an5q36Zwfb1ZexIZf3CVziP/hPf9qNzk+HPjvRvJ/OTPLZ175ZZ0o7+38vtuSeH6YXv5LV6dI9i5yj7q6z/4Of6X//QTvPP+OQOfWsdTI0DAxrSmpQEPro5hU0fYVDDZNaIlXIcHVkUR4/VwqoxXTk7hRycnbTZjI8HWl/e049d2tGI334kk6hFl+bw7Oo/zMwtYLBdR09SO8JqtBFLNqGoIWVmYQYh7lOgbffGzU871pQxPZclMcdyH14yjvTF6ETj5OirD52wjXVZqhDv6sGr3I7Yhrgl/LMt6Ap3mrlVobG0zYOyve7ptUvA+2bkroPpQnfGNodPHMTM6bNbOwrUByhrMJ8oqhaUFL84kv0xX+nUbpKooNdr2SA3lUhA8OYMgknsm0hq0yOPSVB7nxrNuBphgap7PtVZR6xAt6+4V0a9bead7DkC5AVm7JjcXj7xtsnfFOVls/HUAymWaAKipP/p5+EmR4mSOAdNZH87TAvP+4gT7leG0gSO1rZ3dUfQ2hWwgTgNIGfLDtLZBID/snyng1EgWh64kTZVWKo+b1nbhucd34iufewwP7d+CujrmHXnxMi1n3R3k4e2Sy+obHH/885V0q3sqCI9PVj+c6P2aOokk22SRRwnu4aolNJpiPt+hc5u+skPmBwVlECuoLKEErSE7uimMv6c7Jtd89CuQFECMYKmrIYAHE9V4qb0Wv72qDn/QW4dEXRUG8xVD9WIWa9oiSITr7TsxWzvyT6VjPrJwpO4nAxQyhS5AFQnWkglRQJonQ2K5SvC9MjqNw6cHcPBkP0amkmbOWCo5ipM29yvqXQplEiQkGPsNzGqH/bj4r6Trrz5OcnFxkaFTVLxT/VonxDxg5G0tjczdfuunx/Dvv/1zcwcowMxQSK9iXd9dHcc/C/Thd9GNZwPN6AlIOJSXjqm5Du1Xg/z80XjZxUoWBypzyFZY7hRMQhQYBKDcuq4bHeGKsrSW9YM8Qap8EnRUGwRSJHg3RYOIR4KsK84ij8L6sJzzO4xrdcndqSJznWTZaAZkulAguAMebG/H2lgjorV12N7SjGd7erAhHkOIQmeWYC4pM6YLC6a26gDVBA6eGcLrx/rx+tF+W1t1+sqkqfxNJXNIUUDLU9iVSppmAjSIoPpu10yPgJY2V9WGzxrhtLEKxlMg70MTdQN5rNTS6H9mt/ijZ/bcI/9UeaBzPVve+8kGsewx7zE+vG+zT0Zup3fNBr5y6CJePngBozNZAzQS+CNBqTa6WacC06iy0tqYfKGEZLZE0JXH5dE5vH9+FN975zy++85ZvHn8Ki4MTdugg9p+MNiAtpYmNDfFLSzXJlTG7qhRN1lMnJlNIZtjp8l8Wv/AI9j7whcRJuhVXVE8Ld2u2D9WsnC8c0eKZxVibZ1Yt+8Rm3WZHR1CuVRALj+PSxMEUgRCTo3PzUZJnc+tiVK99LmsVX+biQqRX5+moCDVPVYR463qMyXUv7SzFdt7Gils1JjgJwHDZn4icdRGE1haYJ2dnTULeO/TjU7N2fqPvq4WBOo1iCFSCuS8gvYzzq8Iv4x0qzRY0fBH6WYdujI8jW/88BD+mz/8Bn74xvuYmp7FYoB5F46iKhhme2B+sM2vawli75o4uuMNZnRJuaRNMaMU9F87P4f/56uDODGUptcVM0Dw+IYE/unjPbaprkpSRVug8PfWQAnnJ4uYz+dQ29yFxs0PoJZAqqpe/YAan4vix03XwmBdszB5R2llngXmC6hcOYLKydewODvBuIXQpJmn9dsRaekggJFK7qLNOMXaOtjmmlFb3+B887L8o5KvCqttAQq5LEZHR1BXKWBtu6xZSl70XiSpeP0itts6vw0nnqfvBEYS4VqzvBdlW2OwtkG39mgTHpTNARk0ShcWzDx2U6TW1Dmt33FFdpPfd+xI8udGp4eKn2adxBV0fVszUCsyxX1FXkIffMDk/GYT4LkBKO8lvw/52B1/7ODdYHHbVg5Dc242aWSuYHvm9bC9rW8Lmepemnk/RRA7aKAph2NDOVyezGGM72oQsykWxf5d6/AHX3oS/+y3nsPa3g7HzVZWll8iqv6ndRu/Vs0SGa9dRJI3MotCzlrjA7O+p0lriUU+aW8am41iD6FFtFIBMv1TOn33y5kN9wf51VWNUEy+oapi+3CtC1djA936SBW6WChak5acB0bzZaR4LlU9jbjIrHkDhRmNiEpQUkPTaI0YpgQBrYeSup86lLZYkMArSmbXiK7GkK3BmKQgOZMtYC5fsFHnK8MzOH5xBGeujGN8Ok1hq+wERnqoBbdyYhzSF7XCJzn45tJiMvAnRS54O0qYkx5rQMK9OmGelwvzOH1xFK8eOIu/fOUwvv6TI3jtyEW8d3kYIzNptM/X4FE04atV3fgHVZ14GHH0EThpJkpeu/btpcwP61eEXKrcflA/hwDUIuqqWJ8oJMsSnxt5F5vz35QTqZ4yn+3SCZWazdHspfYoE4CKsK5JZUkqNk4/3f/2ZrI6Y357jhVY9bahoQbDUymcJejNEBhpFL81xI6UcWtuCKKJgkEjzzt4byNBlMDVvrY29EaiiFTX2voTzV7NpLOYS+fJ4AuY5HGMdXxwMklgMIPTVydx/PK4GViQmpr2NxLgkqW5g3SH7N6QrSE6PzhtaoOavYmG6g1Q2KzCbZCfeusEPfJzVvdWOgElA0srjitV9OwdA1QUVqyMNLDh8lqqelrzJOBzfnDKykWv6C2zxse2fmlkzjbRPcp28f75ERxmGg+fGzbgdOzCGE71T/CdGVPzzRBgiqLhkKnsNTGfZYBGapqKzLW9wpxTbpQIyuZSKSyxjjR3dWPj/sexYf9jqCGvWiQw9Ulp+dgcE61ZCqkXyfS3VC/kZEUyPzOJ9Pgw0iP9SA5cQGF6DPOFPOMt9aAK+eACBmeLGE0R8FCwbgxKTUzr+tzosj+DJo4nQEpZDocHM7jKb/RM4TdT6Htpeyu+8kA7nlifMMH9ynTRVLBlbS24eiviu55EQ0cfKrUNSI2PYGp0DCPjczhzeQSnLg5jkfmogYhQIwV4tknxX8tgIyXSO/2lJEXeS4AqqLZNaKDUsbCEYwSS3371MP7i22/g+z85iDPnrpjp+IbO1Wh64otoeuizqGvusJnWMkFERwg2mKhNcjUqbpshLwZwYWYRPzozi9dOT7L9F83M8m+xPP7Bvg6zGhYi2JIfajcldq4/vJDG0cEUFot5lstqxHY9jvoEAZQs8llsb6+tf3S6xg2tealC1dQgkKekNngKIIAKjF+x2d26WDPaNu1CYtVa1u86vireyXxo7UC8owu1Daw38kO1lcd74tiuZHxEYRXZbgbOnSYCTaNZ1oCZl8p/Y0se+bmmWw4Q3p7zfzQTLGAcZ9l2xeqw1jNl3tMUQm9z0IR4rcHZ2hU1VUy9u9yj3EF4H+j4c9M9OpHNQDkosHxPH5gssnzjw8jJawJKizIYwT8DU4y37l2DU1649yI9v8jpx4gn/NfyHYGj92QRcSrHtiLLu1Wm5ixeeXU6b8Cqn8+GNJM/lzftj0yG7SjUgMf2bsaXP/sQfvfXn8ATD25FW3uzkyc1Grkc1i8XVf/ntRu/JkWBEiXoLBMxS5dnLz1focDD+9rPqJb3NDqjIpRb4E+eiL9Ap3PfMRssH9Ro5HT+93T7pPxS/vo5pzwPEw1FWUnDvFAFVsPS4C2zHpdyixglkLLp6mCtGZTQCPlYMs/KTAA0SQFxKmvGJ7RWSgxIIQQp+GnGqisRJjOqtxmD2VwJU3TaU6ipqt5MeI9Mp3B+aBKXx2ZM1W2cbmw6g+FJrZ9ya6YUnlQ+tbbEzJvKqeX5rc8/9y7vGck/c/xh2AaYyLRNvYFoJ5srYopxHRiaxikKhW8dvYxX3jmDl98+bXs5naDAOJ8soWuhDg/XNOEz1W14qaoNvxZowy5tiKuhAXptSgjLwrEL1E/arwL5SVESz1SyeAdJZCoLxhS1aLKewoyMkzgxX+TyYPlLHlxnrQ13ZYhk3oC2VMBMtOSzxnCDGXOQWqBTa/C+vSX5z52YYvvvUPCdYZ0eZ3nm6bcAUVoCOF9bF2NZMWzNogpErSJo2tbUhC2JBPqijehtZGcajWK1jo2N6Oa9tnAYjbUEPuyxShqEoDA7STAlgxXDE2kMjicxOJHkeQpTbEMzbEOXRmZxhkDkysAUcmwv2jepszmKRrYfdQK3C6BWkn2xMiv8pJPUmd7K2XMVBY+ywCeLez6o0qCJ1PG0CF7g6cfvXTJreZpFi2hPDAJMrVMqs1eeSRVsr7jBiTlcpbCu2T05mY1X2sdn0zYrJ8ueMiTSyO/jjRE0xqKIRSPmn6mgMRHL4Inktw2FkS+WkCKAqmeZrN6+G+v2PITOdVuMT6w0X35v2pMnrIgPUbALMAyn6sQ2XCyikEoiOz2B1OgQZq9exuSFkxg/exQjp97FyMlDyBBEsTIwMerFlKYlU78bSxbpSphIz9u1ZvylWifhTAMC4n0qR6n4SYXvMIWLqzNFq/8S9LTR53Obm/D4+jg62sJoI5+W/r/UoydSBKVNPWhcvwMRulDvRtTV15sK5dTkNC5dHsLpC0O2xiedLSBPnlZFfiuDHzV0Ghi6lnn3JBM/eVK0VU7k3ca3mc6r/eN4670z+NaPD+E7r76HNw6exFi6jMbVm9G0/SEk9j2Dpkc/h8imfaiNxrGQy6AwdB61C3lTK9UMVHfC7Q83lCrjb08m8eaFWUzOZdkGamzG6Q8e7sZTG5vcjCIrscpQ9TmVW8L3Tkzg6NU5VLMORPo2myW+2niLvffJZrMCuxagqfkKYM4MoXLyp6gMnUVgvoi6xiZEO9egefVGBOPNBsy1x1o00YJYSxtCsbi1DQP1nl/3hqzxm1EKGWO5fPQQ8nPTqCWAiwar3QwQw3WDjx+NlHZ5o/iH6zSQ4cq5JxE0Iy49iQasbg4RRIWxWssVDDzdW7LS4I8dVziRnfOhf89Psu64vw8nf+ZJGw/7cEmcqCz4ZPVzRSbeg/y8bWLE1TwF5FKFBVyeLODoYJr8kH0DebjqVJ79sWajhmbYR5OnaRZwkYAy1siyWNWKHZt78czD2/AbBE8vPbUXe/dsRJj9iGaNDTx54fwyUvVXguu+1sAeuHWh2jro2dpFzLBnnqbLM21KXqRqyWY11Pw0LelcNQs7gCQZ+ly5ggyPEmLUYKySWYb8kubKfULKb+W/Kq+OajfMYgq3Ln+PJ5fQzz5fnbf2LREwGiRw+vnFKbx9dhIHzk+yI5i2nbvbYiGCKAnCbuaoWFrEXK6MKxNZvNs/jX4Kp9Jn3haI4uFAAm0EUWF2apoB0Gi7jEycvjKOg6eu4viFYVwcnCSoyiCZzjuTjmxExkAUQfqvhqVT1QBjH+7E0mB1w3d3Qb68plEYhSN1IJnilepVkYLJ2FQax88P49VD5/FXPz6CP/neQfzHHx7Gu2eHMDmTNetza+oieIjA6beru/DPA714PtCKjUy7LNaRNdheSBZXc94f77l6/atDEjGVzjJ/TwUyBFCzBqBkRUgWu7QvjJXfLUn3td5FhhkkFMtUsnZXC5ia28RszsBUR8LtDaVBFZuN8gRbrza4UyNdy/nE/OZH1RKIWejalFBqAKPJLPozWcxTwFkvgZ6gQCqHCldqHFrAqhHB9lAQWwmmHu/sxK/1rcav9fbhoY4O7GhpxsZ4AmsIqHoIrroJCHroujzXHQ0b8FoTi9kaq16+I0tSRTrt/aANZ198aANWdyZuivEdkZJOp/psIMjzyfLb/S87++E7/rsCT1Ldc+BJdVOPAxhn/X7v3CjePHYVxy6OmGpelPnQ0dqClqaEmRuvp3ClfDVLcxqYIUCtp9BTR6BURx6imWpZMVTZN0bCSBCkas+MOI/BBm3kLdTm2rfI2j3Dl4ijcz2QWmBGFvgIXBpbO7D98ecIovbYQnYtCNceYn7idFgma9w33iTd6v4NGa91nRWW/RI75nJ53lSwiqk5JIevYuLccQweeRtX3vkxzv/sZVx+5ycYO3sEMwOXbCaqXCoxCJnwlrlut3eVRvbryVdlwEcA6v2BjJns1T0BqHrmg6kyk6p5Tzz1vf6kjc7mCaZ64vV4ckMc2wiiNOuhlqT3td8Uu0u8S7Al1WkNUEa3PWiCenjtdtQ1tdtIftXivFkKPHNxCO8cPm/rpLSDfsQGJOpsgM1CZ95Yvt+YaX7++Lc/KG/vBS2HtRyYd/TCXBnoTeVGfju/iNHJORw+eQV/9Dc/xR/+xY9w4PBZG9iojzWjZffjaHvhd9D81G8gtvtJ1EQTtp9SdTCKhWwSucsnkEmmkCU47SF46kmEDKifGMnhT38+jDNDKQQpxDxJ0PTruzvw8Jo4miiEr6zD7D7MEMgrx0ZwfjSDhnAE0Y27EdvzNGoicVQWpH9zQ1o+EWJ4rJu2h5TiMHoBlWOvYml6CIHaesQJLFs27EQw1uS0Qfi+jEY09/SigeDGSN/qeC+jbn6yLcTCbGtF9B9/D3NTk6Z90EygqpkhRtsA1E3Brryh8+uueWFO5875p6o7kofYzCnHiFNq0+uAqZJpNkSDSDKmdW1Ay766Z7RcvW8ghSaneuQGCd21T659KjYrPOCpmqTgkoBT2ZT13Ff61eCtAJSTRLybnyRZVJ1RsWxpCcdHc7Zp7lSyYH1AnOUeDNXbIKvWwEYpL8Sj6mti2NDXjkf2bsIXntuPf/m7L+D3v/Qkdmxbg0SC9ZGyolRzzX8rZwvol5ICf930gvXBEtDH6ogwg/M4HSphnOdaMh+rqqC9ehEbtJFsfRmNAQknrtD1jVk04tFn5pS32bGwAdNp/6hoDRBim7bRZ76pyuDXbXdwIwuffO34ZSOXzwINOhkuLOF/vFjEd8YWTCWl1piH9odaRJ6dbmCB77OASuxkYuE6bOyMoa+FHXm03kZSx5N5s+g3kaGQQyG3dbEO+ypxfB5teCpARsxgZth8+1HA6UoG71eSOF/JYlQr5ViWGoXVomitf5DQ0UIhua+zCetXtWJ9TwtWdzWjRztAN0cRptCpUWFXSej8RqOKYMXuH29FXoJXfiPha1FmiJkOdrCXh2dw7uokzl+dwKWhSYxSyEjL+hfBlARIrcXQKI5E7A0I47cDXdhPkNgRqEeMkImxM+C0XD9dwH8nSGkWo87w9xuVMfy/KlcwsVRChB1ze2uTmaa2Yrplpuim71gs7NWU31LbkvEAdZyJaAgbVzVj76ZuPLC52zZrtRF0CpIsTX7pvnW/KmndvUaOtwboN4VYgoO/fvUEXj18ydY5RSnka93Tl9eux+9t3Iwmjd4zom7EzpFVGx3pdF9mjWXmXGv5ZFZVgz72vn3jvrLZVH4hK1IHx8bx/f6r+PnYGFLMo70bO/D4jj48uWuNqapo4OCjksm1JLVt3xn5R5Iv+8q52+5X+aVBDq3Zmk7l8fNTQ/ju22cxMpW2NU4hgkvNHCUSMdurSyBD6ZXBmXkDGm4fILewnG2A7dOs77F9a1ZRwoDuCSS7slkRqVuQ3pPfMlCj9U/JqQms2/sQvvhf/p+wesde1AUlVHkAyif/dDltLqlGKzNHB8bH/hQf+cN7Ak0L5RKKWQKSsUEkR64iNTqIzOQocrMTBqS0xmhxnqCIwGqR72qU3lRTq2pQqaWw3dyFRQrjAlRzIwPIpTOoriwgSuCvgSmlazrjVFMjDVU20v3ImoRZbntsfYzCRD1Sc0X8dz8awDePTNjMldbk/NqOFgrtCdtbSup84pea1fvW8Sn86x9cxWCSYXT1ovPX/wUS+18w0LZYyGIhPYPshWNIHX8b6fNHMD81ZHw2FA6ikeW5eW03Ht61Ho8/sAW7t/YhEou4WRwhMzU8lvFNjVbXyk7XqD4euiHIm8gaJJ0J+nyd/OLclVH88K3jOHDkPE6dH8D0TMrqc0UzfWt3oP0zv4vQuh2oDkVsHZLNLHrhVNXVI338LYx8698i238WtUvz2NkTwtbuGNrZPgdmivj+8TGW3TxWJRrwr55ZhT94pMs21VU7V1uQzCJ55vxUEW9cTOFPX7+Co5NLSKzfiuaHXkDzk79BwBbHUsmpsTr6RQm9t1SRNb1SHoHxy8DFd7F08mdYSs+iprEJ3bsfRduWPayjUt9lHSPw00CFVPfMwIba2sdR5MoClmUd28jU4CAOffevceLN1zBy/gT2dzfgma0dtiWAzFjbwCo/cLlmldDOrifdc+9de8e7dh9+IPlvflpkMWYktKEuU3zDGijHOW1ywc7cr9qjgScnSeuOPVGPUibvEajSfNQyfcIJVHwVZIl97+BcAa+dmcKF0QyjXcGXPvMg/td/8KLtZyfDJIvkp7pvqoxsV1KZlnp3fT35J+W/2lrps3lkdeFXgwLfTLzA1LA42UGVeZgjWDodLuICgdRYLVExAZQMgjZXLaGjZhFtdNozqr2GjJ/3/G7VOmUeBajUL2lNlCY8ZDGu3o7O/LnAlACW9kuS+oPeFakiKV+vZa3z129yf0/MKzsyR1hJh0vA/9y/gL8dKyMnlSkKQTKA0I0GbA6Esa1KsylV+OnSNC5UZbFUL0anNVDVFJhkgY5lSxDWtFCLXdUx7Ak0Yg/hxKZABF2otz2DNCuRZanOgHWhUsAISrgQyOHVpSkcXUqZoGRrodjAJBBr758mdlqt8Ygdtd+IdPel/hPRhowhCgANdfaeBDvNSgTptF+Q1As1eqQZCjEi6aQrnhJQiwR8svCTM1dClkeptGj2S+aqJ+dypl4oNcOpuaztS1RbX4M2ChWd8Simc3lMJbOmlvcwweH/LrAWDyBu1V71S+n8u1rPBCopVmKauSAA9YeVfswFyojVNaC1OWGzUDay/4HZoweuEUu4Vbll0jmWT45lJRWwCsu5DltXt+HhbauwsbcFXc2NBNVaSyIhSt+73Pd8sd8bScZMZMzh5OUJHDg5hDeOXzEDEA2sS9ubm/Fc9yrbI2p3S4up8on52/4jDN/FnT/0WvzKQAGPqmeKs1kd1VAp61+FwHyU4O98cg5HKPy/Oz6BkzMzmFuYR3t7FL/xxBbs39xj67tq2Uk48+gWwEci4YSbvFl57WeLf2Si1F50Q+scr46nDFi+f34El0dnrO1oE+TmeKOpUmh2SSBA3zkQ4ni2ysuc7stf5Y06QbZH14F6+WdxcRG6MZoryRaWs76Mjk9hdi7Nl5ew/cnn8ev/9b9Gx5p1mGfbpbfL9clPjkjny0FZHBUX1lD2F17Ubd+ZciFvC9ez0+MESFMoJGdRyMyhmPZcatZcKZPiu+R9SltNHQL1BEqhRlC6RKCxBQjHEYgkgIaoxbkwM47Jgz9G8uIJU6Nb3x7C05uaTU1IYGuYAOnsWBbvD6SRKS6gs7EeG/nOnt6oqenJ8tufH5rAj8/OmDrLWpnI3t6KxzfGCaDcLJSM+QgA/OD0LP6bHw3hwhiBWrwVHQRQzY98julWPWTtZPoXUtMojl5Ffug88v1nkCGgyo0NmOn1GNtlb1e7qcis6W3DmlVt2LC6k8Bqle3tVB9uYOP2M42OZcyM8HKXOX0P6uxNdKOXKmg5FZ7iogE09T3k3ZcGJ3D28ijOXR62GbbTdNoIN53J8515hBLNSDzwLOJ7n0V028OoYR7pvg10MC1af6PrBYKI1Im3MPna15Eeuoz5Ugkx9nPxcB0a2bdoJlBrMbT27LH1CYKnDjy/pdmyhV2mZYUMHojH/dX7U/jTg+NmlTUbbEHbU19CfM+TCBO8yUhDheDbPjD6GPLvA8hKrC4IpKdQef8VVAigKjPDjHcdQh29aN+yF01969kPL9pmudpvTTNQdaGwtWGVvfy41zH2c6Kmtg55tsfRS2dx6JVv451v/Dl6ggt4cCPrY2fE1O2E692skKXGvnMkfiTW6/iyXnHWUJ3w7sj1D78MJJ4lECHZS0frb+yuRzyxKy9BOvilo/zRfJNA04L6Lv7dSJ9UPii+6l9k7fD0qCzuZXBulDIfU7O+tx3/6MtP47/4hy+iqon81KYDTfqnYzs34rn4jXiP1LVtgO5XjwJ/1vKZirBhLSts7ZJDvxN1ZfQ3lHEmVMIEQVQxwAJllkrcaSbA6uS91bULaOG5jE3U8blmq7ReSqp+4pMqAH/UQZ1BLfNVgCpMRqoNeQWm6njPDFB438hJJrAKpn99bj788jSgj4tMmPByYXSxBseLtfj2VAAH5xaRLRQRnw9gc7kBu5aiBEKN2Ekn+m5lHIcqcxhfmkemQqjAMtEGsI2BWrRU1WEDAdOjgQQ2Eia3VqRmFSBcck3XTSHLAozfuIGRQAn/lkL2d+ivhI6WWNhmnFhcmEsXCHbmDexoBkjqW1LlknqXgJIE6VBDvYEoGRfQ+pEInVSFNJtlIIpO9cVMKQs8UWjWTJLWNMlPUwui/1p/lctJzaZis2+a5dImZ/FoCC3xMNpbGtEWCSNEAeydcwM4dHYALZU6PFPdgv+KAGobokgHlELl7d/d2qWZN4HkwUoR3yKA+mMMIldNYK2OmMK31kHdGkD5N1TycvzlweoJy00qUMl0hnWzYOthmhuDrCdN2LOxGzvWtqO9KUJg7Qww2EyABeD8uRWpTihMyYFDEym8/M45vHtuGGMEzAJWMiTx/KpVeK6nB+tjMXSEQwSB9eQ5TmXQPuf3zqKoyIEDdVTaXypbXsCczFhnswRMs3hvYhwHx8cwR4EsSmF0S18r9m/pxtN71qC3LW5hXpNHb8qcj5VcWtwxWyjj/BDje24Er717EWMzaYJKZwAkFonY7JMs5qlcVpaY5TdPxFduGXuvwG/17Fb3/FytsL3Juufw8AjbbQltq9Zg17Mv4Zk/+BeId7SgmJUQej0pHcsihgAEb2hGTLMxS/PzBpjm8xmU8izrbAYFgiOtZ9JMk2aZ8nNTBEtzfK9g4ESzElJtCjSEEQhG2dmEQUQBCDxFm4GmTiDeDkTIt2J0FE4zF44geehHmHn3NSyNX7b6+jjB02/v70Rfs7Nelist2fqmg/0pHBtM4+JEFjNZWSqtItAiD+2I4NRwFufGc7ZGYEdXBL+5twMPrG7E+ragmdTWAJbWawpA/bc/GsZ5AqhAY7MHoH6NSfcFEGZDba2lZzGfQ2liEJlTB5FlPIsEVMWZCZSY3hIBZV19LXo7m7F1XQ8e2LHegFR3ewItFG7iBM+NkZDxXK0RtQ7WCpA/VsY66lq08vxOyS8/HhWGiH7JWIf6g0yugNlkBtN0I+OzeP90P94/2Y+T568ilc7aIJtqqNbUVsolNLT3ovu3/yvEH/wMBQNxKfqpxm/eSqaoQnl6DMmjP0Pq1AFkL51AeDFnhj6yZkJZG64uYmFBo+LA/5+9/wBzNLvOA+EXVQAKKACFyjl1dXXOaXpmenLmMEdZgaKybGvXQV4/3rX97/L/11p7vV6vw8qWJVkiKTGKFMMMZ4aTc+ycc1dOqAIKKGSggP99zwdUVw+b1JAckkNqTvet78MX7nfDueee995zz713cys+dXM39g+F0d/ks7ZrwJrp1UytTDT/8zMT+JMXyU/JOBqGNqHnY/8Aoc03oNZXzzyx7Oz7lbwpcz8h0pdcbipNkVGUn/4cSpcOmUwOdQ2gRSaGXf3wEzCJVwLhJnQMrDXTveqgiPQwxfF2p7haEmaSy/ZayOdw8NGv49H/+u+Qj82ivy1os68b2S6WBYgsAVdT4Uhg6d/aUsJxTV51FGEsxJvKgZ65Kr3e+WRlTm3NAVIOMHRgVDUP1ZJzSkN5k3yW1uXMOl0/rz+pEqjq4FrrK0+kL11cxKlJyl3qdpvW9uATD96EB27fiX07h4WewcrjW5XUVUcCFayvVajcu5rtnxty/cu+28oNyzVoL7hRV1IlO2AqVVPCRX8Ol3x5jNQVkaRS5TC809UJKNWxkOTyvLFmmcCqiBZ3CU18LlBTho/3dF/gzHGDfJX0fi2vGahiow8ysiBRVMB+M24pVXxIgEHPvktOmSlkyjV4KuXHt5P1mCrWgP2ECfZ9ST9+daEJAzmvedRTTUrcF1xUDtkkF8pFZKxpllgvtYQPHjSyduo1B1GpHu1vpNoVrIjz+TnkqE5nMMNjnLDKy2cV5xPlCN4gKJMSefP2NfiHv3gHWgikJuYWbUNIrZe6PDmPyUjcNjJdZOeZJPDRqLgGIkxg6J9poPrNr66wiO6QmFmlxfK98qds+dLoo9ZqyB2zPApqNmCACsSGwU5sG+7C+v52KhBhxKNpvHF4BJ996iAee+00+papZHva8ds1A9hIwJgybzeKeuXjf6tIJUrIjHnW7ZFyHA+VZ/F11nahrgYt9UEz3/PV1V0FCtdQ9YJiEVV/a00UeYjKSzKRIvBl3ROEyA24pvQ3r2nH7vXdBCSt6G2nghf0oU6j8ivxfH+S2Y2AdYxg+uC5SXzzhTPmplwzQQJDTQTjO1vacENHJ27s6MBAKIQQFVGtV9HMikPkMXZYMtFLUAGdSqZwbjGO56cmcXh+DrPpjJnB6lvtBOMCTw/sX28miBqV04ihowyI3lwOPzxVsd1KTN9V5s49NQUpR4lUAecnovjqsydx6NyEyQGBRdmka28mecrTb+W1Sg4QJV0T95s/5Eh6Xa2mZfUTlgbndIWqv7MEy9rXaGZyggDAZ+Bp2x0PYOONtyHA9BTYCX8XMXKLX+lk+jQLKHfimk1KEiBFxy9h7tJZgqVJZBZjyGco0Vg/qk4nP3bC3+xtNFJfH0Y53Aa09sHVyU6+iWCJ1wxIueVXVl9ToFrj8dr3It/5S8w++lksRWbRVl+D2zfINK/J9gfye2tYtGV0hf1o8ntMTmpE9itvzJhyIc9TMnOxHfeZB9WNBoDu2tSC37i1F0MtfjT43GgPan8nrTV24a+PzuP/8/CouTwPtneZCV/zje9RipgucZgzLq00VuvMVetBbuI84i9+HclTryE9cQlFAswS5aHS54Bk9sn1PnS0NGHbhn7s2TqEHRsHMESZ2NQYJLB2Bi2q+7dV/1Y+8UOTsRiDk2blf9kA9HxsCSMTERw9M4oXD53F+SvTto4rn83ZN2sIPrWj/5bhPnOWcfTsqLnGDvavQ9cn/iHCu++0+lGZ6CNmvkdgXVyKY+nsIUx964+RunLK5NTtVNYPMFxZyOMYgexFAtxoMmcWLwJP//zBIdvktSrPpNiqPWsfoWfORfG1QzN47mLcAHjztv0EcP8EgcHNBLBJe8F0w0qJVXP64yare8q1cjaF8sQ54KUvoTR2GiW3D60bdqJn922oCwRtXzNfQyNCza1oau80l+WrHbWs0I9Yz9fQqiLQzLOHvH32lZfwzF/8N1w8dhil1ALu3tiCPQONbEMayJLc0tNOIsSCAq8CvPJ0eXk+ZY5XtBmy2otXyJdk1fWTKe63jyrlLH7RP9NbeK36W6S2ai1d9Wv/rk/V65Uoryn3HwepXUiGnZpO4o3RBEZZL8ncsnlWfPD2Xfj0P/oEhod7nSlcZUoJeitpWsnAzw+5btmyp6xF9eHlWvTm3VTAPebSOUAwlXOVkCAgmvcsY8JbwBiBlJxMCFzJtE9l5mZBC0xpFsnDK85MlOO9r47PtBJU9bqLaKtdRpjvCVgJPEkR1/tSntWQZEaj9qJZLg/PZfrnZ38ocBXgRXmg03fcvKc6c95luKZlVc/VCemX85uPr9z5QeiHfe/tour3lRuB0fGiB6/k6vFqug4nM24kea2J4HdX0of9S37cSBAVJqgq8rreU6jGIVDkXHNAiILc1+ufNiGUyZ7q4hSW8FI5itcRwyWkDWRoRkpQwylVFxKMTbOSkmq37x7GP/6Vu9DTRsDCzkpunet9jI338kUC72zeZpA0ezTHDlKevyKxNKKJNJ/P2OikTO5sM1MKU1vczoYqZVsL2TWzpDjDASovDfW27qS1KWQmLPKyJNftZhaowHML/H4Nj7NULl967TwB1GE8dfA8NpQCeMDTgV9x9WAYAaQkvir8o85RZ1KAjFRwP5dUqXOrbbZRtrhRguSHSrMOMMYiaoN1aAlK2fJBa2FWe1l7K2Ttk+Wo+sxksrYmSh7ZNNKouu1oCuKmrX3YQbDb105Fv4F1aetMmKJK8Tt0zQ+SUu6Q7siTmbxCHj43hZdPjpm3yEXymdZvNVKhaiZPyJwvSADVwN/aM0pASulIUPFcUqAiHs/nsEiQt8g0pgtFszroag3Zeqdd67qwZbDdZjVlLqj0XStz3n5aXdqrv2QKH4Vk1Q25NrZ95vBlTC0ssR0VTOGQ04cWKs+Oswe2WEXGSH6wGvz+tCJXVdGKmeWhtIliBM2zsbgtJm/u6sP7fu+fYdvt98FP5U6b50qp03satZbSVY0in04jSfCyMHoBCyPnEJ8ZN49ehXQKhWyaIYNSPosy66tUKrIwCLo1o9TQYgDJ1TpAwDQAV0BAqd4BUgoCTBolJcgQcNEHq7OQZZNhVOKSlEsP/RnmHv1z5Anw1nU34pM3dZm3NilyldfQE6bSWtlbJl8oIZrK49UrCTxyagEvXozh4lzK+jDNMmlPlHs3t+CX93eZW+061oWUd81WxVJFfJXK+r9+7DLBOtAySLDwod9B0w33SaOkvuwMdKlgjOMJGuRVsMYfRHHqMlIvfR35Uy8DBFPtmq2hZD6bK2KafKE2rVmfUrFsaw8aQgRvwXpb3N3QEEB3RxPW9nVgTX8H+rtbydchuy9LAIErF9sMGce+6TC7Uz9GxvcqDB34R7/zBRQ1w5TMIhpPYnrOcb8uk7zJqXmCJQ2qpbGYdOS9BlS0Zq21qQGbCZruu2079u1g/jva8PiLx/CfPvsoZmdn4e/oR+8n/hHL5H642Ib1PdW9ZmKW00tIHH0esYNPY/7YC2gsxLBrTRs+uKsddxO0Jgq1eOVyAn/09CWcm05gTXM9fu1AN/7h3QO2JUI+75ST6lH/vnUsgn//xChOTywgU1OHhk03oJnArWnfvfC2dJHvMpb91bTSBqwwrk/OEw5dfco50/dFV5/R9Wuv2ZO1VIK04H5uBOUrR1A+9hQQnURNsAntm3ajd+fN5A03H3OjpbsfDa1tZHu/ta0ft5yy2PlH7UnAVm7go9PjuHjoVbz8ra/g/MtPEgwFsXOwBZu7g+ZaPi9bvkoZqK3Iq2UsWzLT2JfOz9usYV+TH/sGw+Z8RU5uqt/RUb2W+M5icKJxbrzDyUlqNcGrqcpJPx1yytEpY53LV4H20RpdSOPERBKnppKYZ7tubw3jE++9Ge+/ay9u2bMB9Vpzyfb4t51cm3bsNFlNnIMmgqb2ZQ+V8lq0FGvRSSDVxKOP1zUDFXEvY4khWVtGmr9l6pPgeZLAKM3OKE3AlLcaoaLEKmG3hSCvNfO5Bh5DVNSDBFIN/N3Ed7SGys/3PLzOerNKVNOQ8i1AJRejMvOTmaBM/aoAyq7ZPcfFuhaB6p7Wc1yNpxL0x1jDToycM/3V9euR8/y1b/1kyEmRGLqi4LJscgS4U8teHMr68FTaj9F8jbmQZ9FjOOfFB6MN2JGi4C+yjCjMlhmJpVuChueK0+kqHNI9lYtEmcpLThQ00/QaledXyzFzGDFC8LRoq4NWv8XnGSQwfVRKNHtw2661+M0P30yFM2xrlTQTJWWzjp23VYxGwSrmeDK/S7CjXUpRUWWnm8kV2P8KPBGgUalVmpQe8+rG+tW6F3kIE5CS8iowpVknraeSa2t7WEoiOwsjTW85Q1x2b2p0Hi+8eh6fe+Ywnjt8EdvLIdzn7sCH0Ym1rnrLv8pLfCOve1rMqWsqe+PDSp5/XqiaK4cjeM7s1bvcOEHQ/F/LI3ihFLXZxgDrry0ctvJfUZItvFVyyk2vaiQ6k5G5ZZr1nmadF6nP1hhA2dDfhr3re7C2pxntzQFbE2cmnCtRrO5crv2+lB8p7eIZ7VN0nsqP3G+PzsYxMh0z5yIC7Tnyl970UcnwU8lQB6HRtTSVkhzTJjPUWgoPgfD2xnr0tDRgoLPZPOwNdobR2xayGU6VnK13+onQtdyn9Ks9OKO1RZwZiRAwjtqeVXI9rucDVH6bGqQMsxzrtWaH7WKl8K6W4tWz70/Xlva1ZHHwgasSxSGlL7IQwxxDkeXbt2k7Pvz7/xs23niLKfRay2TPUYnKp5PIRCNIzk8jPjuJVHTO1jLJJC8ZmUE2voBCJsX6LZk5Xk1lvZJLJngNbUComZUackAUQVNZ13Xfo7U/lAfV2UbZ5otJlGoedbbSBvhIieA5zzTMPPpZRJ78kj2zdaAVf++OXmzvDVqe9LpETTsBUGtA6zXVN/FlXlxMFnBiKoW/OjyD75yax0xcAwVlcxjxwNZW/Or+boIu8jWf7W/x2ZqcZ8/H8K3D0/jmsTlkg51o27YPrXd+DKHN+yuzLSortgMX88GPFwkYComohdzoGWROvIDixAXUsIwaCCa9bAeT2hCZ+W5uIA93NKO7vRmRWAIjE3MGbNKZrJnHCSh1tTWho6WxYuIn8OQz8CQZq73NtHm2jnJf73glZInxGzazRjmt2eQ8ZXeWoF0mhDLtSbKNa/2SZpwmZqK2nmkhmjBw5aKsbgw76VpL4LZhTRf6Otsw2NuOrRv60N/Thhry7CNPHcW/+bPHcOb0WWiPmdCGPQgOb0ddJ4FPxwDq2nvhbe5knEnMPvTfMf/SQ8jMTWJLmxsf29eNezY22x5AadThhctJ/O9fP4Fzk3Hs6w/jlwhkNQvlofJQYB1o3ZPcLZ+ZThHMzuIzL09iIb5kHiM73/cbaNIeU41Ml7euUidvJvGQw1M6tRZrspJ8oaMzPeo8RnLukap9lN7TzIN+23U9u1re6VVe0wBAIeusezr7Msojx+Eu5uHvGkDr2i1oW7eVbb0W7ro6dAwOI9TS6nxLn1sd2Y+DLP5KvvRJflf7QiWjUTz7hT/Bi1/5M9Qw7UPtQQLbVnM1rtmWqtzQIIoGq7R/2qmpJXz72AzmElkECXLXtwewtacBG7sC1pa0zlPFptKqfLFCvPjjzufPNaniHPkmlpQp5aX5NF4fieHSTNLWena2NeLmXevxW3/nXty4a531lc504k+qP3znkutjH3hPWYqsRohSFIRSOIhLEC7V2mxUb96DzoLHZjbqSy7UMYiy1N7jRF3z3hIWCYriNUWCK3bwvJ5xUTkhMBKYyjHkpalRQMicr56gSWZ+PQRirTyG+Z5Alt/A0NWgWSpWkTUOeS3SiRQmVbQcUmhWys8gkz+ZAmqGqgqy9IwFcsbV82sbXrUrXU264lD1+tUrPwlyvirxohkiKfNag1RjM08vZetxOOPFuWwt0kxWA8Nw1os9ST/uXgygh2A3x7J1Uuwolnamsn8TVWcUVC6CSJpRero8j89hHGdLVDztqypLqwErO5l6KXbNZKkDVae7ZajTANT9N2+2jlsj4xrp1LlmocxJQLUodVR8+mhVwK8+iq5JKn9UM6GDdTiV40oHZHd5UPe1ivQNfnt6bB4vvnoBf0kApU1z15T82ONpMgcSXRVHGUFyZQPPmggk5HZDYFLl7xj3vSnen3Fa3T1XR+F9VNJeQwx/UL6IgwTO2pBVa5/aGsNWXdUqcCrqrVL1JZaf1S0Bv9auJajIZXPIFQu2n1NTyIeda7vIR1Sq+lvR0+aY9GmUXjxXLf2rqf5uUvxmksSjZjqn55M4dWUGlyejVCBTiGutnJyskDel/EkJVLQCYB7yiM9TixB5uYU829cRxlB3EzYOtNnaPn1XDhZkjvWTpWqOKQeYTo0kyyRybjGN02MLePn4KF46NmKuwjXj6mNbs5mnpkYqwV5Lc1VJqdK1qtmPRk6dkipR6qc8GmrNYySygPhSEk1dvdiw/1bc9cu/g971G5GOS5lOmwOETCKGpflZJCauIDp6AfNXzvF+lPlkOdd64fLWo6aOQMhCvZnfuUJUDJs6gZYeoLUf5Qb+lmcyAUXlVbM2ZQcsOSLve+fXeJqJlilwOZdBLjKBmcc+h4Vn/orvlrF9sBV/nwBqGwFUlgqFyl85bg54zVFEPTscAVqJIa3d1IzKMwRFDx2P4DGCqCuRjJn9yXzpk1Tc+5v9CFEp1Fqq0YUM/p+nRvD0qTlMxwuoW7cbbTfdj4adt6Oue8gcFZSYpmWChJK88S0tIh+dQW52HNmJy8hOXUJuZgTLmTTz7l7ZboHMTV7wEhSFsG/7MO7YvxXZfB7jU/MGDKKLSUQIaBbjKSylskizXWidoqwExN+WQ/4X0HNm/52BKs3sG1hkeantaH8redpM8X3FYZYDqjd7V94btd61jiCegcew1qS2hAieWmzma/fWNdi1eQ2atPhcg2BqWypcfvfwiXF84fGjePrZ13Dm1FmAcsIbbIC/ew3qB7eYMwd/3zpL6+wTX0DiyLOoKeZwy9oG/PZtfdjTH2L9eKl/1OGV0SQ+/dUTOE8AdeNQI/7ODV34FdaFAFSR4MzNPJ4nePrsK1N48nQEp6ksLrv9CK/ZhO6P/h7CrI+yZjwFwK9D6qFFVvriQTUCKZQqj2X2qnI3zqMNIIovRRSoZoKoNV1uH4GlFFH2kSIxk8VmtWlkbdhTRyUqhfLBh1E+8QyWF6bgZ5m0bNyNcO8QQq2OuZ5crrf2DyHQ2MQ0S15djefHRvyE0ljpSkjU3ciDun7wka/jpa9+DpdPn4S/uITbN7YRDIXYhrQfpYCWHuPbLDdtw6IZj2fPL9gsbjztmE93E3Cp7tYRTGmvS/FhdWbW2nCVrvnxLv1AxPJX6amJa3BuZD6DkwSzR8cT/F1AR1MI77trDz5wzz7cum8TGtqayI+5d8u8Qq5vfeZflbVm5dzlGVwam7Md0HPsCKsjI2redWwh3QRTa6mw9+XcaCnUVsy/Kg2IRzUiNf5szTJmCaom65YZioh4ikjwmkS0gNlVAeG0uhp2AAJPcpcuL38dBGMt7qKBLM1QaRbr2qpyfjlfr5Lzq4bPa3YqQG6ot6CRZ5kSCnSx01Onye85bzp/ndj0V2F1nD9FYmHKBFIbGh8q1OPVrA9vLNViriiQSHDJ+x0Eth9dCOKWeL2tXWMWnT1hKlmxErHsODlcTSa4ePSzdjXT9PXyDJ5CBIcQR453fby+zPqvdKsGLFrYKWktVaTseMLTJqIfvXsnbtm5FoPdzeaaWh1sazjo7ETOzrGGgrLazlYnRbwiqhycy9Xn1BGJrnnRuX21zp17lSfsapWv7Al2xlIuIhMxvPHGJfzFU4fxrTdOm6KjdOm+nhNvh8tuDKIed7racMDVjGGey7W541r055GckhLHqFtXy3yhHMW/IYA67Uqh3kswSQDVGAryrupPT1dL+q1StZ6qZajyZqe5XDYQtbS0RMWUoIa9qHhGZny7NnRjB8HUhr5WA1biJ0c5JlVk0dV4r0dKo3Nfaa4GmVqlc0Vbi6cZKYEozXIp/lCgDk0EbJrllPKnAZoq+11LvOho5T94UfwIpKQIHKaosF6YcBxFPEl+nppPmKKrAQqtd2mXt8QAgcZK4pTeypnV39ubbKeMrrZtNTcNwkUTKSwszNus3pZb7sGOOx7Aul03EAfVITJCoHT5NBYY4jNT5kXPwCyDitZM1KgIlgmU0NyD2o5BoG0AxRaCJc0yiRcYKtm6hsw0jzl0FsvrXNx2vRw79xwlTKeMk+8UkzHMfOtPEXn0szbbsGWwBX/3jj5s7w2RX5w0Kv4AwarcMjf53bb3jNKvT+u2HjtNhfxfP3IJj55asDVRW7oCeHBrK24ebsSGzgAC5LmDVxL4X791HkdHogQoXjTvvgNtt34Q9ev2oCbcYl7lspMXsXT+EFLnjyAzcgZFzcQxXcaC1Tz6/BTgBPkFKjMEptoTSeaRcs8/1Nth7s2l8OzdNmSuhuVGWODp0tgsjpy6ggsjUxidimB8egFzC1SW2DbkyVUm1PaP33K52ANU8ueUnVO66mhk9q1/KkqBJnnrlGl1NxUszSitHejAlnV9GB7otBFsASqR5Lv+XSWeqxBZFfFEGqcuTuO/fP4x/NW3X0QNC1V7kjljtkpQre2RpT2gctE5ILWIABWE29Y34tcO9GB7dwiNPg+LxmNroP7xF0/j1UsxrGfZf+qmbvzenf3wEsjmMtqMW6A3ij945AqOj8YMNAY37EbT3rvRuPMO+LrXGhC6KnuuTyoRc/yhesksobQURXFxFsuLEZQS8yilEzaDJICvwQF5gaxpbIe7tRe1LV08b+N1ZoL1pmwqWLnqqB+agUoxjuc+j/KRxxlVEqGeIQzceC8CbV3EYgT04Ubzuhdu7YKvPkBeVJqrsfz4yKplFaleZTqo789PjJop3/Nf+Qwmj7+OrrYG7OhvtP23NJggx0JKo0hyVw4k5pN5HB6N49XLMaQIcjW41ci2trY9iP1DTeb1slZKJJ8XT1bbuPP3XfphSLJbskvtYYQg9pmzC7gSobzhvc7WJuzbtha//Yv34J7bdjgvqN6qBV7tE/8Wk+s7X/i3ZQnOdEYjUnksUtGQUB2ZjFDAzpu7aC2+lp11kCqnn8p643It+rNu9FGJ72LQNS2sVXEWyeCaccoxZAloMjLxoy40RyClvaVmvcs2Y6VNMKXgSEXSzJSAUh0bhsSsm4JbAMLHuBpsxmrZzAAFqhp5HuA9zVJVu0I7o7SxFJAhFKcaJfV3E9jOb8XL93gikweBKoGt6qyVnpXF2cpaLAa9IyWbl4ycjuRaevOl6m87Vn5c57XvIn1C3/QwR/JpcjLnw+vZevO2N0bAmmYvkmVMSusNSz6bddqYrkMb7yl+B5Q4X2I2HaVC/6/zcakhtl8Oj/LQ929xAYdr2GjqCHw618IXbkNy7CQ8kUmsqQ2izeVjumoxWkrjIlKW0C2DnfidD9+MvZv6GY/zESmmnc0hG73XyLlR9fuV9OnntR3o9cgy4JytPLo6IudiVYCKrt7lmfLOtCzNJXHm5CT++JFX8ZfPH7E8yzTFdCL+s8f4Rh1LpL5ca3tEfaCmEzejCWvKfgOSBfLizws56o8yLz6qQZ7ncl/+THkB/6F0CaOeHNr8QTSEAlTuqKDpaSurH5AqTOe0F6e2nboizxHE5nJ587y1lM7YCLj4JhTwY01XI/mqDXs29mItQblmMWU+ZGlwIrsOVfJUOVOlVllP53pPa7HMyQSDnhT/Sx83ELJipigiVzjM4XzT8uGkvPrET4KUHimOogsTCzh8fhqvnhrH+fF5W0ei1Gh2oDHsOPrwerQuR84i7BVLceW0knrn7O2jq7FaYTG92vdrJhJFMplkndVi47Yd6Fuzlr2z9l/KmCe9QmrJcSvOeihpfVJTF1wtPXC19cHFcxA8lXVdHvS8Ph59KMkkr0attPJFO7BNMrPXz9n1r4qcO1elj37XeDw2WzD7yGcx8+0/NzPCde31+M1be7F7oMGUOMllgSWZfwbq3OgK1xEMaS2dE6P+etmZzMVz+NMXxvHQsQjOzKRtxFyzWDLju4Ug6oWLi3iM4OqF8wumLAY1c9jRjVDvELWVYfabbqQunUB+dgyl5KKt9dE+ZeWWbpQ612C5cxCljgECy16U5T2QSrnnxW/A/fq3UZPPmblsln14LTuy1uYw7rxxK95/1x7cc2AbmvvaAc06pbO28bn6e3lMzecLPGe/T/ArU7+FxSQSSykzu5UHVMd0yjGx13pImfdpVkqeKRsa6tFE/tMGmgG/z2ZCbfaqTutRNQvltXN3ZdDKaVSVAtO5EY8r7c9lDoj+/Z9+C3/6pceRTaUBAozl9bvgIt+4Lx6FK58ljqIM57PqY+rYIcrT22+xvuT1UPs71QfcGJvL4J8/PIZHTswbyPzE7nb80wfWYJhgKpdbtpnCh4/P47GTEUzzm1o320jw1HLLBxDatN9MBUu5NIGr1nlU0qcZJK1JkvAgLRMgFSfOozBxAYWpywacypkEXMvswRlsvV4xT37nb+WX+awhINLMk0wDZZZaS/73rtsF79qdqG3sML4vy127pmj03TJBreJ98cson3re+rDGwU1Yc+AB+Bqa+VwR4fYuNLZ3wh9qYFlrFfpPuM+qViVJsks/1coWpsbx6J/83zjyxEMoZXPWru7a3Iauxjp4WW/SzKpyXSUs3Xx6MYOzM0lz0jIWy1rbC7HNNQe9GGzxYX1HAH3NfpsN1qtqg5LvJtmdqH404veUFgfoXyW1AYv+7fjGO4TU7NT3Cqy+fmURx8cTmIw6DnFa2Ld8/MGb8OsfuwvrBjvgZxs3tpLMu55S+beUan/pg3d/Wp2vbOg13d5M5Vd20Tp2tITRWvHcU2ChRZfzWHAVEaspIuEuYdG9jAVvCXEecwQ7Ai0y8dOMiMz9QssuA1tNRbcdmxnk7a+ToZWKf+OyFFepMy52HjXIsF6WqDEv8lqMcUT5fMxCDeZ5nFt2Y5pxTTHoGOG1OO+lqPzmDEBVmF854w+Zm2nNYt4Cgd2ysykY5Sey/J3heYohTfmWLJaxVAlxyszFQhmLeQYeYzzGeVRI8F5CzzOOJI/2Ps8z/IY84smet8C0iM9MZjIp6jsUxLDWMBn0W8JBQWBQym2Seb5U8OCVrA/Pp+txMFuHkUINEoxXQKKLeb5hyY/bEwHsSfrM8Yc+sAIyKt8zso85vx1RpbU+jltNOQ6Q6d45JPEClednSjOYb2lB7Yb98PVuZEfYgEJ0Ei52EE01hLSMK1rKY66YRZFId++WAdy3fxN2bughr/hNMdVIuTl7oGKnhbr24dVkv52L14qm65AqcvUz13n8zXHYL+Vf+TYqw0tFzkvhe/TSFF4/NWpC0EslQN2fykN/1SkWeRpdzmK2lMGMK29ryIZQD3ZHldHPSpIsfvv5M0lXy8xFnqshIC/hWDmBVwiij8uQs66GHVXIlB7b+HiFlPvVGV/920qmQlfjdwrK+b1a3ZbAljMBtxY+s370vtbBLVFhi8vVcUILznNIZR330Jox1H5LAjvXUjUNb77OO7zlBLYrHpUU8admmqTgacRcvyWvFIt1jgpsu9ZNqkGtROucfPdX3g7S10WOTFDZyDRMNL2QxBvnpvDskSt46fgozozOmYOMgM9na52amxoor4OmqCqDjiKiGnbiVCzXpvztzEElZh70NSnhWt+WWBI4WjaHCSEPyzeXRDwyRXCVRM5NORHuRLl7IxvXLtSs2wfX0G64BrfB1bcZZXnLa+239U024yTTPY3M6ztWMQrV8qoer5er753fa+/oL6UueVAzCMVU3Lyt5RKLVNaXbMNbH0GS9g/yMS9S1CjmjPziIeZR+a9GKv5UEouU1VrndDmSRmQpbyPtGzrqzZHEN47O4Ymz86awiPcli5DLIhedRXryMlKjZ5GiIp5l9oo961HcdBOKe+7B8q67sLztVixvvhGl9XtQGtrG8loD+IKouXgEnkvHECKA6enrw85dO+Dz1+PC5RHMRmKsk6wBnjYqQJol8hDwBAJ+NDY3oLW9GR09bejtbcNwXwfW93dieLATG9f2YMv6PmzfOIgdmwexy8IQdm9Zg11mgjeInQzy7idPf2uGe9HD9zrklKK9EY3kzSB1Ccle83ypzlCFp2qzOqzWX6XwrBz5nF97A3pxaWIeF8cXkE4kkCPIWN57L0qbbkBpgHziD6JMYGmzOgQayxTQZobLPifoq0ULFWuZT8pqLsW+XJvGX55NIpYqmCcxDZAu8fiNoxFbiyYgK8cGNv+jdp9No7gUM/DkCYZRq++poiUPCYRkQlcYOYnc6VdsLVr21CtIn3kDGdZBlmAqNzeGYmwOy4ojnTBztUBAWwn4TZa5ijmUlhZRmJ9APjKB4vwUStFplAWSso63Pxfr1VUXcIolm2LnNIXy2AkgNg1PfRjBzj40EnR72PbV3jX7FGxuJXjymBz5iVP1kyufdplrfTfBYNE2ri4iOjeLZFxbkddYfWlPNNWFs5zAGcyU2Z689TXVu222V6Z9Mg2WUwNthBxlHS5mCljgUedJtiPbJoVtT+1RVgQacFO8wri2TpbB0beuBuc+j28K9iz/iVU1IyN+kTv8TEFmqtLhnPd/CiX8thKzYPnVyXQ8jxOTSzgyFjczSuV9y3APfuF9B/CR+/dj98518Gg9uwSb2q5efpdWqPY3/857CKAccwTH1l8Lkn3oaA1jqK8dPZ0tFY9nXngoRHxSQMnYS7UlTHsKGK2jYu3RAlbHMx+L2Y6aiVJs4jaeIkCtVLMl/Tk3BrJudPGo3w0EAQECID8blkBXgM/Ws1H5+KLUK7YPJAmoogRKAk0jDJcJMsYIwgSkIgwLjGOxVIslAhCZvWUYn9x95xhfjvHmGVdBv+2egIoL8SJBGjXnhYILEQtAhEApkgfmCZTmeb7AUD1GGWIVUGUAS0CLgjfOhrZEIKWQMkBFMMVEKwisGXhjHnI8Kui3jgJwaZaJwFGUaZnI1+J01oPnUj48slSPMzmPgUMp+mGmu4tlJfD0vmgQmzLsJJgHMTOjVpWtIkcI6L/+6H3d1mzDEsVXhGezLJUL2hCXv14qzWN6OYVs9xCw4064w22ozaRQnLuC5QSfZjzzfG+mNgd3yIMNA+344G3bcPcNGwx0yyRKwkqLk1saBLblTY0Xvge9NfFz9RmdOWH1v+vTNdfJzy7Z4Yf8OH9lBsfPTLA+tA2cC80uDwI278m4mNYadx3qpLixwxwpLrIesxh0yZTPa/tI1bD8WWUr8f8syxArPWZAa71i5IXHy3N4AVHMuXLw+urQTOVcI83XUpXBlHGdV4OoeqzS1cIR51U4tEJXf3kpTwRoRCpPyXPNRsVTOUzOxTETJbdSHgkY6J51jqordXJXP/GWSbLfAVTV8N0pd4iRr8TvnPwQn1tF1a+8ORbnuuWd+RJw0xrCxWTWNgh+6cQYHn75PA6encDkfJzAiooFAVNzuAFN8pxGRVjAUqOv3+sLV+lHy8GbSbUqUl1oDYxmLJYIkrI5yghfPYItHahncMtEiYq+e3Araod3o3bDjajZdADgsUwQ5eogCAh3ECwFGJkUVApWBs2smMkTEcm1/HMt/TD5XX1H5woa7Zc781p/AIXIJDJzU5hPMy2k/hY/6qnwqZ4kA0QCBVKk5IjAFBEmURJPSpZc/UrpOjgax3wiZ8/Lc59mDqSwn5tJ2TerAL5I5VJOGLI8FqisLxMclXbfjeVbPoziLR9Ccf97UdpA0KT1UVoDxmf4UbgSC3CPnwOOPgvf5Hl0dXVi3w034BO/8DH0D/RhenoaU9MRXBmbMSsSbTmhgdAg25w857qUWH7TPGnpyFRppiggj30EQK2tjWjvaEIHQyd1gI7OJrQRHLW0hHk/yOf8piRbZqQ3EEQ78bHepGyRL6xAqvWn55w/JF3juX6q/FgOZfaVy9kc5hfiOHZ+ypltnZ9H1utHed1uLG894JRFa6/xRw0BL7Q+jP2wPqM23Rzw2OxEvQ2QuNAeJEil8jEyn8WV+TROUlGU8i2l8fmLMV7L2HNNrJ/2Bh9KBD6Ll04jTSC7nFyEr2sQ7kADSgQxpTh7wckLDnA6/CRSrz+KDMFTfmaUQGmJ7OuGh0DJ19iGUHs3wgI5PYPo3LANfdv2onP9FrQOrke4ux+htk74G1tRFwxZ9pcj48iNnMJydIbKQca8LdpeZiWWKUETJs6gNHkWNdkl1Ld2I9jVb21Ms6eSHXJdHmhstr7MBFu1mH+S9KZvmnzln4aWdvjqg5i9fBaR2WmW/7IBHgEoL/lYVj/2fOWd6iyvHLZ0hK/uE6jBtBx1rVkCqdFoBmMLGQPFGozIUS/LUhfL8L6Aj87z5Ek5TdEAhkAYT+0or3+6J90sw4tpvi+gJGcJ8cyy8ccs2+3EIvuheA5z/J7e0WCKZs2UPsmCnylSei1I3+EJjyqjSLJgJpOvXYlhjnmWOfgmgqcP3bsPf/eX7sP6DX1O27Z2XInjXbqGXJde/lxZ0/4SslkKQe3VI08q1jFXys1pDGQ63p+ZT2B0cgHnR6YwE1lEloynRcuG4glOAlT6pez3EQAMZr3mxU/jiFLcriqh6vSdjt86Y55o1D9TQzDi1owWQYt7GfMEaFEeE/xtG7q6HICmNxWPE5wYnb+OPJb5n9ZVBe0oc0B5Bax0cgz6brVrVtC7Mu+Ti3WZB4Yq669CjEMCWA4tBObk4tqOfEHvKOh9I/3gHztcvVohNbqraVYa8iyrBIHfLMtnhIBwiueabcupc6Yg1KaHdS43mggMN6a9uC8WwLCAE5V5eUy0UrCW7HxxhSqVtnokKkkANFnO2izD64jjPKHUBLJIyEW5FBUqLct9G1DccQdqOwbMyw9e+iZw/iDKtRpJ8lBh8+GOvevx3gNb0dseJnjSYvUy3BRsGjWU84jGYMD0IMt/tQjeXBQ/Lqpmt/o9ljelrjX+p549ja88ehBPnLyExHwSB2pb4ScwGimnMV1bRDQcQumGB1HT1IHCs19C59hl7PF24gOuTrzf1QGfwLdqTXH+DJNSLw4Vi6iaLiGF/xuXCaQXQAxPsFmPtqZGmwlR53e1UKtUyT8PUghFVWXSeZQ8WbnuUPW80ktWUuCQzhn4X5685CUslc7awnbJE0dBrTVe2zHciR3rusy5gzZftsXE/E419nc2VVP53WVpbZT/lVe5ZL88FTOX7M8fGzH37LapKOWuzKaam8LmKEIeKWuUf8Zg0mZVIfzESqQiWyQHVV9TcwtYSiRs9im0dhtadt+JwIZd5hSBWiKFK3sATc/wPZOClferdO2vnw65mMZCLILZRz6D6KuPIRubx2BjLW7f2GIL2Td3BayPM6+NPMpNeReVbo2SS79glZiDBXl2e+rsAv7g0RGcnkoi4K1BG5XFEJ+XMqb7ll8Vg/5Q9pbrQyjuuhNFAaf1+xygVCkv50F7wyEJWH6sdvwsvEeewfIL30LD1Fns2r0LD77vffjVX/llSqoSHn3yCXztq1/HU088TWxTQHdnK27atR733bId77ljFzq0GFxxq71e02YrtOqTPzKtRF89qUSufBHAFHMFRKJJvHH8krkyf+3YRVwcmUZR+y81tTvgae/9KOy9l0KqATUzV+B9+E9Q+9ojKMRj6K4H9g424k7W1a3rm9DT6EPIp1lCly2Kf+xkFE+wTrS2Rsqyvl4g8ArW1Zpjj5vWNmJ3f4Ot/3jo2BxlUQb+7kG03flxBHuG4M5nUbhyFFn2h6Wkw+cacJZLdTlwkIv+INMpYNTc3YeOoXU89iPQ3Ia6evINn3M2m1WeCfiKReQzaUQnrmDi1CFcOfQyps4eRzGbRW1DM7xrt6NuYAvq2vtRM3sJ5QuvoRibgYegqo1gumlgPQKtHfD46837XlvfIBrbu6x0HdO/dw55vF7MXDyHJ//8P+HMK88hEV1A2OfCcGcDbhhowNo2v5WlHIU5CzosFwxOPyWZJucGU4tZXCYQvsT6XEw5zs7UB+lJyc/q1gFao9jAupfTCc0UC4AJJPO/PSs8wKq3tpoheNL62BR5QnyR4rkAlYCantGMZl9jHTZ1BbGtt8Ex27VK/NkkKwMmv1hy4dxsCi9dimIimjYw5Sdvab3T//Cp9+Cm3RtsfbDc0l9XNrxLK1T7f/7z3/p0uEEenIJo07Q+Q0tTCI1h7WDus1mGOs0+URn1svPWTIM8/fR3t9g+Em3NQSvopFyZal8VdgjxmmVEPMsY81FxZxAYUrOWO3QvG4qbCqk6D/2VdbvMyjy8pnsy6ZPHv3aCsJ68F2tyXgxnPRgiGOsnKJP5n0wCtXeV3hcQEqiqevyTE4Qsf2d5XyZxi2YKWGOzVPMlt5kCLhC0LCy77brMBKMEKbof4fVpXh/nN64Q1FzIe3A+X8djHS7m3bjE35cLXgM8o0zDxDKFw7IHc4xnnuldWImPcZfdWCjzXpnPlLwY57OX+f6ZrBsnmJ+jzM9xHs8yT+P87jzTmWC6lwmeAjUebMz5cdtSAPcuBnBLot5m7rQ3lxRfdQD6KwXM/rHcdE0iSOt5vBTWaZbMpXIGD2EWX8YUvoEZPF2ax8nlReZhiWWQRZmdv5Rl66yl5FDYyca+2DmAmvlJuKIzWGZ9alq9u70RN24bxE3b1hgPqFnJBKWh3ofWJq2Z0QJPxqWE/DTa3Aq4cUrHOTrnLQ1+tLeEMDoTw8hUFEuuZUKGHDIEllkWaDbUhMKBD2F5eBe85w9jefYKIrXL6HP5cTNabLNhh4MrVP3Ezxgp2WozZBfztHieAOqJUgSXa7I266x1T3Xkgavgu3qUsu+cae2E3BXL7E7dl0yRNEIoQGP8SN7Ts1WOdMipG+NV3tTz9lvP8Xln3y9KgUo8ywT1ij+dlXfQLGaiCVyZXsQIg5wVeNgxBimX5IHOieidK+cNMFjOLZmmfAsAChxqfYk8Bb58chyPvnoBTx+6bK7J5ZZdni61Xs88IrY0G3hS3Tizu45y4UTKP9XIf1Kkb/H7MmvT7MlifMlmn2o9dWjYfgBNt34Y3p51cGnzWo8PZW1wK8V/hTeuDT99Ik9S/rlkWhoIo8ZXj+zsKBLzc5heKlGxqpgo+9y2l41AlJQ+MwViqJrzqU5kEjiZKOCli3EsJPNW3zI1WiQvS2lf0+LHL97QRcWx3sz8tO64lqCguO8BFHbf42z6S2VmpaAsddVT/jUA5TEA5T70JBX7U6h3lXDLgQMMN2N4eC3CDSEM9FKR72hHQziE2bkIrlwZw3RkERcITI6dHcVCdGnFS15tkAhEbVLf/LFQJQfiXZYxbObKhSjb9XOvnsJXHnkVn/3r5/DVR1/CoRMX0dndix07dyCTTmNxKcks16LU0oXloe0a5SHrMR5eM1kSGYdrKYaCy2Nra9a1Oy78pSRqqxMp0wPNfmzsDGJNWwALVL4vzKZRoJI81F6PT97UjQ/v6sAuAiiZoGuNUyxdQCyeQTkRwTLLuXTlGLJjZ5BPLMAnD3j9Q+jdvg8DO25E39bd6LfzfVi752Ye96JtcJ25Q/eHwgaw5Oihhn2lgFStxwtteuslj9U3tqC5dw3a12xAc88gsvEoEtOjWE5EgcgYaqbOwzV3hUJ3EcsEdZrdbR3eilBn31XwxvQEwo3wEkxVhaCxzjshKC2spyxB7vzZI7YRdkr7vbEPkRmlHjBHOJRz5oTqTdhP/YRmfGROGyIw6gzXYYiAa2271kHV2yyWT+aazLZmnpayy7Y3m7YSmIhlbZPqKwtpXIqkGHic03naZiNHGMYWspgkMJtJZLHIOpcjC8nltlAdtnQHsKuvgccG9Df5DaApP5J7lq+foSAVT81bfdGsZNOlGA6OLNosngBjR3MYv/rh2/Gbn7gbe7YP2Qyz9IR36W+m2n/1z3790x4yr3av92uKn0FTeVqkrKA9RZxzPxoCPjQ3hsyrzmCP9nFoQ39PC3o7W6hgN6GzNWwLS4usrcVyAbOlHCIuAipPCXEqpAkGuT7P1FAECkhRyEkdENkiQLY6XffwuhxTyLyvkeCimWCluXLU/lRaP9XK83YGAarOyrFD1/lOAwGRAJaLYZnxaU1SlgyhkK4ELcXOrBwpoxiS/J3gs4v8/gK/L1AjwOUcaxCxUItZhkjJg3mCowV4eeQ5f0f4e45gaY6/ZwScGKYJnKYIshQmCc4mmf5JPjvNZ6IU+hl2hh4CplZCn/VlP3bmA9ibrsdNqXrsTfqwKV1nedOeTyZfVvhairCjmAlUCYTqfNqVwyGqx8+VF/B4OYInyrN4ZXkBpwuLmK8twsMOc2h4CLu2b8eOLZsJLFoQiUaRWkrAs5xHqXcYy2t3AvUNFNJe1C7OwZ1JUMl1m6KrNEjZldvnDjmMYGPz+anYGRBzBLiq8mo6f8wkSS3poKA0yCaA6aTUda5R2ZFZjTy+HT03ifMTEcSWs0gU01RgKTQ7+lDYcpONbpbDbQicfg2YG0PCVUS9eJB1JKCglVMCp3LnThb5mSXlQ3V4juDp1fIi3kAMMbbPZm2cq81XWX4qUod4UjkvENCk0hlbz6JZB5n5afd/czle6S2lUOs5zSbJhbLWOYlvnPgcM+Ecr8uJhCmbFrNIZy6b4U5TEZcpcT2Vu8G+DgQpcyJU9mYWkjYrMx9PY34xaRvJpqh8qgPW2oI6dnAG4FfF+k4glY0UOisnHuVOPbKYxtmxeRy5MI3XTo+buZ7ORwjwNROlemhsCKCRyq9CoL7eOnblzWliDiwzWqmsStv7CZDypHRI+dfGqMlkykBSXUsnQttvQcPO28wMyTQihYp7cUmwd0btMBWsCynLFnhelhOGxDzKVMhLsyMoTl9BNplAPFc25SqaKhp/Cyz56ygLWB/5gjOwUEclTqxXzaEWv79wPorZpdxKWWldx50bmvGxPZ344M52dDf6EM2wL8wWkWS/UugcBFq7UTbQSQAlxwOryJHuOuGxXELtpWMEUE8gNz2CMMH1+9/7Xtx6yy0IhxtsUMNHHuru6kJvTw/bEBUigte5yAIuj03Z7M74zAJmInGMT89jcSFuQ/NyXOIRuPEymNbFoM/ap/mnkoTvS0qfyWO+a/KYcliWALxeZF6nZ+Zx8tQVvPTGWXzn+WN46KmDeOKFo3jlyFnkCi5s3boVH/rgB3DzzTfiyuXLGBm5AleB8qK9H8ubb2JhEygUcyhrHzCWk3vqIkqL8zaTYAXNbwvs+uVensnRDGFjyNnIeJHlrY1Bx6NpAmE39q8J45f3d2PXQIPNWMjUsoHXz0yncXE2iXJqEYhHUJuJE7eF0bp2E7o2bDezvPa1Gw34dK7bhE6dD6xFc/eArUUSsKma02lGSBY9OjrBORfVEij7GxoQbutBqL3Lyne5kENmYRa5yBRcyZjto6QB6uXiMtx+9rfrt6K+tcOyWuf3Ezw1wU9QKVBWJVXBT5/I9/wr75HJuWlMn3iNAGqC+pisPZ2ZHw0sCPjIZM/ZGkDVp/euZkAzU/rlZT2G6qgDBjwGnFRXbazXdoIdeecTuGrnsSVYZ1sNKE6tXVR7rZrdKW7NRmlm0qf4fNRjAl50hX0EZD4Mtdaby/QNXUFsIuDWb8Vfz++axYMy9DNE1gwr5bmUK+HCXAZHxhM4OrqI6XgWdWzrmnX6+HtuxMfecxP27hym3BAfMaM/a5n9KVHtp//xr3zaCkuzEJUyM+RPwacZJ389QVWwHpqlamoMEkDJDj/IDj5oM1G9XS1Yv6YL2zYOYOPabvR3tSJEsKWNVn1sES43gQvlsbzvjXrzmKlzQJS5QWXllsTZVtFMDE8M+arSeSCOcUCC7vOfl/c0CyOzwC6Cit6cx2alBnJeJ+Q96GFo431tBhyUAswQYgcVZGRaY+VnxFpjFSS4Cijwmp4LEnTpWQu8HtI9fk/Pa2ZMaRMg06LHEtNSdLlt1CvHkGJYcnmxyBQqxAiOYgRSMQKlRaZjiSHNeItljZoRqNZ40cjQUVOHfpcPa0s+7CwGcEemAXcmQ7gl7sd6mT/yPZUH+xVTeq+SU0b8aySX25pRGEMOTxPSfck1ia+Xp81BxHwNlUxN8zc2YW1vP7Zt3oz7774bD95/P26+aT8amxpx9vxFRGcmUZvPmI15eWAzSmu320Jlz2KEisUiFhNLGJuK4CIBCLsGNBGINVBYaZRc7sF1zToNq89VwdLqHN4yVZ9fCfyzOohZqnGTd7WQVB1MPl9ENpNDmkpdaimDaDSJyZkozo7M4si5CYZxTFNZsAXhHi8Kja3I77wDxVs/jNLgZtTkswidPQjP3CQ78xwSBFojriwWCaZkYqo60Fdt5NnOftaInQdTXmBbf6Ecw+OIYNSVYU/MjinkOI94M8lMs8BylaIcW0wYALLReCptUuzFhQJGWguTJbBaSqcJslI2I+EjCNLMdYl1I0+fmq1YSqYtLsdMWJ7xirxXJKgqIJFKI0XwxVsE5g3YT4GugRrHUx7s3sRcwtZHnB2NGKgSOQv8tRmzOjlHqZUMc2bEFOyxnwjpW1e/y7Jh25DCkCTYEPgbm1nEofNTePyNi3j68GW8fmbSNv1VGapDk1c95b2JirBmEjTLKwCvfFUFtLLz0wwqW6VXM5FyHJHLpeEOt5ob6NDGvfB1DzmywEDAanXIef+nRVWVwNLAtJWzaZRSCSrgERRnriB/+Rhyhx5H4ezrcC/nqGh5TNnVjMQ4QZHWDKTyJTMPk3KmGUQtWpdCJiVNla9rmll65twCphdzvF5jjihkBvh7d/TjY/s60N5YR2XQYzMe0WTOlPUiy9DmubuHQY2aDW81gKqUmphLXtn07IXDcB97DssED23tHfjoRz6EmyjPzeymQtoEt6uzE5s2bsCawUEUCwXKSs0cw2T568cu4rVjF3D64gSS6aw5A8ll5TXRCZLrpuzzBXKz8bMje6tynhGtnOsHiXyh7Qq0b1mB7T2TymIpvoTp6SjOXJrAky+dwJe//TK++NBL+PYzh3FxdNrWqXR3deL+e+/Cr33qV/CB978Xvb3deP2NN3D21Gki9RRKHf0obT3guG/X+qpgI8EZNQLWn+qxyD5qPpbEaCyvRJhCzmhNgfSxfk7OZPDI6RgOU3mU+dfegbBt7nrzUBOCVLg1IxUKsv15XXjxQsz2wlGfpv2VWnoH0L9tH4b23krAtAVNMs9r4HtNzWjs6ESoqdVAjAZI5HHPKTOVcpXjrpIVGYP0GpnnSjZqlkYzUqGOLvgawohOjiEZj1H/odzjPeliFG3wBsNoGdoEf2MLv1G0tUVyIOGlHNbsVpWqVfFTJfKFykGbYccnRzBx7BWkCAzrBC6ZQPUXiynHKYRKhHiGINYBPFdLSVQ5Mv8qA7KkXdH4aIPPYwBHG1SvbQ1gbVvAANC6Dp4T/Ay2KPhtH7b+5nr0t/rt2hreG26vx8bOALb0hLC1N4yt3Q3YqPcYRzfbpwB1dfBDfMT/Ru+Eon0rJB5Q2uU8bT5VxIVIhny9gFOTcZtB12SHtjj41EfuxG984i709LSKKZ2XqorOu/Q3kqs88Z0qb/zQ5HTujrJlwpNcvpTMYCoSw/FzY3jlyEWMaOR/Mc2HS2aLWcNXtF6qPe/G2owXwxkCn5wb9dRUiy4qVgRY2sy0mjirWx35R1c1Y6V61pHi1I4rz1QDuUju1avPaA2V4hZzCJpotkvNVbM31aB/+kamlqBEs2YEewmeJ3merimZe/YiQWHJW4sSG7s2HrW1WYzT2XxVeavEy5/qzgTAiBvNcUEDQVNHgUAvSxCYqUFLTs4zqMMSyLn5nJ5X2byZKkVM4ocqB82IpPnV0XLaHAH8dXkGl5FCplxEplgwodrc1IQtmzfhjttvw/p169Da2mIegSTs/X4fLl64gM9/7gs4dPAg5hbZufRuAHbdiYJARc8waufG4T7yLNzPfgU1UxdRU8yaUtzW0ohtazuxd3M/9m8dxPqBDpuRckmyiayiKom2g35XzitZqBTXtVS9Vz3qZOVa5Vydtt5l56N1M5qRmF9MERwlMDq1gCuT8wwxzEaXENcG0XLJSwU9n80SbLLuAo0ortuNvBYlD+9Eub2PSksTaqfH0fHFf4uaNx7HQjLKzq0Ar9aAsZ6bCHjl5vxGNONBtGMN6uFhelj1Di8qbSRn3POnT1b0lXJTGqtFKL6PEmz/YXkEn8ckUjXLqK/3o725iWDYw06qZB2cjbgVS8gQtMTiCWdmiJEEyDsa8Q4ENFvlNkUpzTrQ5qm5vNYvlVletewo2QkFHFfoKQImrXOS3blAkxJn1VitTyOWoXpIlSeP2lNm5+Y15u1r/ZpuKnnjVL6OY4x1G6firndlfqqZJ82MdzU3YMdwB7YNddiGuE0hfwV4MS/8phO1CqVCEhbOSeV49b5kQOXEIbtcfW4lwdcSL+s96ZeSb8qhFivPU+bJdPToxWkH9M0vIZHO8Z48SDk9lcpdM/2NBE31bJPiN8mPdyrJ7FIOP2bmFhCNLZryHyRw6njw1xBctwOexnZ7xkbbVTB6Z6X8fopkcoO1vJzH8sI08gQhhZHTKE5fJJCKm7vrUj7rDBCEGmymdXJmhkdHyVN/0uB3Y7jVh/1DYdy7pQU9YWcdVHvIa2sulnJFPHkmij949BJOjC6h3ufGx/Z04JM3dtu+Um0hgjIWhRa0ywPcf3tuHH/0whSWSh64Nu5B7mP/2DztoSAgoLLjw9aYGWS+RwW9JrUI9zNfQt23/ivc6QQ2bt+FT/9v/wL33XsPn7s+Fdj+Uqk0zp49h2eefQ5PPv0MXqfMV/uVib5mi+sNwPuxdqDTPPBpH6eh/k4z65dnXplr12qGSiBNQkXpUhtWW9IArA20ZG1T/nnK3smZBZy/MoU3TlzCpdEZLMQStomvHGZk0hkDeJolu+mmG/Hxj34EO3dsQ1tbq8mORGIJ/9v/8X/ia3/1VSzNsQ523IHCL/xPKPWuZ4dKuSKzUNaXi2XhOfYMvN/5DFxTl1C7XLDZBZl5vXdHGwFSGL1NPjx1MYk/ejmC8+NRtPlK+Ad3D+L929tsJlAm6lIqPQTGMYLe/+mvzuFLb0wze2UMbt2JfQ98CE0d3Y6jEaZZZnOtPX229sm8OLIvdbj8RyB+S+Z9C6OX8PrXP4eRQy8jwXwLSPsoGzRb1dDVj7UH7kO4Z4BtLo9wa4etf9I6K5kIVvUwVclPm+RUo5jPIzZ+BZMnXsf5Z76JGIFUqYZglTynwTTJDvFkLfl6TVs9blnXZGvS5LZcslTAZYVWn/8NVCkGvsJ/K+dXaXXxqKz0rXdCmf3NVEnkSlqVK0fCOvnTmdMHKcQy1A2jOZyYSOD8LPudVM48cmqfOG2O+2sfuxN93S3WjzrteHUpvUtvhX50AKU6q9ZolQtt9LFsI1DaX2KGiu3cfBxjVG6PEVCdH51GhMJ0Ob+MoNuLcImK/rJM8Nw2oySnCb0EUw1FMgNTl1d0PJECJ9RkbGOfsiaiS44S69yucpORKTU86pJekYKroxSr6j0H8IjxKuknaZxO3gS1p5VcuAvQOYHfYCjzRR3tm/qt4LxaUX6Udn2BgpG/5PhBo/91rlpbCyag6GdkXl6vJePydXu/mrdVWTCyJ3hRz2l/Is06nXOl8EY5TvDEcl1exOhyEikK3IDPj80b12P71q3YuGEDBgb60dHejmAoCI9bHThjYwtrbmpEjgry2VNn8a2HH8bnv/xlJNkJBtZuQf7uX0Jx9z0ot3TZHhw1V07Aff4Qas8eROnySbgXZ6m4etHSGEJ7axMaG4NoCgfQ1RZGN0NXKzsZ/pYHRzmckJJoLqnZuUmx1doAU6CVN+ZLI9pSKJ1ZiZKZgmmkMEOFROteUpk8FWe5uU4hQrAUIWhaiDuzGVLytTZHYEodeJLgXfvRaJFogQJ7ub4JpZZuuPqGgb71KPeswzLBoe2pwu/WxmZQHjnFvL0B7+FnsZb988233WzpHBufxNGTJzA2Oma82uMJYl1NELe7WnEf2AGzNgRkHZCuWnpzzf0UqJIEZ7NLpw3IwYv4cg55HMMSPlciIHEtsPP1ojEQQGMwZKaZAlCFfMFmk1SeaYJOmdaJX3z+OjSGQggF6m0EUQqmzPpyBFeaRTIAxG9phqLallSXWs9ka6Y0ckzZoHLVt2xRPu8rLnWqNrxoUZThpaBvbwqbuXBbC5VZ1u8MZUgkJucKywRMQVN0owRTMnsj1kNTsA7tjfXGc22NAfSQD3taQ+huCaE5XG971wR9HuPBEhut8qpRYPGfAUZ+WucrpDzwt+WEf1aOvK78KZ+6oLyns+RPdlACTAJJk/MJC1rDJcAkXo3z3FHGgTqmQ6ApWF8PH5VSKZMK5tpd0So9lTTZd69D3+/ej5PMFJNtcnp2DotLKfJGLRr33IWej/0efF1rriaskn79cNLp/PrJkyWGhxosx+eROfw4wdMh87pWXoqhnE2Z6ZQU9/UbN9lmpKcINCamZ23T8PYA+yYCJCkjcwQ9Ia/LlHKNXssBgfZ4GmipN299KcrPpwig/o9HLuPUxBJ5sQ7/+J4B/IO7+gm+ZMHgpEe8ky0s489emsQfPjuBmUgCub7NyP/Kv8DytgNWdg7/qYdx3gH5Q1tLyG2566VvwvPyw2ipr8Pem27GP/unv499+/ZWnv3e9PIrr+Jzn/s8Xn71NVwZHTVg5REo8NezjRYQj0Xh9brR3hJGszbUbnD2hJPiJT6V2a5mliXP1f7E+9a+eZR5qmartb+UZovj5I2FxSXMst3GKbf5AOrDYQwODGDH9m0ETFuxYf16DK8dQn9/H0FrqJJKmFz5U6bzG1//Jk4fegOxLsrt9/4GljfuM3M+1aWVkUDNmdfge+RP4Tp/GKXoLEEhQQfT2tfkx46+BtywthknppP41pE529tqe089/uV7h3DvJs3kqEIcqe0hOI7H8/gnXyWAep0Ain3Ruj034cBHftlmmyTfwm0dCLW2o17rm7zai0g8vqqd8kTnPwg5bUMTal5kEpQbZ4/i/EtP4vRTDyG9GIWPsllgrWVgGIM33I5QR6/NEDZ19qBjzVrWn7Mmudra3gmkvBQyGYwfeRljh17E1MnXkYjMEkBR/yGveclH8fgSFhZilOmL1JWK6Az7sbU7hJ19ITRRt9BslGSNwlvJWbUcRZXuh1SVPd9NTpyMe1Xk75wS/N7k6JdKazVnzpn6JJkoLmVLlFVZXIykcXEuibEI+0yKkbV97eZI5gP37MXerWvR291Kpmd/o753dSG8S2+Z3pYZqBVaHZM4WEHoVoEd7kI0gdOXpnDuyrTZXk/OLtoCcSlBmiFoIDDoWfZiQ9aHNVlt0ltroKqFQWZ2msmpAiUDU0ZO41LQPef86jU5WKgynPQdrSWyV6stjIxztYk5Z/Ze5UQAjvpc5aVVxGu6bF+qxkW69rFqbApX7znKNq/ywtU4dOfat1eTUmbjXHx0BjmcKS/ZrNPLpSiOF6NIe1zoamxBX08PhoeHsI3gaRPBU19fLwJUeKXkSthrfx+NOGrWoaGhAT4KuiI7vu88/gT+8A//C04cO4oYlcHy+j1w7brDQFSpf6O5z62ZG4P7wmG4Rs8Ak5dQnp/CMjusUnzBQJanVEBbU5AgqhGdVHpbCKoagvUVRyTOJoxaO6N1NjVs6E5unc5LHZmZYVUVanXK7OwEnqR0arNHzTzEEkkDT1GGRf6Wq/qyNh/Uxpt1ftTUhywg2ABXMAxXqAlobAdae7Dcu84WI8Ptg0uuZ+dGUZ66gprJi/COnSavJbB9eBAH9u/B7bffZsrC+NgEjh0/jkOHj+DEmTOYmJmm4lPAFgTxgLvLgNQ2cm6IvCugTAho+fmpExMhAKUyFpDX2ifx8UuuGL6CKbxIvhmrzdmeQmHyh2aNxB9SqHKsf3nmtFknKnBS7LU+Uo4mVH96ToDV1jrxGdWXmoBM76Rk6J/qWGsntUGueEAj2w3y1EiFTNcUp2ZBtfmnAWYKcZkQqb7zGrmkwnVlfA7RWNIUO9vEk0qR1j3J9On2HYO2aXOMYDlBoKe9o2Lkh8UlKm4EMqKmoI/PBAmkQmipgHmB/qCUQQF6Kop1HmevKe0PJfCyGthX26Py6/Am+ZJITSZ5GkXP8aj0amPShI285xCJpzBNZXiKIGqGaZdXU4FPKQM208RyrCqgmm3yV9edqR1Y2VU+y2++48jSBVOYNXARmZsz02R/zzCa9t+Ltnv/DrzhNpRyWT4nMOzwgvNq5eWfBpmyzXZZzKMweQHJR/4EuVMv2/onzeoIACplcq0/MLiWnYQbh44dx1J8Ea0NPtww2EClO4QRKiUnp1K2GF3e9Oq9NdjeG8Rd8v62rslMhyTNnj8fw//+8GWcnUmZedE/vW8Nfu/OPis/8Y7KQvygWY+/fG0a/+35cVwZm0OibQj5v/M/o7TzdtvUnAzpNKpqHrx1qJm+jLpXHgIOPonaS8fR3dKI/TffjL/3934HN92433m2QtlsFktLjpI6NTODKyMjOHjoMJ574UVMT89YO8uz/ba3teHee+5GZ0c7Zlin8wtRRKNR2+w6nU4TFOm5vJnvyvTWGrvKk21CbdNmUpm+q+1GSWf7DwYRJmBqaaTy39yM1rYWMykc6O/H9u0a3FuP9va2yhvXkvqrp59/GQ9/+xE8/Ndfw0RNAJ5bPoDi3nvNU6F15myPRA9wn3wZdQ/9N9QQWGp2zs++UAM1M4s588q2rT+MGGXCaCSFwVa/eev77Vt6sX2gwQZxbeCHr3h8HgK+HH5fM1AEUPLMu34vAdRHfwVNHT0GCpq6es1szupDXFNpp+rLTU/QuXN4y1QtNfGhPPwVsmmce/FxvPi5/4zo5CjTVY+Gti5bd9W38yaE2ntsMKq5uxftg8Msa7e9pwT8oN/+cZHKKp9K4vwzD+HK688gNj6CdGKReo+LfME+J9xIuefGUjKFcxcvYDaywH7AhZ7GOhuY2MC21EMArD29rKqrsvFdWuEXUXUiQF6etZ5Mnj7HKKcuUEZdmVvCPPskOYfbtq4Xd+zfitv3bzYQVct+GOw3f3BufZdW09sPoBQkSVTLkioiCRkJV7UETf+zE5mPLeH0hUm8euSCASp5CJKZT5FCOSuljY2prejBllQd9iT9Bqi0tsnDqDSarn9Vqn62CpSkxoqUDCVBvwwI8VhNUpWkHFWpGuvKFf4QANNLzmi+7ijoqcrXVsd3NSrnshKw+iJp5Re/uzoPRm/6KapeUjK1l9O8K4/vlCP4ZnmaICppzjn8tR70dnZh+7ZtuOWWm3HD/n2o9/nNvloKsAEnlr+XQq2eynJjo1wiBxn51Q/OTM3g+edewNe++U088cwzyCXiQHsvije9H8vbb0dpzTaUG9hxaHaRwbUURe3Fo6i5chy1Y2fgmhkBohHWbdY61nLRsQXX6JE6W5fya+f6XynLym+nrCwZlfrRH37HeEa/1TmTb/RddswW7JzX6sMoEyCVG9tQbuZRO8i39WG5Ywjllk4DUhYPO38tPq6JzTmzaWdeh/vUK3BFJuB3ldDT3YObDhzA7/zu72DHzm366ApJsb144SK+9Pkv4qmnn8XF8TFEluJmcvmgqwMfc3Vjp6sBHagswFz5+5MnlVz12zpWg0xZ08znX5Wn8F9KV8zBi0CJAJRAtICTzCo0m2cKkV5i2Wt0WrMkAlDyfqeRYSlWAriO4qHZGKsaAyACRlqI2twYwJq+DoZ2DHa1Ym1/B4YY5HCmPlzhPX1DVOVDghGZXMr899iZEXz268/hjWMXscjvCaw4ThgK6GsL45fu3WkmpOZWmmBcip1Ai7z1XZyMYpIgJkowk2acyo+ciIjdNEIX9HvNCYqC3O/L3E9mgPLqZ0CKGTJlkM8riZoVFWiQ0wSbCaUyFk1mMc/4FxiW0nKr62zSqXc1u+Bs1ltrHX9Ro/NMg/bS6+poRSgkl9hU3Ctxi1aKohLeiVRVkJe0Hi6xhMWFBZTY/pp334HGnbcitGkfagJhKnNFMoTMJzWkQNJr1QxePXlLdPXpaql8r/ev3v+u8hNzsvKXEwvIj5xE5ukvonDpqKYBTWl1ni+zjpbJ247Jb4GfEfi5eW0j7tjQbB65tM/MqekUHj6xiKNj5K9UygBya7AOH93dgfu3ttqC9iPjSzYDJQ9f23qC+Pu395kJn4C0Nm0VyNIsqDaB/cJrUwRQY7hEABVvGkD+I/+AAOpOlMOt0kLJIAJQTIzK3utHLWWX77HPACdeQs3CFFrDIWzashnvf/97sXfvHjRSMdV3kkzbwvw8RkdHcfjIcRsEOn3mjAGqQJ1M4NhmGGU8Fse6devwr//g/4f3PHCvtaXpmTmcOXMeE1NTmIvMYTG2iMXFRcRiMXs/aZsmL5n5ldqd1lZphrhQLDjynukNsX/ZuWM7du/aiU3rN2DTpg3YQMAkUPVWSG3mwqUreOw7T+C//OEf4uLCEvzbb0bh9o+jeMN7KGw8lBcp1DC433gM3q/9Z7jnx9m/+cztdFO9Fxdmk5hO5Kze5G1MjiXewzr68M523DbcTAXdZ/LD/jHdarOX5zP4Z189h78+PEO5WIuNNxzArR/7FLqHNyFAIOgLhIivvc47/Kf/ImsalfPvZsC3QPYuX5QMoVy+9NqzeOGz/xnTF06bjAh39tr6K3n/ayCYq61xo7GzG629A2xqWntVAdqiH+b7bzPJHDEbX8SJb38BV159ymbScpmM6SN15OOGhjB6+3pNphw6ehRj4xM2q62BKa0n3EYQtaM3bPuwyT252u/qIv7bTGWWj8rCNhjnmWaXtNnvdDyH10cWcWlO/Z4z0NHWGMS9t+zA++/ag5v3bEQz+1/1s2Qqu+/wyrul+sPS2wugqvT9YmTl6wEpX6bY5AtYWEzZ3lIHT17BsbNjGJ2etxFOj6vGArsN87o3mPNgV9KHDRkqInm3rRsqkglWwM2bvuso4w4ZliFVr1Vvfb+kOs+ou6v+vfp8Nb6ViL4Hfa/4V8ddBXHiZzvqLi/pp5sXHScRRZtx+kJ5EqeW44iBiiE7u77ePtx3993Ys3sn+vt70RBqoL5QUQoYh8pFI94a8ZHipvVPZiZ0HZJy+gwBwje+8S08RRB1aWQUXnYYrq41KK3fjSI79uXNB1AWKFHkhRxDHi52dtoA0JVOoGZ+wmaq5AIdizKRidqmhzXpJbgyKT6XhUu269r/RMqBKZDKbC3KtW6UZWIoN74agWUo+xnq+b1AI7/bBBDElQSUCI7Kzd28z3t8x5QNva+8aWRZR32HSlPNxAXUXj4Gz4UjqJm6ZAvHC0xPKZfDYF8PbrxhH37hEx/H7bfdahtJqvzeTJp90Ijt2VNn8M2//iaeeu55HD51Etplfb2vGb8J1gNa0e7ymkkfc1d5s3r80YkQwOrVQD3PdBAHOdd0zubFoBtSjtK1ZSy6S5jxFnDFk8Pp2hReT8/jyNIc8hS+HimWYjryn5wdmKkE4xEA0AiyAJbZRyvKyjPqAK3tst501OxRPQFTZ3sjdmwcwM0712Pv9mEMD3SZGU0tFUWBCsUlcFVt/yv0puLR97WO7vy5MfyrP/wann31pDmlyFEBUhwhKkbDvc14z40bMNTdbKZDcnMb8DkzSjIrEmgR0JmLpTAys4gL4wsEVlECrATiBDtyEc6mY4MKtjkvfyjPZpanUEmLyttKlQeVspmTkGeVd2fG1CkvfVMzS+1NATMt1MxYb3uD/b4yE8exCzM4Px5BKltET2erbYKrcqmCtGqQ4itSnKI3yxyR88SbqXp19ZPXp+oT1Td0NNlpR+eqk65rv607Khv9ji4mMB9dNDDtqatDV08PGroH4O4agktOaJq62D57zBlCjYfKutqjSHFWPfJZxNXYq+SkRqS0yGGPRqx17qSMT1QLR89V0mO/Km2ixiWHNlrH5+RG9x2PaOTd+AIKI6eQeuYLKF45Dk99kBjKmQ0VAIgnNastXpOjFBfBUxN+9eZuW5DuFY8wwmyxDOopePXyIr746iSuzKcMdLQFvLaA/dYNrWYG/blXxrHMZw8wjk8xjg/uaLPsyZW5cqM2IRO+z7wyif/67Dimp+aRaV+D3Cd+H8uagQpQ1kmuGYCq5J6/3Wdfh+9r/xGui0dRJniQGaqUVa1n1axmrc2MOCP2Zg5NXld+JL/cfHYwSMW0tQ1LPL+QWsKlqWk0tbbgd3/nt/D+977HrBY00KYZIPXPjrMXJy4zeTWed34bYOIzJ06cxB//6Z/hjUOHkdSa03QKbYzzt37jU/joRz5sJnpvFTitptHpGTz++FP4f/6vf4dzl0fgH1iP/IO/icJ9n9R0EVyLs6gdPYMaAij3M19BQy6ONT3N+MjuNty2rsm8th2fzuLP34ji0EjU9ln65I1d+FWCWTkRkMc9Fa/qVW17ZqmI10eX8J+fuGSziPV+L7bffg/u+dTvoWvtRuJXP/nKcY7wZpJMdhxjrdTWD0YVRhavuinHJk4ex8Fv/AVGjr5qpm+hti7bjLd/x3409Q6a23KtgWps77R3VB/VAY6VyN4qVR+/TsJ/yBiNJ9PReRz6qz/F5ZefZFsgD1JWa4Dczb5as1B9fX1mDXPx4nnMzMyQb3I2WKYBGrUpzf5uIRjeIBf02iCZgNYGwirfuJrsSipZh1WJoPWKlvoVefFOpEq6V5TJt0h8rbqFQjRZwMhCFiem2JYjMmfPWpblSfuOG7fgF957ALu2DKG3oxlau+58svK96mcryXiXfnD68QCot0JicDYSGx0khM6w8USiCUxHYpiaW8SViQgujMxQAVrA7OISatnxhAmkOpcJnooy73MA1WBWe0N5zOW5OleJNjUxKZCrOWMlk5WO9adBThre9PU3NXAJA6pW8LJ8tKZmppzDCSzhGUTwWnEBZ4sJ1IYDtq5p785dZku+ds2QLb4VUFLnpt3t5UFRrmxlvldfX09B5bNrV4XsVVIKqle1dkizLc89/yKef/4FvP7Ky5iJxeFqaoOrvQ81Wj/UTUClnfG7h1GWwhRqMVMKSnEgkzQgJZM+ZNNAnsBKQWCLHS57dNtJXqMnBhwt/+p4mAJ1/jWrQJBAEeMts7OEzPQ0cspQ1iJiOyfI0nuFLGqoHNVEZ6ndzaAmxkDwhsUIyhbmnPUOC9OozabgZ1kMDq2xnfv33bAXe3btwgYqDsFgwCmE70NSGMYJLA++fhBPE2w++erLuHTpMjbVNuAubwc+4erGRgQrDkmYXeXPCle/r63r1fRdd+w9J45q0EOaSdUMrO4Zr/M0W1NC1F3EvEebTy8j5nZC3ByhlMxRxGIN75cLmEsnMc9OKq9F6vyGAJLM6vq6WtDe3ADtx6HR8PNsezLPUR0pCDSYZy0qYgLgbU0NGOprx7YN/dgw1I3B3naCgxZ0toTR0RqGJ8j6UX0qHwxpzdawHcuMTx49qUE698QzPFg9UnGjJoMYZcBzr5/G//NnD+HQycsGbjTD42MHsGt9F/Zs6ME6giiZ5GlmR2kOy1sowZVM86ScKr1a75BI5c3MbymVs7CYckz8FpcyVJgZeK41VAJcmq3SO8qnlEalScmsmt9pHYiAWoPWjQV9CAd80F55ZhrI72utnxbia2NprX3xUYE7dSWCl06M45WTo5iNJdHR0oSmcNBxFkHgJwAajcYNjMisVtfVbpWHa0z6REpS5fT6ZE9/F1nxOqcVxUInKnpJSvIAZbDkgqrDIX2o+pwuOr8NQPF0bj6K2QgVUvKC8trT1mTrK8tetkc/jxrw8AXh0uBGoBHQwAeDK9QKV0Or3be2bAM9/I4ipTwwhZ8MLTDkJhBqdKfR759Hd10cbV7yDn/7a/Lwkpe1lrXA/iBfciNT8iBRqEe0EMREtgnTuTCixQDyqDP3xwKrAm5yd124fBzJpz+P/KUjqKX8kFMA8anKXx4ixQcBrwvrO+vNLO8929rMZbLSGGB9StleypcxHs3i1GQSL16M4ZVLMduDxuepRS8VPbHOxbkUNjGOT+zpxH1bWrCjN2RFKi99KmuVrvbC+aPnxvGfnh5FgjIWA5uQ+6X/BcXttznyTwM5LBenLnSshfvY8/B94Q9QM3YWtZSJ3VTqmynPkvkc0myvgltKq1vppRIbJsBtIkhsJW911AfQyf6g1VeP+VIRpxJxPHXhAqZyeezdvQMf+eD78Zu//mtmuvyD0OEjR/E//y//Ei+98ppZBwh8+cjHWzdvwm0HDphXvR3bt78l+SrSQN5FytSHH3sCTz/zLI4cPoLF+TnzQpf/4O8h98G/T34Km9WD98VvwHXoSdRcPIJuXxE7h9oIoNpx5/omdDbW4chEFn/w9BxePDuH5WwSf/eWHvz6gR5zey237aoreVEUiz95NoqvHZnDM2fmzZOiQHTXmmFsvukObL39PgzvvgluKvzqAwxEiW9VNavpzb/fIlWjEhiqpZxbGBvBBQKPsy88jrGTh1HH/Has24KhG25DB8FcfUMjQs1tbF5sVwJ15BNjk7+B9B2Rw4FVqlysXlvRkfSX95z/RpUrFq77vVUXl2ancPBL/81moMzJBa9pxlYDlPUB6TADNqArABVfjLE+vCZPtS3AkbOjuDQ6jdZQHduU401vTSvfYfuSXBWp7iQjRRVJ+d30PS6/Y0jFVS3UyqlodbJVVypWzczpumabZKo3Op/BRCyHmXgW4wsp87in/Vl3b16DO2/cir3b1poDpnAD5bIsv8SzCu/S20Y/PQB1DZE71DNRoIlDltmJTc3GcObSJJW5WYxMzmNmIW4mM9FUGsVcEaFSDfryHmzI1mEgrxkpD1oKtWhcdiFIMKW9pETSNcUy1UxqZPKnSdfAN0oz/VIDYRdvR5FmLyKuHC6X0zhaiuP1cgwvlOeRZUe+pqsHG9atw46tW7B3zx5bkKuRQRPq/Ff1gKYRSYGnQIDKPIXXD0ozM7M4evQYnnr6GRw7dgwT42NYmJ0x85Z8cwdKGm3u2whXxwDKTe02O1TW3i9SoHzsKNlJmx2/9jSx2SHWrcCy8ihpcI30ZZ1YtVSOUhpkBmSAK+/MWOUJkhg0g1XOEZgRnNXmUjymUMoQsMUicM1PA/OTAIGSi4CplkDOXSrATwDZ0NyMlrZ2tHV0orOzA1u3bDE37jIrkbnJD0p5Klynjp3Eo499B489/TSOXL6AEIXaJ9x9uKemDTvRgIay20Cw8qpsOX+vT9U7Yk/jCec1nfGe47xETk2yvJEkYEoLGNUSmPBcQCniKWKOYdZTsP2+YgwpPl9kkcuVcj0VxZC/zo515Ae3W97fam1dU0db2MzrBD6isQSefPEknnntFBJUKOVmXKPZMm1rIFDoaG1Ef0871g10YstwL/ZsHcIwz/0EX1bHBCBWd+RHywDzIUDy2tELePrVEybMNw71MHSbgwjNKmnmRR2hTOQmZ2J4/o3TePqVE3iWaZDjCAEXtRWBkgf2b8CNW/rNvEbFI09NUuLlQKI6A1UlxWtmdbxmbqZJ2fyyAaZFgic5eIjL6QhBlhRnra8SgNIMlUakpejqfY+Vlcdm2kIESQ2BOqalAqB4rjVZWuMnQaP3VF7KugDB+FwCRy/M4FsvncapkQiBnp8AKoQWAlC/r84A1PjkDOZji6a4ynV5a3Ojfc+UA6cIV2i1+KqeOjnT79VPXkvOMyxnnkjOCCAupSru5qkUapNeZ10an5GWpQyIdK54+Vv/NCsxMxfB3MIiaoONCLd3obN/gMCRvL4UBdJLNjNis796v46yQCBK5r/hDrgaO+zc9juSfNB9hpLAl7cOjXV5dNQRaBI09dZFsbZ+Dr2+GNoJoMLuFLsIAn8CKEtTWUqBA6CWivVYyIcwlm3GSKYF47lWjMd9mJwrIMF2WcikbZ+n5elLSB9/HoXpy4zHzSpzoUh5UzTgXLR1BD2NPrx3e6t52tNMhUyIBKKb6z3kI8pGxpfO603gyNgSvnN6HofHErYxp0zCBDS9fP4BAqffua3XwJP2rtHzqiOxot4fi+bwJ8+P409fnkSOPOfesAv5X/znWN603+Se036YT8nN5QJqKPPch5+C58v/F9wzV9AQbsFt3T3YQ7mWLS0jTUBra4OZBgGoejfBPuu2ieXaTN5qITCvYxvVKH6S90dYJp8/fRovTk7a+sI7b7sF//B/+D3s2bWT/cZbAzuXLl/G4088hf/4//4XXDx/AS3hMPxUhNXm5hIJBBsbce9dd2Dfnt1Yu3bIvMBq+wMNEsihkQpFrtW1N5zWWy3GE5iYmMTJ02fw+JNP4+z583yE7ZCyXwM3+ff8BnLv+12UOwdRwzKo+8Z/gevoszZItq7ZjQPrWwlYWXdrwuhqqsPh8Sw+/WQEL5+fgzu3hN+7vQe/eaDX6kNrD9VeNViRIgD+0xcn8d9fmsDkYs7khCSvh3kJNTVj/f5bse32+9G/ZSeaOrt5T6BFbcNRSHUmUvEbrZz8zWTRkOwV1rk82KVi1HnOn8Cxx76OU88+aubqbWs3YeNtD6BvM3uX1nYDT15/gK84bVbs8jfR1W+tepinzsCqBlKcSw5JP9EFzb5rwJM8T95SFJIjou/6pgbN+ITaW3TsEo7+9Wcwfvgl1BLk62ENuig+H0H90NCQ8dm5c2eRXEpQJoZx48617FP68fKhc/jOC8dwcXTWBjca2fYGWuuxqTOEDoLfxoAHQcp7zQzbIB//SVw6pERVfqxcewdStexWJXd1cdpACy8oX5q5TlLvjWUKWEgWMB7N4OJcGvNLWqdMoN8exqbhbuzbOowDezbilr2b4GukXlOgrDSw7/Dpu/T20jsEQDEJK6kgx4hrbDaCwlUmfrEkTp6fwNEzozhzcdLWS2V4Xa6AxRt1DK0FN7ZkvNiU9mJdpg6tWi9FEKV1Khq1r3Lmagb9adBKNleXuhoJD/L8l6XKPY88niJg0ka4p7GEhKeMRgrK7Vu24u6777DNBru7u5zGxY5XEZhnM3aWcgzRyE5MZhiOUPzRSJ3aiZMnzZRCC5DPX7xoo0V5AhntvVRmPZW8PpSoTJXC7Sg1daBMgFXWMdxGYNVIZSkEl5Qldgw2Al5T6xxJjkJIQU0p4bLREQpqKgvIZiqzWUuoTUZRm1iAe3EerngUxfQiIPe1ybg9U9IMl+JiJ6Nd62VDLtDok8vtMBX+/l4zTdm3dw+2EXjK45M68LeDFiZmcPDl1/DHf/kXeP6VVwzI3lpuxm/XDGCzK4iwuW9w6vd71cYq9rQOTtjfcb9PnuC5ZpiSBEkxdwnT3iJGqGTO8CjQFHUvG5CSG/UaviMnKVorpFE+rbMQKNLaGzn06O1qxmBPK9b0thto0jolgSJNs2iTy5Pnxwlcjpu78EMnLptnOYEQOVmQY5DN63px183bbXSrn/HUETwYgpGEX60FVHtXKeMsD3nz++zXnsW/+W/fsL2eNGP18ffchFtkk92oWS8PFZY8zl521kQ+/uIxnL00SYXJiUfKvmaZulqCuO+G9dizoZdlxjxbj1k2ENPS4LfBg2upkiYlqoI8pBCsKA92UCclRcG5Z43qTeS8yb/V6HjU1gXV344iteq3xcnsVy5NLSzhLx4/hueOXLG1VNoot41AVN4MpbzNzcco4+KQ10nNQHW2t5jnM49mIRiPo7JU6Dqn1XbupONaquZmdZ71vECtvMxFFwVQtXGvQJ3kBoFbJR77biVKzYpL2VQaZ2dm2IlnEBjegaatN6J5201miiNwgsgYG8UUytmEzT7X5HOm/AtMmvmeRUbQTHlQFrAyBy/98HQNorG3E3u7ori5bRRbgxNo8bJ9V9Nd5akV0m8FJZChUr8UImQYNyKFRrxxuQbfeC6GoyfmMDMyi3R8EcvaUyiXZlKK9orAjspDeVO+s8US1hI0/cbNPdg90IBAXY3tCaPQQqVNQCqSzCPB9qJZ0Tz5X/tDff3wLB4/tYDFjGbHmK36WrxvRxsBVD/WtmpfRJWg0qdxBhfBVgbPnV/E1w5O4olzceQbO1G77WYU3vc7KK3ZamW30qYINFxZgsfJi6g99CTwxF8gSMDQRyX6Y2vX4d6+fsvHcrV8jVaVF+NRHsVrajJ51oWHdbBEwPjlyxfx6NgI5mIxtLW347YDN+O9Dz6A+++/1/oR0Zv7ESnSki/TM7P4whe/hIcfeQzHT51GLcH4hpYW9De1kMfrcTIyiwvzEaRzGZO37e0d1m9193STx9sQDmlWrgZpKtvz8/OYmp7GxOQUZsiX8XjcZg7VBmpk3k0Apdzlb3ofCnf8ApbX72VfMA/f1/49cOwF9gcJbGnz4vaNrbhrY7NtjttFRfuN8Rz+VwKoVy/Moi6/hL9/ey9+45Y+tLIu5X5ePB5LF3FuNoU/fn4CX3ljVj0Qwj4vmqnkF8gn8+kUyuxPWnr6cctHfxU77ngPQi3ttmFueaXMBbcq9fUD0jWlK35kPeX5zcWpcRx66Es49PCXiadzaF2zHlvv+RDW7LoRLd298Mtcn+nSO6rjKrt8P7oqByoP82AARC/rWCra9h3Wt7Oetd5L5njqV40P7HX9UX5F135Uawp1bWluCrPnjuPcU9/EzNljFofeWSbQ16CRgKnW3snzogBUgm1TfcEvvO9G/OpHb0GUMvPZV0/jyw+/iNeOXTQnPZKdqrOBFj/WdwSxps1vs8Nqkxrout7g+HdfeeeRU5pXyUmzgCFFJ9uq1u8tpAo4N5c0M73ZeB6pHOuGgkam4/3s1z9wzz48cPsubF3XB7/WGBe0zqmS+9WRv0tvK71DABTpmlSwxq3SnYuyU5a9dSqbRSKRsfVSR8+O4tSFSVyamKOSnwd1TNRRGAfZfTUuO+7QN6frsJ6gqo/nfmql6tg0I6C++KeVaTUKZU3j5+r0NNs0X87jIlI4iEWcIWAaQQaTxTQV4xKCTY3YsGkD7r/nbnNJ3kQlR3b76ngkwmTXqnVPMo+QqZ4W/UvQvbnT+1FI3tHSFOgxKluz7DQvXr6M06fP4OjRo7gyMooYO7slKsZZPmfKEYVujdIh4c5WbsK3xsN7WufkBAFkpVB5kM4jJKw1UTLvM3MbHQmQBarkccgWpksRYyjKDJAF6WV8Agfa6FlOMdra2rB27VqsGx7G2uEhdHV1oqmxCQ1hKkL1AevEpSD+MDNy349S8QROPPcannjsCfz5t7+BeSoAWwNt+HBNNz7k6kQr+E3Wu5Ru8Z34ULJenVmNGIKktXxZatxLldmkyboCxr0FAiZtPL1ss04Zm4EqGc9oDZPMA2W0I7MZOUBoCLBDaQxRoLZgTV8bejqabA+XUNBn5mWacdLGrMq/ZhtsbQg76/MXx/GFb72Ilw6dxcWxWTO1k3tirafYMNiND9+3HzftXo91azrNbb1mSmxtVJXFnCyQdKLg1KwR4xc99/JJfIYg6uXD5zA5G7WZKLm9D9bX8ZEaZKmQJlIZJKiY5wp5+ORVsrXOZoPG57Jm+iS3+HfvHsK+Tb32nmacZH7jzAr57FOmDKwk7Ppkd+2PQZ3Kj8o7PDi1tHLlWuItu7vqO85f/Xbec/7qutzKUkHMFXDi8hxeOzWO5w5fNlO+ANPv89bZDFyJ/C5zSc3AieSwQ8pEC9u+6sBZ32C3VpEu8IviH7V3/as8Y9euS2xtlWe09nRydg7zBG4q/xDbUGcbFV/t9UO+UHwWdSU3kifauyidy2OOACqRLaBp5x1o2XcPQttvhaepDctU8uWoRSa1Ls1CyZQ3EUU5OgXMXUFJprTabynrAJgyW4LkRJ3fg317mvH++zow1FOLpnoqSjW2Y9vVwlyh7yoIPmKp5RmfVyEokzyyW0A0XsRTL87gKw+N4PTZRcSiOfiphGkTzpCnDt2BIDooN09HF3CMyr42dd3SHcRv39qLHX1Bm7kMqm35ZCbqXtlAVxuAzibkPt+ZcTw/k8JrVxJ44nQEVwiOtFHug9vb8Lu39WFzZz0VcspFSxbT6nbhtYuL+CMq7K+dncFYpgb5vQ+gvP9BlDbtR6mJoNL2gVKe+JLXZ+XoOfwkag49TsDwPAaRxw29A7i/fwB729ptMDHLoMf5n3WqWbBa1BGA+MiDXtapZqLTbE/RXNZMX7UG6zyBx+uROTx6+RLGl5JoCgTQ39drXvLuvO027Nu718zDZV4q0noqgZ0XX3oFzzzzHI4cPYaxiQlkqNxubW7BB4eGsKmZMpcyYp6K39lEAq/MTuNCLIq4ZgGZJy8BoTlZYXqUQ8202hpTxqF+nj0Ewl4vNjU1E+gEkCKAmoot4BK/m96wD+UbH0Rx3wNwkYe8X/l3Vh7aUHcjAdQt6wmgNjVj30AYPU11ODqRxf/+9CxekAlfZsm87/36gV70NtYhwDpRpbxyMYY/f3kKz19YwGQ0i3b2Ffs7O/FxKvgT2Qz+iAr+6MKCyepwa6e5Nr/jF38L/Zu3V9qm2kq19VuUPxhdw+PkD5ZLkYAxGZnBwYe+iNe+/pfILMXR0juEnQ9+AsP7b0fH4BC8TOc1ziMq9H2/z28J5KhPNpNZgl6tB84sLiAxO4XF6VEsTl5BLsl2ymfr5DGvsw/dm3ejqW+tmRJqoFIgy+hN39Lsmcpi/vIZTBx5BZdffQaxiUtmBaJykot7eXhVGtavX4/GxkacO38OqaUEOloa8eH79+KTH7nFzLmTBFEzkRheP3YBX33sVTPnnl2gvGImtBY2yDasTarlsa+vmX1fiH0c25YS7qgUzMB3Dby8c2h1Pelc5aNuVfIkTYA0TflyKZLBeCyDuUSO12QdITNnSk7yiMzhP3LfDfiNj92FgZ42aG9GbQ9idcK6dUgRV07fpbed3jkA6vsRO3hqEg4jsPPS7uYzkUVMz8fN1E/rpS4rTM1T+Uua0t1QqkV3qQ6dRTe6Cm4MEET1Z73oyRNwaL0Uo9JIUxVQVckKgxd+FFO/lTd5srqR1JTlFMNZ2yQnEEeRwJFyAhNlAiaBJmQxhxwSrmXikFoqwJ249647ceMNN2DNmkGEtM6gMvqnERztIyPQJHM9zTh9L+cQbyeps4stLmIuMo/p6WnrTBcJoBIMcV6X5yeF6PwC4nFtlJcym3gp5DL/WaZw00JSjfiqgFTMBqX4X52+lGApcMqLm8JA+fSzo9BIVaghaGAoTFAUpuANN4QJnkIIEDwG2dHK/KmlpQXNLc1oZicepHL0kygTUWkpg9OvHsIX/9//jidffxVnUwsYgA93ejtwb7kNu9GARq2MYh6TrN8UAZE2aRZYimjdkjZtNrM8ZwNn/da6JfFCigq2QFOZbUCzNQ2sb+1rpHVIXa2NPLKTC1VdhvvR1BAwcCLgVE9lvEZC1YBMhTMlW1nGi2w/33nhqM04vXLkPC6PzdhaxCbGu2m4F7ft3Ygbd63D1g0D6O1sZuepdU2Mh0qYjW6pDldFKzLdtXJu1/U8v70YW7LZ47/+zmt45LnDtiGuFg1L4Ps1yl9fy06xlgDQi8GeAHo7tJeTBzMLBbx8IoFLkykkU0Vz0rChvxU713fZUfs8CTwaO1WpmoDV10iWHOe0Qg4Ecv5+j5e+F62KbPWbzuWrN2USp45cMzcj04t46tBlHL0whbHZRbaJkplTWq/Jd7TIWu1LCpTadkM4iDD52k9lVPdNRVPUlbglC9SuEomkjepq42KtgxQoq9538uaQndkfKmisQwNQC1FjB5kMNlTakNaoyUugAbFKwWpUXHlYSmewwHdSBBANvWvQMLgB9b3DqG3uMrO8so8yisDEVSpS206jlGba4lHktIalkEBDTQohyr36EkE6ZQOrD7s3B7F3WxA7NgXhD0kBYHmIkd6y8qPnnHSukAkW59r0dBrHTyUwdjCP+Pky/CUPgrVe1JP32vyUn1T6/vup0/iTk6c0UocNPQ34+3f22QyUAHCIAE8b6ApA1RNAiTQqHE0VkORR5l6aiboyn8HnX53Gq1cWkWPd7qUS/4l9Xbh1uBEbOv024CPlSBssf+vYHP71o1dweXbJZuFy7/ttFA980NaKlWXyvKIAMQ919eZxr+7xzwFvPI7i1CXsD4fw0fUbcXNXF9Y2NJhM1cySSKUhWapReYEUN8uzuuhc5ntpKr9LBOwJmc2VljGSTODJ8XG8Nj2DS4sx8/LV1tSEocFBDPT1mddWzVKSbczUTgNply5fwZUrIwSocQT4ja0Ecbf29ODu3l4zF7R8MiVxlucEeWA6mcQsw3RyCdOpJAFo1jZ7Vw15Wf4N7L9a/FqnVY8m8rDqZYO83hE8jjCOl8dH8dTFC0i09aF2x20o3PerQH0DvF/7D3AdfgaueAQD4VrsHWrC/VtacdNQI9a0+nF+LoM/fkmzg3MYm0/irvXNtrHx3QRZnY0+xJIF/NWhWfzHp0dxlnURIqD/8NBavH9wDQ50dZqp45NsJ4+OjOCFiTFbI9zU1oFtt96Lbbffh0033wE/+598xhn8sMJ/q2x7XRKAoo7A+pEZ36FvfRGv//VnkWD7aSWAufmX/h7W33QXGghq3d46G1g0Mbz6m9ZuHN4XOTJZOk2N6RUZ1nF0/BIWJ0YImqh1ECzlyAMCaZl4zNyNFwgcFa+HdREIN6Kxow9tazagc/NOAqkh1De1SrgRSGmgo/IdBltTSB6bOPYaLr30BMZOHEIhEUE/FXzdn4loTzDKBf4YpE4TJu+OjI4wnhwGu9vxvrt24eMP7mfdUuYRMIiiCwmcujCGY2dHcPjkFRwkkNIaXa2Vk2OJzkaBpzo0B7y2obVCs0z8fLU2iCC+F1jUNyUPHbBrP95EKqg3X+Q1u+Rcf7NIetNPh64ThZ5zLqsm1D5VfI6+I10oUygjnilibimHCEOMsmWevBlZKrCtEHQWlg0wKj8p6lMaBO1ub8Jv/8I9+Ee//l7ZsbO8NOtEGaCM6iPv0o+dfjYA1GqSpBDXmdLBI5lmdDKCs5ence7yjK2XikTjmF9K2voG7S9TX3JhMF+Hdbk6DGcEojxoLtYiXKyBf5mdjBOTM2rBUOW+HxZE2Vv2hw2Ef5VceenJMvYFV8HA0lkk8UwpYuub5lFEzlWCh8/LBEyjzkODA7hhzx586EPvx9Ytm21jUzV8KUcyTQsG6gkegrbe6Z1AcmutzmV2dtaAlWaqFqJRU+5SmTRy+Zy5u5XiVjQwpZEzp3wFKqpmZwacmEfNpHmo1Cl/ymdTOEzFvhHN7Ng1Itrc3OzsY6WO/R1CywTvFx5+AQ8/9SQ+8+rTuBSZQpD8pQ13b6ttQ787YOZwCepHmlWad1O58BYx5SlgoZblR7BUIB9oRklKhZ/P1rMM6tmJBQmEqgCpsaEeHa0NJkD7u1vR0UIgWc9IvVVlnCQhWhWmKmb1hiLdJ49dHpvFS4fP4XN//RxePXreRga11kjOJPZsWYvb9m3G/bftRN/a7ko8DKqzSjTXEOvOmFz39Fz1W9Vn1ZwIcpSW1944g4eePIhvPXUQpwmo3KzzzpY6bFgTwIaBANb1BjDQ46MCJ4cQNQRQRRw6m8KLR6M4eDqKxaU8QUUdAVQnbtjUg70bevl+0NZo6UMCK9Y5it6UVv10WvbbT4p3dXZF9j3+EH/7WTdzi2k8c+QKAeEojl2cNqcW4nsrLj7jpsKvzl7/dN1T57aNi8OhgM0YSpnXdd1XHmUOk8lmMTUzb17kNMAiD3+SDXI5r7iMGP/qtCkOjWLORRYwH40ZCFMa1Pa0Z1cTFWYBbxvNtDec9zPsuOXCXnuwJZNZ3q9BnQBbPQFXsNGcRJQDYZsxMRNdAjiZGIf8tQTEPvS2e9DbArT6swi6UihQRnc0AjfuaERXu49Av8K7Skw1wT8qSYa7GW+pBssXapA7zXIZ96A2oY2cWRZUwAS0/ujCcfzXCydQYvvb1BHEh3a2Y10rgQvLSZYN9Xy4qpSJBBC0XiqWLiDKoJnQGAH+Iyfn8ez5GE5PLdm6jVuGm/DR3e24d3OL7UmUpJJ0dCKBbxyawWdfnmK7pwzbuAOF9/w6irvutLZpbWiFmP46P2qmr8D/5X8HHHoCxWwaDxCo/N1t27GtucXWNomqg1LVOhM5TXGlRVTuuJAieInn8wRdRcRYrxfiCRxfWMDByCwmCXIS7G+S5C15uZQ8kmx2BgMciwA/+THMdDX7fVhHmXx7dw92tbVhkPzKorG4na0Dyjb2qdnLJOOaTqcxzvgjmQxS7A+UIB9lXSMBVBcBfF8gxPxoLZwXbYw/z++eI0D95oWz+NyRg4h5fKjbsBu5j/0+yl1DqPvOZ1Bz8Em4xs6i1V3Axr5GfHBXO+7c0Iy+Jp+tF3n23AL++sgcnjgTRVvQi7s3NuEf3D1ge0LJjPLrR2bxDYbFbBEbmxvxT3fuwgcIoOo1SyaFlfl5nP3a1wii3hgbwQyBht8fxKb9t+GOX/4t9G7YCp/M1JkXs5y4Wvw/FJlXPZZVOh7FkYe+hNe/9lkszkyaCd+9f+9fYP3NdxEIsU6Ytut5BLyq5VfrnWCaZVyd1YpcOo2J468jcvksluYmWZ8O/6q9qz1rEEb1LV1EM462YXoyA1+4Bd2bd6F/zwH07rwJdcEG4y9nwMjhPLfH2Vz44guP4cwT38D05fNsPwXs3TZks45XqKtp0HsxkbGBTs1sRimDtD/fzk2DuPfAVtzDYH2ZLFo0mML3+DJSC3GcOj+Olw6dY591AVcmZm0gXVtJSP+o43MdDXXobSIQDzsgKuRjP8o27nMzf7zvkX7BKNX2jZhoJ/UOreSkclGz5M5vBhZr5fI19ObqvvpboFWQTUfnt9qGZK8zA1xCJs9+P7eMOHlPvCrHEDOJLJb4W+WotDdQ5kiWyMqCOArnp2LUGGuwtr8Tv/nxO/H3fvl+8EEt8LWvvks/OfrZA1BVMiGhpIuxK5zN40J0CcfOjuLwqRHbS2YumqRySIWdnbneUGOXw4mtaR+2pRwTvyaCKS9BVpXxFbXz7I9CGulw4qQaYeubLiCFpwmX5I78EOKEUctsyJpOr3O+Vcgix07Lzc7pgfvvN+9FQ0ODptBoVkaLbxvZWclzzdtthvbjJhv1eVNw6sy5LyWzelwdfhbp9NET+PJffhFPPP8Cjl84Z6OEISoDbcEQQsEAPEEfXFQWyXJG4hJHLdYP7VNUZ2uW2ltD6OlsNicNa3rb0NPeTOWY7/JBKcF2okJUWVYLUr9XTisnNhCgcwa2g9n5OP74S0+Y2d70fAzaf0N25PLa86H79+Pum7djy3rt9s/nBZqq8V2P7PNawMuOgs/ZV9Tp2Vmlc7cbDJV0nrs8hU//p6/gmwRRy8USBrv8OLCjCTczbB2SIsIOhtf1rNaLSKd88egiHnkpgksTaXa+BONUVAaofd+yYw2BVC+2DLYZOL2qRIqu9pJWBDrjibXvatm8LeREXo3R6XT1Lcf0Tsp2sVDGpckovvniGRwneIotZZlWrQXgs8yfgzuZNv2rZEHvSmnV+qKmcIOtmXJmmvkOH6oCqJk5bXqatpkDAR/t7SWTPK2nqqSE/5zU6a9GuFVOchISjyeRIJCR2aQ+KL6qo/yRCWFjOGTmVpJRikgzyUtLKcT5vLaZUKwrmdYv/eQfXVKdyT28hyB4/44W/PrHhrCPx54uH2p5Ta+uvFzJ79tK1fg0C6XPiJ3Y4EqRWuRe9KJ4UUCoTPDHdtdcxmlvBOfqFtDY7EZbiOVNwO/JkQ/jORRiRSBdQiuVGNuTRlRJv0wZ51NyjV/i+TImFnN45XIcf3Vw1jxlDbbU4bcO9OBTN3Wjgwr9yFwa//HpMTx9chbjUSqm6/ejfOB9WN52qwECas7GDE70TLhOBGBGT6Pus/9f1B59FjX+AD46vA7/aPsODFCmuG2/LauNt06MWs4zFlmnCSrJOfKoZqUimTROLMzj4NwcplKsa95PU5mXubBmsvxUQsPkx3b2QUOhMPZ3dmEbFeEegp8G8k3VMFuzYQnyVJJxZu19VYCoUudGTor1jvhcW5bIyUWQPC4HGHV8NF/jRsRTj6+eP4P/8OLTWCC/1/dvQOaT/yuWN9+IumPPova1x1D7+nfgycbR09GAX97fZfs9SenUzNsS6+gLr8/gD5+dQDSZx5auAP7l+9eincq21j3JJb3cQXfVB3Cguwu/tWkzbuzoNMceaqMSHjmmZ4QK6h+dPomHL15AfHHevOCtI5jYdd8Hsf2OB2y2psg8r87hD0NVAJVJLOLoQ1/GG1/7DGKzk2gf3ogHf/9fYfjG21DUbIPRdWq9cslUd+MhnrF8Net09jt/janTR7AUnWMjLZgjG5lTN7O/aQ4H0dYcQntz0K7LYmSOfcXo1DzOX5k1L8nSn3q378fGuz+I1rWbUN/c6nyL9S1ZU8u60yDWqUe+guMP/SXmZ2fMGuKum7agtSmIecahgbPTlyYp+7XhOtsTk7husAv33bINN+0cNmcI7JAcS4fV2VNeKoUbiy3h+TfO4vnXTplZ+OhUxDbbdzZ1dx6Sg4kgAZRAs0BVe4MDqmS+K2BiA1LVNmZ/GOxV9cWrP/z9yXmy0n9XflXlrSPMnYPOqnIiQtkwGc+YM4gpygw5LxK4EsmkWtlXWvuafdjQEbT9sMpsCyMLGTx2dAqxXMkcMf36x+7E7/7ivXCxvgxAVTu6d+knQj/DAKqSbNOGrgaNjsmzlBpTPJnFxdEZnDg3jiNnRjEyGTE7azmWCJEZ/WWi+1IthrJebEx7Carq0J13G5gS/xelbDlfeUtkoICkBlwHdWrADHI4jiU8Up7D0XKc8CmHeDGNHOMu9m2Cq3sdPP4gXItzWD73OmrScTS1tePvfPzj+NhHP2ymaPKmJxM2zcZIwTHl+V16x5JMsaYnp/Bnn/tL/MlnPme7+ksgu2vdNqvmbDTbgPaWRuu0WptC6GptQl93M4FSC1rY0Uj5lVmVQIEdtd5HI3Hi8yrp1IAA+c5Yr8Kt1UdWgwS9S6l89NA5fOnhl/DMKydw6uIEUlSEB3rb8f6799qGe9qlvJWdqEadDeGJp68nlKWEszPQup2jp0bwneePYJAg74HbdhL4NcLNNDvpqoRquql8JRfi+OJDL+GbTx7E68cvUoFPobPVj4/c2YEP3t7BR5y9nKqv6ZjLlzE5l8dXn57Gs4cX+F0H9MmFeG9bA9b3tWDvRgKpoQ60hLS3T42N8ikeB5xIKdUgitKxqlzeRlKzVIesDrDqDXBuMYXz4wt45dQ4TlyawczCEhZTjoe6u/e14AO3taO10YNILI8n3ljEkXMJzLKTlLtfueC2TpUPCzRp/Zo2PZY5lYCS+EgK3vTMAkHlkj0n2aNZPYEuOasIrDLrcxQGqqusO5WH1l1p356ZSBTJdNaUWCsd5YFxaH2l1+MnPwawtr+BYJ6Kc6sLzU0qdyq6BBPKbzZTpEJZQHS2gNTMMnIRAo+ECw0EI1vurseG3fXkMSrYBCYuTUeoUo10VAYrh8rp20urviHsk3KhcNyN5Wm2Bx/LtZ3tsq+IfB2DBrT4jO0Npuf5WnmZynOK92IFuGfy8CSWWY6Owi8SsNBGrTLnm6dSlMyXcHAkgT9/aRLnppNo8Nfif7yrH79xqzYNrcGrl+L4909cwYmxRdQRhOTv+ATyD3wKpdZetk8qQQ6zOqkmmABBsjs+D/e5g3B98w/hvnAY9cEG/OL6DfgnO3ahjXHIfPMHLjp+QO+IfzRTlKLMWsoXCKYIknlMsp/M89syDdRCdn1BfCFAotlxrVFqJn918Psyv5Op4NVeySkbDVo6QeeO0xenFZpqb+uAFZ9jXui8Ztcrv+0S++kalsuXCFr+xWsvYza2AH9bL7K//M9RvOEBx7nQq4/A+40/RGFuEg2Uq798Yzfeu60NjQEpzx6GOgNJf/HqFJ48s4DZRA43DzfZjOCJySSmqMgKxP3SunX4tQ0bsbm5xWbAMstSapXWGvKECxmm/xzL5tnpGXzu8Os4F5lDOBDEjrsexIGPfBLd6zch2NjMfGoNbxUw/uAkACU9JrNEeaAZqK9+BvGZCXQMb8KD/+QPCKBuNQAluXh9DcUpf+tzmI9iJoexoy9h7PBLmDx1CJloxKwNNq3txtb1fbYeUx4JxfeSEepn1K5N9pDiS2mcvTSFiyMzmJxZhKs+hE6CuQ13vh8De29TgpleAn++o5DPJAmePm9BVindHa3sW7aa8yLx6skLE3j92EXzuCr+kmfX227YhE9+6ACG+jr4RXKS+hxLgJMI5dOAUTUwnlQ6D+0ZJbNixfeNx1/H8XNjthVOsUAgxXckk9Ve60x+OjNQEs1yRtFQGRBprHfbGkdtU+BnHyn39prN0jOamdP7qn+VqoJDSpeTFnGIrSdjnWngL0dgmNWYC9OQYj0tapaa8kEzTIuUlTLHk4mvQpbyQu+ov1I6uht9BHs+9BM4NTF9Mtnze/h9piG3XGMbPT9ybBqxbAkb1nQSQN1BAHUfAVRlBupqAt+lnwDVfvr3P/npyvnPGFXZWUxcOZWwI6N7yEz1VKKamhvQRWVQpk5r+9sZOmy9SA0byHw2g9liDnM1ZGz3MmbZgY75ihjnMeahAGR0ATKsj0qkAJf+rdZHV5M1brYndQheChMJ40tI4SnCpW8jgkfLs3ilOIfLpSUkaqi4dA4A225FaccdKPetR208AkxfRj46g/bmRuzZsxd33Xk79u7ZbQDKWefkpzBgzBIe79I7mlRPDVo3UO9s0rmwsIBpdrqmPEjQUjmR/bYAwO7Ng7jnwDbcum899mxdg+H+TnR0tqCppQGhhgDqqQB7CZ7UuRmp16ySna76bVThj2qbEL9QCBfZ8c9Oz+ORZw/jC996gR3ihHWSm4f7cP/tu/CL77/FwFMj24zAU7moDqgSkXNyLTE98tQkD5laP/X5bz2Pw6ev2HYDGs3s6XE2DrX02vuVSHiQgqRRSeXp+JlRzM7G2eGwnbHD8rpdCFHxaWBgH2nJ9/tq0Nlch8FumYHVoavNcTyRoGI7u0AAEEtjnkrQ5PwSRqZjFqYJVJLsUDSooY7TV0fwoVkFnuu7TpAiLFDhKMQGHPg9BwS9OVSfV2fmKBoy75GnQ5m+6LcURHmLGpuL4+TlObx8chwvHh/FyyfG8drpSdvUVyO16/vr8SECxQ8TMN6+pxkbBwIY6PJjbW+9gamlVAnaSb6ove+onMqkSYpoOp9HPJPFEhUiOXPQpoly8SvzPY0Wq2ylqGo3/ww7btnKp20wKWeeEJN8ViGVTvOa49VKIZ3VGkVn5HaZ2q5GSWViK5B06/4WPHhnO+6+uRU3723E7q1B7NwcxtYNYWxc24B1a0JYOxjCMMN6/t68MYztW5qwXZ7QdjRj9y2N6BsOwEdl4CooJx+8OfBylUXeXloVqU5Vzz4qVm0l1Pbw2LmMmpYS3PUyR9QAh0yIWcdUaCxoHUU96zlA6c66Vhwu6YqsG52LJ6RgWf9Q+acF38cnlmwGSryzrY/9UJMf3zkdwzeORXBmMk7lnN+gsr28/TYU2Q9o+wdTGCvtm68xcqI58kvt5EUDTuXLx+BPJ9CtmZ+OLtzU2YV6AmMBoB+Uqn2Z2qKtk2LQ7E/A7UGTgBH7nE6G7mAAvcEQBkINGGoIYSgc5jGMvmDQwFPI4zUHFcq/yPpCO6uUDe95CMalCMq1u57VUQqtvqegtWFqj85aLfVxelt/WEb8weaPkUQcbxCwJDNplN1sD8O7UO4ZRkn7ixWycM+NY5mKe1kburMMNRvbbuDJ8dImIKs1UZu7g+ilcjoey+E0AW4843jz1df0/RzLMkcApESEvB5bH6c2pXoR/m6vqzPgmCcwSfPZ2fk5xKILyC4u2Ma2rX2DTuWxvVay4IS/iSrP6VW1Qw1wFHNZTJ87iakzRwnik+b5b/2Be9HS22eDV9cd2KqQOZliXEW27cWpUVx4/lGMHHwJ8YUI8wnzuNnX3WKOhjQIFar3mXWDtmqQXJNclEzTwJ2C+iANSE3PJ5BMLKFcyKGxdwjN/etQw+esBfCDhWwaSQLZqdOHMX/5rJkBNlPn2jzcjQ72aRqUkeMnzUbJ/FzbYQjIST9rZb8hOSZzcsltk7eU1+prmB3lSgzmBF7w+usQZNwtXS0IU7Yn05R1WTnjYd9KPpYzHn8gYI4tUrkieaeAOMFMLJXHAkM0mSOoySPC8+l4DhPRLEYXsrgyn7ZwKZLChTmG2aQ5ibHzubSF8zw/P5vCWV4/N72EMzNJnCU/nZ2uXOM7F3hf78pzntZHjjH+uUSefZ0sj1wIUybK+cXmriC29YSwpZsytDNAPq1HL4GUZlD97LckX8SCFKBI5Eq4zHSlCLwagnXUH4Zww+4NYOemAnIGSlkfVlb8b2X1Lv3Y6GcfQNnhTVyijkgKBQWch421pS2MNWt7sJ2hq6MRzVRM/VRM5CnITyGZrS1jpraAs3U5XGKY9S6bN7QC45ZnNO2/o+/UsNeRm2h90vnjkG1sygt5piOCPM6Uk3gMc/grTOPJ0hxOuJLIkcHdTR2o6VmP0jZ2mnvuQ7mXwqdUQO2x51C+cIRCMY/t27fjYx/5MG66aT/6+nopcN5+r3Hv0k+G2tvbrA6nCJ7GJybYmciboGOWINtybWYr5wzakLa7vdHM9jxeCkLr+ficgvExXzAJWqVVzPdd5PDiyiOKizw0TfD08DMH8cgzh3Hk1BVbi7aWndfHH7wJH73/RuzZtha+qvtTKtFVhcjeZwdmx9Vp4DUBqMWlNI6fHbU9O86dvYJzo7NoamDn2NmEIDtjmXRc8x7zoo62ubURAba9qZkY4ikq9VT041Q4l9LL6CZA6mmXY5QaBKj4hIMEVFTmGxk2DgawaTCIgDyi1VH54jNKWirjOGk4dWUW58bnMTq7SFCVRjSh/Z4YlrI286O9nwRyUuxk5R1PjhHk6U+jgDILNK9qLHN5WtO5jlIcBDD0rEwt0uyIl7RrPuNS/JHFFMGbHF1E+f05vHF2Es8TOD19+DIOn5/CRGSR6QQBYD12rW/A+25px6882I1dG0MI+qk0ssMLMj/rCDQ6wx7MRYuYX2RHz85WSur65kZsbGrGoJymmFJHJZ9FWpTpFcGRs+5LRVtCHZVRLcZvJ3hvoXxz816eZasZJpnsabNYecwUkNKaJrmPzzNP1Rk/zXq1htmpD4dx583t+MUP9uED93Zi27YG9Az60driRSjkMUDq9gpouOClhlsfdqOxnYrRQB3ahuvQMeRDS78H3kZWjoQmWdnpzCt85WhBzqkO+lm9VH3kB6Hqe9/vXclp/Q8RODUxhEpweStpUxAOYTmspEWBvzUoV0uts0Ygqo5AeYntOCtnPoqO1xmk5EhRV8uZThRweGwJ81TONHLcTCU+VSjjm8cjePlSjPxVZNm5bb+8cmObOUMwV+WagZKmWM2HnElQXrgvHkHN6VdQnL6CJiZ0W2s7bujowObmZgMnGsX/QcmKSX+UR5K8DcqhiZnOib/YqBzwI8BTazynewHKEq0NEhBSfyhSkTkRrhyMVBbVYtR1/eJnKjNMCrrmvFEtdiNeqr4jVVDPT6SWcDYeY9tNIe1yozi01TF51Jo7lpNtYZFLm7ONKGVSPLuMjhB5laBYrUNAai0V1c2dIYQDXhwZS+AMFV4p6j7mR27qR5JLODgXwUw6bWWq2b0QG241jYrHx+cD/FY7y76OQGo8mcTM7DQWxkfNrbj2Z6qrD1C59/MFJ0d6WzLq+4bKc/prJrb8fiGTIoA6gckzx5AncGxo68S6m+9GM/sUA1B6enUc1cDrWh+l78+PnCdweh4jh19mGkdMjmmJgDb81iCJZpeisSRi8ZTJyURFPmrQxTzm5Qv2jvQQgROtYUqyDjQQ1Tq0Ec2D69g2nMERzZxlFucRuXgac+dPIhmZssElzTBtWNNtG7bLZFtAraej2UDT8EAHegni5AjI0pBI2RY1OcqkQkGDSMvWz5hbdWM05q2aUZWvwK6BTQLhvPqjDKKMp5bp05rQnq5OWy8tRzwChrXU5QQSAwSMyoM2n9XaRQGp+aWCAanJxSzBTsZAlDZU1n5LAk86CgxdrF4jQDpvQClpz40QfI3HsphJOI4g5KkzQ6CjZGvAoNHvMdf6csM+3BYw74FbCZq294awoTNo11vImzIvVAMw6wkeq/l2s5wzxTK/LScszgDshiHqtRsGUKYsl6OmNOtQDk00iKByUrt4l3589LMLoCQlqqFKq69Vr1sjo7BhA5TiJjfPm4d7bMp4+8YBdBJcqQPMkyFryJwFNsaYt4Sz9Xm8FsrgHI/zBFTqLDQbpVkmrZ9wWJrE72jULOUq4VI5jW8TOP2H8hU8QSg17cqiyEe8gSaU1+zA8u57ULj1o1hevwdlKsruhWl4L50ALhxCbWIe9RTA9957N373t38Dfb29Tvzv0s8saVG+9lKRANRI3NxcdX8TmT7VWAdx5PQV2zB2dGLeFNnO1gZzR2p8W+XhFVphaudQ7S2vF/SI7huVcej4Bfy7//4QXjl8joqSB5vW9uDuA9vxSx+8Fbt2rrc2YIBNVH2tSkqLwjWkdiAc5cI4wZnijbLzUiclO/fIQgJD/V1o7WxhvGx/1dd5tOiZfy2K3b6hHz4qOcfPjWImkiSoKbMMfOjr9BOE+dDVUsfOTx2fY1IiQCPnEtvXBXHzjkbs2RRGe6OXnX3FXI/PaERei5QFaARgnj86gueOjeDlE2O2/ujc2DwuTUUxPhfHNNMp5w4LfD7G9McFtqhEKMR4LmVsngBphkrGZCSB0akYzhOgnSBQO3RuyuJ8/PUL+PYr5/Cd1y7ixROjOD8WQYTPyz25AOBAZz3u3teKXyAQ+c0P9eLOfU0IURkXKb1OoLrJYooQOE3M5gi65Gk0h/pa1lVzE35r0xZ8auNG3NLTg51tbRhoCBEk1dsgkExNHPO7GoKsBtzd14f3Dg7i/v5+Phem0ktFnIUufdcZ4dez+jgBBMvTw99SlN2Ubuu7w3jwhh78D59aj9/91XUYWhNCna3TYuIKDFWgwTSv8IWCMqF7mplR0L4SHgYxCf9fS9ULFUbjM+UCZWqK31E5CB3avcr9v4mqj5lCv/KjcrxOHJoFs5mw1c9/H6pEVUPwJI0+tZhHgQq6Vvyo3QgoaHJKIMtb58NcuoxXRtgGqJQJUkmpksI+T/7yMq8+KpUeXi9nkqi5cgruM6+gzPeWW7rZWVDxZvu0GQwdl/PwHHsOtcefQ2Exgi4+dxfrd3dbu80QSUly1v394PRdOa/ms8IPPrZlzcAIPBmo4jVxzkq1O4+/iapl6vBYNTi0+sr17xjxpHouXlV6IoUCRrNZKqYJRKVQD2wEOqk4yutjQwtKXYOoJYCqnb6E7FIKKc0yJItmRiVTqKZ6lbkLx6bSePLsIl69GMNcIot6Allt0Lq1p8FmquUU5NziIkYJpnyU00HWgWaA5Q6eTcVYXOCyX6CLZbJE8JZmXUVTSczPjCE+N4X2gWE0d3UR5KwqpKtZvT7Zo5VSUJ0S3OTksfDsMUyfOU4AUUC4swfrb7wTTd09BkS+J/H96mzQ+ee/g2OPfRXxyCzZnfoL5YnM6GIEKlNzi7g0NofTl6Yof8dx9HRlaxheG59eMFO4+cUkEmlnhltgS2Z3cmglE+2O9VvRPrQJtdRlzDU6+V97V40RrEVGLqCQTkF7DcoxkWab5AxJ5qACreoPFacFyg7xk9Ks32l+L8bvzi3EMTu/aABPHls1W25eSpUPybtVZSpAqf5UTsQujs7a1iva2mT9OsmwQXS2t5vJM0sW3QRsMjeXB1vNhi1R1gtwhMgnAQJpgTm5Q5dclSMnn4ftgH2O5GDVrE/rqzTYJJM/ge9wvdc8AcqzY0/FBG+orR7ru0IESQ3YNRDGjWsbsZ9hR18D1hMwVWeZbOCF+bfBu0pZrNCqc81GydvnxUgKCwRo0hfk9EcgVev9Xzl8HsdYh1oPpnXN6ou1nlrA1uEvJzL1Ew7xt5Xh38Sc79L3op/dNVA/LFmrc4JchSYzzujsAtH7CJVY2fpqj6nJyKKNuBBLoYGKRUPZjdaiG705KhnZOmzMULkrOi47jyGBV8qL5hziXIkCfjmDPBsFQs1Y3rAXpeGdKLf2AeFWlP0BlD1yOZmG7+iz8Bx5BtnRM2jxu7Hvhhvw0Y98GL/4C5+wqe536eeDlpaSePW11/Bv/u2/wyuvvW6CzfbK8noJ3DOUnHkzoejrasXWTWtw7y3b8cCtO9DcEqY2Q0Vbs1ZSYFekKfn3+8k8PSbl0FuLXCqNk+wcH3r6EP77V5/CBDuYjrYm/OYn7savfOh2m/2yDXEFnkxy8z12TrLBj1Phm2BHqg12m8MBHNi7EQEKbKe3sy9Rm6jFCy+fxL/6f7+Kw6e0+a7T2W4c6sE//o334v7bdqGtOcxOlvxcBWhvSv9JtreHmb5vPHkQR05dwmCPH/fd2IHfJtjYvCaITM55z0me03GqTyixM8nlS2bKNx8vYHIui8sTaZy+ksK50RQuT6aoKBSQpyIjfVSgVU4btCmvOiPZndvMAiPUPRuxU7p01ME+yu/wj/CBFFUpAFqfVCCYkKmbNlPVSK6tf6RyrNmyfgImmeNtGPRjuIcKRIf25/I4M2kETpqtkP7DYrYg08VoYhmvnkzhucMxPHtwDleYds2qyayonUBTIOrGzk7c09ePvlCQaSvbvj8pKhWF0rKBRpkiaQYqTFAV9Mh+vgaZYtGe0TFBeSePa8lCHjk+q7xqBsPPYCZWvhq0bq1FzwE32nu98MmluPKlzPP/ClnBkCrXqreql1dIF1a/dx0q56jSLFIWj7lRGnejpnkZtQNFuFqpKAWlLH2/CPgBfYOhtMQSibPeyMo1fr7jYwELo6rZVBPGy+U8n1sQ8/ByO+P38aLy91aIvLKcWUbsUgpFgtz6dMnWy5pHNH5Dsahdv3Axjk9/6wKOjMRsSw3NYGpWQXW2sSuAX72xB4VyDb59Jo5LEwtYYD0XB7agvPN2FG77KMrdwwSrOWdNVDKOui//n/A88RfIsP72tHfif9y2HTd1dBqAljJvJmY/BqoWW5V+PF+5DlU+rO+pCpXHs/llPBpP4bGjr+O16UnkWE6um99PILWF/Woby5l8c/EIPG88Dhx8ErVjp9jWa9FMpVYj+9u6Q2YadWomgzdGE7gws2Qmfh/d04Hb1zWZsnsqUsTj5+J4/Pg4lfc0NrW04CNDa/E7Wzaj1ecjGJNXOEc2KE0ZJnCCivoXL17An589jYXFKNo6u3Hgo5/EttvuQ+fgetTV+1HIX/WOdr0yXMWejN6RRYVchmBsGkce/pIFmfP1btmNu//u/4yBXXtswNdkzptIyrLMIZcImKYIvs48822MHHqZfFmLUGsnWtZsIPjxEWQmqIIsIZviMZkg2ElTHyLPqRzJq1JfbKaQRynogUDQ8p6iviSvnb5gA7a995ew6e4PweMnkOcLagdXXnseB7/0x5ifHDWgMdTXivVDnVg/2GWmgppRMrpOQSjvypKTr8oDlgaZmAr81VJeU4YT2EqG17PfCrM/0jpi3YvGk/irR17HF7/9ChYXE+ald8uWLba1SYEyb3R0DCMjl82brWbFujsaCNBiePyF43CX8tjcEzbHIgJRkvVq0wJIHrVdnluq2K+qvvRb952+w7mvQSydm+khf1s52m/n3NZSVZ4VOWLV/lRz+31J67IWsyW8PpExL5+TczFb36plKQLcMtOX6adm37TkY++2YVuTfMPOdehhPy8dQhvbVxnOcaTEL1d+v0s/OP0Mm/D9kCRONc5lA2Fj9BGhN5AB1aC6WsPoam+kAtSCASqzstl1sQHFlvOYLuUw5cpjvm4ZEd8ypuuK5lXvUDGG75Tm8GwpghPFBUSEe5o6UB7abqZ6pc03oTSwGWVdq9O0fgk1ElKZFNynXkbt2deQZye5ZmgNfvETH8ettxxAa2srG9m7XP3zQlrQL2Ge0mbD2Szm5uadUbz6IMprySdrtrIjSyM2M4uxsWlMTEUwMx/nMwUbAQvV1zledqx3YYQm+Eh/E4v4vFiKLbFTeRWPPncEY9NR2wj3pl0b8OH7bsBN+zaZOQdRgROvItSRAljup0cJtuQu9q8efQXnLk9Czixk/iBTDOtZRUxfDd9X0jQQodmoTIqdLMGN1uGoQ5EXQV+I71DIX0PicX6rOVRv9vgyW9E+bhNzKXaGGbQ1es20TeuhNNp39XUq3VKMeRQIagp50N3uQ2+bj23XbwBs/UAAW4ZC2L4uhC1rQ/wdxGC3H50tMt9wIU/gE2c6NfMkZzNLTLtmoKKJtM06KcR4HkumzbRFM1JaeySTtxqX7M9r0NPmwYYBP3ZuCOHGbY24fXcz7trXgjv3tuC2XQQ8Wxuxc30I6/oCaAnL7I1lVqlCgSatN5Kp3isnEnjohXl8+8WIuWu/NJFip+jBTYyzvZUgm987txDHeQZtgirZIBDVFwyhNxRCTzCIfga5kO6hotNU5yOA8sLv9vC8ztaz9PJ6P5/v53tD5MXhcBjrm5qwsbEJ6xuasKE3jI07gxjY40N4gwdu7ZtaUGKV2lX8JnNmXRIP6rfdcpSKH5jEQgJQc7VYvuRG8bwH5Qzj8lA2NzKE+KHvF7HuKS0FluWVWhROuFFOMFL+d2nLsjpLqPMcy0wgqzTN5055sDxby28Q2BBsmaz9mzKgcpBWVOTnCKIK6SJy8aI5mdCic92yR3iitQ7PnF3A9CLriq9qsbhGsO/Y0IyP7+nEB3e0YRPLO9wQRCJfNtOf5cV51LJfKGltT2uPKTsCUTXzU6g98jRqLx2zPKynMvj+gTVYw/pT27I29HNIq0Wc2CRNMLnoCeAKQcWlhQiWW3sJgPudsvIH4Mqm4R49BffpV4GZESwTHKj20/kS5hIFjC/mcDGSwbGJJXMi0dngxe3rm/BLN3Tj1nWN6Gz2YaDZbw5oZsiDU6kyIqkkmigfbyBYVXtyRvAFgzUTxXqnDGzzeimDZH7pwUJyCVOxKDLxRQPO7WvWwh+SBQL5rFJP16uta67xOfFQMZdHmoBMM1AzF05RKfaguZf1vudmhJme681A2Sf0hwmcvXgaZ557jO8fR55l09S3xpkxWrsZDV19qG9qIaDqQEM7gU1nLxq7ehHm9Qae17d1wd/cCU9jO9wEp+W6INLZPDKZjOXFSz0m0NqFbgI6mfHVsg/QYHQmEcfMmWPmrGIptmDrl+Q9dk1PK+WlPAc7My3Xo5XyqRSGfjtB7coxq5arcpkUZlg2cl6koAE7mRvaGk7+k8fAy+Nzdk+u25ubmu39Wfa5U9PTtn+lHCfZelDKdnmknZ5fRKOvFmvbg+hp9KGNIEpOJTQ71Ma+pY0gvJ2hNehFC0NrgEHHym95y2tikEMK7RcXYlwCYfWUCz7mWet6qzNmyv9KcLL6lsllAz0ugiOfDcBNLCyZtcd8dAlzCGDe14Koi8dUEXNTM5ididjGw1qDNtTLuiSSUxpUxNeMS1XK/F36welvIYAy9nGYRkwkphQ3kqPr/F60tTVi3XAPtjGs6W1FY7AePgpHmcrIZjZF0TnuyuK4awkv5+fxUm4OR4qLmKopmC27p3MtShv3objzThS332rASdPbFY0PZQpidy4N7+woXGdfR+3URYI4H3bv3o1PffKXsWnTRhMc79LPF8n9dHdXJ+u2BidPnkQ8GkWt14/C1ltQ3nYAdVRyNXKYo2AfIYh648RFzEZiZpag6zI1kYnJVZvmCg9fj+w6+Zp8N00Q9OdfewbPvX7aOqEbtg+bw4h929ci3Bg0vndG6aWmVEgAit+VGcehU5fx0FMHzWNfgkBCJgMSxhqVNGL7kUlSJ9uNTCwmZ6I2K1PIF1e8Xspktl1OIzQUV9U0K4lXh1xLUCanGc2MW7bqMi2Z0NqoZNEEvtYOBdgx6bVqltVZijRSaOuVis6i4wZ2ZANdPmwlaLphS5hBZn4N2EWQs4NgZtfGBnQTaMWTy+asQe+F5C62w48Ng0FsWtNgs0dDPQEME/isZRjuC/JagEAoiM2DjGNDA27a3oQ79jTj3htacM/+Fh5bcQ/Pb93ZaKBtgECuMeg4/3DWV5UoAqSsy9kE+O0igVIGLx2L4/OPzeBrT8/g9OW4jSRuGKjHgwfa8NG7OhhXmOCrjgCviNFYEofnIrbuQgWj2aOAW6OlziaqmumQu2jzeKZq5VHOJ/Rtbd5aZEUrPTLH8vM9mWfpnOo/3O0luHfl4erRvj+ShyxcBZGKmu9hmcpjmvFGyR9RdsYCKrIOtF65WjOkVad2Xg1Vqv4WGJPpHkFPOcmQZ60S9LgCrMsOKp0EONek4bsCbzJNpRQVzjMeFI4SgMnBQ6CEmmYnHiNrMi4sE6gVCdQKp6gM85vufratMJ8R6yu+70XVNFARKlIhn55MITKTpYIrj66wvaHEeypzDRxovcRTZxYwGcvyOkyh2tobwu/c2oeP7OpAS8CNJipeg21BTCdLODyZQT5BpdvrM9fc5bY+ayc1S5QRY2dQc/Y1uOdGKQO82NrShvcMDKKbgFnm5j+PtGJqRJ6qtvMC+S/D49npcZyJEECFW1HT1oNS9zpb7+OdOg/Pqw/D/dI34MvEzCHBlp4QNnVJKa5DqlDC2dm0rXWROd97thKI7mjHDYPa84w8kV+G3+dCJ+smUgpiruDG3MICmhj3rvYOhL3s/5kGpanKDhJIkl8tfsoLAtqFfB4jcSq0k+MELRk0d/cagKojwBOY0OyAslNtLtWwmvesLfE7+UwKS3NTmCIgmRs5Bw/jaB0YxsCOG9DQ1u4AqFVxOIF/mKZ8LouJk4dx9rlHsRSZhk8DK1v2EEBt43kjPL56eNnf+MPNCDUTRBE0hXsG0ESA1izHEAyN3QNmMiig5fX5WAFplPICUMsEXl3o2rwbnRt38N0em8XXjNYMwdrUqcNYGLtoaZCnUDmIWNPThjoCCktwhaxuV4XvSZW8mYWA2oRkDn9bW2PfIvAUi8spTs5mtybmopiS9VBaoIpygPW3EF3E5ctXbC1yLLFkA2JzBB3aR2pqNmpmc20hH7obCQyZThN1LF7HnM6pbc2C6cw8STLonuSsrZO14LzjHJ1nJH95sFDl6dUk8aWcv9WgGCRnwn7KOcYdSWp9mmQ6y7ajDzW9w3B1rYG3qZX9gguJeJy6xBSC9QSArXIW4qOeoeUBjMiocvL9yv9d+r70tw9AiVbzy+pzNRZpN2wJmm6Vp7CNQ13Yv2MYN+xYa9785tg4JycimJ6K2B4q8tojwVijGSaCpsLe+1CkUlyicJddrabELV4xqzwthTvgnp+A99gzKFw+ibrlHLZs3ozbbrsVt9xyC4KBgJOWd+nniqS4ahNg8cH5CxeQiMUcBwBUYhEIIbdxP0rrdsNHxcjjorIdj+LK6NT/n73/gJLsStPDwC98RGZGpPeuvPcOQBW8RwNoN90cx54ZzpBDiaLIJVeH5+xKWklHXFESuaIoSlpSh1qN99PT3qEb3hTKe5uV3rvIDO9jv+9/EVlZQAENoNEW+VfdfC+eufe+a//v/ubi1KUhXBkY4yQhd7BN1iadGcWJ966kwb7kQiKWMhf+33rlDIZHpsyT0uNHd+Pv/NLDBHPNzshuozuDDaKVdqpzXtPEtrScxKkLAxgnGJItUH24xvTZZb/kD8pWw8mK3++zVcY2AiG9Mzo5b04KFKMmEumf93W2kEnk95LJrJJ1P/U5TgRavNjU105wkcbUbAxXB2U0nkM3wY2AkeyJzMBaWbS3naOTcyfO1YBKuv6aDENBL5oiPvPeJ5VAOZ8QcLk55hiLd7QEcGRXPX7jU134nc9049ljLfjU/a0GYj51rA3PHm1l4FG/728x9+P3Epgprt72AJrq/ahhnAIUTtrOUROs/jlsYEW9gxz15FwWL52OEjhN4Q++NYHrI44xew3L8/59Tfhnv7Een3mojcCtBjs3aoPhGnPIwcaC+WgOgwsxXFwkOOXY0kjmJkLmTrYaKoF3lOxtqv7kA0yKgYwgi137YsHPPHYW4d2RN+cKaju398niUe2BIKS87EZxgMzm6QAKF31w17DuCVTM3klxFmQj47yyQopH9kYKIh0U+Lx56WFQnbqbCZrWF+HuYJ3VCwAVHQcPBT6jONTI9A6TMiBXcgCcjFLKcYKjSQLTeTc8LRy7u/l+MwEYeQUU9RCJ6Zdn+cwkgfgC3yW48u8iWGxy8v6+ZHnmHwKh+FIWf/6dMZw8twDtshUmw1XHutfqrpp1Klsw9+UvXSMjx2clIf3Urhb87v09uHdDg61YW/tVfCQx9Vcmk7Z6nw/WobjrKMod6whiWb7zk3DfPGve94LL8+gJR3CwvQPHOjtNsmje935Y3n8OSUXjFI96jXNB0jlXLomLk2M4FZ1HsTYCb3M3ihv3wJeOIXLi6yhfPg4szmBLey2e3N2G36nsv/UcgZLsf04Ox5ElkNrcGsKXeP2x7c0V+z4nLQ9PBICznhqk8sCNkRnUlgWgWtESCpotYbUZOjlzwFSIcYfVGDmWl71ezCRimIsvI7W4YE6BOjZugZf1ZQ6E7kIaIVZiZFxuxpEhoJ4buoFJghLZFdXUN6J1/Rb0ELjUNbcwLsv0HSSwoM3qtQGv1PcmLp5iH3GjoXsd2jbvRqS9h4mRX9FeY8y42eaKf2G+FNSXtNjrtQW0PNJLC5i5foHhPHKMk6gNHn5H957D2PHE59DQu8EW9DSmxaencP3Fr2LswkkkYzGEyazLbbkWzzrbG/ltVelTtfSsZn8oqTz07zYA4S+OB9Wysn6kOYHfIvXCiZmoaW8kks6m38Nj4xgZ5fwZXbJNa0tSi61rgIdzbpD59nH8U2xtYR/Wt7KOZW+rOEmM1oCb+rbslOxqNRsi5zFeck701wmVG0arzle/+xFJsblZkNo4vrEhAo5gmJK9bSwKbzqOYrgJhaYOFBo7+DDzHpsnr7Fsmh0b+wl8ux1VPmcSYJvVt67O7hp9KPrkASg1ltVBZI2o+sPpEHZJE3udNq/0YZ7A6fzVEbx4/BIGyIxmyRzKsFOelIq7j6Fw+GkUZO/Uvg7lQI1isEZqHVw780fIsNaTgQzWwHf9FPyvfhm5ySHUk6n+/Oc/i0898zT6ens4eFVW9tfoF5KCZHgbGuqRiCdw7foN5OOLHMQ5N/VtR7FzIwpSmWjphqeRA10mhdzsBObmorafmaRBc9E4Olod17MQGBGtRhQapDnYa5Acn17AuStDePXkVXOOII89chzxyNFdcIU4keQ5Y3KC1f4VS5xsNAn5axgv270Z1TbUIp/N4c2zNzA2s8j7svWRVyEZ4jahraOl0salyScjW6/tX6WVR6n7LTKv07NRgqElU/3Txn9h3le/up3hVcSJWx6I5I1Q+5RcvjnJ717E1FzOHEds6avlcZUEblUcxvCv/HRmKuO7PS7mzXGNrj759qUYvv3GPN64EMXMYsbmEe3FEY0VME5gI5upbgKtPoK2pojf3gsE3Mw/8xZ0mxqejxVmrq5ZzloRNAcO4qwqZH2/ctTkK9UVPT9L8PON1+bwFy9M8ziPszfijo1WvkwgFjTw9uvPdJr0rIETuuJWVQb9LnNz3tYUQCJVNk+FC/EMBmNxDMVjZp/RVVNrRv7O5O9M6SvFIXKK5E4SD8Ym5G7VXkhFeHoEOvjuCp/Hl1RX4reibCeS3lwgAJhmHaTJtCx4UJxjBvmYruVP+O239nUVuBL4yZ/3onDOh+IgE1J0rWw/iuumj/d8KI0TeBLMKP78dTKoXgKpLgIpArlSwo3c2wEUrzugpzggNT2+JxW8MSE6vqdKThMYTXttk1wPAZiH3yIQJmCVP+s31UClU5rx8JqkXayzML95K9kPPidAVvlaZxp4Z8GpDHjIZ0u4MhDDH3x5CC+8NYObM2nechnDLtUdvb+cLph77JdvRJEkw7a5rQafIQP//J42NNXpGWdlWm2mSAZG+xCdGSHDt0QAVduI0v5HzD23+qVn/Dq8F15FcfwmavJp7GpuwyECqJ2cM2rZ1/Lq97+I9I5KUGuWpDTITnZ2dhZvzxNAef0cI9tR3nYIgcwyIqe+hdLIdfgKWTy+ownPsby3sOwDfj/mMl68PRzDqaEFNNV4cWhdPZ7e2YoN7WykAhFqQ0yDQwXyPE+WfJiKZXH65hRCJQ+OdLTbJruORz5rdu8idf/OiufLG8sxDJNhj8/PGIBq6eqDP1QLX0CInjGsimB1VJYL1rvsieLzs5i4es7U95IEjPXtXejYtAMdW3ahpoHt5C4ASmCmmMsisThn0qDp6xcR7ugm4Dlk4Mmr9FfSZmr6rzFGYJ3AqURglViY4XtyXHEWczcuIjkzhnI2yfG1iMbufmx/5DNYf+QRNPSsR7C2zra7SMzN2ua8N996EYsTo/CSudf+UkcPbkF7S72NgSxlJqe09ZX66xzvRlVgZLxThfT8yr/V9+0ZxsuDFqEkidKm4nKkMDY1i1QigRxvF2vrUeD8mu/fiVJDOyuM40diGS5+m0B0d2MI61s4vzDv1ZJV1FXvmrLnup2bO0nX3+vej4c4TzM/9ZyTNI7k2frkNCOTTMCdWIS7kCMfwW/kfO0mgIoucCxKav7vwrrOFlM5ZqUzmpUvvR2qH3K7qtbofeiTKYG6K91uLdZVBGQ4mM1PLeDk2ev45oun8f3Xz+PqjVHEEkkyrwFOdJtR3HUMxb0PorRhN0oRMpReHxkQchwkedqD7FzkajXcxGbugn9+Ej5Oiu4LrwC5NHrWr8ev/rJsn46amtfqQWONfvGohpNsV1cn5hcWceHSJeSWF0xfvtTWj3JDm62slgS0G1oJ3uvhYhvKkFFenJ7G0NiMqchp7yU5MqivDaJWkgkBKQ141cmRg6NWFAeGp8yxw+lLg7bauHfbOhzaswnbNnazmZKZ4+SXzmRx5dY4/vrbx01apefkfKBWjiVqCabyeQNicdkBxeSUIYlkJmd2TZt72thFyDpUJjNtUqi9lmQjJVe1WhGMxpMGorSxtVbzGnmvheDLutu7GECH8ZdRsBwzvHH6OgaHZzG/XEQqI1U0ll+IAKveZyv7AiVVtQ7nKGbAMdYVaNIzIqm/3RxN4dUzUXz5xRm8cGIBw1MZA0LdrUHk2V3lgGJ8mmEmg5lo3rzhybOfjJeVptLSd2rxTou1ApuasE2SUy13HhwpExk+pi27LTnAGJvJ4q0LS/jWG3Nm5/QmzwfGUiyfon3L0T2N+OxDbfjcw62Qd0EBLk1tSkvqISqUxrAjRWskqFPaY8zrdDyN6XQaqULepF2dtbVo0Ep3NT9VemcxV4nxS8rj6SToqEpthMmVeJU0Hknik+G3T3lQGGK74bmAl4CSVO48AjvLnMgv+cyTnqOGx2SzbD5nCHgIgIoEQO56gpauEgGBD4UrBDUEQXIi4Y6UDXgV+JyngWXeS2DDplfiO/mTBFDDTDPF9JdZLjECD4K1UpR50HcJ/LAO9KyCp00SLNYLwVThBkHGFQIrgibZVSkOUxVUmkpnc9EcVVQBlMjOqj91ZP0bZ806X55iXzkfxTdemca1gWVMJ3K2iW6R6TfLDqLGh9FoxlyYa+NWMTmH++vxyNRHNMEAAO57SURBVNYm7O4LW1SSTCpa9RepVZ4aXsJbA4umHlskY1fc/yjnlY3Whz035RThOyjMjiPCPnlfZycOtbahp67WAMW76vkXhVRAq0hfqb2ifBw/Liwv4nycYJODQZlzqmvnffCmY/CznIosJ+IjPLSl2byd1Qe9iKZLODeZwZu3FjEwtUxAG8IDWxpxsC8COZiwfmypaLGCbZhtfz5Vwq2ZOE4NzKDO5We5d5idofa8ksD2naWu3woNnL9rPV7E2HHjuQymFuaQyMhJUAF1jc1o6nQ2U5ban73wju+stgvtP7Y0NYGh029gdvC62TC1rd+C7h370NK3EYE6OQ3g91feqZKkR7lUEsuTI5i9dRVLk6NoWrcJnTsPwE8+xPgapu+ANKkUst9lMwbQlvns4uhNzA9eRXToOmITQ0hH58jmBAw49ew+hHUETto4t7F3gzmiEPhKLy1h8MRLuHX8JcyP3rLNYPfsWMe5ps883cnsQY53bpeak+P3hiMflpz+ZItHDJqfxjlH3hqZwvT8EsrS8Ig0odja5/BhBA3uVJxAI4piPIoadxH9rbXob65BS13A2oCGXHUtjeXyuicbJs0DH1eOPypZfTMTOmos8bnLqA24zQOg1ObjSQ64BIXlfA6wRXw97zJHUsVUbKWtd7U1oSasFS49wKCLVbrb7zV6T1oDUKKVBsMTtVAOMtrsdGZ2Cd955Qz+6Cuv4msvnMC5q8OaR+Gpb0apexMKB59A4Z5POYasBE5C/OqgGqDKwVAFODU4e1WwQXsWplFz/mXg0hsozY2hrbUZ+w4cwKeefgo93d3W2NfoF51cJoWSQe7s7Cxi0UVzDyv1ThcnK9nRSYJZ8Neg1E5Q1bEe3nIBXk7IbJSYmJzD8bM3zWukvBFpF/kGgjKBB0MSasvStyc4ujowTgA1hCs3x40p37ej31ah5DCllkBHEqWZuWW8+NYl/Kv/46t4+cQVA0oROXXoaCbA8MDNQVfSo0w2j+uDU1iYX0Y2V0Q3B+H25npT1dBea2r3msCkJlgbCtg+G5IiqT/NLMimacGMewWuNhF4yTmG2XOtZgL5rH4KxAkovvjWRZN8aSPE8bkcrg4lbeGstoaMAieMHLmdTLZsajnmES9XMsAisCX7pmg8z/czuDgQx1demcWfvTCF45eiWFjOEaQFsHdzBPfvaySI8ZsUKM8ws5jDyavLuHgrYe8rbgEi03Ah82sTK8vaJE/Mr/qsdVsd+U9DQJbxJAiO5pdyuHwriZdPL5qq3ldemcEQgVuO+ZRjjHWdQRzaHsFvPd+FLz7ejuYGR72r6upXpL8KUkmU9GtTbxABvxtzBHkZNokEweG1xSVMpVPoD4dtk08xm5rw7V0nmrvOg2XmVTZMBqDaywY8wGHMUbdb9YZwqLQ1E/w+gpeynIqFCIY25+HbWoC7rYhS2o3iBCtHcQqE6fm0y6RWspeSuoinhWCLIE3SqCKBmBw4yFmES0Mnnykvsly1sW23InGuFW4SPCX5I8h8thL0MK+QJz25PJd6H/OqbygvEUBFyRjK7inPdC/6LQ0JFyTR8m0oEPjxGZOYse6amP/1dwKo23+dMwPIBNcu1mcpxrY1nMYC63N8Nos4r0lyO7GUNTU8GZCHGeTl7fRYHJcn42ghqHpgUxP29obRxbq1zDD7YjxVL6lMwcDTqzejSKpttfeitO8R6/NqSN6rx+F7+9smpW4I1VTcl7ea+p4Yxmrd/sKRUIqRGp56FevK2nMZ18j83iCgSCaTyAXCcO25H65MAqXTP0BxcQ417Bv7eiPY3F5n6lhz8RzeGFzGmZElzMfS2M+6eGhLk3ndk/plFYSqxiVRlgqf9vq5OBbF+dEomnwh3N/dhe7aWttkWH39/cpd8bRwPNZ4e43gYlJbV0yOIdLSjo71mwmOFIfaICPhw4pP7xgwsxNHYr0wOoKbbxGUjN2yZ3t2HkTfniPm9MEnjRYDJauIEQkU5RIxLA7fINgfNe9/Tf2b0UTQ5XYRcBcLpjVTzGfMxXlG+2rNTGJu4DJmrp/D7I2LSM1OmNe5GgJGSb3aNu9Ez/5j2PbYZ9HHYyBSb+O29qxMzM9ihu9cefHrmL12Fo3hkIGnB49sRWdrA+cXR1tBasKqRX2pik5ndvIxkMrPsY9i32Z6Q+OzuHRjBONTBK85tpimDoZOlOqaTDrjG70Cz+wIvPEF+F1FdDaEsLu3nv2T8xi/u0rKntqcnL9IAqWx3q47n/HTC3ZwypGlixDbStjvwmIyb84j5HG26ObY6uV4Q56iXN8GXzEDV2zeFmC1EXJLYwQRaYmQf5C6phP3e1RIJc01ujutASjRSuPkwCYmlP/fPH0N//b3vmkr82cuDSKVSMJXU8vJrR+FfQ+j8OivobRuB8rsXDYYMrgEniSZCjeZxMk2SPSIieQzWrGZHIDnlb9A/tppeDmYHTt2FM8//yz27tlNRrROGVijTwjV1dYQQLdiZHTUVPncaW3+5zepJmrCZA7JpWpSCNQi378NxbZ+eOJL8GUT8JCrGx6bxolLQ7Yxqp8DoVQl/FLrk2oH22SZAOPa4AQnk1HcGJo0lboDOzeaXnpjPZkHGZOy0U/NxXBlYAJn2cbHp+bNa09juBbrulsRCQY4BofQ19ls3o5OXbplG+cKNMgTUq5QwPpextfMdi7kwHYuECXgVRvyo6O5AUGmOz23RNCSsKBVQakh9nQ2oVl7RFWW+zR8a+FB8cir0MUbY6YuK0ca5tKfD0hic+ZaDN87voAzV2MGqIan0ibhGZnK4tZ4xgDLWxeX8a23FvBH35rGH35rCl9+cZZlJT3wnDEvuzZE8Luf78Zvf7oLz97fgvv2NGDrulrEUiVMzmctrRTTGhxP4rVzUXznrXmzlxJYUVfWvlRS6fP7PTaBS+IlUCUpkNypXyZg++br8/j3XxnDn353Cj84uYiJuYxJ0CSBkM3V/fsb8ZvPduHvf74P29fX2rDjSLOqrMbqI+uT5yolDjFoawxgD8FfLFHAFX6vJBlZltvN5SVzZb67qdnUjeRYwgF4Nri9i1wGPghiWglamqT2xlR8DMabOambjZSHYxuxfXmJjNMI0Q4BjFTk/Pvy8G53pEVyylCcZHkIfElaJ7U/SYzmHCmTi2XkCTMeNrvCsAdFgh3fVr7fTWBD8FWe53MJAr91RXg2sC0RHMk7X2GYzEANh8+9Bfh25eHpIViL8lkDS+wi0kpicgJ3YHoGpPieVPUEknwHCfL2FAwklud5b4p5VF6ayZQzLVMfvANAVUqahxzLN0kAnh/NwD2aRShdQieB77GNDehtCuLmXNo2y5VtxegCgdNonGC2hNElAqv5JNY1BfDotkbbJLOxlvOAylN/WaZy+KF9il67sYjXby0j560xI/Di3oeN6UM8Cs/Vt+G99IY5JGgOR/D8uvUGoASQ1SpUTe9RtT/XJHslqw0VlnMG7V8mNvxGMobrHAej8TjSwQhKO+8Dsml4rryFzOKCjSe7u2qxrb0GdQE366KA79xI4tJkAtlc1iRPskXrrg8a2NLw4xDbBMdNreQfH4zi+MACgVQSXWRCH+npQRcBlKR+KnCrQ+elO0j9U4x2WyhIZh64GeeYl0ohxWC2RezktU0tqJMtrCXMUPlUkepUpO+cH76JWydfJRAag5vAbcPhB7DuwFGOxxGOsVp4kkqcvWRtQO/KfbVckkflxCGdQqi+EZHOPgQjTSjkc2ZXFZsdN4A1e/UMpi6dMuAUmx5FgcBUTjIE9ORsYtP9T2HXs7+Czfc/ja7tBxCsb7BxxCUgls+bqt+1F7+CS9/+M4KwcbMPf+qBPdiztdcW0RzpvL5Eo5fe47nl035V4vrRg4CTvlu2rNqI9zTnqLfOXkdUKum19Siu34NyXSO8s6PwLE5xno1zDC6YU4utHWFsZ+hgWxBQUv0px06xcuzgOCHnTTpWScOhfv00Az9cU7zt3zefLOIqx6hL4zGMR9Moejg+EzDm+naj3NYLb6gGvgTHktgc5H5e9mGaV+XgqaO5Hg2RGgSlts+4bNCrIsSVxNbo/egTDKA0gOnAVqKVBwUye+NE6X/45ZfxZ19/A6+dvIaJsSljSgScSjvuRf7w0yhtPUxk32riYRskxNVocK2rZ2hEWQywjBXFFXHg131PMQfP4AW43vgbMhqDCNWG8cxTT+G5Z59BR3s71myfPllUywm5paUZN24O4MaNGyhx4isSfJcqAEpjV1ncutqQP8RJoB4ltkFJND2ZOIrJOFLLMfOUNzQxT4CTsz0r2gikTPWOAGeQbfnG0BRuDk+Ryfdgx5Ze20SwgQCpjs8I6EgVZGp2kZPODSwQ3GhF1vapYrqN9XW2x4Q7FJDGlqkAJFJZTEwvYH4pbkyCVPk6GusN5Gg3evUrMRHy0qf9NqTKFwmHzP3s4OgswVQUs0xHk52rUERvexM8jRFHGiV37XzuO6+cxZe/9zbOXx8n8AP2biHDQ4ZI9k+yVZrkhDExnzMvdhdvJnDyyjJB0xLeOh+144nLSzh/k4zWSMKkQOrasp969HALfu2pTvzykx24Z2cDetqDqAt6UVfjQXuTH9sJorYxSP1PEqTpaA5xAqIoGd3ZhRyuDTvg7AenFvHC2wv4wYkFky59lwDr66/N4a9fnMFXXp7hPZYn86H9qKQamEoVTXq0mXn47MOttqHuc/e348DWiLlqF+h0WA0OF5rERPpRncE0aa/6LQlUQ50PdSHl3UtAmsPYXAoLOU6gZKtrfT7UsPybAkGzibq7qpcmS8bIbxUYckkS1MhgAMpJx3mL+VIBsgGUpmWnxBPiG0mSvBslfWIjYLULLJWneS/DY56vEcgIxAigCGDJXXmZoMi8+C2wffFR3948XC0lA15yACHJkWdDAd5+gSrme4agTDZSITIzSougpyygOsLnFxh3hHETQLmkYhjj8wRR9pvPl/OMT8AvzLFX7sqZj9K4FyWBPKkttvJ6H8FfDZ+5Q4WPcfGTipIiTmcxdyWG8kIBUniR00CtRkva1BbxY2NryNr6wGzaPGIpTC/JFX7apFO7uuvw8LYm9BNs1VZs91SPauozsTzeGorj9RsE5wTtJTI7ri37UNp+D8pB9rn5cXiunYR34Ixte9HT0Ijn1m3AzqYmc1axwuo5lfQLRfqu1UF/1Y71qUOpBG4l4phdjGLZHzanG64CgTXLqrgcZVkVTPInaaAcdsyyTr5/LYqh2YSV477eMPb31ZtbatlbVvuG2AAPx8N0poC/PjOD719ZwHI6j60NDXi8t4fAucZAnJj29yPdNokF+3TI57e9u4aXl7C4MGfSoc6NW9HSQ15CjWxV5ak2LW4OqgI7Ut0bOvUagcocAuQVNt/3iHngkwTLGH09uzor/K0xVJvXJmYmkF5eRJpAc3l6jCDpIiYrYGl55AYSU6PIROet7cqjX+fmnVh/8H5sfehZbH7gafTuvdckT+H2bgQI2LwchL0EHMV8CYm5cYyefh1XX/gbcxhRTi1j79YeHNq9Hj0dTeYIR/nTf/UlJ5PVjDpH5/oHJYuNdPstla1sW5V/7VV44eoIXj95Fd9/8wLOXx3CQiyDfF0ziuxTxeZuvspnCSDcqRjc+YzlrZ5zze6eCNa1cB6sqGc74MHJpTQMnI1ytShYSfl2dTlUufwu0vX3CxWqRnf7UuVs1TMi/bQhWAs/mmP5/QupAi5MpHB6ZAkXRpcwG8siz3GjsH4f8uv2oNTYAU82Cd/UDbjnRlFMLCOTzSKdziAe47w0s8C5c8wWQlsbam1B1bOyVQqDIcV3ZGSN3kWfcAkUG4haJhtkKpHG2fO38NXvnyR4eh2nzt80m49ipBnu9btsoC7uuA/F9UT2kSYbtCFvNnzfpd3jyfSW6xpMbGrqfNYh2QgJstyFLALzo/BdP4HyhdcQZCfuXbcez37qGTz80INkPvn8Gn3iKBgMIRolI7DECXZmCjHZCTW08EZtRXoprpXMH9uR7OlKzZ3mjMQVquVE6ifjl8PC3AKmJmcxNbfE9priIOtGMwFPMOTHQjSGUQKsq7cmzJ24Jjip3ckJhVTsqiqAkiqdvHALcwRFmpS0n5N2fpfXPDmLEHCpq5ETgwbrEzdGpgwAFciQaCPDICfYMIGSNje0uUaMBvuUGBKBKOlcyx7qGvOxuJTAMuOYNOcSUdt/KbawzG+Yxwjvv3nmOv78228ZoPOggIPbIvj8Y+22z9LWfqn/hdDXFeJ3EPwQPGg+ERMkWyEtZshWSY4fOlsEiGrMlfnDB5vx+BF5z2vCI4easGtjHWorHgTlqU+MiyRKctSwoTuElkY/v9UJ9RGfrU7GEkWMErgNjaZwfTCJCwNxUw2Uqt/Z6zGcuRbH+WvLuEnQNDqrXfPLZt8kT3oHd9TjgX2NeOKeZkfixW/Z0FNLnOuFNuQVEDXSeLFCLEiVpV3SH+e3nTG/mtS1V1RnS4B1UbD9pGKZPJYJpJdyGfMY1hcOV1wvK47V5KRjDhgEMlgUUn2TBzzHc53d1R8mqXSVcNlU9GRXZOnLa1530WyJLJ8CPMsCSKwQOWogoBKw8m0rGNgyGyUCHNkhyXZKqnreHQQwAdbdgM8BUPwv8KR7pRifnyHgmfLATZDjJbBySUifI4Aa9DoSKIIvScaQFIDiy8y3dzMB2MaiuUSHbLUk/ZKUTXZWzL/sp/SNetcjl+0CdwagFJxP1acXc2XEWd/aNNdbKJsXSFO9U4nwGTmN2NQWQh0ZS6lsLpHZnlrOsj1nTQAnxuzgunrs6wvbfjGypVDUklRqoeHGTBpfPjeH80MLWCLYKws4yZa2ZwvTZ96mBuEaOAvv2FVEvB5saW7FE729VqdabXdq55NDGpfUvyfTaYwkEhifn8eiJ2RbhshjoWthCq4kGWQyybmClhHcBLg1tg/UqzeimIymCIDK2NZRi60M7bZhqgOgrM5JsisdnE8TQM3i1HDMNsvd19KCp/v60RaqcZ51Hn1v0gOsHNmRdnDMjHPcvboU5Vi8gGwygTDrsSZcbxvR+gIhU8WrxipVtHKxYM9ND1zB8Om3kCVgjLR2YOORB9G1lbwH8/Re+RCwKBJ8GYian8b80DUsTwwhMTuFAuPR3BBuakVTzzq0b9qJrl0H0LPnCHoZuncfRtfOg2gmX6L9oQJsZ25JM5iWY1c1Yd74Rs+8jpFTr2Ly8mnb66mG88jh3RuwbWOnSdiUN/63/GnsuJ1P54pzdrfc352qo5D+a8zTYlOOvJfsgK8OTnLeGsDb527i9MUBXCYgWFpOwOP3c67str3CSqGwCtZicefS8BDwKYM+zlVaCBFAUl2prlX+Io1vQV7XPZVZ5fVq9m+Tft/t2oeklVeYLv9bUHvXooGOeiJX1BhTwFQsh6H5FK5Ocu4Zj2FoLok5YsJsYydKvdtsQ242MnhTUXinBuAZvYLcwgwC5DHvOXIY+/fu4bwT4jwcx/Xrw7YHlvab1EJnS73sbzU4sxys4FWRH+GDPkH0CQJQTlc0143VJsvGIdeiUXbGU5cG8W9//1v4i2++afvQ5F1kzprbUNp1zFyTl7YdQbmtj8xs0QFPjMNW3KWyJw97UtmrSp00glSJ11zpOGqvvQHv5ddRmBgmQ9mMI/ccwSOPPIT169dVHlyjTyLJqUQoGMT1azcwOTllblUFwrV6Bi9BEkGKM5aRWeTkKru6Qs9WB8R7PAiU8ihxchydmMWt0WkMT8xbvK2NEQMH8q53/toI5gmmApw05GZ8Y2+72SfJticYqbNNc6W+J/unWDLNZ+Mm0ertbEaH7KWCAeK5OgNfmWzO7i8nU4gReMl+Sw4f2lu1n0rAJiFjEi3PHGAErpiXJJ+TRExAKkmgKBCl36+duorXT1/D2avD+MaLp/CV773NiXCcE1jJpESffrANn3+kDUf31OMAwdSDBxrx8KFmHOY9/dYmttqX6dA27flUj2N7G/Eo7z9ztBWffbgdn32onect9lwHQZW6rGylqvZM6sc6CsTIzihAsCgp1KEdjHO7syeUPOIJ7AhkNRJQ1Ue8iNRpU2Gp8blYlpyM+VvAq6MtYJv57iRIO7a3gYCpDV94rBOfe7Td7K0kcVL55OVmneFOciZLJ6ymVb85Zll+Gepq3EyXTACZeK1Mzi7mMLmUxgQZMK2Wyx4qzIkzLBVIRqG13KqGhjNTW4wAhzOBCjmSkPSmqsJntVh9huBE9k9y6GB2R1Kfa+TzkuAQhOmdsvZ0IngSGJJ9lUCK/548XLJ7miDoifE9ghXZJHm35OHtEdDh8zd9pnon/sWkYAQ1JtFa8JgzCPOYR1CktCBTQAIoOZTwdDF9giNJtAyYBctMLwfvHtk7MS+KY1ESJ+aliXmYIcMsGyjyCNW9otwCYGqv9p088rZEPPlUCamFHOILWQR5U5JKY2ZU/k6PJNNFJpmM+Nb2GiynChgm853ld2sDzr09YZNA9TU5Uk55qXRWsl3sl8BJMuh/fnIKQzNx01go3vMsigced/o1mTz32HVg6AK808Pora3B3rZ2HGFoJyOvvb6Ug2o+mGs7/iJTVQI1l81iggz90OwsZiUWXb+LBd6CcrDGkTCwvBbjGaTZztYTxKYJis6OJ2z/Jy1EaU8oqV8qRFhPUrt1PFcCN2ZTeOVmFK8xTC9lUevzYF9rK54kgGrkPC9VWVuZN3p3mVcEGJZPP9tGg9+HJHmFqUwWsRzbkhw2LEcN5HRs2Iy6xoaV/ZwUrzzhFflcjOBHG+COyQ05b7X0bUD/vnvQ3L/JAIotqikh0R3Z0A/1R6+5xZf6n7wANnf3oXPrHvQfOIaN9z5q6nmbHnwavfzdSiAV6eglYKrnuwJgxUrIsg8kbDPfxZGbuPXm9zDIMHHhbcTnJtlP3MgWCtam1/e2mqaCgIeCA+9ut0rnVzVUr7433W7Xlb/Of9YV+2QmY4uC564M41svncGrJ65gep5lynIJE/Rpr0R2L5RqG2yuLPuCKAdqed5gEkhPYolTadFs3aIpzkWZAoGSs1+fSQWZfwFBbU0gjQ41DaVdDc6fClXbwspD1adWP7SKVjcdBpWVxpSV1yqksV0LgmpvqXwJy8zjdDyHa2yf58ZiODm0ZFslLGcLKPprOc52objxAAp9O4wn8EWnEBi5CM/kTWB5wVT9Nm3ZjP/7P/nH+JVf/gIa6us5HnmQSqcxRJ7h4rVRS1eLqloQDXEedyZHZYpHy+Aa3Y0+QQBqVSvVRMaG5jCOC/g//vz7+De/9002pGFj7hAIobT1IAoP/hKK2+8zXVIDR+QKzHhTDUqrM+FGoL7NHESw5TK8o4eI/EG4l+dQ//pfwXPhVaTjMezevRuf++xnsHfPHnNpvUafXGpsaDR1vnPnz2FseAicYVGU9KlnM8psOyJNOmpa0iMXkFIoEbCX2teTeWiFKxCEN7WE3FIU4zNLuHprHJdujJnHu6b6ME5fGMTg6IwBHv3etrEHAQIoMYvS8dZGe31drWTqi+YoRS5PpVJqLZhJthI4NdaFDHBJRVD7QE0QcF0fnDR7JTHvVY9L2VzBQJTObUVPfY3/BaDkIUn2UFLj02qpJuEMJ4GF5RTGpqOYmYvx0SIBTA2euq/VnCvcv6/BQA3ndDKeztQqI+uGOo9JX9Z312Bbf63tybR9Q51JqTZ0hdDZHDBwIU986rK2uSEnhXdO7ncQLyr+oqmwOa7L+zoCBGcRPH5PC54jGHrsiKRYzXjoYKMdHz9MBov3BNI+Q7D3hcfa8atPddo+Tg/sbzC1QDmHkMc/qUAqL5qbLBd3zcT7k96xdxmMn+OF9d0htDX6WPdZLMW1W38JUwS4I8m4Gb9viHCMUV3wreq7RnyXUzgRJetCUhpJdOTGnEPZ7YdIepW8ajnKMXOUQepyKV6ThIf14lL0kuTwJUmaijMEG/Jyt45AaQOBj5dMFa9LLU/lL+cTZjsVZpwpPj9FAKTNdJPO++YmXQ4iGLfAmFyNe+RynHmD9ny6RTCWcDtSKQ7DhQm+T/AmhxSefj4rb4LKM4dys3kK8NtaWfeynSLYUv7NMQXBm8CUgKCjo8ovYFsu58tITWVMApVeyvMRRyXVWQHnM+KUGeTsRCvV9TVeeHlU/5iP541ZlzF3U60POzpr0RDymVqXnk3lirg6lcTL1xfwyo1FLBV9cHf2o3DwcZS27Hfmi8UZeAbOoDx0Gb7FaWyrj+Bgh9yXN5sDCfPMaKXt/PskkCO/AxbI2E+kk7g5N4dptb22PqC9D6V+Mo/aePjWOYLyLJlPF5nOLAbns0iwPuW1T1J4SdNVH5JEtdT7rQ49HE/UKb91aR5/dHzKbJ/UT6UGu7WxEYfb28xtvJayrL+8R5lX+6bVDn/oGCSYaQuFMEvwdJ3jc3RmGi6m2bt9FwFUqzHQGguVvptpZAhapq9fwvjls5gfGYCf4Lp943b07DyAxm7yIYrUmFuHbp/pMvPHzquNe5t6N2D9kYew+YFnsOG+J9C7X2p5uxDp7EGQYEmOeSweggnFIttQOaFQhHmW7/ytqxh86we49v2v4vrL38TkjYsoZVPo6uzk3FGDRMLZvFbf3NYctj0AZWcr9W/lw8mQc/jAVCm/apvW68aqaZxiGJmYtw3hX3jjgi28Tc0usM950NrSRp5qFx564Cjr0ouxsTGOD0vwErwW61s5VzY7283UEbBy3pQ5hTcZZXsomlRnLJoxt/UJ9k2p7WmjZW2oK6mxTV+VsVNk+bNr+lW5Xv1Ou2Z/VKJ27vx1ziTBNtDk/GK9MwZeUxBpjspy3FCeZFN5eTKBE8NLODG4hHOjy7g1G+f4krZ8g3UgKVuhfzdyGw+aB19PLong6AX4hy+iPDtKfmDR0nz44YfwpV//FTxw7Cg2btyAffv2sry2o7+nExkC0ltDw7h0fRS3RmZtn8mmBseLrovtcXVbW6N30ydLhU+tXrZGbBPSA/0+O+K/+9MX8L2XT2FwZBrZMjt/9yYUDz+J0p4HUJQ6hUCSDTYcUdUtdB6ss5VCqe3Bp+VNgSenE6yQdboyAqUsamYGgDe/iezAZRT53LH7j+FXf+WL6OvrdQbPNfpEk9QEpqensRxdxCIn2LTbD7cMyTlIlgnmbQhmm7WBuHK0Nukn0BeQ4uDpYnssawVzcRaxxUUzFl0guBkemzUbqESKA2+REwQBkya62lDQ3IWHAn5OuFJXc4C83CnHkxlEl+Pm6U+gZWNfBwfVOgNKYYKyZgZNnnpufjGGxeWESa+kEtgjxxCkdEau2mSIy+mCeU1y4JfK3sDoNEYIvhRvQ9iP/VvDOLiNgceHDzTg6aPOBrYPHGg09Tep6Rm/aOO4/nDCUTcms+onKJE9kACWc3R+axI01YvKxGSqahaH81t0++wdZDecBBmFATBJn+prvSZ9aqn3oaPZb/ZT/R0hrCNYW9fF886g7eXU2RJEayPBW62HZSuHGg5jbdhXweJWMu+Zg/enVa8pJv2UfVWIYE/eBHVFLtvnyDwmS3mWFcuCY0xLiHmqMN9ODkR6mzlxhjazXTJ1PgKQKqCoPqOiE7AykNJGkNLO0FOEm0dJiGQ7pXelUicgJlU6z3qCadlWeRkk8am8413nqPUZ/8GE9b67hXFJra6rGopmp6R9ozx9DHxX8esd897HZ+RFT1IkASxvb+V3m5gLXmM+JLGSfZf2uHJ3Mq6I4nOekVMJvSO7KpO6Kd5KwSwuZHH25BymRpKoZSNQ+WmFW+1KK9wie5RloiYmYNVc60c46MXNmRSGFzJIZAsmidrUWmOqQjVsozVsywvxHP7kxDReuDSD6WgK+a7NwP5HUNp+2PHmKnU0Mj/ei6+gNHIN/lQc+1uacaS9E+sjEbNv00r8Cql6PgFU6cqIFvOYyqZxdXYWkxm2b2l/tPaitG6347qZY5wkUeWlOWNE5ZksmSkiI6kKy03jjurxQF8Evc0hK750roQR1tk3CaC+f2URsVTB0qqWc6ZQNCAkRxKmpmYD0l2Ika3uXSLVV6Pfj7FUCoPxOFIpR/VZCM2kQz398HMMliaM9k/KLC9j+MybmLhyFon5GTR29pn0SSp3ckCh97QXn2WcQWzHO4PbTUAfCJqaoFyey/mVj3OJXI/LhkpOKeR4wc1yEOAqsDzjs5OYuEQ+6O2XcP2172HgxCvMwxnMjdxCYnGewC7NMSaEjs4uxu9BLB5DNpuzbMieVqrgjeEaBMy7q76c4woz80ED/zgfVCFJhDR+a9FL6umvnbxq4OnMlSEMDE+aU6MNG9bj6H334tlnnsRjjzyEnTu2W/mOjY4SBKbMRburwDwqnjrya6EISppTJZ0imFK65Xwe2XTaNCOsvXDcnFjKOKBqOWPXtFXB6iq37DJOtQXlU0fNR07Qb2ehxZFsOkBa36EFL2kepNkWJVWS3dLYYpaAPY1r00nz3HmR4QrDzZkkRueTmOEYsZTkWM485HxB5CNtHDO2It+3C4XurUBjO1ji8M3egnf4AjAxgMLCNPKZJDYRLH36uWfxxS98nuXzMNrb243fNNDZ2oqenl4C4nY0NoQxNjmDqzeHTLonFf7O1kY0EBS7yS/YB9vkxWBVdLuePun0yQFQbDiiEhvi4MgMvvvqefz5N17D135wko00AXdjG8qb9qG0+34UCZ5KciUrWyaRDVjsCLI7kXSAHdDAk6RQIusodlI5kgSqOJKElyZQM3gOmbOvmTi1paMTjz76MJ791NNrtk9rZKTmI4lPlgP+lStXsRRPEOgEUSZ4L2tD3coAxqlGTzv/1SZ5Taor9hwBl0s7rHMQ1z4QmaUlTE3PY2hiDonKSqFILsgFfKRy0atN9YI+2wDXzUm8viaIZg6mSQ6gchQxRwCmVduG+lpT+avj/Vo+J+lSPSdLgS+p4Y0yjRkCNhnOy4W5MqjNIJWonvXzXW0GfOH6qEnHJmYWUSDT0kMA8suPd+KZ+1rNLujY3iYc2dmAHRvqCFIClmcxPM53V8k51yqnxnNN1mJoTMJUCbruBP4xWv2+Q+++sooqnLT+Cnxp4lM+FLcmdYEqeeJzgs7d0Ga3mkA1KUs9UOp5eqeal3emaN9Uzd6HoVXR6FQMm8pAQLW3I2j5m5jJmUpZgpP/XCaDFJnO9eEIWrS1glK2xqDEncjsd5FMRsL5LXsoAysOHnOIabgJTCTJcbcTgGi/JYESqfE5mMIcQ7gIhjwEKLKnMq9+uifgRfDiIUAywBXhdQ3HPOgdSasE2syxQzdDJ+MnsLHrAmtNTEN5UZNivpSmxcP4lZ7e9Sq9igTNMs3n5DjCQ8DkaeNzdXyPYMrAk4CcNtxl3ObGXHlh3RVZZzcG43id4Ok7L05iajKF9vqAMdxSmguqLVfatcMWsex5UJmGa32o5f2B+TQmyYAtsfzFQEVCPrO3kdOJPNv82dE4/vD4pK0oa34paxP2o59xXJfLlpaMuntqEP5T30Np8hb8xQLu6+jA0c5us8PxS3OCDcq+UnWjk08AGbPLY7xUwHQug4szswQlaXg4/rkIPIsb9jguq+ubCbb4ZC6NHEFLOpkieCqZ10PFIZsoMbgCUBsJoMTwjrDOvnNlAS9di2KQzKwAb4RgN8tyXs7lMMM42mpC5sDDx8Z+e1y5k+wq66TaZXQWIB8QYLtIEoSlOD4usj8uJBMELDMmKerbsYe4r9YBUHwusbBA8PIypm9cQjYZt41ztxx9DE3dfQRB6r9MRenfTuTuZI8JbDn5shbLxirVvBxBufZ+WpoYw9zAVUxePW8OIYZPv46ZK6eQHL8BXyaKsK+ELIFKIp23eEI1NWhiGSi+TDpjXg2lDifprNS/OqTGHQzYWPwBsnfHM9VzU2lj/WgrB9n03hicMhunl9++gisDYzZ3tbW14dD+fWY//tCDD5htjyQr4XCdfaO0hGRbvDg/D08mAQ+/2fgx9q1ysM5ZdGRw+dl2ZIfGUOBAJGATTWQxs5w2ZzAzsQzmE3nWV44hj9l4ztziO8esnc8lFLK8ll+5NxNTyGJaYTmHKcajMWFyKWue8kYX0xieJ6CeS5m0c3DWCcNzCYwtpPheju2kjBQHMTmGKEZaUW7utm1NSp0b4ereBE9DG8f8MnzxOVPVKw9eBKaHEGR9dHW049DhQ3juuU/hlz7/WdzDc9XbnYv1LtTW1WHdun709XazzApYWl4yLSzN52rjsptqJT+gPSNXKshW0irna/QLCqDUO0VW0fyjSmfjSZExvH5r0hxF/M+/9w2cunALHn+Ak30fylsPIs+JrLDtHkeqxMFHOtMW2PmkTlWujTj2Thy0HVIC72xNld+cHF1slOGhswhceR2pgctoqAngyL1H8NAD92PP7t3Oc2v0iSetCGlS0Ire8bdPYmF6Ct58GkUxBB3r2KTc1g5Xmlv1VH84YNoxyEm4sR2lHmevEX98gSAly0kuZ5OR3pA0IpWSmlcSbc315pFPwEge9HzkImsb6rC5n4CNacm7UTyZNrU/2U/lCaSkvqc4imRG+rta0cjnB0ZmDDxp1WpiNmr7cEglpj5Sg0yGQC6bJ2NawMUbo3jp+CXcHJo2aZWY1p0ESnLlfd/uejTV+xGp9RgIqQIQ55P1cVV65/nt384v599tuvMZ0buv3I2cp+6MyyHlScEBbneG6r0qOe/fmaIT67vj/ahkcTFNzY22eS9DmMyf9sIamUpjNpFEggCqlcxXvZ9lLImjMeF6t8LoqAEp3/LgniZY0Ga4AioEJ2W5ntMjzpNWb1L3k9TGPPbdQXxK9wVe3vmJuqB7FbClZ1cCx2cDX/Kgp014eW639LzOeVwhXdezul4hO1e8Fp1yyn/6Pv6uSq2MeNHSkXRK2rHVvGh+4I9stIRvvTCDv/zGBH5wehazZHjkflzlKnsIuTMWg6ejY8/kkEpR0lntQ6OV5US2aA4lllJ5Y8rkzKCfzPrxwRi+eWEObw+Sucu54W3rNLun4sEnUNbCnBqR10+GaAD+E99BfnbUANujPX14oKvb7NmqQOJ26p8MMvszfniSUHaW49r56WmMxckcS6OkrQelTfuBJjKa2neRIMolacvMKDzLc3DzGTGPWlzQvm6qvw2tIQO1kaAHJ0di+PevjuP8eNzu3behHts760CeGEvZApLZrC1ACEAFtdikzvbOpk9SnajtVc+qJGZUG1wr3Iwt49biIpJLCwiSgW3r38ihOww/mXipjy7NTGHg7ZfMjbnaU9/ew9j24FOoaeQ3qe5X0r0zDVH1ltq+wJP2+RMwKxY4BxC4ZeLLiM9NYX7oOsYvHMetN76HG69+E0MnXsHsjQsoxOYdtdNN3bbh+s6t/Zwr0hifiVp8AY4dNQRRjt0Oy5LlkiPAEjaRsyCpgWsBrag5ycmJ/X0nCQSu5HXlO3TGnsR4pSmh/QkvXh/FN146jTfOXDfNiFAohP6+Xjz79FP4W1/8ggGnnh5nc+JcTnbpQEdHB9avW4fJqRmMjo6BEwlc6SS8yzPmdEmqfMpw2RtAgcAkL2DC4Kqttz6tuVh50ObYqXwZi2lnrzftDXaTIOf6dBI3GHS8OhXHlakELvMo6dElC/xdOddRzh6u8JqkSlLdvT6dMFu7QQKoSQKshVTR9qvif5TcbFviRwmoXZFGBzR1bTHbpmLfTpTIC3h4PeQqom55HOHR8/CNXEJ5ehjuXAb1jU3YsmULnn7mSfyjf/gP8Pyzn0J/fx/rTYuadycP+dS2tg5sWt+LzrZmTExM4vrAKE5fHiSvkDMbaHnoc+yi3lGfd6/eTxT9QgKo252TZ2TmRHEygvI09q//z2/gy99+A9HFKEpaud+w2wx4Cwc4icmeRO9xlFppG5y0yqGaispevVocL1buVhN6J7EDgsyKr5BB3elvw3fy24iRKe7hRPj8c8/hCDt+OxnmNVojkQZsSaCSqRSu3biB2Pys7edRbOwkc+A4kyAX4LRLzY5iatXGSLYaWg3iXgNsq3yn3LvVce9LBkKTiNnu8bZtbMhH9UcGzE0NYZM6aV8MqSOoUW/oa8euLX3mxW94cg7TnMyiyymzb5KOu/aO0BSofG/o6UC4LoTrgxOm8icvZNcGJvAWJz0Z+r5x+hq+/J3j+NYrZ3GeE+LUbMwmKm1iK2cQR/c2EDz5VqQ179mn1uh9yalSF+SSvac9YHtEDU2QaSIToBX44Xjc9oXa19xSsaOR7YNGSGnkq+3wfQU5gpAHPNkiLfOeAE0dg1zLOUOp8yz/ueSQR8FpiqvoXRd+CqQ8MJg9G4Nb4ISnVbBlgd9NvqskBxZXfcic9CMzFUAi7sL12QUMLsRMvUbl10jGUpIEkz4STEkqxRKwqFV+ik6gVHYTAk3nJxIEUTlr15vaHTU+2dd89eyM9XNX1zoUDj2Jws5jKLf3My8qXOWR/Xz8Jjynvov8wgyCrKtnevvxIAGUqY9ZJ/nkkQEoUtpVwnw+i1NT0xiMxY0BROd6lLYeQbmOIJTgyjc1RMbyMspjNxHIxNEYCSIc9LHOOM6wkiSNUp0S66Iu5MeFySS+cWEWc0sZc33+Dx7uw1M7WzEVL5hUIZMrYkt9I/a3EiCQH1gNnj8IqcbkhMLP+ru4tITRZJJ9VeNvgaBmCXUER+3rNtmQHp0Yxc03vo+lqTGE6hts89x1B+6DP1Rr8Rh4YTwCW1rYlXq0m+1RKnnyeqrpQV740tEF28BXnvNGTr6Kqy99DVd+8BXceP17uHXyNUxdvYD04gzCATc297fi0K51uHf/ZuzfsQ593c0mTdKcMDw+by6vlbbGfmnNKGgzeO1vlah8i7aq2NjXat5Y5VToNjC6k6rQye47p/zB/kPgqoU8Le5p4/fvvX4eL7xxHqOcf2Sb1dPTjccfexS/9RtfMuDU3Nxk+VDaAok+v5z7hNHd3W3B53M2JZ8k37W4uAA5V/ckFuGdH4crnyGA8jvq8doihGCqVNOAQksP8u0bUGhfbzZF5glXWkcsbyt3zp3azL5soLTAdlS0vZXynBfz7PMKBf4u5Plb1+23nmXQ/FvU5ngcNVhnJvkKyXMzedCGdqbJ8aB3u7kgz6/bi0LPNhQ6NqLY1E2gXYt6VxatsQnUT15B4dpJJAh4l6f5LYxXqnjPP/ss/t7f+S38nd/6Ep556kn0dHe9L3BaTZrHGxpbDHy2tTQZy3xzcAiXbwzh0s0x0zZZ39NqEilbqauOQR+uG/xC0i+sCp8ahU1K7EWz88v4KzJxf/jll3D85CXMxDPGmJZ2HkXh4BPOhrhE9kZyHyVOQg2FncekTnJPHqhlfFq+VOPR1Mln1IDeFZyTAIqoSbDzn/oechffRiKRxLYdO/Cbv/Hr2L1rp610rNEarSatOCblMja6iLGRceTIlnmltqFBVu3QFIlINpg7zc3OdRTpXMuBBFEltdnGNrjDDQjE5uBNLqIogMWn1TekCpHOZs3TXmtTvU0Sji43J+IaqRzVoKu9Gc31YYxwEpOzFTmAGJ6YNbW9obE5jEnNjyBL926NziCVziFHxmQxmsT0zDLGp5dwa2QO1wZnOAkvcULJo7s1YKDplx5rx+NHmswRhBgSzS9r9KOR2obcuNcEHAZftmHaPHiMICDKuhZFOKmGyKSLodNKulpUtf3YZpca+7RfU9Ut+bwHJdvkltcZhW2UW50/xUiqSd2OoRJ+BohDtTmoGPWgcNNLpsOH0pgXcmNeHOdxhEHXb/hQHCBjPeS1DXgbSiGEXF7MZNJYJDM+x7liOqaQN89dNQRQckIgmyYVQ7X3qU+pLKUSJrWft4eWjPnW/VimiCtTKbx1a8lUeazY2EchL2Fi/rs3OXMLGTJjsMavw3PuJTJ8UTTVhvEkGaTDre2WnmyxPonklHNZXuytXk5OTGJwOQavtEW6NqG47Qi0R54rlYDvzPfhPf0CcrPT6A578PTuNjxOQHRwfRNYFRiNZrGcypuq1dBCzjwi3ppJojUSwLFNjfjlwx3oaQyyDmMYmk8iRwZ5d7Ps0Dpsg2q5vK72gQ9KUr3UJ6TJTGshYzadxsJyFMnFeTR39aJr4zbzzjc/cgsDx19GivcaOnvQvXM/OjbttAUwLaplE8u2x1NyYRbxmXFER29h7uYVTF46jZHTb2LoxKsYPv2G2VGNnHsb09fOYWn0OnILE/Bn42gKltHXHMLWviZsXd+OLevaCXza0N3RxHkg7GxvQSBjm+GSd5qciWKe47nUs6tjtMCTPN4l5Yk1FjMgIQnU1vWd5kyixH4ieldTVRWuIt2WVFDbYGSz2idwBm+fG8DLb1/CuSuDWFxOoqur01TQnn3maTx4//1m11NHQKGXNV+K9H6E4KmZdSQJmYBDe0c7+vt7ba9F2ebOTs8gQVDpyiTgJqiW0yX1L1c2RQBFeCVV+CABjUCNbNwJnqTmV2xoRam5C6WWftvMvqDQov2lunivw0Kpvs2cVViI6NiGQmMnCk18pqkHhdY+FAnKCp0bUVBbFTDq3GDXigROxTbeb2WcjV22vygIlr0ci2tzcUSWJ+CdvIHc0CUkB68gxzoPu8vYvnE9nnr8cXzuM5/G5z/3GTz5xGM4eGC/SZxCoeBH4i/r6iLo7elBpD6CdDpJvjmKgaFxzHDeTyZz6O1qQaSFfIUtvq2R6BcSQGl84+xOLFQylb3vvHoOf0zw9NLxy8hycvT2bXacROy6H8V1u1AOBOGSnqz1eL5sKnshW4GQK0zbl0fMp+4b56rh/B2jQZX0HO/X5ZbRODeI3NlXkRkZQJAd+/Dhw/jlL34B9Wyga7RG7yTpwNdwIpqdm8eFi2yrnDDl1tw2cW4iA6UVMM4cVfC0EtjeKi3Xglb5SmrDLV1mZOrPatJIoMRBUdIote+k6bDnzI5JOuyyb9K5mGqvmDgygl3rOrGpq5WTZwkJAi4BJzmkuDE0iaHxOQNN0ku/wWvz0YStV2jvo50bwti3JUxw5EN7s9ccLMg7nlyJP3yoyfZDevhgIzb3kokkw87o1+hjoLIahpELTRGVvR9jMxmMTMuBiFbci1gkkIoQPG1taFyxp7mDKo1I60jyslea4zMEFua5Tp7yzDW4c9RzKypyQgU/C1TJv4I8+BUuECRdIUC6RYAk8MRv0ca9xTEGgSaBKbk3T3JEZ1us9/hQx34ol/+KYyaZwMRyGmMVpltG4AEf+ykBlDbHle1ZtQy14q2+KFuHNwmWZDshBnF0MWtG4lqgkLMJA55kll2pOEqtPSj272DnJxAQQ1jMwy0AdfFVhFIxdIbr8XBXN3Y1NVn8n2QApS+Xc8YoAdTxiQkMLC0TQAXMJqQo1fuaevN46zv+DbgJQLMc4zZ3hvErRzrxxI5W7OwJo8T5P5opYSGRxdhCGgNzaYzwKOn+I1ub8MVDHbhnfb3ZSn3r0gKuE1ip4A8SwB7r7GTb8Fnz+iikYa6RvIaq//zCAmYIkgockyOMO9zUghzbWnRiGKMXTiKbjKGmock23C8XsoiODZrq3QLD3OA1zN26ipkblzB15RzGL50yBxCzV04jOngZqekhFBfJeKcXyWxLquZFd2sE63vasGl9B7Zt7Mb2TT3mObW9pR6R2iD8BBkqX8eGVIsqLpPWLSwlTX1Oi2PZipqcvMY2NDRwTtCefgR1BJgCUFsYdz0BlGlFvBetKjx5U1WbjsXSnFOm8Nrpa3jjzFWbU9zsD1u3bMLDD9yPxx59BMeOHkU3wZQkPJLoKA1JhYLBABob6s2bcU0N+bQKCUj19/WZo4mO9nYDUUGVPQs/H4siPzcF1/K87R3mKmTgJpASmHL4wJJjsiH+L9JCgNRuG9MakJJaXVMngVOnXSvrOsFSqYlHXrd7BE4l2eU19zr9mwCpROBlgWBK90oCXvIOqH2qzMMzv4fpuxPz8LDufLMj8EmVd+IafPPjqM2n0NXUgO3bt+HosWN4hoDyC5/7LJ5+6gns3rUL7e1tCBI4/agUDNWgg+CztbnJynp8Ygo3Od+PTMyhob4GrZEa1IdDcAU48K9N3L+gEih2rFwmh7GpBfzRV17Bv/n9b2FoZAqeWgKXDTsInh40yVOZjRscnISoDRBJHcXDgYSdx1YH2cBtYuPQp+Hb6fviFnhWZVa0YruabJXfjfqlcTSOnEHq0km42GG3bd2K+48dxb333mMrOGu0Ru8kqR1oYpqcmsKZs+eQjs7BTaaqqH2fOCg72N2B7u9odbph4fZ1ToR8V575ChrAg3VwTw3DnU4YgNKDWlUcm5w3Y125Jpc7c01OsueQ8wcxdFLJuHf/Fk60DRjls5JcJdm3ZBc1ObOIcXM2oc0rc+hq8ePongb8o19Zh//sS+vxqftb8SyD9kD6whMd+PyjHbh/XxM29dQg6Hcjn9dkXcnxuz5ojT4sGWNOElNSGySTH9QGwAUkU0Uei5glozJOpqeZjMSu5maTRKnF2Ft8R5t0qiKsnTEuJ+gG6yleAVIjBB6S2gyTkdR9OZyQ4wbZQ/H/T530CQR/pTjBn6RPBE+mosfmbNnL84EsgzhxXeH36Z6tj+mybD0IdLZH6m0vnytk0mVDpsWLscUMbsktdrbI/uFCb1PAgJRwj4q+yjeORtO2eetMLE/Q5NhLybbk6MZ67OiqM/sK2Y5og9J8Sy9AAFCWREq2VZyPPGMCUG8gnEmil0D3aEcntjQ2sl7ltOJnoZB/8lRppSixnqIEn28SQN1cWjIApS0fijsIoPwEUwuTcF96A66Ra1bf69vq8PDWFnTX+xBkXfe21KKnuc6M+EcXkhwji5yty2iJ+PHLBzvwtwm2QvV+jM9l8Bdn5sxeJeLzWh3cTwY+yD7zUerAGH5+g1ya59lg3p6bxQwBnk+SR48HGY7LBfbN9OIsZgmS8gTXnnIB8clhTJx/C6Nn38TYxRMETGcwff08pm9ewuzgDSxOjiCzvABvOYcmMriSEmze0IM9O9bj8L5NOLBrPXZt7cOm/nbbFF0uqrVQpi+QLauCA5pUxsoh/+mcbVbfKYdCCto4XZ7qNP/IWUMkEjH1vbhUgwmg6kIBrOvmHML5ompvZrWmOWl1sKsOSdthmXPP66ev4sXjF21T3On5JUTCEdx35BCeffpJPPHEYwQN261zSYNBbyvvir+WoE3ASZKnAMe0u1E987ljx3Y8RaCxZetmdjG3LR7GEwQr5Ou8mTh8c2Pwzg4TuIzDnVwyz31qF5aQOrfOOQaYCp7O9QFu1pvUAKUCKC2RYO1tCVaozunP4iPVPjXfihSX4mBcrmyaYGnZVOylVuibugn/+GX4B8/BP3oF7rlRlGLzBM9F9Pf346GHHsLv/PbfwX/8H/09/BKBk6RNrW2ttujqULVUPyzpI0W331dZbty4mXVZiywB/mJ0CeNTs7g6OGFges+WPtTVE/hJYv4Jp59fAGWD2OruaL2eRwZekg3G//h/fA3fe/m0MXvFCNH+xr3I3/c8ClsPORImvaPVBsYl5sFxUc6O0EDgFJKxoeLTY9V0qmmRdI3vOJeVtnPZVDE4MLgvv4HyS3+J+MAVDi5BPPjQA3jggWPYtGkjGWUt267RGr2bfF4f5ubmMXDzFuKLC+auVatg8vpYlh68dLLZZle1RCNrhs6pkZ1bu+Y0EZT71jBKHNhRKsC1OAU3B/IyJ4FUNod4Km1ieu3E39HquHeVAwgNzl6/Nmn1oLu1EYf3bLIJcpaTXDKVM9UN7auysbsGTxxpwRceF0hqx5a+WlMhE5NZ9VYnQ3zbz+N27lYd1+hjIQ2JlaFIpxqf5M1Qm/xeHkxiYi5rQ1qBE/kSmZGI34/uulpbybV/1fpZXS2VhSJJZ5zL/KtLduAfzt9yDS435fLk96PR6vd1TmaJebJfSlO8gpcnYs7sts551G+7zvOcy9T08if9Bp60X5S9y3u67cSmCyLninOtEiWDysNPpmc0kcBbs9OYS6XYN8oEPjDbmaGFFOYTOQR9HtQRqDaxfB0nEvIGCdtQ9xUCKLlCFqP3+PZm/CeP9OK3jnbj3g31Vs6yFZxZSiPT0AVXxzqU5RWMjIs3R8aOAMp96S00EkxtaG7B0c4ubGpsgszQ2KMtf87cU82xc11ke9bY9QrZI86z1Wms+poklre//n3oXe/rj3P+7sB8vOPaHdOnBbW1ynmVVuK8/b7yprT0vWLKxfxKfS7JMeu18XFclQRKTCoBVGnHvY576lQM3qtvwz18xdT12upD2N8XMQDrY120h/0EQWVcGJd6nmwEi9jYEsJn97XhsW3N6G8OmvT14kQCXzs7hYXlPMu+Hg+wDg61tjEOgnLjPT486RPlFCTP8TvNsVOqfDNsW/FEjMCJzHI+jRyZ6qWpCdt8edP6btSQd8hk8qbipvZVV1fHcdVRecuxDwc5Ph87sBnPPLQPuzb3YENvG7rbG9FCoFQjB0EEfNX+7ZSok5G7/VshnuodfaZseTQXyA5WzLO6mtTlGgjs5TI8EZeDoaI5I2priZgmg9J1NqatLjrf7nEi2dLo98XrI+ZY6PXT121PQdkGbt64Ec8+8xSefupJHD50CPX19caf2VxWiUT2wrU1NeaKu7FRnmerIOK9Se90dnbiwIEDePKJx/Ew+bH2Dtmhl7FEIJ6IkUdMJVCOLXJ+nIRv+hZ8kzd4vElwNQJ3dJJgZ5agZ8FAljsdM60Ol2l3JOHOMkg9MB2HO0VglIzCHeezS7MEZlPwEBB5Fef4dfhGLsI3fAGescvmQc/F+IvzEygszZv9Wph1rD1CP/38c/hP/sHfx2/+xt/Gp555Gjt37OD3Nr7je1XCq+ruQ9N7vy9bMoHXeCKO0bERTM8sYm5hGcvJtC2+9faw/MTLckxciedHycrPIf2cS6BW1ZZGp0AAywRL3/j+Kfz5N97AD14/j6mlJCDRqtyT73sE5d4tJl2ylQRjRFXp/Ctj1DpeV7DVwLsge52u+nnHucgAHBtTip3o4mvAie8iMTeNlrY2/K0v/hIeevB+W7kxLz5rtEbvQTJQzeVzmJWr3skpmzxc/oCpA5TlPl+rWKR3Nr8qWTM1gF/5pclMKgnSr5ZENcOJMJ+xVTBNTmIiNDBqo1tJlzT5SZfdFhY4afn9Pvgbw+jo4vucuLWf0+x8HJlsBn0dIRzd24QvPNZhtk3dbdKhd5nxvEgTbjWjWoBTfApr9JMhqfJpb6z5aA7JdNHCPJn3edZ9UzCA5mAQWY6FYuYErDQWqs60Fl2FFwasNL7qv4JuMJS1kS7rUu7D3RwyVyGUd5EYfBtr34fULFae0PAreyttnDtekSTNeMxLoGyx5PzBDGJSZPSW2b55rzgieyef2TyVRr2OmqHIDqtjt69yGEteco7OPYF8MbgL2SxOz83hpYlxxOThigxtZ0MAjTV+2yjXcVOcMwnTuuaQqfMp3hynFamFvUwANb2cRX2ND5/e24a/fU8n+jvJ1JKBnk0UME4QJjfGqXC7eYEttRBIhSLwiQkTgLrytqneBgIhc0yR5Zgwn04jQaZZXUv1UwUUyoPUMRXE4Ota9ducutOxeu7c4+vONf2rnOuaA2DshtFKqdmlah1Wbq6iO+rOyGK+45/iVdp3BF4372ccc3wMAhhytqDflk+S4s5wzJMd32QyiWuLUbxOkDGSTMEnyUPvVhR3HuX41maOc7xDl8wVfInv1HEsqid4qgt40MBjyeXB2FIeL16dx8Bs0sr2/k2N+M37urGnp45ZdJmU8fjQMkHwPLxFL452deCe9nZs5Nyt+x9JjXJV4ei75JEvzjH+7MI8lgkcwLG0kEkhG1+2jWx7u5px7/6tCBKMLJKHkdREMqwWgga/3o0nzPOc9l3avbUXu7b02OKW9vhzNn1WyTplx+ZsYMYZz3nVsv9DvoF51PNaANDGrcMTC8wH2yb7kkCcbKAkEZIrc0mgZPvXEA4hIqlQpNZ+v1NSV9VskNfWc1eH8fqpazh1cRAj4zPmIv3eI4fwxGOPmnvyTQRSSkN5cFT2lCW2c3MWQUDc1GRAw7bL+IAkEKW8t7W1Yr3cd/f1mWbQ3r17zS59fX8fmsIEqKUCiknWw9ICivEogc0CSktzFlwERIjOwBWdhlvSzoUJuBcn4Jkfh5sgyG3HcXh43aP7BGOSigqUlRenUSKYKi5MMa554xMDpTzbZRBbN6zD0XsO46knn8Dzzz9rgOmRRx4iiDyIHgIZSf3kKENl8JMiATVJ99pamw3Ijo5NYGhkHOMEUtrepKU+jPpQAH7m30gN7SeXvZ8J+jkGUNWaYs9iRZeKJczOLuKVt6/g3/3xd/Hy8ctIsuPL9WN5x70o7HsYpfW7HPDCQbZKapByeeqS6FWb5q64KK8S01FSqxvGO38b8QInL08+hVB0DJ4rbwE3zqLEAWbdhg34tV/7FezauXMNPK3RDyUZwdbV1uHW4DCuXL2GMgdzbX5Y6tvG2YttlAzvXZvgClXuqG3rqCVV9hHZ8zkqBgRhssHQKpoGvSIZawKnBU6QY1PznBgL8PF5x4tQyQBdIZXB4twSrg6Mm7760Pg8s5HFoe0NePRQMx4+3IS2Rj8nVD7PKI04Wf+QaXqNPm7SBKtgy/6SaJI59bhQFyLAYL0MjKewQOY/SSZBUhYx4WJgNQ5mKyBKDKJtOiqJip1XGLDKP6dR8Y+AjOZMMqnmHryG936IcL3SIu9CTktR1p0/vJIgszpYsWG6xPY/zTYcr9hhLTEs8PeMF8UJhiGGWz57Xs9JRc9U8yrJVWK3vzrX9yjoe6W2JwAp1SrdWyJjemV5Ca9PT+HtqWleK5ob8iPrHffWso+ZiecNAOVYONowV8AqEvIiSQR1fSaFl64vIpYpEFzV4KmdLbh/SwP7oBvLfG9oIYOBmQSBFgFUQyfcvZtsjxdzpUyw5p68Bde1t/mtS0ix0qaTCdxciuLm8jJG4nGMJ5KY4DWBiclUEtMM2u9L9m3L2RwSnN8yrF9JSqr/nO91vt0pi0ppsIBURmwCFtQexDRruwIdBSirYEftpHpuAFvHlWt635ES2buqaSVgf5hmNW3lycq9bOWdY9mnOb7ECzkDSHMEiZMERmOJBIbjMdxajtm3X15cxNn5OZyYncaJmWlcI/CIs2zcmrP7d6Kw/V6Qy4OL1zyxBZMQeMj8Ip0wd+SS6HQTAA8vFfH6YAKvXptHIp3D3t4IntnVytCC2voAMpkiXh6I4fvXo+amuitUi6fJWEvltSkorRWn7XxocorB3tXY2h4KWX0JQCUJROSwIZtOIU8QFfT5sHVjF47u32IqdsPjc87WDyzV1tYWY2wXWR65XM4AhdSvZcukOCSlknMFK2cnyR+J/MxLngBG9q4LsnNlfcoEQS7FTYWXdZ1mnckzXU3ITxBVY5IoASXlRR+usUVtR0BsfjFO0HQLP3jrIi5dH8FSLI3Wlhbcc/ggPvvp53HfvfeYa3JLl9+n8lITUpC9kzztSQojQKH0PyqpDJXuls2bcJhpHzp4EFsJpvr6+9HZ2YW2jk60tXegs6PDnCw1ERhG/G7UciwI5jPwyxFFcgnexCJ8DJ74ArwKCYUovKlleNkGvTmC9GLGXI+HCYabGiJmk9XLdDZu3oKdu3bbnk1PPP44nn/uWXz2M8/jkYcfxJYtm62uJUH8aZMkd5s3bUSS4838QhQDw3IsEUUqnTcPvF2tEQPMNgh8wshVHv/ux9HPfvJkua5UGDvrPMHTv//TF/DVF05geGzGBk1PaycKBx5H/uDjppcqMleUJKk2iSR5koqUOYu4G7ipMCJ3pZVbzIx6uNuP2sQk2sdPIPPiV5F48yXU19bgvgfux3/x//hnZuy3Rmv0QWhxMYp//W/+V/yH//P/QiI6j2LvFhSe/i2UyCyUpVfN9ltty6vJ6cxOw6xOobdbMAENmWbks/DcOA3v1ePwDl2Aa2mOt8iMViarmlDA9vR45sH92L65x9Q4pAY7NDqNs1dGcIUgaolM+LquEH77+R48dqQZm/tqzOZGRvYr6b5f31mjj59UeVWyKnDqU6c6fv/EIv67/2sIV4fixgg1+APY3dKMX9602fa4yZpOu8PwSKrhqxzl/MDH9qZJUlICA12852b9yhTAHeQzGwnIDuXhaRZYZ5qVofR2G3DaxF3JdOxIllGGIttpyoXCmBf5twmKZoSE9N95TnIQ/ZLtivP7/Un3xYjxv7XxIq8Y825qVFXpmwMyJP2YJRh5lYz6q5MTOE0ARb4Q+3oi+NUjHehvCeEvT82ZjdPoQsrAqUDVP3q0D8/vbrXNM791cQ7/6oVhs5W6f3MTfvO+Lnx2XyvBpQez82l8nfe/fW7SpFSL2x+C59Evorj1sG0E6y5k4Tv7Inx//b/AM35TGeZ/MsSqwEoJ6Ez1oo19azl/hX1+1JHhlHv6ds43XTW16K6tRSeDNk/WZq56XmBH0qlq/VXBkX471/WMI/nhf0unWrY6rx5VjiI7mBpglXjGixqVVJZylS9wqrJ1gGrlyJDnueogWywQ9GUJAlMEhUmMM8zK7oJ1EM8XkLCQs+fukPwQdJRq6lFaR/B0+CkUHv6i43o6FYN7aQZeAlD/N/4DXDfPmZOop1k3n93fgQvTWZb7Eq6ORdHf6MM/fKQPD29tMilioMaLxaUc/vkLk/iL0zOYX1rG0dY2/Kd79mA/jy3BGmtz2gridol8QKo8ri9QOQc8XhyfncHv37iGtyYnMURwrA1oJfnv62zBsQNb8fix3bgxPI3vvHoRcwtkxlnX/ev6GEcZI8MjBC4ZAokaPHrvdtyzb5Opxqnvqo2LPmQO70qSZs0uLuOrPziDyzfGre7DBDFi7sPhiIG14eFhpAnoO9qasH9HH+7bv8k21BVg0herLQlUC4S9cvIKLlwbwdikAGAWvd1dJnERcNL+TQJmmm+qpG+RNE1AUfZOLQQ9kiT9OElpak9GOckQUJ2bm8PU9AzGxycwPjaBGdbb/MIClmNxA4+yJZbrdi3iO9/L/sO+JpAmu2YtiEYI+ATG+np7Tbqm/azkKVAgTtKd27ZMP5uk74tGF/Ht734P//Jf/RtcuX7DtkD5wjP34pc/dRR7t69DA4GmFndXBohPAP38Aii1VXkCIZ04eRVf/8FJfPfVc7h6a5y1XUJpPQfWe59DsW8bSg2cvNSoVbkifrFNSLIrCTdxlHB2gF+5uUJ85v1Kx0aoygMcIOANonnmAjZd/AvMv/EyZjlQ7NqxDU89/SR+80u/jnX9/c6za7RGP4Q0iP/BH/wRfv8P/hDXLl/GopttdN9DKG07YiBKBtNm2HoXeq8ma9fZTtVsy7k03ItT8F4/Ce/AObjHbthqrfbEMAaaE2d9pNZcxIoZkppGOpMjcMpwwiigty1oDiF++9Pd2L81zGgd24yVsfP9+s0a/fhI41qVKpWhocnvc+HmWBrffG0e3z0+j7cvL9n+Nhsaw/iVTVtwHyf3ZjI9AkuSqth7jEqxWeCP6pG8wapzMgoESS5pPbeVENkGNO5wwd/Ea2yicuhgY3UVSK2eXC0SBf7RnkxsNIUl8sCTLiQvu5AdIbsaZ5vKMy49x0cMnDv/b//hPTvVrwoY0+MiJedI0RyAVH2uSvYcIxeYkiRETL1sn16aIniam8XIcgx1ATd2d4Xxq/d0YHdP2OxjBKBeuLKIqaUMGsl4/9o9nXhyRwuSuRLeHlrGHx+fQAOvy6vbc2Te5dmNiAeTM0n83puTeOHCNC5OJrF06Dng6S+h1LPF2S6DeZR3MPfkgKmhuScH4ZoYgGt2FOXEktn4uDIpuNgHVf5iLsWouQ0kyX29o8onBj1ARtPPo0Cvl43gtkSJvyvnt0GUA5QdCZJT3o42n3Nd7zhgic8yVIEWS5VHti+mLamlylDeHrOcgwtlAigDTyp//ua1vEAVy1rgSnvj6DzPb8kV8g6g5bs5vpdn3EWORUWvHwWPz9m3R/afvqDtoWMLn3IlveNeFDfus/Iz1XuNifx+z+wIQj/4E7jPvoTC1BD66oCNHQ2YiOUN5HqZ7wc21uOfPbMRe3vqLG/pshcXCbD++2/ewLfPT/MrS9jT0oTPrt+Ax3t7sK9F+0S6rI1UMf+HJpWrypRBrszPkhH/o+vX8JVbt0zi39lcj4O71xOEbMH+netxiaDl26+cx2I0QWY8gN7+HkZSxtjoOFJ8X97vHr6HAGrvJoSCFRWvj5q3u5AA1PxSHN9/4zIu3xy3DdN9fr95vtO+QXI4MDBwi0Bj3lygH9q1Hk8+sNs21JV3PnmzlOOhywNjOHNpyFT2JmfmTbJyzz2HzTX5oQP70dXVxWpTG2Ops3zVb/Up+lNLUCV35Gb/RZD4kyQBB6kqStonUKXNg+03Qb1UKPM8SmPDABTzbWXPPFtfMwDl7JvlZ5kFFAim5GZcRz/bs/bv+tkm+yDnlDQ2No7v/+BFfPkrX8P3X3zJnEwdO7gd/9GvPYEHj+xwNtxVPRqY/MWnn3EAxaxp4r1jUOAJB29JnZJLCQNMf/nt4/j6909gcnwKaYIYz8Y9KO24D/ldx5xJyQY8RcAJQKt5GnzlKUUb40qdSfHZfT1STeh2o3lv4rOVx7SPjsfvQ9PN19D5/f8dc6dPIh4v4HOfeR5f/MLncfS+e9HUWNlrao3W6APQyRMn8c1vfRtf+Zuv4srQGHyd61Da9zDyR5+39usiCHovemcrrv7WUdfEkJjL5IUpeMio+Uavwj16DS6eFzlZSB2VzRla7LMVU78HkVof2po4iXeEsG1dHXZtrDN35XJdns876k9GKydr9FMhGy9vV4J+sjqRzpYwOZvDH393Cv/hq+NYjGfRGPKbi+x9ra3YTwaxu7bONguV1EKMsSAH+V+r0urKdhWGVFNY2RuKbSXUDoT73KjpIF5odSHYTDBVR4ZCzky1RsWh1kjjeoFxk98tZglglsjAzpWQmikjNQVkJ1woLJNdJbBaEWK9g27n53Y717fql45idp1/YvMdRl7u3NNs91KbipMBWs5lzS12jOeySTFX75kMbsWWzcBfv+UxckNLCL9xXxce2Nxoqnmyczo9ksBbt6K4OhnHlo5ak0QJ0ExEMzgxtITD6yL4x4/2m+pfR30Abq8b50dj+B++M4w3rs9hueBC6uFfQ/HZv4tyYzvKBAr2NfoGfpsruQxXdNb6qGtpBq7UMtFlwgCUjpK2QNeSPKbjKMumkd9QzmdRlicx2/SzAA9BjVR1Fa0Dem+DJM19uqZzXjUAZUy4iAeVnoEl54f+V+Jg4Lnagq4JoEkykysRhAo8MQiwGmglWHLOWdcEdCUyjk4IOM6cgkQ3tRFTYXTV8BiqNYca8mLmkrR9JbAREVTZ2CVQxXdK2jTcFkH5vL5FeSKjCpaF3EB7T30fvhf+EL6laXhDNUiRqZfr+S1tNaa29x891Iu2duYhXcAbYwV8/Uoc3zh5C1dG5425lZ2gbJ8eIoP/aE8Ptjc0oSUYtG/RN31oWilDlZ0LSxxr/93lS/j3ly8jmkyhKVKLvdv7TQIlqdL562P41ktnzQtegN/Y29/LtysAKpU2u6eHjmyzZ6vOGz5Ktt6LfD6PeWl988xNA1CzC8v27XIk0d+/DmGWzY3rNzA9zTbKjzqwcx2ee+QAmhvrCDLYp5JpDIxM4+W3r+DS9VHz2NrU3IQ9u3bgiUcfxaFDBwnGGuDlmFNQe61kXup/kspIVU82T7Id/3FLntbobqT6UIt1SPWzQND/jW99B3/wh3+Cs+cvcvzP48kH9+H5xw7hmYcPoqmNPDfHU+cF57Aqil8o+tm2gbLCt+HmdkVwgBAVWUEnLgzgT776Gl54/RxusJNqYPWu24b8vc+hsOWgY+vBTl0FT4rHPO3VEDzJs5nt71SpWXumkpaFD0KV5xiHx1VGnTsP/+hl5N58AbExMryM/7lPPWO++gWetCKxRmv0QUmehrR6df7iJQwN3DJ9arDdFtbtBMhgrEhU70LvbMXVcx3V1LWDuSa8Uj37QaSZ/IiPDFoM5dlRBFBAc1MNdm+KmI3Tns0RHNzWgPv2NOKp+1rw7AOteOhAI0FUrTEj8lC2Rj/bJGZP3hBbG/2IxgsYns4gS0CVyhbNlmY6nUKqWDQnBcl8wQCGBTLfzuafReTJ1Egly+wsWOWqdWtLbFRmj8DzvHj8MYGgMrILHKfTLgZeJ79fYPMtxnmMuZCPksed53METInxMqJXy5g/XcLSdf6eJAOeZRruqj2Wk25VilRlxrXGuTrYc2zXUkVMFUqW9zgZ1KVsFvMERVMV25rBWAzXlqI4vzCP4zOOqt4b09M4NTeHi2QOhpNxpLTQpm/iR2kDXX3rptYas2mqCbjRFglgM0GTFlpvEUxNLWtT1rS5Op+NZVlmJdy7oQFfPNiB7sYA0nmC12gWbw8u42vnZnBrqQh3cztKu46hsOM+9ucQ+6RUlxghv8MKVR5hCay00W5pw14UN++3DWOLO46ixPlNWhbmFKlzA8rt6+Bq74O7vR8eHj2tvfC2dMPb3AlPUxs8DW1wNbbCzb7u0vYcdQ0oaXNuApZiqA7FAL8lUIMCAU2eYCXPuTRXCRm3dyWkFVwepAiYkgwJnid4LcZj3O2zBcwc4yly7i0QEJXqGlGSB1wBxNYeuDqZz57N8PRtg2fDLnj5TZ7t98C1+0FATp4OPo7SgcdQ2v+IlU1p+70M96C09RBKmw9YOUhtr9S3HeWOdZzLIwamHCIkUZWpcehE4xrHNN+Vt1BcWkC6JGccJYT8Hmxtr8Ou7jA2E0jJTflCqoSvX17GX5yew9RCDHWsh40cY92s4OtsL1PpNFLsFz21deg35wbW3D88rYiu3AiSH5A3s0n2vXF5tJOUQ2M689/UUIeNve0EHHFcH5pCOpszkKFtLvRpS0vLJgmRrVB/dzO62htNWiRg+3GSAJlsoJbizn5QS/GUqeYJzMgWqbauDlH2pTjvS/VODiTkLj0Y8HF8yePC1WGCr+smfZKNbXNTgy0mP/fsp7B/7160tbayLNlv2WdFTtN3GXjSXk6tLY4DgzXe6adFd7Yn1Y3qRfysVDljsWWMjI3j+q0JguuYqXE2hWtQK71n1Vm1Lyqej7dp/kzQz4cKn+WwUhEcMBIcVM5cHsDfvHASf/bNt7A0vwBvHScCTkRFDrjFjXtQDhMFa0WjWmucEDkCceJoclT3KitW1mN/pJrV+27bh6GhFEfg1LdR/qv/hUzEKJq61uG/+i//c/zGl37NeXSN1uhD0tDQMP7z//K/xle++lW4ywUUyTjlH/gCyt2b4dK+Zmq7atsfgG53dK3Ji/iXDJJcqwZf/lOUB6+gxMm8v82Pvdvr8ejhJuzfGkFbkx+1ZL7tLSanQVRrveo1t+Nco59lkhTHcQJQxuBEGq+fj+IvXpjGG+eXOM+5CIQlhXAkCz4yw3V+x6amQ0xMMGRewxxbGy9qGWrE4HA8rWX7kcRKzKAklU6buC01kmSefDYDW4qG2+p1/jQmlBOsmq81YWvGfIAPmSqejc12hX+cmB1y0nHOHDLgxCApUqwiUVrMZDGbIXNK0DSWiNtvgcPbYEzzu9SFBApVPh7U1gRs9by3swUZMq03ybwuxFJmb/TUriY8tr0JW9pr0VzrM/B0ejRmG65eGIsRIGUsy9pot5H3f+VwO/7J4/0Is+9IYvWD61G8fG0eJ24uYC7UBu+eY8jf95w5ODJjskKu8jUk+94KWTkoOIuHdl4pm5V7dtCxUpj6IPtdNK0L7W0DbaStfeBMipU0L5wuXnM2EM2YbaQ5l7EjA+dPbXtQjctZiHSSs4OyKNGmGCXNrQRekiqBYAzS8NC2C5yXtZ+ipESmDcI2ZPbHes+CGgcjUmSKT+c6rtDqH3fceG9im5Sr6fDAKXhPfx/5N75hHtS06JQngAoHvdjXG8Z968nMb6wndg0R0JbxtTMTeOnSJJn5Mvaxzf9upAlTLIP/LTaPRZbhVjLy/3Tvfnxu/QZr62L8K0XxoUlfItVKtjycJf/yvbExfGXoFi5FFwiqfHjgwDb88nPHbMPy771+ETECFzlv6F9H0MhUZQOVTKVNbe7Bw1txz96N5kLckUB91Fy9m7RXU5pAaHBcm6ZP4Py1MQNSdTUhbN68Ga1tbWYDNTk5aRKxvq4mHN6zAa1NEeYvi2+9fBqnLg4YCOvr6cHRe++x7VwO7N9vam1SfbtNLE/mXepvAmdi0mUTtQaefjYplUrhD//4T/Cnf/6XuHzlOoocM7as78TfevYo/v6vPonahnBFElXptyuLB7849LMLoDSQclJ3BlgGTtrIF7E8F8Ubp67h9/76JZw8f8NWaLTa5e7bgvyRZ1DauM8Gcr2njURtMmE0su3Q3k4r4v47BuNqEejByukHoWoUHh+86WU0TFyA+8R3kX3xywhyUtq8azf+2X/2T/H8c5+qPLhGa/ThaHl5Gf/63/xb/M3ffAUTo6OIh1vh2nUUxZ33oSxbKPWT4m2j2/ejatO2I5kXVzFvHoM8A2fhffWvkJ8YhccfqEiZ2tDfGURnsx9drUGEAm6zWSiVxDgwjncwU2v0M04aq1YNedPzWfxPfzyCP/3elHlaFNOicVbqWgJaIjHM2h9XziTkOUxOJGQP4wTZcfDIIKZNAKqWzHGEYCrCo1bWQ7wWlC0Oj3JPbXGw3Sl+De22txTjVhMWcaRmcxJLqb9s1kQ4sivQfmNSvdPqfIbnWTJjKTK28Xy+IjHLm9QpX7G5MQcRDHL9neFzyVzBpAcZ/lZ8AnXaTLSxvgbNnOTbyOx1tjaaJzOt/EfqahCpDdrG0a+cvIartyaxGI2hoc6L/f0R/PqRTuzprjMANRXL4fxkEt84N4vjA1FTX9vY6njeE9g6uK4esXQBp4eX8VdnZnDi1iKyZDRzO44i/9zvorRpP8qNrfb9BlSkIcE8C9gI2JkOLects++Rq0NRmf1djOdd+70Ks9opdV75rbiq75jeJIGVpB12zQFZd4IvXhfCFFlfVxzVeEU8V8XJW4iOajMsV7MtFhhUUN4Zqip3BrI0l1v+lC+F1XFXj+8gXdKjospjdyV7hjeDdfDMDKP+a/8W3jMvIhOdh4ffrT32Ejxm+Y0RuTWv8ZqbedmPpfIuLMQziDJoj+UutuOnxFcwunO5DMbIHGpPpn+6bz9+eeMmtm2vgagPq8ZXfVpZtW5GplKOMq4sRvE/njuDb48MM80yDu7YgOcfOYT5aAKnLg2ZFz4BqA0bNrCIyhgaGkQikUJdbQj3H9qCI3s2mj2K+tiHy9H7k8YDuayWEyEBqNdO3cBCNG7ATQBKHtrkVGF6egbRKHmgMEFeTzNBVgrjk3MYGptBKltAB4GWHEV85tPPYn1/v32LSHOKyAGjJbMT0gaujqe9sI0Pa/SzS9MzMzh+/AT+7f/2/8Ubb71ltm37d6zHpx87gmcfPYjtuzc6Y4zMAn4B6/LHC6AU8/uWWeWmRhKdsrNaISsQucbiSSwtayfkBKKxlG3gOcgOefbqEF59+4p15GAkguK2Qyjsuh+ldbtQlkpSnpWliaBKHMzLdfWmriBVCVv5umPg47n9rOTnw5BeYZzy+V/39leAky8gf+UM+tuacfShB/Dbv/UbJrJeozX6KCSj1e9897v4+je+he999wVMLcXh716Pwn3Po3joSVvNtdXlFVKDvHuXrl61dVNvwDb9C1w/Ac/Vt1G6ftrcrra21uHzj3bgOQKo2pAbNUEPWhtkAOs25rMq0bW/d09mjX6GqDqcVvxCGKlO5UDiT74zjb/8/jQu34qbWp825dQqdpgAQobieiWVziCdySJH8GHeptgGtGosG5cCr9kiFRPwkqEMcvKsZaghE2dODHgUiBJ4EsgyZwb8LcbTmEe2IuVNUi+lZW6YeWZMKf+Lf5ezAQEiA1E8GlCqHNNkhlPMg4LyZx6gBNCYhhgvGbBrXxptZF4XCph0Scbttfwdtu8MoT5cg8ZILVqawgRUdXZfqlB6X/YaV8k0vnH6mqmLLyczaI0EDBgd3diAnZ18Pug1EPVHb03hmxfmkMgUsL8vjH/4SC92EWRlCE5PDsXMrfnZoSim04C/pQOle55G7pnfQbmli/lm3tWP+T2efMYcurjOv8rCj6EcrLFgdkKBWsd2N9xgHudK8jonZzIGSkQsTH67FerK/FY9V7BCrxz4p/LTnlcc1Xjsd/Umqfp+NUqj6o/Ke6xjI6u76rP6w6CKNGDG+qmCNLsv4kk1vWoeLO1K0MGe0ZGkaV3IVWVmc3z1BsneKxGD+uAduYzg7//X8Fx4DS5/CJv8QewiCE2y7cyr7TCPVZVVuVJXdtRO1XaDzEM34zjIeT3F506wTq5nUmbj/E/27TMAJenrjwqgjHiifjKdTOFfnD2Nvxy4iTjHfKnBHdy5waRhswtxJFMZ+FnXmzZtYvGWMTh4i6AqaUDm/oNbTepTr37rdbypflykfqA+n8nmcfXWBL7z6nnbVFeeWgXm5PwhmUqaXcz01AxZryxxshtzC0uYX1y2MaO7uwuPP/Iojh29F7t370QoGLJ5rZpL5VdVpz2dZO/U3NS0Jnn6OaLl5Rj+4i//Cl/7xjfx+hvHkc2ksXVjD37lufvxhWeOmoqpt8avwVyVXXnrF4M+Xhuo9yqbVWOcM1DqggZcHvmONkrLZXNIJdOIETAtceIaHpvDuSvDeOv0TfzgjYv4ygtv48vfPY7vvX7ejBE1sXobm1Hu2YLC/sdQ2P2AARmXjGgtoQpp9YuTj6kPyOapkubtPPGH6SKsXPjgVH2FaWhjNc+J76F4/QxKnPh27tiKxx57FHt370ZT05rziDX6iMS+UlMTIsObxekz5zA3MY5ggZNPW4/ZRhjDtIpuKze9N1lrF6OZiMJ/7kW4bpxBIZ1GZ0sAh3bI5imM3nYxmWSGyWwLPK0wvJXe5bin/uFprdFPkKpVsipIupTJE3DkHWAi6ZGGX81lkioq3JpIYXKejA+bklRzWpoa0NbShNbmJvttAIRMT22Q4INMpIBSUA5zwmE0hCOmcmT7gCheMrAZkDEtFxEjIFjguD7DCVU2HiPJBIYTcQzFlnErFsMAjwra32iAQY4bZJ80lIhhVLvfJ5MYSycxReZ1lu1/sZhDjIxzXMCJjJkkCfqYoM9PEBRmvhtRK+9W/BDlsb2pHrs29WL/9n4c3r0B9+3bgmMHtuHYoW04tHczdmzsxobeNnS01Js3M4E8LRKYJ7g8AWXAh662Rs75JSzFkmT6cgRRWQzMpjEbz6Oe/aOWfUPSuNFoFhNLOaRZzi1hPw6ti5DxLONsRcXvpetRpMkk+1s7UDzyDIqy8elh/zVvmgJ+rBfOab7UMnzaXuC7v2fqZ96rJ+A9+zK8516C58qbcN86B4/2icokHU0KLQiadIrlz7y7WE4Kpg4oj3Qsq9tMS+W4AmjE0EjSVCR4Y5DKnlT39H41aDFS8bBMDAAJqFbjtet8RiqAiSW4kjG4quqBGR0Z0jqmHbVAs/Fi2rZgqgaqJsN/ygvjc+UyfJ5xpeMMjCuxDFdsEa7lWbiX53hcJKjkPX0by+u259wK6RopUEjDPzuMIsutPDvO8SuAo5z7f6WmHvsDddjO8z01YewK1WAb2842P0MwiO0sz90EWw+SX3g8GMZDAqvM53ECqEl+txYF7mvvMJf/8joocFEt2Wp/+2F0t8e0+bFUSmWHuMzytr28cnmkCJrSmbylowULD9NvamrmZ7pMM0FOGrQg0dfZjO6OJuuT5sluJVMfA1lmXSZZiCUzGByZQSKVNnBTW1NrQEd2WOo3y0tRgqYopmYXbfFbEr/Ozg4cOngAv/S5z9g2LlKZ1QLMnVksQ7a+chghhxJyGCHJ1xr9fFAg4MfmzZvMJfvIyCgmp2cwMx81xyepTM4Wp9qbImxGbEwKVvn8o7ZlfASpcvh5ox+PEwkVRjWIqsyWBvnq4Kl+zk6XSucwNjmPs5eH8OKbF/E3330bf/Q3r+LPv/EGXnj9Ak5fvIWh8VlMLywjkc5y4uckwc7r9gVQ3HoIuYf/lrkw1YZuNikoeic155okT/XNzmSjdN9Fd7v2AcnS0pp8GZ7ZMQROfRfF4ascIAo4duwovvD5z6O/v9/2MFijNfoopIlEhsOJRBIvv/IapqcmbcJybAq08TMZKLbt2xPSHTKiO8iuVPqAJ5eGd2Ecbm34PDlovNSezfX47CMdWN+lSdGFhjo/IjWclDWX8TUnDWN5nMicqNboZ4Wsbh2mTnVWIqM8QWA0Mp3BfLRgzj4idR6zd9JQqY2PQwTIF27GMTaTuV2/HDclXdIqsaRPWiGuCXgNmIhJFdMmsPLIQw/insOHzOBbqcqhiKQ4/V0t2Lq+E1vWdaKjlWCsOUIwRoDTUIdm3m8K15qhcWOEDBOZpuZILZp5r6WBzzU6k217SyM6CV76yRxu6G7Fpt4ObN/Qw9CN7rYmW233uAlgyMB1tbfigWP34dmnn0FDfRgFMqHKo9I+vGcTdm/tw8a+dlPXU98RiYkrEkWatziW0+2FUad9r/4nSVUrv0EaDxMzi9ZXFpJ5nB4m0FvIEHCVkcgyLsYTI8OQzBawnCrirVsxfPfyAkYX05z2yAATRJQ6NyD//O+iuPOYpWWRGSkDroozh1pANrzq3y6WORlRc36k3MhuaWkWnugM3PGojQOl1l5bSHHH5+EdOAv32FW4FybsOTmGMYAirQvNvWJMNS9aU3HSNEBFcGqARy7UGVzxBfMCCI4T1qL0nr2rF/lb+WK8Ak3uiQGCvB/Ac+1tuCdvwjN6DZ6hy/DeOg/P4AW4Ry/DzflRYMrikDRN+anEK8DlmR7h8xfgv/wGPArnX4HvxLfhe+2v4X/hD+D/wZ/A/8ZX4R44AzBvaGgBmjqcOBgEMqp5U2t0y+bp0usozY2hyPLr8fqxheNkgPdq+Mw6lsE2lulO8hH7CEAPVsJeAqitvFbH8pwkuHwjl8LLBG2zBG1hnxt7W9kW6+tNRdVsmCoNx1QXRcqGc/aBSa+qFQj86HhjaQkzBNslgVbyTh6PA1C0tURzkzbS9doeRQJQUoft7WxCd3sTGVkv7zEyJ0sfKwm0yfZpdHKRPBvBMEmMs1Tx5FRA48Xw6BgWo47USb/rG+rxuc9+Bp/59PO2B5JAl6TMVVLR6dv13QJP7e1t5qp8jX6+SH1PbtklKGhvbbHhZWh4GLdGJjEyMc82Qj7CxvsaeINaMFIrVy9Z1VNWnf480cerwseYFFl1XDYhEzuNDZbSW+egMDkTNd3ykfE5m4zm5pdNz3dRkqfltK1uZHNZTthlTqQ+BP0u85wzPJXCxGwKkLErB86CvBdtPYziuh2AL2TqD9UBVAN72UfAZF6Gws4qnWr14/tSh5QeB1mt3nlvnELgT/4FcO0UfOEI/t7f/W38Z//0n5gXmTVaox+Vbty4iX/+L/57vPbKK+wrMWRb+4FtR1DY+xBKXdIzLtgK9vuNQ2r+ZU6+ei40dhmBayeQPf8m/EuTaGutwSOHW/A5AqiGsAOaOpoDqK+VSoje5R+2d7Nd4VFMp6Nq9X4prtFPlFZVhY/MXiZbxMunF3FzLIW2hgA29ISwY0ONqZ3lOVyGgm5MEQD86Xem8Z0353F+IAby/2glmNmyvgsb+jps8pMkpi7kx9jUAs5clvF6Bo0EOw8+8ABayVCeO3cOQyMjiMUSBERBk+ps29hFANRgRvsyIC+xzTlApdpu1KIqGdZvtikNp7qi9qVzLR5Y4A9Jh/x+rzGS49NRDIzO4tqtSc4XWeYljMOHD2Pfvn24dOkyzp49i9m5eTTUBXFw90bsYF76upotDuXFSfuHk0CY8nHl1rjjSezKECZYBjUED/LcHuM3hUNetNX6+bTL1PViBFZa5AsGPMgWy4izDnQ3IPBCAFFYvwvZX/t/orDzPlOjNUAhgGOkj2YgSHInopAERi7KTdqU47ynOU5EMGBqffJy19ptKn0+gjPvjdNwf/v/Z/tGOXZHnHeVBuc/qf4V5RGvd6uzl1x7v70nMOMiuAn+4I/huXka5VzOXJ+rfJgTZ+5mnkqtPSjsOIriht2O9zuBIIIzD+c974XXTFomwFau4XWba506XrGt4rhTrGtA4dBTKDzwS7aHk7wOeufH4b1K4PXm1+GaGSGSYP1I6mVBkisCO86vApGlSJNpmhQOPWnOdMot3ULCTvzGdIjhYNsJ1sI7fg01v/dfwXXuRRT4DX1uH3YQHDXxvJ7118n4mgjAQ2pbDGoRggVJ5nmZeZhmGdxkmd7IZjHIkEcREba/zfUNeLCrC7+2eSt2kGFUm1ZBVduTlVn1xwcktW/JZKSK+vbsDP6HM6dxanbWNnXWAkF9XW0FZIRtpV+SnYnJcYKVJfv2owc22z5QDeGQSYrUxz5ONT51Ap/XjWEywy++dQWDY7MmGZOkqFlSauZLalznzl/EDPOt9iJVw3vvOYInHnsUO7ZvYyTKE/+uypb6stRl5dZcqnsCYgaE1+jnluLxOF56+RX88Z/8Gd44fgKzbM+9na149Oge/P1ffdw23PXJn4HGiJXFI9a59d+fP/qxSKCcPqA/LnaoKM6eH8DZiwM4yeMbp69bOH7mBs5cuoWrA6OYX5jjYJpCS30Jm3r92Lu1Fod3RXBwe5iTpgtjM7J/SiKZYyE3tKK8cS8KBx5HqWcrOQVNTyp/pwJsJUiDCCcMhBtXSZ4sUx8vcTCWO2gPJw7v8GW4Lr0BPye+5rZ2PPDA/XjwwfttEl6jNfpRSZNNbHkZy7EYxienkEsk4GWT1oq2MRKcSJ0xSGvm700yoHfnMwheexu+S28iy77XGPbg6L4m7N9Wj+62ICdtMhYBN5lmNwc7JzbxCfkCGcJkAcsM4vP8ZNLX6GeIVlV8gPWWyZfx8qkozt2Io67GjdYmP0Fx0OpNjJ+GRQ2bNaxv2VpcHUpicSkLP4esTf0d2LutHxv75EykGc2NYSSkwjM2Z97pQsGg7aov9dLZ2TmCpxh53hwidSH0dDRhy4ZOrCeQaqqvs3dbm+rR3szQ2mCSoY7WRnQxyHmDgJZzzQntLVIhrDdPXnpXkiNJtprqa82OSaBMm3POLsRsc2cBK61wd3Z0Ymlpyewx4uwfYotlWC/XypJwaRW9arT+QUhMqxjR89dGbB+byfllhBjr/mAI2wlKWsjIltknJuM5zKXzWM4WkFO5skxdxDrt8GJvIIjNnINaCCAyZMjjsmlq63OkSwIwjMPU6KzyFPiyAJIkzOzX5c6Njhvzni0o9RH89G93bH27Nzv9XkCKQMRDIGEqdAtTtheUOqjABzJpAh2WRZYATEwsQZfciZdtbuS7zJvAmu/iqwRDBGCyv5oeYjyTtv+UO7Zg+81pS5AS84KWLrMntnwzfrdU7PRMnIDPbDGZfwE9ghBbW+H87OK7Sk82W2UBuJ7N5qVP4MpNEOYmcHLdOs98LqMcYJ40d9e3WDmVevndG/eZ+/bCzqMGoMob5GW3SYOZ04BFasxyXMF03TPD8FwnsCMwQ3SWgNaFWLGEsXweQ8zzINvpzVwWVwhKL7JczhOwnmM4lUnhBMPxdBJncincKLAvcGzc3xtGU20Aadb1WDyBqWTSpK2SQrUQ4MihhFTw9LkfhVROejfs89lmwheji2xPaXNIon9qtwJZNUxLYEPqbplMhv0wy35ctP7WYxIoZx+oj5sEaiTZkuRJ9ljqe+p3ui5JroDcNIHT/MKi1YNck2tx5emnnsS6/j4EgwGbv8wpCr9UfUrVJYcRAoUCYWvg6ReDJImSKp/qNMOxZ4K8yvjUnLN/GMfGgN+H7vZmeIPk280wt1LnP6dV//ECKBaClQMHNnUSrVK8fvIK/rc/+I6p5mkSOn1xEMNjM0gmU2TQXFjfE8KBbRE8cKAJTx9rwqceaMTT9zVh7xb5knfhktQg3prHAid2b30jipI87bofRdl/aBDmAGLrR5awJh9OahywbX8IqUJoBa1y62MnpqVJIzB6Gd7rJ1EavIRadxnrNmw0xxEHD+xfGxTW6GMhtSMxrYuLUZw9dxHp6IKtahtzJUN0tbOVtnYXEMV7Us3ykCnwLs3Ac+U4XANnIY9fG3rr8NyD7di2vs7UUsIhj3kck+1TNcoiB7tEuoirw0n2yQQZcq85lyiz4/04utYafXiqCgNVIwJJmVwZ3zu+YPXV0eI3uzZ5VFS9yj5HvKdUgLQ5ssCxgNbcolxxlw3g9He3GGMmr3TJVA5j04umOSD7oFoCp77eHmN8Zsk8aQU6S8a0JuhDI8FKW0sE4Tq5jS5aKFhwVOYKeTmg4HUyX859qReuesauVZ6tBLU/B8QXTeoUjSUxMR0lqEvbIpUAlAzaY/E4AZRsMOIskJKpjrRILbA5YhujOsyb+sIPD5J+SVomRxKSPkVTGTQxradrwngoWIftPsZNJlpiWT/L0c/+JYlGK6/t9IfwBJ/7PAHLboKoOs5DY2TYp2Qv26Q9mQgmCIBcBDDmDW91j1XFCOjJJonzi2yTtFBn15V//RZYUWDZcJJDyRdEoaGdQOOwo52hPaMEPDbuRXHLYRR33Ovsq6S9lCR9kmaG5kZ1XsYpG+FSYwdKnFNtz6aOdQZ0Spv2mcRHkiNJrspNncyqVo+ZZ36rAZ3O9SgK6PTvJLDjsXcbz3c4e1dtvwfFA08gf9/zKDzweVO7hzaw1/fy/XKoHsVIq0nSbI+nLYdQ3HkvCnsfROEg0z38FNN+gudPoLjnEca/ke9U5nWVh0j5cGwC4F6eReCVv4D/B3+K8tQwfMxncy0Z9RofvAHWv9+FDKtsyVPCjKeISXce464iJoh4Z9xFLDFkfWW2aw/WN9fgqe3NtoFyf0stMgUX4tk85rSQEFs2j5DahLreH7CsqM18JOJr+hI5k1CcsoVaItheIAMqZylu/pOabG1tDZpkf0XgkcvlyV9l2FfyBqCkwhcK+NjGVQ5OXj6uoPwJmGXl2CuRsc1xbT8o9vdkKoWJqSnMzM0zLwX09HTjvnvuMfXe/Xv3GEjKS9xtX6jyccpI3yM35WK0xXRbOmv0C0Ehzg1bNm9mnbpNIpVMJjC3EDUvjgLeWzZ2oZFtWeOx0xzUYO3Vnzv6+CVQKgh24jQnuRuDE3jz9HW8eeqGedEzI13O8kG/x9SDju6N4Deea8fTRxuwf2stJ/gAImTMwrUem/T/5z8ZxfffmkM8VTTveuV1O0zyVFy/29EJ54CpdR8laesuGlS1gmWb5EqXlnfUb39cJACV5wRO8OS+dgKFyWG0N9bj8L1HcM89R7Bp44bKg2u0Rj8aadWxubkZExOTePmVV5BYXoI/FCSz02m2UKbSo9VeW+Vzmn01GKlvMPgXxhG6cRLFgYu2ctzRGsKuzfU4srMebQ0+kyxFCJ4UvNLXU//i5KbVo3iqYIsZX39tDn1kxreuk1MW0o+zj63RB6eKGoQcfKjuEhw3Xzy1gIHxFPo7Qxa6WwMrAKpat8GAC+lsETMLORtrlxIEKemc2VhotVCASKvOk7NLpn4tAFUTCjgSKE6EBqBicWPqakJ+ApY6kyw1hGurPL+lU+HFnKN+f6h/znsCNGLI5NZZKoUybNdE3NHVgU4GAbn5+Xks8Sgg2dwQYRtn224Js0wcydvdyLl6W4qg317OYwpSXboxrM1M8/CzbKX6JUDUTIZ3HQHRQQKpRwg8ngjW4mHOO0+GIni+NoL7ArXo8PgwTyb+Sj6DG9kkFuToSCpwHesNyJiKnXmUq6ZsX+qc3o1Wsl99rvKsU8imuldm+jYuKI2erSj1EdBooaWtz9lAnuDOpDX2HscLfkupvs0AUHHvQ46aXTXsfcQBNi09zty6kp7+8NwlUBIy0CVVYknH5Jq9tPmgHYvrdqNEgCWvgY6ziypoq77PPLPcVBaWz77tjIfArX0d4+xAubbBeU9u0JVXATd96wrxXFoe/Abbz+7U9+CSOuHIFXj5/O6+Bvyd+zvxmf1teHhrM57a2YxndrXg6R0teGxrE45tbMR96+txdEM9Ht7ShGd2tuBXD3fiS/d22fHx7U3Y1FaDzW21dtRGyddnkljKObaB5nnS50VLMOi0rzvy9kHJkcioZLX/WYBxahPoK1oIyOZsqwCpPdXW1qKlpdkAlMwctA+PpL4rACooJxKM5aNk4T3IiYr5I4NVZNnntZVMPI2p+WXydHGeJ4wpVs+RpElqe1/6279mDLTKQpInh1jPFhm/j4BJKnuNjQ1rkqdfYNqwfj2kvjk2No5bg0NsJ1ksJxwzHjkk2rS+k+Mf++4P0wr4qTUPNli1WUv/7pkw3PHxkpOQHERoJ2p1Lq1chDkG9nf6sK7Tz4nVjYV4Dicux/BX35/HK6djmFnk5Bt0c3J34a0LS/jaK7O8v4SJuTRKmhS2HkT+yLModRCU8Lelw8lQk6QBKQ3EsnmyfZ44KanH/9iJaWs1cGEKmB5DMZ1CY1OTbRK3rp+T4xqt0cdImjh7e3uwbesWtLS2okQGtzw1CA8ZB3mwgttn/V2hSmI9nWtOv3TNjcNz5S2UZsY5kXlxcEcD7t1dbwsXmnylzuWX1z0hKT1feVN8pyQa02Syb44mMTmfIZNdMEZ8bf772SBVg1UF/6i+pJYnyZKkOTlJffi72g50Vm0pYmwkhXrinhYc2t5gUqmp2WXcGpnBwnICWQIWSYnEQOkNh+Fx4qmmZ9iNwc0fktysfkYkZvMjEV/Tu9Ugkp2HVEFMXUnXOdeUinIKIQYvb0GMm1TwQkE/Aj4fc3I7L3cj567TV5R32WbIdfPQ2Cwn/EWbxyQFSnGuOZlL469TS/j9xKId384mMF8sIExQsoGAaJMvgFaei4GcKOZxOp/G8UIGC/ztZRnK+YNsm6zjiPnXXGUZ+IhltJoUl8CGVNcJTCBtDAt1vOYssthiSpWsTJm4L+io9zW0o9zc7agPNhGEaeFSG3YrPpX33UjxyeaY4NHi0IJOJcgO2fJR2Zux8qF3khZD9Yy0Rqp5FWjSO/oWyy/fU14tv6tIgExjUCoOz81z8Bz/JvLDN1DjdeGpHc34pQNt2NMbwUaCny3tIRzsi+AhAqXHtjfj6V2t+PSeNvzS/nZ84UA7Pk+Q9ezuVjy4udHU9jYRNLWGAwj53GiN+LC7qxb3Emjt7QkTNLlxM7qEvxgYwBvT0yiC7Y316Xgn/ZDE99Qv2VXhZ7vZHGmwUMfxXqp7astOuyZQ4ferfeq6jurHthm0uZ+o9u6Pk5zy1sKD+l1zU4RALuB4Ta5scSA35g31ETz7zNN48onHTRosdcLVfVak/MoBRriuziRP8uC3Rr+4JOdp27Zuta18fue3ftOkpwND4/j+G+fxrZfP4Pjpa4hHE+zn7P/Gb6zu25WW/PE36PcgpV0JWqjROOpv4FjUwvxxTHI7pkJ35pGXK8ePhzR4VPIgBkyTl+2pwVS0p0x3mw/7toawb1sNWhu9xox97dUF/NG3ZvGXL8zjhbeX8dKpJfzZd6fxnTdmsbCYQinciOLGPaYKUJIBq4xU5T7VOmY1MVaAVsFsAOZ9G6h/CKr9UUiVWq1YqVlEZ+GOTsFdyqORA8PWLVvQ0dFeeWCN1ujjI7mF1SrfunXryDQWUJ4ehnviJtyZFNvk6oaps8q5GFpT3ZuGi8+XpobgycbRWB/Ark1h7Fhfx37qTMrhWjKnPofBUu+qkrpbsehCliBKko2p+Rwm53JkriubsK7Rzwg5dSEAZWpvHAa1aC8GSEFkzaTynBgcASzV+6FtEezeGEZ9nY/vFrCwlMDoxDwmphdM+rK6QawApHcwjMYkMVjbW2GenONqZuqDkhjEFeKp4vWxfWpyFkBSNmRbIQYznU6byoiCAJ/mnoZIDerI8Om990u/ekegTIsC89E4Lt0Y5WR/0Wyg4qmMOVDRjDmcy+F4KoUXknF8I7GMryWX8Q0Com/y9/fSCXyXzPxf89qfJpYYovger18ks7lADrnIo2tiEN4rx83xgnv8BhNnJWnO0sfcWZwfnvSNik+VLlskczmuILskBd67Wznoec1lebkuZ5B64Mo5r+v+e5WfrlfT07NV9UIL1bSr798lDuW3+m41ryvvVPNbee+O8lF5cdzKJOGdHTGpE0auIZhLoKs5jAe3NuHejRGEg14b20JeN+p53lLrQ0udH+0RP3qbgljXUoMNrTXobw6hsz6ICJ+Ra3rZNckOSd4VlYdwwI1jGxsIvFrQEQliKZPH2fl5vD0zg0uLC4gSTCgdhY9CSsZDZqklEERXbS3aGeoCBJD8dkmD5UZfNnxaoPAQVFbHXZP0MDgl9KM2oPcg5Y1pSsKsZFOptAEoUWNDPbZv3WwOI/bv22v5c9T2bpMWOQTAJHmqr683yZOeW6NfbNI4/cjDD+HXf/Vv4bGHH0B3ZyemZxbw3VdO4Y/+5iVcvDYIMhVqIJWmq1ZcCdVVuXcGMzJ9n3C3d943kNzsZy6FVYtLXgJ8L/GER4tHq66voo+5BVcyxP9yWRmpk9EvE+cFTV41AQ92bqzFo0fq8eS9DTi0o9akUTdG0/iT78zjf/i9MfzL3x816dPNkQRKHEy8G3aY/nSxbxs/jiWsglYCKwXFiVFehrTP0ztXyVQhP5ZQOeEg7xLjGluAOxlFKOBFY1Mj2trbEK4L85k1WqOPl9rb2vDA/cewURsqihlanIF7btxcDq8YcbNtqntYD1FbZef3pJYQuHUGIMMmFayGej/6u4PobA2gPuxIn+QwIlyjfZ/EbFaiUlz8q0mT/Kp1rzxnerm9HhhPI5Mt8brzzBr9lGkVmBEzVuRvmcioLq0+nRahk0qtOs8LMAgztzR4sb4riM19tWhuDJjmwJWbozh/ZcjsjuSAZFXDMHKi1Uq4Q1os04aYKzykk/AKaR74MOEOYpwCaGLEtOmvl5l2se3puWQyaaqEc2aPtUzeu2hqhlLdqw/LC6vDaNq/VfFXg75E/xSf1ANPXRzAt185i2++cgbXBsetfLobgybJ6I4E0CpbLzK3LjLl0yjhlVwSv5dcwP8Um8U/X56x8P9JzOMP08u4Wc6hjn2qhflo9JYQnL4J3xt/g+Cf/Av4Xv4r9t8Jx8ueCs2C860/1SC62/Wfdlg5rYw5BFnu2Bx8Q+eBmWGzJ+trCmF3dx262IZr/I7rbLE/teQ/AqwvvWfqaBVbOydUpLUGmNRW+FSF11DrkB2ezg/1R/DMrlZsbA2TnxG4AS4tLODLt27h+vKSAfAPDaDY/tSD9E/jbJC8U1sohC1NDeggiFL66ouSiJaKjgRK/FUVgFhfX+nnjOVjDFVSmnJPHk+ksBxPIkHwlCFglI3TwQP78NCD92P9un6TLoluq+45pKzWkBdsa21ZeWaNPhmktrNly1Z86W9/CZ///OfR1tZB3mEBX3/1El47N4jBqSWkxbq4/ZLjolgNJTlnUVh1TeclD/vo3YPu3fH8+wSlZTJbl5fMjaTdQU5lAYaKenORmSpyXC4J4BWda++gH9M+UJXBjX+kBnLi7E0EfPIWE0Jbow8NtY6NRXuzDz1tftPXn13KY2ZRurVJpFPMcG3EvA4VdtxbMTyN2OAoG4+V4Un61xLxEzyZuoBUATTcvGNV9GMncQnMhSc2D7/23Lj4mrljDYUj5kr3ySceQyS8BqDW6OMnrdy1NDfj8tVreOv42yhl0/DWRVDs2gC5JXbJO5bUgpyhwQYv2Sh4ZkYRPP4NlIau8lYJ+7ZG8MD+RjLMNagLeWyDVR3rCKBsZbMyd1pPUhz8nc6VcOrqMs7fiCHCPtzR7MfGHu3v4OPgdXuyXaOfErGyqiOfQK1ULF89G8XIdBr9HUGs76xBP4NcbEs6dZs4XutdVTvHTtn9LCzlDCQnM3lrD7KzEBM3MrFgjGdNKIhe88JXdSKxbEblcjgh+6e2Zm1OG+QkJUZMAFxpfPRQzadItiZa/b7JuWUplmLcbmT422yflqJkKDk98tHO1gbs374eLU0Rhxnkt9m/u8Sv1XXxyzKOvzo4ge++eh7nr4/ym8iQN9fg/k1N+OLBDnzxcAee3C7JRj02EEx1RPwIszx9XkkenG7D6BAk4mrlvR2dtfjUrhZ86d5O/M79PTiyvh4DcxlMR9NwawNaMv3u8esoybts5wYngtVVs0Z30kpTEJhnhWVS8I3fQM2FV1Ea5FycWsY9LOMHtjWjh4DXz7aisUlSqNaw39TxnEgEWVj3lfM7yrySRmUEtX/Vd+ScRTZJRVayutBMLItJgorFXBa7mpqxj2Oz2pqkVx+UbJGrkko1KbnC50iM+XQKAwRmmXweoUAAXV0dqK2rNecRiWQSqVTS2nlXeyNqa/zwex3m725t/CMF/lPflafLmYUlvPT2Fduzc3HJ8XLZ3dWJX/r85/DYIw/bWOB427MsGGmRT05eIpGw7WeovK9Jnj5ZpPaQgc9Ug/1t61BPXqVry260rNuGdKAN07k6lCPdSPF8phDGXDUUqyGCeQYdJ/IRDGXDGMyEcSsdxhCPCsMME7kwZvi8nl0sOc/PFnhcHSrxzJQaEC0TU7j8kKNhT1mbGHA8kaoegZTLIy+B2jYp4QAoScONrJeu0I8HQJG0kqfOfHN4Cq+fvMqBp4A+Tt6tBFBi0szeIuhBYz0ncw5wy/E8FpfTiCbkHpMRdG9A8Z5nUdy03/SqddEBT7xZAUhlPxGjgJM8CmmDxJVvu/Mjf2RSdKuDifPKiCyMo3HkIorXz5gr2I7ubhw6dAgPPXDMNphbozX6cZB0x28N3sL1mzeRJ+NYkAqrXCLLg5ZsAOVMQhMZ26kWHdQ2vUOX4Ln0BkrROQQ50R7d04j79zYZEPKSKRB4qmUwz3tq5JoEebAmr5/8LTuaM1djOHc9YUxsW2MAezaF0dbkt9Vb5+FVYY1+ssQyV11Z8XP8jSWLBqBGCYQ2dNcQ7MqRRJAAigygAag7K0n1Lvs3tYXBybR5XEylsk5dExCl0nlMzi7z3SLbYAB9fb1m2D43N4slAihtvNtQX4Nugi25IK+rCTgNZyX2j05i5qrkJzjJ5AoYnVoggEqbupBcOkuFTzvfyz5q24ZO7NrSQ+DXjCB/i7F7vxz4vB4DiKcvD9qeT9cGpwwQdjWF8MDmRnxqdzPBUB3awgE01vjQWOszFTCpfW1pr8Ge7jrcs6HenBA8t7sVT/EoG5xHtzURfDVgb28EWztq+U4ATbXsn8zKyEIK6egifIlF/iZT6fHaIgikpm4rnqv6lNF75/8TQ9V2oCNBhIuAyT1yGZ4LryE/M4aQp4SHtjbhKMtc0ieB/6BU90I+RORkocK8V1vlCplGi47O4W6kW1JP1eKEbKOyHPPOjCwhGssgx5vrIxF0sj8EWI9+W8TSS4QZDO8Trd2r3r99dFscw/EYLi4sIMNvDRJAyUW0vLFKmqrN1SV5bW+pR1dbg/U38Vzv+rYPQeWVt52cqPyk+isvnDeGpvDS8cu4OTRJfrKInTu241ECJ6mUywOm1AurasJVEviScwk5QJLLcknO3o+UviSGDhBjn1XZMazRzyfF8sBLs2V8c8aFN2IeXM43YrauB4l2gqeuHVho3Izx2n7c8nbjfLYRJxMRnE7W41SqHqcVeH6C4Y1YPX4Q1e8Ihgv1iHrqkQ3UI+OvR9xXj1lXPW7k6/FWvB6vLEfw8pLz7rk041J81cA4dTyeqMeZVARXmJ9oiWOyJ4cad8kW41zysSCeqlCRPr0P/ZgkUAocAnwEULcm8fKJywh4C+hpD3Fi1aaMHhM7V7oLpuczGJ5MYTGaQqbMya6zH6XtR1Dc8zDKTR2O21atNila/eNHakNQs4cypxFVA68qfYwdbiWqVQOLBgEOuPWTt1B/8wySg5fhL+exa89uDiaHsXfPHuI5R7y/Rmv046DFxUUnLCyaBzT2CGO8zLOXPH1pxYQDgVRMA0MX4GU7LU4OcpAooLerzgCU7F00QUoCrM1ztaAh3f+V6b7CVDi/XARQZBiuxQmg4sYXtzf7cWhnPTpaAsjfIdFYo58KsaKM17AKI4BKlfDa2SWTJG3qEYCqQZ8AlLzwvQNA2VlZdqseawfDUxncmsgY40ReBqGA387jiQzH7pIZiff396OurtY2z1xaWjaVHrkMX9fdiqaGOnOrfJuctG6n+NFJKoJadJNKUYBzjPKm/aEiUpGrr+M3NmP/znXY1N9u4OlOtvDuOdATco3+0vFLOHF+AMl0zlT2jm1qxINbG81xQIDpZuSMg2mLiQ6znCTV6GtyVPv29kTwCJn3/QRce/sj2Ml35LlNQKtWjlmYdA2PW9trURvwYnw5x3TyyLHcsLwAdyZR8VjXygwxx1aZlXqybN89758oqhaBmOtcGu74IgHUFbiuHIcnvoCmOr8B3j09UhPT2OZGA8FTmOUdIEhWHThtodoiVtEHKF5JlhwA5Uc2X8TlyTjm0wVboA4yfj9DF/tEM0GOnr3d7j44yRGF9plSfDeXl3Bmft4AlJ88hTRb5MVObsBlh5SIJ8hThQ1EhetCJinSQvpHodu5vU1KR/u+XRsYx6mLg7h4Y5Rtlv28uQmPPfoInn7ySTNZMJ5MbbZCOtfcIpfW2nBXdk8fhCeamprGuQsXMTQ8hOjSko0vwcDaYvTPI+XYJ0YSZfzllAtfnQTOEEjdSniw4KnFcrARiZoWxOtasehvwlAmhBsJP26l/LiR9ONa3I8rDJcUYn4Mp/1IlDmOhgLorXdCp1Sp6wKo59gvkF72BBAvBzCaCdi71VCN8zLjv8pwjUFpDfD69VwA6XIQfb48Gjx5BN0ETOqsassloj/rTO/dez9mWao60KpOyEFOnVJr2tIpNi9QzJiLjJnmhmSmhGFO0hdukCm7EcNCNAd3pAnFI88gv/9xFLW/goxYLU59BIM+TABGUic5jDDJU1UsX6HKox9LMKp+lyPUr3IppdgCClNDyMeXEORAsXP7dmzetJHZWxNRr9GPl6Rvfv/R+9De2YFCJsmZZwjumVG4smk2U/U7ktsNTzYF38AZuG+dQzmXR2dHGPfubkRfe4iMALsSg9SPQmTs/F6nH9m7K23fafX6J8ZBKiySUqgvp9h/ZT/wzlVH9fm7TcZr9BOilaJ31JSs/lifNmzx3CT4DHpMoVrVNlbzhySRO9bV4l65tm8OIZHJY2BYGyLOV55xVqXlqCGXz5tEylafGZkATaRGm/VKx9xpBSvZIWn8/1FDLlcwcHbvnk349GMH8Nxj+/HUQ3vx+LHd+NyTB/H8o/uwpb8TtWRi9c1ara8SY7gjruq3x5JpTM5GMT23bG6aVTpyLCCX1zs66pArMF0ZmtiigmO0rz4gqaxUWxVS5BjimSJK6SLyKZYNGetctmjPaIHBWWRwoS7kxeH19fh7D3TjgW2tBgjNm+a1E/DcOg/X7Lhj1KJVUMthJaw6/eQG/WE5FrJwEXDK+547lYCb416dp4zWWqnpeVi3TrvzeVyIsLwFXMUMCfw7dz46Wc9xldDX6Dd7qIN99Zat8wQ6r06OYyGTgdfpbCS2MWXmQ5D6jZ9jdzP5n1ZtnkumMeiVY5eSbVidiMeZB43H+ia2QfbDDMd284hqMdzZxn9oqP7jywq3ySlE9YfXz1zDm2ev2SJJT1cHDh08gL17dqOvv9c0IjQGKK7bVDbw1dTYYK7XvRXVwh9GZ86cw7/8V/8a/+9/8S/xh3/0p5iYmKrcWaOfN1rOlTGeLGOKLMlyhm2T46E3mUVxOYc8ef0sQ24xh8ISQUsiB0+K/L/Md5I5FPk7H+eziSyvZbHVm8d/3F/Ef7e9hP92B/DbvcBzLcAjDcCjDJ/m+e/2Af/jTuC/2VbGb/UUscGdZxyMn3EpviLjKyhOXnPztzupfc2AiYSLYKoWs1mp7WXAzBH9LbEjCkDd0SHeReqBHx9p0FBgx5ZL2cWFGKJLSZtspFtfKGoiJ1NHRk39aWo+g++dWCCAktEv3+/agMK2wyj3bgMa250JRMufpDs6udyay2mEABSviWFkAjzXx+oB5/LHEow0XDmqTcqDATaXF77oDGpHr8KbiCJUW4uNGzegr7ePAOqDDRZrtEYflbT6f+See9DW3o5SgR09FYNL7pHTcUe1hf88ZDA8S1MozY6isDDLPlZCV1sNjuyoR2eLdod37Elkr6GjmOfbbf422SU2eandSsUv4PfY6mqKzKEBKOvft19U2vq3Rj9hssFR/22UcoZFMlUKuuDUiN2xM/2uVrkTCAoqqjM7N9TgyXua0N0SRDZbwPxSHEtxjuW8LxsG7fl05co1nDhxyvYm02q47snzqtT4An6vDcnWLiw5J4UV24qPKSi9ztYINva2YHN/m63E19QECEo4VjPt6jfeDne+r2/RSnl0KYHh8RlOqClb/W+uDZhHttawD3VBjv181j7jHVS9pr7jSG8r3/wepHtihGU79di2ZpNwrW+psQ2IS7FFeI5/C97TL8CVTWn5v/JWhZwi/GQHkY7y8pYhZ8Zxr5ROoJzPEXSUWVceW+RRnQZ4DDIEvM7iz+rWUP33YcneYPplguGWsB+Pbm/Cnp4wL5UxQW7senQJ06kUUuR/VNcOg7U68x+MnDEV6CFfcbCV7bq2BtliAYtLBPgxjvGMzzYiJeXyRQJ4OZioqqny76o2/kND9R/TqygdVBaBXRibmsf5q0MYHJvBAscA5Wv7ti347GeeMxU+5VH9XqTv1cKKjjJhaKh42xN4UjofhLS31dTkFG7eGMDAwC3zqLlGP5+kFsRhGGqlFniuNaQ42ZVo1gnEMCCuQpJhniBrLKGFqjI21gN/a4MH/68DXvyboz78t4c9/O3GtkanR70nMY2DrS781hY3fn2TG8faJbxxxud72tx4vMuN+9qA5iD5F2IOTm3GB7nZ8BVWIvmA9ENy89FJHUvevgqFAs9LWE4UMTqt3exzGJ/JYmQyg4GxFG4MpzBPFIpAEOUtB1Dc9yhKld3Onc/Q0MShT9wAO6E23bNd1LXXk9ki8RPEONjDTLRaBh8XKb6VOJWIBpoS/IUM0WwUsegcK6CAunAYHZ0daG5pZtZ/bMW6RmtkpD2herq7bF+ottZW+NQ32B5NCpVYtmc88xPwEOCXl5fMi1h7kx99nSH0tgdRWyMJAcwepibkMUmUtW+n05Hu7EjGIDIOAaig32VMYDpTsJV5Z/5kv6j2wTX66RLrwbEjILPOujEgVbl1B93lolT7tNjV3RbEns11pnYtlT5JmmRrJAcTkkBlMjlMTE5jaGgEc/OLxOwFROrENMnzasBsimwSsDZVbVTV48dDYuYUtaRdUuNTkA2ILXXxG5R6NTj07vSrDKTclM8sLDs2VPzGroaAgRzz2raS//cmlYmY9GoSdylaI13X4oPAVkutH/dtaMBn9rWhvy2CQjoN18BZeG6dIyfJPqyO9V4RfaKJhSI35zlyYOkkuSAHvMsRTshfUUNmfQS1OPSu+rtdoB+laPWOgtQ46wIebO9wNtiN1PhZ92UsZTIYIdM/kUygwHqWW3KnUfzwNrSa1LYliequrcORtjZ08ihPgNFYjLxU3PJQtecyG8CM9j5zpMMfFKzcnZwvVNzqvpdvjuGVk1dsL7RagqHt27Zi39692LZlCxobGi1Nx15J76k/MQ98t47Ar7Gx8UPbgicJoGbn5019T+fiH9fop0PJRAKzM7NsW467+g9NbIZqiloGUvOQPZQ8XHbWAA90uvAbm934Bzvd+Ee7PPgHOzz49c0ePNnjxhc3evCf7vTgd7Z58AWCqOf63bi3w43WkByaOFH/MOqoceHpPjd+dzvjYvz/mEFHpfWf7vbiP2H8X1jvRkeIwwjbsNN+nTb8Yejj5/Qr+ZAxltzIyjvM9k3dCIXqDEBduJnEiYsJvHFumZ0zjlgsh0IoglLPJpQ27UOpbwfKgRqUtarOiFbW/TQwmN1T2AFQGpgsLZVoJdijlec/NrJEnDNLxgV/Lo1wdBrF+CKiZCxkg6X9DZqbm2yQ0SC2Rmv046aaUAibN23A9u1bTNdcKqWesWvwsG26ygW4J2/BffMcipxww+Egdm2qw8beECc1MRXWlMl0sp8yaNKtToIrVGn6WpjRs6bqF3CCGO1UpohczmHS1+hngKyinFPOCaZipnpybDFUmXehVZdtAY5BhxCZw/bGgO0RJrfmftZ9vlg0oN3cWIf1vW1oa6pDfTjAYxjre1qxe2uv2R9p41oDMYpTERs5vz9e0sTn4AypLylUpW0ipVg5Jd09dRuqGbRZsGw7tJovta+WOjmKcFbOnQWC1TE5/1aIp5J4KFg/qlx+PxIDrvxuIwP+/J5WbOkMwyvmk33YNTsC99SQbY9hZEz4Gq2QClgqK8U8XPmcI43iNTlOkT2n6lS14+e5vPCJnCGqWjPv2Rs+EOldtTsB5lDQi57GEDa11yJCQJzlYDi0vIyh2LL1F4cXWNVWPiApDYEouTOXd7+2EHkitpd0NoMUgbbUZ6vjdTbHtpvKsj05Thc+Klmp8H3FIbun6bklXBkYJ582jkQyjc6Odjz0wP2215MkS05S6oNOPlQo2mKgrq4G4UjYnvkwHvekBhiPJxCzfdzyrMvbrtrX6CdHqs9UMoUzZ8/hr//mKzhx8hSi0ajVz4ehakvM2/gMkO3A5noXPktA9He3ETjt9uCfMPzfGP4xgwCOgM3f471f3ug2SVJ3LRDxEYTl2cYSDGmGSnNbTWqCGvpt+K/cXxd24RmCqH/IOP8Bg8DZUQKxx7uVvgd/Z6sb+1oYv5/jMd/JOYPEh6KPuXWyyNSr+BXS6440hHH00Fb8zq88jnv3byaSLeDiQAovnYnhByeiuHRzmZM8Gb31W5E/8gyKnev48QVO5BJFV0qBpMmq7Pah7CNcDDBI+mSSJz1TCfa4qqxabR8jMcpylYvUnjqJJYRGr8C9OI0SvzNUV4fGxgY0NjRUXlijNfrxk4xyd27fhkMH9qOWAF4SUc/YdXjmxuFOJ+AigMLQZRQSMbbNIO7b3YhtffLwxS7KPiohgdRdfAzqNau70+qFCf0UIyDVptqgB+EaeTUDGc6SY1RvUosfS89bow9FTuVpvFT92P42nLm0cm0Tiz1SqVNDSw7Z0GY/nXs6z3PCUrs4tq8Bjx9pso125fAglc1ix+Yu/Nqnj+KzTx7CUw/uxfOPH7TzTz20D1vXdxoDJnDgxFeN9eMnfafzz4Frd6ah9DkP3eXOarLPJslORaFaDGLETZJh0fCPE50FMRi3Fxuci44KyO3f708sfz4iBjlS48WGlhpsZJDKoDaexNICvJfeZF++4RScNC1+WJSfGFKBqF7YwMtFa85l42Ic1VO1O2t6JAHaCn4iORf1951nH4XUpiSpFTLrqvfj3nUR9DQEkCkUCaDiGInFCZIdd/ofJZ1qG2vw+9FfF0ZTIGDjr9qzzCPE4EoqLIAhj5Sy4ROosuL50FQtC63wa5NeL8amFvD6qasYHp+1W1oY7u/rw7FjR7Ft6xZ73tLTW+zvliz/yB5KGhEfdq+nAuOanZ0zyZOAohxmyOvgmjOunzxpS4jBoSH82V/8Ff6L/+q/wf/6v/87vPjyq1Y3H5Y0zi3nxD8A93e48Pe3e/CfH/Di0/0ebIq40BBwoZZV3ESWfkcDAU+vG7ub1GkrDVnNMsm+MME57EwO5Vtsc0I7q0g/ZW+1kCkjmi0jWwFCcc5hy/wt88fAyjjgkBY/BOaOtQM7GwnwGIfUCD8svSPaj4Hs2/SHgR2h7v/f3puAyZWcVaInl8o9K2tftaulllqtVu8L3rDBK9tgD4MxHzAYsw/bY3nADDyGN3zzvRnmsdnAwBuzGLPYGBvbA3bbbjd22+5Fvbf2taTal6wts3LP+875I2+pJKu7q6SSSk3nkaJu5s1748aN+CPiPxF//JGIL3tlUoMgV7GFQtkWPVZEijLdqA/uQnXbfnitndYwKtOVgcpCW4DJ/4FYwrlqDos88Rf78ToFHXyFkhlfKeYxPz2K/MIsG48gBgcGsX3rdms8mmjiekEuYfftuxX33nufeTmqFwrwZqeA8TMIDZ8AZicRqJaQYCPV1xnFzVsT6OtyHitFiIw8aX2ABgZeFlQw2Vq0piKMK27roAqlmm0/kFtyo6EWjdWTRv1v4jqj0UYRUs6rJFCaUSlT4aqQ6JrnvUaxWOt64fKvg0ixSMS+7SncsbuVClQYS7kiRsazmJvPm9nc1oEu3HLTIHZqNqozTYWnxWYBfOXvFRNMYQsjGY/ZCLocHvnE0w2cNTLlJSAl0mahTJl86Rtk5tRgZvZdDlwObE7hgZ1u76zq4gKCZw8hOHnOfjftw0/Hqz0oz4w8qWyCqMukn7qBRyIhc+J82Tm2cY4bNPhjN607FK+Tnbq5tN/Vm7R1c9pkfDifxwiDFDvJhCvrtUF3KMiVeYYkqiMWQ2uDRJUrZdbBBZRKZTPlrrCOLyyIUEkDvES2VxV4F4NlMf/U6lWcPj+JLz9xFGfOTZjb9LvvvgsPPHAferu7jORb+nRT46h6r73h5DVPM08v5678UuhdxicmkJ3NkpPWzXNfV5ee5fqrJq4fZufn8MKhQzg/MoKlYgnPPX8IjzzyVcxmZxtXrA4y11OIhjzsJln59zeH8B3bgvzuZntGlzw8l/Xwwix5wYtNbkkoSY4CEzUEn68iMMQLndgtQ2uoPnO+jo+frePgVB1LDYL1xREPf3ykjgeH6zi5oPW9dnoZVH+QpnglbampLDXs9JqwvgSqUaEM+sigDimdjJs7WVn1atSkVC6jXiWbbO1Adc+9qG3bx7doMxM9F0ejUutTgLkd5r1qJEWi7Bo94PqCKXIfmJ760iIqVFArM+M2AiTHEfK+F481CVQT1w9S2rq7u7Fjx3b09vRSAYwjUM7bvigtzz8Mb+KcLTTeOpCkkps0V+UiTILIk2aTpCSvBhrVVQ1oT8ewua/VZqHkxncyW7JNV916lEZcIlEbUEebUH/j1HcpkUtlecmrocYOxR+ZV9FYKS2Xz+ULypUn0NkWxrb+OHZvSqNdI+xa+zSRxdDIFAlGDZmU1khFqNg1ZklW9gGvBDSSG49FzQW6bTJcr2GevfIie3W9zrJcvwSsv/JD49xLwr+IhaIBDK2luWdbBq1UwmuFPALjZxCYm+QFvNDMmF4+Da82BLTPHQlUkCEUakGRcj6bp37BowiOHKIoKA/XP/d88uGZi/T+tjjSsRYSqDqmCkuYLBbMdHZZdq40ASz+FuocO1oz2K+9lCJRFEoVzM65fdeiJDd6uwLrpWaiVO+F1cjsSuh6ORJaKpSMPJ0cGsfY1BzjLZHMpGyvp/vvvReJZMLq/Upo5k96njbKFfFZK3kSSuWSESgp6Up5R0c7+vv7bBaqiesLzW5OTc+gUChCa+Gmp6YxdHbIHAWtBSJJ4jLsPmyW59YOzTY5uTw17+FBkp6/O1nDXx2v4e9P1/DoRB2nSHSeJ6l6eLSO50isjmTr+Gee/2QJODgYxrGOEI7zms/x9w+dqOGzjOOhkTqOzHk4s+jh2DzwlXEPn+e5L47V8QLjkpO/y7XJRYrx2UVgOC8iFPi6WarVYH0JlEFJ9RsNdg5U0LSxoby6aESvRAKlEVERI69rENX9r7EZKI0Vwa+Y6oX43TojVkwvnrRNc408WdT6wR2uefDfRV/0kWkI5BdsrQmyY3yvMDZt3oQd27fZ/gxNNHG90dHebiRqcLAfrFXA2GmEjz6O2vQEIlRuD+xm53tT2siS9nIS5AxCzgE0Qlp3gv6i0K9SqKUstGvz0AGtfYkwrjpGpooYm5H9vT/a6u5Z8aGJ6wmbqVA517EoV9okUCo3W+xt7aqucYdGA3dZSAVVXDJN62prMdf3B3ZljHifH8vi2SNnMZ1dWJYNkTMHEjg+/5US/GSnknF0dbQiEaUSXK1iJldGlvmnUcmXlmT96kwmfVPJl4VvzcCgeqNP2nNKsxjpOPuXSsmRJ3nVlLMEv9x0eLUHgeVmQX2xCFQijVAsjmI9YOU2J1NTyn/BZl8bhMJyef3gS47KO9oSslko7a9W5fn5chkLDFqT5K7ks/20rxFaK6fi353J4J7ubrRTxygy7rm5BSM3ZuLGvJBeJcseWfjoUZeT9ZcLUpazczk89sxJHD8zykg8dHZ3YMfO7di/7xZs377V9J0q9Td7r8Y7yV15PB4zAnWlVjgigxPjE8g2ZjlkBrhl82Zb29vE9YPWOVXZ/gW1VEUDFDwnJxK5fJ6/rc3GjVXQ2s++BLBVOw6tqIKafXpiyjOCc5hE6UtjHv6ZZOjT52r4MEnVnxyp4W9JkD7Fc3876eFj5A//sr8Fjw6E8MiMh0+f5e+87i9JvnTfdJHqOMOTU3UjVZqRGs55YHOKAT6/Z4UDChGnUf721QkPX5sgmVtgU0ImlLCZqLXhGhCoFdBUO5W2WDTSqOTskDTNTFKEjh54fVvhdTMk23itU9DU2OhFzaVggJ2/9oLS7yJQqrFWaxs19zpAec7mZfmT3gPaf2J6xIhUC8lhb18vBgYHmtPNTWwINOp3x4Fbccue3eaFrFqqoMZQr3pIxltIoNLYvzNpa1pkmqXGQq591eGb57CXrU6NesfQlg5ha18EbamQOZA4N17C8FTJlEcbKLd6Ily/OtqEg5GeBkSc8iQAFQ0BEjLhq9gqWY2Ku2ZsuU27DPw2T4Q7lQjhtXe04c5bWtESDmJ4PItDx89jdj7Pdtpd+Uotb9fnAOlEFD2dreYWnVmH2UIVc0sVm2XVTEIjOxqBfxSWX9mt+ZLJpEbjGxnyotAT3VMbR16fioVtE9hUrAUREVd5l2P/gqUcteiKi/Nl4n1VwO//A0F44RZU40nU0hnU0x2ohGNYIHkazhZwZrpgBFgukWWSqbzzs3BdslHPt0rk1pJq7ymZ10meSvWauRzXZ0vqMmFeO/yZ4J5EAttaM0i2yGSvivnFRRIozRCIyNTN6UNuqYAlkih5xbOkXQYXZO8CRJ6UVs1eadbp0WeP4+jpYUvyPXfdhbe9+S3o6em2tVcX4O7Rva3pViNPq93r6XIQgRojgZrJZvktgN7eXtvrUGuvmrg+MBmQUzTmfzqVNFIsEa5Qlss16hP6sgbY5ZJ/ypHCyrvZjaCLKr2cPLx3T4jHgJGdfzxbx6eG6mbW9/Cohy+TWEWYnv4WyshiHSOzjhhtTQXx5k0h9CYC5gp9qujh4HQd/3CmjnP8fUsqgM0MPeTf3XyOHFFI1cmxP3shW8dvP1fDrzxe4z0ieQHIMEdpWiuuEYFSVrEjUQ6GQlTimAVMoFzEVlhR5GWvcvN9qN50l5nlaYxG4CX2WbfJjYTWOwUizAE5jtCeUCtL4DpBj5QdvI3SyPNPbs6NDC6xg2PHFmoJo7unBwP9/W4BcBNNXGckk0ncf//9trmhTB6q0gAJzRxs64+hpz1irsoNrFaaFQ6zxZC3MX9U5qVgl7iKgEQsgI5MkEq1WysyPlPG+HSZBMo1khcq6SoibmJdoRy3zopHEadiqW4zTyqSclUdIT82iscvpZeCrtXmr/FYEPt2xrF3WxLpZJTxVs3l9/j0LElUjtfUrH28VDF7xYAvKo+xHa0p9lVRy0RtiDtHBTxve53pvdwovYO+MyivLdNlquKhTMVV2a2xv9XAYrEC0RqsINpIohKRsJlSWdyFRXNUhOISv6j++s9/NUMZ48iTJ/1A+dLaBW/37Qj2b7FZn+fOzeNLx2cxl6tYWeQor0WbeQ82yvDCkOgVQ+XGoJjMtQPjtTFfBimaIt3LdMMEQmHtkHWAktyfiGN7OoUYSUqNhKlapVJL0iST2irlU2E6m8NUdgHaYkLOIC4HpVf/LPn6F6hbf6BZ19PD4zhxdtTWOKrdyKTTuP3AbfiGB+43Kwc9U/f5OadnyNmDBvCu1HTPhzboHR0bNW9v8r7X3dXpTPjW6Aa9iSuHT6Akb6lUqrGWLWiEXOTZtVWrh9YYSb8YZ/N1nurySmh2Ss4ljs55Zs7XQ71Crse1N5RUlTs6SaLJnbVeak+Gv8UDNlv1tXEPx3m9kiK35jrOlT0jUXJK8f27Q0acniaZenaG1zL+o7x+XN77iCzjf44E6in+rt+kt+h5kug1vp7hGhEoQqUQZOYXWDEmssjOqqNlcxAKw0t3orZjP2qbdvEaEiMRE2tgGPTfZq54Pt5q+z6JhFl8K3HJ12uHRpo0vF4pITgzwk5tAgGSpxYtPKagaaftTKaVr3vtsrOJJl4MmvmUCZ9Cmp2evHapa9/aH8f+nWm0Jt2mpoJGLGW+p5kEUyZ0vvHbS8G/TO6s0/GgORUIsl7OLlSQXSibgwJXJXnVdaubTbwYVN7OE54UOg1e1Rg0Q6KmdPUFpOslM5KhbQNxHNjdit7OiLn8HhqeNi9dZbIzf+PNVxqJklKgFCv9mn3Sel2RKFl+ZfNlnGePPrvklIoL2bbyHd1JpzS7PF/LSO3ylcw+bfralmhBOhGxvsQrFRBcnEGgrH1YLkrAqxjMMeWDPPFGnVWKl6Jyf9OdCAzs5E8hnJ7M4+DQPM7OFDAtU0xqV3nK6HrKpsXViE6OIwokaDK3Uwm1iFjI/MmExl2zfFwj/BTLG19vPIF0VMsh1L57KJZLWMxRr6LSK5HT7JPcmdugyaXP8yMiVnwkSABZv1Wfnzp0Bk8fPsM4Chgc6Me999xj+z5JvwmTKPntiSnSDLFYFK3sbxIkd1dDngTNQI2OjhmBklmi1kB1m8OKplXP9YLKtVwmq6GEaB8vlavMM+sy66OMrXUGSuRHJGq8AByaBZ4hodE6RWEnyc59PdRRSHYyLGLNJIk0vWu72wD3u3YGbZ+mb98axBsGgvabHFHsaQvg9s4g9rbrM3A343h9fwBvGgzgO3n9e292+0bd2RUwr3/39br9o5QWYTTv4bFJD2NMk2actD9m6ArrpnCNNH41HIw6HMbY9DwefvwwTpwZVVVFsL0XXt82eN2bSKTazBzcI4FSg+B3Zlb5wxF4yQxLgTTUKuxlTCP0/VoHJUhB71MpIzh5HoHsGJNURyrdir6eHtswrokmNgrqp2U+EaFSoXV4Ijbi8jsGpfCm2RiGzTxD9Yuc39Y+aQbK1TY/vDguXKH7A0iwNZJpoAYQclTMF6mgmIc3qzBN3CiwUXEqRxoNX1yqIVfwR5AFlb9KdPnExeCFusKaQF4it+YDXVG85b5O2xtK5monhyZw5NSILTz3N/W0eHnDKy0oG1SPZG4uxVBK5Qzl+oWRHIbnSnwv3025k3L3sXGicb8OZsrXUDTXBq0XhpnxtSf5fPY3nsxpNPtUpVLjP/TVHny0kDzJMoWFVoulUO7bidrgLnidg1j0IhiaFomaw9PDi5haLGOpVLM1UY4EKFwa4RqxIopCuY6ZnEhazdrdDGVIISyBsgsZJBxXAJNNPkRrUtIkFjLl64jHbFBDjhdy+RyV3pLJrtpj34zuUvm2f42jnybNREkB09KKqdkFPH90CMdOj5qifMvePXj7W95irsulVF+6B5AIvm2W29G2LiRHrrPHxiYwP79AbhxBG3Wqjo6O5fdp4tpD8uGTca1l0z6Tyn8RKBHc+kUmnC8PERSFpWrAZns+dqaOTw+xrhRlghfAv9kWxDtJekSQBkig5L5cG91q89u3akPdHW4/qLu7A7irO4h/tyOEf787hHeTYL2G5GgfSZTcnn/frpCFb9sSsr2j3jzIc7zux24J4T289rYOZ6Lnr7t6csp57utgEyKCR2ZhNeJK4Pd66wwmR70NK/S50Wl8/HNP4PkjpxAU3duxD9Wb7wZIjoJszFwnreSrsdGB38IxeGocW1gx2XC4t9PvK4LOXY+w/EimQ+u3spOozU2jTtLX2d2Nm3beZKMwTTSxUdCi3qnJaYyPswNaWGSDV0U6EbIZgx2b4lQKgw2ljgRII+0R2etLqBsCbh39i8N+5aUy2dNIfUymRgyaxdJeUIt57TekDlrXNeJ66SibuFZQGfCPzHJaWqR48RsLpkgFsiSTPiskXcF2lx/d+ozLgecbv+l+EWS5wn/dHW3YvTVpZkSnR6ZwlArXQq5g1yhW3WHE7RUWBL2jRvDzS0V7j/lCDU+dW8CZqSW29xc6S7nPdutfHPRJ+enIk9uLSNlx4YpVgNdrPVkyEmRgmlRuWrRdKjJhPCpCl8Wv7uBDGRRsoY4QpZYmc74walv3onrf2xHZtIMKeRn//NwUPs0wRXIjj4qTC47k+CWzMrrVQndaYFmpvBQW+KzhmRzlpcJ2VSZEKWwmuQgzjTYbJKxJGC6F5ElrV0PYkW5l0KbLQVufJ6cRGsxoCYdsQ+veLq1TDDn5Y9ouDT5UtYPqA7yaedU8fnbMSFSADUZvb4/NPB04cJu5Ehd5kqt//26lQwN18si31s1yXwyLSzlMZ2dMUZcr9I72tqb53nWGM9WrUk5IoBLUG0TUNarD9kcbOJcqGkhaPST5iquNaryW337qbB0fOFTHB4/V8dikM3femnb7MWn9k65Ns+1LsN9qIX/QRtjRxvSQ9oq6uS2APSRNIlutvE6/tUe1zimArpjbT0rIsbmUUwmZCMokUJ72Pkni9suP1/Bnx+sY0b5SfLY29hVNadTQK8LVS/7loJygUleZz+H0uQk8e/iMmfEFRIgGb0Jty154kYR6LF3s7tFrWK1nkhIkJHGGleRJx5XhukHpY1BaKkWExs8gODVidjE9Pb3YtXOHLaJsoomNQqFQwAuHD+HwkaPmglSL/gd7Yuhs02aEchTBi1hnNAMsT3wxNjpqF9WArWX0RTVB6zNiJGCahRIJW6KSuWDe3pziqItU/XVtExsBqfJScjR+5ZyEyNNbvliz4GYK11A+vFyT/1IEE5SlLb1R3LQpic09SSPqE9NaCzWHuYW8KXma8XolwVcszTU032Eht2QL8oN8F20SfX62iInFMgqSbyfezBCn0Lqa4/Jb0Cnp53JcYOfWmBW6PExlVMEqkWU8I7RnvbLy9ZrB8sI+yO7SWanEtDl4APX2flT23AvcdBvqXYNYrATxwtAcPvLEGL58cpZlqLVQNZIpeVfUjKLy9OJ89c9QKuz7pdDT/RTofsn7+EIZjw8tYmSuaGuUdre3Y1dbBxW8oD2nMazgbloD/OfokwYsWigX21tbsT2dsc/yZqy9n6KxFnR1ZtDX0277bWqQy8nni0Op0ayxnAodPjGMR586jompWXSTML3pG9+IO24/QAU62kh1Y1aZbYD2vYrFImgnwZGJ19VC8Wpbm+zMLErFEpKJJDYNDKAtw3Jt4rpCZWFu/ynX2vsrwSAP2tJ9KyTq0+ba3B8sWz38mSiR9lOLHj58so5fP1jDT321ht95rmYuy3Mr/OQ4mbsYOicupaAuRt/9oO9+t0NVxDzw/V8Hq/ilx6pGmn6dn//kSB1fHa9juuCRmLmZp/XAOkWzEnwTNmzal0AV88iJ85iZXUApGIEn8z2Z7rX32CJQ6yAa91iDpQZNU7bxJBtFeV/h9zUW1jWB0kUhknvZ0OQZBKaHpVGgq7sHO3fuRGsryV4TTWwQcrkcnn76GTz/wiEqgiX0d8ewf1ca3e0R1h9XhaQk2qwEWzKZ4ZnLccPa6pe8Y4ZDnu0DpbUaijtfqGI+p1EqN8VvMd8A1fbVBzefL8hEU0RZZS3yozKSCZ8zYWrAF4FVwGSIxyh7nh2DSdy1tw0d6bARJ7k8HhqdNnJ2wZTvlQE17XovEacxKpC5paIpidrQXaYrckAwPFvC8YklzDH/VG/8e1bCV7jlNltBSsal17wcVDLVesAWWDcqLSsc81PHJi6GMkt509gfMiCT/2gC9bYeVG65H7U73oRQ9wBml2r40oksvnB4Gk8OLeDcTMkchIgcS1lUzvpl5+DOvDTc76JGdcr80EwBB8/OYXS+iCT1l/0dXdjX0UFFTQSqoeOsqHZXAtVhEev+ZBJ9jdkt24+JcrJ9UxfuunUb+rq1zYDWXun0iz/Q5Jd/KiRgc4tLOHl23PZ90jO2btmM177mG7Drppv4XZtJUyP1wfs026SZIek867Fti2a3ZqiYT09P27MybRnbV1NOKZq4vrB1nPJTQNHRzJNMmZPJuHmalhOJiYlJTExOWpmtFSI+chOuAQV5yZMLcXnM++CxGj56uo4hnlst8lUPx+YUR932jDo5775/hQTpb065PaU+c97tBfUvY3V8hc/SPlF5irLUniibDaXHnsg//HjFWOfejklRaliJZdbxyMEjeObwaRu5CHX1obZ5N7xMF1NP8mQvoH+EXoL0NCBSpUqpmSo5kbiqV1svKIUM6jhrZecVaX7KOtmu7m4SKC3cT7lLm2hiAzA7N4tDh47gxInT1qlu7U/h7j0Z9LVHxfNtnEK6RiTiFGr712g4XLBa+BLwr1QjK49rNWRao+juSDHOoJmHTWbLrPMXFmq/XIxNXAs0yoltqb9RcoSE2aOSJwKVL1ZtxNl0K9OiGresEmaixvu1tk6mfJrlzC2V8cLxYRw/PWaevDTj9UqCmTXx/9xiHiMTM841dFgbtMYQkKMC4uz0Er5ykgrynNZ6Bdj5qgZJxvXXfXbfPZSpgDgCxRN2dpXgpeK2i2WWU1ker+oIKh1ylKC+cA1R/avGRfnAL5pKj8TgJdkHa9qV+Vbdth/le96G4J474VHv0BK2J8/O42NPTeExHicWyiRWZeQ1E8VMv1AVLgxAvBis7eRRRFqzkkNZkesczkwt2jYBPfE4yVM7dmVIZoLalJkxXmFjuJwSza4xDq2p0hqo7kSc6kjAFFm98u5tvbjvwHZ0ZOINb2mN+14EAZIvvUV2Po/T5yZN7mUOODgwiL0377Y9LeXEQRCpEvRXa2tFnrQ+RuTJ6s5VQu8wPTN9gUBlWrF586YmgdoASKets/1SUPsTi7Wwn09amWuZgGagZmayayZQkh1fJGNkLp1sVuVeXCZ3QzmQ4LjZoVMLdVub9GJQHONLHh6f9Ix4/eZTNXzgUBV/xs/aN+p/PFfD//NMzcgZuz70xgPoT/BZbEI7+Mwkm1HNhNn4lMV49VhfAuW3FKxoC4tL+JcnDuOpF07aSF64ZzNq225FPdXGWsNcYi23hsj+eqjzXo0kIZFxjaK0Pv200cH9UUsCjwpCvVRCraS9FjzzTrNzxw5zI91EE9cbGmXUlPrE+BSGR8cwNz9nezv1dcSwpTeGZIIdOOuR+kB1+DK9015Qdq/91fHllYaVsA6Vz21vjaGnM4VYSwSFkocpaiky5dNAiM1urT7KJtYNKhv912h1AHHKghEoFsbikjbWdXsaaVsG83RqmpYvCS8PKYOSuS19Udx3awqDvVTY2JdqX6hz49OMv2guzW30W895BQQDD4v5IiZmFlDIFxCMxOFtvxXYejO5SwsmZpfw7PAiJhecMwkJt/LUDTw04qC8KzoRTLf3kDu9alAZlQKzsKR6VLLuD0xHLZmBpwFFjYTYda/ysAyX9wFmdKAlap59vXgankztq+yf4yksPfBtKH7DdyDU2oHp+SIePTOLBw9P4+HjWZyaLmJeZq0kQVq/qcjtEcx4F/PlQakxwqXZ/CkSsc8emsaT5xbstz0kHff29aEvmbC1UFqOYPGYXvRiMb48VF9Zc838ekdbBjtIMszVPd9d5rlSbquVhoMYyZH/b4WcLwe9J6/RVedGJvG1Z47h/OgkUkzz6173Wjxw//2Ix6JU0SoXJVnthTyytbW12hql9SBPgmY8pJhPMWj9jQjUpk0kUM115dcdkg9tA1CTUzeWfSwSQSbFPj4qD4w1zC8sYEFrrNfcuF0M3S2nDnIfniaJmikCHzhcw397toYvj7lNcS9FlXJ+ZNbDR07X8VtPV+34BInUJ87W8RcnavjbUzU8PlWHjGBEnrSmSs9YKcOXxVWK8ToTKHUC7DwW8hieyGJoZArTM/PMcL59Zx/qW/YCKRKkhl233s395ZENn6bgzW25GkGVoP2wwUE5rPQXFhDMZc2lrMygWjNptHd0XGK+t3xTE01cc6heDQ8P49jx45iammHdq6CjNWxrn0Se1OF6JDRqGNXfyqRLbshXQt9W34aoE2ZdYIfemoryOXFESMo0AzU1W8FCnvWaz7G+tVkNNgR+eypTugiVOBEolUe1rI11a8gxlMsN0yUr+DWUPqNWSMSC6GmPYvtAEgPdUfMCNjE1j7GJWSwsFky5kqmPKWo3ePDXseRIoKZEoApFG8irbb4Z9cFdZiKWY36NzhVxPkuSNV9Gib25xggYgcsX++sg5UJEU+YwflmsCrxHZmXzSxXkbDNUaQJJeG09KzzRKvDaV3O4BJbLLIZAKIxAIgWQLAVCLZTqIOqZXlR33YXKa78TtV13oChX3Sen8MnnpvDY6XmcmiywPEvmYELelS36VVQHK1eWl0z3PvXspBEzlfndPd1425bN5m7c1pLYWLegBK4i4hcBJZRFH0CI79TKd2uPxpAkydFwumYD5L5cM8FyJqFrl/81ZFyQ6Egm1WdIIe7qbLVlFqfOjiNfqJjLcDmN2LPnZsiNuIiNS7NyxZFG27YlmeT9bmZ2PVDTOsrJSUyaaVjdtuHoYz42B6WvL8yBBIP6d+kLguQgmYiZCZ/keXFx0ZYLmA6wBig6ESDNLmkjWx3lVIJVxs0I8TicBz437OG/PlvFLz9WwX95qoo/eKGGPyKx+n0e//OTbsbpz49rDyfnJEL3FWsBM80rMT6ZP6seazxEz9N6KK2t0rpUmUX7Qc8u8JyCftP1kvQrqaLrS6DYaaogzo/P4NS5cTLWPCqs9nWSJlv/1M7OIBKzUR6/Yip3tTeUzptHHTPvayRLl2w0lKtMYzA3h8DCNLxKyRbYdbOSZ9qa08xNbBzUeR4/fgLPPPsc5uYXkEq0UKlNoLczaiOkK6Gv2mdGJnxCo41cM9S4avSyNdmCjkzMCFmRrZAjUNUrboiaWF/I1EyzjfLEp2WlaksLxRqmWU4iUYKvXF0JtJfYnm0p3LYrjTiJ+STJx6ETw85ZEKO9sMbuRoWrAE7J1B46RczMLVCW2eOyL6p3DKDeuw1e1yDqiTSWKOPHx3N4djhn66I0OGFveMlrqlMXiTICtYo65pdBTeSJ5bNYrKKo3l8ENC5C0GUzUZbeK620/5ogtnQp/GxRPsnChflms3ZqqTI9qB54A3DHGxHccSuygSQOnZvDFw5N4YtHszgzvYSZXBlzJK7Kd0V14Qn6dPHz5DhHM1anppZs5um54UXML1bQSVJxB0nIfT09yEQiqJoZlGJrJG69io7xxKkvdaYSJFERIyDawymXLxkBubRK+143NXukPc4GetrRnkmayd707CJlPoeOzk7zuqf1T3IOIU98/iyDbpeMylW5TLnMdI+/rxdkci7vsVpfYwQqlSaZ614XBxVNrB7SJTQDqFlwQaUvF+ba1sFcmVMelpaWLPgytRroUl0twxd5y+tPyHMeq6qIE8+rm9BnzUaJBJ2Y9/Cl8To+ftatZ/rL4zX86dEaPnSiRoJVx2TBw2AygB1p8KgNpoEu9j9p9nOaddLsk9/1aH+pbopRjOd1TlLrPy9FmqHfZUao70pjQ+TXBMW5fgi5hY2nhsZw5OR5FFixgyJPAzvhtXWzJmpmSW+noJx1uasFoNZZaA2UvYrQuGb5+wah0VgElhYQWJxDvVJGLB5HX2+vVfaL4b9bE01ce2jPhqMiUM89j8V8AZ3tcdzKlmWwW+5fnRInsiNoRkDrYqT4LVcr1cU1VTGNhNqBnXEYHa0tjFP7kdSRndcoqDPNVS9+OT2niWuNCwUpCyKVt5w+RKg8aaivWPEwPlPCLBU+FeKVEig5i1CUt+5M4b5b26iQxaiI5W0TztPDE6hq9kRRUxb8fzcSWDMaaZKsum8iUHPzedapmq3FlSVEvZMkavs+hHo2mWJ6ZHQRXzs1ZxvrurVevN/9Z9B3t1ZFI5rKI+kiolkNqrUM/5z+mQk7K8tCoY7pXMX2K6ohxOezb5H5nvrFlpX9YhOu3VoZ+F+BuelRl6gnW+GlM67vlhldIoP6zXej9o3fhdjNt/N8GI+yHP/3cxN4miRIZEgzjAuFituOgY9Qr7+ynJb/Mc7FQhUPHsnioWOzWKK8dFDZ39XWbi7Gu2MJKmQkIJagC+m7Guh2P0jAoqx8/ekU2rQ2heldKpZIooqme0meL8i3VDLW/0gL2loT2Nzfidv2bEUmlcTzx87h+JkRm1m4Ze9e3H/vvWhrazMSozf3k2wDZszDZDKFVEoe/ljx1xFS2sfHxy3Y9ht8r56eLnOP3sT1gcpYBKoqAqXvjfKXN0cR53BjSU2RclYqFu361UBtoV3JPyJN93YH8Ib+IO7oCmBbmkSKBEZrk/pY1CJEd3UCb9kUxGt6g9jO3+MarKA4ajxJnvNElu7ive/YrE1yg7ilLYCbWgPYnJIbc7fWaQtJ1QCvG+BRe0K9pldu0oFNOt/4TZ/3twN3dgbs+mSY78806llrxfoSKFZsVcBnDw/hiWdOGlsNZdpR33SzM0XQzJOn0U8VkboOPp4dkRfVItBW3s8cdS2hA9uejQ9qNj2EqmUEK/LQVEU8HrO9EprOI5rYSKh+nR0awqkzZ1AuFdGZiWDXFs1AyTueU+Ykv/LIppknKX3Ode9aoYgaKifjDfJfKg5k0m5jXm3Sq/VPhSI77sYC5St5ShNXC785pyrJj/JAGzXHIdbMNmYKS87UUmXEc76itRbIXEnx7dwcw4GbqfC0a5FxHWOTWUzOLFKh0+J8tvUmBPqjFrTxj+37Rgc/TYLepVyuMs1l2wNKnbXMwWRGXmvvRWXP/fAGb6JcBzA2W8SJiSVMk4CW2NuqO7OYGGVA8VrcTnEo84+Zcdk5d75xtX1zZ1w56fNUroThbIFpqKAWjqOqma90By/nPXYxL/ST3QyXD5ZR/BBNUp9oJ3EikWpRW1hDhWS0tHUfagdej8Btr0GQesnw1CI+/NgoPvPCtLk2nyMxkityzTZavlt8LEPFavE7YjwyX8HnDs3gkZNZFKh0dsQjGEwmkeSzVPYNMVhfNJ4vahSjbA7G4uiKRE2eNXgmJyhyay45sUkEpiESCaO/tx237N7EsBlbN3UjlIiat8lHnjiGU+fc2qfb9u/DXXfegTQJkinRjRfw64tmk5O8ThvnXumgy4tB67dGx8YxagSqjlabgepZd6LWxEtD7bWbNV0WNSNQLeGwlb9MirWhstzm20WrgLi4gtY5ae8mbZ57a3sAryf5eceWgG2i++6dQXz/7hB+aE8I79oRwj3dQRwgsbmfxEdESZvnfveOIIlXwDa+1YyRZp5uaSMh6wngdX0BfAvj+kHG8d6bee3OEH5gVwjv4+e3kYzpWd/NON7H+LVB779lXN9IEvctW4J4y+YgNpO4aXmD+i/JovGTNZgo+j3u+oCFoE7oxNA4TpwZRaVQRCjdhurm3eZeVAs+Xe1W/VZJsahksifipNkn9SaXg8pro4IOzFBvaRH13ALqbGBicSqpPd1NAtXEhkEbDo6Mjrrd2+fm2dh5JDQRt/5J8+GEr+BpHYxmI0wXa8j02qBYLiZFsRYPiYgIlDrsAPKFGhV0de8asVxReZq4jpDCozImaQ7JaYgrd588a+3T1FyFCpdmoBpzJrx2rVAzLkUqkwxhoCuKbQMJk7tSqYzRiVmcOTdha6GC7Jl8wu5Lg+7bqLAS9o1/KlQIFnMFW0fiHGyQ4JBAaWNW7TFU69kKr3szkOpENdiC2XwZh0ZyODaeR4UZ4WaifPAz/yueUtVDRX2xnfX/uef6n+2T7uf1R8aW8NiZRcznSwgmkqgPkLR19vES/a4+s5GDOjTD5YP/QZkr4pRudyZ90i80ExVJoLz9NhRvfxNCW3ejEkvh3GwZT5yZw0NHsuaqvshyyxWr5qFPjljUvkmBDLfIAU8Iw3NlPH1+0Uz/5igL0hCzxQKOzM5ibGkJpVrN1Q8lZ53gCDo/UE40sxWlntQfS6C94SVSzltm53K2qa7S2NmexpbBLuza3o+tg93oam8lAYojoJEUpnd8ag7PHjlj2xps3brFgjbMlbKsJRg+cVKdEZGJtLTYsgWtibm0Hl0tlpYKmMlmkc/nbWPe1kxr03xvA2Ae+EiSfPKseuSXv9pwnZa5qMLyJS8DqfNq3mQxni15mGaYKHgYznv87tYiyemD1kXN8LexJQ9nFj2cXABOM+garZHSbNQWki/NEE0XPfPEdz4PCxMFmJfNHOvtbNnDKH8b5zNk6id36UN81hQ/zzJ+xTfGe87y/HmGEYYzs0xTju8XjiOc6gcyu4F4DxPOurKKWrw+BMqvVMUyZuYXMTEzh+x8zi3OYgNWZwfkqSFT4+bnPo+eRhm0QFZrn16sYl5BB7+u0Ig6hSs8P4GW2RF4ZOFxdnD9fb1UWElfm2hiAzA1NYXjJ06aByMNSrQmw2hvdeRJdvqC6wSdKZc5E3Bn7e+Vwt0tL281REM1U86lii8V62ZX7+r31T2jiauDcl9r4ORiXhspa28YfS+zo8rOuzVQKrWLdP8rgCQqQ7k7sLsVe7anSJgC5pHvhWNDmJlddO6+N7j5XomLlD9+1FeNqM6T7BVLFfe7+iTNQIVlqB+DF4uj3jWA+pY9CGU6qKRW8fS5eVsLJZflfl3TrX70UnLlaEK/i5A1Kt4luHBSa28OsWc/ODRvynColX3mrttR79/OX3mdTCJVqs1q9dKw/FE+6QPzLRp3li3abFckisymmu5Eecte1Pbeh8COW0mqojg7mcNnD82QxOZto92xhTLJVB6Hx3IYmS2Zc4/x2SIePTmHTz+ntVMzmCHRVb1q4TPmWc7H5mZxnGE4l6dSWF0eOFg32LtJkSWBCgXRSbnMNJw5aO8yeZFMxKK2xmnLQKcRp039nSQkSVvDouyokWBlZxZwfmwaY1NZtLa14fbbD5guo9mGFSK5jGgkYoRG5OlaQJ5jc8wzDSl0dXbaBroyN2/i+kLEWd6yVyJI3dcIlJy6Eeahb+VgzstATaOKsshox0l0tGfTVyfreGTcw2MTHp6c4nHSw5fHPHx+2MMXR+WivM5zdXyF13yN1xycquPwnMgQCVURGFoEHp8C43F7ST3Ko+J7aKRua6Q+x+ODPCo8PFbHlxj3Fxm+MKJQx9d4/VPTHj7D5z14vo6ZxRraKfvb2tPo7ugFEoPkI/Jt4MvgS7/r+hEo/p9f1GaEc8jnC6gz8+vxNOqpdjZgbfDkalT/2ACofZPJg0wlvESKjVjMpdMP/oeNJk9CIGQEKpkdQmrqJAKVAhKpFAYGBtg4sWFuookNwNj4BA4dPozs7Jx5VRrojKGvI2qL+1n1iMYoIj/J0YOcCeiLVa8rhOqvH0MoWEeYBEr6Zp31VJ74ZNZkUL29EeruqxQ+OZKr4zhlIxFrsdF0M7XMyVyNPZqKx4pp7RJhbTj/Vag4JuNBPHBbBvfsyyAWD2NMziRODWNqdsHaeQemh39vCIlgX+VLsZS2KhVmmUCVymVLn5QF249QTgjY+wdIXurdg6jcch+C3QO2+ejx8TyOUcGWYu2TMhenq29S1MuMV/mjTLhwhQ+eY77rVtWZ8cUKTk/lMTTNOFlGgfZuKvj3oj6w0651BKqJlwcz1Nodl+OWb5pJbO2CRz3EEwnQCHqoBaW9D6B0+xsRYl4vsD4cHlvCqck8zmcLeI7k+MEjs/izr47gH5+ZwFGW90eenMAv/sNx/O7nz+ALJFDzlQCi7R2IDGzhscsed2pujsrZFOYpS9r0tpGKq8Ly26yQ2zBltC0RQyoasd80e6qBgC0D3dh90xb093YgmWzoVNRd+MdkWYMEx8+O4vTwOEW0jp3bt+GB++5Fb0+Pme75jiMk037d1Z5PqVTaFOn1hNqQxcUcpmdmrO5pXXlPd4+5MddvTVxfyHxSy2+W854HrX1TuTunIY68y8v2WiD5lGMHNms4NCtCBCNEz/Pz0zMeniCJ0r5OT5LUyIHEQll74WlmycPxBRIs/v6JIbchrpxMsPvCCyRixxmHZpFO8RqLl/c/y/gUx3GGowyaxTrJ3xW3iJOepRmuWcZ/kNc+M1PH/oyHd24N4rUDUXQn2F6U5xjI1uqy0lDdeelafOUEShntZ7Z1IgHMzucxMj5jIwoiUPIgFNA0Ojtv63JVKDwG1WmrULRYV+RJZnymdFlkjc8vnfDrBr2HOtHZadSmJ5ivFSQ0A9Xb29yroIkNw/jEBA4fPobp7ByibKFkRrWpJ2YmRdZnWk1zMwDyxuZmoPw6tkboHtXdFfVSI+9yUBBmvKrbhXLdZjhcHReu5EFNXA0axUSos3Pr3VqTEXRkojYLKTtvbaZrppZ2ISXiCtpZ3aGgEckoiflNg3Hs2pRAWypsG9FqFio75xwySF40knkhbRsNR2hUF6Qoat8qEahiib0qf7CNa+U+XH0TE2z8Mt0Br59kprXdZpfkalzur8fmipgvsKPVfVI6LWb3njLjE3+SY2n33u6pLng2O6d8OZct4yvs6U+TkC3VSOg6+visbUBHP7VX9i8uSmL5QxMvCeaTMtyC8oz9t0bQ5ZlPHg01kMu8ryXaUO/ZhuD2WxHu3cxrqXiNLuLTz07jQ4+O4q8fH8UXj2Xx4cfH8QsfPY7/+aVhvDCaszV++VoIlW13wHvg2xH4pu9GeM9dpkidn5/F4VnqP9QRQtIbLChJfoLWjuU7mT4NOkuB1R5THQ0CJchzpMiRLfaPOeJvWCkyoaCZ+J0emsDo+Cwi1Lv6evuwZdMWpJLMG3UaF80uOGkWgZJrcZvFWmcsLC5ghgSqWCqas4Luri5kmhvobgjUrl0gria0Ggci8XEyd0EQ1w7dxiqHqKqhRHTFUWjhUSZ6bxoI4Cf2BfF9u4N4fX8Qb90UxL/ZFsTbedSaJa2X+h4GrZ36Vn5/+2Z3Xt/fw/M/oHVQjbVQ38843sXz9/UEbD8ouTOXi/MFHkXQ9rQF8J5dIfzSgRa8e4eHRJ1sa+E8MH+cFWqGqbJUW/peCo2adgVQjgjK9MbHqew8TrGCyqY8oAWVbV02A2ULy9UAuMusAbMOStPqtmDXb2huwMCkqXEpLy6iOD+PGhvHeCKB/v4BVvbmDFQTG4OpqWnb/2lubsFmGTb3skPsjFi11MJ41+FKhANUnt0MlMR5uY28QvjV3UzERKDYMUtZl1IuAnWljWwTVw+/yVIZ+COFmVQLOtuitpZDHsYKpToq6kl4pV17RXBP8upubVV7OoRNvVFs70+hLdmCQqGMc2PTODU8gaVSiXpk40lKFwVow4L9cwmxFLFf0qxcPl9EuWHCZ9735PlOSjcVSrsnEkc93cnM7DZT9Dr7LJEoOZQYkwE+rzEHLY0g2F5QppS6vL4AlwLXfXo4NEal/blJnBmfM/JW3/cAagxeXIokLxIJsDjc12ZYQ1gJzShqn6hYAgGZZ7LsVaaVfd8Ab8etJqNnJxfxlVNzOESidG66gCGGo8PzOHhiHGeHp1CiDqANZmuUg8p9b0f99e9E+JZ7EOke4AMCGMst4uTCPAlW1eTArQVtlLivL10lVK2jJErd1EEysZjpUksk/znzwlflFQ1ZuRRsrzVLdX50CvOLJfT09LhlCCQs2t/J1Y8LsLVPJGhRBjPvuwZYmF8wE/RSsWSmgh2dHUbWmrj+UPm7GcgLUuDOaSN+d07t41rEWLc1VBGrjiIyLUHPjlrbpKPOU41ATxzojKlPCqA3HjCPfXImsScTwO083tYhJxTOa1+SlEHe9HZT/d6cBPp57+ak+13e/Xaw6dzK73JTnqDcKz558JNz4jaek9e/79kZwk/cEkIv4zhbqOGpyTzOZnNkWXmmSLNPq8PV1Qw/N9Vp8P/E9DxODo0hRwIVlP14W49byKmRGJWBXc+Kyu+aebLZJ3+05EYFG6VAuYBqgaFI6kokUknbeC4kX75NNLEB0Mjd8MgIldUlJKLsUNtb0N4aNkVAepug6ibFTg4FXB+oSqhw9fAXWItAqZEUgZIyamg0C01sHNTpSYHLpMLoYk+isqqSOJXKniNQ6yAGFgWFTFxD5qN339KOnZtS1vGePDeB548PYSFfMAXsaujaNQGTo/ohk7z8UhEV7f/E7tCLpVCX9zb2S7ZfofX+JFYaEGzvM4cSoXgceRKuYyRQI0agBM+8WNmsE29RHXT6SMOckn/MbI+nVCcLlTrOzpRw8Mw8vnpqFlP5KsIdPajf/o2o7blfLtTYmTNNy+W0/KGJ1WJZ5FwZkinY7CJYxpoXlPff8tZbULvpAIID2zCPKEamF1GkPKjstUlnMdaK2sAOYNcdCO5/jZVP9Y43onr7G1DbfRcC3YMIJdLmMCVbKmI4l8OSyu2i8uKz16H4FIVoTgtls5Npb6WM6FyJxGipUEKJMkkh5EV6X7vlAvj+cpgiBxKytL5p5w4MDPYjLMcSkm93kd2q+itSJa9712rtk56RnZvD+PgkiiR/ImpdXSRQrWkm59LEN3GtofJwgV8a2a/vvlmfysScAqmx/zrhemnUebmMkNXtVL2A+UZwn030TPa0qa3M8R4c9vDcjGcOJtS0aoNdNpOYLABH5tw6qiNzHs7k5DCC5GcROD4PHGU4zN9lznd41n0+OA0MkRPtJAl786Yg3rE5iO/YGsS3M3wLP+9qC+AhXvOXZ7Uuqm4OKmyrJfGVVYJ8EMONz1cG5YCRoACmswsYGp5CYamAsBY4avPcdAd/US5pNE+Fws9KZJQNmTa+8xrk6kYLlma+WjGHcG6Gxzxa2AGm5SkmnTaPMU00sRHIZrPOc9ESWxA2TfFYkJ1dmMeQq2uEGjy5L9dyDr+RWk+IkIVDGnnnFzawpVLN3OjamholQQ9tYmPArGf/wzIngUqGSKDCtg5O5hjas0sESv9cOdkda4JkyQ8iahWSsh4S+G+6pw237UpZnOdHszhxZtxmd2RKKHFwQZ83KDC9ZkzIz/oiQlOtVpErlM28Sae9eBIeFeKAbP+lOPAerYOSilnv6EW1fzsCsTgKxTIJUBFTsg3hr/NLNQxnS8jmy0aOaurndDcfp9lANyusZzpFRN7f/uGZGXzt5JztK1Tp6Edt+62ob9tvJE0EDl7VolDKLfXK8GZYe9AfI8P8GEu4PaK0Nopfa+EovC17EHzNtyG0Y5/NvLDA4WkPgI5u1Pfdj8q3/TiKP/rbWPrFD6L4M3+Eyjt/CugaNOUyH21HLd5qszVyaT5D3SdXKpOkrBi5d4d1gaIKU7ZS1JviPEqetX5F5rK2CTRJ0kVasGCiSMWV180t5KgfhrFj+3b0dPP9eK3NlK6A2gbNCMnLsPaQulaYnprB8PAIyV/BNumVJ8DWpgnfBkEy05DXxl/JhdpHtV9qw8NUJjRpoHZyNQjxOs0umfUnQ43SWqHcVnms8qjvLWwL6zweXwjgyxMBfHYE+PR54JPngI8PefgYyc1Hz3j4CMPfnwU+PxbA09kA/mU8YNc8OKpz7p6PDwH/wPBRXvcxHvX7YRKr3W1BfN+uEH7tzhD+2/0h/PyBMJIt7v73HwM+xWdqSUJHdJUv1gBza1it9Hjj+9qwnN/8w0roMaPleW98atY23JLmVs9o8WablYhGdJQ860zFYjWlbgt1ddYV3I0FpSuAULWEllIOwQpJITM5097OSp5hsqU5NtHE9UUun8PZs2cxM5OldAYQYQMUjYSQSoSRIIHS+kKNGKlOmftd/m51zu52Mn1VaFRV6XeagA0G2QHzeWX2274FiSkMloYmri9cufsfNe/TKrMH6ouylJaTJS1L0iyJ5MCVkz6vDepAlyWJccn0Q/KnPcg29yUQozzOLuRxfjxrjoU08i3+sJaRvWsFe2X7ozpBUiklWKP3VD7NY57WP5FA2bSaXc1zviyn2hHo6EMwEjWPkxPzRdv8Npuv4ZPPTuH//dwQPnNohsSqQMWjhpjsVFgHv3p6Hn/xtVGcni5YndSmuU+eW8TfHRzBU6cnrT/07ngTKm/4dyRpA8pQS58FYjnNTVwZNEjrpJUfmdfSO1jOgUgcQWZsNdWB3K57sPSad6H8LT+G8rf/B5S+82dQ/K6fR+WN7zYPjJ50Gc1MptvhJanTMB5NuC8GoqgzrmRaszVh88A3WSxgqli0dlF1cD0ZlEkk4w1XSXJYn2JaB8XXK1UqRqBqIlCXA2Vb92rwZGxiCk8+8zTOsB+Rgiyvd+b5zmWRpTkajdrGuddyBkqeZM+dP28D7o5AdVK3aprwbRwullN9s2CTH41ZqDW04e0kJLtag7gr5eH2BNCXDCKTCKEtHkI7Q0fj6IdubYuRDplFzZKIltpgKhl5L4RywF3Tw/t1X3cmjP6uMLb1MfSE0cvvXakwOuSNWIH9UW+aRCkWxnApiLFyAAmSJm3Oq013H54CPkyiFWN/+Jp0GfemstgazbmEN9rdl4c3rtx4xn25UvBhNY+Vt2p7QOXYGanDNAcRrR3mRlT9ko0ACaqo7M0DoqX6fKPCz8NKGV5xCfVyyTzrdIpAZRrv1EQT1xlL+SUz3ZudmzNilEy0mJlWPCpzOqcUunbQme1pFsqNUayPwPpNrFVjPk9HnbON6NgOSNFz1zQryEZC5aAiSMXDaEu3mBMRmy0ii9JItOFKGzFfCBpHkSON4LVTDrf1x0mk0iRUISNPp89P4vzYDJ9ZM9O1GwEXUkECRQUyTwWuLCcS/C635SJQUrTd+/Fqy0se49q2PkPdOQJPxKtcw8nJJTx8fBaPnJzD4bFFzBeqpmioLp6aXsJfPTaGP/rSefzNE+M4l9WMVRkffXICf39wFCfG5rEYoVK+/VZ4t74GtV13mbMDJso9c2Vo4irADFyZh1TGbI2ZiDLLqs7v1UQbqiRK1dtei9ptr0dtz32ob92Leu8Wkqduc4nuKhWD1Rv32bwNt0QRSiQRJDHT5snTJFAKciSyLPLrOQ1FiERFqUOl4nIcFCIxqlJVqRpxtwG0C0K+DMmlSF4ul8PhQ0fx2Qc/j4//4ydtOwzNNige7fkkMiMCdS0cR/hQWqamp3F+eNjM0PXM7q7u5gzURmKFiGp23s1AaV8zkSdZnTSI9uWE63LgZVp39M29AfzITuCnbgngZ28N4Kf3BeyzH/4Dw08z/BzP/8L+AH6Gn398TwA/uZe/M/xE47N+/6Xb+TuPb6gcReczn0LkkY9g89F/xvemjuPnt4/j57b5YQy/etMYfnbbKN6aGcWO0DRCtQITlQeKs9gWmsSbW0fxY33n8J7u89gRmUUoUHTpXu37kTuxfnt/1/hyBdCDmKHsTIrFsu3objaT+kkESh1RTKZuvI6FoH9agGu7g6uDsoaIWN+2ZZ3AtPG/iFMtn0e1XKbCGEZnRxvamna6TWwQZO4wOjaBuflFaL1Te2sEXW0Rc+hgUFXjH/WhIjjycONEVZXMD1cPjaSLoEkpVvTW2JJA+Sb4TWwgmP9uFpL6eIxKViJCxSlo5eKIrgiUfme40mbMRb8CMuf0sGMgjtfe3o6tfQkUS1UcOjmMI6dGTMHTbOhGw0mre219lumTc2NesfpkJl5aJ2MEqpFHlk+sU/LgRkXazPv4TzNv2i/oMy9MYXi2YKOfm9tjyMRbMLpQxmcOTeMPHhrC35MwPXV+kWEBDx2dwQcfOY/PHZpCLdiCll0HUH3gW1DfsZ/kjMqjPbdBcJtYJ/jlqIMrS9sjSp75bB02S7NWdevc0m2opzL2u83ZqDxULrzOvmu0YKVcMNTDEVQiKTuKNGWLRQv6vKwn6NL1BKPVprna+0kDuzXWa9Ux1W1Lni7woe9smBOxCG7bswV7dvRTZ6vgiScO4kN//Tf4588+iBcOHbYZIbXjqXTqmi9R0IDK3NwcpvnMWqnkCFR30wvfhsEGWFfIDCFZUDnpqDoj81Z5evRFejXQJPwtbcA7NgXwAzuAH9kFvE9hN/BDjaDP/vf38rcfvhkkUMCP8fijKz7rGsWh490Lj8P7wh9i8u9+C/j8H+Ct5S/jvd1H8b7+E/ihwZN4H8NPbD6BH+Xx3Z0ncHf0LMLFUdTnR+EtDuFNidP4ycETeE/PCdyXHkEMS3rhRqpXB3GnIAZjD7N+nWyce3koo/3R7IYNiMdMlhvNMjuhulaIybueGqYQj4GQc+VqtbrRCWntk6YCdU6nBb/8bpSgzpT/vWIe9YUs6iSIYb5XR0cnMs3N3prYIGjn9tHRMXY+80ZeOjMRdJNAacRbHXajRrKKenZOirM6cVfNfOG+ekj8pQ/LZNDFKHMozUTXrBP3F8w3sUFgG61/kXAI8UjInEiIIIjgij/5ze6FD1cHxam4t/bH8IY7M9hGIiXHDKfOjuHU0Ljti6T9RNQPbFRYRuOjFAE5kdDmtUVZTUg5iFBxjJJEsX+iasyrlFm8gf+1P1Sg4fjIukHmbzZfwZkpbQTKd++MY2sHu2ISx79+bAwfPTiOczMFc/ev/P/Qo+P4r/90BsfH5lFjPF7/DtTu+iaUX/8um+lAtcRImYmKrBnWMfCPgq+3sOScJ2DqItqnUjNRbCs1q2NlrSuop9TldbGNQWadGviVEBj8eAgSqgr1nHysFRXGp7VPM4WiBe21JDXCYcU9VwmlQrKnGYEo67c0Ec0UlI1AUX6W07kC1F96ujL4ye9/O37+fd+O19+3D73dGXNG9JG//xh+9/f+AJ958PMYOn8e4ZYWc19+LVEoFFAkyZTOqDpmTiQ6O01Jb2IjcKnMOHmVDGsGSlDZ3Cjlo43K5/N5DI2N49iZIRw7ew4Tk1Ool0mE1I6WCwxFNvAMNX4vzQILpxHMkUiVpxCoLPA3npdNu7xZuIbC4l4NeMdJcadgIPBGGc3+mju9Cog0WdBn/mHt1UicRvLkJrOiDGdHYwSqQTKkvrnL2UjJ/lgehhq/ORJG6HAjBb0YG9zIwjTi02cRLMyjhZW8r68XnZ0d9i5NNHG9oY5ncnISCwuLJoMyz+pqazEFzQ1cm/DabzoXbdFO4sun1w0SfxE4zURZ/PyuhfKVitv/xhSUZhW5zrBWlv+lILLA+VHu66PRoM1Q6ld/BuqCMrg+0EJjBcninm1JDHTFEaZyNzOXw+jkLGZmc+beXHLpXDxf/7CsHyuLGJQOjbDm8iUqciIuVA5EbCJxkj05kdCL8ULepD5Ms7nkohaXsk9rA2wDSuZpIhK0AYx/emEKf/HVYTx+ehYTs0uol0oIlgrmAnt4ZBJD43MohOKo3/IASu/8KVTvfTsgczI9257XDOsavg6qBSo/NlIkTW5/KJKkzkHUuwbt6HUN8NhLYiVnE87l+dfDyYXiqQRbUNAMFIlUvV5rmPAVrT0MGr3RM9cZjFL7QcVJdmTKLeKkwQAdfRm/CDrJ6yKJGA7s3Ybv/Y7X4d7bdtlG0vPzOZw4dQYf+4dP4L//9u/gV//Tr+P3/uAD+OLDXzInD6oj6408ld9CiSSTlUyDEvL4d61JWxOrhROe5Rkop1iQPF2ZF75rgQTlWJZgMjMtkIRPzy6aybgT/stBSoneww8vdt3qwBz4LXEnaxmCm976t4zuYftlzWAnxIZCrjQ1hSwTPk1lawRHI57qeJahjkd2tZqhahAUd94dbhy4xkYIL80iMjtCBpsngYqSQPWjq7PLdaJNNHGdUWLHPD09ZXbs6jjTybCtgdJsk7UdjSDpVIOntSlOVBsn1wtqjAJ1Mx9x+4TI5SkJVFW20+5RzRpynaGy99GQA3k5EomWOaegWULTh9a57W08zrz9tafDuHlrCnu3pRCNBKxzOzk0jvHpOV5DhckfPLvOWNlmq67YwB+VziJJjvouS5c20tV6F127rIm6+7TeRQMDgWrZRi/NS59mpXhPgYro2NQ8njg2jidOZTFTDqIyuAu1+96B2l3fjNre+1Da+w0o3PkWVL75+1B70/eguv/1VNY3uYxTpdGxifWFn6cXHX054DFIfYSE2YuTLCXanLlegkFegrXB/6XkabmMeG9DnrSfZTWW0miFjdbLfG/GJ1C+zPmPXCdIs1LbG9MAGZ+heq1tJNzgyEtDM1ca3LA1LXy/VCyCaKiOibERPHHwID7+yU/jzz/01/jjP/1feP8f/jH+6I//BB/56MfwpS8/glOnT5NwzbNqvNxTXhxV1rVF9l9yNqb3kLc/7f/U3BbmxoJk2ZbkNOQ4HKKewTLyRXojkUzE0d6eQTwWRV2zUQtLWFwqONkn7/h68JwlfGW4MrAPexSDkb/S5+XWIVCpfA8f/vIuzW1ETkGf3Xe/I9JoRp2dsxdkw6OZJmt8LiTYxvHUYLEg3MsoAh1vENiorYI+uxAo5hHMzaLODjPCjrK/r8+8xTQJVBMbgVK5hNnZLApLSzaCnoiH2Ji4WSY31X5BLsVrpDir5i3POKyX2IpAMZirdCNQjRkoduQ8uNH7Jq4/lO9skyUKKmrNErbIkQgFRMo/+8PGb/p1/dswKXDqv267KYU33NmJnvYYZhcKeP74OZwdmbLkBUX23fROI1wvsAdi2vTWUgDl7KikhfeNUVbzwifLCZEo64Qtoyyo76oEwii1JFCVR7beLaiTIGH7PtS334psZjNGgh3IxrpR7NwCb8d+ePe8FaV3vBeVb/1h1HisfduPoPYdP4HKd/4Uqne/jc+Rwwh1mHyO1d0mrgkuzVp9X9ZjVuS99elsy3Se9cRdtzLo98bnxkeDBoTjKXKxKKOq235QCm4NlLt83cG4rW7L7JT/NHilmVBzEPNismTCH8TE1By+8uQRHB8aszj62+LY1ZvG7oE2DHYkEUENp08exyf+8RP4nd9/P37tP/8X/Npv/Cb++//4XXz4b/4OD37uC3j88YM4fcZ5g11iX1QlKVotyuUycrm8DQYq7ZlMq4VlstnEDQGJkekU/G8EqqXFZnwuFv6NQYzEKZ2irIZbKPc1LOSWKIdFV9euoRwx/uFApfqdDcu9FQRq+7eOs9F4Oy94GbfmSqIlswGqZmw0NHVtQYoVFaqA2QxLdWuAL2WLbzUFaBVZ59xPF0W3EViZFoPSp8BOtbQEL7fAYxlRksL+fhGo5gxUExuDSqXiRu9IpIxARcMW1BGqg5dUSjRFqBRMjK+JrKp2U3dgnXYLS11ddw3uRlfoJnxory7tlRkOUuGSXMhkxkqqUUbrXFTaa0rkaNfWBO7e14qOTBTzi0UcPTWMkfEZPjvAdLhu50IqVqTnGsI9xT1Hg35LxYo5j2ANcXWE6fIizlHEskmd/qhPY+co2dZ+TcW3/AAKP/AbKH7vf0Lxu38RxXf9LCrf9X+g8u5fQvk9v4ySju/8GVTv/CZ4yQwqA7tRuOPNKN/xRtR23uocF2gWy+K99u/dxDpCjZ7CcjvHoPJMtiPQEjMCM1coYlbmaWJhEivdt87FrDhNqWUjL9Gtew3vey/5HP1Yw9TsAp45ch7nx7JUiIPY0hnHXVsy+KY9nXjH/h68ZV8Pbt/age62lCmqWpoxNjaBR77yVfz++/8IP/1zv4Dv/f4fxA+978fw67/xf+Pjn/gkjh87YRvirgZa9yQCpRko9WGZdKt532uuK99ASKBMUC8cvZUmfJI1kqcQg+Rto9HCOhdLaNYybJ5ltRVFQRtJq0ldfpH1BWvPcCDgvdm4UgMXSWxwy1tfCFQqd7CTOdg49fVYmdGCn9msvOpgzLpeHZGIkl8hVG/53Qu18LzONSLReb/C+/FuRLgISpCVAj8GUdOmePk86tUqorEYenp7kCLzbRKoJjYCWixsI37shMLsfGJR7QXiOlEph5JeyaYIVYNO2X12XFnf1gOMUp24gv7JgYzW2Ggm6oZoZZvQWJaRqMYkIctGzkbWVwxWQpZoQRL5vs4W7NoSR393HJFIELOLSxifmbPN1otsU7UiyxcRXxdVH3Itg5N/PZeySqWgUCqZ8yOZqGhzUa3PDYRjDDxa4nhf45/+m5S3kFx1bYLXuxVeWye8dBu81nbUuzfbjFR94CZ4PZt5vsM5TOJzPDFXEjNQwQ74a2oUfTO88oKPhnwYCZan4bZuBOIJk6ucBrnYPpf12zVEgHIbJGHTUeJtrsypTErMv6791Xclt1TF5MwCTp4dRZZEKkoCpb1yUgyxSBjpeBgDmSgObEoboXrjzZ24e2sGg1pniyoWF7XXZxZnhkfx5LPP4VP/9Bn8zu9/AD//y7+KH/7xn8Rv/OZv4WMkVEeOHTfT2MvBzUDlUCLJFNIkT60kURtl2tuEcEHA/b/S5zW747zwsR8Jhyz4V2wkQuQSLWxftSl5jfVsiQSqWGRb7qR/3cF4HyU3uicw+LajjVOGr5NYsavAYPQBfvxBJmVV3vmUaOWxRvVUkZeHv4nlOSgRKjmXWCZV1+ZF1w9MX71mBEpBG8ol0ynbXK6JJjYKNcqkFFCZHWn0Ts4BpKBqvaFfpdRX6jcdVf/cXNH6w8V6IXY9X6YkN3zVfjWgUQYUg8bMk/su8iR+e83QiFtrobrawrj95lbs3a42s25rhE6eG8PsfN6R7kuVvOsAqxMMUgpcpyvPd+y8ZHIu9+U6Wrd4IW3OHFXfGdR/yQRd/Znu0+7RCjwvwqR1MPabbNntNx6rFTfjVOd3dZR+JjXxyoYaOoZ6MoOaCHWylSXroaI2muWuIK98wrUQdSNQVRIopkH/1Ccs7wN1Kahoaubn7PAUTp+fwOxcjuJbQyrqvHRqwM3F0qi7qRZs70pgb38K+0mmDmzO4I5t7bhrewdu29qOnb1ptFHcC/PTOHr4BTz00EO2TurP//Kv8ME/+wv8zz/5X/iTP/2gzU597dHHcOrUaSwsLFhSCsUCstkZGwiUV7e2TMaZ8Pm6YRM3BDQDVadMaYBJ0FpnrZvbgGb76yBZ0eyTmaYzfTLF1gCCYR3TxzcXB/pBcqLXrZx58nFZiZV9X2DTW/88uOmtu6iZvY6R/C6r1qOsl2ethll+NjoUVTo1IqrEVnEVGG3DTENf7X1UOS5a+9QIF6LZ+GBQYphWCk+gVobHjk/vJa8fqVSiWcmb2FCosTA7dzVqFFVzVa41Lq6W6QqrYhJTX2nWuWXxXke4OBW3zTu77zdC69rEMnxZkFt5v8SW29xrBcYtN7OSzTv3pHDXnjRiJPrT2RyVtynMLSzZaLMTFcmrI1PXIyhxIm8a7NNARLlCcqNsIfmpxZOoU6FzO+8LvMcyygXzLKnTIk4WeLYR3HeSJSnM+uxDv6muikipj1RUdn0z/OsILNNEK2o9m1GX8wmTnTo0D1SqrNxz7RrBdC6CciWZllfIy4L1TbOtx08P4wwJlGbKZPptM09hKcaMQrKp1DPOcs0F9SHtiRbs7kvj3h0deOPeTrx+dwfu3NKKm/tasaW7FQNdGXS1pW1B/+TUFB764sN4/wf+EP/nr/xH/Mp//HX83u+/H5/7whdw9uyQzT7JfflMNotCoWgEKp1KIZ1MWr1sYmOgrLew4rv03ppIlN+e8aTtlXcDQOtoQ9R7/IFjyb6zfOGPV5FExjDMGn2Q4f9jrG8ODEb2igv5a54uBvD/AxTGM5EJR09cAAAAAElFTkSuQmCC"/>
          <p:cNvSpPr>
            <a:spLocks noChangeAspect="1" noChangeArrowheads="1"/>
          </p:cNvSpPr>
          <p:nvPr/>
        </p:nvSpPr>
        <p:spPr bwMode="auto">
          <a:xfrm>
            <a:off x="212725" y="-144463"/>
            <a:ext cx="4673174" cy="46731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itle 1">
            <a:extLst>
              <a:ext uri="{FF2B5EF4-FFF2-40B4-BE49-F238E27FC236}">
                <a16:creationId xmlns:a16="http://schemas.microsoft.com/office/drawing/2014/main" xmlns="" id="{CCD71A40-B6D7-2545-A3ED-6A67CAFB66A3}"/>
              </a:ext>
            </a:extLst>
          </p:cNvPr>
          <p:cNvSpPr>
            <a:spLocks noGrp="1"/>
          </p:cNvSpPr>
          <p:nvPr>
            <p:ph type="title"/>
          </p:nvPr>
        </p:nvSpPr>
        <p:spPr>
          <a:xfrm>
            <a:off x="652993" y="485616"/>
            <a:ext cx="10886013" cy="1150938"/>
          </a:xfrm>
        </p:spPr>
        <p:txBody>
          <a:bodyPr>
            <a:noAutofit/>
          </a:bodyPr>
          <a:lstStyle/>
          <a:p>
            <a:r>
              <a:rPr lang="en-US" sz="5000" b="1" dirty="0" err="1">
                <a:latin typeface="Comic Sans MS" panose="030F0902030302020204" pitchFamily="66" charset="0"/>
              </a:rPr>
              <a:t>Maths</a:t>
            </a:r>
            <a:r>
              <a:rPr lang="en-US" sz="5000" b="1" dirty="0">
                <a:latin typeface="Comic Sans MS" panose="030F0902030302020204" pitchFamily="66" charset="0"/>
              </a:rPr>
              <a:t> - Number 8</a:t>
            </a:r>
          </a:p>
        </p:txBody>
      </p:sp>
      <p:sp>
        <p:nvSpPr>
          <p:cNvPr id="12" name="Rectangle 11"/>
          <p:cNvSpPr/>
          <p:nvPr/>
        </p:nvSpPr>
        <p:spPr>
          <a:xfrm>
            <a:off x="1043419" y="2512790"/>
            <a:ext cx="10188688" cy="523220"/>
          </a:xfrm>
          <a:prstGeom prst="rect">
            <a:avLst/>
          </a:prstGeom>
        </p:spPr>
        <p:txBody>
          <a:bodyPr wrap="square">
            <a:spAutoFit/>
          </a:bodyPr>
          <a:lstStyle/>
          <a:p>
            <a:pPr algn="ctr"/>
            <a:r>
              <a:rPr lang="en-GB" sz="2800" dirty="0">
                <a:latin typeface="Comic Sans MS" panose="030F0702030302020204" pitchFamily="66" charset="0"/>
              </a:rPr>
              <a:t>Please refer to the ‘Number Maze Sheet’</a:t>
            </a:r>
          </a:p>
        </p:txBody>
      </p:sp>
    </p:spTree>
    <p:extLst>
      <p:ext uri="{BB962C8B-B14F-4D97-AF65-F5344CB8AC3E}">
        <p14:creationId xmlns:p14="http://schemas.microsoft.com/office/powerpoint/2010/main" val="1583942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73145" y="2704546"/>
            <a:ext cx="184730" cy="553998"/>
          </a:xfrm>
          <a:prstGeom prst="rect">
            <a:avLst/>
          </a:prstGeom>
        </p:spPr>
        <p:txBody>
          <a:bodyPr wrap="none">
            <a:spAutoFit/>
          </a:bodyPr>
          <a:lstStyle/>
          <a:p>
            <a:pPr algn="ctr"/>
            <a:endParaRPr lang="en-GB" sz="3000" b="1" dirty="0">
              <a:solidFill>
                <a:srgbClr val="FF0000"/>
              </a:solidFill>
              <a:latin typeface="Comic Sans MS" panose="030F0702030302020204" pitchFamily="66" charset="0"/>
            </a:endParaRPr>
          </a:p>
        </p:txBody>
      </p:sp>
      <p:sp>
        <p:nvSpPr>
          <p:cNvPr id="6" name="AutoShape 4" descr="data:image/png;base64,%20iVBORw0KGgoAAAANSUhEUgAAA1AAAAHnCAYAAAC2S7zVAAAAAXNSR0IArs4c6QAAAARnQU1BAACxjwv8YQUAAAAJcEhZcwAADsMAAA7DAcdvqGQAAP+lSURBVHhe7P11lF1ZkuYLmjOjJJeLmVkKQSgkRSiYIyOzsjCLoau64NWaNbBmvTX035t586ZfV7/u19XFXFmJwQoORSjEzAwuySVnZrjz/Wyfc/26h4siI7MLrknbD9xz9tlo275ttm1n2D0ocePd1YlE4huWkbFFVxMtYdUZGRkTo5/TlKY0pSlNaUpTmtL0pQlRLBLHEtExI8FFdB79nvwt+ecOFL8bvZeRyc0Hp+QnonhGpQ2Kj+OQf57vxpFEcSTTdr+kdzyK+P0HJd5PjeNupHSNSprSH79yX++PIS8DTvgz9t0HKYOvgvT9OC0c/fM6+UkmY9T37/Bh6iozSted0ubxRPSFZ+IXUx+CdJ2Vb5ZbrFCu8wLdi5/NVHISjToh3FbYJZzzPYWjOr8jjf1CkhI3d3wtMWz/D0WwOrqVpjSlKU1pSlOa0pSmr5JcCLyjOKafot/8Of3xy7s8P4qi55KPE8n9vusfFMXPx8f4/l0o+ZmUb/lr9/vtiPzxsen4EjQ2LeORf2acb93Pu+PRqDKI443pS8T3lVKUnrht/TgpWa738a1keY2lKL1xXMk4U8iBMqA3O4ClrDyzbAWOmYTc6DxHz2RFLxHH+OkSqDoqDPT/UvhhdGsUfeGtxM2PJyYS/d/RD49Ft9KUpjSlKU1pSlOa0vRV0xgZ8IsUi2njPDhWgksKlfyQ+qPu+eU9PzaaRmm8oDHv3zM6vRh/d9SzyQjvkx4w3V+g+P3ou/cTXWoSef5Bk5z6gn+PP3Hgtzj8pMkTIxrW53+M3/eox8av6/ibqT+Nl47kLU7ii+jcQZIAUKaCAyEC2s74vgASQAkQlR0BKcCTP/PgJCD1gUDUNxVao1tOySRCiZs7FicSGW/o5vzoVprSlKY0pSlNaUpTmn5cFMu0YymW0O70+2gRTjRWQI8p9f6DUPR88rWUhKSc3pGSgnH08P2889+TxgLG2FQxTneyHO6Xohf8/TiSsZE9cKQ/Io1Nx4+PQrYT0THDj2655/f0LzLjCweu/dLJ3/L6CGEYkARwysoSRgIYFQgTFQorFeq6QCFPeCpHR4XMCCilxDfm4oFJaT2reF8ViDob3RqpuUTLx+WJoeEDGcMZ8z0XyeC/jjmmKU1pSlOa0pSmNKXpJ05JOWw8gSxVIP8KhHOPYpzv3CsNX8GnkzTeJ74M3StN/h39GasRib//ZfM0bvq/ygIaS6lx8/FxExDoyyTD39EfjpSVh5RzPtc/YD29/dbbN2B9Chw7u3utraPbOrr6rKunz7q7+8Mz/YQB6+8f1Gs6Dg7a0OCwDQ0NCzhl2JDiI2RkZlt2do7l5+VbYX6BFebkW2lJiVVNnGSTq6qsunqyTZww0UqKS5QMATZHZCHv/CWJqWcjx+HoGF+PT4rvYmZOzsMZpaWslRp5+i//6H98o6y46MXy0kKrKC1SogqsqDDPCvJzLS8n23Jzc8x0tCxUZHohFWBx5PtxYv0YTj3cke7wY5yq5M8pz1E5aUpTmtKUpjSlKU3/pmmsDHUn+egLQtVXTMT7r0U2+xeYl1HVOjbt47WRcdqBy9a6H4MgLpPnCjh24Mirg0M2FIGj7t4+AaM+a+/ssZa2boVOa23vsi7dBzj1CRR5EDDiusfvhXM/DgzagAATsCEzM9OyM7MsN1uYQ0CpUECprKjIQ2mhQlGhFRcUWH4uuERAyp/JE1bRfT1DKCwssLzcPE8/ceqQkttESukEjdjYs/ugT7JXrdrOiT+9ZcuWF/Pzct4AOE2qKLVJE0qssrzIykuUqMJ8B1GEQsCUgFRurjIHqMpRRnWeo8wSsgWusrMVdMzIwg4RsBXlggTGaUwFWH4//iGiOA/J2ym/E1+a0pSmNKUpTWlKU5rSlKZRYvIdyeVnhViM9iPX0Q1k8aFhGxSgGRgcVhgKGqEYBAnwBNDUb10CTWiUOrp6BJi6ram1y+qb262+qc2aWjpsQMAoRBdM9bDGAxzlAY7ADzrmC08AhAgFAkKF+QJDAk1FgKKCfCsRIJpYUmITSkv9WCagVKRnsoUvMjMyHXBFCbfE8LCH4eh7P04atoxv5m/f/l0vtce2bj2jzy3mkx7IrAI/ogbLEPLkmCVgVJiXY6XFBTYBoFVZYhMri21CWbFVlBb7/eIiMq1joQqjQBkVoFJsios4UuotrrDo/l0p9fe4YO75UprSlKY0pSlNaUpTmtL0r5eQsaGkd3kXmkdkZG7HWpYYXMSidPzKsIBT38CQdXb1ChB1WmtHAEYNzW1WJ1BU19BudY3t1tjS7iAKo7NhQAtYIY7EdSYu7ft9/5au0RhVlpZYhQBReQFWbgJFZaU2ubxCodyqysqsVOAIIJUN3iAqgSPHCXF6PRBnlDMdwy8R8SgJ4fd4LduPjy7mbnt0QcZf/U//05ae3p7PGltbrLWzy9q6uq21WwXX3W3tuu7r79ezWCGGDOVkZzl6zMnKFqDKchyDxikHzZN+y9Iz3Oc8NyfTNVgVZSo4TAPLCq28LGi2ygS2AFwlxYUOuHL0nGUrMj7kNaPgBacTjlEhqsa8gNKUpjSlKU1pSlOa0pSmf7MUYwWEcc7dQ11k/cW176kkobln0MFRC+CovctN7RpbO62hpcMamzqsuaVTMn+3r0UalJw9ODjkpnX9aKIErNAo9WNuNzTovxN5noARJnUAo8piQolVV1ZauQDS0YuX7Pjly44Pls+aaT+zdavNqa729U2OEVJCTmbADiSVeB0Qkn4okv39r8796D/pLAZK4ZGfLGUMb8248dZb/6F/sP8PO3u6raevP4QBjqjq+qyb0Ntr3f191tHTYzcbm6xOYAv7xixlurSo2IaGh6xDgIvnUPENJyhc6i3D106hiisqyHWNFOuqinREk4VZYH5eMA8s4Mgz+ajxeDYKfh7uFXDUveR6rLhhJNEmpagQgy8veI7RT0kadXFvih/3z/An5f3kaXR/vGfSlKY0pSlNaUpTmtL0b5dcVk0RKEdURmPIBclwcCCUGqL7TjoBVLhJXa+vRcKszo9dhB7rEGjq0L3unv4QkOd7ghMHfmvXM+0dvbrulczf7yZ3KEvQBiF7F+flW4lAUmlhgZV4COuQSvIl10cB8zvM7liPVF5c7AqU7+763N7ct98KJK8/vHiR/bvnnrOqqdPMenuiItAfpX2Y9HuI7iX/iuKTZH5F3IvLIPlgoKD78hNRHGf0WHQ+zmv+VgTN7pv0/P+aMfT5rj3CIZscsQb4p9iiI9dCnJ0CR50CUg1tbfbpyZN24NwFgahWV8E9vHSpL/Zq0DUgqksgq39wwG0nB4ai4PaUINn4OthVDup8SIECBGwBpkoK810zVVaCdw2OhSEUF/p1qY7FRQCpPFVwtttUUlkhxGuwhGhBttwT+s3SPS82z5cKiQPnqeUVlzSUeg6lXsZlw83k/ZR7UOozaUpTmtKUpjSlKU1p+tdFo2TD6AjFk/qpACnVrCw+RVb0ZzjqED/O0dfyoAliLZJk6IHhIENH8rRrhfQbSgscOAStUpc1t3WG0ErosiYd2zqQy8OapCzJ9cGSLMfXIeVJfo8dxbl1GfeycqxYYAl5u0KAyU3vBIwqSkqsorjEJiiUFxVaDsoMydojSCUcu4UF/vTd9xxEYZoHgPqlJ56wGVOm2KAAXJzNuBhSiyZJ8UMxeRGlFpKIU+47dgmRBEwx7JiCdVJhuVD4jfT5vzEJiE3++O1+SXHszej/dOcVnc8Ot8ZQSuXn5OSqwgbszf377cOjx+x6Q4MtnznTfv+Vl616cpUNCL3SGEh8lwqoo1uoVmAKrRXAqk2htUuV261K1rGlo1PoN2itaAxkGHtK3BYORXaVIXc6Kh0hexm+QAxVH84riiKwlQRcqlDAVkVZkVUqVPjarCL9nufPozak8bCWi3MKOHxjLN1PIcbv3eXZ8aJOU5rSlKY0pSlNaUrTv1yKpfAkWAqH0XQfcqL/xnMZbhqHDD0kmbhfAAlLsBacMzS1W0Mz6486AjASUGJ9UrNAE+AJpcToT3ChoGgBEVmEpGIh2zVJ7pghClWlZX5dXiK5GaBUWOQaqEyAydgsjPrOCAVxGhl92Jo6OuxvPvrYNVDE9/CSxfat7dtt+uTJNtDXF164F0XfjWFIwj/AbdZchZsj93BzLjCpcmMZEp4B3TFFLooW5Vt5ZtkRj3t1JessWMvZcHT9YHQVAHWH4hDF31CCs3NzbXBg0H64Z699cOSo1TW32Mo5s+33Xn7JJlVVWaJPACqiGAT5EQSt82EaxTAaKF0rDAwHFI0Lwx4Bs+5+zAaDuWAnAEyArE3gC9DV0tlhbe0d1ilQ5v7hiVvxxovUHFGzDsvRsworLjAPIO2sYAqYnxeZCQZzwZKi/LAeS6FcQAuwxXqs/HyQucCW4szQUSdqhWixRFRcHATmQmOKrqPT6E+y/NKUpjSlKU1pSlOa0vQvmJDzIqE9SYh78T0OnMfBAQg3RZJ7TfIra4tw4Y2JHQAIUNTU2uFAqa2rx9cp4eHOg+RgZGTWHoU9ktA8hSMOH4aUHrQy2ZJPXXOUm+MmdoCiSYSSEsm4JcH9d+zhLj/fvd+5vJwJqIpkZcCVB4Et1iNFWp2gzIhF2xHtTXw/JnceoVeQ0bFQ+/uPd9o7hw5ZRREAapH94uOPPxiAghQf6eEEJxfETSBp3EeLxrKj642Ndub6dTt25YrVNTVbt7ADwDE/L89Ki4usurLC5lZPscUzptucKdWe5+CtLwJQ0Ojs3BfdF4Ai5hwBqP7+Afv+57vt/SNHXIO0as4c++3nn7PJVZNsQKAnJirU2w8ReKGG6xBfBEQoAb4MGFLoHwoFg2kf/uJ79K0egaouAbNONSIKhPVYIEwaFM+EzbdYp9Xvv3XpiPYLk0PAGM+AzAFbfBqgFZxb0NCyHUjhLRBHF0UCU8W+VivsfZWfl6NGFhokwddqCXT5+i3AWEGOjmqIOo9dt2cCtKhsr3BIGaSRkU8/Rud+nyOn8Uma0pSmNKUpTWlKU5r+WZDLrPrjR4hzBeTXeFKdiXQJ9wnADUK+5M4u1iSx9kghACLJsLrnvgV6w95JXd397gK8rbPHnTdwzrqkHv2OlztkVwR8fA2gTUEOBfzgytvXIhUU+FokX4OEjCoZncA1ZnMe9LsrDvgNkz0FNqL19MdyqCsCMF4LCgm+yW0XTaPHPNyDXM5XvACa2qYm+/ann9l7h4/4Hk7BhO9xN+FLxQp3IwAcy3xwbndT8V2+dcua2tvdsR3atDzJ5Pk5uY4DbgpA1dTV2Y2GRutSWQwp7wnlK1N4IVe/l0rmrxKgnCUAt2jGDFs7f77N1rmvfPK8i+4jj2PpPgGURQCq3/5JhQKA6lAhrJk7137ruWdt8sSJ910oMSWj5usxwNJdjl4Rfslfv+EHHkarFexAwwZcfQNqhPp2W3ePtWAe2NlpLW1t1t4VNvLqBWjpORxiUNDBi8hQ8DDiR66ZFVBghkCFyQI61k2huQKZg9YBTqzBqiwvdhPB4FWwyNdmAaLyHHDFoEtoXhUGsAreRsK6LDRaNAq3zdSRfCY7YZJUIF+okfHupSlNaUpTmtKUpjSl6UuTy5kR+WnKNShCAccKaEAwTwPYBA91gKUh1wz1AI4kbwIecOLQ1BY0Sw1NbW5619LaKXDEpL9kVgXeHx5KuOsBJvXR/niIraZcm4RztXwrlFxZKLBQVFDo65Bw+T2JwL5IRYVhIl/P8A7vB5kykhkBB5G1VsqtSJwMf0N+4/PUe9Fh7E93IORZ5FosyK7XN9p3du2yD48edY3YJgGoX33yyQcCUOSlravT9pw+a3vPnbMjV69ag66Hlb8Myes5qpNcydTD+m43daOyyq4ot6yZMyyzeooDw2HhgcGGBhtqbDBrbrKs/gGrFpD6+iOb7fHVq2yCypNyQ4kTKKXu74PuD0DpCQdQAiv/8MlOR5Vod9bNn2e//szTVhUDqHsU8APTqLzEkY9ULA3B7/Ofc/+JBkPZJRwQuTtGAaVgLohGq99dtDeoYJva2hXarDkCXGix0Fyh+QJs9QmkhXjVMHT0fgbw4aB/XNNWQfTBbJCQ6QCqrKTIJlSU2MSK4iiUWrlAl2uwUrwLotnKxEyQyPxjhIiCsaZ+U0i57TT2ehRF7zlxDnGdei/1mZh07Y/H76QpTWlKU5rSlKY0/TOgsSLLKEqVdaLz5AKa+MVxZBsX7DiGg59wD8soyYHdAj54tUOL1NbZ5Xsh3WpotVv1ARy1dnQ5gAqmdciaARwFTQ5H/sZJl/yoE7RKaIOweqooYg1/iVWWlFp1eblVV5QpVFh5UXG0hieAKszO3CmCpy81uZHCAUqeRMRHo3sja4nC0Q+6F93+kckBlEJHb49dq2+w7+363P0l4IUbAPXrTz9lM6dMHeVE4m4E5rheV2f/6fXX7PMLFy2ruNSyqidb9qRJNnTzpg3W1FimZPtEYZENVVVZ37x51rNkiQ2VV9iwytb3pFIdZggH5F67ZoWHD1vi6hXL7+6yVbNm2ealy2zbimU2ZeIEX56UbCIPQA8EoAYEQFgY9u6hww5QHlqwQKjy8QCgBEy+VAruRmMaw6jLlEYfNwzXXPnt8BvJCQ2YoxozYEqo1NdgYTLoGqwBNx3kGpAVZhaGdA/NVb+14/xCnaZdjaK+tV0No96BV3cfjYCPZ3gnG9T7mAi69gq7UswEVYn5eVkOqNzjiYJ3hjgIPfNb7AyDNVi+V5Y7vghmhZgTBtfuOZaVF7lvJ5PKR8iYQnw+kumR3x6IKDe9E4ovTWlKU5rSlKY0pem/LyVFmUhGcYqPsRVPdO3yi/5IHnNZyYNuMdsdXyMzoTXqYYlIcOfd1tFtTS2drjkitOoaMzv2RfIJ+L4B93iHlgkTu+5eXXNPMiSWUXwCGc9dektmw8QO87WJZWUKpW5Sh5fqT46fcLly5Zw5tmbuHFspYb5Iz2Yofb5kRDJefnaOZbPXKtqWaNI+hknx2qOk6ZlT6nkK6ZVsQBd5J0CSg1n/w9KWpLz4FVAMoHAed0XAh+U+Hx8/7uaDGxcttN989lmbNfXeAIp4yBuy9MXam/Yfv/td+7yh0bLWrLXhefMtMXmyJTo6zFpawnKZwgIbKiu3hMAm9ZrZ3maZktEN54B5uTZcWGI5jY2Wf+K4DQt05QlArZgpALVsqW1ftdKmCb8MOYC6Qxnehe4OoCDqTE/kKCEDAgp/+f4HtkMACq3LhoUL7Jcef8wmTZjwYwNQcaXof2hAnh7+8DmHRSHjKd/m2dDw0OzoBj8NB3fpUSweb4g0DtFzPKNKYPYA7ZU7tWANlgAVdphHL122YwqXbt+yBdOm2cq5c21YgAtAhTMM1m65Qwze0buuyeJ+BNbwZBjUhdHiPzUAQBJrsUrwJoi79qICKxZ4KtQ93x9LIT9PnSraO8vvcUwJmA7iadDdUSpkqyMKoYW8QeQrzl8cRt0Pl34SvZKmNKUpTWlKU5rS9N+VXD6J5DSXT+JzjnHgvkjyVaKfZRuYzCkIKPmaox72SlKQbIaDBrRGYT+kYHbHGiQ82wVX4F3uSdrN7QSOIEzKgmc31hlhUic5LT+sQyrOzw/7IGFh5Psh5Srk+++Y3bmpne6xVue/vbNDsmSzPS7h/dHly229wIXl5LqDCYtATbw3EhRENP9zd1L+g6wcZGYHF6KOTuWnvcO9X/PbxBKBOaUHORIZFLPEr4Li7+Jx+0rdbfvB7r0OoDBN3Lhwof3OC8/bLMnM9wugKIPzN2/Yf/7e92230m7bt9vAgoU2VDnRywkzPkBThmTzrOYmy75923Ju3rTMxiazzk4vj4Tk4OH8QoHlXstsqLdEe7uVKz3PrFtnT6xeZfOnTPG6wUotKu4HonsDKEgJcRM+gaQ/e+9d23HwsBpKoW1cvMh+4dGtNqmyMnjW+BIJGI8owGRfUK4GBX7w4AdqDiCIJAVtD95H3D05xqQUmAoWl+g4m6DzUCrsFQWyx31jHG8yrckbI8TCMv+BBqEj39HL1tHRbocvXbL3Dh+2z06csm9secTXgKFmxeyvWQ2HdVhorFqEglvUaNvVCTvVeTsFsDp6utVRu3wGg4WGeFAhP9jWupkha7F07tfkNQJyoSMFRI7mqqykwCaUF1tlmUJ0LCsFeAmE4QyjMN/BGKpTTAvdwQXlpMARO9WgLeMYrn2GIi6L+PiF+tSNL9xLU5rSlKY0pSlNafoRyWWPFKGMU5c5dOJiUFiHxJqkUd6e/ZhwTRGACccMbQJDaJFa2jutqaXD6psVmghtfh9royBOBsHf16lLDuKIF+awbj3czxFwKilgLySFwkJ3zT2hrMTXIlWVldvE0jLdK/L3RueBdOsjSh/y3fnam/a/vfGm1dQ32hMCUI8sXWqr588VMMv1tGNNxZvDsVmVvx+d3oF43kGHjsjJyJIEzlmScqH2lp27cVPfbPDnFkydaktnzfQAGKT8vgpKBVCXBaDw2P3xseN+f4MA1O+/9KLNnj7dBnt67pol4kAupjzO3rhhf/za67YX0PX44zaEwqK01IYljyvhAjCDln3rtuUfPWK5Vy5ZtkBSttpGlvJFPI4kKH9kXMnOyOponH7qkc22ZdlS/91l8ChFyWK/T3ogAIWW6U/f3WHvHDosQb3ENi1ebD+79REBqIqvDECRodjBgv5bc0eH1TY3W2Nbu69dwhkEgIIGTYPFZnSKAFylCpUX0JI1d3TaqZprtvfsOXcgUVVeYQ8tmGeLp0+zwtx87ySArOiD/HeinCG+CyWv9Q/w1Sbwc/r6NXtXAOrDI8ft1Yc3CUA94zMNdGDSxTvMFsQIOtzjjogfRaSJhXatBOWptbPDwVaL0LHvkSWghS/7doLy0qc8e/cgYQo0DABQuOQYQNBIuQH7mDHJCq7aBa5ioFVZKgaAmSChpChy4V7oz2Xn5XlD84qM0jpyjP5El8n7aUpTmtKUpjSlKU1fllzmQqAZ54igw4kE6p6ePmtpw9QuuP4mxMCoQUfut3f0SLYGHCGDgV1cInNAAfjyiXhX9MST0jmRqV2pTZBMOaG0xGXGSZItJ+p8Aq7Aiwrd2YAkrUjO0tFlLVI2ckwlT7YfEdKD84nzN2/afxKAutHYZE+tWWNbJcRjxpeLfC2AlZSvYkq9jqNPuefyno4oEVh2ckuyMlouvNHhte6ywEVda4t1CrSQIMS2AZXD1uXL7VeeespmTJrkGiKI8vhRiLRQNg6gbo8AKOJdv3CB/Q8vv2xzZsy4N4BCPlcFsYfsqWvX7C/f2WEHB1SfTz5hg3Nm25DAa0KyamZnp+UfP255Z85YTk2NZei72Xm5NhlMUFHhGr9cN4XMtML8At8EGFfmC9A6Fea7pVackC+b9ftfA6XEAJL+7L33BSCOWKkysXHRIvtpIbmJSux9+XYf3b6SRBNwAKCKBCBdUqVfuFkr5Fxr9S2qfAGXvt4+9Z/BaP+ngFKZGUANOXnCBJuJe0LQrQp+1+nTdkGIG+cQuJUsLCywaXoGm9On1662mVVVjm5H0d0KUOlGfYujiTPXb9iOw4fsgyPH7OubN9m/ex4NlACUvuPZ05+4UYechXvRH370kFAHv6aGfqW+3uqURzp8ZYkADp5VCgutX9eYAOI6nrVYnQKvnSqbeGNiygTTwg60W3qO+51dPW4ySDnRaPkUYBEtFGutXP1Mo+I8TwHPLbrHrAm/402QRY2YD5YU5fnRz9XY2JW6mHu4fde9XMXjYMs1fxxD9rwgKUsqCe7Fkev4fiqNvXYae5OIx31QFP+mQBrSlKY0pSlNaUrTl6fkcJs6psY3U8bcUb+nUnSfg5/qj8sK8VG3YgdZEIeBQXfS0IHmqKPbQ6ufR9ftkntw861n3JMdSyIkD6FtwjU4LsJ7JSP19QftC4R8mJeb5y6/0RyV6YhsVV4sGUvyK5qk4Ao83+WiPAnbLIHgiDtwX4/k94KM5OmPi0GEjOWBf14knH2RkG0BbQCLkzXX7M92vGcNkk2ffWida6BWzp7l3woy6ehvjEt6BPkXhxI4PmPPpUPnz9uZazXWjpVTXr61S8btKSyyXqW7WzJxL+v69c5wXb1lHDlkaydU2te2brPVAm/IxsisI57ovhw5gFJgfRcA6gd799pHAlDUx/oF8+3/8OqrNvdOAIrmAOkHvFUDdm81tfiSme/t3GnHFe/gk0/Z4OzZNqx6pKyzb9dZoX4runTBirOybcXsmfboqlWuEcyTvO5eryOgC8BE1i3B1FIBciXKvcr6HvRgAErC+V+894G9d/iolRQX2oZFC+2bm+8TQMVxRRQu9Tf8d8H/WkO9qxrPCqQAgK6qEjpU+Ak1dEKmGnumCoGG7Bvz6psJgYdSnU9Sgc2ZXOUFe/TyFWvRvZyKSp+1yOgV+hYQWTJtqv3uSy/YmnnzvFKpcEfddyvEKN3uUlGI95QaKRqoj4R8vyHw+O+ee9byc/IcQCW7D++ME6cDK/0G2LnV1GRHLl/2vHYoXjysTFKjnid0vFSNbJY6QEFpSXhReaB8ugjKL7MJXWqkyf2v+gFReInpcZUtTi1wjBHMGINHwRAim2A9HzwNRvtkqbGSNtxpwkiw78VTYFEEltwkUAFnFwAo7rsHQdZdqT4ciAHKkiFy6Z7Hb9GaLGdAEdjSwY9x4SbrgGMUxlL8+yiKC1rB40tTmtKUpjSlKU1fmpLDbOqYGt/UPb/NNedx4NJ/iIZk/UFAFXBAxnA33wI67oCB8x7kj7DMwh0y9EiGYd+kToEl9kXycwX2SRKIam7r9Dgwu8Opgq9HkmxRKIDEmiOcNhBw+12gY75kjrAnUlijVCqhG7CEAF1aVOxrgNgjiY1lfb04wC6e8E1O/I5jRfQliElswMnN5iY7fPGyfVtCPzLgCxvW2+YlSyTvzfS8uAaKgrzLh0IxB3M9ZLzTAmSfnz5tB1iXj7VSdbUlKgWIlM/csjLLkUw5OGGi9ZWUWK/SYRcvWdEbr9l8vbtJYGPb8mW+nytxxsDzyxJxjAJQe/bah8eO+XKV9QsW2P/pG1+3uTNn3hNAAXxxyobp4X4Bw3f37rNzquMBAagBpRXtU1ZLq+VeumjZn++yqQKjD61YbttWrrCtAqRZqldFEOowJs4VXAMZKWG+CnpAADVgf/XBh/b+kaO+voZC+eaWRwKAklAePzs+6QePL0SKkRn9jQba2tVlV27V2duHDtiec+eso7vXhlTZmQJppspPVE+1werJNqTvZKnB04GGBwYtIbSd0dZq2bW1ln3zlg01N5p6pqFoTYB0ly11jxzZV69aT329zdf7f/DKy/bQwoUhDTREL9i7JBtSOumwmBMevXTJ87/r1OkRAKVOHJvw3Y3i9UZHBZx2HD5iBy9eEGhstEx1dNLC4rpJJaW2XI3smXVr7ZFlS/y7cbSUXGyexx/KL9zlEIETdQI0VjiyYB8sABcaKwLlTGCvLI5tCu4gAwCmcmO9Fh9jXVlGRphxAVwNE7Az1m/kkTrDhBAX7M64HFShrcpzJxjuTbC8yCp9vyw8ChY44AJkYVbI/ljBLWeWZfosARrIkWMAmsr0qDyCulKJSksp76gY0pSmNKUpTWlK05ckFBHxeJocfyOKxtwAKgLWCGZxIbiHYwnnvj+SAl7rAEYNLe3W2Nwemdl1WnNrp4BSrwMlliqgPZKAoZiRATT+Sw7wwV/CLgI1IMm1Qjm5LjugKSorKXazLDZIxTHCRB1x2AA4QtNULPkE+UkRhnQTPelOpj/kISm3+QIYvhkuvypyQCAZ6tyNG76s5K0DB7ycXtq0wR5etNgWTpvm+UkCKGicNPALshFyJHuf1jQ22Nt799rriq+notIy5863vkWLPI95Z89apuQ7NpTtmz/P+lk7VF5u2TU1Vvz9H9j09nZbvmCePb12jUCc5GTF+QWrrAeksQAKE74Pjh6VPDpgD82fb/+Xb/6UzbsTgEohlAmUxdErV2z3mTO26+gxu1xYZH1PBQAlQdJyJUPnnzxpQyeP28qiIvttyfUr587xd0kDGr+fBN0/gFKi2Qfq7z76xAuFxrxuwXz76S1bbOJ9rIGiL0DxI36tC7QoHxw5Yq+pIdxuarIeNaxhFdbArFnWs2qlDU4Woi4ssAQdIQYJUGj56r0gTYGTlhYr2r3b8i5fosVan5Bo18OPWI7AU+HePTZw86YtUgP6PRX0uoULPAoqnM4TLxyLDqMoLgJmKRpaW4X2z7ha8oiQPODxN597xhfigd7jfngnoiMR4Vv79tufv/+BNajBDk2caH0AOuUjT+Wa0djoTOKp1avsufVrbc7kKVaKn/sYoOn9OE3JsoiIy1AsEWPgn5+PzKSEyRXiCiaHbEB8ua7eAeFH+j6Mav60qTajutpnc1A1NyrfOMXAkw2zHu72PTrCNGmwfDtLfzIzw0JMN8l0RohmK9MZBIALM0G0U+yDBfgqLym0yooSm1BRZBMEuirKi62kqMC1WGxkjPbKbVVdg6WPkOiQuSh4hnQi4jduRpdpSlOa0pSmNKXpfokx1gdSHTWQxjIXAZAkQBTM5wZda4R5XX1Tu2S3Nt8fqaWt0zVHmNphVtelZwBRAIakswfi0TnLLZBJkB+QjVhjxCJ/5AOkE5YxtHV2uInZC+vX27ypUyU35AsY5ek5zOow08oKE69RSK5NQvYg2SEnIl2HQxARIpnB/0YPJR0I8Ht0+lUQIA5AcFgy46cnT9nHJ4Jnulc3bXJHbHOnTPG8jNIA3SEB5C1Leb8kefYNyZGHBZSuCAy1PbrdhgVS8g8ftgIBj0KBlizkM32na9Ik65w923rWrbMMyeklr71uVfV1Nq+6yl5SuT6xZo3KKuOrAVAq91QAxT5QTOKvU9r+rz/9TZuvdAzq9zuWr+rCAZTSsv/cOfvs1CnbL5n7msBx35NP2sDceZIFsy3v5AkrFG7Ivn7d1k2ust979Wu2YMYMG1Jbg5B3fxJ0ZwA10vK8MmMA9Y87P7UPBSCyszJsjTLzs9u22kShX9dA3SXNNOZANGw1AgnVtY1NduDcefv0xEk7dOmi9WMXO3my9a5aZf1z5trghEpfMKYWaBmobgW2MvsCek0UFAZQxTkVp+/nCuFnt7RaQpU4yN5UAl8UdLGAVUZ9vS2ZOMF+54UXbY0QOWupYgB1t3RDpD1b+b8lcIML953HT9jF2lr72Ue3CUA9K3AQ2a/G8ZDXMXHS8KnULjXg13btsr/4+BNrnT7dMleusj41roz+fis4dNDs/DnLEZDcpHtPqMGzWXF1pcpB+fdGEZcj8Sd7fLJwnfxK34vv+hn/uRd+9N+FdKy/p9eu3K7zdW0/3LPHJpSUeqfeLAA6c/Ikd/mJi3bWpjnjVD4JqGWZWXA37wr4/geMYebIjFJ3b1iPxbNuJgjA1JfpYOx/hU0xHgVhlqjcC9xFe04AWAJabn9M0DN5uVn+nGu5ivODq3cPmBWGd1GB5yhk0SYAW2pfTinq+HDOzejIPb+MjuOSF1hEd3suTWlKU5rSlKZ/ZsRYnxz3o2uNwxqMR+4L0Fi/xnUAksARwAfzuZb2LnfrTWjv7Ema4rmLcJ3HIMlDb3AN3q/fkBXcy51iB+Tk5+RageQktlzBYQNrvSvQIGFKV4iL73yXozCzy9HYfbH2tp24VmMnr151APXbzz9ny2bNdDBCQJ4KxFFf0RgeJom51NF/Dtc+oas0sIUMMgkT3tksBQHAEYN+85NhJsHD9jJKdCgnnolAXwy6nKLP3g/FAGqfZF32gPrs9ClPwzcfecSXwcysmmS5Ag3uLt3TLbpD3Mhw2ZKJDgo4/fHbO+x8a5v1SU7uFhBKVFRY7o53bYHyuG37Y9YnoHLizGmrVb00qgy7tm9HkLfid96xCsnK01X2X9+00V7YuNHj/aoB1GuugYoA1AIBqG8CoGYJQN1FA6X8e3mp/ewSeNp54oQduXDBbpSXC0A9JQA1V3WTbblHj1ixwGJhY4OtF7D+7Zdestm4SEeRIxpVVz9GegAAleNC83d9c6wTEogHbfWcOfZzjz4a3Jjf04SPAva/yYI+pIL5h08+tbPXrlnb4IANzFDhLlli3SuWCwBNctCU2dFh2QIUGe1tZl2dlqnK4f0ErgwnVgkkVVlCjdHBhHpNsl3DHBRn/sGDVrJvr+VLsF82Zar9xrPP2AqhYBp08tm7pBki3Xiou65G8Y87P3Ob04a2VvsFNcjfVHxe4WMBFJQSL52YzlvX1mZvC6h8e+9ea1mx0uzhh61/6jQHUHnnzlr2sWNWcOG8rZ0+w7asXm2blyy26ey8rPiTACoZb3TNn5RvJb8PxfeT97gRygnGRuO+Xt9g7wvN/2DvPnfLuW3Zcnv+obU2VwwLBuJciELQ0ZkJs0cCRKilyRNmgG0CTG0CUa0AqM4uB1Bu76w6YAYqrL3C7jmAKt8bC1DGtX5jU2NmnAYUYFaePpUZDjAccOkYNhwOXgPdg2BpgXsPLGI9VqTZ8gCgylMn4xwAFgEsAFlw6x5cuxMcbMUDCUVDXr3M4mM4DUdO4os0pSlNaUpTmv57EOMQg5YCB4gx2kN07qTnhgQuJEsBaJjMZKwNa5EYgxUART0Ao3AEFCU3lm3tTHq7Q7PEOM77ri2RvOVjtOQfwA/jK8AA72dokvzok6M6j9YqYXlSXhRM7yYIQJULTAGasLphXM7RMxI6XOuA8L3r5CmrkvD8h197xZZLHkH2459vAhtRkGbIqfKaMjxTBJimsTyBfZduNjW6t2PM/JiUnlJZ4b/j4ZllDSxzYKKXPOUpH6ydwl05gI80IrMimHvgAynfuhvFAArzPfZFQn7E+uZnt22zhxYusOkCN2hd7gWgyDs/kI7PJIP/0Q/fsMuKO0syYr9kWmS13Pfet2VK+wvf/Ia1S9bcvXuPXVd6m6ZUW/emzQ4Wiz760IoFTKsV389sftheFZBDBgJg/ig0FkD9cHekgep7UACV42nZeeK4l9eJS5estmKC9cYmfBGAKpHMWqQ6BUD91gsv2Gwd8dPwQJXzI9L9mfCJcPUIgHpdQvYnJ05K8O5Rg55lv/T449FGur33TjMNWoWMgIzg/OnJk/bn731gt5qbLFMNuvPRx6x3zVpLSOj11j84bPlnzljhgf2WK6SZrY4AqOIzgxJ8excstJ4NG2xgyhQbLiwM30Dg94ZG5vosXyi4RGClXB1u5ZzZ9stPPmkLZ86wQTGCsR3uTkTDyFaDv3z9hv3Xt9+xfefOOQP5xce3228887Th4nw0gIoKzgVuXSoAVlg4WNPQYO/t22+vq/JbVq6y4U2bbKBqkq9dyrl+3bKPHrUiNZp106fb1rVrbNPiRTadnZKV769aLQnDAkB5mjCjVFnhwvORZUvtuXXrbPHMmeG7XqbRS0pCfJosZz8VGwsnfk1Sfa+GRABEMCbMNdFUNasDNQkYYxrYLGDcqnNsemOnGB50PagyJccojnzhn05Ii/46E3OFko58G6ZHflib5ZotgSZctE+qLLGJmAhWFvveWZgMsn7PnWQohM2K81wjStscyUscyF907r/yAIWgcxLnlDy5B419LooPSjlNU5rSlKY0/RuhoC7hJDqmjDOpNOoyXCT0LnJMEOy5JoRrxkp34KBxtaOrTwAIT3a91iwwVNfUZrcb2q2uoc0amtutvatH422YHGVynLHVRzyNp6xH8n0jozGRc9ZJuzmdgAWbyJYW4N2u2NchTa4ot2qFqrIy30gWcMU7bm6n95z0AXLgaQ13PPFoVxj395w9ax+fOGGfnzrtXtX+h1dednmTcZ40pLyl96JjCvEM+Wc9+Mlr1+ztg4fcAVhLZ4fAUKHNl7C9fcVyXx6w99x5u3TrltW34rVZcpjSiUkdeeCbSyUvsk4J0Od5YewXoasKFCVgnHRAIxqoc0EDJbmXcvuF7Y/ZQwsW6DsVDqBcy3WXuDzfXl4J26Wy+S9vvG2XkHtXrbD+adMtU/J50ccfW1VLi81aMM+6O7us5ladtc+fbz0r9My8eZYh+atg12dWcPmSTZJ8/PMCTz+97dGvHkDdwoRvnwDUUbdgik345t2PCV8EoD4+fszDqctX7FYEoPoBUJL98yQjFwuc5d+us/XVk+132GNqmgCU2vpPku4BoOLKRCjFTG3A3j5wyHaqAaCBoWH9+tNPW9WEiTYggffupLhUOFmZAj4qnPrWFvvk2HH79s7PrD4rx3LUkLofWme98+fpSVVEZ6flqFHnHDtqxUKiCyoqbbaAEp22UUI3G9q2qjFlTZ0mELXJelat8q9k0Plp1/wmQT1v1y4r3bvHJgoArVm40L4l0DPHVX393hjpCzrcmfQ70WXn5dvpK1fsf/n+9+3QxUtWKJT/K08+Yb/29FPjAKjoGF1zCfOgYV2pq7P39x+wt44cs5ZVK214owBgdbWDxdyaGstSfouU37UzBKDWAKAW2gwHUMPiOXdL6IPT+ACqNAJQawOAEkNxABXT2CRE5cPfONt+1B/GBZJMOUPO1BUAVgAiB1bDmPfF5yEATtFQYRrY3NVtzWoLTR2d7pa+DbAlJtApAO/Hnl7XZBEPlJmBTXRYg4UbS8wB8ABIgPmGwAZ5AK6g5YKJlpYWWoXvkxX2zJoQb05cjPt2vA8S8iw3P1cFhydIz9BIoGD8kHKE/BCdxxQXVJrSlKY0penfNsUAKh4XGDs4RziJAzf8PLqv8Q2Tu97uXjeta+3ostZ2jZWtnWGz2Ma2aMPYHuvqGdD4OOjjLIAKTVTQRrG5q84lMzHuxgvvMczApK6skPXIAKMiN+2fVFpmVeWlDowqS0usAIcOTFr6WKoxNjNyHQ3A0pGxlbGYJMd5y3DAl0LKa+o1YIP07DknACWwwZqhKn2XPYRWSvjO8nE8LIcYO6ymEvIqW+DgsGH/mbN27fZt61AaTSAoU8AiV0J9EeBDee2WXDaMzKA860UvXzw3Z/QPuAiMZq1S+d4qEPKoAvuOomEbTAz5pO7d0gHFAOrA+Qu288RJ16zgSvsXH3/cNTOTy8tUXgFAJekOcQJSsnOzbY/K5Y9++LpdAvQIGHVt2GDDAmIlO3da8fnzViB5dED568SducqtD+cNVZMtq6PdCvfttVylpVwy1S9u3WI//8R2RfzVASjksqt19faD3XvcssmdSCif/+dvfOPOTiSSkwUR1tA7nwgksY/UyUuXrVbyPyZ8/XMBUNmWe+qkFUlWzrt5y9Yrj7/7yos2Z/q0EQB1jzr5qijr//arv/r/jM6/SFGjp0EBABCkr9XX282GRoGYdldtskFWsY7DaiB3J0VG5atjYcZ1vbHRztVct/M3blqXCmBIDXNgSrUNFxS6mjG7tdXyVMlZVy5bob61QRXw2NrV7s0DlS6b5fbq/qCE6v6yUhuaVOXINEHvpwOIWWDulyPQk3e9xgpV6FMERNgLqgLzPzGOOFl3IxoFlKkauaE0f3bqtG9Whvtu1ietZf2SGMUokDGGiIGZl74BNvnt8AWAF4SceydNssTUqTYs5oT9bXZjvWXeumk5+s5U5RHAyEZnpSpfn3mIhfKviGLPK+xPcEkMBi8xqN1nVU3yGZqJYpQP8t0kYEotU11zSTlSlA5YVE/M5GBuByAuKijwvRqwhUalj300m9exuzeboqHinqM2smDqFFsi0A4jXT13rnfKDWp/2BGvmT/Xlqlz4gYejd0ktQniYzYDM4XW9i7r1GCDS9T6ljZr8MAmfO1WR2hst9q6Fqu51WSXrzfYhau37Mylm3by/HU7duaaHTp51fYfu2wHjl+yYyeu2Jlz1+3y1dt2o7bRGhparVUDV6cGMswiWCCbLUaSKUanTMJBFdQuYeC0T44CcT4IinF5wUDxMU1pSlOa0vSvj8JgGI0D0VjATF4OQcK7jxU617jZ19Nn7QJFDQJDjDOXr9yyU2dr7PCxi7Z7/1n7bP8Z++zgWdt9+IKPTYdPX7Hj52rs9IWbdk7j16Xr9XZd49ntxhbXOLkZHh6OhxKWn40pXZGDgfkaVxlT1y9caFuWLbXHVq60bcuX28NLFttG3VsnAR3rHSbMGYNZszNFAi2TrWUCV4yzxQqF+cEBBHsnOXhifHO5z7Pj5Mf4YhziPczzbjQ1uhB+rb7BLUTWa6yfBNDQuEm8AXYR/2iK76AlqpWc9u6Bg3asqcnaZ0y37hUrrU9hWGkc6uqyLn2jU3Jrz6zZ1rNsmXWvXmM9S5dZD5P5gJLp062rrNw6BZLaG5qsrr7RHZ0hs7B+KwDEMYBwHOI5Joxvt7S63Muac/YpQnZkfRfl5vEgQn4xS6OI51jP1SUQ0tDWbj2SJ7uUz8H8AsuQvDY4ucr6Zsy0nooJ1kd76pEMXFdnOQ0NNlxc4u0tu77OrKXZsgUkV82aYauUV9rk3WTY+yGX8fQP52LIlGduSEZSXskSSgBctlcojcMoG8aS3vXMqzAB4ZQX8vYNlXmd8tcucDsk8ARIJA9Zqrtc5SOjtc2mSH7coLZaIXkxKdf/hOj+AJROkpkSeCJjt4TuS9Rp2Ey3pLg4FMo9Kp/fXQPV1+dA7KIE9hodO6cJOarTDqlwESwz9K1sVXDu2bOWLcG+SO9tVsfGz/vUyZOtUt8F0PWpEdU1N1lvYZGZOhfgK6HG6BZWKsjMnl7LrrkmlHrDOzVrtWAElQ6g1FjulV4RDRaik9xU59l39pxvXIbWYu28+a6avFfjIwbACvbDqJAvC0Cdr7ttfeo8Vl3t+UZzlq3yyKyttRyBwim6x+bAU/UMLjnjOELQVZSuH4XGB1B5NkMMckEMoFzVHrGIu3GKODl3S5bed0CmU2aQwo7gQevEMQ6ss+IZZpryxQTYr6FSbaxKnWeqOuIMgak5YuTz1W4WCTQtQ80+fYYtVJrn6f7c6sk2R2HulMm+fgw1Pup53J9OKi+1xdOn6blqNzVgzRfMkBklOj8LaAFZdc0dGnwa7VJNnZ0XUDpzudZOnLthJwSoTl647tcXrtXZRYXLGqiu3mhQaLRrtU0Owm4o3BIga1BoamixFg2CbQxgGhB7Onutr7vP+vv6bYgdtlUW5NVdt1K3DKwAK7+O7sV17uUbnd+1sNOUpjSlKU0/UYIvO69O4dvwcHg6R/FsxlQcLfRoDOhik9jWTmsWwGGsuKXx43pNvV0QWDp98aadunDDjp+9bkeZxDt1xfafuGx7j12yPUcu+DUTfBeu1tnVm5LLbmu80bjVpXizMrI1ZpZojKuwGZMm2GwJ1njXXSKBefnsmbZiziyF2bZKQuna+fNcE8K2NIRVkmkWakxlLJ0lGWSaxtwqjZUVAkvIBzmS0RizkAfHjt8+djPGewhF4pQ6VKWej6EYbNxobLKrEpBrJECj6Vo9b65PnCN3BdBC5F+MKJ7wRoK43dxie06csGu6Hli7VuBphfXNmWsJAccM5MSiYt/uZmDNOutbvMR6BRCZjB9QufUJcA0KiGQo/xnlFQJdeW51dVPyWYYyhlxSoXgAP+T17nkKGrM6ySDXla8rkrXIB7Ij8h17b6Kp8/K6SzxOyh86PfKJl+ReAcG62ps20NVt1itwrHQO5+ZaAnlccmrW9RrLvXbNHZMNVU4MeyjpfkIhp6PdVqueVyPDkkZk4h+BwiQ5ziiGrL2ny87U3HAAhdKESXmwQjmy97gAKjqKvA2oHSFno6yoFfhrVRsYmjMCoACBubdqBQRbrFry8SYBqErJcv/MABS5UlDFZqmCyRSbgd1Upm4KRGHfihaAjsVv9yRFBfBhE9frAmLXbt1Wg2qwTrQwi5facH5h+CbrUVQwOZcuuXvyYr3z0IJ5EpRnW3YiaMOmiSn09PXayevXrUuNOVMVM6QOhgt0GjjBJDgDSvIAJaoU9quCYWCny95G90VKj7drHQGNMYBinc1aIXdmEWCWd6s4ShGwgvMEFiteVnouqhP1VqoxTBaAErBzJxLkV2WSJUDDLtnlEuxR9cIw+gdxBRq82fl+TCHq1HYXLkbduDuNB6CY7QFAzZ8y1cFFzAzvSqO+OSZlqa9St4SxNG5mwm2+HcCWGLTyngzqpKnngB/242JWrVoMb7YY3yIxx0UCS9fVAY9fveILVdFc/fazz9qrmx62pbPDrBr2zQwwaK4AVRPQXjFYMKOmtsWxsIAdrHOd2WH/DbNBo9XU0mE3NPBdFJBi5o+Bbv/RS7bz4Dn7cPdJD7sPnbdDJ67aMQ2EZy/fsivMDN5utNsCVc1tXW6fzp4ZmFgkovwArIYHuQ73HMhSD8lAcY1TlqkU/+wqQYXkdXQc7/X4t1S6n/fSlKY0pelfGsFLoXHHJe7di9mNPBP4s/i1RCGAhI9NA8M2KF4+2I/r737rEq8H5Fy7iZXDbQdIh09csc81Rny455S9s/OYvfbhIXv3s+O269AFO6jfTp2/aRcFqm7Wt1p7e4/HxxodNCFMYk8sL7WK0hKN52GDWRwfLJk507avXGFbli+1bQIOzzz0kD2//iF7VkDisRXLfe0N1jiMfWgH0CYVaexH1vB9HyUXjB5nI5CkPLr0of/JkolPoqJMWqBE1w9CowBUXb1PsGNCt1rAh7GZ7XMAJEEmSaYgSTGAIo2NAjyHz52zm5LPBhYutKGycsvAVE5yTb+AQ++y5Q6cBgViMiRLsgY9/+wZy71y2TJVXwmN/QMlpdYnGaJP8meWyjtXgOW25LfWlmZbqPsTkTlVNl9MSUT6IeQpYQ3tHS47X2ZpSiYaqAU2FXPAPMmv9wugRJQPQHb6hEpfrtIomXJQ6cm8etWKWF917KgVnj9nBYAM1SMS7CDAqqTEo2etVKK93XJaWm3NbAEoyfC0f+o5yGjhOw9KXvaqG0wwMeM7XVPjYJG0zpWcC2AsUxrGBVApFAPONoHCJqUTnNCsqIenT3cAlVBecm7e9C2KrL3NqhWnAyhXjBD3l8zAl6C7A6gUilEhashaodkaASBm7ZkZQGh19HmvhOtn1xyJkaDKrKmrc21Wl4TdIfy7SzgNlZBtWWpsFBLe9wokPK6aM9uWSCDGBz4trbOn287WXLdjV65aT1GxZVVXe0dg4zAHT/65hOXcviWkessylHYKeLUAFDMZbm96H+Ucd0iOt5pbbK8a5m0BqdzsHJ+5CQAqanx3IGJwACWQhPOEyzcBUHXWO2Gi2dRpnu5MNbiC06dcLZmpBtbZ1emN78CZ874/0/uHj/heTeSXTog5III9O2x7GpM2pGFdV/hqSPudKBVA4TXlLGBTIAO18iKB2kkqJ8r6vgGUM4Dou9ErnjQFmLurn/VNnSZnUcID4dnwfjiN338Q8lcVX4iCmRqzfjFCNj8+cfWaf3u6ynzT4sVWLZBYoo6NiSBmkvOnTbGls2a4a/6NixbatmXL7PEVK+2J1as1AC33d9aKCa9Q+1msjgxAq1Y5MeuB+UKWGDMDB+0KEwQAD2u9mI3BvSvuYOub2l0zdbmmzs5crPWZxQPHNXgeVB1r8PxAYOujPWds18ELPtN49MxVO33xhl26psHzVrM1trDHRo97QSKPsb25/nARAuYfmITEM55x+fIcR//DuUJypLsDfaEOondT6R5RpClNaUrTPwtyfhbzsNQwlnQv5pse4KU6gafCY52/Kjh/Dc8Amrp6NL63dtq12kY7e6nWjpy6ZnuPXrSd+8/YewJEb390xN746LCDpE/3n7V9+u3ImRo7femmXb5Rb7X1Lb6Wick00son2dKjvLTYpk+a6GDHTe00Pj2yfJk9uWaVO3t6ZdNGX+LQ0tHp66xxBIVs8ty6h2zBtKl+jZkdVjiuvYn4ejjob3T9z4FSAdQ1yYc19Q3uAp2tZ6orBDZ07iZ8ngkKfzTF8hrjb0Nrmx06e85qdWtQ4zobybIJa/xaAlNDybN5R49Y3v79lnfwkG/QmivQlnO9xjIlgw5NmWwJCegSfl1wx1lZn+TJQslxaPRYbuDrwJTucYtR30LuABA0CejUSoa8ILmWSViWgOAJEM+FDwKg4mdw8IGGcZXAJUsXplSWuyw+sazUZldPtpVz59qaeQuUUZUFIMv3U81ROiWbKP3ZkiNXCWivmjffzQK579ZbIfoHJsqef0z0s0b91LXrdkUgGECPNpO2y3IUlAB3I+KgfvHKjNOx85JL2Y80R9eJggIbUp5ZmlNw/rxlCktME5AMGigA1P0W4gMQ0X0h6I/C/QMoPUwjYO0TQAIvG6jmls2c4QXEwq/UzvkF4qMiGhrCPwWCFutaQ4N1l6lhqwEkhPBZIAbnyOrrs2yBiAx9L1vPTmaGRA2gXyAEu1gW47GJGCq+XkwAJdwOVJRbQh3MAZS+49/D/lPgICHUXVlcpAY1zxsdeXFR+07pjcg7pDeqoIHae+6c1dHplM54DRQFeT8AisV0ACjWQF1UuvomVVkCVF1ZqYbQp857xXLU6bNwE6pv9qhT9YpZdyitTV1d7jyjvqnRbqrMrqlholmhU+IFh0D5BwYS8ub5uwuNC6AEUNHEwKwBUDTkewKomJKfo8D0ddUji0udgYgB9aje8bCH+3OYJOnzBagqS9pF6us/CqXiAsr8qMoVTzyUDSpzXIdWKG9Zyhdr2ZjVQvMW1mLhOKLYyhQq1CExY5xMKK9wZgcAmyXANWdKtZs5AqbYn2LVnFkCX3Nt9bw5Op9jywH8Yk4LVI48z+xZeVGJvpWv7Kle+waixb/d1tze6Wuxbje2Wm1Di92oa7Ibt5vt2q1Gu3qzwS5h0nHttp13s45aO3nuhh3TwHvkzDU/njp/w85pwL509bZd07O3BNKaBNYwF2SvDm+bGlBYwAujpn+5EBDb2yMMxICLbkMbGhUoSf7EFeM3AqWcpilNaUrTP2+K+JkH/XFQRIAfKiB/wBvhk4x94puDTGh29lpjs2SW2iZf+3r24g07Kd579NRVO3j8su05ctHN6vbqyKTY4dPX7MRZ8WY9h9XBhZrbbmZ3q6HVQRbe8AYGhvXpHCsrZC3SBFswZapb2QAWWFuOB17WIXFkzGJ8WTF7lsYc1iJNtbmTMVGf6F6Q88S7j0uorG1qdisJgBNmeXkFhaYcuWwA/0buicf0EH7k4fYrpXiinon1qwIyDqA0PgMIg/MGwAZT46SaPI0mfsMWiolMLIXQQN3S9aDG5KHSMt/yJpGVbZm9vZZ75arlnzplRWfP2FLJT4+vXm0LVLZl+XnWX3vLurq6bVBj+7BkAWRKNFJeYAJZFR3ttkSAoEoyQdCKBbPGL5CSGAOoFslZt5UmLH1I55p5cwOAQvOnZ0Ke7oMUZ5xzlBh4B5wk+ZiJ77kCKksld6xQfpfNnKX2McHXbV2SrDiAfC35mHE+S7J1NstfenrthuTZtu4uj5O2g3Lgy7QJB1AKOPTCudfJmmvuNI217Ask36MAYbL5brIyRDr4PvuGAcaY/GYP1lyBJeoNRxhZly76uq6ygjxfyhG0W8VusfNjadFRmbtUrTy6rA1OeSANlBoBHtHQwICiExKC51ZPCTMcEj7jZ8alqMYBYhQKgvTtlma7KDTfpQadVVziKsa4sXqQgJelRpzdUG+J/j4HH9frG+2kGMWnx0/YZXWuQVVIvxhMz6JFligq9MxRfgmlhY9mC2gAoIaFZCuURpgKbiOZMfJn70HxMxwDgDpv9eoEcacGkOnHuwMo/U6+MV3EDpY1UFfEHHonV7sNbqxazejtswwYhK4T1dWWMWuW5ekbOWKaCQnhgwKa3QI4TTR6NZ5LN256w2L37Vx1DPYqQLUfwOG9aTwABYNCI/PlAZSe1TFmGmhfYOrnb97wmYQLtTddLX+zscluqwM3qTzYfwE1OJ7yeC8wyC9JkSaOhk694M3v6JXLdkoAirtTJ1T64ITmaEhAFSDnAROF2ExBdemmdAo+W6IomTHCnA+gWq52hhkoe0mwxorZnvkCUotnzrAVMC/VFwMhTi1gGotUlvPFQGBus1WvlC926dMm6v2qiX6NSSrMNHZ+kS8mBuDp7xsS0Op1s4+bAlWstzqnAfnkhRt24tx1OyHwdFIBTRU282cv19rFq3V2+YZAtgZ7gBjOMWrrWzV4twW3tU1t1izA1tbSYZ1tXdaN84vuPhsQqBukTGBCyjMM3dtlDLroUvQrgso2BH9g9HWa0pSmNP33oLH8CL4V8y+OOkAIWvA5+F1vT78DpPa2bmsVn8Up0G3xTBw3+ATW9Tp3KHRc/PYwgOnkFdt//JIdOEEI65IOKsCPz1+5bTcia4HungGz4UwrzMlzTQWTdz5WTJsigDPFTcyXSwjHisfXIGlcYg1SbNnCGmsE4QUaV2ZLVpgmkIVZPVoGzO1Y00t+MgXy2MvoABuONjX6pOWMiZN87MFhE/LWlx5PUwg5xgXHKFC+fh79/lVQEkBFTiTGBVCqyzsBKNLDL2gvmOg/cv681erGkMp5SGMrGihAVJbk2PxDh6zg1EkrUNk9vHatfe2nf9oqqyZZu+TMuus3rEVxDC5YGDRX+maGZIlsySuZEt4nS5Zbq/pi/GfPqKBBGqeUqR+9iyzEPpnsA3q2psafxaoKGYI9oRxA3aecRdHHFK8/o4ywsJqiNja9arKOAta6Rslx7vp1O3frtg3kCkBJtkBOztG38pWe6yrj0zXXXbbBuyKmnAA698iY+qH7oNAuQpq6AFDXanwNVJXKfa7kHkD9/QCouBTylQ5ScE0yLr4DcH8+rDrNqbvt4K9UacbNPH1lwdRpbiqI+emDpJpn4/ZMSLZv1QfnhDC5ryejiKlLvgNQvLsb8xSiU9IRL9yqtX1qlK/v3uPXz6/fYGz2iiYquPO+S+EoASQGLx14o9t5/Lj97UcfW53ktSwBke6NG61PjVIplPCom6qI4rNnrWzfPkvcvuWeU6ghz7RSPajGh19493EfaYIw1fN2yIwSjeTwYSvau9eGhYQXqnH97svP21oxKWrJBXU948/fgShMnuFZXKf/x9dfd0TMrNGvPfWk/YqCfrSB/ju7gCQOyq9Rnef4lau2U2naee6ctbIPFPtYVVXZkATzDJVLDmFo0AYFKgfUQBJ6F/IsqbxzBShzr1627HNnLVMdMae9XR04z2eqcIuJhxyIUrpXhyRNsRtz3E3+cM9ed1n68JIl9uL69bZUjdNBhMr0rhQ1rCRPU4ChNLV32EmV1X7ldf+Fc77+Cw9Anhe1AxZSlijfmNGxwJDvAiKK8vK9kd4vQxlFmeGdjERgSJg0/I3a2D999pnXAwPU77/0ks2bNdMGlfeQGlH8qSgvoZVxWz+M+S1JKffjn+JbIyeilPdSo6Bc6Qvs2h5vLoyHyna182YxjGaVn++XpWOr7nX0aIBXGbZ2dvm73tGjCGPI7H+TSdZfbtB+Vd6s26PM2SOLI7vClxYVWEWpAGFFsU1gvyyFytJid9+e3IA4T+/oCDjPZLZ2VIZSM5qmNKUpTf88CZEC82e0/3hm7e7pc8+paIRYj3pbwKm+qd3NrdEQhef6rU9HX5/KmBRx1iQHhAErMJ6xBhfhs1DjdqmE1MpyrBfKbYrGN8Y4No5l3RLCLkAAfhqEsxR+7RRiH/mWrkf/5BSfYsXBGP6n775nB89fkCCZb0+uXuX7DLGWl0lSfz+O458xuctvpXev5JuwZ9Ip9/b868887ZPVOG4AFPhGuuOYoDPOMenJFijHL1+2v3p7hx3j3pNP2MDMWTZUXGzDqgMm5Yvee9cKJcsW5eTak9u32/MvvGBHjhy2Dz76yG4KdDRLLut68eXgTGKgz7Jqay3/4kXLO3rMVijO33zhOVsl8IuwfUd5S0mkjhmva5qa7dCly/btjz+2IeXxW09sd3kEYIgsFrZiifI0Xl2NzW489vph5EfOSA/yQZtkhn+U/PPDg4esXe2vf9o0N2cskKxRfu2a9Vy9agUCUl97eJNtX7XKLWxYGoKVkNMDtJlYHqGPoWT5u48/sfdVVvOnVtvWZcvc3HSyZHDf7PY+iLbAJsjHlUYsv3adOuWeB+k/+AaYJ1D2kuTntaoD7rE8KK6DLyU73pFYjhFktX7hG+Q0Amu9HhhAMSvATMf3P//cmctTa9fYI8uWuNkSqj/vrHcila6whmcOhoSP/z95913DLXqGmE3X5s3Wu3q1DeMdRYUHGMrq7rJcVUZefb3lqgFmqUEMKZ7u4hLrnzjJhqon21B5hRKYbdmNDb5R2LA6GS4bmWnIY1+lPQJ7tTdtoRrq7738oqvDaWIxgIpp3PYfPUMnOQKA+uFrdqrmmlUofvaB+qUnnvB8jetDnwauTk4caFfqW1rt0IWL9unRI7ZbcbWuWWtDGzb6GqhhNdqwdkvP8z3lI6u52bKvXrEMCdEJNCZTptjQ9OkOqvgtV40qR3WRcb3GZgnZb1mx0jYvVV3MnetMhr0HxmMyTrqN7S4ACpPID44ctR8KaMKsWO8DgFo2OwJQzqyi9+5GxKl66FW7OHvzhueV/QpqujqtF+2g6imzvNK6CgqtX+WZjdmifisSWChTOmYXFNgrGzfYRn0fRgg9UEdIySoMhHcBHn+rjvydz3b57+sXzLfffelFWzhTAErf99gf4BNOqUUala+qJASlG00bm0R3dPf4zOO6hfNdC+UuWPUQA2NoV+RPYTjhXoNIL7NJdNawP0cIrKVir6umjnb7/Mxpe2v/IQGtPtembRFjmjF5stW1twWgJUDdJpCFVq8HYQFQhhAgpjWovsm3GXAxOSA97JPFTGZODufZAWTpOk/HnNwsB1r061yAlEJpSYFVlhULdBVZRVkIpUX5VlAQHGzgxtb3ytJ7qsRQVsrPSGYJlFtKm4rv+8OE+IcU4nZMY39O/Q1Ktvn4QV2PGmxEY99JU5rS9OXpC12WDvaFm/dB47zHLWeu0UXMbBEm4nOoXwJOL5uw91sX+yP5prGsPRVvbG6PTOf4fcA9oPb1M2ElYQgHD+KT/Tpnzeyg+BUT8PBqZuK5ztVYyd6PAKTSwiJ3NMQMPxYDzNoz8RhAUY5v0UEAIBHgq7yPDBVbWKCV4J/nSd/yHIsHjuSc8SA6vQORbR6Bj+OM68/efd8ntxnXn5Qc9ctPPO6OqEZkMj4UldU4FP/ECEXamATNRMsl6tP4w/KNGw1NLugXsxm9hFgciSHMsv1JlvLsGZLcEe/1GH9tVFbukq8RABVvOguAKnxgAMXE6TEBqL9+Z4cdV3kMSU4DQGHt4xooyVR5Z89avsbTgosXrELfLRdg6lYeW/T99nnzrXvhIuubP9+GJXthOpa9f5+VHjxgM1V36xXXN7ZssdlTqkdkvzvkKwZQta0tdkRp+rsPP/bx+6e3bfWJ41lVk33MZaz3NiF6ILknleI61OvInFh6/YMA1Pf2HbA21VHv/AXWvXWbZUuOLlF+siRfTtG3fu3JJ+1xgW7aJnEkP/8AyUgCKJUfsu7fAKAkV+JsY9uypfaMsEKVZBZXNqTGG6U5UHwRZCTkIbwoM/mORpEJZhza0Q+RVemDWAX5a3yff1EU4VwXyaCbyCSQyhoHKTEYImAh1q16xiILubFFoVXyKefd4is8Q9tENuPok9j3C6DiRoBtKhvJfvvTz7xynl+/zlwDNWuWM4u7aaA8M1HBIMCdELL8wZ69dlwg4JYa7oDAwZCE596ly1wr41okfTdDHTZXwighSw0PANUjYXuwWEArN8/93OcJ1GQLSAA8WGTWP2eua6Xy1EGKdn1m/ddv2MKKcvuDV14WgFoU0qOO4ODIr1IaTQqRVn9GleYA6rUf2unr110w/mV1SrQ+VM4XAJRHqgjVyYmDHbZvNTXZ3tNnbNfx43ag5rq1CZEPCkCRXjo1QmWCPIv55J05YwUSwgsa6t3BRK/i6J8x3QbUyAdmzLIhgcxsActcdf5clWGxnmNDNhD5N7dulfCbY4NqeOxU/gWKbsUaqOsCUDR0ABRrgDapU7+8caMtmzNbACo0lDgvdyIvJ/1z9bvayJt799seMYsapaFzcrVlLl5k2RUTLFODT6+Y76DqH41bphhZdt1tMwHdSTeu2zcf2WxPPvSQz9wxqxC+fR80Jml0Hga/FnUAZkK+u+tz3U2418jfffFFWyRw+KUBFC8ov/Ep32YNYKc6Hhq3vWLMe06f9o6IfTKatY3KPyAK8ws6YEwhlpS/ipcj5Un79O9kZduw0opZw45Dh73v0YEx0fi57Y/aOjHFJuWzTR2dGZvunrC5MFqtoOFCSGA2VcKDmESnjphWUvddSiP9mGd60YTpyDpDn13Rt+n3zOwwaAG0igryrCTeWLiowM+5h1aL9XOArFjLhYaL2ayiQtaX4cmQa4EsNGDRcxyT67Agr24VKhIMHZLyjSuIg9+LrlMpFKF+i054Jr7HiU9mRJdQ8rc0pSlNPzJ5v4s6mJ9G19z6Ql9Lvakjp/C5ZIiu4X8QvABeBtjpCxokABJeUDFv7ujqsU6AkfiYa40EoLoxy+vu899wzNDW3u1rTtE8MYvMxCD8jX0CATuF4l3FkingVyyo7xbAYosU+DVmdnhLi914I7yVFBT63oVlCpjO8x5ABuHOhTTSH/MpjWE+Oca5jn43Pv4oFBUPgAlg82fvv2d7NPbwWQDUrz/9lMspPpHqpB/uMoYTnzsmUnwIl52St1izw1r1G/X1dlvHxtY2H5PDZBm8HN6v8pDcwFjH+vIpEpIBmIUCV+QdYBCkrJQc3yHzXwRQJx9IA8V4xfcQeo9JXvubHe/Zcd0blpw2wISwwBCuvF32aGu3nBs3LP/cGXeowIQ9ctWAAA2y40B1dXD7rd/yLl50GaXiVq09s2qlPbpqlS3V+ItTBNJ7t8qMZWfM945duWx/8+FH7mHu5Yc32ubFS3wdNW0wrickgC8NoFIo3pD2Hz/+2L4rANWssu2WTNe76WFLqC6Ldn5ic1SE65SPlzast6Wz56TIexE9QDJC9w1uzPFx8NcCbu8dOeL527Z8mT21ZrWvGbubtVZMoWaD7EybDP0pWJdxT41A/UyBG6RXgTbbPxT6N1owPFczQRLknr5wVL8GKAHEXNaBr/gxyEjc79JzrOHq6hVfkTzFkd+QiSgbN99zjfSXAFCsAwJI/O1Hn0hAG7BvbtnsG5nOkZCcI0GPxjsuUbjxqRcKJm3tbif58bFjtuv0KetVhzUxqp51D1m/OgsuC4fFnAAVDixgTLxPgSHgqTCy2tss/9Rpyzt1yjIFIjKUpkRJqfUKnHSq0+RevmRFn31qAw6gKuwPXgZALfR2QTqcjd2lBPwZVRKzMW7CJwB1RgAKBvFLjz9h39rOLs530kApKG7iAEDh/OHTEydsz4lTdvTWLWtbv94GBVR8cSOzNxooEhImM5WHgvfet/Ldu23GlClWqE7aLAbWqjJonzbFupcut75Fi21YDD1bcZZ88qllCnBldrTaNwSgfuP553zvKK+L8bIXVUQMoLAzjk34GAwQ9r+2aZMtm6sOpQYWOlQUyx0YMI2c59i7Ac3TG7v22Bk1vozVK61/2TLrnTc/OPhQA8VhBvWETJuh88yWVsvct8cmCuw+vnKFPbp2rS2fOdO1fM6c7odSksUpTIiZQzZc/vtPPrHvqywxC2Sx4e+++IItETNNqpK/UED3ovgFOjhXCR/ELtystb/+8GM7cvWqtSruHnXafPWJORMnupekr4lhzhRTHlRndP6YWpTjpSH6nbgBY6wjY3f2HQcPe3/EDe23tj9ma5YsdgEj4i4jL3IN09EpdQNTaVd9N2twYS0jJoLN7e1uMojwAXPpUpq7VW89YhrYkQdNmAYWPyqIOY1ox8J9yhUC8IWZ1ZBmgFN5aZFNxDQQrVVZka4leBTnC0wFUBUDK3cPL6bI4Mhu86w58/MoMLPIpEtmlmInj1EWQ7mF7yfbpqcnujfquRSK76cpTWn60Ql/yvSpWNMLxafeX/lRN6JDuBYx5ok3BV4SAgJY4DWcR4CJTWUjoNTegdldhzU0t/kG6PXN4mO6RlgK8y7+ActSYIxzzboCE7zZ2ZiOZ+k8JwAhjZPFeflWKmHfhf7CfOeDV2/X2ecnT/n+NUySLps909e9ignxgZAHHRGi+F4qy/HrcPrjpagIyRtriv/i/fclR512Pg+A+q1nnzE8sqVO2N0pYV5F4t2Ud4eERzzYXZfMwdrhM7W37EqkmZFU7vlmUhs5zK1lFH++ePMEyQ5zJ020ZdOnufOkmZOrfC8qABbfDZ+OCykcxtIIgPpyJnwxgGLi9Nily/a3AlAnlLnhRx8NAEogj7VMACjAEunP6mizQo15BWp73aXl1qV6lpjs+4hmCkDmKC2Fko9KNUbOVXtAc8SkKO62qQSv+7tQLDtjjo852l998IEDDDz8YtrGRsWso3JZJ87SPeK8HwJAMVHwvc8+sx/sP2C1iryzvNyGZ0y3hOq2WOD0iaVL7IVHNvsa7XKVR7x0wlvwA6bBS0Nljfkf2sq/ElB89/ARB5pszIzXyEmSwQcjWTlmAbwZpAY+GD5KmTIBTrmFdeqxdU64xzcIgV8wuYK1TQA/MVDq6utxKyDXJEnewTIHuQfwClCinRC3bzngeQ7pZwIhK5PlCgRkDmSQcJ2l9sk93OG76eaDAig2JD2KbemHH/rH0cKwwA9VdrYiJUPjUlRYcZl5kemCWfKPBSpeF0K+evuWq1751vCEidY/d75rXQarq3x/J2biERQze/RMW6vlCnzlXrzoe0Xhx58+5XFnDFvvylUCUE+6O8qi/ayhqrPFEyrt37/0oi86o8AoLGqKyroT8QxFKxHODutb/6sAFF5U2NQV8PTz6pgAuy8CKMXtmQ3fYX0YDOmDo0dt/6kzdkqgpY31T5s2uuMMIazQcL1Sei33nXdsyrHj9sJzz9l8ddYGvXtaQPHg8ePWtHixDWzdakMSzAEg7s7x5AnLOnvGntOzv/DUU+6RhYWBZC0MKCkUVcJoAHU0AKjCAtskQIwGavncuSMAKnrHIxxL+g3tBKZib+7bb++o09yoq7OWyZOt+5lnbVAdyPOlCkLjxH4L2bdu67zdMnGcwTdUPyVieo+tWGaPrlppK2bPCbNn+u2+KE6fiFPaFx2kUd/7h52fOoCiHAKAet6WzAJA3XsmZFxKfgtzODF8DVi3mpvsoOrh2zs/s8vqnDmKH0cUOeqwJarPlRpMfvXJp2yx7g8BoBTHqKK8Q7lCDCqsGUT9vzMaVJgJXS3G+82tj/hGePHM0VhLtXEpavM8E7cNb3sKzBViUsjMDC5E8RwE02E/BvbVwFVuW2e3AzHWZAG+2I+NMnAgpbZOtwoU2CLjDH3A//Gj/mMq4KcK9Pfc3BwrKym0CZUlNrGcUGwTygFcRVaq+6zJQttVVlLgoIvNtv1lT37Iw+hM6yJ5zYme9RDd5DRNaUrTV0MRHxndsXTPL6O+F/8Ud3zxqx7xf7ZmaGkTn2FDWYX6pnYHRnWNbdbY0u4aJMzsiI49EJ3PALw4V6TOu3QG35L445pwFuYjeKNBQjCcUFbmnlCx0sDsBzDki/eVDjdVUwBgMZGEkPv56TP24dFj7pH2l5983JZIDsHbMMn28TBJZCrOWFQGcVH8OCn+pAgt2u3mZvtLCeaYjrdLaGQN1L9/8QV3DHAvAAVfpgQBUOdv3rT3NH4fF/hgXRVakUR5hfUtWWp9kgf6WWOtQsjq7LK83h7L0fiQoXEhQzJYVlOzZSgdeEkrzc+3uQJRrz78sK/zAbjC+1VFge5QRl8VgMKrHNuX/O2779oJPTcs0DM4dbrLanjey25stN5lyhPrvJEtc8KSEZoWVky5Ao24NM85e9pM5ZCrbz6+cqU9/9BD7pKbduVCNy/cIS9OSiKTfwj/CO4A0j8X0MWDMuWyXXLqYytXOMgcdxL+R6AYQL1z8IC9deiwXWzv9Ild1tLnqfyqCvLtpx95xL62+WGXT8OSj/DufckRY8hrgzpWXps6OxwjYDGzdMZM3wrmidUrA4CK5K6R2gtn/CXQx1HOsI6NpQhogQjsLYVmsVn8AJM+AnIJ7R2tUlhDpjTr+9QNU8dx/cT5GKkv/vB7dKoMZ6ofZeflW25BseUXlViuwH+eQm5xmRWUVFhhaYUVlFVafpmO5RMsJ7/QMoZ2fRaiU0zJeJ2i64iSKFoJPiYG85cffOiZ/c1nn7GVc2a75zDU16OZyziULLXgmIEbgCZcVn525oztP3featSJO6jo0vLgNSQ/VwJTlh6NmKU6WEKMzvDQJwY8o7LC3Xni4QO189krV6xZDDKxdKllCvDlCfBkq/CXqeH/u+efs5Vz53gn5fNegDGlnkdEp6ckYgD1HwSgYDJ4T/nWY4/Zz27bNj6ASuaTUwEoMfWa27dtx8FDduDsWTsnZtMqkDKwAQAVgUPypoYMoMj/4H2bsH+/zZk21VauWWPbHn3MLuq9P/2TP7HamTMt8fh2G5g6zd/JU31kCYTmHDtmT0mY/uknHrfZVVVukuDlNSqToihtMYBizwWY5g9273EN1KbFAKhNtnxOikrXexQFFt5Nkm65cKxjq4Trv/7wI3v9wEFf4zQgBtH51NM2KCAFWCo4cdLylM5ES7MNS/jGtXwGg57aDdqgcgnG39zyiD2t/OLWFRedcae4byI9fsjwgaOhvc3+UQDqB3v2eDmsmzfffkcACpNThP4vTXxEBJPqUttyZq+8HbtwweoF/ocEjvUB34MsTyB+eVGh/dYLL9jqufPE4DXs6/1QlPrr9RNFmEop32hobbXdGtQZUA5euKhBpdDB4Nc2b7KVaGvVZkLfGz+ucCfUUzgLfyin5M2UuqXNo8FjNhjGGhZQDnqZ+eywwoDPAGFHPBjU3up77Rq40JYxgGEyg8fKmsZ6MbgB8YcsG0wQn4IEooTep+2gtYJ3sA7L11opv76WKjLxY10WAN01VGpXmAliQlgiUFWmUFosgAXIKsl3oIVjjBKFYgGu3MI8k2QU8sjo7QNvlFGOnPoxDv5DdExTmtKUpIhNBMah4DMjXPqflHuZAeB091pbR7e1thMk9HjoFlgKQIn7aJbQMMFn3MGD+AROGzgyIcdv8B2fmFX8BRLM4X1YWCBMA2oqSgglVqlzPKQyhrEeCX6BJhzLGF/HCT/RkS1I4CnINKQcortn6H5fT6/47GnbKSACiJpTPdl+5akn3AwJx1E8j4B3V/pJ8Y4o8TnKa4MAzF9JJsNCARntiVWr7PdeeiFs2eLjt5JFusZJW05OrjW3tdkHx4/ZQQGXizXXrUnl3TthgvUuWGgDjC+Sr0zlCuilfn1CVCFT13gPtr5ehX7ftzObDVwlq0y8fcutJDZKDtu6fKlvOpu0vrgD/agAKrkGSvIFTiT+ese7dlx5STy82QZVh7TPwr17LBdNXWGxDaBtYimIwIRrFDSGZUhWGRZARGYs1hi+TDLYtlUrfFIXjSQAPR5OvDzvkh8o9sIHIMDj3Z/u2GEXamttidKDD4GXJAfSrr/0hO4diLKkLD6R3PX+0aN2SnIwzh1Y2rFi5ix7YcN6W79wobdxiDF9FN0hX17qKgCOQfYL58jBXjCiNgGoPxV4fUMyLPtUbVEbwLKpROWM5RlazgCKul1LFB/bdZ91SKzdxmTO5QwFlznU1gaRQ/Qbckhseod8MjwI+A2VMSwZg7RnZEpekAyZV1SsICCkY35haXQucEQoDtcApZyCIsvS82iZ0DDFWqdMXWdKJskS78jMzg1ASwFMktH07o4EgjTMBWYDUwkUCiJJ3FejxeznmADKn7/3vs/a/PuXnrflqgy0Hcxg0Fm/UO5jb3jU3AwFD/oFNV64ddvOqJLZqRnf9W0dHS6cUlCo82iIpBF1Z6EqolQFUlFSatPUuasFomBwrL957fPP7ZxAQb/Q5IA6d6EKf4EaycaFC3w37lkS6Acx9SMZqfSFG7SHANromK6B+qEAlBo/LknRPv3M1q1eNvc24cuxa2IoAUCdsfNqyG0bNlm/Og9OL0YBKJUFQKPw6BHLF1ibWVpiWwSgWlQm73/4gTUuWmQDjwlATZniJnEFmC+qk2RJeH9h2VL71jNP2VQBEAYKsvQFAAUpbQ6gJPii/mej3u+p3ABdLGzEK4sDKAYvpccB1DgMK3Qg8xkAZlX+/qOP7F2lJSEQMbxsmXVtCeWTe+G8FRw6ZCWXLtukCZXuLrQExxhibp1i+JgBVJUW21OrV9taMUpmAyGfbRwn+XckpYVUki4GXjSm3/70U1/fRRsi7t954XlbIdDvIFrPjlc8SVI8YZYyMIq4Tp04V1vs0uDDrBKOODo6O61j0WLrfvwJn8nKV74zTp20pRrMf/flV9z1qc+UKi6Pxj9OILIvEp/M1jfqVPfEz6B+qqbGJkhgeGjh/AB0MbUUQxkFdFMpmd7Q34jT85Ps6yJ+iOuXdshLUcGEfEeBB6PHkveUH7wKoTqnv3ZqMAWYY2OMWeOHAvZsnE0fWjR9ms1Vu8U8hzbDTFMQloLqnXuALVTsXLutskKs2SaPpJ3d2zED9LVYgClfk5VvRUW6J95QKODEugSeKcwXINPzgDI8CuJdEPt9P8ZBv3HMZD1WMq8xcR6VR9xYOMR1l+wXnOvgl9E7aUrTT4pSm1tq870jjWmj3uYV/MAxOk8lpEb1RdYj4ayB9UZx4BrPdj29eLhjDRLrkwgSjDp7JFSFY6euOzrFI/zZPufxWK+waSyaddZJ4qa7KD+sLeIegAgzXxwWuNmdjgS8uHJNYFN57jHhJOlHWVNak/1VR6WdsTDWHPAvcETndv5el4Q4rER2Mhl2+YotmD7VfuXJJ339Kt/gaR+T7kIhzrgYw9gxbllCnkTSFLQfIeq7xz+KFGeOyqe5tdX+7qNP7KNjx31vzC0CLL/9/LPuzhzTZ55zOSAl6nhSnAkv1u5+R+PkiVu11ic5amDmTBuWwNsv0DCk6yzJIZl1ty1DYx0gKiHZisnt4TIBkMnV7uqbZQiZGsfRQOUcP26FKsNSna+W7PXLKkP2RUQQpnzGlUlEIwCKNVDHvwSAyvCxArnmhOrvLwVWjgnYJVhvzsSz5Nz8XZ9ZqQAyLuHzlTcM+ftVP0ynZmvMKlDasMSpLCu3aZJTFus9lARonZB5g0kZ4xGFylfvTtQ/UjHjHFvF/Ne337bT12pck/XMurX2jUc2a5wq8G1E7klk+T6bB2VJee8/f96BNeuyMR0EVG9fudJ+eusWP/fx3SnIJfH1yP0Uir6N6SqAJl5fDeBBTve11Bqv2Z/0Xcl7KESQzXGUMVVH2hwKk7BkAHkBWaFHvIO1Rpz3eXyAItpJMg2q10wAkcA+7T1H7S8nt8CyxR9yBHqyc/MdLHHMEq/I1jPZ+j0nT8+obHPES9AYEXLZG41zASbOc3XM0TFLMgBdxbPIH4W4mcb9Etkt9CPan8rorT/6jwlmfEGG7kXGZ2bCYkgEHhoMmfY9B/RGa1e3nb1+3c2i8NSFmnjpzBmWC1LTczCXkOeoEvwvX6fT+EUKkRAdeEEBgZ4brMO43dLqQIoKZ9H7gNJLuljsyQwUsxnTKittqo54MPGIVLiN9Q32AwnLhwQmbjU0W68ENHYoRk2Ks4vZk4Jm5gto+w5EBVJgdMzDFy8JQL1mF2tv2bSJE+3nHt3mGhP9OD6AgjxrmPAFDdS7hw/bgTOn7Wxjs7Vt3GADGzbYsEAgO0R7AVEWfE/5zrlx3fL0fK4E5lzdpywHlP9uMYNunE+IAWRLsC767HPLPHvWstvb7OsbHrJff+5ZB5Nob75Y5iMUe2kBdL5/+Kh9b/duH6A2LFxorwpArZiHYI4XuCC8jkeUC/mjns7UXLc3Pt9tu65cFrOaZUPLV1iP0ppdV2dFn3zsCzbL9eyqlats/qKFVqkO1adOUychO0+dbpIGyJkCw7j1pI5pl16AMd0lL8nHoiIkTZiHsunxP336mb2+b5/ng80If/uF55whwgB4zXnhOOSdV/9pKzAG1jQxS0p7YMEw6WP2E1XyfxSwfl+DV5YYb9/qddb55FOWJWCYf+KYDakOFyu+3/vaK7Ze4DQuMzrjvYj0ZatcagVO39p/wHafOWOXbt22KrV79g15Ue3HvSUOjqmnkHSnZBvgngLfjYEKjBCCyYeAva8YlQYpZm7jCZWEgFlqW3KcJkpGrXf5nh+jIFRi18Qr/v6TT33yARvln3/sMfWZLT6L06U0oKliAG9XGWIa6NdiqjDZtq5Ov49zDpgz9s/xTBTAHhvoAQ2Wvn4iXjehe0kBSYkjTbTzUgGqstKgqSorKXJTQEwGMRHkyHU55oECYq7xUv5ZewVPoixG1mHR5qPr1Lz6l6LSUBmOUFxCOsanTvFF/C406oGR22lK051oTJMZaVacpDQgP+XP2Han66hjc2CSiUlQ+hL8BGF0YDBcs/6xv3/I8L6LU4YmNEltXcH0rq3Dmlo63dNdiwLAiX6pzuE8JKxvDF5I+RB9mH6FYwbG47ycPHf9jSapQke0Sexr49d6hk3wKwAwWRoTojhSA/0dThb6fcjPfRFF4JRQv88VuOv2seJjCe8XNM6zlx8aKDauJZ08ngqgknxQPwQ+QJRBZoC3UobwKPiXm8PxrpdJKBdkGp+4JuicOGKe7HSnrMTp1u8IlK0a+78rOQBB+bKADs6SflXpnlc9xYEoSXPZLCW9CNhMUu05c05A5aRbxtxSXLZmrfUtXWIDM6ZbZmeX5QpcFR06aEXi5QVqBwVKO2XVpfS3qY46FiywnjlzbLBaQEogw03XGxot7/Jly9q725ZIBvuN51+wNXrO3U3rPdeKjUOjAVSsgXoAL3zKqJuAqbxPKd1/9tbbdrSryxIrVgRQqDrM/nyXVUtGeUQgYuaUKT75yNhEAMhj8jl9wgTfEobABCbWMow/D9S2Igp1mvD6PydZ57+8+Zab8rEv0tNr17qZIwqBUTLkeJ/5YnbvSvQ3yvm8vnlQ8jBtA3nvkSVLfHNmNvJlYp/vhvaa8LLjHQ9c60jwMRaLE+6rfnHU0K3ywsSuXX2GMbxDR64Zw1l3dLu5xbVNWKoQV1znYcyMNJhxUJ2i8Qlrj9QPxC9c+0OfUEALlJUt8CQeELRGCinao/g8t0ig2M+Lg0Yp6CU8QCPHcJN/foyuH5Qyntq+3V+j05MJGifaJBo6JlThGAKAiQZKYR29fNXdd/7cY1t9kRgmfGgNKJzAGBAwOMYChtJHiITG+O94SY4rMxaERjEsCl/HVOHF7+gRfdIZM57GrtXXO9DLk6DGeiBM/Ji1D2/fPxE/aeB7AKj/8NprAnZ1NkMd62e2bbWf2vywf/ieAEo1yea3mAbsUTgu5hy88G2wIQnDaDKcb5JXGprqAVO+LAEkzMCKb16HA1rPxEnWO3t20D6JMeVevWqFH31sRbW1Vlleai8LlP3Mtm2KLtcX66UU3ReIDtbd12s30GwdEYAS+GG2b4MY3atJ07B7Ayg6AJvlHleb2LFvr+0T4GOvgUExqO5Vqyz30iUrffNNK5BAXKKBcaoGI7SON1Q/XepolA8aDPbiJt3sLP3qJgE45RPGEjOCcRvLOORtQulCc4Hry3/6bJe9oUGRdgTT+HfPP2sr2VhPcdIe7lRGCMkI5FcFAFG9MyNZq7KCyWAmwsaGxIcnpr/94EP7XHWRqbT3r1pt3Q+ttyyBynzV9dDB/bZQ+futF1+0DWJeBQLBmKK5Kcg98qSs+GwKa8p+oPrBw9/1xibfDBp3/C/iPQc77vHqKWrqHLyX6IRvAk7w1nRU+cFMhvZNf0VjyUQKawXYIBBNLWsFGOApU4SrZIJHH75A3ubzwqTBGwcO2Oenztitxmb7uvoLM1+4/aV84z5ORN7XdeLXIvoDv5OvHrX1TgE+947T06PQ5cy6ubvXmTU2182tbdbW0Wm4iGUQ5j34AcJf+IbyqXQ5gFV+6dO0XUitgET7RJE7uIg0WsUCXgRAV+y6fUK5hLvyEfftbl4I73Smn6VOwYSOKCkIhfx5iMnzGFXQqB9SyH+O3o1JaUxTmpL0haYT34jaCYdRbUbnfqk/aoMIuwAjBCTM5dAWAYjqmtqsvqnDGls6rEUgCVM8nDcAjLp6wgJs+pT3WQJCEgKm4mXylb4NT8mVLAEPZz0rPItPw38ua/xjAuqXn3zCnVAxIUUfoh/6xt1Kc8yznJ97sj3hDgK+kO0vSyFKjxAg0oHToZ2f+Ponxg42uQWIzJ86RWNjvj/uvCSJRAL/IOfkFwJ0YlqEKRKe164JTLhVTUuz/+a8VnnHBTgyFGZhsyZXOa9F4xZ4lUfqFB1GU5xuESZ8WOu8tf+gfXLihJ3R+Avw+7nHHnVPrcg9FGDQmowQ4yqL/f/uw4/svWPHrVO/dy1YaD1PPGWDk6osq7Pd8nbtsrKTJ2yS0jyvqsrXuy9QWWBCefTSZfv83Hk7V9dgt5WHnmefsUGN7Tj3Ym02G55mvrPDFjU32y8885Stl9BOWoJp2ZixKqIRAPXlTPhoK3GbpBz+25tv2+GWFksIUPbhxlxlnLFnt828ccNe1lj08PJlNmPiRJdvadNRLEG+dNkmtDqqZPyKuDfFaQJAsfzjv7z5jh+ZxH1i9SrXQn1hDVT8rZT2OTa3Y7PvlyN/JE/5qObgHacaaL+Qo9jAt1xyWABFCTeLw0yOCWImg911t4Az5206YlaH+SHtmSMWJgBv4vVq0DfcmQr/lE8P8IIEPIL7Sk9GGBsJACXM3zJzhC8EegpKyiyvtMLyS8tDKNY1YKgQzRBaIsCQ8EV+oQMptvGhTJ049/ijwFX8e/SIp1CFFRdpSPFXQxmbH9mScLd8KkTWu1AiNB4YIEJ/mI0OM9EwORZv0zhRtwFO2IsGV454tAFAEbjPEcECRkHjQDD3/QLEIDiiakdNT8MN3wkMl07N0dc8ESgIz69Xk/4rIMhxVIhRrf8UHvTCQ42ITSXxAgLRrJF+nufV+6W48ScB1A9fsysSZmeJmSAIIhCql90HgMry9SCHxXQ+PXLEPr9w0VqXL7chCdoD06Y7GMq/cMGyGhvdw02fQEy/QIhat2UqH9lC9ZQFG+4OqbzFgXwX7VwxzITSNUuD1NY1K23L0mW+JxdlCiO6GwUA1Wc3AVCY8O3e7WYS2MWSr5X6/sjamvHJhVAF1hqdEiB6Y9du2y3BfEgMfGjFcuta95BlK9/FAjD5V69YvpgpbYN8tCsMiFFnCHRkqD1hIjAkplc5MOgD1+alS23byuU+M+lgMO4R96i/uAPRBmr1ve9oEHhz3wHPx+p5cxxAwUQY8Ol8Y9sD7Y+OfrOp0feSYHPCs0oXXlyYeVHBOQAq1EBfJiDAbBwaomYlb3D2HOtbvsJ6V6ywLOU77/QpG9p/wOYN9NuvaBDYuHSJlWvw8UGEcr1XXhQAUNcFRL792ae2TwMWWjX6HfXEolZMI9wbXmo9RUXFgYEAYtA6ovb34bGjdkH5wSXtgPoHjKq0cqIAg/qx8pbo7TFTfeTqNUDi+iVLBWqnaoAvccARtiqIEn6H9HubF1C8rr7y1sGDGghPu7v8F9Y/5CYLUyZU+L4qdOX4eU8rfxgZPMnxUQ+prOmHuGonMAvuAx7vMcjxu/I/oH6EGQDtGtDl5gU6x1QAO+s29SXeb2aAkNBBnQKyaAm8S51Q/+yPFdZKBC9e8dqssLkwgX2xcsS/gukRAfNAXLcXKeDwwrVdvj4rrNPC2yA8keD7qxDwKkgmaYQE521xu+CcI6fxSZr+zdOovsExCvRzP9dtWIH6KRMrg+KnrjUSCGIdEnsjOSjyNUgIRrH5HcewJomJFTfN83PMcyRkEZ/aIROjroFX+y8uLHABdwIaIwnHCMhMpuLohQnYeO8kxnzG4drmJjcXYwIH+sNXXra14vNKZGjjHkKzd0GMh6Ij107R4SshygpSnDmSTdrFE/7knXfd/TJAD3DHhvnzpkwJyxT0jzJwPhVe83EU3npJIAnB+LoAE5vmx+s6KFPkJaxhhphcUT1hXJ+jl/MUEeVTXiYgNXmyLZ45wyfGAFMA2zjLX6A43SJMD9vFzzCV/vTESfeSPKe62l7VGL567lyfQOZxH290Aq+F4J9Yn/zljvfsw3PnbFjgp1/jVs/6Dc7/81VHOYcO2SyN7d/YvNnWCQAx3lHPTKoBUJgY+/jAATsjAbf3p37KLU9Mgjie7nLq6i3r7bdskb4RANRiAUbejca+cehHBlAKFBnpO6e6+M+vvW4H6+ttePp065utMV9lYXv32czam/b1LVtsy8oVNlvgD/CMTBVIciV/Vfhh0jCF7lQfdyHKmxZM/6F9/Oc33/L9VLcuk3wjGQltEH0jVV4LoyHvjlz5GBn3ce5w9HMlSmlHBgAUUa+ANcZAX2ukdgyAwqoLRwwoNfgWZo6pJnhMOAOK4vXOnPM7si3P+5oktWHO3XZHbdm1Rr4uSDKR+jsmcXmFJZYvUOSaoBIFXWM6l6Uyjs3scNbgpnYCUVkechTYSyysMfJ1R1msOwrrkRx80Xf0Wa+CJC/gGEv+Im9WXOvfmM5DSTklT350yvjN//v/HADUQJ9AlDq4BD28hA3qmsVmQ+oMHAd19N9gdCpI5loQrmG0Q8NhLQmyQLaQpgsJyrQv4hRw8TVLKjAPDqAiMKVrGg6CChqJALownwngK44nbE6HABPOfb2WjjCubDUGBB4XetWYEPAATVSuB4qWzhoJJpRpXLD+N/Uc0nXyXOSNX/eSAOq1HwpA1ducyVX2zS1bfa0Qs9l3BVA6AERZNFcj5rpj3357TUynfcZMs1UrrW/xEsvs6rbijz+y3OvXLKF8d2962Lrw159fYAnPi/Kk9GeoHrIbmyz32jXLOXrU979iXmzd/Hn2zUe3+uxQETNlSu8XOv8YCgAKJxIjJnww84cE3hByVynO5NqaOxDfoU/TWWsaG+wfP/rE3jtxyhKVFTYkMNe1daslCgosVwwLU8RsAQEHZbo3rAEjMWWqJQRGs8Rcsm7fsoy9eyxfQn65BFI2X/vlp5+KPLcEl+Ohzvx0fPLyDqDOwaEG7O8K1L114KAzltVzZ7sjEQAU9cqzURNw4j0E6g6BiL1nztoODSCXbtZaC+ZuKtuMiRPN1Hb9JdVnpuoiU9/I6uywhJh776IlDqD6Fi9075B5p07bkADEXJXzt556wjYuWeKDo4NIyvXuVUR2HEDVqGz+YedOB1CoxRkUGdyfXbfOAZRveJxaT1G7o35gQnjQw60rji4+18DYpn7FYDI4cZJlK09FKuMCMT+MJvs1+A801Jvpm5Xq37j/X63BZ/2SRb6jPhMkSQZ1h/Tz3eA4pc7eOLBfA+1puyEA9exD6+xrGoxnTJzgkyikOTUK0pysD13A7KkTBBFmhC/evGG31F5HZnIFWtTeWQ85ddIEqxawZHYNxo6ZYhD82AtCwqGvzeqzxo52u6q0nLhy1U5eueLrKLFHD3WCiRJrr8Kg4qaOehcQxoBCet0kh0FE5wyNvIcwCa/LdxCFYMlidzwIFrizC5xbIFQCvMJarIinOQBjkinsj5Uv8EUc/OZmTwJy8A5lNvAAlYUXOmWULP+xR07jkzT9iyKqlz+pR+o8DlTwkILanmuOFHDh6+uOmDjoIQTwA/CJARBAqQ3vVe7EIQCo9s5uB069er9fzyB8eb9Ve2OyIACfEHzCkzFb54zZcXAAJcAUvN2FwHP0h3xMbtQ3vN3ShpX2yzXX7fPTp3xhOxqRP3zlFVslAXJIAvu9xiunr7pZU6SQ4s0pyLd28b7/+Nob9u6hw2569MiSxfZrGoPmCpDQz3nBxw2vjvAys/KsI8YMDgc/9Z2d7sG0T/WBxp89HhOMdZMm2ZDK1GfQmaxmTJNwm9A4kSvgNkFltEjPPbZ6pa2IgA+8dkQzkkJxukXIQh3dXe5k6NNTp3zcYm0L670xx8dFNeTjQ0q64XFYV/zVjh32sUDtsIT5wRWSR+YvsBzxxeLdn1vW9eu2SIDpD1991VZqPEb2w5wNl9yHz1+wPQJex/TuNbafeeFFG2QyVPnKUL5yamst+4MPbKn47a89/7yt03jFRLoDTtIyDv2oAComAFGNAO0fv/227VMeukvLrAcANaXaMiQLzJQc8lOSTR5RnqdO0NgnwZ32H8pVdUYZ0dbi9sb9L9n20GLxKn0V5xF/9Pobvib46bVrJOMsszWSswATIwBOn1JaKCPGOY5urq5yQbPpa4QliwN8HAARdB9nTsihHLlGYwRgCnsZMVHSFzzbCdgHK42wbolJYb6DNBRM5QIowmkCYziAJ6w7Yk1ROM+K1hwBfliXFNYd6TfWGBXGThvQIhX7GiMHTOIpmTwL4AIwwRKicvXhiiMHmob/4Tr8GGQNv0pSau2HpqD0x3GMenL0s6MvfjTK+JOzXQm8YQ3RMRSGVKADKvD+rg7r7Wq33s5269OxX6FP5/3qqIO93RHQCqAKcBUA14ALxzB3VHfM1DArLOnOmSPX4TcQflQoIrFXF4aYNQigKNgE52RnOMgqYYZcTBpbWI5xQIPlM7+qaJ8tVgBcwfxhdtgUu4kZDIt/Ovp5yhHiGMo/HOP7EOekE9OfQxcv2v/ywx+4eSC2xT+1ZYu9snGjDxCjANQ4FcTMAfEwsL2xd59vMtaitNvMGdYnoIE7b9YJZdUJYIiR965eYz1r19lQ5QSBKAnsKi/f90qCcJ4YJXtfWWuLgEaOLZ45yx4Rc3tqzRoJa0U2oPoIpISMbkejCAGNjoUbcxwU/HDPHpVdrq1dIDC25RFbvWD+PddA8QlKDUGXmf2//egje23/AetRh2Qz4+7t232D5ISYni8wVTl5A1eZDavzBUal1qA6zBLTLfzoQys+dsQK1Lm3avD6jWefk1A80cvXi1VleJcsJdND/QKg2Hz2e5/vsbfFNJmVATj9lgOoOR4fz8btkLqm/dW1ttpB1fXOY8d9gDCB2NxZs6xd5durI/UBaM5R2ZVcvepu5PsvXrBepax/GYB4sfWrXlmfxobIwwcP2BwJ7z//xOOugaoqY93eAwIoDQZ/JwB1AADV3u5OTHCDyiDpAEpxBe3qSITUCX0OBslC0r/58H27pLoeFFPrRcO5cJENqh0HjabKl5ll+pDyx54Y5TdqfH+xpkMHbbbSwAbHG/XeQg2STFLcMf3UAWWptnRN6caBB56t2Ej6ufXr7WsPBwBF/yUOj8IrdzR5P1T6GSAwn/wUN/5Xr9jV5ubkrBTvZemZYrWfhRJQ1syeZVuWL/MZ2NDH4S4IPJwrKH+9ameYM2C2+s6BQz7j+82tW3ztHbzHdyEXn2vWc2G/rHZra+/wmbxe8bcRYCVQBe9TWVEUCITUAYN7qI/A86gT54NKK+XLxBB70XBECGVvrMqyYpvAflkVuG8v9jVZ7KOFRgtgxRGhlPcoe/ISeJv6VczjonL3cgsFGI6ppLSk6Z8J3aF+aC9h7AxHb0dRexoQPwYQ+T4nAktd3X0CRj3W2MSeSG12u6HNGlo61F67XEBm1ruvn5npIJx5W1EbR4PukxOcqz0x9tIWAT8AJwATa5BYazm5XMeyMptUUmpFTIZFYyzvEJ/nw9PNIWrv/jWRnwTzNtolptBMpuw+e8bHxN9/6SVbsygCUESQLJJxyiamr7IJx59RnACoNgGo//m7P/CJMyXZNwD99aefttkCNuSXvJI/XvM8KQ8nr1z1NVO7z5yzSy2tll2tZ4uKLZvJR73TqzG5lzGBbUFUbiQ/UzIRjpPc1E1lknPpotnly1bc1WkzNOYjWH/tkc0+2YbgfEdSQpB7EJIPK45dKttPjp10UPu4gBj7DC2bNdMf9Dag52P+gACOLPPX77xjH9bU2ABLCpav9LVCjFslrFsWz55dXmY/vW2brRKAAQqwt+IF8fXPND4evnHT+sVr+1WHXWtW29CESgGoAcsUMMu/ctlK9MxqlRPrspdj9eFlNzLmjqWvEkDVK+3f/uwz23vhkt1U+2pnnJwzy+zwEZvd0GA/9/h2e2T5ci9j2nNyLLpbAxvnp2Qq/CRcxfdiYwryTb5Yj/Rf3npLMlejPboirMtfNXe2+lSOa4B4jnqKNUMxWGKs6cSCQmNTk8ofABv2NOpykAQQoq/zjdhrHUmlrGMLjXjNUYab04Vxw8cL5G2AkABRjvo9YMdBE+Zzasf57r5bobQyHBVwyoBHOgdFyG4KYTxO5pxM+yHUdcwToiP3wo1RFJdXvIQz9ZHUJpP8TESJqC1kpLwYvhTGfv8tev8uzeaBKePPLvWFaKPU+V+du+2iCiBknsaqc2foug9apYIUhoeZiQ3naKcGJSj2A7oUHHw5AOuwvo42Pw7od54Z7O8VAOuVsB+uh9R4AHIQQkEQfJRAVXLY3Ts0AgQFr3g1BBjYqKAKdPtrNQg6Iip3POeUY0ZTgKceXBwHMMY+BYVqMPm5gC5mgxU0gHDMl+Dn3JPSoPBd+Mmwwxcu2P/3+9/3xr9g6jTX0rAGhbRhJsHzoRTHJwYtKpNZon/6fLddrKu3NjV8Uwf2DekaG21YZTHMc0pLZnGJDYshsflbAoFRnSVLDG+oo919+U/S/ZWz59grmza6rTN5ZlD0uruPVpIEUA2NAlBspAuAyvF9sljo7wBKHfKegr4+xbeZ7WdDXswfLly7Zk3qVMNiEGjYmNVK5Od5PmlLIT6llWQqZKjzZzc2W+HHH1nxmVNWKgaIJ6Fffuopq5Jgm9RAeXu8S96Ii38qZzfha2mx7/oaqP0jAErMfNVcASjak571OHlP7+DsA1fk//Wdt+2CBrYhtRFckg8KzHaonvpUL86QlN5MgeGEzjPF4HKvX3czxH48zCm9eCnKFhjO00AwfPCgzZGg/a0nBaBcA1UWAJT6Ed918vL4IvEzAAogAjjdf/6CYX42pTJaAyUANWoNFC+E7IgJ5roTBtrb5ydO2RGBvCYAk/LTN0uDmX5no+nsK5csU4zde1xVlfUuX2H9CxaqDUpIqq21gl2fu/llmfr6C2vX2MubN/sib/ocZedVMoa8LBX/ldqbvrZuz5mzvjkjgO9rDz9s0yIA5fyEBMftNT7wvtp8rQDwAYE/NrU8fP2GtQuUDyjfg3p/WP2Y9xjk8yQAZKqsq9VHnhDQfXjZUvecxcLvWAAJ9ZttrRp8MM1kUe1nEjgeWbbEfvaxbTa9cqLzBAZnH0yVMRdgCUwy6R4BDSVaKOLtU923aQBjc+Kmzm53Idzc1uL7Y3W51itosNyER22AiQD6Z+BlgdexOTBlGa8Z5RwhIWigCIG/YSJYXFRgFaXFYXPiiiLfoLiyTDytuMDXbgWvgwJeOqqRKdeULYHT6Oj3xh45iQp/PEryEz0Xj0T+PCG+jugu0fyLpGS5RRlL5k8nfh7lfxTPTS0jSNdqf+GSYxz8x3CudtUnQIT3OgIe61rbuiQIChg5OGq1pla1Kz2DcIXA1C9AxRHzHW+fQ2HNIO2VOH0s1T/4jXuqVH9gQhKhEXBUzb5IZaU2QeAI75WufdKzwXwVK48w5kLIQxD9iDsEnwCDojKKcz2WAP3Ewx5LmJkdunjJgdi/f+EFW6X+PCQBEV7gcYZXPN3RV/x6ZHSNvimKz8Jv4XmSFN7SmKrbBH4dHnkt5b0RylHZtIlH/b+/8133lssEx6Mrl9tvCEBhsk8f5M0wBjHmSWBU333/wEH7248/tevd3dap53oe2WLDGo+zyZPeGVBZuttv1VFWd4/GDsYN8U7JIAnJJQmVOfsj5h0/Znlnz1qmeO7DEvZ/8eknbf7UqT4mU3bwoShjIwnXNWMv/OW0eCAb6ZJ2JpVxHc0am3Uax3kewZrnKVeiIb5bLc32V+/ssPcuXLTeufOsT4CiT6CLyb+Co0csT/EV1NdZqWSNfJUP/KkfvtbbZ/1Kd9+kSdax8WHr1fg+mCcQ4mP8sGUdPmyVR4/aKslSmyN33dXi2cmJ5jj9Y+grA1AqM/g8E4efa/xjIrSB9VmA9eMnbW5bq/2G5AA0UIVKI+0+jEV3IMot9Udv9wFIh/7BA7Q9zqHoqJdYHtOp8sKKAhO+v/vkEx1v2UyV3fwp1Ta3usrHidtqe6w7AgwzrrhDJHU6NFfUXayNChN1kSxOiJ7z9kG5KA2ZmQI1Gl/D2qECXz/EOc4X8ssAQgEMFbKvUWm5ZecXReZzgKvYjTfnESiCjxCQd+gH5NXzl5Lf8H90GUZ95V8rCUD1j85hKJVw6oUTGJIXmII/zB8vmPCqMxQFB1wIGqp8NwmkEajDcBz2ezoikEuQHRbYYs0V135P14Cpgd5uGxQjGujpsn6d93NUQCs2Ar7QdnGM41SnVMNyxh5VsgshAlK5ahQ4JoBZx0CJIwMKnTVpaqiG4lovD5jW5Li62ddp5eX6wIPaFUGctRN483t+/frkAkA6Ed9QJF5WgSgXDqF8/L4CLqnZFPXtA4ds39lz1q8yw9PQgupqmzN5srF7+JVbt50h3u7qti4Yn/KDqV654p8hUDV/+lTXPCyYNt1mqSOSvjDrwHfCpz3chRgAUOlij/vB0WP2+t69nv818+e6Iwq85twPgOJzzGjQievb2uyEhO3vS2g+IYGXAWK4osISk6tskP2RMO0rLnUwpUpytXWm6hbTvhzld/DSZatUva5ftMC2iJETsLt2Ifge+YkptAMBKLUNPMF8RwAKz0oAKBZu/tazAKi5zgioN9ov7QWzLDaKheH+9QcfWb3KpkTgpGPTJuvUwMJAmCEGl337lmUjsCt/TrhyFaAeUt0NKH/kWdzMcgR6ci+csyENsGEN1FMCUIvdyw9tz8s1pjvkjSbDjNA1ARH22DogAIXTBLQl6yIAxZ5WqQAqVD95yrIrt+vsL957z/Zdq7EeCUmdGjD6V68xk6BfcOO6VQo4TVQ+q4oKraO5Wc/ftvYlS633oYesf8ZMy1RfKzx02LJPnrDCGzX29YfW2c888YSveWAiI27aY4nyx3vgZQ0Y3xUAA0BhehgDqOl3BFAIfcQJaEnYQQ18uKE/oZ8a1d4HBKBMZY03JdzmQmhvWTuY9fkuKz97xuZIMNy8GFf8D9tk9ZXU/TUYWNEo7VO8DM5olR9ftdJ+Yftj7taWeonrghSRD6+EJHlq/RnSTpnj7dHDQNBO9YpHMYPYr/YWZgUJ/D7gDm4YTNt7ezSgRp6LVJ/MLsZgq0dthUFzOGXA5IO0V9Ziubvn/ODWmaNr4cWv8tBqiQe5hit6zvfF8hDtkeWmhOHdAoCW3s/RtV6K8ukZC0cOcd/3c44hLXel1OL610Bxdjl63uIMRj/EbYRA4x17DonPDfcKSAsYAYBwxoDmiP2Rmts6jY1kAUxM+vT1qa0w80xb4B1cgveEfda4BjSx+Jv+F8zjwzhVIr5TVlLsgAgnLXUtLVZTV+cag8ll5fbSxvU2VwIbaULbxHtMGLAOGbNS2g3jJzPhvMOG8QjYeHRlQ1k0z/lqM4POi0Peky0heTI+IaAyLmMG/9GxY3aq5rqPWb/17NO2Yv78CEAFgTT0ueQndBosHHxsVR8IP6odqm2i2YVX+Cvidwh6fepb9CFfp6X+jptjj5i+RD3wjsc8mgKAarX/z3e/FwCUvscaFTRQOHlgApSIXN5RfA6gRN/9dJf9t3ffszaVYUJjZteWbTYgnpypcmK8yGxocGdPOTc1Hmqs8z6ldJp46JAAV594FXs6ZvPcmdOWpfFqsb795Ib1tnHxQlsoAML4FGsRkxRlgnTAVy7eqvVtLl7fu89lsfUL59tz6x6yzUuX+HPwIS8HEWVKnbBv31v799tHp07bRfHnppmzbPCxR224vMI98OEJOPt6jU/cel70TcwQB8RjEwIkCaVtQMdBAawMJgTFh7OvXLaCM2dsZnOTfUPjxaPLlia1PEw+OY1XAaKvCkBRXvBi+sCnJ07Y33+y024r7gLGaY1x81VXf/DKy/awygazbcqDRhSaXjj3EJ8n+7ISrvThxh8rBCbFXCOso4OkaN1bqukccgiyBeMD6+rQ+jHBhgwa9z/M6bCYof/7Wty4nTq/VYpUV+xRFMzoAETBNTfrl/MwkysMJnP5bPyqa9x0o1HydUTi7b7GCI2R7rnpnR8jbZNkZAATSgny6P3P862Dk/KsNh/GaU7DdSrFv/1bo4w/vRhpoO6DKNe43LxsvaBTytkLncAhqoj4mfiUow7Jj0Yn7H3FWisA1IA6dX93ZxI89atRutmgGmPQWAHOIiAVBTcnVCMFTAHGYsAGgGPWw+/5bwGseQDAqaFGyUqmmUBnL8wPdt8MTmzSSweoaah3RoRb1aViNiz6ZLEsTIx3HKDpHBDmAE0BRuVCjQKz6gjtrMVgPcsJMVZmC6vKyyQIz3bXljCby+rkx65ctZv1DS5gQZhWVOi32WLmrNlgVqxIDCWhvATGFJVsXLjJQh6HlAZcNdPR+RZeh3C0QHrXzJsTAJQE9PsFUMTHIww6TR3t9sGx47ZPQvNlDcItElgx3BvSIO77Q2mAZ10UM28wowzlL0NpyBXzLRIzWSCmjKDNAljKAmBK/kbNAN2FvA7F8BBY68VAcWP+mgYVBFo8+7H5M3HDZAkM3OQbgfaYmP8uMe2Pj56wVpVtvoBT24oV1jVjhuczR4Cg4OABK1O+ytRGh8Usu1Uv7ez9tGiR9aPZKdVgoraSzW7mFy4IQO23hUrLb734vG0QgEJ4ZXCHESWzdIe8KStJDdTffPixa2OaOzt8o2H2gXpRIH6sBsoHW7UphCDWPbEb+3Ex/KyHN1u/BrN+1UH+kcNWcviQlbd32gTFXyXBql31dLm21lpZSKyBd0htMlP38iTwFFy5YhP13a+rXr6htkG/CAw+SugYog4cQN24ad+JABTamQCgNrlAdicAxbpG6g5TxZ2Hj2rw+9hqJJgMPfGkDU2a5Oae7ulJ/RvzYNYJIpDkHT1sRUproQSRDRL2MNWco8E91bwWAMUC710CyczWMkmBLfq3tm/3gVotJwwQdyIlkzrhubjOyGvSlImAIOfX+pG44v6jY5/qicW7aK0CgOrywZSBF/6CWQZOXZjUuN3U7F4RyyUUw0+oX0w53PZdfR7TTN98FF6HcKRvhCQgXDN5lOOACRPB4KqdgAYiP3gaVABE4dwiNhV05xjqb7mccxQoo/85L4vMDsXEIkFWH4zKwPPp58kbI9fxrX9pRP35nyjEp6nn5E2CIxYI1Av1EcAP64N1FOBxUOzgKWiXAnjCoUO3Nbd2uOvvxpbg+hvBif4AkIGXhjElBrwB9CBwMeZwDQgJDpny1VZwzV/sXjQBPYcvXnBtD5MizHb/H7/+qs2aMydseurtkvTra4ToH5MWbmanvoFpGlpjLDcWiSdvXb7MvdGFNYaRZ9SY7lHHMYDCBBkLhYu3bnu7/o2nnrRlEowZ0+lTACXGV/gXbZ5+BVjENTJOb+g7pJHyIL+suaJtssAd01v2/bvd3OzPZ6sMGTNJPxvuVpaUugOEIvUp8gzfT+3rmC9hwvf/+/4PfA0URJ5/DRM+jbXUBx2Md8A/8FnS9k8Szv9YAKpDcWctXmxdmzbZ4JSpPjGYg+Okkycs68JFAaR6Ccw5rgUfHEzYoOLr11jRJb7cIz7OWqnsa1et8M23rFp5WDx7lvOm7atXefmNmkT0dijSNb/BA65KMN8tPsvkJRoMzNRf2rjBTcUoW38/fk8vUr6U9SW1j0NqKx8cOGTn1f66liyx/pkzLYGDJ+WRfGQJDAGomFxhicEwezhWVNiwypb9DjM6OswEwHIVV5mA3CKl6aHqya4BmycZCf50P+2FunQAdVYASsDnywKooBWiiSd8XdrffvSxnVGb61PdTVKaH5oz237x8e02S2WMw4wwyaUQT3rpSF9mzRETFsgO/RpHGJcATb6mVmAHfgzwASghS8HT4efu1lvXeIwlPwAhFZ2nC75MGwC0MFYkMllzFNYbhT2NWCeEkwWBHtqEhwB2HEABjgBQACn18+SmsJFr7xwAlJ6ljbrMRFEoeInomiYfQjiJj/oTqsX/BOJOVJRJ8kfT5DRiwjcOxQUVFyDXY8oyhYIAnVr6qe8liQu/kXJTD7rmiCPx+Hv6E/4nz+OrsQlzV6wDEiy6O6xfQt6AAuu2MCHsxXwQ00EJuw7MJKg4SIvBmc4BCSC42GTRY9eRHMGsRxqY2rv/1X39hSEEtWmUHhHMDI1UiRp4mRh82OSvwEpj84kCPBSFQQ/hKCzODRsGMisIUyYBCJGUB50ZwYnBB8bBrAX3Rz6b0sApJgrP78f1AY2cOXk5h7TS2dkYmFnBHQcPexpwVfrNrY/Yqvn3acIXEZ+ONTqUywWBjTf3H7STGhTYJ6pfDIfvjpQnVySHOs/wBclr5s7zHas3LlpoEyXA48SCsvbP30caIMqD8kLtjbD8j598aj/YvcdngdhA9zeeCQAqrAMQA9M/9kNo1bPvSgjHXOzMtRprmTzFhh5aZ33z5tvQhAnBs9C5c1a4Y4fNllA5f+kS62xrtZsNjdaseNqmz7DuzZt9P4xMMdWsujoBqIs2tG+vLda7v/fqK7ZBA2wWJlskkrZF3kn0HfLGY2EN1G37Ow3UmCQ0KZ24BMY040UNkGM1UAxCMHsGDrRpe48ftyu4v//aq+7xMbO3xzc1ZqPmLNYTiflTxpkSMkxp71yz1ro0+ObcuukmiLkCw1WKe5HK7Nl1a237Sg3Iyi+7gUeN8AtEncYaqO989rkvbG5sx4SPNVB3A1Ah/bTLk9eu2a6jxwXuj9qt5Sts6OlnHNS5IxW12UyBY8xh2EdtqLTcMiVA5KutFVy6ZBtUPr/5wvO2QEDK+w/lrLT6rv3KMx6r2FProoDpM+vW2bcee8wHasjb550oSmaS9CxxO+ngbX8otH9yhgCIUCiIpaAHeFTRc85rIUQnAiZNytPBcxd8fdYBge9V8+faJgk0rEdJKN56pd3dy6oOWajungV13a1z11oxSisqssBp4FFKiS74zdPFj55cPeiln3CQhLOL4Ka9xCboiKv2irKwHqsMDZYAGAEHGQjxsKqQ9Ih3R9kI5/E13/iXS9QnxYW8RrmF6yiobAGxaIhwyhD2QAquv+ub262uqd3qG3Gv3yFw1OPxqET0P7SZTNYicFQ5xtpwxhcWceep72Bu7vshSUhC8J9UWSFwVGZVpaxHKnFNto8XxEo5hw8ETY0STL9h7ScL16eLf/3Byy9LKJ/tpvM+uvF4VD1qot5P8NoFr/zLDz6wvqwcKyou0RjZ5U59lk6dao8tXy6heLXAW74LhkmKPj0uKW4HUEojEynviPfUNDS4xvdXnnzClomvDEkgpa0SJ2tQEUDLEQ7VLpndP3v9hu05fdbfY/JgamWl782Eu268tHaIh+EUBv54q6XVLSsokjBm5tgcAaDV4mmMbXgUxYU4gEi1GCUyACicSPxvb7wpAHXEheaHxa9/VSAPJxJMKJAZ6t7rT4XGmPK9Tz+1P1V5tYkHZSxeYj0bNzqfyrlx0/LFY4uOHPINWovEp+YIVBRLBmhV/hobm9yjaseqVdYH6NI34McFO962cvHNqeUV9rL45SubN4lv5YTyhlFDVDtJV4gB1M2mZudpWFwg0C9XXb+i8QENO+lFlojrmxfp//yjvd1uarLX9x2w/RrfbjQ2WDtWHzNm2KDGQJwNDamM3RmG3mSjfyawMsV7mGDLbmy03HqNdRqjKlTes1UvWOY8tnKlyysuQ4WP6mvhLG6qY8nBsPK5J9ZAafxyACUQyyb4AGYshtAaeWbuEA8fIM88i+UQk2VMmp1XndAGtqkdY41SofYdgx/2M4KnoiUisL4IXhtClzULJPIMoMp5KGMWCIUD36RNOC8MVlCAT865r/884ONmNs5V1P4C6ImcLfheRmiQyqygBHfewbQun/XSACIBK4+E/HpcnHLNDfhRuMNJOPW/TtHjyWPchPyaKDiMPJ6k+FZI+0iU8XWaVBZ/Fmmg4jJJvUipg+TvMSULNzp+8YkwKMRqQYh1Tt1tTdbb3uomeWhesrLF4ISaWaBGA/JNy4icTsfAT4Pwj6UkJvWrnEbPBABE8wAM8W4QHMIxnNN8YmFCJ36f9VgOptB6CWyFI9eALJ1H4AvQlQReDsR6XPMVp0xf8qMPhB6ChgNG637vde7XUQcL5yPPYnuKYOLAKgJXgC5m+4sFsABa3GcGjRlHAs8wm4zNM3F4gURlMoqiS8ozOvM0sUYGc4qPjx7zHdgBe7jHRshdzsAmZuYCaPyaxx1Ok9UQXful/nAJ82JWkNkZ3GdiSsYGsNc1ALYK4KKqhsjbJDEJNGoIuzMmTbAJageYIpEfr04IoSP6Tvz5UZSSFi8ClS/pbm7vsH8Q8EALwowSAMpns5Q3BlBs82GGzPw0K50/2LvH9ghA4T2uZcZ069cA5ot/NdizODb37FkrePcdB1Dzliy1RoGka7W3rFv56NFz3Vu32YADqH7Lamqw3CuXbWjXLlvS22e//+rXbP2Sxd4ePG/6bjLZ42YqZGuUEwkHUB2+qBtTy5c3bfR6SnpL1AuAhAGV+/cEXHYIgNzs6rTmuXOs+6mn3IwScIfWL1fCQokAYC4aTKW/V+2pR23STQ+vXLOEBvEsgZ5cRbpp4QL7mW1bbCHCB2uPSJj3rdCXvJ96igP54AWAQgOlAZ0ZxSbVRQyg7rgGSkT6aZe79c7nAjp7JRTUrVptAxpEhwQkclTmJe+/72XL2kDWGQBE0ThnqgwKlbj1Ar2/8ezTvoYAwYPYSR9x10lIYZd0ZmvZkuCpNavt5x971NeBjGgGqZs4TboaSZ7XnQuu3Isj5kS8rFvleu56rXu3aupoc8ELgIsDHIQDj1vPe9xRnBzgARlqUzcwpz1yzD49edJNchjo8bSIJy20Cgze1DNtlrJzoV7XLsirXjsU0G61qY+h+W1qV91r8MdkEIGA/T26JSTj/IK00KlCTtUmlSXyhUDGkb4Bf455loNBgX/6DeaB5QJTFWWFVi6wldRyRcdygTFcuHNNO1AEyfyG8oqINMRHD5z7Df6I9NLY61HnYyjJJKLfkoxL5Lei+JxJREfl2y84j9MjSvQNqBx7HByxN5JrihSamwFLASi5J7uePgl9w4bHNTRIvojbN59lTVKY2CBa+gkCfaF4ekVJkU2SkD2hRABJ/I4NYwFJExUqVM/wYYRP0uSb2nP0OonqBh6iI1kI+eEknGLloI/Z+xLe3zp40C7V3vYJiz94+UVbIqEa0/dkLnXCq9Q14KlGwua7+/bZa+of7avXWJbAe+L6dV/jWSLe/dzSJfarzzxjFaUlQaCPvpuUyu5ADqCUZjzVvbF/v4OkqZUT7Jcef9yWiH+pwHyvpP3nztv+s2d0XmuFzLDn5FrfcJ97C+yhnMXnGM8R+ulPACzWaTCc96vtu3dM8YiMCgmeWC+oP+cyudDcYgP6Jlq7OeJh8KFVc+b6WEt5Ukc4HujoaLc/3fG+T2CgxWJD2l96IuwDFbzbwvYC3+Y9LCO+s/MT+2/vvW/tZRWWqTGh++GH9WvCisT3si5csBL1xe3Lltpj4jOzqyar3rLc8+1nx4/bmwf2W4vAYMay5dYjHke9FL3ztpVcr7EqAeRXNqx3d9uYWHp5JynUIP2WScBgrt7sAPUfdn4WANScWe7kKgmg1BZj8olW/af307bIP2My/PDAuQt26MoVO3tb45q+6V6A1T5UgR5P6KfiPYoPkz4MqadqDH9IY8wahWWzZjgwyeE9PR/4TPiuU0j6uOQASnIh+cAxBwAKrRNj9jrxdPqIbwGRGueothecMDgg6g5mdACgutY2b3NMPmLe6d7sML1Tu8I7Kxon2pWPZQoANMokeVScAPywdyMZCBMQtD34m3ue8w1cgyYol7VGDogARrrPXkfF5f472iNM6mKARZkG0AWPDWa0bo7q18qkP0dNBxopvnDmyUmSLvQ/+Swn0e/jsUSn+GEofjYc9N3oJE3jUgqACiXNBYI1FUjdcdvvKSRJN0JDU8t1ASi66Sfq0BLmaYyY3bXX11rTtYvW0XDLelqb3KnEQJ/AEx1TNe+CloQaNsvyRW2Vk6xkYrUVTxLDUsjTYOKL2qJ0MAvrTiuS3+OLOvGaDql09O+X5EonfpE8xI+Fa71KNvA+6CZ/Eix8XRXXg5gBhvvBJJB70XX8m5gOAGzEnLDX7bnDei7MDVm7Fa3fkhDDMb4GnMRAL84LTDkXUBkNDphvYMbBXkPcc7MaZjB0L5jWYBqI2WAwHwxrIYL5DU40GIBgvjjGcNMP3XNzEA0WONNg0DwhZskGvzArvLs96kLbWps1Y0ZUOHH6+EOBhXbC32Q9EOJDVL4ODNWWMKNkZsdnzrtwoakyi5g56cdNboWYDLOtYWYb8EW5RJHeD8V1G70iHuQEE/3bDz+2f9z5qa9TWTF7VmQOMNcXSiOEBACVKyGpzd46cMB2qxwuSvBv1WA3uGaN9QlQDk6usgzlO/vmDSvUMxW3b1u52kGfQEG74ujSwNkjcDQwe44Ni2lm6FuZAh/YkNvHH9sCMe9f8jVQS9ychIECxux0l2zG/YMNaXFjzhoozFRY57BWeXgFoCtBIKkpVDmQl17l+0/f2WGvHT5i3cVF1rN4sXVrIB7Ctl3tk8afpedzVDc5LU2Wc+2aDUvIGJKAndFQb0USvqtVL3MnTbLl8+bZYrUFzFjQbGGKxywwwhwDJcIeYCgGhanpDhqoVAB1ZycStBfex0wCzdDbKufj585ZvdLVsnGT9Tz5pA8CuZevWOGHH1i5hJCJrMtQ289Re6Ltl5UWC4RX+dpA6poZy2Q5iygbZlvflBAHgGJG+wkJGD+7bZu7/qXvhDwEIYlTrsIgx1iW6aZCCKW1jQ0SpFutR/2cfpyn8upR2q/VN7jmkzUsFaqnhSq7JyU8MVvuuSVSkuRt1mN3/VRWXo5dqa21N/cesM/PnPYZ5cdXrvC9sxZPn+ELueG3Tv6u/pAogvLfKf5Sq7LCKQwCQb7aGJpw2hp70CA49GFWpv7n62t0zW7ymKHg5ppZez/GQfEhiGEOFLRq+raSi7DtJsq5wY18cMWe66aArJGBv+CcJ3bXXkBw5xZhzRabD6Nxx8ugB/3mmxYzEaR32GsQoSE5AHGIiex7OqKKIYQ/gfwV3oneT33Xy11BeWFdHGuO0AxhOpcaMLOL1yqR/7A/kgJe7xS6dd8FepUlWr8QN+XCJsxh0qtMRzyhxU6L0K4X5Sqf/CYw3TPQ5wJdXlaOTSots9lTqt0xDDzb+RJCIolP5pNjaDtkIXDe6LeYorxSNzz33pHDzs8u366zGRMn2e+/9KItFYAaUH06Re8yRgLsMB89I6D00eHD9v6ZM9byyBazVassq+aaZZ49Z1kCN08I7PzKc8/YzKpJGlvCGkRvz6npGIfc/E3f+OTYMXdWxIw+cXzrse22aI7SpPEBc8Pv7t5j59QeW/VOrvppdkeH+q+EV7Tjk6stS/09q7zchtX3ErduW0ICv6k/0l7cVbjSN6g8+tYY4guUImuRBgUuhsSLMi9esIrWFps3Zao9JL6Oidm0CZUhjQ6gwoQbJu30pZUCId96XGnUd9F0wQd88pXnAaoq8++IL//XHe9Zm8BwxqLF1vXwI6bGYsVvvWFV+tb86sn2/Lp1tk19OT+fLTAAe/224+AB+6/i0Q3iGVkzZ1jn9ic8n0Vvv2UlNTU2SedokL6+5RG3DEkCqLiso/pGZmBysEnjDftrYerNeIuGhQm2x1cKQKkvhPdpU7zFyyOVFiZHsq1PMsxttUt45K3GJo01LW5K3drRqTYvGUZ8DkDvJpRq12jGsRSpVtudMmGSVQu4YppJ1IP6Hl8IMlj4jnfN+F+4iG5GD9BOVB57Tp+xD48FAMWk8be2PyYeON1lINY2AZDCmlHM6WKTurCGyD3X6QjfYq0SoBqnP0zo9usefTpsxh7WqtK+mIDzCW6VAXsT5Qm85qrvhk1cOYaNXNEcxeZzIQiAq92EdUVhjREbxBIHa4sAV8n1Rv4M65IASCqiuPh19HO/jsYHBT/6dbgPUUrh7O50v8+l6UejJICiyF1bpGIHCKBdwRwOQICnPWoDZOyL0dzFoRoSjUINxZm9GiC/4xgCzU1XU50111yyxktnrO7SaWutvWbdEtRwMkFfSdCCIDEjABEdCnReJABVPlWCz7RZVjZlphVWTEiiemw7XZ2JsObMK5rdiBtc1GTivnj/pBf8nbhTh6Ofh9seJ1cIcNEjXiZKukCSAEEMkgBGMUgCMLm5YBR0DohCe4XpYABiwfW7B5Xd0BAALQJq/hvHsIFZfD88y+yzBhYJEzB0TMIccInBMAjDcAEjmBMClrCdZ01XsR/RZjHAFztTZV0Xbp1xTcreE6jKMXGbOWmi8hxmoJlBZJBFSOCcARH1OL/57LkXEuUSBGEvP4qIdoMg48KM6lz3Q+GF8ksKQ2LMIU8x4/gS5B+MTnWOoMdCz798/0P7m48+9rUJrIH6tWee9DxSTkkApXO0HpiAsAYKV7vNMLwFC6xn7Vrf2FiNzvd7ylU5ZV+9YpkCHZkMpiqzbg1SAxpkg4Ab8oinvqymRsv+4H2bISD1hAZRvMMtnznLyx8h1+ku2aUcASJspPtPAiL7lD4cYziAmj/PZxhdA6V6HAFQOdbZ2W3/5fXX7YcCUIMTJ9rgsmU+MzokYS1TZRK3bT6dffWqFX30oRVJeCoiO2UlNlnCzRSBHGaucZhCb8Xc5HZLiwO4Hn0PAQpPXgunT3WNHmsSXKD07CvdGkDQQP3TrgCgcN4wAqC+aMJHW+pS/2Cz6f0XLtgBAftbErQSGsy6VAc9ArOZqqPcixetYPduq9B5tUAS7TxHbYd1iezPxsaEgL2Qw4hHRASAYh+p1/buFUg545teImCwKTaOLVgTxOO8E97nPLQlBuVrAlxnVU7HLl62yxLK6nWvU31hUGnPlxCDOWR3d6cN0bYwLVSeJyuiXxH4e1J5ACxgOgogCR8IeffyEtAAcP7g8z0uCDFryuzx8w+ts4VTp/naE+o48DlCSCEACTO+YyovNo9kDRVCziTqRoIis+fTJk2wLNUP/UyF7oCrW/wErRXCBDO18eJnJlV8fRZBvAotMsIQfYld6RvaWvW9LoGd4LwCt7hMiCB8IcjRBlgb4jO2YpDUKzP/DpQEmBwssdFwUezgIoQyBbTprMXCCUasYXCX79FarDjEzjKoF/gNRJ0FM7Bh7+t9/YPBIYPy6ecedC7gA0hiDRJOHNhcFm93rR3d7tihPQJVwWNiEFDZawdA6GBQ7RrgyORQm8oHc58pFZW+JnViWZlVSIAsF2AK+yIVu+CNsMlMOhHWq/zOXb9hxy9fcSGQtTnrFy+0JTOm+zeYiIAnJUnnqZf3IsqNsnhXQAhtz9X6OvHyKvv9F+8AoGh7ygug/7ja0MdHj9on6mMtD2+2hPoG5rJZ585ZpnjiRrWlVx/dZrjGRguul73M47juRL52TuX4ofjR99V3EV5xaPFzjz1mC6ZPsyYmr/bts78Rj2uYv8Ay5823LJwXqL8xQYoJ9cCcOZY5a7ZlSUi3+noz9UP2KcqUwM+ser/y1qu+P4i5q64zJPzjJhwtdYbK3rVWp05ajoDa4O1bNleC/8ubHnaHRThvylUddXa0+zYjHx874R7TcJyBdnqpAE4la1s9v4pc/ylnNQ57U/n5M5wO6Zw1sN2bVG4CdcWv/cCWZmfaFvEtNk1dNGOmhocw3mWoDe05ccL+24537VrdbetT3+545lkbrpxghQJQFYzFkyb55MlLAkHwWgdAY8tZTZ/2AjgANO0T3/jz9z5wE0gA1EsbNkQm1xGAQoC5C7lmM6orJhpYb0t7bWprd96AFgstPbybdo7DK9pBlvgmzwf+oiAiqbTDEHSb6SOdAMLgEaQngJtwznhI2bLn3olrNb7p+2nVL7LGpkWL/FvwEwAQE7FM8tCOuiRrOSiC9+pdQBPZpFwY3wnBdI51RvGaogjgOLiJnCoAegSI8FbHJrBYRvn6okjuBEix/ih4tlPQkbjE/rweyKNXD8coxCfk24/xj2n6V0ERgHIdjg/HAADATvO1C9Z4+Zx1NNYZHu9ACnjxYGfhoglVAjmzrXTyNAGeKje9Cyg7z8FT7dkjduPoXrt+8HPraq530AWjRfjGtpsFdIgn3rHUmXDmEKtIXbPlbWzY08MmXGilSqunW+WMOTZxzmKdz/AGnp0ngUBxuirUnw4N88fRPIkdiuMe+ZpnLfoTPec/RG9EB/I78ljIe9Bw9dlQ74j2yoOYAIAraVLoLuFxA8+aLswJOx2wudBM2ekI+GIfrwDCJMTC5ElI+B/KOpzpvxLBaUZgdCFlpA3vTDku3CMMc0Rz5dcSCLhXqoAwEPbiKtJvQTPmZj8KgCwYHup7TAtcGxjFz4FvJL8YMxLd8+twkz8hjV+CQvxEHUAR4PzP3nvf/uL99yUAD9hyDXC/9vQTviAVwRvhiGc5MrOFcMju6n+/8zM3PcybUGldmze78G5irgwsCXCgns3ywTnLhhlIxaxZTJvdWO8bCSZy8x2s0G/yPvrAJp4/Z/Orp9iWZcvtxY3rraykRHU92pRmPCI7TBjcqKuz7+36XAPkebshAZnBhM2TvwigQr4RqP/4zbft9UMCUBrgBpYute5t28IaIqWb9NJGcK3LHiRFH7xnFRJEplVNFgBZ6AISXr/YI+y0BBmAQ2OH2iOJIr96l/2XshW2Ll1iv/P88wJc7NcVhDMXysYFULEJ3wiAcvL2mGG1zU32v7/xln145qzlSIAYmj7deiU49c+YYUMSnABQeVeuWrEAUP6tWstUHTL4MrCiwcSxC9sLIDwQJ+mgfmNilvmWhC82jcZjFWDjUQkYAKhZ+h6znXSd+J34fVzI4mzFtYACd4CPfj2fmDvPBgVucGSRKaEnq7HB15jh7IJd+RPHjtqEM6ftWYGnR9WGFk2b6n0n1ZwmTieLiC9JaPuhA6hzVt/eZk+uXuVCFPvOsRZgBECNEHm6JEHjP73+hh2puWFD4rGYcOYpI1MFoh5aMM9+assjNlvC76AAhedN7ST0FP2Nulp0IDEj56IAjgbcw+Y5CdPvHT7kWzrMnTbD5k+bbuUC3IAUZq3b1UYAZEnBSICKcwAYdc1IQ42TBpLhxeznIVdMygCeivJx4oODC7RU4j/F+e6ufSLrs8qLfX1Wma59c2K1R8qPOmI2GiAU9kRiDVK7m9+1RtomNEud3QHo8Y7nkyLwwHWYMAK0YRaN4AqfQHM0sazcqtQGq9X3aCd8D1Mj2jYTA6+qXeMdE2AZ2rXKmDwqVsY11rUilLMH4BG14Q7x/S7x+RLx0GfUPh5fvdoWCUyUCXQFpyAqExJIwTwAxQDqnYOH7DWBEsym8SLnGijxvwHxnVTytic+1qD+f/jSJdt59JjtunzZmh9+2BKrVll2Xb1lq76zTxy35cr/Exs3+B5086on83bgO3dLo/IQtDUZ9t6hQ66Rpk0ATn7usW2+x9LV23X2zv4D9k8HD1v9xk2WUB/OlCySKaEYjeSwxqAhjTcqdDf3Yz2OKiqsNVV+MgHu+n1IwDbv4gXLP3PGcmuuWZbabELl0bN8pXWzZ6P4Ho6A8vZ8bsXiH5UVFb5/Ihro0spy6xaA+vjYSdeGHbhw0Z1v/OyjW33iDeccgHXPr8i1amornx47Zv+0e0/wYldeYT0aL/C2V/jm67ZBbeW5rVt9/RWTk97cFRgbT1+7Zm+rPI4InF4V4OrcvMUS6q/5Oz+xKbpeJv6O5hqLEMZWB0AxxeWtso3ThPYbE+8/ESjDVHfFrFn2wob19tiK5V7HznPuUU9jSa/5/dBToge804aonJdEfTd5HR0xhXNPpBEfACBR72i6WwWAMOVnXVFyPyONN12qc0AQYA2tErwHuTD6jIjEhG8wYe9HxmMllL7r1zpnQ1jfrJWA97nsoFUqYE+j8kqfmC+smOh7HAGU3AGD2g/yJpqkhOLie/ArQvgfvhv+iqK8QvFZVEIjz6TpXzVl/PnlwQQzaVR84xUJZyf2282TB6zl+mUX5N3MDAcLahE0WGYncIsYL4TLEUKnUeJPHjAF3Tp9xBoFwHo6W12oz1ejnDNnri2RELdUYbIYL4vefYZSHYTBtUsdqFaD85WrV+28hM0GCTmYWQCOWJ/C7FHwSJLvjb1QnaBy1nyrWrjCKmbMs2KBOnpS0iTuSzThlP6QQrEwEX7knLP4UWcwTjrxm3o+6uCBdD/+iav4Bb+hLslHld6Y4cTnzjSSAUAUzl1Lw95bACUJqx5cOxWdEwTG+gS0fP8tB2DBqYafd3eEehWzHR4a0XBxTl1RCICeLBY4q+xhzvFmixxRPyNgMADwO/b2STNCtQs3PdQ1AybmUGi/EDbcmQbHCID52i39hhaIZ4nDNxlVW2Qwdw81lBV1GZWVV5AfoqP/4yf/G879GH4HSPA+7r//+sMP3ZwPb1K/+vSTtg4Ape+jDcCuOa4WZu7ZtJW9Gk5dvWZtvWLiAlGJuXOsV+AHJwwM5gCnDNULnuCyWlpcK5Kr57MAUBKM8DLYu3Kl9c+f704YijVIlqt8ty5cYL/8NHtbVQhABe9wUfLHJdKFGcBN9QcE670SrGskpOOdcI3iBkCxa/0oAKV8dSuvf7pjhy8M7lOb6V2yxDpfeCE4w9AAFhOzs+z1VPz5Lt/4ME8DWqHqAVMs2huiVqfqukcgrLe62vol9AzpPOdmreWrr2bfuGGPzp5lv/u1V2xq1UQ38cMunl5Df30QAEXfABz+p9det/dOn7ZcCVam+hpE6OO7CCAq9xyVd+HpU1audJf39FpPS7O1tLa4kD9dAs+vPPWEgOpSKxbgzc7MHvmGiLKpVVl++7NPfed+tHmPqp6+uU0AQ+CR9ul90QNtKHj44tmdx0/aUQkoN1VmAwJdbq4pASy79qaEzDpfnzUkARpX/cOAZ9L60Uc2Yc9ue0h52LxyuW9sOVHvYNYaql1/JSWTdwAUGqgf7tnngnmdwPxTawKAmjt5NICiufJO0PQM2ZGLl+w/q9xOIDiwBkPCcP6VK1amvr+KMnnmaVsigcr3q6NbRTaE8VoIT0e448fkWfyzvsXmjWwE+UOBz71qzw/NX2BbJNxhDovbbAQeF5IUevWdoAVirUGYHW6RUNQowY51iazPYp+WGGyxhgOzUAdaQwLnEZ/JjvbI4tr5g/MWeAX3BHLcVFDCtIhZbSZJfANZBDZd40GLOBHEQv9gDVfgVZg44tCnnLVHqrsqZtN1xMSW+zF/IgCkfGJI76B1Y/b7igDzjsOHXWPNonna9QyVNZr+IPSFeoJPYj5cq7aNgMtEyEXdw+HAMH1Pgv7iKVNss8ZG9hWcqDbUpvKhXHgfXkkeAWyjNFN3oBhAYb7HJtast5k7udp+7+VIA6V6SiVve8obLp9xPAMg2K2+3bppkw1jwtfcbNnibzlHj9pilc1WAQ42AF0ssMe77gH2bslSJmIAtePgQfv2p595fbB34c8JnKDlxknEe/rtjWMnrGHTRhsW6EjkqF71DnsmZaus886e8e0uAFH98+ar/822Ib2bEH/EZJqJq6ymZitUfysUgMrTOIaDKTwgDkyaaEPil2xQz76KRRoP0EYlVBa42f6Fx7e7B1zKDVfreH9jaw+0K2yyTRtHQx36XOAnPk7p+rjAJuZmAK6L+q370Uc9jQXivxsrJ9hLul4xe6abt1FMfANND46VTl2rsbf3H7Sd4uuDagNZAHMBq5VK76vsxajvYu7MFDH1HzpjRFGZM17TLmhz1N8fv7PDzayXqnxfEL99DA2U0ukWD+PUE7/FfVz/o2tOwr0QAjghX1jDMGHCukuO9G20sKy1bHUwxIRFl2vEgimdnucdnYfNndUfJcOQH18nKP6VXGPkQee6DmvWRap/Nmt1UKSjm2ZKJsSEDusknC2w/CO/hM1eWWtUGjRFyI3JgLWU4lA7dJfdqjvM9cLadICw6pI+qbIk/6Gcou+POkQXTtGdlFsUWTiGM9hroNT30vSvhTL+5Fx3gnVJ7bXXHDxdP77PWm5esz4NvDS4fIGkQg3cgCcGot7ebutl0JMQDiGQoMpEzUngubb6WxL4BxwozRWjWyahYdbMWTZl6lSbLKGoRAwsHmAInOOhDQ84jRpk6iWMnBOIOnTwkF0Tg2FvhiF1OLVt71QMpMwWAJrKp86w0qppVj5ttlUvWmVlU2cK4ImhqhMgWHi7pRH7MT65M9EZ/LFRNPJefObRcSOVUqMe++O4L0CBaSV/1EW4TLlO3vM7SXJtnTMaQFU4+qZqMKhYo6V6itdlJTcwlrASmw6mmgoSmLn2dVqYHroJYrQHF+euIYsAWxQSYqKuLdS3BV8jUIX2KRJ4aEMSOPLFxBACfF2Ezn1tl859XRfPKcQAKimo6F1316vnfN1WFAczwvwWhKmg/QLg+Xd1LzB7FZbeU8OxHwgM/Y0EWWy750iQ+A0WpM6f5zPcACaEUBdKVc7EwT5fp2pqHKzsOXveTRh6FO/Q9BlmEyf5BohKrL6hdwSWWOuEG/ZMCRpopRjMlRAbQmsiISOzq9ty9G3CNn33t1963qYqHoRoKJUBjyJlgSoHQNXWN/j+HgARFvpiwrdOAuzLAlDL5kiQpy4joIAJX58EA55/TwLedQm9TVOmWg9OJJQmBA6Pmfai/JI+N0u8ecO1KMMaDIfobJgcqa8mCBWVNqyBHPCYIXCWe+SIlUiomqg8bFsw337xyccl+FU4gGL+gAF/PAD1XGTC5/tAIWgqzZ5/BdoMM5Es4P5c/f9qW7u1KI2DSkefABQ75A9KQKWMiyQcFtZctzzlO6FrjbguxDODD0hbLn5D+8CMAx4TE/zqZn2d/eOnAUBhJvfo8mX2jS2PuMMHtEMxX4JoD63dXfb3H35sbx0+Ym267hGY7tu0WUUoYfzaVcu9dMk9UQ2pnPrnzrMeCcGD4nMA1bwPPrTKzz6zBSob9gDDa+IU5WFE+8hf+ncEoCRQv+4ASuBOoJDZcYSgOG1JAKXXGOy5xrQOjdAfv/GmnSwvN3vued+Ys0BljlfC5Xrvt1543lYKaMdCGHH4p1OJPMd8J4WYRKFumCk+q/r8gQAU+9dtWLjQHpeAzUbEZQKFGiDCC4oHnh47UUBY9kXbAjVo7nydQqR9YbaZmXNfrxD9xiad7KnCTLWbFKo9sk8WbsEdbOkZ4qa/snaD9NGO4IdM7OSq78FbcLbDGqTyokJfj0QowZxO4IjJE7Zx8LWhOgcsuaZdoVD9A5M9+BD5ZtLIeUrcjuAR6stHVO+4u2Y7iqfXrvYNzWdUVfmEERNd/rT+AMLJ52H1l92nTwuIn7DrEpYT25/wPXNKDx6wyUrHAt17ePEib7eY+CGAos1iLd9StX1AHun1sZO4qaooSak0AqD222t7BKAEKmg/vy8AhWtsTM7jrEAx36tXng45gDpquy5fEYASkFm12rI62gWgLlmOAM5CleEjq1XnAnus6aO53BeAgl/q4bf3H7C/37nT2+Ey8aKf3/6og84zyu/7+/fbG+r7jRs22pBAx7D6M7w0q7nFcgWeCg4dtOyWVheAB9Te+sX3etaus8GpKkt9I7u+3vLUDzLFG3ADvv2htb4H5AHx8Ntqu91qCx2PP24D4puFhw5Z9okTNizeuGpqtT2vvG5YtNABE15pAVCvqR/S577+yGZ3JoF5MG3N8yvyCUYd2Svr+JWr9sbuPba3rt4GBDzJdN7uz+0R1emr2x9zsDihtMTLibYayydoYtAUvnXgoNWgLdN700qKbYvawdc2h4kmvgN/cEAxpnv6xvTqAxQ/ZvyAv//81jsOhheoXGiTj2M9oTgYC/19Ki2OSHnBigUwBMByszr6qdprJ9og1v2pH2JazRojJkSw1KCvOjAi6D48iK1Z6Ls4ZWC9lPdTxec8ALkEvuD9SXxZ/QuTOgdDTMa76VyBy5KAHzRBmMn5fkasM9J4n9Qm6Zipo5vf8R5gibVJ/m5YWkK8gCVfbxQdY6LIvP0zXnLuf+D5/qv/89LhOlnenPiTzntH7gfiXS/WmPyZ+AYXafrXSBn/49+9m+hurrfGS6et4co5a799w4FTReUEmzF9uk3SgFBSUuqNHs9NXWJEHcweqrN3tHdYV1en9WiA61OHQ5NBo2FB3gwx10cffcw2b37YVokJY5rxIFQnIfEjCb2nNeDcklDHgIAWCpDQq87cJgbRLsG1RwMrnaV00lSbtW6LTVux3ibMXug7LYc2rEbsPSNqzN76/5WQ8pbss8nOqnuc+m864ejXI49QHM47VJY+GIu5wUg5DogB+hottFVorbrb/RyNFmaFrOHCZXys6WLvLhxpYIro99UGXLsoZhzMCQNIG7kXZoL5LkHDSABeElDc25QGA59tliAE6HJtVay5EoPElJDrYF6Is4wApsLaiLAAO5gUZrtQhJD50dFjtkOCDuZaOMn4ZQ2i6xbM8zh5lvJAUOJZKKwFzNCgXmM7NZCev37d182E2XINBj5ghWczlR/M2ACKhUob+3QhHLSqb2CH3smApPTC9Es02GzTII13uClKh2sDRN48x6OozjCFq21odI9aCNaXa285gHpowQK3cV86Z3ayXCEEPwZC7MfRZHyowfmKfk+sWGEDixYFzQk261DUN5jlZZ+PbPUr3IQnVAfDEsZZfzSs+JQpyxSQcNfsNdcs48RJq+7ssA0a6BGmNilfxYUjGx67UHZHABW5MQdAAV6jAqAOyAMzs+xdwxqRs1eveH6bBUB65893j4iZg8NW8MEHVl532yZJMKyU0IPgM2fKZBcaMHfDsxmD9tiydQClPCDE4USCb2Ei841HHvY1GZilxrP81DACO84c/vKdd+wdAS6TIMWsfPeKlZZ7WcLvu++GTSZVt+S7X3XS9sorvh6D/VPyP/7YKnZ9ZtMlvD20cIHPZk9XmpnYSE2al5fayBUJdG/s2+fuiFlv9jQASnU8W4AsACjliRf0h75CeSHQHJFw/sdvvGHHyyts+PkXBHK7reD8eXe7v1zx/vuXX7I1SjvCjNd3lMcgEkQUn4amnSTSRt2wmPyMQCt7qqFJYXb8MbUptGqTKsotud+W4vEo9B5H3g+8SAKUvkuZ0kcACmiREBBJjy/y1m8Ib7h5xtEAoI3NrdFWcR9hrl5CNOaE/EZ7Yz3SBIHXKuU9aLbzfcIF8MQC94kSXCeqPaBZYvKlh/at78VacMrdKWqLyRDu+nlMXk9KM3WDy2e0FKw9e2r1ant50wab5fVUEOqJ1yTZM6EB7/iIRfEnT9oJtZtb8+Zbn4Aubahk9y4rE98t83wUC2QO2iW1Ocwh0aKsV7vBG+MjS5c43xjS7xGECpRyCsUACicsbCCOBoqJo99XG1jkACpqe9F7cZ7Y8+no5Uv2ydGj9pnaU4va3bDaX2Z3T9BAKa5F4pmPrF1jW5QWB1D6N14/G0Wq+hhAsWnr3338iQvpaEh+6cnH1e+muHnsDgGQ7+kbDevW2/DWbTY0ocInAvLFa/LOnLaCq5dtRlm5TZgw0a7fvGm14vE97G2ntLDOE1NkHPxkXr1miwS+/vDVV3zdEv3p0JlzdlFArF3PD6nNsmlt9sULlnXqlM1XO9m8coVtX7XSXaOznxJaxe+IbzFp97IAEeBqoXgLbZUJAc+W8gPRbm8JsP3N+x/YDvGIPtY6KdM5ahfbF86zn33icS9/XKdTUM5f4jIRsRckG3uzdQZa02Wqo9Vz5/g+TmHj4vA9KHxR5H0qjEJMWsftFQD8vwtAXW9sEJif6OMDbZNvAmiS640UJ30NAIT21zeFFbDmCPhBo4SzHDRJwZ13h6+TBDgBIIf1YfAcwdOicsnKCloi5DEmQx3EcFQ9OVBS38McPbneSONaOAc8CTCpzrAuCuuPyoJZncYf39NI45EDL9cUEfgmBeFFGtofZRBdJPss59ExTWn6qinjsccfT7ggrY6FapYZr1ka/Nete8iee+45mzdvnjdGmIUL2zrvVucC4Fy4cMGOitleFHO9LQbYKWYHgynWYLZBHffXf/3Xbdq0adGnHoz4Dt/rVWcGnDHQkgY0VTU1NbZv3147xrfFMHiGzoXnvMoZc23ps9+wqcvWWdEEMTwNjgjuEa9L0z3IWbJ4TSiuESEiLr7gMVD3aTOx8KsBNJgU9rnmsq+zzXo7BL782Or7cXEfbdZQr8AZmjDV6RBarcjZBkCLqMLHM3xmz6+iBDBYAMwDRQOH/vkMtNqcLxhV4DnAOoIRJk8InQwCdRK48CQ0sazE3UKzxgeXqAxqQdMV1nIRH+2Mfwh8zMrVtnXYxboGO60B8YYGV4QhBiGe4R0Ww0+rnOCL9VljxSB06OJ5O3jpkm9KyWCEudocCc5b3EznIasoKTU34dNn4mx/gUiCAgMNAA4QiNbkgkDJpIoyH9TRTvhGuuq/oX8yIUnpkPYhO6Nn/0xCPrPlCIo9i5dYNzO8EvQSEvTCt/nLO1Bc56EcfDd9lRvaqbwL5y1boCxXwgKgd5EEoF+RALR6jkCNyg0AzLtEx7vjAah4I91gwhcBqOiLcRI4ULYA6T2nTttfvPeenddzndNnWt/8efoxYVm6t0r5/SkJJyv1/SoJVi44hhU2Hk+K/USSAFCsJ/tbCXGAFDwDssj6p7Y+4jPMpRIQ3b8DZajv4Czhwo1a+54A104JOgPLVtjgsuU++50nga3kow9d86iMePz94pftEowHVCesNcvX7+Wf7rQpDqAW2c89us2mC6iNAlB8ivKSkAGAQuh1DZSAwlMSVl8EQFUpbWMAFO8gSFPvR1W/f/SD1+woGqgXX5Tg2W4FEg4zxaOXqR5+56UXBaAWqG7g5dH7UfkkokmlZHqg+CJKGwAKsHlSwumb+w/YQfF8+hCCPU44JkvYpT37a6MiCu/Tn9GooAVmSwM2ea4UWGA/n5kS9FhjNIpC0kbiUrrp5zhdYF85TAhZ6I+QN3dKlT2zZq09/9B6B04IeL4Y3iUsjgDGYXeYgRkde8IABjFrY20QYB6HD3hzpHCcp92BQj1l2y3Fw2azgCL2K2OdCetNWNcTnH0AKuBTel79t1PpZE+mnSdO2EX1JRwl9D7zrOXeuGEFqu9s1s6pfMhnRlmpZVdPsUGNp4n6Bnf8w54+v6q+tngu+zj1ByGcZI6T1BhAvYNJnOLGKyNOEhxAYcaZ2vZEnieNnziRYPP2nUeO2E61mxaVJwDKJGBnqX2hUVmiNrhNPGfz4kW2eNpUfzd4TI0iuwM5WFCdvCOAw352aBUBK1gDLP7/s/cWAHYl15nw96iZudWgbqnFzCONNJoZDaM9poDDnHiz2d0sb/5N4sC/u382WQw4duLEcWIY03jGwxqQBsTMUktqZsZH//edurf7tdSi8TixxzpS9b3vQt2CU6fOV3XqFNPURUD67K7d+MIbb6Bz6TIk7rzTzKVlHp3z0ktIlzkqU/0jW+/EncuX4W9ffAkvUBYm2C7GNaCxYRMiJ4+j4LWdKGN61tTOxU/suAfVpSWUgc3mmv2ZffsxWD/fPOXFc7MR0N5FvC5QuI3tTAMpmqkTf+6i3Hl69y7ThzSAIScGMllMBVA+afBMZpGScxrkah8YJNCYRBavawDkx+652wZ4xAsm7VRW4m/jccdv4hfN7uhcVhaqD+8BEl+4oj3op04VbFaMadIaP63P/MLOnbjEfkqu8e+irFrf0IBB9rta3yt5J96XiZ9M2rVm0AY0+V03i6ugL6SSl2B+h/9tMFAzRuF0t6FrOIPnNmuU5QGgfGTIbbeC9jLSvkYMmhlyAIjtUtF559ZOFfEUqZTcb5WYd3KbbtP3HYUefeih31YD7O3tQXZWNpYsWYonn3gSDz30EOZQwElgSEhaJyhmZ0iXckqBoPvLKXTuuOMObN++HevWryfwWocdO3Zgy5YtBp4EfN4L+d/TFHwmBZzcf+q7WRTgxcXFWLhwIRYvWYxaduKakWqiYmd2s/EoBloumUlTUd0Cmwp2EsG1QK853qYryYrHk1I8WJ2bEuIUEVuwKV6Q0GOdOnvksAlTKQgaWbLN4bQRXEEJcksrUTCHIGVuA0oblqJyySrMWboOc1ZsQs3qzZi7/k7M3XAX6u+4F/M234+6jdt5/Q4+sxblC5ajuH6heWPMKa1AthZ7UgDLC6NGrCR0JehlbjhBpWN8bBQT5IFxgjG5lNZ+IXKA0MfOorOv1xR3gfBEUmsiYmimQnHowgUzQ5Kb1NeOHTO3tdpMeNexE7YXyaHGC+ZtrbGj09Z+iIdKqBg1UPmVPbtMOu5YssjW2mgEXmBGZhoFVGCL83KonJVj7bz5uHfFSjzIzlmLxKWoL6+baxtESrUz/VV/rsWUVg8sdpa3QNvF9k4bTe5iB62ZOZm+yG5fG1Kq4zWlyntPpBk5zdLlEyjJxPESQeAI85PV2oI0Kurh7h4EqdgFxsYRGh3h+TBC/QMId3Qj/dJlZB47iswD+xgOII3KIqj4gWC4IDODINQBoYVUcjSS7+ngJCVa6SbfMN2qA5lDKt3qrJXexTXVBCrscD1FL5WUdMdq5DUqtHJMIPDXw7YdpcIdFfBjnoJU4Ofw2dULF5gCLE9nAlxOOxF5hXAFaf3mwNCI1b82WJTpmGaelrNOpUSrzFJj8PeFOkzgILOq0NAAItEJICfXZuiizAuFEiMO2ayTRsJlZqRF7QmCujDznslv5bF9VJWVEmDXIo98JFll5FeZybuQgfxzra1MW4+N+Gr/J+29JW9uAvpT5WXFzD/8qVlXKUVy/dtKWam1NSGZWRK8hsj/clWv2Xvta6O2IDAhszXlVaYtpjwxIrd2zYvXJ1YsxYDJAHnna+vts3VQrQSNcnYgF9DzWX65mrm7QrH0SesMxQvy8CbnHTKLlZet/VT2tNeV2qR4oZDxGU/wHSd3GPTPzjXCTXnDcw1qDAyP4jTzJ5Mh7SMnE7cV9XOp2KXZMzab7cVhZr0k8eEuAtPTBNDNbENNzIPMYZuobGp7B99caqodzUJ+vyQAIGCi/b46Waba00ggV23RN011pUnW4PflGez45Us4z/wOsI7HCosQnzfPnLjIBFhrd9QW4+SNyZpajLAONQASbm9DAWVeLYGeHKMUF+QhGWPcSuI1kimwKxIfyWmFZsI1+7ZJnszIs1fWk58nDfxoUb+8wl1g3sYqy21jbZP3vB5inc1h3pYwHfN5PV9gneTPfF+PLE1kpAut7eY8oZ/1p0EuzcqWsz9Xf32xnfdUp+SlZEE+4ixTOeZJP7AfBUOD5uVQG9suJJDRflXa9yjKvE2qvJVObTFBWbGI7WzNgvm2B5xc/2tD+y7KIZmfxlhXYXnnY17B8wTrb0FxCe5ascLAk8CxgIb4Qh4tBWTk/EcyRrP+ahsa9PGbiA6utJM2YFcuJxLiydw8A15a1ybnEbYGjM9YvyreZFmoTCzwm5FIOjIoV6XrRGRaLl5n7JrxkSdMyQUNYKj9yXPoBfKFzB7lqU4eYzUT+p39+/D26ZP2nACZBvkkPw/zmYNsaycuXsQ5gslmAscu6nuDLFN5vJNH5JAAkTzOFRTb9jEF1XUorV+EOUtWonrlRtSt28Z+egcWbH8EDdsexrwt7LPZd9euvwtz125FzSr23cs32DKK0vlLUFjbgLzKudQDKmx9vJZ3mCke9TkNattaJuYxGAybnuGC9AtXPiwmr4wFobzCvk236fuMQn/8x//9txctolBi0KzR5s2bsY7KXgmVMwnVa5HuCdDkUDAXFRXZ2qYaKpAK9fX1KKOwe6/g6UakeCVo9M1Kdt46VwerUb6+vh6MD/bZlLH2k5LLSXnrs1EPdoxem7x1mmrQPyzEToLlZQqbd5wKM+7xUa9crHOQ4PcBFcteTkY0JZ+VR2CV7zzgZBeVILu4FDkl5SZg88orkVtWhbyyOcivqDbgVVg112YTi+cuQAnBlIRyOYGYwFXFohWopKCuXLLagFklf5fNX2rPFlbXU3BTqS8uR5o2NhToIoi2kTJ2UurqtZt4Fzvftq5OtDC0dhOYsFPR7JJ+NzNc5m916Nrc8RKPcuLQQWVUnqpkPiRX3pohkOmGvFxdaGvHWXa4Z9hByaOURvhkGiEFTusxzKyInYdGxieoMGq9kjoLrdcQCDUnKX4gf1sgz9oCVyr9WnPY1NllQETOBQSg5Jp4QVUl5DrZrxuf1AEpyExK9+UqWQq4ZkWG2flG2bGCSnqIedUCbbkD1l5QETmGsNCIAINcBUvJyKTCUV1YgLUNDeYtTAqHRmSVJ++LxgpG+jb/zQagtEZJnvJyqWy4GaNpurJ5qexamGfZ9ffIdJKyJiqPd+qIz5xBBRXBJZI1VLbMXJPvXE/5FUkuDA4PEUA1GoCSGYsAgGZTpAD5Crxflio/KVFyiiBTnRHW90hPN5VegurhYbcGkflCLGpmfDKB1KajSX5nkkq9ylVKncB3bUW5gey8HA9s+En1y4t1Le+JZ6lkq7y0/kf71Wj/E4G7KwGUTwKF2iBSMyKtGVkEUIsJ9IYQYbmHVM9Maz8BwyXW87mmyzh9ucmUa60zMlnKOpQprMpOsSstRv6B9eAA1Jjxu0CP1n3IBFYzSFJoZS43I08e6V2R1kDJxfIze/eikfnso6LZIbNgtpFCAnw5b6gkGJMC6yvkyqpSZOliED9IMbSZLKbjOMtWAEprgwQyF2rAj4BQo/F+e1BQO9KAi/IsXrzU1WOKqCngrDO5F69jXyIlWd+4GQAlcNtMPrjUQblAmaA9xGrLtQ9OoZkYS8f2SWXsANRlM00dovwZJ/iI19UbYEoyhCgr2WliXM5JWOdg/GB9pZOf6gW8CVqUR5WzrXVVxCk8kEoGVkjKr0CAZsC1X9umRQtnB1AKzJfagtxDX6J8OEcQNV5ajoANWKQhQL6UbCjkw4WMQ040+shTGeQ9DaBcu8QcSe6xcFleHTh5uZmAZpAAPow7yKuVzLc8eprHT8rPUZ4nCBpj5QRFAtdHDqGQbayWQEYbocupgmSwZsz6WT6jahcsIznkyGZ+NzcswJZlS810M42yVzO7qq8etnuZ/vdTlse1rot5ymFFyUPe3atWWB2qjctk9wLzf66F5c93NauofbTk+VTl5JW+nU+HoMkP1b88Ma5gnAKsdQS+AkQB8rXakOpOQFWDETJN1fraVrZ19THywHmKPHKU8u4A5ZsG8vbxqLVzBy9cwGEGrbU6Qrl8lMfjPJ68eImA9CLOiLfaWtDFdikzesle7U8UDaVhPMi2nZ2HSGEZcirYt9YtQOmClahctg41KzcxbLSlD/qtAcw56lcXrUT5whU2+FkybwmK6hayP25AYU0d++gq67e1Bt36cnm0Y3uWMwczv8vKZZ7Z9/P7krc26Holr6qNqRh5NJmWEvx2q0E5PXKbbtP3K4U++7nP/bZmc9YSNK2gUlRXV2ezPO+F1FEIVOn4j0VKa1VVNcoobGVG2E4BrUZoCwgpsDSVnFNGQcxG7C/CdB3GLQa9817e+0EMKliPrnV+JU3dM+Enkw5nDsDe2oJbA+WCObrwzv0gUp3ZLJY8O+YXGQjKK5+DgioK/Rq5sG8gkFpEELUMFUtWYs6KNahavt7MNSso8MsalhnQEuAqIZgqJgCTwC+cM5dCv4YgjUCNoDqfIY9x51D457ITyNWxkB0BAZd2EA8QcMeCYYyRXwYmJtE1NIJmKlwXqCxJIZHnpCMXLprnsz1nTptiKBO1fWfO2ii7TIyOE4zIfO9Us1NWG6mUCFhp49aW3h7bU0kzSQJaA1R2tcZDHoy0F5VbNK+N/pyJhcpO+3FI+Wii8qcRRq0HqyktMTOYYgIIlbtInbmUQIEzawdUpjLZmZXnF6C+oswUMLkvSOftTOYtgx14BkFUGuNOZ/4yCaqyBvqQPT6GXARRQABaWlyMBXVzsWnpMjywdg12rGRZE5RJ0bbOzn3ZMYH1ek6pMADFfJ1g5+4DqCU2U1BvJltuxsi9KvIOLirvfW1We/B8I3qpdETZ1qPVNeYyPHzyFMqpKGg0XIqP4lO+rTO+Dgmgqow1AyWPf1IatQZDppdyMiDnAamkdAhAaQG4vhOV8sp85LL+spinzP4+ZBAcZPC76ZQ/aa0tCLJ+Y8V8tmE+gqz/HH6rkkrnPCpiCwgAc/gd4/mpDHv5pYwSD2gTYa1hEGDRKLo8R0o501qfqfypjLwINNvSTsVJDgraWDagUhqgIigQpVHsKBXMbgLBJqb9Auv8eFc3jpE3u8l/UrZUxwLkIg002RdSKsOlLeAAFJVLpU+L1LOo5GoDzaU1tcjL1aza1TMReldp1jqtU2wTh6iEj7AcpfASvaCIeVpA4FJXWmzlq7KeAgg+eWkRL2vgQW1GmxWrbWlhuxRltYNFAlAsQ5M7KRRkBAJF2jPG1lfJzJjAK5PfWkDwrFmN+eQBmW+KrsdDVhYMWoslAKb1MloPpUEKubyuKimytpkKwgxAKf8sc8kAAZpxgr4Y21S8uATx0jIDT/G5czG6dCnfTSBr3z6EWF4aFli3oMHWGpqLdPLnVP5S+CeVfAB1nnJHDhFkqiX+mZqBkkxOIUWjshXwVBsVgDrN98YLixBg2hIsl8DoiHndjJAHxvl97RuoIHMzbQwsL6xWd9coO0sTy02zJ5rB1CCQ1mpqfZfKTfwlJxYXWa8j/JbW5kQ1q5QggCJfFzFtNawrDcAIpGgT48ERymWWZz/bX5AgRU4kigkA71mx3MpL7cWcLHhJ0kCBNlQVmM1hHirS07CUbWs9gaWAWYRAXuaNktHnWtsN7Go2UWuStOlvcS77Bk+uig90lE6hmUJ5WVQQSTbq2SjTJfNx7aGkDbfFLzKtO9/WbjODsnCQbNQaugPnz9km6dq+QFYRGgx59+RpA09HyQdae3iWdaJNkZsot9oHh9A7NomReBKxcLoNVMpSI7+UfFzGPpN9nnkpnrcYFQuWo2rxKlQvW0OwtAG1qzejdu2dtma8dt1mVC5fjbJFywmW2HcSXGngUs64chhXJuOUm2+Z6MnihBk2/vH7cw0gpfbjdo33rQ0rWPmn8ESKWbV/1Zdj01emSXcs8M/tcDt83wUy+NVc+wNIWgf17W9/Gzt37sSZ06cwzgZeUl2PxTs+hEX3PGZmCPJ8xTzfNE03cNKMHzqo9HT5OsU3y62paG4lIbfp5shj5eli55n7n/rHEZ+VsDePg9pvi8E/ai+zyTEeR+QKXr/l/j31mRF7T54h2ZtYJ2prw+xj3gf9ZuVXtB3cuTrfqZ98TMqFTKrUWedos1EqwRaouGg0W+Y36qQ103WWyodM+TQKu3HRAty/ZrVtwKlRe33S4vaDviHykmSnfEhK0jkqB6damqdG0DUiqrUMAjX++rFyKgIym5GZXrnN8lBJkgKheCx2LwMi/wMkZVnf973wfXXXblvT0zM0iI9u3YqPb9tmeZJZoZnDeO8oOvvFP1LoNJN5kO999qUXcap/EENUNrUnV0Ijy1/9OlYT5H3s/nuxav48A4gqxxuZE0VYxk0EAJ976SXbNFmeo1SGH2O65hQXWT2ojFzH773k5cfWGVCBFBi0WTWC6n6Wm9IupbaboKqHyvQQlcPBVaswcv8DCO3di7Jdb2DjggXYwmtbqKwXU4mdcmPufUPxh9PCuMi0Pbtnn611a2X8Mv98fOOGae9uqmf3ig0QmStgKiwHqYBp4+RDBUWIf+jD5j0xQkU9QsAkM7GJSMg2900SYKR3tCPr3FkkqKRVMP2PbtyELcuXEmCXkwfTjdeM7EMOMIgvWgmuD5w9jxcPHcSBC+dRQiVRSvmP370dtQQv8vSpV67sUnzl+V3KZW3seqq51QYPZD6p2T95CtM6DSnSmgF0M0jey+ILEX9rNlBKqpRPech8ds9eMznTDNgj69dbOUXIM1POLDxS/Sg+8Zqe33f+rM1ACTDp+5rd0ea49t2p0vU/7B29BFk9sS+Rsi/l9uXDh42PNEsod9FaR6MNUOUgxsqBr2vzZllHyHvha4eP4DLbXl/tXEzIIxyBW5I8N5VIviCHCbnfeQ5Jtk2ZBP/sA/fj8U0bobWdesQvX6XMO51B/hooeeD8NvnvIutb5r6//sQTWCwzU6+eprJKUh25ffAG8Ozbb+FLTGt/XT0CK1bZFgIR8nzOyy8ZSElqdogAPZ3yQMBz08JFeGzDBlQUF1+1x5QRE6oyU9mJr+WERPwqQPOLDz2M7StWICszjaClzda1vcM2f3J42Db+DrBs0l9/HfMYxx0s23tWrrT1YDJL3Hv6ND7/8ss4pcGfvHzkp0WwgODqE3dtM/f6SbYNAW7p7CqrGHmnvW8ALax7ATjNgGmjack58b3WbI6yfb9x7LjtA6WBMYFWrY80N+aUPypXtQ/Jezli0Jq8QZnYMb2avVO65HTBHDDoN48W2GdI1mgGVeVufDYFJnSuypDcIZ/yTHfEEkRsDrTxqMEBeZ/T5q7ZRdrHqNSCZoG0p1FWfrFz551XaLJ3mtQf2MGdu4P/5zbdptv0HukDA6CUjcbGRrz99tt4+qtfRVNTM4rKK7DsoY9j+SOfQIQCWjquZVYKr0ZQ7AKvUI5IuIMCyi1sVIT8L0FpyvG0Fa6/4NoXftMd7jRNPesddcW/5l+9+q3b9J6JhTtVwtZTOLI6dWfurw4p942okE7PjlHpYXD7bF15jefsgP0RNu2jZa7i5RDDdxNvbuMJyCbGnCdDAS0CrgmdC5AJgI2PmgJj8erbUogZglprwnRqJFZrRuRFUAqTc+0u+/kAJvltKTlSPGXOJbMujdrLGYZ+O9fwcv+eZmuf5EFKYCgrI83MbHIysqC9uOSmWfzn9vFwnpk0Ym7KoX3bcyPPoBFmmR9qAMK41tIrrue5/Vf7UEE68tuDilkKSSOV5a8IQMmJxPCQbVj7CQIoOURQXlPfnSaZawlARXDqQiO+vHs3DhOItbKEhrfeiSSVmtAz38Ia1sePUrlcWV9vZlw3C6Aut7bisy++aIqv9iXRrJrSVcF4VW5Kk4lF5kH5UBK1N1EflSTNLGqzX3nGMm9UfE7KpDymaYalhQr6OIHFGIHS+PIVCO7fhwoqsg+uXY3t/I7AqPIuZd0rKiMpSXLyIQD1nb373Ca/vb14aN1aU55rqLzJLfcUgCK/aK82KXFSemXq83c7X8XJkjLEn/wQElRmAyyf0Pi4rYPSbEaAfChzsVhFJUEoAefBA8inslrNPN45rx4fu+sulBNEXule31+voXVPBwWgDh7EfjnQyMwyV+Y/c/99qKOSbYr5LBXq2mEA8n4nb17NXV02+yUfnOLdeQRucighd99qA46/7BUX9INBPKn9ZFQH8qD4EstVdTKf4E17ZWlPtNkAlE/yhjdMBVfKscBPO0GB6nzz8mVmWikArfSrbqYdbNhhqq6sjbAtaBZM3tNePHjInFLIScNdjEcbn8oT32wASs5BXieAaiT/9ZIPJu++B1ECL7m/12avZDIzA804ehS5zz4LMH0FrMefe+A+PLFxo83Qi9/cYA2j9tLkHabIB1AvsZ60F5Q83Mk88defeBxLCD4M5FzxkvKld1RH32B7/ezLr2CQSnpoyRLbzy7Icst94XkECT5imj0jr0pW5JOnNhCE/sLDDxuIjpHfrkyPysAAFPnowNlzeH7fAZMH4mU5WNi+YrnN2qhuBaK+xu+/eOQoJijf1Bkn+vqwtrYGT90pIDPf6kk8qZl9ecrbe+Yc+li+2priUQLp5XPn2obHzBA/zqAOnWm1I8tYQMr3xKgZPeVdckP6QCf5cuehI2ZRIFNVtdXV/Ka8PGrAR3udyb2+ZiAlO2ymjPEpTucG3MWv2SfNbosXdS6eknMaDQxJxzAwxDLRrI5zvuBM3bWGWPsYCSSlZ2Y7M/gMrYtyDhsictxAua4NxDXAZObfdkxz64p0Ll5SXsUryr9ViP2xPHsn3mXv9226TbfplukDBaBEB/bvxx/90R/hJBWD4jICqAc/iiUPPGWK7UhPJ8YG+0yRjfO37X2kESEKeBNoEbduRwIs20Z2Sp3jAgomjWaZu28+676lntUTQrMRb5tST0EmAe0UfD2tDtALeu6DUfw/MCRdzi9ynbt64V/7YRemf7tTu+w95g78Ix1GE1CxmFy4T5oHSNuUmOfmzl2ASmBqfIxHz9sgg/hOwMu941y8xy0O/10G3tcMlx09UGaet/hsgB+WkZVzD0/gw45f4Ct1/yyN4qexIxWosn2zCKL8fbQ06qtz5+pZG3Q69+/2DoOBJwZ/g2T9liMFA1RUcBWn2yNHi/TdYmgzGeS5v85hqsD4reamJvz962+Yxzspu5+gkv4j2++y0X+9ZwohnxaliiJFo0XGWh+g2YadVHr3XG7CuNyY51OBO3wI63j8uYcfMfM7zc4oLf6M1mykVMljlADUXxJAyRW31qMJpHz8rm0oLyiwMlCCrH3yBeVfyo8WbWv9gcxspGTlULnT+o+I8sD7clffPDaOLgKU8YYFtl4rSOUSVIYrWlrwyXu2Ywe/U0jFSCPftmeXkqrA74jfBKAutbXjecowLQzXGq2HN6wzV8RSgM1rId+zHFqdh02hk0nUOwQU39m7BxekxD7xJGIEXFJ6086dNW+B6S1tzkkB6350zRrbPyfc2YWM06cQZlluYFn+/OOPmbmgwJLVjVeWDkAF0EZF9tD5RpvZUNkJqG8ggPrFRx7CvOoaxMbGpuoylUz+MWh0XqaGlzs7zYytJL/AFtjPLSs1PhUQ9ctkCrjo6F1zAGoSRy4KQJ3EKwQvGvnXLIi8UWom67oAiuWumaOvkh/foCLfxrgzmK6FVEzvJvjZumIFCnKooJK3/eqZIu+HkiOTPM0waM2jPGNqFkrONOTOXzNh8zQbZ30LX+ILSpP2vJJXvDcIDM5cuoxuPjO5/W7EyXNszAiyfWtPNjlJiVBxz3n1VQTZdnL4YW1ae9fKFVg1j4o8gYYUdPHnjQCUHOPIsYDSqe0bPsX6XV5fT5lydfkoX1Lu1Rq/sfst/PnzL6Bf9cbnR+7abg5T0gkqAsoX+8gg48xsbkbuyDDWMy+/KABVdT0A5fpBmaIJwGrjWfHDU3dutlm72rIyZJEHNFPz1olTxl/y6iv5pvW0S9nG7yLQkvmeeIXMjwm+rw14ZRInk1IBaW3tYANEfE+zlRpwsn3HGAR4Jvlb6/HUpgV+NIOkQSTJATkzUZrk6KOFbU88KtknE0WVj4CSuf2mbFd85n2QebLZcrZFHxBpA9e0dIGe1KA1QdrOIs2cLoWoa2iWyFx7877te2Qhx63b1juMQ+uYbL8j7W2k98ICYKxzFrKJSwaToeI174IPsO3nbbpNt+l7Rh8YAOXTubNn8Tu/8zvUW44agKrfeDeqV23CQHsTuhtPo7+t2ZxMJORJixpwgALHdfAh9owUfhRiWQUlKJqrhZbLzBZYYEpeZAxIWWmpm+GJpOqVxLh0wxQwCnGNeJktsM51x0agNCKmUSjXqVhc3001KP3eqaMrE3Z13FNXfkik7PWyaaV1jSJLfe3KR1xdu6M741/7L37SiX/fnSpYfPyjvVwEmHzgpKN4UrNYk2Mjzh287b81aEe3F9eQA/56VkqAlBl25AJgBuTYwdtsGnlNHgdttoydvM5t3ZmuGy+6tEhJFhASYNIahjQCJgfAnFt3zXho5krrY+QwQKOxCjItFJAS2BDIkiJvR/6WomTgi3Fq9kvONb71zjvmXldK54c3b7ZNazWiKwcaHhyw8rJgv0g8V/qk/Gi9mJT256iAak2a3pAHxvXz5+MXHn7Q1r8IzFlbuk5FK+4ZAIppirIeHqbSK7MfzWIp3WIWxZLgC8qjFCft3/PqkcM4cOY8OqkkRqgwh1gOtvcJ84ysTETLyjE+pxqjNbUIUAnLfuctZHd2oJ7f/Mkd92IbFfQAFR39U9xGXnKVdgNQ7e14Yf9B7Dp+3Ew2H16/Dk8QGAhoOLfvPoByirLW9Lx76oytmXjnxHE0z52Lyccep2JeiBDfz3r1ZRRqlqmo2AB7S3cXBhcvwjjrIaYZht5+hL/zHFaSfz5+3w6sYplqNkDA0Z/NU9oEoOQ45cjFi0zffttfTM9IYf3Vxx7D/BoCKCnPs5S/r5hrrxvV4XnmUSP1c0tLsW7+PNy7ehUqmF4/b1fH4MgAFPnhiM1AEUAdEoAasX2/HIDaOCuA8vlCQd7V/uJb38IbLJuY3PkPDiKdAOjO2rl4gAB37fx6m5VyMxJeSlISpGoTgNIaRa2VkRmhzOS0Bmozgc6H7rgDCzSrxPK094kE/X2gdmofKPZLchLQQdAX3XaXeYOLtDTbRswJKs1jzEeSfKUNmiMEERmNF5DOBDRUVZkLfG2eLSBoWwZYnly6UskHUK8RrD3PdnOSQKy8MB+fYj1ptlazp2ppqpNUUn2qrJ7fuw9/9fLL6OjvwySB+/C992Fy8WIkGK/eCxK0pr3xOgoPHsB8lpXMOJ/YtBEVfHY2Ez5GOdXXCTxrFuqb7+6B9uV7Uh58CYy0BYScQWmWX7M7AjJ9BGcCixrs0frEvGzCSeZLMzp+/ag+BJJkWus29E0aSBLIGRqfNBDUR7mpwRvb04hBz7r9j9xsvnhK4MltqM5yYPmqLILSCZR4XbUZI4IkHSnrxAPSB+QV1oCNjt6GsDablJtvpnQuEHyac4Ucm5W3vY/0vL2rGTCPxfTHgjux+tV1/fXu+eBoivSuewiUQkb+4IN/3eJPOb9Nt+k2vT/0gQNQ2nj3D//gD3CMCk9eXr6N/gQp4KR4SumKx6MGYOQeXR4Es7OzzUxKgnpoaMj2uLIOmJJGO2HL+YA8v83fch+K6xc54aQSs2JjSBVIfMdX5DSDoP2PxgZ6MUHANkHlUZSWlW0CVU4SNF0vgWujyoxPXdoNyX/E/y6/5audZiudmiCdzojS73C9i17Vu0szHvxA05VZnbVT8XuhmQVopJpyJc17PHHlpz/TlPpzKvpZv8P/UxFcXT/Wheqi3abiLSAk4ER+1SyUlGL7Tb4Wz2nd1rjtvzVg+3BNkAf1WwDMNkFmG7DNjy14M2H2vjpmGVWpPNQVaxZC58yl8bUL+q2gNTEGloICT07h8EMGFUYBLy2k1iiw9lVp6ZETiXFz975t2VLbWFKeARWH9lGRKY0BMiku7sMu3zwqzxplPnD+goEerV8RANO6GZluFefnGRC6ESlvqQBqnwAUQabMfjQzJnMyW69j5a4XkpYfjTQ3tnWYmdy33n4LZwSglq9Acn4DEgQOyM6yjYgn9B5lSLilFUGCmYyTJ7CGivJdK1eaci3TLm1kO6WYi3TqlfM0gDpg+9BorZX2zZIJn/YZEyCdmoEif0oxHx0bxcsHD+ENyrvjBDft8+ZjnIpygvItrakZkddfx0Iqwj/14P0GRj//0stolskY0zS+dBmzmkTaV5/G4r5ePHjnZlt8v3BOldWpvxbK6pv5s410Gaf2MxLAE2lD6n9GwNYwt5b8pbU1TF1K9sQzUnaHyHvfptL8t6/txDCV0HQqxAIvqwgMfumRh7GY5Wi8xX+mOKqySN7BSEDdB1BaU6cZFrcPVIUDUCyn2QCU0qAyV/61EP/z3/kO3iS/jH3sYwgwzTlvvIGKwQEsK8g3IL164UIkTaFWWfspmM6UykIeNrV28Bnm6eldu21gYePihfj41m2215K1K6+eBXhGxybMbG33sePYS75oJdiIbdmCMEFEBsFokO2DjI9ozVxMyGxu2TLz5pj99ttINjchn2kRuJV3OQGOgrxc2D5yM4vbyAAUn3+DfeFLBw7hKMGY2suvPfYIVs+bx3tu0HAGH5LE6+pDVLbfeOsdnCI/dancVq1GrGE+Emyv8uqYfuok4o2NKGQeZTZ596pVqCcY1hpOM029kliEqgO1ZTmVOdPcgi+89prNnD5FIK91TfMIoNIz0jWlj0nKNQGb8QkP5PCaZnwErOQApHdwCD2Dw5BJsJzvyJvkOJ9RH67va4ZJcWh9oGYBxU/Kq/GV8mz/3T9ecNdIAkjy1GouvRUIcCIaLCIgyswrsnVG6rcz5E02v4D6Qba55Hbmc5pV0gyR3HI7IKqgPKsA3G99xfXyrq8mGaMr8KpdssQZ2YHXvCdn0lT/lErei94tL1szyKXhNt2m2/R+0AfKhG94eBj79u3Dn//Zn+MslZ2cnCzzuKORzdycXFRUVGA+OwJtFDyHHXdeXp4BKY2O6Rm5ir50+TL27d1j73d2dZldsby2ybObPL7N3XQPBWkRFVECMUojvRsMO5MPzRYMtF5G17kT6Gu5hKHudps1kAmW1ryIBNYknLXZnFyBFtbMQ/ni1cgrr7bRKMlAKbQm3s1GgxKPwpLdnUk/20OCgl6DY8l40vbBGOvvMaA2NtSHyfFRM/fSzIMik6DW82Y6ILMC2VSbXTWBI9MhM4Gw3HxTGeNjJnRlqWjvG7BTsKRPkf9Tsljhitue/OZfSWt7SOl3ZM96EboObPq3e9g/dzTjih/JB4VSysWR94sH63ztXEfvOZ2zrMTr1mztqHpyR1s0baAqxSyQvGTmROIpKhi2jkvX9BxBlwExPidzQc18+U40ogw6n9BsGI8yQ5QTFh90TQEvjWbz+745nwYnNDorZUwmXkqz1gIoSPmXcwpt8KgZrQyNxNqzbt2VgpQ/bTpsa7b4jJ6TeZ7uSQnS+gMptvnk4bKCAlSXEFjwGSmfrqxIVjZ24s6nzFtIVNKaqUR/5vkXzExIgOYRKt8OQOWYcmzlq2f5R/WgX1LMNHr+zbffwTtUHluoYE8yL5HiYsaZwQcpQ1TmVOoSXb0oYvkuILDbsXKFASg5zRA4TI07lfQdOZG4TLD54oGDeFMmfJQ/AlBPUEnVug8DUMy7e9Wb2SCAeG6P26D1bEszOhcswNjDjyLA5zLOnUeYsmwF6/k3PvoRcx7yx1/7Bi4oTwR0o+s2IMHyyPjSl7CgqxN3b9iIO5Yutr2qZNapWSL7Ep/XjEcv5asAyLf37LHZDaVjHZX6X3v8UYKGWgJ4b/bBy5tqI3W2RiZs32DeBgjSwgRpiT3vYh2/82tPPmmezsxUkN+ZKqMraBpAXbQ1UDYDNTJqjiAcgJIJH9N9PQDV1oq/ee55vMm8jfzIJxhpGrIYjxw31DF/v/jQA7hnzRorZ6d0e5GkkOLTbIdmN75OgPN3O3cinQq0ZuM+ee/dWDqvfnqzW5J4WnsDHdIaXYKa11kGTYUFSDC9ZkZJwBIm32jNbVTr2rSejHwTk8t+5jntyGFknT6FTILl1dXV+Oj2u8zUUu3E8ib+TiHxmb4twPbK4cPYTz6QGdovE6iuZX1pnyybFVT+vHdUV4pLdS1geOziZTzzzrt4+yzbCMFaUKCbZRUnvwUHBjCvsBDrmc8HtSk56y7MejPLCj8y/dGR8WkgQu1D59GRMfMM+FcvvWQDGHcSLGoGWbPeAkn9I8N2lLxQGavdaQZYs0qaNfKDfqtvn9CsvWQLy0CASU4aXBtR3xeyfk99nFxqa7DSTOmycpBOMGgbvuboqLVHuWx/brBV/bC/x6HNMoUpp3h9au2RAn/LZM8GmyzvKjs3eCqycrX693mIf/yj/9fjj9v0wSdVtccaJJ74vKDj1PUUmu3abfq+ow8MgJIidIYC+Z233sa3vvUtNDVdNhfnpaWlqK2tRd3cOnPRPree4IkCW9d9YZdKg1ocTGXk3XffxR4qCu3scLUJqxYCly9cjmUPfhwVBDwahVKrmBwawEhvJ4a62jDQ3ozuS2fRef4URns6kZgct3Ujelcdlmz8tfHrBAFVnOBHHnMKquaiYuFKt/kcwVQOwVpGdr6BJym4ruEJNLmRcSm7AkvDPR22pmu0txujAlCDfTbrMDk+YovA1RmrcUq+y+zAAagMpFHZlJmis8nWLuLO1lozY+lZuUhjR+LMD4rsmt4VqVNyrd07eEVnqr11Hl4HwnORwJ1AoxR1c8YhRd97UQ4JzGZc5cL3jAP5x40WOuDmk2Lzvuro6ir7IaSpwvfIaoEH/rV60G+d2y27PEUsTJW3NXsGU6KkdJBnbAbLd3RBZU2OMHQe5dEcZFBZMZNBgidzoGFAimBMR29dlwNZk4jqPt8ReJMXOPsGeUEmPpOKRzxqPOUUt1TwZeaDBCXZ5FF3TEdeFsEU23MWfwt42XotPq92IcVa7UxKmG9aaL95Pj2zpZmykG24K9fTn3/5FdtfSrNbMiP68Xvusf2ZrLC8snHlY0lEgPFNELyduHTZ7cfCIBOkwbFxTCgffI3wCFn8XiHBnUyutMmv3CPLk6FG/W103q8LL16fVGcyHWrq7MBLckxAACWXzpodkwlfZVHhrABKzgk0s/M6Ac0FyqquBQsx9hAB1PgYMk+dRISybGU4iH9JACVF9H996xmcJtAZo0wc2bgJCQK79C//AxYR4Oy4YzM2EVjJq6OZLiq99iU3+6j9l2QC9w2CyJcJOsQ76xoa8CkPQMU8ADVVZsoT61MOF05cvkTAcwSvsMx7tt6JABX54LPfxibyw69/6ENYQdnsZIfKyfHFFUV0BYDSGig3A1VfUYHHNm4w87nZAJTSobSq/OVQ4a++/SxeJ6AZ+ehHbW1P2sVGhFiG1U1N+IUH78d9G9cbCLH3pkXRFOm6SEr+07t322ymMILAyc88cD9WLJiPOMtiCkAxLq2/Odva4taqvfMOGilbsX4Dgh3tyGa/VUG+1mbLspLoZ/7bWbfjdfVI1tcjTKAW4rsJ5tkcfixfjq1Ll2Jtw3xzeuIDXZ98AKXZ2tdY/zK3FO/84sMPWn2pjfgDBY4YKf8L/riyYj/Ib2oGyzZnJrgeURp4L1sDF0VFWErQJGcN2kpBbVSmpBNaY8Q2buCHadJAh9b6CdTY+qHJGOMdQ1t/nwFJ1YVMNzVYohknDY7ouwJH6s+VPvUJaqOWVH5foEZrjMwUTn0a25vNFGnGiCFEECSwpHOtG7Jrdu49o/4uIxtp2phagX2eZpjU1yk+ChQrAweIXNEYI3qBEsHSZWWnIy97N9zxNt2mK8ljD+MnHWdhF2Mz7/4UXfn7Nn3f0QcGQE2yY3311Vfx+uuv49DBg+iiQpBJheuu7dvx2KOPYjk7ndzcXO/pG9P58+fxyiuv4F12dmfPniEwGTenElXL1qJmzRbMWbbezAL7Lp9F67G96Dh7HP0EUBqh13fzCY5KSkpQXFxi35VAFhDr7+9Hb28P+qh8jbEzUWchpTO7pJzxbsac5esJppYiI6fAjXBZR5ew0X651BZwaj99BG0nDqD30jmM9HXZCLsapzo4X/jbBQW+bw2YnbLNUrC6TQnTuT0vJoB1Nhn5RcivrEVx7XzbOE/gLruo3DoXG2kT8X2+5cWvn+xEPOXYBXaYTGtMircp4pq58LzO8Z+ApBbQyrRSnoYE3swMggqbm1nTxnv6lhI9O2t+IBj2H4FURak0szi9OmRpuoPjHT3i+Ef/3T+f7HVFov+qd2mXDJqdGh8ZxKTWbTHYei2ZDo7IdJCAbGyEgbyuWSzxxAQD25MDYQJSAvsuPgPqPJcCaHzqBZ9nRS7V4kNlgaCdR63RyaDiJM9wAlv55Fl5KczjUaAphyBMI/aFeblmivbygUM2m6IY5Sr8w1S+8wmgnAmu4nXloX/6gspESqfWiWl9xtm2NpxuarYF+oOjI5ZeOdeoKCzC8rpa23yzrrTU2rDag1I7o/h98i7qWw5AdeLVw4fNlfLFjk4zUdQMlNwpy/mHlFJ7nkFK5MiInBPstYX5Z5iezoYFGNcM1NAgMk8cQ/qZM1jJfP/Ghz9k3/g8ZdrRgQF05BdgmAp8UrPwX/sqlrFMnqSsXLdwobm8lhJugE/f4nsCUCOUXzIrfHr3W7aWSeQA1GMGoKbdmNstlyfGo82ntc/N60zjm5ea0LttKyAA9dxzWD08jJ+5/34sm1tjzgEUVM5G4jNl1CMfQMkkbbdnwqfNSOvKy/HYpo14agsBVPjaa6CUB80i/sXXv4lX+d3hJ59EnOA2wr4i9PbbqCLg+Ml778aO9ets5lNr+YwfZyHlS/RVAqg/Yz40K7KSYPkXH3rITABTZ6Bk7ioTUznh2Hf6NL608zWco8wLrFpjm+XmXbyI9Sy/hTVVtt5HDgzePXEKPWw7icwMjC1eYmva0o4ftz3b8njt4XVr8cl77rV93QROUklpU361v5D2FNpJcK0y/YUHHsCGRQuQIwsE8rF4ybVvr70pvV6adT7ENqr63nv6rJWb7mjGdynBtzN3DWCIfZhAj8CPZhq1h522RBCvCBSpf9PMn9Yd9Q2PGNDS2k032Cagx0iZBH8ARf2V2qBmIvXb+h3xn/oHAhw5WtB65AjbtWaStK5IM0mZBMKZecXWh2lwU6AoIscLVk9OVqj+Rer3/PaocrI8W74V3EFneiLl6m26TbdMU+KLJ75nT3GUTo0ryVyul5m6M/X3Nn3/0wcGQI1RQH/2s5/Fiy++iEF22NrPQWsKduzYgSfZUWqzYJns3QoJ7HzjG9/Ac88+h67ODhuRzcjNQ5YWhhLgSFEc7e/G+NioKYHqlPSd7dvvxjICtpqaGjMRTC1inWudVSfjO3ToEA4cOIBTVAZ62blmZGQhq6AIBdX1aLjzAcxdtw3pOVkY5b3Wo3vRzNBy8hBGBvut85P5VSgZRyYRUHY4iJy0sLmszqCyqFG6YHoWkrkFiFMRmGR5CLDJzHGQCtSIFN2YG+WTvmymiJqpIoBxC1sDyKuoxrzN99oO5dpcT6N4mnFwnR+f5zejYxMY6mhBX8tF9F4+j/6WCxjqaqECPWJg0gdtKgInKPgx/bcOM8xOrxB5ldUorluAkvpF/M58c+LhykqKszxzSbzoJSdcbtP1KYXdZpBKUXTjElRZ62k96ZQYUzq8avAjkEdAVpAdrZ6lDen/VJ27I/+4c97XUb+DvGyDAvJOODZsgEvmruMGwHiuo7f/1oTMCQXC7ChANoZEdNzanOMnlzB/wMG4jNd8s0LH3+I3Kmae0jap2TKNcvNZzWwV5+YY6NJaFinPuiZPgc79ewayqLS62TDnBl4j/zLNknJsWVSk9h3nlEMKq85VID7/K+iPDiJ31A1lIQVAERhI8XUAaoPNQGnDWs3MaYDC3uO3NNsiOafZql3HjuHAmbNoqavD5MOPINDfhywClkyCjVUEhp/60JM2q6T1OvvbO9DIchhetRKB/HxEnn8BaylLPvnwAwR/9aaUSzk2sKa06XNMn9aiyLzrS2+8iW+9866lXWZrAlALbQbKXwOlN7w8sSzk+W7/uXMEeUex69Il9N65zQBU1ssvIf/CBYLaPNvXTKZcW5YuNkcHLD37/nRppQKoSwagNAvWNzRibtAf27QBH96sGSgCKK0NSiGXGgIL1ltnTzf+71eexks9vRi6/wFE+c0Q5XforbdQxTg/efd2A1AF2VTSWV4+YL2SfAD1zXffwWdfeMlAhDZ5FYBav2iRGxjw0i4+0IyKwIMcKHyG/ckJ8kF45XKglQDqcjPW1s219U1blyxhgoPYy/J68/gx2ztrlHWuGXvN5KqtiYcfXLsWP7XjHpQTWKmcRdbWSD6A0katMuN7bt9+mxX66ft2mMmctj4IkHfITGreZiEwTNAjMCSg44CQ1hsN295tnewvugedIwY9J1BkYIuf9Qc5fAAmM11/sMMGP3hNj9o9r/2rXGzmiGBRg2iaDRIQSs/OQ0aWZ1KXm297O6VrvTD7CN3TmmT1UWIvH1wp7wayVB8sI3ZeSLJNqkTC7H/CUeoBPIZi4wjGJ6XwIBFKw0R2IaJp2SbXRAGVBUkl6K7MRil3rC+6TbfpJsmTiQaajId55P8pflMjYRB/Wr96m79+IOgDA6Bi7CDkulxmd6/vfA2NFy+ah68FCxqwZfMW3HfffZg3b5739M1T0+XL2LtvH5751rdw/MRxdk7yxONGxWSOJwWyorISixYvxsaNG+1YyU65qLjInr0WSXnr6+1FW1sbLlHJOUbl4q3du9GjRcXsVGTSV1y30MwKxob60X3xHOLdzcgZ7UEVxlAbjqEkHEdukMBNHRIVngjTJeVNHagaZYAdTqC4AsH5qxBYcw/iuSWIjo8jSuVRZoRaPzE8REClhbgMAlatrS1oa20lCO1DkgCnYE4NatfciUV3P2bATqBpjPf6Wy6h+8JJ9DVfxKDMCftkRthvDgtk8qVRdymR8qwkEOlGAp2ppWbiFGTmoTVmGTm5yCZwzCkstcW5eeVVKFuwDIXVMmkstxkr5+RArOqxq0kdj3Tpyt+i1Gu36dqUKgFYZokgOUqKCa9HxgaQ03MJmYMdSBvtRzAmd8sRTGblYzyvHMNFNTwvpLZCpYXPB1hPnk7CHzzR/6kL06Qrkjy21xZ5JdWVu3kwmzr31mnpqBlOe5bnVKTlFGOSwWY6GXRuZocMU+aHfhBQI89r1kuKnZRxm2lzKeFftp+w542QyqWZ/5FvpUQ7878wlT7ncdCZCDpzwfS0yAwX8ZpBmbpHQGTXBbh43b/vP0tB4j7v/ggRoauj3fZZMpM8Ah05kPjwls2m9CpOp5xKBSU44fsa5RfQkqL89JtvopHPRFauAkaGkd7WjiK2s7WUT9qnR+l4bu9evHX+Ao4SQIxWVSFC8JJ15gw2E6D9/GOPmEtwm5lgnfldg5USf2tNihbuf/HV1/G13W9Zm9Y+UL/66MOYV1tDACUvfPaK8ZTKVGXWTblyuPEiXjt8GK+dP48+ymOZ8GW/8RoyCBS0WWoa81JCAPuxrXdangUSHMD1I5wGUDLhk1ma3IdLqa8rK7dNdD/szUD5mxQrzQK4SoclKCsTY339+JN/+DKeY9kMbduGSZZBkM+H3nkb1QQrP3nPPbh3/XqbxdT3ZgVQjE7urcXW3yE4+ZtXXjWQUVdWZmZym9gHSLbpm5YOnfFEPHS0sRF/9NWncYTPR7RurLsbef0DuG/Vaty7ZjVW1deZ98vewUE0sy+4wP7h1OUmXCQvdA4PWhx1pRXYpj2nVq8i4Mhi5H4a9SUdeFR/SACl/YxeOHDAZl3vYLoENuXNUYBKoG+EdSZX+ALHmiXTbJatOWIb1DNy760ZI5nnqey1f5LOp8slaZYDAkNmVWCuuN06WwEemYvbNdat7WukmSNd5/POc53WG7lBO98Rg7n5ZvvQuWS/3JjLw12Adel90q9RV75MS3hiBLmdZ5HfchRZPS1IG+pBeHyQwGmCD7GfIS9JMVVIqF4jmRgsX4C2pfdhqKwB0YxcyjxDk34pThXnDNIHRbPd+0Gh2fJgBfN2YLMAAP/0SURBVOlOp0kXeGO2e34cRrxp/1NbawrZ+34Esz7xgSK19ansktSfJtjXhCln0kb6kN3fjIzBTutbg1qHTEDv96cjRbWYyGF/qgIlrwY1gDxFuqbDB78Mf1DoAwOgfGql8v/ss8/hHXaI57WImh3OosWL8MlPfhKbN2/2nro16h/ox3PPPYfdu3bj0sVLNtuVyU4uLz/fgScqETIRXLt2nV2/VZISqfVbMkHcRwVHrtilIKWzs1FHZYrl5CgaIlFsz09gcU4Y1bkZKMnNtJFx9kbs0SM2suGGFF3jS7LzSPZ3IVjVADz448DCdUB6rvuoR+PMS//AoHkgHBocQHt7Oy5ebLTZscYLF2ymSkBm/ub7DNCpQ+xvvYjOs8fMlHCku53KDsyjYVFRCXI0Q5edgwymKzODQR0pFTd/xNbWgbHDHieQ00ycgNtAfz+6OjsNUEpJFogqbViGuWvvxPwt9yOzoNiU5lSSfLKRSI97p7n4CnbWg7fpKrqyWFR+8iSnO2kU7JkD7cjpajTwlNPXhMyRXqSTn4Jyj05FYzKcgbHMAgwXVmO4pA7DZfMxll+ByYw8490AnzO6Rvm7WpJqy3/sbaS7qNfRPzt679nRXZo+kjRgHJ8gGCdQio2POJDkAye7JkClo8wGHcjyQZSAmTnTIK85gKb25YCblG8FXXe/PWBnz7sZWz8oKZrZErDRXltudkqASXtsaa8tt5Gx7cPlASn/qD1vBNI04OGDNF3XprgHCTIOse219vbhfirV2qdKJnw58igakimhXCwHEWZhaMR/gsq6lOUvvfE6jlHRHqUsUB7zWJ/L58zBHQ0NuJugSs469p2jnCE4e5MApJ/xSIYtK8jDNgKah9avQyF/z+qKmv+UV81Q/PXLr+BLr78JOfmQd8Gfvf8+zNUeQDYDReIfr5psEEUmjvKi+OLefXj26FH0rd+AAOVluK0VaQrMZ4BtP5dl/BPbt+Pj27fZbKIGxVJb80wAddL2EpJjCwEorYF6ikBTM1CqP6VVZnUDI6NmOqd9gkpycy3Or7/6Gt4eHcPAvfdgsqwUYcq/0N49qGm8gJ9/4AHs2LDe6tRApGYWryRmTmWpMpEjiy+yLGTqVkmQ+wsPP4DNcvlt702rlHo2zPK61NyM//XNb2Hf5UuYZFoTlINa//RxgrkdrOuiPG0oTHCt15gH8d7ZllZzvNDc3WX1XVlQhDlFxQTVBQaoBWpkTSDA4wBQ3K5p42OtM9LeS/J+V5SX64A7+M74pJnbyfROnu4sjcyvXHfzsza4ILNqc81NnvXXFdn6I56HIhnscnhkfD54MmA0BaAIlAw4zQRR/j5HoQhLRF2V8kkspoPJICXEfvC/QJo9oIOb3RLZQI3KVvxPHs7qa0bZxX0ovbQfxe0nkDMxjAxGGmJb0ayUHHHINFz9o9Up23Wytx2DkVw0zduM1oXb0TV/M6JpWabQOt61j8xOStK17n2/kyvOaVI+/GsqG+/UCVpWEA8m6Sy/9mea7OHpCIM6t/pKPdotLz6Rf+GDSUkpJSQrSbahJELsT/uR1duM3K4LyOluJIBqRSavpcUn2Z9Sv0vpT0eK1J/WG7gfyytDTLOklKE2K2VFp7r4YJfhDxJ94ACU7N+bqEy8wk7+K1/+Mvr6+1A/bx5+5md+Bg+wc/RnQq5LqUWihs/fMn87deokvv3tb9sskTz6LV22FCtWrEBVVRVBwo2Akx/nFUIohQQoXnjhBXz+8583QCE78AS/n5kWQVlOOu5KH8JH0ntQUtuAyfnrEJhTDxRXIJBdiAA7JqRluDVE+gaVqGRXEyaf+xwSbecRmLsI4fX3I3LHI9aRXI+0i/6zzz5rgO706VO2e3+WvBXlFlhnOdjZivGhPoKkTIKmYvNo2EAlbeHCRaiurjYHHUVUJmxH9OuQQFRHR4etN9u/f7+Btu7OLoxq3QwVgJrVm7Hxx34VxXPnu3qQWPJGPqfkMcnyS8GlEvbkl6545JV7yvO3aRZiMSWpPGnEtvTC26g++TIqz72F3ME2ouNCIL8UgbxS47EklQwQmCsECKyG8irQ2rAVLUt2oH3+FiTCVKzkAOV7Luhdpar+HT/wj88Y3m/jDZ0rKI/kH605NG+DMgsUsJKXQc9MUB4H/T23bF2XBV4TEBNASFCpJ3pTPAao+NvcJccVuQ+wfNMlXbP/7nzq6M4FnuQQQyaBWp+lmQelf3R8wmZWxiaiWF5Xg1Xz6m2xvTz56RkBrXS2cw1KaIZFIE3OFA6wHcm5xZmmFiqbwJzSEgNg6xc0mDmiBmNkkvXmseO2Ca3cwZcSMD219U5zL1+o2YHIlbMuLq0qR5ldCYB8hjLq73a+hgoq8HJm8FG+X11Rbo4T/KfdkaKGOpiU+l4q8M++9Ra+uPst9CxcjCRB1GR9PQK8nrnrTRS1NGMe5cVTGzfiQQIYrVdxM1DT5AOo1DVQAlD15WUEUBvNJbYca2iPNcmerr5+7Dl7xtZe7T1zDiUEEGVFhWjr6kF7SQkGHnkEcZZdOp9JI7Cr6+3BLz/yEHasW2cASPsC+fm3QwprCUCprrT27Cu7dhMgdti6oF946H5o41utdzBl3f557xBstBNofeOdd80DZEtXt81gat8ouWBXPcnpQizmvM+ZVzn+FkjSDJHksLwO9g4NW3lqNlCzSLYOicDWTO8YzKEDy0CJVjrduj6mhQmRfNS5A0suD1qLJGcsMo8LsNwEXoPkL4EiOVlwbruLkEngZse8AqSzL7C1RzwXcJJjIJHl1orM5dt+eL/df/2xC++Npl5lfpQnprny5KtY9sr/RNFYDyIlVQjVL0egdjFQUMa+Mc8GGAMEfAEBUwLC5HAf4kd3I3biHUw0HsWFBXfj+EP/ChO5JQhZuYn4oQ+iouplSe1Zp34t+b/tAdaPfrkZO11y57rnmoDe0hsiglieaPbOrvBoM3m65t13dMUv/+SDQio2HlypKLCEWHjaeLrswjuoO/QMSlsOIWekC8lM8mRuKYIF5Y4fJ8eQHOoGBtmfDvZgOKcMl5c/grZFd6G7dg1BlAP2U/RBK7sfYPpAAqj2jna88tIr+OLf/R26urtQU1trAOrBBx80kzJ1HleRBIQUB3ZckJLkF4t3XUqTPCSNsrOSVyDZpKex8zPzNHY66oQMmPA6NQ2zxX4vdOLkCVtztXfPHrS0tKKwtAwr59XiwSU1WDh0Cdmn30bGnY8j/OgvIsAOzEytTGC5ztA1Lv6h5pKUW/OdX2Jn8RYbZw/CGx9C2od/9YYASiRvhIcPH8bfEMydPHHSOlWViWzPtWlrJRWmhx9+DOvWr8ecOZU2AyVwqhk/t56K6bkJknKgOpM54aVLl/D0V5/G7t1vYpwKbfHcBWY6WLVig3kolMIapSJrTgckoILKu/YN0gJjZwrif1cKroEtplk16XcUt+lqMkWE5Zg53I2CtpOo2/MlVF98F+mLNyK8/E6E5lMhKSpzPC3eYblqzUCipw3xY28jdvJdjF86ifNLHsTpe34VEznFxoKuCX1vy32qJSsPOuicJ34zmHrCb/PGD3yAyrH4mWoy+US/PV7xFFa7x3Ofj3xTQ/NGSOAvczWZA5pZIIGX1muNyoRVe74N9dsaLq3d0nOayTJPlIpH5aYgpyriY17zlVnNLImnpVw43d0zKySo8WedeNuUYoGvdIIvAbDMdK3Hktmu7jtTXq3j0oxDaUGBbRCsjUjlDj6DSqQ8pWlPHc0+CITNLSlFYW6OQzsqL6s4F1QWLBleZtvW7AV/f+6FF/Hl11/HfMqArUsX497lK2w2JBodd69JFlExEL+4vPE1fvM77+7B5199DW385mRFBSYa5iOpNPD6iqwM3L9qJTYRyMmDoUgAIpWmAZRbA/XCoSMGJOoJFJ/YsA4f2bLJzCs1AxXm9xtb22yN0pGmJnQQWMS1JrSgGIPFRRipqcbkkqUIdnYi+61dKOnqwhKW0Y/dfRfWL1kytQ+UFYf3/Sl92upA8j6IdygbtWfSiabLBm5/6aGHcNfyZSYvrTxVlozHwCDP5ZihiX2SvBle6uiy+lK9iGQaJy91I5RxAkGaRZJ53ahmmJgeB+oIqhiX767bzsWb4lu/3lhXAZaVbV/BdNiRdedmhDwvq7bOKNf2InTri7IR1gwSQVNYM0gZGaw+mc65vs0F1qUdqSwrsJ79o68QWxl5BaXkuDOPLH3fHekzUlJNSWcZhNi2qo58G8tf/hMUzFuM8H0/gRDBU4D1zMQxuDfsqMD0Jlmeie5mJPa/gui3/gwXqtbi8Ic/jbH8SiqqztnRFSn/wJBT8KdJ5ahZPF1W3jWAFpkcQfpwDzIG2pFBxT5d1gdjA2YmGYxPGJiy99jG4pEsTGbkYjIzH5NZBWaFMFIwB7GMPMTDGWYuaXGzrmRq6cr2g1W6M0uURD5LUPbJiqO0cQ+qj72IOZf2IHPpJoTW3YdgdQOQX0z2ZNmYcKSckXzo7UB8/8uYPLUPoz3taKrfjFM7PoVRjy/dl1SCH0ze/EGkDxyAknndwYMH8dprr+HVl19BX38/qqqrDEA9pHUA7BgwPozY5dNItF5AsrsFyYkxMjAZVChfjg+ik2RqFov41Zib96g8EUKYfbaUAuuwrCNzypYplmmMmwqNzQSxsw5k5SFYWEblswLBkioECssRYCd2PRKQaG5uxrlz59HNjra4vBLV+VmYF+9H5ul3MLH/VUTu/ijSP/ob1hlcj5ITo4ju+iZiB3ci0XwGkQ0EUD/yr2yW6mZIM23yRPjO22/j+PHjGGXaCgsLsXLVKqwncFqzdo05yvBdnX+3pHVRTz/9NF584QVcvnzJhFDJ3AbzDJjNDlEAVrMFzpSKiieFj4SQ7OhtQXJWtrmGz6ayn1s+x5xRyGTE+lrWkd6j1up97Tb5pA40SUWr9MI+1O//KspbjqIgPYTIgz+N4Lr7CdRzvSevpkRXKxJvP0NF5E/RVLoE5+76efRVLcO4ZqtY5m7k8v0nCS3paa5LccGnqzq0KUpRH0yhmj6fujN1nVd09J8R8SPO9E9gyjtSNpgJIGWGA1UOXDm37s4MMHX9lvbi0u+YjmYeqLVc4zb7pdkubb7t1hGOmJdPDS7EY47fDdQxGUqXWr6SJrMZqrQGqgSotG7LX4dlwIsKjAY10hUouzTjofsyH5TyrhksgSrnFCNkZohyIiHApXVAmVSoMxIxKlSdSKMiFRvqweHTJ3GKIKY0Nws1RQWoys9FFr8lkCCSUk1tHYHcEgTnLESkpBrB7Hyca23Hm8eO4a0zZ3C6uxuT2TnIzUjHXGbkjvp6WwPk1npp5ppK8hVdk0CjXGEfvHQZB5iGk8f2I22wA6vyw1hZXoQFFaXQmwIUApyaxTvf1oZuyq1RltQ4wUN3aRUONqzBhcp6DBM0xE+eQvYbr2M9v3vPiuW4c+kSm02jYHcfNX7wghHTpHuSJwzvnDqNZ9/di+OUV5Izj2/chCWUiWOsV80kDo2NmgtzzQhNsn8RABzRdc0aEWArj4p5VKCJfKD7AksxKpw2qcnvqlRlNisHP/5+RDKTS2c9Sb7JPE5ri9IEftj3uP2KZGbn1hEFzdSOgTIylJ7p3HrzmpwsyXOk+ENAyTzdCXj5Ryl3SpyqQWmxIB50+bdr/g3/OZ+mfnsnOnwXpKgsCi9OGzhkGclJRPWhZ7Ds5f+BguWbEH7yUwjWNDgnGdck5mCwlwDqJcS++P/iQvkKHHnq96j4s4+2/KlOvC9+l+n+/iNKDPaZCeH7aBzpo71mVibzsqyey8gY7EJ4fAgRlmuEMiuSoN7D9h/mUebb1Hy8OuDBwFcQ8UAEccYZZ5uLBiOYCKcjmpmHidxSjJTUYah0PobK5pvjDmeOxvJl3K6MPyDErHgcY+USSw+j+OIxLHntT1Hedwk5xeVI2/oEAuvZn7LtzkqMINHWiDj1tei3/xwtudU48fC/xUDlYsTSMnlbZSe5xAc/cHz5g0kfOAAlpwxf/cpXbR8nAREpKrVza/HTP/tz2LF9G0Kj/YifO4LJfS8bgMLooHtRowFGnpJi59Yc7D9ZW39IvDbFvN6z3vCbhPoUCXixIcmEIFhQimBxJQIEUcGyagRKqVAUEUyxQ7dedxZSuqU8acYMFF7JMwcx+fZzmNzzAiJ3Pon0p/4Z378+GEtqDcj+lwmgXkP87H6E1+1A+if+NcEd47wJkiIid/AnTpywDYrHqAyUlZRi06Y7zMug7Rz/PpJYUaZ8b7zxBl7buZN12Y7MnGxTAkXmAIMgSsqoitpmu6zzZ2cpBYNKgtZL5RE8yZufjtmFpeZ+PqNA+1rl2LNmgvXBYvvviqxDZcc298A3seKV/4nc7CyEV2xF2r0fR5CK5kzyy22a1xOHX8f4Z/4DuoLZaFnzJFqX3IP+yiUm7H3vVt8rEohSilJrM6UVXkU+UHItdyZdfWWa/KZt7/OHntVAil3WTZ1bcD+9x5yeSVFgMzlsT0kBKR5t1kAgjG1cbuBlMqiZK+3xNtLfi3GeR0eHbDbF9nTjFxWtIrU4GalzukGgpkX9BuK8I7+hPbu0fmsa6DFIJvE9SRyZB0dsPZWbVRB4EpCS90HNRhXk5qGCx+UFGagLjSN/qA3h0T5bi2nmZXqfSmqI7xlZ4hiz8s0EJggA+RUEC+cgQBCVrFmO8UgWegYGsef0aZy8eMnacUl+PhbPnYsltbWon1PJKKjgMQ+i1Caq9qq2q/VZJy6cwaUzlOHn9qFksh8LSwvMVX2A7d8Glew9lhfLSkBKDmi0PigWm0AX49hTUo896aU4NBzEWHM7qpou4b6lS3H/xg22ObOApzzNaV2R1hM5pwqUx0yvjgI4dp2/5Qr/4LnztgZKs0LzKypss2gBp8ERBoKk8YmoeXCNqc6Yj7j6C8krlp3yZMHAjnOm4MCNA0punZF/n78JkDQ7JFmmPfs0e2QzSASj2hA9RFBo8THvcixEfOyOLBGNYpsnOgabDWW7n0zPNeXMSkyM6pjLK0JXAVa1JI8DefTPUmj6oelzndhvF8/7RoxOSqoBKNZp1ZFnHYBasArhh34OobpFBO/53sOp5CVOg56jA0gceAXRv/8vuFi0EMcf/fcYKpmHBMvOPar++6pc/sCSykt5V1VExgeROdhu63IEngo7zqCgrwk5k8NIT8bIZ+xXyUfIzAXSqexTX0gKkKofZntSuaiNq4wkzzS4rIHnwOQ49akhJEcGzEx6IhDCUHo+BvKr0Mv+QEBqtKga4wRW0YwcLz0sZ6uXH3zymguzRVDJMpxzfCfWfuO3UFyQj8D2H0V4zXYEK2q8h65NiXOHMfm/fx3t0TDO3v/r6Jm7luC+gnfE8+LLD0Z5fRDoAwOgpBxo9kYK+F9+5i9tvZKt0SkuwpIlS/GJT/4U1i6ci8SbXyd4egWx88cQKKpEaPFGAziaLQIbdUBCI4dHmWCoaNQhs/MKsMPS0bUShekeQwBKs1aJ4QEkGUDlJ9HdikTXZSR7WmzBakL7NcUmAYKm8KJ1iKy/D8F5KxAkmGIv6cV1DdKGpAR7sbe/jehrX0V40yNII4AK5jtTqWtRUu+dPGAzULEDLyK8chsyfuRfM3+zdS7XJpWtAJ1GJAVarvvR74LEiv0DAzhy6BC+8IUv4CSBm9ZdmMD2OjNTUpkOmU4KXEqJE2mTUwE8G7GnsiKzLI3YylylfPEqVK3caJ4Nc0orTGG0eiUZ8/O7Uzm66uQD0TyuTSxP5V7KSN27/4CVAlDzliO47SMIL9/ENlLuPXhtShzfjfG/+PfoiwbQvvQ+XF75KHrq1pqwDyT8NQW3aZrIW1N85p9OX2NtGLhwjitk6iclYyaZisvrmtXSwMKkFHWZDg4N2Iba48P9DoRpPeHYGHUcZ3KooJkttwfXhAGsKRZnO9A/zayMJwIoDcXwozkDuCsvjgK5lC6rQnLOfATytbakAEEq7jYIRNkZ0Oy7tHW2raRm4C6fQvzMfscbiGCQoHqssBZyHS1zMHkQFFCRUw2ZG2p2yRWB/pG8shDZNf6Wl7bE5Bj6Tr6NyfP7kdd3Cen5RQgs2YJgLQE7ZWkgg8qe2rcpwPxPZUayOUlgmmw8gui5Q4g1n8WBrmH82UABBrNKsLa60va/WlxdgwnK6AH2I1prpH2LNIslBwwyFdQ6M5k+GoBke5FXQm36K/k4XYQ6Y4symaXy0Kgx08Gj9iWyjVzNRE4e67JsS4ysgmKky1V3XgEyFOTCm2Ub1rodM8GTSZ4zxdPRmc3539KJ/uuP2lsSYZaRlGSZXIUnR3g+ZCGdoEGeNCMTA+r4bZagt2o5+ssXIZpVhHiYAPQGzl/+qUk51h8zH2QeJF/mHPkOlr/yJyismofw3Z9AeDFlT/FscssvL9aXBuIOv47oF/8ATVlzcOreT9mgj8zQ9Jwp9t+nZXBDskJyNHXK8pK5ozy/lVw+iJrjL6JIHguHuxDKykawvB6hBesJPpchUFXPNl4EMqjTTcR3Xn85K6k82SbY8VJX0XqePiRaGhG/cJxggDKg9TwSI4O2VrZz/iZ0zN+C7rlrMJlRYCB+aibqBxgYGKsw+ZopVhuS18eqY89j9bc/jcK6hQg8+esIzWPZ5oq/riZrv4xF8SQpOyf/+FfQMRbHhXt+CZ3zNmGouI6yhPe/xwOSt+nW6AMDoOSAQeZfO3fuRNOlSxgYHGSHlYZt27bhkUcewcqNd6BgvA8Tn/9dRBtPIlSzGOE1dyO87h4KiixyPhnTRlfYAKgIOFa2NsFr/CUBol7LY3QXRF7xsRhtTYPMO3TUqEzMMwccGzFwlbh8BrFjb1G4nENyfBih6vkIr7gTkc2PIVB2nZEJA1DnEX3rWURf/yoiAlAf+XUE8yjk/GTMQg5A7fcA1EsIr9rmZqBuEUD9Y1NfX585lNDMV+OFRjOXlOlgWVkZysvLLWhzYhsBl+JFEsAbIPg6e+aMubM/cfwEuru6TNmRy9ycomLkVdSgfNFKzN9yH/J5rpF6q72UJuDXu5GdTt/7QJJpYmR9lsXcPV/Cip3/CznzVyK07WMIL1uPQGGZ9+C1KXHkTYx/5j+iNxFC+4oH0LT8YfTWrGa8twHUdcnkSWoT5tn0D+PLK/nTP9Vj7p6uOZmjtVW2YbadezNedk2/CcZ03RR+8r2uRTX7NU6wJacZ2ghZmx9rDy4eCcJKRjvxkeEj2FCajbS7Pkp+2IxANZWrdG/m22QiA+WmDXBYfjRD5sxrE01nEfva/8XA8T1ojofw1ng2dk3mm6lPFputPPT5ISMtYu615WlQG73mZmUQWPm/M5GdkY4M3k+PjiKLCnMGwVPagrUmP0OUa4F8t3ec0uSX1lRR6oTyWCAqfuEows//JY4dPojPDhXjTDLHTN/SCOS0xkqmc5IlBpLYJuSOXJ5DNShj648EllS2OqrcFT2/KW9ztjG49jOifM2mbJYpcXZxGbIKS6C9jGRmrNkh30TO9nbyzg0YCSRRoZRDBweSXHla0H8rY/vkNCmzDFprkt3bRKXtRRRf2o/s7gsIjY+YwhUkULYeLT3LTPv0fbVL8cck3+upWIzTW3+ObXYVlWz2W9/HiqylTH/Id26GO4aqo89jxUv/w7bZuB6AstfsJAVA/R0BVDYB1I5fI4BajMlMuZB2z3jN8weO/OrTIR5Os/VHWQMdxhe1B76GgvYzSGf7TJ+3ApHlWxCqXYBASaXNONlAiAaK2UbNTNJFdQtEmSUdSIPFE6NO99Fg8pnDmDy9H+MXjmAslIbB6mVoXPdRdDRsoyDQgAdTa8KN4Qet3L3yFrmZ0QT70yjmHPsOVj/7+yisX4zAh/45QvVLUnQvvTR7RhMXj2Pyf/waAVQS5+/5FXTN24jh4lrH8+pPf0D58oNIP/AASu63z1Bp1rqnXbt2mety68DZ+HOoZMvz3qOPPoqyqhqktZ5B4m9+B+jvQXjLEwivvw/hBau8mL73lBjoQbL5HOIXT7AjP4bEpRO8GDXTutDquxFaSMEfmcUsTrNbXU2I7n4Gky/9HcIbHkT6UwRQ7JhNibkWCUCdPkTw9Cqi+54ngNqK9B/5N2zEs4+CfD+R6rW3txfd3d2szySytAg+J8c2QxZ4ms2bopQamRy2t3ego73dnFKcO3cWZ06dREtLiykwxexk5d2veuUmlC9eifTsdEgmyarGl9+MaIaC9IEmT0mTolW/5++x8pX/gZyGVQhs+zgV5g3ksVL33HUovvdFTP7V/4P2jFJc3vQJdMzbjMHSeivQ2yNm742c8nZ1T+l3u/4dzR66//rDvxZ4w0Xg7vElE/L+0T8RnxMcTGpGSrNGlBfyfhkf5zmVn8KeRty556+wIDSGyGO/Qhm1HYFy5+DhpohyK/7OCxh/9zvoO/ganm8bw5fGitEz4QCf1mBpVltp1p55tneW1m8xaJ2WCwQ2VOjS0sKYkx5AQ3gcy3pPoKaQMuCJX0Vo7T0E+TfmUZHWnyUajyP09B/h9Ntv4LOD+Tg8FsEwkyNX8AY4mRYBG+euO8OCXHhH0gmybPbI28fIXHY7192aSQpn6NlM97wAWQaBmTaI9TaJjQi8CCQJcPpVw6OqwepEwseCDt45f+ivyB2ttt0tj7ROVDNO+R1nUH7hXVQf/Q4KYsNIL6tBSMoaQV2QabSZOQ0USkEmiJOSZ/3RnufQ1z+A41TUWpfci8nsYvOiaULx+5C8ovMKT+WTJGh8Actf+hMUlc1B+M4PIbz8DgTLq70HHU2Xn96jbJ9kn3pIM1B/iObMCpy+91fQN2cJJrK8QUnJ/pRy/kEhJV1BMzuaDZEL7byu85hDkFlOAFU40o0Mlk1o1V1uf8gqgidtXK+XvlfEckz2tCGhdednDpj3w7HWCwTuS9C+6C40L3vQAIKBdz78A1jsXvEFkLRZIuqflKtqi6uf+T0UzlsMPPUbCNUJQOXZk9cjOWaa/My/QVsyC6cf/Jc2sDGeowEiDRqoP/3BLKMPIoV+m+Sd/8CQzLTk/vrs2bM2U/HSSy9h56s7qTR3OPMtPiNTM5nwSenWiKHWQ3WdPYasc/uQzY452LAWoTnzHAi5Jl3JpteSMv5z15dC2thWa6BCC1YjVLXQprsTHU1m7pLQfk1aH5Un7yxXggM2GAoXzVzJLCZYXofwovXOIcV1AJS909rI984i0XkZwcp5trZlVpD2fUbpVFoKCgowZ84cC3KNnp+fjwwqKtfy8GegmfVdUVGO+Q3zsWTJEpu1yrS1YgHz7DfY243BjhZbvJ9TVEqlKYnxgX5bgyIzKCmR4pdg2JnOqKP+XvYt/+TE/GnUTIt78zvO2l4qmrELFFawfdQ5N8DXIiowie52JE7uRfzkO+gpmY/mFY/YYux4KI3l9kMAQP/RyfGjzF6c1OFRiqQfyLtJuVMnQLFgZoA8amZK1zU6zGf4w96WQq99feSIQK6ps4tKkFtajvzKahSzLVVe3IPcsV4E5y5HsGQO5VMBX7rOoE0qMaGawaQqh8yLh4mnoojmlyNSVotIZR1yi8qQU1CMrPwim73R6HcsEMIY0zg4MYGekRG09w3gUnc3LnW0I727EbXDTajMiqBwwQqEtz2JQMVc72NX0iwymeBQnq6Cx99Cb2cHTmXMwWAu01NUjpySShQyzyVVdSipnY+yugUoq1+EsvmLGShHGpahYuFKVCxahcqlazBn+TrzDqqBmOqVG3l9BUobFqO4rgGFjCOPyrxmniIEULYJrNKj9kLF3M0Cqi68OlJ98Fz1YoM2qhs/+dMns1IiEkba+DBqD38LtSdfRuFEPzLnLUd4x48juPFhhNbcg+CG+xFYSlCxaB37vVVmOh6YvxKoXojA+aOINp+zDbEnWDcT2SUGoKb2cfs+I8f77kxgV3JL63jk7SyDfBwkb4XKa8in3kySRz4XuNbDMhUvtJ232fOB9AJ0LNyG8dwytwbKZP71y/37mfy12DLhLGO51B55FnNPv4qSyUFEVm9HSLPJ2z9sbcccGviFc1Wep27cJKW+n/IuT2XqG2SbD81biWBWPkKjg8hrOobslhOIZuQhmpmPWEaOefZz66J+sGhaS1BmWRLBCLJ7LqPi7C7TQ0Gg6ta9a+3XtclMH0/tRYx6Xl9eJVpXPoLRgkrro13U05L/Nv3T0w8kgBJw0hqZr3zlK7ZXUWNjo5lZSIE28wcJVnZCWhdz+fJlc4Dw5u630HT0AOaPtaGyuAjBmsUIVdTeYPRSjSI1XIuuvO8z+LQYnvG2BDQFfLBmEYIVdUg0HkWi6bR1WgI3wdIqPpOipNiI2biN4MRPE0BREIWXbHSN8SqwlUJaYH56D+IXj9nCzmDdUkRWbb/+rNUHiGTiJ/C1cuUKLF2yFH0DA+YafnJMe/0MYqSvC53nTqDjzFF0nT+B/qbzGOnptNF4jSSbqYt1RqwvHj6QgbnTmpEEAWPmYA/yepoQHuhiB9eLUC35U2v0rkGydY/veQmxw29isq8T7fUb0Lz6UVtHEKJiOOv3bofvLvhl7x1TSffs/oyHvKveNV1yYfrMgmSMFHgp91Tm5eggPNyLstNvIE8Aisq2eCEod/ZTsknvivwPXkF8zmY+YgROF04ilzw2b34DSu/9KAof/mkDHlWLV6FswXKUzFtkjl8K5sw18JFXXIZs7TlEAJ+ZkY6CtAC2pg/j/oIEypZ77oDnL2P813Kk4+U7lQgmk/2dSB57A8OjI+hd+QCyCC5q7tiB+VsfxMK7HsbCex7DAh7rNt2D2rVbCJI2onLJGqZxGYrqFiKf6cstqYC//5Hb3sHNXhlQjTlgZE5CGFLB6jTNTFtqKqdK1L/oHe0N/rkyJFmmGcN9qN37FVR0nUVE2w5segjhNTJrLEKAcuxalBzsQ+LwaxjvbEFvzRoMlS8kgCoyJTaI78/265M/8woCbnmQK7vwLrRhdahiHkKVBAYyb7+CppRcKejsD5OXTyDJ/HfnzkHzmicIoErYB6stuMdm+/73e1Dfri0pMkZ6UNx8GPPe/XvMO/4i0qnvBLZ/AmkP/wRBzPIb6ACKSEEFoePNkv/edd6JkLdqFyK0aIOtFw9cPoWCliNIG+sjD64k/+X+QPYdLsvkMJmyIERQqDoYsHVmWn8YiEYRLC4nwL/2Uo0k9ZLYrm+ZgzMN9nbXrEbrsvtZJgSclCVOmyTnp3z3dvinDTMAlKpnaHDQQIdMobKztbHiDRwc/COSXJR/5/nn8cwz38LhQ4fQ0dGJiYko+6gEtEdKRkYEudmZKMjPRX5enpl7ZWdlm/teLZDNDwOr0sZQnhlCUB6LSitn8TL2fhBL1hMi/pk/auALcf2SaYXc+2qUODk2isTFE6a0hwiOzOONTxR2AldBCpvoqXfdTNKSO9wC7usJwtgkkpdOIdl+kcKq3/YfCC/fwkT8UwCoWxXGrrz8d2717VTSbGROTjbGx8cIqsfMPXsfw2hvJ/qaL6K3uRE9l8+jq/EMwdQxNB/dh8v7d6Hn4lkDUzLBkXt0q8eEalJnLjWpf2eQn/wU8p9yI4S+sNUF/XHXpnPt7s3Mt3vmZij18/4b+q4f71XEtCTDEVOgMvqakH/uXeDyGcQvnUGiu42KZzeSBEnJ9kvmJSi+9yXEX/8KAm9/E8MEUq0LtqJ90T0YKlsAuUU3fmWc+ndlnmYnP2/Tz7i3p3/PlidboO+dT5F/YeoFXvCu+bqsVcGtEt9NTYNoRp6u/IZd8MPV5Fe/5TKpNunHfuU7/m8G/zBLmHrMp1muXe95d41p8Y7po/2oOP0a8qncBOtXmawMFpXyni8/rojgWiSlTh7khnuQ1nQco6V1GKtbhfRcAqRCN+NVUFmL4hqCKwKp8oUrULl0LeasugNVG+7GsgUNuLMgiNXJAVQE424fvM2POiX5VmSZZuP6upA88rptUjy8/gmEFm5EZnkt01GMdPYV5gKcoEiz3LYOyUwM+Q0GlYsN0vGf/9uyP4Mv3EX/XypNXSPTWlzuVwq53wqKzz8X2e/UH7rjKWvpw92oPPEyCgh0Q4s3IFS/zLbNmH5hFpIcG+pH8ujrmOhqQVfdegwQQE1msT8KycRv5vcduSuzpY2lYf9mUupT16KZz/hxO3L3LLtGKXeYN/sejzJRK7vwtlknhOY0MNTbAKX/3vRbHqmBTowi2XYBiWNvoS+nEu3L7jOnGkGCK/fV1Lemz032m1zzyT0tmvre9M3vPflCRKQysfYQQPm53Vj05mdQ2nsJadULkPbgJxHewjaTO3Nmbib5efFr4XuYEZmVFpUjxDYcaTwMkAdjmflIRLLJg4XOuYS2kpmi6fS4M/+3uzaTUq9d+cz17qWQVSJDahJIrmSu9R6vuf/8wxZBPovLrHeoG3mn3kSgmX1pG3Wxnnb2pz1I9HY5C6GzBxF/93nEX/4iAu9+G2Nsl5eX3I+2JfdiuLgOiZDWsaVoHUyb40P90DW7egW5p/2aNJrtsWvRFfnWb/9SajRXXbuVb3wAKPTjP/7jv3350iUDJO+8/Q7efust7Ga4ePGirTUpyC+Adnf/bkkmdAf2H8CBgwcMoAmcydzKjfDfmJqamrB79y68+OKLTOthDA0No7qyEHfdsQRb1i/EpjUN2LR6PjasnIe1y+uxetlcrFpai9VLarBmWS3WrG7A6rpizB8nMIxH2XALEZQJX81C7wvXIDaC5OgQ4mcOIH78HSqPR5A4f5ThGOI8mqeZptNmioeRQXtepnozgc00m6XmVucyW9GaJFsrcnY/erq7cWYohtNNrTjbeAmXW1rR1nQJ3U0XMc5vZzWdQhrTHGRHeTMAKkEAlei4xLT1Ia12MYLL7/RuvlearRmJ/Oui2er05ur5app+773GIJI3P+0BJtPAwcFhW+sRZprTw0HkZBJc52bbovUI4ubJrLvlMga62jFC4BAdn4C61TCBVDgri29JgdJ/T5Qq6zMSR8FFAWqBypg6Ax2ngs0aOvNAn/wzF6f7dWVJ2zS+6jug+OR6/Io4AzyacOUpX5pKn/fXaGpBzEwyYR/JtFHYaDo7sXAmJrT5aFczIEXj8kmbyYydO4TohaMYbT6PgeFRdOZVoWX+ZjQvfwgDlUsQ0/4/FuPMj7hrfjpUPjyqk1F6LU9u5FTnLi882jsilyefpvKjZ+z5K8pDx6nycO3DL1P399bJf2/G+4o79fvet3W0mWHLj45XftvjD6WT77l33G9XDioP99zMD3qlcOVlj+zuzIKaJv/VlGtTj8645x6QEp02NojyM28gf6SbsrLBRk+DWmyu+roFknvxgDyd9lFxOHsA0VA64lkFiOUWI5Gbj0hE64aybC+j9Bxt9JqHTPY7WYUMxfmoGe3BiguvoSIURZrM0zbcZ6PYVv63QhqoEoA6+obtudRHpXmiYj6VuWwJCOacBaGZOC/I3M7WI0mR05H/p5oPCythvKt69+tQ9enqXLzsCpRhqtD1pt4Rf7h37PkpPlG9p7xjowPuHYWpaIwcjwQTCWQOdaDi5E7kR4cQXrbVLBvM29fMF2ZSLGqDIjjyBsZ6O9G+YDsG5ixDLCPX8a/eFW+npsnIpcf/J0r96932yDvh+9beld8r26oX3D19l0c/3Ty6byhSkbtuf/008ZjTdQ5lje+4GSj26WZ6TMXcPe3e9dNqpLqcGHMA6vhuAqgKtC/ZYRvCmmMKxa126LVtv11P1a3SO5VOBT99/4ikJKaCJ5IUbc12FDcdQdXxFzCHICqrYQVCO34MoZVbrm+OPYNcvMnhQSRbzlPnOQRQ/0me2ov4qXd53Md2fAhJWba0NTrPwywCty3LzDRdk/ic7ZGp9di97QgOdCO9vxWxcBoGKhY7Uz7N3qbWG899GDFVR97R51W/LU21Jz1r9eO9Z8dUctcVpng95ejHZcGuK04eUv66o3/u8RsPkqHjeWWYTMtGlHUVHR9FvLMJSXklvHTC9MeYXJZfOILRlkb0D4+hs2AuWhq2oWX5A2yPS1kObosBlwePlDaS8mrLPSSPjVe94KeTz1l5WV5uMcx4bzo+u6w/lgB3ySedpqTyh4JC9XPrflsmblpDtGvXm9i7dy9OHD+Ozs4uKyjtVSGgI5fRNwt2UkmuxQV+tLHts88+izdefwNnz501z0vhSJgKLTvPNDaWWeJW5yXX1Hr/lVdexgsvvIBzZ87btby8bGwmcPqxJzfj3juXYe3aBixfMReLF1dj4YIqLGioZCjneQUWLazEslXzsLAsC9mNp5EcGrV9mUIyobshgOL/7jZMvvL3mHzj60hcJGhqFHA6jAQZP6nzRoIqrWNqJ1AZ6LHOSd6VDEh5Dc6xl/93+igOlKmFbVJ3dh9aGs9j7/HT2HXwGHYdPYUjrIvTJ0/g/Fmmu+kM6gQA6xYh2bCaApECn53RNYkAytZXtV1EYqAX44WVGK5egjFChwlt1KkRWXkJjI67EbnxYdtkGOMj/M1ryocJMZIaqpFSfnVdTV+f7Z5IBakgkxYGAUbFLaVGaZDXHk1Tiw+CV8d1rVhdXNNxTsXFtCtuZtLFyZCbl4987fPCjra0pATVtTWY39Bgbu6XrViBRUuXoW7efJSVl5vdcnRkCP3NjRjvaUNgbAgFBYVsC3kI8Rsm0KxuPXHifcMEt64xPaE4QdrECBXRIaRTGU0bZWAHF2ZZa8d3S7Pl1wknjR76+fRnLF283n3FyXxp88gI6yltbMCUXMUfmWScrMdgUhsU6h2vA9F7LiaSF+cspGek2MgOfbi4Hv0U3hOZeYixzrQ+bLy/yxSt0YF+DE8m0J9dgq7qFbbmqY3Kx0DFIkQzc92O83zH4rOYXdz6O91B8aee0SwVnw/Fo7Y/TSg2zrxNWNnIDaz0A70zQzZYHLrGA98NJiadq2aWQ7rK1y8P8nCIcSp+/z3rcLzPvxey91SeXj6UfrkGDrPsI6l1zGNELqSZH3k3NLMgkhYYu3ZECM7raXwmfaTfPT82bPGoDNw7biRcYF1KguNhi+YfhWTSqfSUn3kT+YNtlJcVtkYzWDnX8eutEJ+XuXFgdMgGmkJDPQiO9mOwuA6jeeW24No8BzLPbr2WMyEMTEwgra8TJSdfQ/WhbyG7stbWbwTrlzrZequUCqDGxsyd8nDBHMSCEStjkyOzkCt2lb/jPVaOyZog+TRC3lP9Wd1beyTvWftmPYr3rN4c7xv/k8TbIWvDenbYzsVHjlcdr1irnXrHfukwRVKUTF6wzDKHulB+eifyYuSh5dsIduezb8ix716TKMOSbNPJY7sw3tuFzgaWRUmdzcBIxij91g4lS3nNPi7+ZZypsepcwbV475x/rDyNT/g831feFNe07FJb8eSXVw5WbvIYyGcDBh5VbopHsSo48s/0HYGb3O6LKG/ci0x+TutMQnLDTcAumn7LUuJO1B4NQFGRPeYBKILpSco7PaLngomY1a/aQNq4L1uYXqU1RdZabTGfkvt6z/qFfxRyeZn+S0DPsshhWdTt+yoqmg8jS4MTd30YYQbzrmdp88pgFrKUy3mItmNpOovEyT2YPPgaJg69gfHTBzB69jBGzx3D2IWTmLh4CpONxxG9dAqQ3jPYTTYhn8hBib51Axnhp0LbxiTTsxBiO8o49TYo/TFQvRKxSJbH49PptTbkxWvy0Q/iF8oQeb6TzA2zbqw98Zp7mHGktqNUEo9N9dmUthaf4lIQvyouF5+LU44u9Lgnl6dinFnvuioQKPO7kaJaDFQuwngG+1O2O9tmgnJNFjCjg+xP40kM5JSju3Y1mlY+amZ7w6XzEEvPdulJ3YNUgVkRnzk5ovyOmadNSx95Vv2pa3MM0iv9IPmisrqZoL7Ze8/SYOlw/GMyyWSPJcqK94eVAnfftZ04xZWEG3mj6safYlyZMSxcuBD33rcDa9auwbz6eTdt0icbcLmjfuedd/DtZ54xj2ijBFPaSFAe1BTP0mVL8cD9D9hi/8rKyhkgbXJyEv18X4BO65zOnz9vplfRaBxFhTlYurAK92xeivu2LjNPavGolA57leTimPpJ0mLJZGsTJr78d+zEexBuWIvwlscQvuMR74lrEJkwTuAy8YX/gvj5fQgtXoZAUaHrR/VHawaGh5Ho7yfQ6qJgZgPLKkBk65OI7PiE7TFlAtaL7lq8lmw6jdjf/xe0Hj+AY0NxvDSYjj0T2n06gIhlLIB70wbwqwWDKLv7ccQf+CkDf7Zv1TXI2dR+AxP7XsHIueM4ll6B/XO3IJJfjPKcTMwpyEZ5RhAliXFkTgwiNNyPADsHUVDKsBxaUHFCyRygeI6ZG14XsF2L2LCTAmXqtNk5J/mbFelADjvT5Mig8Z427AsWlrsy02iZTEm8KFLJypJCTjODGGd6BfakhCl+5iHJjthIjVw214wvoLUbTL/iND5PMQ8wllNdMmYJztH+HrRdbMSuna/gtZdepOI3iAqCqoUb70Zpw1LWbz4m8sswkldBIUe+SikTCRcJ8bSRPmQOtCGrrxnZfW3IGOk1hV4jrxMUpFoYOkzBOpZfaZ6f4ux0rBP226LVPNPPfwkmTcqHlI2MoU5k9SvOVipOnaZ8Ke3R9FzboHCksJpxz8FobhniTJuZQlic0/mdvVB5kQWhryqd4egowqwb20uG30hn+jMGO62NxSNMK5/VBpzabX6M3xrL1eJzLQDmAxaULO9D+mlxMx/a0Z55keew8KRT0lwnwO/xW/qdINCJZuRaPmRSGFPZqC4Zr4Eg1p86NnmYyqDymN3XhKzeJjM5EwDTs5Pk37H8Cq88ajCeU8wyyrF0WBplo3QLZEVI8pXWIHlXe6pkDnea++isvhZbdxBivvgRAtFsm80bLazi96swnl1sClqMZadnssgbBW2nUdBxxhQ0pXmceR1jOlWPEzxOZheyHPJNmbBZDqX9H8kxx2RGGvPUhbVf+8+ou/Quwks2ILzxQYQ3P2ZK0nuhRNslxI7sRnz319HX3Ymj9/8LtC29n3yjvLl6dcTyY/+Q1d+J6mPfQdWZN1DWdQbZVARDj/+iW/v5Hig5PuYsBr74e+jq6cWxh/8tOuffYZvJalZBCsNVJFZR2yBps2kKLyrQY7afUuZgB3mvhelsJYAaMD5WGxafjVE2jKgdMoznFNnGofFwpj2T1d+CHPJsdm8L29qEOVwRb0xkFVq9a1G92lac9W57M7HRubLxGy7bgZRL8ST7p7yO01jxrU+jZqQV4Sd/zRwFBcuqrN+5FpnJOPu1xNN/jIHTB3Fu04+ir2YVy0CROrVQMkhusOVYQjwpHtZvU8YsFiseoylFkonywZSuSp5qMMHaKtuHZIjKLWOo20CTSGUWp1xWucl8a7RQ5ebkouRAPJJu7UMmXfqnr0qa2HuRMCpP7cbyl/47iib6kVa3FGkP/BhCSzdb3LMSFcTkQA/i+19E7B/+G85XrMbhj/6BtVOnlBI0jfWZ62/VleSL9tCS3JJzAM1USZ6ofkeK57pZe9avaJqHv8fkFbyVtdoO8yRFv+zsm1j+/H9DMfv38PaPI7ySvFDd4B62l/y6mZ3i7RcRe/sFxI+8bhYH45FMytAaDJY3WH4nyZsq9yC/lTXYhdzey8hrP4PMcfJ/Vi4ia3cg7cGftMEWc09+MyQda+8LmPj876A9vRSXtnwSnfUbbe8jyTvlzaXbyb+g+g2BWFkS2eCbgtePkKfUt2jgydqh+Ejtj2Bkqg+xj7rYpvo8vqsBDTeIRUBCvlXfKr61QQSWsfEb2+VIvtp0qbVRKwuvzi1ev3j9/pTB9Xcj1g5soMAGD/qtTxXF02TVEmDb0oxVBUO59QVq+2pr0zQVucWTwfLPGO62NHpKu91V/yx3/E52KA12+ZbI5xSTMSxz5TMWybYyjWayH+Vv8zboFWbCO/GS8ENDgRXLVyTDWoiakWFezrRuSABnfGICnZ2d5mpWI/IV5RWoqqpCQ0MD5tbXobyszEz85H5WQEsbC2qX+H4CiYsESxcuXLDQdPmyuZQeGxtnO/HFnyonaTNbZaWlKC4p5rcLDEApLeKF8bEx21RVa7G62dkODY/w/QSyszKwckktnnp4PZYvrEZ+HlG6zF8IZLy6nIXInllUQlqaMfElB6DkMlzKQORGAEoA6TIB1N/8HuLNRymU7kVoXgMCBQUOTFDgavQU2ldieAiJs2cQO3SASnsVhdddCG96CMG5i73Irk3JjkuIfvuvMHxiL7qH+nAstwqn8mowNB7F5PAoYox71Vgbngh2ouTuDyH+0M8iKCcY2uzuGiQAlSCAGtn7MrpPHcabbGdvBCqwIDOBjZkTqAxFURAOmmmbdsB3e135jUYRUDBQUbQd/nML0ZVdhqasCrSlFWGUgrSQQjovOwtZWdnIzs5BVna28VFaWgRBxhfubUXk2C5AJo4y3xHYEWiiADSvU2ptFEzW0TumoNClkKuYy3ohuJVb9yLtwJ1CBEfRgzsRP7UPifZG6wgtPvKGCQsCBgNOelbCkiHAtIRKKhESYNZeNrZnzBUt/dJxM9NMXjxpZmsTwwPo62hFb3sbbwaQxjxmEXjKjbHilCAdL6jA5VWPo2XpDiqBGaYUl114B4WXDyG3/TTSJZCZsRCBRDDk4JCyKewmwB/liYTnSHENuuZvQU/tagyVzqOQouBkdtQ5ZFLhKLnwLooYZ07nOXbkfQizXsKMM2QOU1zZKV4NWmjfmigF5zgBXheVw252RINlC9jBZ7FjYNmboFWGp0kdi8otc6Adha0nUHRpP/J5lKckG4VW58wvaJ2hytYp8oqK5ct7I1R4euZtRFf9BvRVLaeiyfpnB2SpsufJY4PtBAynGPcB5LWeJDhj3Ozoguy4bKRMCqGEsniBcSYksFk23XPX4fKaJ5iHBhPaAh3FjKOw6QCyey6x09N8asLtns90eTXPMmbZqjyYhMlgGsaYxoGqpWhfdLeNBip+PTo1w3o9YrxS8DQ6rtHuwuYjKD33DrJ5brMIjCektYusEzcAxHrW91m/sRjrmVekII8T0A2VLzAFvLDlGLLG+xFhB0nWsLTEE1QP4nyHaVK3GaN8iROsj5TUo33hXeirXmaA0pm3pHas7z9FDUB1Y83X/x/MFYBavB6RjQ99VwBKgxyJrhYkvv6/MXTwDVxc+iDbzn3orl1lXricG2NRkoAxQp4/SGXwv6J8jMr2kjuQtokAbtU275lbJx9AJb/4++js6cFRAqiu+ZvY3gSgNNBwRZka74rzA6b8qN6LLh9g2zhugDkiZzNW9+QNNQ0JTv433lPdM1B6OnDEuh8k30mBK72wB1lDHXxX7cjJBO0vpf5RKRBIiWVSSRe/lM1Hx4Jt6J+zzNqdRsXldU8zDQVsowJv2b2XUHz6DfbHeYg8+c9YRndRgZ1zfQA10I342YOIfvNP3QxDaR1iBAVuplMMyQPTqnPlZ7CsHs3LH0Rv9SoqkFWuvBKa7bYnLW3ONA9UDAc9z3h7kd9yHOmUYTbzrhkdPiv9wpWXFZdHUo1Z7yo3ykbFrBntscIqDM5ZjH5t+FtJ/s8qMPfcBuIoB8UnlSdewYqX/xhFkRDSlm9BZMujCMpRAknxuzSmkORLfxcS+15C7Ct/jPOVa3D0Q//ZFFt58ytgP2+yRYNHTJXMv00+8VXFp5kWzZRa3fL7AslDc5agjbKlr3qFk49M2/ccTHmFJwAuxb+Afc6cUzsxb99XUbB4FUKf+E1zUnUzQCZJ2Ra/cAJx9a1vP4PeYBY66jagp3olhsvYJ9kAAIEs+wk/fzbjQ17MpCJfzLZad+jryGODCC3fxjp4jMc7vNhvTInGY5h8+n9isLMDncXz0Ljmw+biXIDe+IxHtb+qEy8jq4tyd6TPQJPAie1zJl7VIIh4Q3wvvYxHDVj11qxA88rHrA8R+HVgXLwTpjxvRNXJl62/S+tvNx5QnGrKikeb7k8NBIpv+G40Pcv6kMurP2x7h8lrpfom61tZKSqfOHWOzMFulLENFDYdQS77rTD7bksv45HM99Mq+WJv2h/2pwR9HeSlnrlrMVg6Hwk5FqPsFMBS+oqbDpoMUdCgofLteFPShMlU/yH9yvhPkfp/3xsZ6FS9pxM8ltSht2699ct9lUss3+IDp9m7Nv3DRIFPf/rTSZnSZWVmIS8/D7k5boPSru4uWxN17uxZ25RWyolATlWVcytdXFxsSrMW6GsvD1WaZo0G+WxrWytaW9vQ3t5pjh+043xdTRnm1ZYhJzsDI2OTONfYjvbOPgyPjLHQ5QCCQkCKrpifNBmNeqBLAiyEvNwsVFcUY/miGqxdUYcNq+uZ3mwkolePhs1GPoAa/9IXCFZ6EFywho388RsDKDU0AqhxAqhE20lE7nsIoSXLECwtp2JOpiKjWoMlqQHEz55E9I2d7hu5FYg89nMIr7vX7l+PEp0tiL74D4id2YvYeA8Gl67C4OK1GGP+JgeHER/oR8GFY6jROqgtTyD0+C8xDZUIXEeZSVIBju/8Ckb2vYzeC6dwoXsAlydDqMkAFhblIK+yFumlVQR7BBRZeUhqrQKFistIDEkqeraui51toqcDvb09aBkew7lQERrTitERzEaUSm5uZrqBXwExea/LTo+gIjOE2tF21FPhyElEERdo0dS+TBv1DQkclptmiIhKpIWw0qXgHDXgF1ywGsEV2xBYc4+tVwsxTRKkycunMf6tP0fs/FE3s5SZA3n6svgUB4FNgAqIcYNas/Z3aTplDhBCy+6wzZNDy7ZMb2hHgZbsasXka19B7MibzDqVFHng06aYbBMh5gkUwoo7wXvmdjg6iUTrOUw0nUXTvC1ob9hGwTiOnN4mFDcfQ150CJlsG5GiUptRSxJ8aRF9QGBRZStQyjwmB3ttf6/xoUH0h3PQVUEFf+k9tieGBHgeAYc2PyyiEpI/3kcAl4+IPGvlM9+sL83Y2eyXsirAwg5fM3AJ5aevCwPBDHRRALcuexD97Ng1wq1O48pRLQleciDKz75lnW9x3yVkU4UJFxQjyHKSYxMw/bYzPduqPiiwI0As4D8+1I9+pOHCysdxYfMn2WmlE2xQqKr8raOdROWZXag/+E0UDrYhK0hQyfIJsk0KaBsPUwmA6o3nplQO9bCOj6A3kodWmVrlkdcZVwGBRyGBJFVSZEj+FFeZCWxS9vcacfM7MnWCBNsq4zjrfqK3E8NsS70U+l0ElW2LttsotzObUv75ziykEWfxXX7nWevACy4dQiGVqwLVMXk+VFTuNrTW7Cbbjz8bGZD5KBXs5OgA66QPMQL9yZERjMRYHryWPdqDtPplxosQ/1LOYIJpnuQ7mkEdH0FCay972zE6GUV3EUEUFRrZxlu6DaB+72gaQP2WB6A0A/WQbfr9ngGUiGUZf+ELGHvrOQxEE2ipWYNzd/40eb6KSmCUyogDqvntp1ApZfCdL6BwTi2C2kelYeV3tYedAFTCZqB+H10EUEcMQN1ho6qpAMoUGvK5RpalmOarHV7chyIqQgWakUgLIUOmvJSbWpSflBWA5Jj6AZOdBIITTnYmhnpd3Q8PYURDwewv8iYHkV4yB8GFa9mGs2xmXh5T7R3Vu9ZKkHcm2K7EL60NWw1Ay6w2Mj6I6uMvooh9UY5mciYGEdHou8BcVQMi9/6IN/BEeWttdXZS36C2axu7N52hDkZQrrYnhc5rDtrYVzP8MlMfHp9AW8USNC26F60EvlFZC7CNuW/wBf7XAFIhwYeURXnGK+pvQm58FBGWUVhyRCbnmqnRbIC8A0quiFRmfrlpMEwWCfLwybY7MTaK4UQIQ9nFVCbnGUAZqFyKUYJLmTgpnXNYHstf/hMU5WkG5D5E1t87NevC29a6Z5CAfMdl22B+8tnPojuUi47l9yGzn+mnbMlltjOys9m2y5zTBclayT+rX7ZTyW+ZALJ+Er0dlC0dGGbb7a5aQX7ajI6GzTbzLTPA7zkxgzHyXgbLa+7Br6H63G6UDLUje8O9CD/1Kdfn3gQlupoR/c7fYPz4HgyNj6Ol4U40rfuImZJNZro4zLGICtQjgWV9n+Icee1nUXvoG6g49xaKBtuRuePjCD/ycze175Eo2U39Z9e3MUF+HOjuxKktP42LGz/OdhlwgLzLAZ26o8+x/UUQLqow/StA3dD2VyOQNesS1ZPasvhY/euZA+gLZePykh1oW7CNiv9aghvqmqw/WXOUn38bDXv+AYVsk2HqQiHK9KC1ZekTjJP6jQMozCT/q20mLhyk7AIurHgcbWybAwRRGuwz8z6vzxPTlTTuw8Ldf4WSvstON1IbYHlYf2d6D8tVOpCeF0Ch/ozLJzE2PICu3DloWng3Lq7/KCbZt0k2CkBp4KRh1+dQ1XwQhcEEdYwyoFyb7DK96kP0eQ1ESZZQ77JBEJWv/X1vZH29dJ7+LoqDUQwE0nBp6UO4sOlHyRvMkwEofZp/r2psH2wKDA0NJTUilJaWRj5hJXikmSTtr7R3zx6cO3/efmvNjPZgcuhWBUtlU4zK52USpVko3dCsVITCUUAsIz2MgvwsbN24GFs3LEJZSR76Bkbw+tsncex0M9oMRE1YnAJLVt9smLZDvcUTIuhKR311KVYsrsGdjKO2uoTfI7Poax6D3IgCbBhxzUB9+QsUnr22j5KUAc0QXZeYrrgA1N/+PpIegAovWoJAMTsodQAqCxEbjmY64gSPsUMHCaTOsvNJIu2JXyZQuwFII2ltwOSzf8vGuZ9tYYxp28K0bbXGC3b8YAcc3/MOxlgnofWPIO3Dv2ILurXW6lqkxZ3Rl6isEECNtTSaMiDQa66p65YjtPoeBOevRDC/eLozu5JYr+ps4if3AUdfx+TJd9Ha24/Dw8Azo7k4E01ndWnkkHXHMJEIsANKYn3GBLbkxnBnYRhla7Yiue1j/G4VQFCixayBdAo6x0QmPEzwTE4guvNpTOx9CRPdTRgoq0f3po8gUVKNLMRtP5qcpuOIvP5lyp90RJ74FZtJDBYQVEhwqvUqLhsx8uImRXd9i+GbJlRCdUuR/ujPmlmi8S0Fd+LUPkw+/zeIt15AZPvHzFOh1sgFCCDMXEhKsdKn+HQkxd59HpPf/DOMDPRhksIrc7QP6exdghTs2mMsuGYHQvVLDeRekyiMY2cOInZ0FwIHXrb1gu21qzFcWGMzWmWX9qG0/STCBJ/BeavMdXNo3jJnVqk0zUYUnvGLpxA/+haw9zmMd7KNzV2HFio+LcvuN9MT2UpPtRqmXcp4eLwf9Xu/gmWv/TmyaxYAmx5DaMl6t+ZFM5DsTPyBAr9sZZap9Cf2fAfRt57B6eWP4+jjv0XlKsMAlGZ5ZAah2ad5e7+MpW9/ARnzVyGx4WFb6K5R8qAWu1P2GNhinG4EPGi710+++HeYOPEuJqmgJFl3YX4/Eg4SNFUwbZsRXLKJ9b/6ukp1cnTYTMfih3Yifvg1BC8eRW9OOY7v+BQVnTvdxqFSHj3Z5UhpcPUsc5DsvmYqJ19H1ZnXyIMD7LRY/su38vsbzSWwASh/lPJKYvsxUNt4wnkvPHeAHVGHeaGKbPsQFd4f9R5MIck0zWj3d9v+WuKPxLFd6MirweEnfsvc/arTdSPBUzX5vlI0PY357sLqb/wW6i7tYXlvQkQmfHc8+t0BKFKcPBM9+Dpi7zyDjkg+jj/0b9FTs8qNGJMXMgf7sGDXZ1F9ZidyExPIXHcv0j7y65QdV5rupdTXTdA0gJIJnwDUvzMTvphmoMirAlBuMEEAKmDOGTRTWHv0O6g+/TrS09kGqhYiuPJu21MpVDOf8oHg6RqU1CACwVPi4nH2B6z3cwdB7QiBOQsoe++yspwhv9l2lUZT/DpakDzyGmJHXsdgLImu8kU4v/knzFRwzbd/zzbLRd1Kaq7kfSn4GZSppTUILVptctbcu3s8PDux7DQYJL4njwZMbk7LNyOey0w6+trXMHH4TYx2teDigrtx+p5fxQTzrbWgKjeZ3mYTfJSf24W5h59B/kAr0tgXavYjMG+FuawOVC8wpwEQcLoRafCOgCBx6aRz2iSHBa1nDYx2ly2g0roNrYu2m7MBzYrYDNRLf4zC/DxE1t3PwH6ter4X2SwkGXn5NKKHXsf4zi8beAhlZiNMMCslOrBim8mWoDY+pXy6VikmqUwmWylbVE8HXwZazmIwoxAntv8iWhffQ8VXs8UagPF1BHd4X4nVqBnLnJ5mLH3x/0NN22Fk1C1D2vr7bImC6yfUTq7xccqPJMF3/PQ+xP7uD9EzOIRLBC6aqe8lINRr1l/M9rrX/DQop9nj9JEe1O75Cpa89mfIXXUnQg/9HPutpdODldch6Srxc0cRf/NrGGG9HN/yMzi37WdZhlkE4y22z1nV2V0oHbiMDPaDgc1PsG7ybfDUnGOYTGIifR62PqQNsa/9X4yeOYy+jFw0Ln8Yl9Z/nHEScA4OGr/OOfkqas6+iZwFqxCQVU/VPFtb7qZINUMknVj9HjOr9iA97Jk/xfDh3ejMqUTzfALNNU8yzjw3aKg+LzZh4KyKcmPZq/8buRU1wI6ftP0/A2U1CFDG+QPIjhQ3z6n/yLtt9MCrmDi1B41zN+EI+9MxbZkw7tqaBnFWfvO3URntR1ib3a8mrzYsd+9bX8C8C5AJvLNdW9xTNFslzk7uLScNBfaSI8z3+WPs659H7M2voHHenTjx8L/1dBXyuN7Q92/+Ex8ICv3+7//+b7tZJL8yHclb2eLFi7F06VJbn5RFRjbwZJXCuiewCVO513tkM7smBtN0d052NipKC7F4fiXu37YcP/bUVmxZtxCVZYXIyUpHEQHVyiVzsWZ5PRbOm4M55YXIz82ytU2lJfmoKi/C/LoKrF5Wj/vvWomPPrIB921bhpVLa1GQl+Uq6laJaU0OEAQeP0KBEWNDYSdWu4QKYp3dVoyz1X0yGkOipx2xw68jOdaH0LIVCJZXOLM2Y1r3rvJuI3Z9vUg2nkeirw/JSIaN3IaqfGF+ra/wDjvaGJXoZG8zO8QMdji1CJRLySc40a7pY+OItTRREWs0V61hKbdS7q2BX4PYIDU1LsFu5nRltQhu+TDCD/wEFbePUQFY4AGEK+NISafyxU4kNHchMHcJUFaHgpFuG4kN5Rcgp7gYuSVFyMnPZ91mIZiWibxICCvSJrAkJ4SyslJkSZhSmAdKWG5Z2Q7sSLBbp81vS+AZ8btU+Cfbm9DXehHvnmnEX+86hm+8/Dp2vfoKmt7ZaQp7IZX9ooUrEb7/x50Zo2YuFJ/yIUVW8U3FyVi7WG4EgQmt8SKAiyzdaEqHnpDjD5nuCcAGCsqR/vBPIbxCZn5UijUzQD434KC6To1TnQ4VnWDXZaT1XEa4oAwhgqa0j/xzRO5+CqFqCuKrRt+m3zdimpX+YP0yoLTWZtmyT+1G0ak3UNJ6HLlZmYisuRtpH/pV5vVHGScVNnVGU3Weyk/GhXbPFlITaKGwkm0ziLxTuxDqa0Vv7RoDDHrH1vIQ8GlqXmucBBJkKljSegwZWx5G+PGft938zYMa0+nKgN9KKVtzMzsxioBMKc/uR3fxPLQvucdGymRSIYEv0538rvMobjqKguEOpG1m3PcxL1VzXUdlnYniZzlPxe3ix2QUgYFuBC8dpZI2ijAVsvSHfw7pH/kNdhzbqSSxjDXC6qVnmryyUD4p/DXDGlrCdkjAE9fC+faLZoIlM46+OcsQzUi3mSg/Fh2Vdp1UnHkdi9/8DCrO7kZOWgTpD5I/HvsFhNffy/bTwA5co4h648o0eMS0KY0Ci6EFKwmCdyC86m4C+VUGImdu+OmlW/mhTJYjAFNCmf7gmT0YZSfW1bCVHWq5Kfiy839PsvAmSOA3fWyICsYryGe9aePvoPYFmzOP+eV3vwvSDKrNRpwnoJSSk55tawnH8tiGYjHkd5xG7bv/gHIqS+l3fphl9sA11vTMVu7TdX8VTTmRIBgYG0XHgjsxWlRtJjiaHTYlgO1CzgG03rCCoGnJzv+DMvJvWs0SpD3xi4g8xbYo2avZf8mxq3hvmtQfaLPzYMVchAm4wmvvc4Mg8wlyKuuN//01v0ZqA+RX2yOwknJNlgGUp+HORgQ7LrJ8KpE+Poyy5iPIWn4Hwj/67xDZ+iEzawwvo8JfT4VfM/1M14x4ZyXelwzQN00WO34nimTQPe/9OEFW83nEqMRq77z+olr01K1jfZGneU/70xQ1H8WKF/4/1B99DlnhANLXP4DIh/8Zwjs+YTP+QXnFo7I7peSm0Ky1xfYU0AwXlU0ztd/0AAIL1iKZmY/M9gvIO7PblEOZOU5kFxJwt6Hi/FvIoqwKVsqNOb+nQQ0jfWHmNzVSnxxg/9x6Hskz+xBkPxmqWoQI+5PIR38dIZan7RHJNFyvHDVgGigstplEWUtAs83NZ80UWms0B80tPOtfZei9836SDToxb3JxnTXYijnHXiCwHkFkw8MErevIC55J5gy64rfkdNN5M4mPnd2HroIanL3r5yGPqiECWTdQo+fc47ORnhGImsjKR8ZwD4pbjyJN8lR6pQCpBmiNUiOZmQ4zRWdaBZSjFwh4yuZjiAA5lpln63wqT72O/KFWpBeVmkVPeO091k5kgWJ8NcXDXj8lYr0mG08i2t+NcZbRQMk8s8SIpbFfGhtD8aWDKKKsyY4NI439gxxuqH/VrJbFpbZh8VkCLUrLq5xndLdigmU3TFk8ULXM2kNA9cx0aL1TfqusRw6goPM8Mqj/RJ74JQRK55BnfD3FS+dU3AyMLzHQSeBHHbDpFAazy9ifyr1+BuWiLDli1k9Xnn4NucxDkP2IDRQozXo/NT6lX99RuUwF/9qNAvseC0yjbA0lGyVTiiutv48d242RUCZGKheZebLWl4kkP78XfP79TEE1sNmEhK5pRqq6uhrbtm3DT/7kT+I3f/M38alP/Roef/xx82Imk700NhIBoV/5yQfwW7/+FH73X34U//lffAj/+lcewc/+6Hbcd9cKzKspRV5Oho0ey9xPnv3SM9MInPKxdnktHr5nJT751J34+R+9B7/04/fa8ScJuj704FoCr/mo4/tFhblm5mcmfu+llsTcmtpkJxoISakqZwc2PTJinedsJLMOCQM2HONPjRiKuXjLvaPRO83E6SavDBKkXTzLxpugUCZAo7IwTVeXs/9Vma2hv5MnVBpLS9nhaGQzwd96QnXEfOuLAQq0qes3IoGvCRudjCy/C2nbP4Z0AScJV5mOmMBJTZOL0xt3mElUcuUiNkLhFVy4HgVzarGtNA2fXFGMT/3YdvzmrzyGf/srj+J3/9WH8R8+9Rgeu3cF5teWII11FmPak5qyFmmqeRZ+M+JzKmeVd5wCY2hoDM2tHWi81IRLTS3oaGvHQH8fqzKKIEGajeTYe9eIz6Mg0y4fMt3dXTh54hjeeP01HL/YBBlYaO2Kva/y1FHAWKS0KFBJVXk40ZBa5rpKXpbDkJplyHjop5FOBcuACzteE1i8PzNcQV66gzJxYacdYUijMEzPK0bGgjXIuOejSHvkp6l4r3LKmuKckdcrz1N+SwFZtRXhLY+YqVEWAVTZ+XeQ137a8iJHDdYzMj6NmGX3tyKDypm1CTkPyfC9nF0RbwqZM46RYcQnJiFHB1oXxtx49/SW4yQp+lZyakOUKVODDwoz4k75lvKp+zLtyymy9TeZP/ZvELnjIQpybyTb4kh936eUeESSGQzBslqEt30EWYyreLAFRY17mG+tZZFXRVfPek9rCqRAaw1H5bEXUXL+XeRSOU17/JcR2vigudC2jtu+z3JM/dZspDSSB828NKeACmU9ggtWOFAwg65IN+O3K1L4+B1zJKEOTgqm/lHZtWJ6H4P+6CilLEhgHaDM1OyEmY2yHviAUnZt8kybpLzMRuIDU6zk0a9+JbKoBM059yYKLx9gHoM241N/4GvIZ70Ei+awXWy1WUbr2I1S2yBJcp3AUjOUjiwT7nQ28vLIHBrI1wyeDSTwkuo/TrmidQYa8a498m3kyXnK0o1I/+ivIbT2XraPAips5Mlr8t4VpGeUdinjAsIEUxrl1obE0zO6KZQapxRD/jYzUv5MH+2xoPWUMhk1xzhqBxpEkILDdE0NRNw06Vn/eR2VptT3Wd4E0po5s7WS3jqYBLMkM6j6t/8Wy17+7yjuOIXM+sXI/Pi/QNrDGm1fSXDB9JncUj5mbyepX58mXlH5qn9Sv5GRTR5YY84h0u56EplzF6Ky45iN8KeN9DMtTBPfMRmt/lrCZ4qujt3ylJC5FdsXAVh49d3I+BGme+vjzvJA5XlV33gNUhzk51B5NWXDI8i441EUjvegsPFdZBDYaUDAAAjjUnTvS1B0DORgO4Ynh5Ex0m3rY9OkXxFAmrXHVN79N/zfqcRSazmL2MXjGItkY5QAeSKzCDHymMrTylTEV6+VDgX91VZ22kR9qKQO4/xtQIB9yjTNfGMGaaBLlgU5eZCDHnlozJADB7ZvkXnGY1pMsVf788lPzGzE6+b5lEf9c9f8g9aoCSB68atv9fUJK1eFWeJVnOJNPaH+zHht+rmEPhdPWH+arTVPGtAorDCLAyPv3WnSecpvOXcZH0c0Lds84vrg1Z7gu1qDJV3GLK/YL7h7qfGlkh/3rQaflFbpMSSVoQYM2DYkt9QnqZ7cXl3T76oqfpiCSui6JGFcUFCA2tparF69Gpvu2IQlSxab4wCZ3UXY4cybW4YHt6/EY/etxX13r8RWuRVfvwCLl9SivJwCisBJJl4uUHlTiMWF3pCTk4mKOYWYv3AOFi+txZJlc+04f8Ec1NSUoLBQ66y896lU691bIuVSJGYXwylImMu2NbUhXpP4PSn19lmVGjsoH91L+VYgJQYHEDt8ANFD+xHv6GDnNsdmD4Ll19552ogNQbavGhlNDHRTkIQQmlvP94vdNxnM+5DsY00Ys8rUsVrneoPq4/1AVj5C9csRlmna5kfcaKCX5vdCGs1Pav1Yw1pUMJolkXGsWFyN1esXYt2GBdh851LyyCIsnF9BvmHHxyLTRsECRTck5tX4guWdnZWOxQ1V+PDDG/CjH7oTTzywHhvXLkRtVRky0iP2nEwGp16cCleTKRQs57HRMbS1tmHf3n04cfwEtFgZcq9sZjh8V8JeaxGuIHUlV5IEbiivBOHlWxG578ecsxCZu9ko662TjVTPXYzA0s0Ibn7cZtfCGx+mwlXvFJCbpum0BjRKzDiTtUsRocJf3HoMeZ3nTehbx0LS0+bBSd6H2KHYOqeb/Z46t0EC2tFRW5wbTxeo8Nqbxcx2TmUrxutxKjm23kxrfK6hXM8kCmPN3GhdhxyKbHvKRoanRzNvhbwyYZuVE5HI2nuQHgkjq7cZeV0XbNRUCpjai6Wap1m9lzH3wNdR0X7CNloNr7/fNm+9YXu+GWIZGUD1BxWuQ7bOoq8bMSZK5esv5Lbkes+8n+RXnwYyTHlRu5Wc0SijbPZv8NF4ayOi+181s6jrEvlRe9KlL1qHgoEWFDfus4XoFSdeRuWZN5FNcBlcd7+ZfhkAtg9P87ZP5gzh2NtINJ31rlyHZKuvNTbs+FXfGjkV6J+ONUlQMG4Ly7WuRjNgaau2I7T1SYSWbaKynTqjfHVabpokf6WwzUop8Y6NIMn2FZXnNw3UTIyYkqzySErZu2Yc7yOp7kf7CVL7qVSnscy0T1Qacnu6bE3K3IPfRGXnaWStJtB94CcoBx9GQFYd/kDUd03WIpnnkJvNqFkMFFQgLTZuZlLynqY+3RwNsFzNokKj/DcitqdgUSUilLWRu9k3rt7uZu9umrx0pVBI/eK6e816R7JF3vvkjdWU7Bv11bdCftv3js4jZCciAhkEmzIpNvliD92ANADReQmxjksYIXAaK6ymfKGOY1ljK1HSeTZrVFMXpcLzWXbHUvrltntc7pN622zG4qZJsziZuQhSxqVNjrHsem2dnek8Xn/lzNNSdYmZdTCTeG/GbUulO9V11QvJ9DkJvil94npkL06dpZLFrD+MV/1pmPImYHom5eYU+e9PxzNFytvwABIjI5jIyDeHKUqv6kBAVo6M5GFPJnMJlktioIttc9B7+XtM0hmkx7HvtgE9yh6TnTzOph/9sNAtt+qx0XFMarGvhJYUATJ2WlqYCq+UeuJ6NcgJdlCjZHzZbcoE7hqgR959EvJyNxkn6macfH4qMI7EJN81Rdk4yJEY1GsDt0b+S+5ozgBmNJgbRcr7SoPyRyU7oc5teIjAp5dKQwtiJ45j8uUXET9+EgEKIa2jCbNTMTOMWcllSIv/E60XzCY7Ifv43FyEautsXY97RHnnN7WYlyAqECDDyumCRsmmRmVnJ43UhOYuYjruojK+w8zFrk+uDK5bEhIOsmdfsBrR8RhGW1sRHxhgBzvG9LO+x1Q2k5hgncbjSruL7+YaGfmB8WtRaIH2+VrXgH/1y4/h0//64/jNX3oMH3lkI1YQXGdnZSLqxe3IfeF6KdcdzajG+F5nhzw7dhsP247oGlUWP0gYaZbyKlIHMTP+QE4hQg2rELlL61g+7tYlzUI3k2ufBA5Cmx5EZMfH3UxLUbl351bIpXHquxqVrlqASOkc5Ay1I2Oww11PKSr3rMrTxDWPKTevR+rItL6HvDlJ5V5mWNNfpsBV+6aA1Q7/pvj7i+Vln81705R67kgLbbXGL7KSSrbMKqnAppLemPnW1XFMU0p+qHhaO8gvR4QdVm73BaQPdSi1TKsUhwS030tB63FUHX8JRZEAQnd/gsr+FnbummG7ASlfzKPWjiQHCcwGGAiCkpQX5ixAneRVdHVufJKL/3h/D2RgKCAqj0xmXvg9JsfxKjev5aqtzKiz2Sl+6QSir3/VNomcTSGZqgnyRXDpBpthCucWminN/L1fQuXJV5E9OYT0NXcjvPXDbkZ0ilx6jBi3lU3jccT2vIDEBX7vBskz8D7GNk7lJs5o5FRl0txPM4/sy7ToP6/zHEouHUR+z2VksU2nPfhJhFbMtvn4VE6mSWmSnGabsLof7GUaKRt5zeTKVN379e2HVEqJV3EN9GIyQACVXWjexuT10UAu28e1B8KuFXcKKS1SiMSrVFY1g2dp10yTF6z+pKT1dSA2PoKxrCLzAmlOYU69gkVv/TUKx/oQXHyHrUcVePIHFG9IAudqDwK0CjrXtRk0S/p72mxty3BmsXlVc05HNFPKvlGzcLkEDzYTPlsJeL+kkAtozF2KtId+EpH1O9z1WyJVwhU8IHO9yrnOooCyUeZWAnn6rDO3e/9IObGNnPlPIC1rgGCSbSqpvkwDHSTXfm9AWsdGXo1RcR9l/Zp5cMrMqOXyGv2Bla/dUgZd2UrB19YW6p8Tvcy71m/fCrEPUX8cJu9pdjHgO2bw86JPuYNHs6fNJ7Mc8tud4mGCTZ1kejWDEtJ9rRf0eManmd9IIV50s04sefKRBiJVB34KXWp0xX/fS9+U7Ex90rvnk9KpNbtjrj/VdgYuzS6uOPVrmTvHNVhJvTnecREJts1/FKJs1H6oWs6i8lOfPpZTYq7cXd78/P1w0XsYFvFq087YYbDSFayvtHIk8yjYv6lHvw/IY1g7kOGZxivYd1aaUiRk5qERzEEqjBcvILb3bUw8902Mf/GvMfGZ/4PJb3yNitIEQqt3IOOn/h8q1k9RkPmjcKml4J+7r0uxir77AqL7X6LgoLJbOQfIyUMy4vYrMgHA58zlpZ7XPzHszRRuWjpCi9dZkEI6gxSHOiyruFsjeSYKFMoLTpopJfH+PiRGCP6YIC9XkGcel2L/qrtzfWJaPJNJpY8ygu02gXAoiNycdOSxfLLTwwgxX8mQ53jA6EYFIR4lQNI/vqIpaM1+GkkRyZTiz4/J66CE2E1QoLAUoWXrWV9zmZaZzciAOYGx0nUzufZJI9wRrdWZbXNnxalwo6x6NPVddYZ5BQgRdGZQ2ZEXL0Vh5aD7/KP1PzJZi1AxMuWDvHdTxPRo8a8GE+QuNi5gn3Sjl4rbuhbyrfZxihGcOBNaBtXvDJpK7TQJQFXWIqiF+jJ3mjIpdGQLsxmmiyM1DsuhO52NNPNcUoMIlXPt9WKjxOQHJh2R6DhKL+63xbo2QNSwEpGtj7jZxZsgKc+xfa8i+rX/i8k/+w+Y+L//xrZAiL7wt4gdextJgiHrgWakz5XWbGR7nQ31uupn+Wr03/Yjspvu8L0gS6Eqcor8NF//owEq2uhqdg4zzh4x+TaT3PtWtpQf2rIgsGAdckMBVB97HoUyUZu3mkr5BgTnXHtG1+TmnpcQ3fcyZQ8By7WLMIUk99W+lQbWt2ZyWJT6laAipMGssrNvoercm0gvLAca1iKk9N3MbArllTyyRV9/mvX9+5j403+PiT//95j8u/+C6M6vInr2KBLD/mixn9gbJHpiFAkqt1E+M5GZb2BB37G+i/mYGgCUHJeFgkCIf83o2nGrH4s1Euwefguxd15CbNeziL7yZUSf+Qv2Zf/H3JtPfvVP+PszwMl3ibUS6Jq7FmP55ShsPYaSs7sIMhuRuWEHIo/+HALa9+eaNJNnBNbiLecRO/o265BtZe9OxI7vRaKl0Wbd/OclPZ0EZWC+Et3tSF4gX106ip6CGnQ2bEOMSmbIzPGsFvmSgnv/6tL1flEWhbQps9Yw5lJJJfBIJSvXq2SUT4p7Zn5mkHi6oByRzFzkENRkDnXzq3xeoO19JJcKN2MumZ4+3OW2Q5D5+E3MbPtkg1rswzVwqf3KJglANdvnmr7MxVSqs+d3Rvkqiwwa3JEXVm2KLa+wZip5KyQeJ4hSzkJM17SXVBFL0vvo1HevR+KZSbYh5tHMn2WKzHjV9ct8T+UWZpsP5lVQ5yqekUvvM1eRBvPNYkiu9iPZ7NuymSbGqrzzDZWXeDBtYhhp2gIkk+BMA4szZOmV5N1jJMmxIa8/pawnWDI5ydtOB3UAdbSwBmPhLCSazwGdl6cHfSUHbhiol2jgxA8z5MV1aII8QlkbPfwGJsLpGC2da96CNQDlQOr18vfBpe+yVTsB55hHf76PC9FTuBRsbcvNChrlyXsv2dOF2Ftv2kxT7J13kLhM9B8uRnDJ3Yg88DNI/8S/cmtWFq2FOSGYaoGpTXH6XO6mY/tfRfzga8BAG8Kr1yC8YrWzNWVDdU+qjD3iBTUkd+UmytqUlHRTVESJnjYDaxNf+1OMfe53MPYX/wnjf/uHmHzp7xE/f4RR3kRjkvShki2TMxN2aoDjGkGcMB5woIYp1OgMz4wvFG4iufbeQJdzpEGpIRM0AQDNcto6MwnUCQqlrAIEtE5naiR+ukxnJTb+JJWX4YkYhhJBG322ZCpRikMdqC4wL0kDPjcivsdOWLOAZjbCK+rcY4feQPTp/4nYX/4nRP/yt0yJju7fiURfp3vtRqROVsq916EnZA61+9uIfumPGd9/wuRf/kcqNn+G2Ik95qHtpkg8wDi1DszWs8isQPl3N+2veFyjcUHVpUaQb3aGQ21iZNBmoDTDpMX4fkdhf/WHH7O9dMQPvGdev1TGN+I1JVL8pSDAwHTL0Uds1zcRpVIa+8x/ROwv/gOiX/hDRN/+DhXNPseL7mXveA1S+6dSLAc4cqDh7z+kdR0hdvplZ3ahvP0E0giaZDJ0U6Y9zJP2GJLHstjzn8PwgZ1oH5lAx1gMvW3NGN7zIsaf+XOM//1/sxkaWyd0E5QkwIt3XkQsnoC8xcXCGVT2rcoYWJ52fP+DG2ByMshK05hm6te1SaCEQDx2nIr528/Y6PY0OWmgo08BAhWZRkYWrKbSMYK02kWIbP8oglOOd2anRA9l50HKTn5HCqB5kZuO9hqkB/wgcpLUiCeaychtPYGCvktIX0gQt+wOc3pzQyLfxQ6zXyDYmHjjGxg6c8TV/dAYBi6cxMgbX6fM/R8MBCZvP2ezUjdD5r2RdT/Jutcmr9pzRpuZgqA6sO8lxD//acT++ndNLoz/n3+Bccoe7bfn6uj69aSRawH66GtfxsSzn8H4y3+L8Te/hjGC0vF9r2J03ysYe/d5DJ88gLacKlxeej9aF91t7bjm8LMo6bmIMMGltoawNbUaxb8mMS1U3mSmHnvrWUz+1X/G5N9+GpNf+5+Y+M5nGf6SZfMnBJ6/g8nP/AfEnv0rxM8cMgDp5yLZybb/6j9g4sIxjOSUmjtzuXWX+2gt3rdZEtOub4b4nOSKBooklyYnqIwS0L35DZMtcaWBsmWSsiW2mzw8o63qG9f5jmSnZrfY50YmhkyeiIzr+Of9CpYCLxkyc9MeW7wDWyNp7fQmiXLLtsBgpJpNkOLO6D0x7usg099NDbPRtMTQQ5TH13rwmuS9z/dsfZK97sfJv/ztdTE3JvU1BLHxkT5ENcDH/tofODQ9Soo/P2BbT1wBoq9Jeke6DsvMyosAyk+bL90sfvW1/L6t+VWdTD0zG03f08xvYnwEUcp526Tf7jgKMjuxjFy0Lt2Btrr1iFIGJl/9ImJ//u9c+My/nzVE/5K8/Nn/hIm/ps73ud/FKHl74vm/of7Z4szybkBJ6ne2Afn+FzDSdgnNi+5F1/yt7PM900RLOP8weIcfmsCu+L2RIWNVvB+ZXbRb358k5cpH3FLIZLo1NUN0HaJA1IyL3PiGV92LQOUyBMuXIDT/DgKe+xHZ+hTSHvikmXrY5nFzlzhwZmSlcjVpbyLtyv/Wc4hSaGO8F6HaaoSXrTTzPVskrsbHRxWDBU8YWRGr7G+hrGWaIYAUfYvK+MtscHu+jcTp3YifpZJz5BVMvvr3iBLE2Wj3DciEhAQTg8sdEyLFX4Hk0spAAaLGac4v1KncTIL13tgQ06ERZf5gJ2czA7rFP/JGqFFWWxsj05ubLAQJMwmBiVgCY0k3qjalOiltApm27ofXqIzdCqlsE5dPI/7Wtwis/x6De15Gz9E96Dp+AIPvvswO+JtItl7wnr45koIVP33AOnTF2XfwTXSeOoLew29TEX/ZAENSo083Q+IZK0D9EKh1ZTZ1iaSyCLKzsvEzlenNMpdM8QY7kRgdcCNm7KSu1mEYO3lAG17arCF5Ijk2agrVTRHbq8Bv/Pg7iJJPx157GgN7X0X7mZPoOHUMQ2xDk3teMNfYWg9z08Q8WlYNdLmSkA2/1hPkt51A3kQ/0hrWIFCt2cAbl4e5ed3/CsapIPf29aGloA4Xlj6AM6ufwPkFd6Mlowx9HR2Y0Pqg42/fnGmLmH6oj/nqxCRB8EROoZuF+EcgyZ+g2i/rWG0wKNMa1u8Ny8IGI1i9LWcMRMUvnUZygsqd8jL17nQcWrMiBTy0ajsCS7ciuOZec6hyzbVujCfedI5yazcSFw5TKe+g6HFt+MbVpAf8IGKa7Kc2yh212cgs7a2kPdDqKefldVRxX4+YHg2QJA69TvDxAjriYVysuwPnlz2Isysew7n529GRTMPouUOIHtmFxNnDN2/WNE5laoCgg21lPLcUA3OWoXPeJrTVMwRz0Xn6GDqP7kPvkT0Yff1rkIthga6botFhJLX3T9NpDHU2oylSiLNlK3Cuaj3O1WzCueoNLtRvwZk1T+HyikcwUlRjJmll53YjLy3MOrsXwVqWkSmI1ycpa+p/xtl+Bw+8gdaefpxPK8H5nGqcz6rChVAhmgbH0HXmOIZ3P4vYi19AXHk68gYS2quK4C6++xvon0ygbdl96K9ejslMf1NUAShKNmvT6oduyAiO2PblmTV+8l1EX/kixnZ+FQP7dqL99AkLw28+g8l3vmNmonKrftMkmSK+8AaOvrckLUwy3oEBd+km80+y/tzaJikQZnr9uvSukW4+tmmafvsWyfQc9g3stMyUUHXK+pWr/JAsJDTAdwtgx9Y1T47ZDJTNQnm3vFLzMqdvqvxunFN7y/Qf8k4wYnFaeftFaH/5w/LBoHtWHzeOW/WgtYY+4LP96VLilsdLzUD1zF2H5qX343LDVjSFC9HaeAFtZ0+h7fw5hrNTofXCOYbz6Dh7kjrJXoy+9nXEXn/adAvJLOXfgbvrEHUntb/ormcw3n4ZfblluMx+rad2jd32nXz8sBL7yBh1mfdWCKpXMyeboptgkn8q0tSrlDEJNzVKdbg3o4xoNqiiFmkP/RQyfvEPkPHLf4iMX/mvSP/l/xdpH//niGz/EMIarZx1rdMV5aEGRQU9fpad6atPkym/jvjlwwgubEB483Zoc15nQ860qjH57+tcewzEqXxKHkuwGChxt29EibZGTH7nrwie/hbx5qMIFmcjsnEDwd82hOprkGg+wUa1n43KNy+anVx9M2jh7viINS51nlob4jziKUEUMXpISrJmpgSCVNZK880QOxy3SJ5xSYh6pWCBf+yX4lc9TpGlzJ3ORurE+H0H+hWXF6NeoQA0r0vGC/ya1gFMMN36xjVJ7ztS5zpJpUBAZ+jEXrQWzcfFVY/i0sqH0RcmqDizD+i4dNOAQV+NnzuMyWf/CuNvfh2DrRdxqXo1zq3/iNu0DxEqpm8j2XKTAEokMwp1Sh7f+KU1NWhLvvR3SLfZ2Rl1dZ1ykF00FaoEBX4snG7C3S8b/bVyZplb56UZqhABVozpoPI2ZXZwHdKXNbMUP/YOJl/6B4x+5/Po7+xEa+06nNz60zi34SMYyC7BpPYpO7oLSSqCN0eMmXkWb8ldtykNvBQZmzSXuZHRPoQystgu1yE4x23IeV2SXOltB06+hTGmpYnK5vl7fgmNGz6O81s+gjPbfgGXN34CPQu3IUYQZB471fHegGzQhPUi0Cl3sVoHo/qzsnVF+74Hr8oMOAVjEwhQadEFLe6+/iyDRxYJSaP62v7hCEHUqf2UGc5xiGt7M0kzzaHFGxF59OcRWnsPIJfXfjxT5PGh3OgefM0GnpL93W6WWnvBpL1HYKnP8FsZw13I6zqH9NiYc2VcUglo5vE6AMr4U/s8aXS2+SzG40lcXPNhnHjwX+Ai6/7cnR/HsQd/A62rHsNEidz2FyBoQO/qMpgmL58kM3mV2TjbpGYfNQvVsWAbju34dRy591M4zW+dX/04mpfcg4nCOeahlq3Xe/v6ZLJQbTa7CIO1q3Hqvt/Avk/8Pg589NM48NTv4uCHP439T/0+Dj32H9G46ePon7MYaWwXOZ3nkDncifQ59Qive8BmEK9L6rsoT+NnD7IP+hwGL562fZxOsYz2/8gf4cDH/gsOKnziv+HYE7+Fc1t+HB2hXAwd2ImRr/8pRj73Owz/GSOvfhkjw0NoZ9u/uPajGC6po/JGHrXNQgWgGCS3VL5XKIUq0elSnSaBzThB7eSrXyJ4+gf0dneguYay5c6fxpmNP4KBzALEtM3Fqb1I8nhTJOVag2qTUUTTcr0ZCrEZey5WzfsVVM3u4P0wmvnr5ogp817wIIWdTcXinc6ahlnI4mCdW0rU717rwWuRZsOoX2h9l9Z7qu/QRq1pw71Imxx17f0WTBRdGlJaBRnBde2e/sBz3buVVJrJnr2gvOqYUu78o/zLrFROmTS7ZfqMPuRuT5GuuKseKWHsSxNsZ9FwGuJyQJHyhs3IMS/RjFx01W/CkYf+HQ48/ls4du+v2t5jJ+76+emwXeEXcHLbz+DiykfRXbMSE+zTQoVFSNv2JCKbH0WoovqqtpJKmpk1U1vqqePvPIvuwrnooF6jfQjHbPsN5V9p4qkXfN74YQnBt3bvxpkzZ2yPp1siayQMjETkRrlnsMP3FRnDM7Euufp7FfvOTlK8Ze5TVEqAMwdB7T2QkeEKkLddfDemJBXo2LljGP/yn2D8bz6NyVf+BkiPI+3u+8jMWxFqoKImJcAUbT9Wpk8fElgYG6PyIGWGDC+bfCn9NyLGlWCnoLUIUmKQEULaw48j8uCjCK+/A+HlKxGqqbMZs4BAg0a7KfyvRUqVqdZMjtkCq/isECRQZKLlfosvDPBJAVCnZpvS6UXRdcpcCiPzausUpLj4yovHay5ynvE3VV93z8j78A1JcTB4ByPvNaVdNuUBCzcTF5NK5T5x8FVM7v4GujIK0XjHj+Lk3b+C8xt+BL3VK2yRutWn2tZNACitJ0s0X0Dy+LuInXwHrSULceyh38SZrT+P1sX3YqSwyjljsIdT838dsuy6mSe5WBVN55A3eSJFJI3AQRstJzOzkZzBW9crC95TB6XY5cHP6mQqZv5SPTkZ4epP93nF+OV68TrSE8nLJxF96W8wfPkMOus34CSByeEHfxOXVz+JvupVGMuvQDzADkqj+gQb03Sd+KXkyAEBlRztpK6FuUpbRHbr7LzCY4MIReS2n21DrqJvQJoliHc0Ekz2YoKKbse8zW4TSlJQTYCdqZQAOSmwEXK2YZmk3ojcEyo5lfGNn39/Sd/zgtWXq8sbkZ5QMDPk8WHE97v1nbPJFf9ZUbCk3PZf05qjmeQ/wXTIlITtI3H+IBJNx6mYM84QlSnJiamR81sjv1/IGOlBjszStA6SSm8wp+CGdWR3e1oRP73X9kgaK6jESHE1JrSxM+OUyY25g2fda08dVWMyrPq/XrzevSh5hQqMfsl5yGR2vo3Ia9NUrT3onL8ZTasfQ9uiu9FfsQSTaTlOxvjFdQPy26DkqAUvr4EYgYhmHgVODKCoXcNkg7wTZg92sG2k26BioG6hbYx+XRKQbjwOXDgC7ZPUVbceJ3b8M3TMv9M5RKECJyVZ5lADFQtxec2HcOTx/4h9H/kDnF/6ANoLatCRW4XzSx7A/g/9Ds5v/iQGCZ404612LIAfjI0zzQzqP/Mpc6/oG5Wz2Upc+8HFd34ZoxdOUbbcibN3/SKO3v8buLTuKdvraqR4LiZlMjs0dAX/3qCQvcGZKwes3l/yc+TH7OdSsv7mSRzg/XfSeUZB8a7u6eYVwel7fNh/gQdd06a7kYlBhJnvQE4xGecm9JRUGh8xS4Io27OcUdgebVTSTXaqzzP5KXnokxJyDZLeJF2BfK61o7bfIBPpmp/++O8qvtTf1yf1pfY80zO1/seLU8Wha2nDfWaSHJKX32u0ES+WKVK61DPLHNXNKKpGpkmpE1+pPNReo5k5GCqbh675d6B94VYXFtzF411oW7Dd2ljfnOVIG+xGWeNeZGs/z1X3UN98GOEGbZKc+nUXeyolTlKuff3PbI+wkdwSnL3jkzi//hPmvVTWCVMZSA0/ZBT83Oc+h689/TT27t1rnsluRFZG/OOXvbPDT5BXxazu2vc3MeE+r5hkuAlSZn2F3hqvl/kZ5Ec6TWbWc/Ywoi9/GROf/z1M/P1/xSSRfDJGAbN6FSJ33oXwmvUIlpc78KRor0qT+5acIJjSzO9r00cTzjcgOb2It5yjsnGGvfAEQqWlCC9agmBVDZDFRm2jDy7dZgcs00OtwbkRqVMVOLK0Mg6tAxLQ5M+pkrFo+UdpnlEu1yo7/lWj9OINKH1ZWqApkzuJDf6z+xSkIc1qUTDPEAA3ID7rZqD4zpWv2e/UizeOV6OqmnUIdFxCbKgf7XPX4/KqxynQGmzUcaosZBqocr6ZtGpBb3cb4n1dmGQZ9DGurvlb2JHPsTjlJU6RzijnG5EE8bDWKY1jMj3PlDGRi8PFImGtdUBmxqdv3ARvGSm9rA+ZMggs+nHPSvyU39+mcsPV5PEC02Qup3vbkGw9h/7MIoKmJ9Bdv5GgqYjAh8qk7PXZKRoY02vXj3ia+Jx54WQZawZKCpzKI32kF5lDXcT7/J1FJVibFrsiui7J21qisxWxZBCTOUUYzy5CNI3tSXxs7O8nzvGxO94kKW/GO3rjyrb0/lNqdt2XbqIAUsiUCb4znleO4fwy8nI7IMBz5hAV0VTzsik1xJEULg0MSQ7NoOnvJy4eNScNfY1n0DWRxHCC5c37322JKCWRkX5k97chImclxVVm4n1TNDLAum/GeCCCUQIbOTUwHlfdM2FuNN7V+y3UOiMg/yvobbZJ33W9gsw4o0yfXJvbrK+ua/NPWS/cjJwRyeueHMAwsXHKFvPsaOlN2DYSbo+baeVQACqv4zxy2EZCVIy1LvBmnGskNYPach7R7naMZZfYzNFwUZVtXj2DmO6EzFSZp8HSeQSId+DC+o/i5Nafx4mtP0fF7WOmEA4X1dpz9opKR8nTemE1DQ0NiX9uJL+UJ+Vfs8Zt5zEUycYlyu7OhjspW0qZBmJRgrsQ+8+wZKIGTGf0i9cpY8WtgRyCzzjrQzJbdfi+k75jJKWdfaTqT8Q6m743G7l7U0/oPaZRfaP2A9Sss921JLuUp6bef09HK3+d2UWesdi1xlYOicJU8OWp9pZmiyblfXnUHFBE08jfmXksP/af3kddfXt60BRdu2zNQQb7NZlSTmQWmkmceMTiYxyhyTGbKbI9/W6yvZsFU5S8wzpWn6w+b6r/8Ynn/oCZytbWpc1KqS+xXQuk8z0BPXngi2pQRDytx2Zk03uPfK62oAFA5c1CRo6Ztk5k5yBzoA21h76JsgvvIpuRpN/xiG1ir83ZHblILTb74/1mOrQGMbHnO4gf343WkgU4u/knzGxvkvFKB7X10rcJwbb2dvT09GBsbAw3a8rnitkrbBa8BauB74moeH9IiWSlm1mMEmm2tGJs45z3QC6/06RI2cTHR8ybUOzQm4i+8TVEX/kSj19F7ODzSPacQ7CyBOENmxC5536EV65BoMwz2zPg4GKaSf5Fv9S9715XSHrE+kz2tCLRT0U/naAjX84X8m102GaHJuXClh2cGoOUSAoR3bs+8bvm9nbYOgk1YnWkNuJst720WQOjsFIHH1ZneROcoXeMB8lH6WkWTCFgJ2+cpTRrDZRGpeQt7maVBaZTwjQap2D2StBJJY90mvLzpkhlMNCNgNZsUYgNVCxC35yFiIeCtrGhFI6QRs3EYwo3A0qYP7m9ThA4RCUEc9mZZxebQqaRvek6v4XE8h0JRK0f06itFK7ptxmxFaEUJbf/lvt9k+Wq+jAAFTZlTgu6lTZTatwTV5F9+2aiV7rZmWpNnMy2RqmQdxOkTuSUIBTVHkUsUnb2mjUKqVPNEPi/Ee96pHySHwSi3Nos954BqOFuhMRb2YXks5uLLzAyzHrrQ4xAMpaZz/pifVtGvZJWebBjDMiUkj/8zR1vSH5bsnjEt+Khm6yb90heio2mkvj/s/cf4JUlV3og+D8L773LTCC9rzSV5X2xyKZvskm2nXZqmR1pNEa7Gs3s7PauxuyuvpW0M6PZaaml7maToivaKrK8t+mz0jsggYT3Hnj+zf+fuBd4QCITSLKKXdWskxm4910TN8yJc84fcSLCkuCn49Yko1tp1HLIkzUbMVPegNjcDJLHXiKIOsl7q8exEtmy8JeOIXn8RfTGA+io3oGJMA0YAWFjuJ8zXi+EyWf5rP9wYSkC1c3OFWyBbhG3ZCjzlwgXYL6k1usxX1pLGs0JSW6pQGXgr6Xu9Yw9xsisTHXkfyWFclKbdWpuZzg2TYN10oF+uVje1FhbRjIuteIXo85olEAdc96t5aSRaxmbJcPtKJofR6C8BmA5rYmSWqDhChKjg5gta0CitNoBNMuSnyF3tHl3MiB5X8s4jzXtRP+2+xkewJjNeVLbomEuUMN3vO6whb9GisfivAUxfulp7aEToJyOsa3LONRotjqSQlRrWhbd5t3IwL6dle2YB5u7RiM7Gc23kTXRz8meK5PFpTKzX9aRpFEBFamBN6VhrSTbg3JOIkmLXtgy+Sw/P7leqRr51xaPrAXjUwX+pnjSvlx5M2OI6FKJRgNXB9lG0iOTYzY/Nsv0CJhozzEDZcyPyRV+R/cM9K2FZEvwXW0+qwUZFhY9ICmPoVTM6Wi5BWrUUvlYjZgOW0SCfCJ9ajpPPOlu2l8rGeNRl+abd7ovkt60qQNmU4UMDDl9eov3rM0wPcoD39NiKopIe9mVDnWj8dwLaDv2PVQjhsi+RxC+65MIbdCcRda5R36Kc/OevX4ZqdeeROzSSUzmlaF7+2PWeRkroe7VCPVq7etXiIJf+cpX8PkvfAEPPfQQ6jQSslZSIX6UylFrYmsEQwwqlzKtrrQWNzijlTLqM9zSe1kqisTbP0Psu/8/xP/6f0Dy7R9QKIyQgfcj/yu/g8L/5I8RffRxBGuphJQONkS34p4a2U2InzABfNvlzRcoJDT6ZCOFaiQWj3PqslNr4DyxW2v5AB+k0oH2U0nH2VqpeLU/TjTq3vZAkAE0KWUavNabf0tSAhbJflnieC4hYdf4VwJCcVMAmCBd9t5NSW4kM1OYS3ir8ClO8a9oLVleiajosyoHKixLBY1nLYPtk0CPHSX47RtrSKuAnowaufIpj6YoVAjutjM6pLTkLrnGvJMoYi3I6PAS45E6FHSgQUOlIJcdm5C/xhEovWqpYFoW0+TxlZ/o2yb3nvG76lt8pLLmTwEdf5KzfTudMJe7iIBJMQ06KcK1kAyMuUkrZ238KF9zKehwbMqWtrUOBgGytZax5veo145lIBcrWzWSl5VGnWgMNZyYNQPFopQ7iQfabkmqHPVisn40ypcNyX2TEfCybn2QQbzi2oiCyDcC/N8rkwNQWTMutNzuwI7HMFTZisTp15A9/zYN1zUuoJBDWskvfeEYMh1niaWn0d28F+3bH8ec9kZS+2M6HW//HKQs8Y9W4LNV0yjHbO+pJUaaPbQimeHC+k/x+YSMWAIYbeGg9EgGqE2E43PIm5tAWOBGq5eupX1Z0dsf+ymyM++n374EbCIEAyHyVIAG51qNS/e2/jKdJqMY8ULcC6eO+FiIedTGsPmxCba1YmRXc93zifWT7b+C1GgP4vklbG9lrC8VjPfJFYL+yGgW6AzH2cYTSUSSXo8+7y08u5BSSreAgs5FLne3JMkAr21lmR5tDaC68vlIcfmxLZ74dMOFRVK8BLRaPlsAwDYXF7kEL6b9FwmKzqs7pVd78sSKa6jXeElurZJHNyVXNgslJGNaHaDMf/7suHUi2SgPH3BfWAwilZCTbl4MTJDJCu+KW4ylH1HVR3kt417jyA7TrJUh01pAiWlSB2JCAIr3FuZiUucHiqqcp8xayJLI1Fq9Oi2onLiUM2ZPSS/y0VqI7/BRsZq9tcBzJEXHIHkkt1J1Bty46EXud9z3dU1nQabHylb/pSgYMsaH+pje01Msbe9nbhDprt5RO914/HtoOf8CiijX8g4+jugX/8GylU0X+dveE7G9Za5fRfq915E+8izG0kF0HfwyRjbehThlrS0Dr/bivbtSOn7VQvALBE8HDhxAWBV928QYPuwkRlROJdgEoHSkERaksnOr8C2wz4pkGwzOzvBEjW85OYbOpWD9ekQf/yoihz6BYFWDA0dqSI3NCKxbz8af0yPjvS6WVFiRlH4xrIAf024NTAp4jYpySRpzPmGn6sWkkWppVC+JRoq8R29JepbB+eoyLvuEpYw/eMF6Rx2wCNIYsSFyy8dqxHzyMStplrfrdeK5CamcxC85Xwu5933x6YtQ++snyz+umSxhll5PnNhVI576RkLu5dsjvq8ovKDRi+jcKKJpCmbNzyD/rolYhsHkHOsjTsUUpYG3rCeVcWt+RsHsCKLJWaec1trbyrpenBuj+ndGNqNk+Lkz7pFfeC5uqzfykFNYftzedQYr77USlUBgfsqUdlK9iN5og2+Iu2BX7O9qJFddLSaQYv7lQuG703gtwlIb5rciBGy2/5hk7RqM6Azbu3olNXoYy5eRVEkQ9cEuImHGBoOASYigL5iMUVzyhuaWmEvj6ulWjkNpggoaT727PoXezQ8hNUNgevUkUucP295GjMg9ugbK9l1D6sVvYabnGsabdtvct5nK9eRlGn4qI/GhzxK3JP+hpQ/7eXe09nSJbN4ijb4kAW6iSPXDtsPoc78QZFmE0/NW9wFrf6t8Q/khMNLcSfGQAL4mjtuu/+R/vW3ptcAvMcjQ8uc4Olqax+W0cNePzELuJfGB90MHpkk8bCuhuSfcjTWSvqcOBrf5K8mLYuHTNwR9xX1Jz/vp1e/c7xv4U3tWULsjGFjqMrWQ06Wkj3hxGPjic060+PytuWs03AUm5I67xAh2761IjHchvd6Jpdf73GL+fsFg8WdMpyUKy2x0IC37RpvBa3RxjWRbnFCfBKmjCwie8qeGXZuyD+iBxe+5fMhtLEKejFj5aNVSdXClWfa0txGKTaF4qB35QeodzSEtKnHxrEIaEcz2XkFWK1pSJicIlGzRHH5SroXWUaERpDKCMnUUrJGcfnKa3wL/+78sU5Yrd31t5EpCrdCdLdKCDmJbic5NIi8+40YvlwA+PaOP5X7QvWcyTG2fB7VlRSduXJS47r0beIFBHcri1dLhdjRcfA0tx76PGrB+Pvn7CN71awjUNBoAdXGI+NIyyoz1I/n0n2HuzR9hnIC8d+cTuLbvS+ZSq1Eus52ZPqVHb6+Ujl+1EKypqUFJydoZUmRVwJddLPqxcFiong8dGWPyn594GjBLVxtbmeQ6kulrh/bzSZ077PxqF8gx9BJSD2RFDSJ3fwrRLxD1b78bmXgKqRPHkDrK9yfcfjXqsbfy0+t+bdyM+LytaKdlvPmczQFaC+BVZg008n0+v/CO/131Dibidl++48E19ipqo7fMHIVDRG4j6qkP2qesJKyA/R8qZyqzNZSzkY04KL18OS9/cRTA4hI5weUuSAyunfSWgsgdnaLz77hrHo94d25Jqgfvn0+LZyIvjqUX10DeezwslCnJerVkvEihUxDe3K96GSkSzddiXbu9mmTAuVj118l8lqoBacZttLZE28pq6rUKhhHXvB8tLe/uWNwulhyDgufOSHG/bkn2sv4o5D7vrokt7Ixx6ZijZVYlm1tChWxH8af4V9e9uG+kVdJr8cmQ56kSpji8aFy8XjoteOrbnluF9JjaLutFIxsalVyI+AMmpdNGJPV9Fa5A5hqAtZWh2oaMMKZXQMdAT9NOzMzMIPXOzwDNyVwgv4RWIH4/M9xvK4Sm209irKAKXft/HXPNO5mUqG0cGrRe6UoaKj7v3YJyrMIlpcjPuxTcftkaeGMZWb6Nlxa/sSRnYo7FX7cm8ZNkvUZf+Z7arcCodIZ4yD3jBUuzF/x7Rn46bkbuHdcJthCZ99aibFR7lbuszRdhCNK4DdasR4BgfpFyv3sT4iNLSsROF3/bX6VFTwXI6wSkaRnqlFd2jCioA8jXYXpeMjHlRiElG9W5oEn7Zij6tEI56GPeIkc2B5Lya8lzPNXiH+HYDIFvwpbwl4fFmmiOQEBNluA+HS0wsCHyS/R9I7Uxr77l2jhXWosE22gmPo/M+LBt/eDzwy2/LJ5lfYbqW5GfnEXe1KDpApHxtLUZpp7PSbZpNKii5ww2vfl17HrmX2DPU/8ce3/yz7Hj+X+FtiM/RnXHYUQIqoIVdQi27gTkxrcWEoDqvoT47AymqzcgVlrDMqTcYeIli0xuamRf7X2tuk8d15LLCCEZLSIfOTc900EkQQHlUW14adu5BVmR8I/9lzz37AX33xUXSct7Swb6HVJLSb+XXtPqtAYiyZPi/2ReKdu8Okn5HL+hdrFAXlJdPnRdyi9grpMtJ36I9Wd/hpL8fER33I3IvZ9x2zHkkKWTITcV6WvnkXrraZvzNJkOoGP/l9G36wnMk69kM2jOk+XXfyEnOb/KdBtmhyOv7lSU/ok7eMcPbbkuJMwXZWT7tTQaDS2P9CKlPZRe/p4x2iKI8iO9MR6NREUe+QoiD38Fwbb9SHf1IfnmG0idPI5Md5e5ldlrxpEMC8p9Gem+GqkJfIIL/V4iQG6RByl2fUeGUL7mDXlKwHvFjD4fYAlQrklJMC2xeWjDNwNlmmBr6Tcx4kVtGcsJaySlk2VrwlJugQRQBjS9eGyuloS7hL4U6W1ErWe9WNxvn8QDpvEY9FNgTw7hq5H/nkgGuP8Kj3I10Rworb5m6VR9rRVEihS1n8wlyfVyYN9ecuMWJN4hD7Oe3XwfZyz4b2vytTOSeYX3bG7ZWtzL5BJrqwsyXgr8RL4EvtfTtjxt/O3AgwSwFMoaFKAVqOJRuLE+7KpXzlou1gyctXQqkNR+9b6MMSkHc02wf7yqGyt875YkYJFHw5KgXsbc8vwvgkYGuVqtpXxJvmhQMGPJj0OHD5rsezq6n7dVJKy7hcfZNmar1qF3z6cxUliH9Nm3kb162uYNeQ94xxszpU2a08deROL8EczRIB1edwf6tz2MZGUj8lnnYdBAIbgI0tgKFKxxTs5C2pQ/nnnZzPlD0hMLObg1SRbRcA1RFsgN0HppvVdV79bhwbK0flsZ05pjahV7C1IyJOe8Dg0ZrzaZXrJQ9/xkkmQgGohglGs2LEWSXZL/Spvkl3dZZOcsG9Px3vdslU0ZhEoH27qb17pG4jecxHFfcX898i/reywXlZPme+bPDKGi9xzqrryN+kuvoabjKEqHOmyBAs0hdHpBspZtjnLA5oHIwNacm1VlLfMuz5J4HGkDanmuDJRdz7qWTNR8Hs2RMRe3tbRZyljTjQRfGonU3CTrsFKcSzL9/pCroazNf4ppxKawwub5Znqu2sbDTl6sRgRFTZsQ3rADeZkECiYH3Jy6lHvXwAJPpZMLvD3AWo//ANuOfBPb21/F9uGz2NnxKnaefBJb3/oL1F99m4CTertxI4LNW5z3iYvJCzchbRrddR5zsTjGGncRQNU73eS/4jcZXy6thTSCy7Yh+W4LKLE+jLy4jGfYPq1upRfXEq/apBaRoE41cO9t3eFbP0qzzePTb+lTdTytiXdo38n9ku/KndQWqIio08TP+GIRGHlpdfNtMygdvIrGi6+g+fwLqJkbQuTQJxG493Pmtre0s31JLMwP+WWwG+m3foL5d5/FeF45BrY9YltxTNRvNRvGbTTv5KblclkUv8p0G1bdMmJJOl7OIsMT9cEZsXA/lOXL5PkCx7G7ErqGlNqiCsxfz0WktCTvS99G+r032IhWB1EynCP3fRb5v/NPEbnns7yQj8QLjOOVF4DeXtsryRqeXr2lsPPTqpQv/9Kt8sAnZdBJUGi+lxQBr7oy4JEtwb3tYnVCYA1kLzEWHt07Xu+ELuuKlLMMB5GMyyU9grcgloG9q7goRIIsvwVTTOWjvaXmGGiom2uAp0T1/Grk86ojxenFTIFoBrUUJa8EqUzNrWE13tB7LFsNlqV940bE12QAyJc8kiJ4VVw2QdXdviUpkWY0SXMwPobcZFhPnIx0XryxV+smpDJlejTiYvOqTJh77/Ke9S7LUGBagyzXYFWTmwOyQDcpW6XB/infPKrePCCm2P3UyfA3I4ff16pWQRqDmrRr7ja3JH5XglvlbKBWz/ux8h5PpaiicyOIZONMM426tcxpVHbmZ5l1tmkqP6125JSg0s3AeHO+4pF/5SaUX4hgcSlo5hLQzVOJyjDV+64sbNI8la4tZ15UjgANHbfh5+2Ti9c7foDBEu4QgL7mTnmm81vRYtnxjI/KBVAbAF/f/WsYarkD6flppNvfQ4qgSMu+O7KPudMc0kavqXd+gunrV9G3+UGMth6y3nbxgsra2oP4ScBdhupqZJlzmsqBBvdNx8c86oaflCXJuXmeJSu0eEOYACPCvAnQuFbAexrFYP4NVIsI8gJyS5Kxtgot8CH/2NddonW2QPoltzrNsQqqjch9bVXw4BHTlaGhrNRqxTlakS7/JCfLVeeSQ2yCTK7cCNNsX+nYLDID7cC03DB9WpqupcSypcwJqJOC8VtHgLtsMkyjAwJNOrNoKIeLxq/TGHwZu17817jryf8z7vvOf4k7f/x/w7Y3/hzVXccXy5PkxcZXnRxyzLsK8RmbZyr5rU4Upi8jUObf9oKrBCWKLVmH1Uif916x19wfu2Vx8s/7FfTHzhm/vBHSeSWIl9UjHogi1XEGme5LJjtFizlbgZi8YP06hNdtRn44hCICqPKBiwRSfbzJb6jeWCf50yOov/IW9j7/L7Hl9E9QWlSEyCf/AIF/8K8R+PX/Anlb70TVWBfKCHzDzdsRaNpMOZfrZr5YFkuIScukyIWDPUzzRcwl0xhr3mMLerjOBz0jXlRO+U96YC0dnFLM0kd8T4DE31OKFy0V2vMwqgVY5Kap+bOFAnpriZegbGYMmbkJxPLLzNVQsty1ugBCCbZ5ue4JRKldlTMflPlrIfd1J41UZ67eXNA/Hf26FLCSO6zyo7lrbYe/hV2v/K8oJwgOaKnyT/w2QtsO2LPLSW/5Oc10XUDyraeROvkyZqYnceXgb+LaXb9jC6tIVi6mg8/yJWsHXrKM/37FQ/DSpUsYGBjgD/66LdLzK7xzu9H8skg9EQkydZKGsoSClmO0SeerJNg4hoEoPjs1jNRbP0bixW8jceI1ZMb9Zd+9Z25CwdomRL/wJ8j70n+KYPMOpDu7Ef/R95A6cRSYUU8sG7r2B1mBcpW6E+K6IBW9dvKFvw5624LqW6NTFFjQfBqbU7MW5cv3tOrY7JSBS5VjVpPupbjVoBVvmkaKRidI5lJhG3B6ibhlebt7+msGjhnO/CFBGI+z/CdsMQi5VAS1ROqCEe7HfRNSr+XkIOZiCcxkI+q3ZlL5Fb0mZWwTb3nUb7kNroEMdE1PIEVBrUm8aU3wt4TbXUbFYALoNojGkK2aqOWFaZhlZLBQucstP0gwkUejJUrFr40+17zMMvk+MMY4p0adwC8sN0WiqpLgdyMb5AEqFFNOcldZFfDyHfVeS0moXcnlQMuushxSSrdcLxiX67104CnI8rKJwBEqMSnWm44WWQG6+LX8+vw8Dbh8Kwu3jLtKVPHyQMYOqHC8V3JObk45FaJaci486uFXL2UREjQUpdBtDx4ZkGsgdU6Iz0MsS4FRa58qX/6zZPKf6i9EPtaGtKasLR9rJfes/lq9+ccPMPDvYrCLysnq5aEy1TsCD+b2wTLJsNriJdWYaN6JwQ0HMNXfhfTrTyI7cN29tAKlz7yL5Gs/omHVgenyOtsiYHzdHVYnMn4W0nY7JOOfbctWS8xnPVgHjYhpDOfZ0snaANU2eib/LdItvqNR+LyozQ2KUM7YQgd83EZamXd/TyVLreSg6n8tIIfvq/0YR/Nlk4dMr5Oz3kUGgfJwmjJBdcR8rRmYE+xhfIDZzECb9GqkJM16Spks1/wW1+GhzoAMo7QVx/KKba6LLSKkzqG1kGRJ7QYEaUjmsXxCMeoOL/8BWmTKofKVjEYRpSFYf+UNbH35f8fOl/4NGmYGULxxN4oe+BIqmjag5dwL2Pzan2PTO99E8eh1c5GzEXXl3eSYMzNVn6uRlZ69450rWJ2pQ8l1Ktl9dTjJlWrJ3NGV47fRp9lpiry0uRtq0QyNDrkl6Bk3P/J+BZHpGAalRrw70bgDExXrkOjvRLav3TrNbiQ9nZN+6YDCEgQbNiDbuAUlBBSbjnwHdZdet6cSNJE0yr/h2Pew8dh3UZyaQ2T/I8j77X+GyANfRLhtO6IPfA7Rx76G0Pa7Ed7zMCKP8LzN7YO3GmXJR9mr7yHTftq8ZeYqGm0PRW2DYB0QbFc2B4ry01wzSyudjlqVWC4eT6hOBdJt8Snyr0BO3swo8if7kZeYQai0HIES7d3mvboaKV4+7OsNO3qVItBnI6LS/WortgrxGjp3VFemI6n3pE9tFcJi033W7llPlHwWnN5ybq2VPWew9Y0/R8O5F1GQJdB9/GuIfuaPEKyq9yJWWv2QQ+roGepF+p2fIfnKtzGUV4muA1/GwLaHMVnfSkBeYPo2SRCotpmK+i608thwMmg5T/4qhuA3vvEN/PSnP8X58+cxPU2huiZarAzG4QX91YlidqcfKqIyN5c1KV+lUUaPd2ttRKZhAw4U05Ab6UDyub9G6sjzyI4PL+PNZYwqYkMKVtQivO9hRD/9BwjtuJ8GbQzJ48eRfONVZHt7KCC8dC1Xrkqk0i6feCGhwjIabGs0nvWy4uTRXDWs4eunrvF3LOaAjsCTljBfS4koCoGNOBWM0iq3haEhZMdG3XWRF7+dSgFJgayFTPnzPRkvBEy2cTDLJd3F8n77DaSvX0dAPvitOxDUcpxs0GsiCWkaDAmmlaLYzMCFnKpMxBOeUFyzG4zqRHnXa76CdHdIOmOZ85orBfd3VaLgzcaogNU7zDhlyHhRMQrPpUSuNBoVXWs6+W1TUhoBoTLSyJg2DI3MzXr3ScqEgvKg+lrNxU6Pq8wo9Gl6UtHJeJxA6cBl1LQfRclwJ0JxF7+Ui72gUjelQoUtRWY8shK56zILrHwl6PmOlqLVPcWke4Z/VQe6oPTad5a1neXEh+W2YwvD8KcUnVbxK5zsQ8HUoBnVs2WNSLGcszTmTKktIb21AlH5BitrEcmyHBif20tFeXfgVz24edNDKKDSDqm3s7SKF2+W/xyyzPKPVzdSojyx/x8YeXGb/z7zb4aA+IJGgJtbcuuPq4aslviYxFVuC5hs2I6uO76AibwKZC4eQfrFbyD98neRPvsuDagztsx5+sxbSL30HWSe+XMk3nsNw9WbMbjtUUw0bEWMhp7KwkAUYwzq3NK2xnkRNMIkR80Q4Ts+D8pQ1vy9WHEVUloufbSXz3qybDXSqFJFPQpoeBaNdds8IY3YpCKU+QQghXKJYr2bu5BGH8uqnVF+KzJ5Tx4i/6vg5EITjU0aj+aRL5VugVIrWdUPg9Gtq2YJ2ah0QvN1VL/Oba5ofBT1l95G6+FvYutL/zO2P/8vsVnG2eVjyJ8ZsfkQc4WsO5UR29CaiAZYYMNO5NU1oWS8GyWDV9gOhi3tiXwCWcoyAc+aayex/tiT2PjWX6Fp8ALKaxpQdPenkP+p30fksd9EHo314jseQF1yEuuP/wCN519ARd85lgfLVu1D2zMwuJHt1QpC9x2nGn/qffefQZ0gBKUEDRavXETJG27BqVVI8kodazyVbFGZySUuX+2estdcqJfr95+XvCxKDmp1VrmTjRN4jNZvQ3JqDCCAygz3eSAqtzz8c6VykQIVdQjd+znk77gTlcNX0HLyx9h4+FuoZ5ss67+I2vZ3UDU/jPxDTyD84JcR2nYQgdIKBw5oO4Q27rF60shHeN+DCNY0eTGvQgSdmVOvIn7pBKYqWjBNGTFfUkO+kM0g3UI5JP5WkO6gzre9vlYh1a074XuMQx0NikurocoldMOJH6BkethWCgyt24pAdSMLIbecbk5qf+IN6WObJ6cRJ35Hc/UUh++2q7J2+5KtQTZRVqjNm24T71BflA5eQmXXcRSPdFn7FAkA6jtabr6m8ySaTz2F5jPPoKyiEpGHvoLQgccRbGyl0Lh1GaW7LiLx/DcQP/UaZufmMF65DjO1bWyLkyjvpR7vOIa6q++w/t9A8+nnsO7Uz9B0/hUDbFre35WvH351KfjUU0/hrbfeQk9PD+bkHrUmWiw0kz3iFZ9h5IdMRg+GlgVdWwiBpUFMd9PAWN+POnKJdEFxroWpF4jvqFeaxk/40L0INjcgTUMx9c5TSB1+Dpn+a95zopsnViMHEQqg6Cd+B+EDT9BYJuY4chipkyeQudZBI38FpaTMU8lB99RjV0IFvOBXvBox3VKQEiI2KiBrTtf5h7f8eVXOOJIbh720CuldxqcGL+E3OID0qVNInziO9OULyI4QUAoMkqy0lXY9v0C3+IjSUVxhK8xlR0aQvnoZqfNnkXz3LSTeeoN5iSK88z6Eth+yUb21CFKjDMUS06Hly7XUq43I5SbDZ7AFZl4D8RUDA3qV7/iGosWkaOwfj7fBwPYOy8q96Sj3TZ37xulayQAIX5BhVzzcbj7sLe/9FA2XXkU5DRD5u5spoTpSm4iqx2z1crXnqZC0BLB6jqs7j2H92Wew+cST2HDqJ6i98pYZfHpO5W3lYCd82SvjxVyuRHyW5Ws97/a8/7Ti0IgOb6vnXdeluNQJoOMtic8KPM3PsVlkmO4xpvsEms+9wPA8isdpODOdGQHYuSlbXW0tFCivdm4w0agZTeU0OEqGe1i2EygZ6UP19VMoG2pHQWoeYT4XqFvvyno1UhnLAGIdaiRSbiiuHL37Hwgxfv0133eWr0Yh+E3tEWdKeVVeVuJcnfu9sjLwBMZmyxsxsOUh2yl/pLQZk2ePYPaZv0TsxW8j9tL3EHv5Scz/9OuYef5bmGo/i+FoCTp3fw792z8B21TS8k1e5l9z/GL5WBvUqPFaDFx73y8812IdK2ZtBT2lLyn+EICK5XQw3IrKaxDasAP54SBKWMclQ1dRPDpMMKI5PGfYzl5G6WQ/giVVCNQ2I1hVt6rcsk2e4+RRAieN5heNdpkB23T2WRp/r6CMICSqOahMt4FqlbP1KNgVF8lqpLbCMhNQKBzpRM3Vt2kk/QSbj3wL249/DzvP/xQ7T/8IO9ieN2kvma6TmC9rwHRJHTITI7aB8Fq+pNHZ0KbdiK7fikKCzGoaYE3nnmN+3kVFz0VUdZ1C44WXsOnwf8SmM0+jeaIDJW3bEfzkHyL02G8htPseBFs20jB8DOHP/QMU7LwLlfEJNLNcm08/TZl2zRmX6umXK+eadAJLSWVMGaD2ZAvJeHyvTMlF0JbO1lXFJxC4GuglmZxSnDzKW6CeBui6M8/S8HwBld2naRQP20i0teH3jTQKSeDGPEzVbcZY43bEooVIDvcideYdZAaur1BP/vcX7wQIElXGkfs/jzzWV93cILa9+3VsefMvWM4/Q9HgVURkv9z9aYR23GV23hIqKCJwegjhvfcjQB6XO+mqpLLoJdA79xbmhvvR33YvxjbsZ14ixs5qnN7ByFqsfvgXbkGWPqYhk1+CMMunbPAyqjveRf2FV9B69DtovUB5T5Ae3PMIAuu2Ofm2FtLnQRuW7bOs7zxqCTAaL7yMmmtHUTJ23W2DoQ5guRCybdp0gDXwpPEiZa0sJ22nUXPtCNZTT7ed/AFaCJD0W7pFFCLvlg1dYT6+h+arb6KE0ecf+gTCWnGvoc2eWaSl9SSQlunpQOr4K0i++iQSfdeQLipnGaVtHlUL+XUTy2fjie9j0/EnsYVtf9vRb9mcty1so62nfoz6K2/aCLD00/vWIfARpWBhYSFqa2uxdetWO66dVHBkaRZiPJHA1EyMNn4ciQQbs5hHpIMflv5YOLX24K4sI/8B98wieddNYXjnFkRilsXg/olkwPuY2b+a+84qxEfVY4eiIoT2HUT0IQqafXciM9yB+A//F6Te/qltnrs4L+rWFNq8F3lf+ceIPvw1BCvWIXn0KOLPPkUQdQ3ZWQ/ELjCmPk5B4vVGBsP5FOZrHHlRo5RbAQWVjIyFBR9y8r6kCP3LtyQ+pLTxoOXd093dTP8xxJ5+GvPf/hYB4bs0QEb4TSooCjFbVUZpX0vkBYVUtncgtH4Py7MPiRd+iti3vo7kO+8wz4WIPvpbyPvaf4lQy2bvhTVSThVbKmjdLUmN9+N29NoC+5EcQPCCNQtvYjfLnyLUK/PVyZ6U0LVz8av41pFdUy82ecEWYZDhtBZKxBhTENH4LKq730PbmZ9iz1t/gQPP/E82x6Ci96wbaVAPXYTxFpc4ELVAN0s7U8h0qOdTIysbLr6Mje1voHXgNHa//R9wB+NvuPy6bUyrdKtwncRw77o83px0T8+7d3KeVjwsA/WCqedPbTuQR76RgSoDalViPKpoll8xDds2GnO7Xv932PPCv8aWd75uAFM9/ol0AOmea8iMDvAdvx68NCwjzRkL1rchW9tGIzGJLTRCt7IMGq68hi1v/Qfsffb/g9pRGnoNNARpfIRad6zN0BOAklsnjbkUDUS5dMhgXjkV7yOpeKhQNYIi3rBLa1pghknmywLsIo0S+WSOJ8yPXJra7/wajnzpn+OKXEaK6zHe3UEw9Q4mLh7HxEg/hgurcfG+P8aZT/+3Npl5qnoDE8B618IlrHvFFWbjC2jDpTB51uZArW7gWr4YlCqZZkql2rAMXu2jM12zEUl1JAk8T487PcZ7tyL1XId23o1wTSMKZ4ZogPwUW1//M2x7499hx0v/C7a/9meoSc8guO8xBDbtJa+wfa3R6NCIhVyN668dxs7X/xx7X/yfLWx/9c9QR8Aj/vBXebPMMbi2sgYqqUaY5VqcmEHjpZewm+1170v/Gs2D51C+fjPyP/sPEPn030fBjnvQ1Pse6ti+bbW3/HJkxgaB8WFzc12VaEAGmzchwHgCGw+iemaA7eFf4L7/+I/w0F/9XTzw9b+H/U//99hw/kWUV9Yg8sV/iNCX/iEi934KgbKclf7CYQSZruA9n0P4/i+hJj6JxrMvmNEX1QiAylQdP2uRi6rTeQJk7d0WjLIM3dLn4g172+SDylFcwn+sA2pS3fFo5TLWVQWNlhdMD6L1/PPYTV6445n/t7kkrjv1UxRMDLiRab1g7OUk/e2S3vd1juWH+U8UlmCmug3j6/dhKpaggfxd23x65dh1NecOT7X/XXjHIeT9/v8dBU/8LoppG7ZQhrUd/S4Kp4eQVsfmat4Jq5JXjkxz6uy7iL/xY6SHuzFTUY/ru5/AyLp99oQ2inZ1oITZG64p2uteHKtQUKO963agKC9qnXr7nvrnuPNH/x2aCKSitesQ/dyfkMcJOuQSv0YS+JUs1p5x6wjg9zz//8XBH/532P+Tf862/ueo6j5jctPSKH4ksLSNelch044sW7nSRtkmWzrewuZLL6Ct813sIpCVPhWI0ryt8oHLqKdubTr7DCryWWdP/AGCB59AsJrAVR3lK5IrsyzbbvKVH9g8fi2xHi0qRUlqHuu7jmDHez/A9jNPYfMVgsy+U9gwfBktE9dRl51HTSiFhqlubDr7LA6yvbYdexJh2RbiB6sXVpIx468WhRobG/90y5YtePzxx5FPA3s1mpycRF9fH86fP4uR4RGEaAhMTM7hzIVuvH74Al55+xxeeuscXnvnAt4+dgmHT13FsdPXcOpcF85c6sGl9n5cvTaIju5hXO8fQ9/gBIZHpzA2MYPxyVlMTs9jZjZmq7HE4ykkaYhnqMhMuFFIBOVzHqViyY+6o5bS9oM2daURGKBStSChqCNfDmp4fWwUqQtnCYSq3ColxbmT+8QFNzJAVvNRhrqRvihBlDDgFGrZgGBdvT2dHRtGpusisn2dCFQ1IKjN49agINWo1Gut1fqyE6PI9HURjLSbYA/V1IOVYQDEDK2ZGX6DAG16jvkrRnDdNoKMLV5MtyApiHPvEND0IFhaxDTXMTSw3GgkxOPI9Pcyb1rydB7Bxk0I775nTYadRqyC1U00BHcjzIYbffSrCJTXITvYR8A2h+zkqJV1gMopUFxl/rihhvV8cXm5eI3aK3erp4paBFu2INi0BaG2fQhvuxvRuz5tKxqGdt6FYKWExG0K8YuHETvzNtpjQQyEy5BivTe2bsTuXTsRmR1H6uppZLqvsFwKmJ/HmbdG78WbU5YGVlq9N33tmCevDmy6D1N1bqO64rF+VHedQOlED/KjIYR33sPyXd4zdCNpTlXm6gmkKOTiRGIjzXsx3rSDIIX2zsgAFfCPUJaaRmD9duv1vrWbhMfPqs/iCvNPj97zGZblpxDZfgiR8X6g5xKmqzZAm2SqB62A4Cm0cT9CzL/m9NyUrDGyXcmdoqic8d2F6ANfRPShL5l/fFCLNAyRt2jgBbSRczBsK2hVD1/ls3ciwOeNB1ckL90aOZsaQ6bnClJd5zFavREjG++xlf7Mz5yhdOiK9YblV9QANNC0fYAtlnIDeXEy3VqRSN8OFlcisvdB5GmlzK0HENYoEo2bSN9l69GWMaFvBEsEjlpdNLcgPS95ovl5kd7LKGo/hqqrh1E13I7i0lJzQRIPB9dvdQpVZbgaMR3Z8+8i0duBCRr3UzWtNjdAy/EK4HwQZCMatFQisRkUTvSjqv1dlEQCCJF3AmUs51Uo03EayYtHEYsUYqZyHcYbdyKmZcYzAj+qBbnP5SFJY3y6aj1GWvZhYOO96NvyEPq2PozebY+gf/MDGG3Zi9nKZlu8wOSCrCceZcqm4/PIH+tBAw2hUsr9MPkpWNvswMktKDs54mQ5+WkmEMXAtkdtueSQRvg0gsHUVV59B2VT/Qi0bLeRxYC2driFUa4RioA2x9UoRaQAeWxXpb3nUT52HaUUU4WUkdEHvoDwA59HiLJ+TfKVcl/8ZO5j1S2I3v1p5N39awhv2EWbLIJo13uIh/Iw2bTTRnnLhq+heHoY+eTV0O77zNNhNdIz4sVw8xZEmMa8Ox7hN/gdplVtONS2E6F1BCxyT+04hdTECGZr2xDVCOvgJYRKCG5KaxlP6S3a8iJp7zp1HISbtyJSTqDENhAtyEde00bk7b4fedQhEfJYaPMdNkq3OELrtV3/jHUSKq1C4OpxpHuuIlZWZ51DZRPdiEgmSras5tqdpi0g2d3bjvhID8Yq12N4430E9wU270vysGS00+ZjFZaUILDnYVuWe9V4WTfWUUl+j+y4F/nKE2VLqJDtn/wQHriKifptmKnZ4DrCmKM1SIEVafE98oohC1HI5vnEillGsxMoJy9rpDZTWEH9X8H0r15Pxp9sR6G6Fkt7lPmIbr0TYQKRYMs21g11g6Y/rHWusNWapdKOlnK1t/4uZF/+FmInX8FIVSv6tj+GQcp37f2k9ujItfmiiV7UXX0LhVGCaLbLYDVtGPL6aqROH+ndcOsuRBs3I7rpDkT33Gc8Hr3/C+TxXayrUj64ur22QEpSKsN4NyPvns+y3TyMyPptyJsbQ961k5grrbe5grXUS0UR2qu7HzJbKZC7/+cKJL2kbWTkgRPafBB5D38Zefd/jul9ABEtTNR5EXECWLmsrjvxfTRcP46SojJE73wCYT4bZH3dXKfoundPnTI1DQhtY53e+QlEZA/QFo7S7rENd+/0jgzh/Y9SFjB/Bx4xXRnZdT/ChbQjL1O+k7Nm6jZRPhfZYkwuer+2f3UoVF/f+KebN2/Gww8/hIiE9io0PTWNgYF+XLx4EcNy12LjHR+fRsf1AbR3ERx1DeBqZz/PB3htCO2dgwy8dm0xXL7Wj8sdDO29uHi1j4HHK704b6HHwrnLPL/M46VenOX5OYKvsxe7cZbHC5e6cZnHK3y+ne9f6xhAV9cgugnKentG0N8/jsGBcQwPT2J0fAYTTN8cwV6yvw+B7k6Eq5oQPvSEazxL6EYGlLtCtr/DDAN19kX3H0SgqZECqZRGFxm4pAiB4R5AAsFW1WMsauBr6BHVsLGMYDUaNeJM11Vkh/stHpvgXFrmFOnsLA38TmSmZ3g933x2Q1R+q1J8zu1dNcZ8l1A51NR4AIpxaoPOQX5rhGBnZhbBhlaEd60BQLGItDSpwGJIwmnTbhNSuiawmZ0YYh56jS+sZzhNYSP/aiq3pcDSb2quzKVMVAbqFdF8kmDdegpLKvgNBAsb+Q0aH2ao3CAkrMTd6c3o/DuYP3sYlwig+sKlyNB4bt64BXv37EVonmm+dsEArAwW899emIB5c9Lct/S1c0gOdmMuG8LgpnsxXbvBklNMI6q6+xRKpgcIoNSrd7eV72pkBh6Nz/jkGGajxTQu92KyYavNqSgeHTAXnuJMHGC5hJo3mWC+NckQI8ipZF2pHGkUae6YyhZ9V5HpvYp4fqlthlg2dBV5NJZCjFv5X9UIYz1YJwCfDcpw2bjHNusLME3mJkAwGB7ptg1r58sbbS5I1chVRLfsQ3DLna53bkVydWlzCQZ7kL5+ydwMRuu2YpQKVhPHtYiARjNKmWb1xBVU0NDdTgBFw+zmxpzHI+RB8VGwupnlsQfBth0IqG40l6XrnLX1+cpGpAhSIiO9lBXk3S0rr2a0hKQAywjC2C7CZZUoqG1CceM6FGzZi/DehxCmElIdrMmI8WkZgJqubsW8ABQV1gcFoKwNkokjiVmbG7YAoO4igGL5rkYGoC5RwYYLCYDWYUIAiu1No7FqHBrxUU3Y0sIE3/M0gGcrmzBb1WJhjufzZbU2H01uSWYcaiROqZL80KhLLoDKCxFAse5/TgA1T1AYTKUJzDU6D1T0nCYYGSDmp/GVTz5pYJteMOZXJgNRpZUIMQ15FVUoqGtGAY2q6PY7EbrjQYR4tE6ZNYAnI9WBALwAeeNGhLbud3vqNLQhSOM+dO5NzAWjmGqk4TYzhiLWU7Hm2LHNrhlAebonWNtiy02HNlIWyqCUnC2hsc37JudpKGevnSWAGkWSfBfSin9qf0xHMDaFEMvH5nWtRgIXZVXWaRioXYdQU5vpBBlyNiq77aCTO1ogwAxayfVc8kxw6S3WYfbMm4iPDWGykfKMoLqMAEVugkG5l60FQGkhk/5Oc3XTwgvWOWMASp4DKRSRv+qvvonCIvLAzgcQUOfMKvHaKBh5JiTdSKM9SHkbqG9FtrAM4Z4LQM9FTDTsII+vW1jQwDoGbpM8SeYd+Vc6MeuAlFZZjZUQ2GaSKJjoQ2hiEEHrQGXZGw+uofNRsp35sA5h6ZlGBfJe3ToD1FpoyY1I+ym5Obla8+qOZC7ll44j+dZTSFAvT2YC6Nz3JQzseNwWmnFlovYuCthiSgXTw6hhWy9IuU3kQwQAStuqJPmhDgDytNkT0n3kcS1wEagkIF4D8F9O1ilfUkX7i/p0K3mW7VL6IzjchcClw5jPp81G3q3oOoGCfOrHrer0ZXq1LcutSGlVm6yod+1Co9Vsm4H6DW7xrJ6rCE2PoLT/PKo6CZ6KixHVXLSDn7A2dXPwlEPkD/FwUO2Qutq1/2Yv8FsLgbJUnaiyY1nOgQrykzoQeF06KX3sBdo8AczWb0K8uMqtjEpaQwr+1hEBVMOftrZuwKFDd0LufKtRIpFALBajTT+LPKLqWhrlVVWVDFXesQKVlZUoLy9HcXEJ8tnYwlRG6oVOpYOYj2cwM5vExHQMI+OzGBieQs/ABLp6xgi4Rgi+BnGxvd/A1JmLPTZydeLMNRx9r8NGs949fgXvHL9s4d2T7Ta6pft67vT56wayDHwRWF2+SqCn0S6CuYkuCl0CqJLZKRRJKOx7xBTEIq1c/RryzNCAyVy/iARSmGreiJlMCPNjk5iPFmKOgmluLo7YKJXzldMIEHAFKrV0JQ0yG7pdha0kMKiEQjLitOLY8CBSV86bf7AtjVzCNPI8da0dWY1A5ZUQQG1jWMMIFA2N9PmjNPb7mZ48NhgaeAJQAmUafp0Yt5GiDMFloGYdInvuv4Vh6xPzIyEiw1y9UL5RIMOI1zODnSzna1SWFLTMf3Z81EaVwltphC6ASl9puLLJ/euTBLR6fw00LUlTBlktgEADW6OLTtnenDTPK3DuHcxdOIoL8wF0h0qRpkKraV6HtrZW5E+PInb9MgEU00wFGL7jgbUBqJE+pK+8hyT5Y5bG9lDbXZhhGYqKJgZQ2XcWReoVZhrD2w85I301Gh9ifb2L+PQ0potqbTUiTewkPkPB5ChqOw4jnwBKo5wCrwaEbkpeeUoZUlGIFxcm2rMetE+IdQ7EZxGZ6EcegWS4sARhbYAoBbUGY9nAiAwt8cFC9cngpaCmkRVWz/X0FKbqt5orXyUBT3QTQcvm/Tm8cBMSCOtuR6r7Cg2lfgKo7RhtO2SjFzLGNVJSPNKB+iuvoYBKMtBGYKYRA6bHp0UuW+QtuyZlpRE2a5+8L8NI6bl6EknW60T9FiQDYeT3XUFEhrF85LWAwS2VFO+pTZDXQ5v30XB+CMH9jyFIg9aULBW/I5UPD2tReEsAVNsCgNKKhBodUxTvd7A6ZQIjcY1AEUCR50oiQQKoT68dQLGtaQTKB1DxEm8EimTf0JHfkCF+Q0hnaMRmjH8ceHLPm3eIgIWu0YgvGBeAegel+XkI73nQGQCrbAR+UwBFo04uXDLc8mfHEJ2fRnTgGiKUNUEZW5JBq5Dr+GHb4fPBnXebIR9Ux4+MEY8ns5S5JrfIfwsFsSIxj6oPggkZgGboqV6UP6Yte/EYYtmgA6apOMIMpWPdKGRZhPbS2F/gtdXJ5AKBp+kqpcvIGNSdqqYGe2zEHTOjSEQKbOQrQJ1S2HveRmcDBHa33tjdq0QRbQEHpDbQON9MGUYAJ8Am8LFA/vNW6V4gUSakz76FxLs/Q4xpmi6swngLDWLySsVoJ/KoE9cMoLT3zeB1JId6MFHejNGNd9vKYyZbWA4a2Wu4+CqK8xjXtkOuc8aTF7cim5MnvSWZKJJMkJ3RdQ4ptuPZ0gbP6CyH9omyeXzW+Ph/jcGedQd37p3ooE6GDPklEy1CsrAc4aFrKOw4RpDJu5SdUKexZLZeuQmpbfpnRtLFJQQGZWzH4pUlwONWMTnyn8jOzyJNeZ5+/ftIvv4kJsPFGNz+CK7v+yLGZQNRREgGuLbO/DCkKXuic9MoJ3DInxtDJDln3iwC/Y5yefUmpLhUJ7YiMNuQKzBHmmIwRd7m0Tq3cu+tRJJBKgON6Emv0pZSh4X0aZp2BGNBmLrUFmqi3Ag1U3cIrAl43oQWSltxq27UznOSkaHNqi0f8tjeCnsvQC0tvOMeRD/3d2g7ygZYrQy8L6yWtyW0cpzZsQGkjr2IOaZitmGLzRvVJvqqK+sc4x995lclhOpq6/60sbEBO7ZvR1lZGW1jX4iuTAWFBWhqasLdd9+NT3/61/CZz3wWn/ksw2c+jU996lPmCvjwww/jgQcewD333IO77jqEAwcPYO8dd2D37l3YsWM7tmzdgk2bNqGVBuy6desYXyPqG+pRTQNf4KustJTgqwgFBfmIRsLWaRIO07jlSUQGKY8hGUGs5HQqjXg8idm5GCan5jA6Pk1QNom+wTFc7x3Fla4hdHT0Y7qnH5HJcbSE0qhaTwC1+wFmRgDqRkbJvRKYIsCQsKUAvHK9F984P4Wnj3bghFwTT7Xj1NlOnB2NYzARRBEVTMFID0DD2vZ+ke/3DS5FHjMv+6YaodbtlzLJUqhnugnaejppKFPBsOGnz50FZmg8V6+znmzrGb2BluUlB0AFi9XjqBGoemJZGotJKpF4DOmJMaTbr1BBNCCy72ETlivTjYPxuWS9sBQA6SunmO5LCK6ngiwqJvDspLCpIYi4k4LBN0QUw0qx5NLK5aQ8pY69hHRfhynfVZWlfN0vvoPZiydwfj6MzmwRZmk8pQnok1TIE51XMNd1CZHRHuPt8N4HDQCvRhqByvC95PgghUkQw+sPYrZ6vaW2aGLQFmgomh5CXkQAinlfywjUBAGUjM/ZWczQOJio346Z6g0GoPLnZlAyeg15NB6j6STCAlDrbhyFXFpqNylDtXyNlmoVRvJrYHyAl1ivNILCvCX3DfXaOVrGU6sSn9XIYyaF9KUjBIPjmK9sRv7UEMonehDZdAcB1D4HWG5FGoEa7kWahqyMnNHaTRhpPciyYH3zE4mCCEHlsLnw5Sl5lQ0EvlRUWubWI132U57Lvf61JUSZkr16AsmB64jT+AjQKBWoDJLfslNjFq+5j65ILm7fIWfF+D1Sm4PAwapGNEllIEBNw2tcLnwEUHLhk8vEBz0CpdUJi2mUV3WeQrEM80Oak7L6SIMAVOrCMcTDBZip8gCUjUB5pZOTZWco0WhisKLQH3+Iys4V3DN2X8YpDdxgYhYl49fR0P42SqknwkybAZVVeCo7QQBFWa4NOxcAFGWTAJTxP5+RayG/gHItghKjYVXLNq3V8xaA+e22B4+YblttkEaWeoBzgf6tadm35qaQ7rlCo2oCwdlJGi/VxhNlXSdQnKYk2vvQCkDX8ediXCv9XilPLBONalD2aNuK7EAHRqvbcP3Al5E3PYzKzmPIzkwjQ10SqqcsXtF9VqS4/ZBLK313edocSd6mTr6GzMvfRuLUq+hZdyf6dj5uLr2an1M2PYA8rc4qAKXRHe890fIvCECZTrcRqG4DUAvuwaynVF4e8zeGxvMvoUgroGzY4UagbvBYWRtJrmbbT9PAvoIk06a5jLNVbeQ1Gst+O74hkauQnmdwRqsL9ps5Vx4SWlG0ogVh2iEFU8MIXHwXAbZN7UNmCzWtMlrrSJEuJ1ey7u9NZOkCLa1LrfyW/NlfInvqFaRjc+jd8ZhtTzBD/ZAluBMQ1hv2luVFR+rPZMzcNKMz4yikno4QPAU37dVdj26ViqVpcL8Xn09Tt2i7BMkGGx1dzZ64CWWnJpGenCAOSyHAdqnV7EIEWOYCS95RB8/NSKlZTNHy9JLUaST50X8NmYlh6jracNSj8hhSx42jnOdvoKVfWBut/LwGFCTH5ig/Z2rWY668BfESrZ1AvtPI4e1+5iNOofr6+j8tLi5GWXm5ASiNHN2KpGg0FyksY4sKS0e5/uXl5dtwdynjqKiosBGpGhrsjB+NjU1oaWnBhg0bsHHjRshlcOu2rdixcydB1W7s3bsX+/fvx8GDB3Ho0F245957cP/99+OBBx/EI488gkcfe8yODz70EK8/gHt5/9Ddd9nzd+zbh918f+eu3di+fQc2b91q31i/fj2am5pR29CEWgKzpqIImqIZtIQTKGnagIAUjSmxG2t8yZXpSWSGCWgIoDp7+vCzvgTO9E5gaGAE3X0j6OoZRufAODpGpnF5Momp+RjqYiMoGOulwukiaCixoVKfnBnhvrDkO1LgbLwaXdCKTXk0puMdF/DGYBzHrgwgeO0K8vhGpJpCkYaz+bzeQMvykkogdeZtZMb7qLSL2YhrEaqtN4EuZg+qgVOQBa5e5Js0IOWrq97AFXvaJCxvITCltATYzr6NbP9VRHbTUK6oZLl12MiaJmTbJqK5E4ONlgq0RdK1pdel9FInXkPy9R8gS+M5vJPKMv/WvcNyJwtcPII5AqiLiQiuZQowGkuif2QUVy9fxtDlM8BgFyoT06iq0VLzDwGax7YKyaiWe1lqbADztARHNxzCTK2G0gmgCEi03GfRzBDyo2wnO++2ofjVSL28mYvHkKBRMpdfhsn6LRRSrWZohhMJRBJzyGNdFnefJR8QMNhIztKeX1OgC+V2Yxn6lBkbslE3AZR4OoOppp3IUFkVDF9DuGmj9aQ7Wvn9W9LkGDKdF8z4j8UTmGrcbnvAlE/2IrplP4JyiVulo0aGRXakHxkaOYmhLgKIzRhrvcsWrWDqCaSCyKNRVzJOhTo/jfDsuLkTrdyxoFzcknut5zgr15K+LsQiBZgtb2KdHjRFX3Tpbco8preszrmw8NmltLScV/yKVqzsv470uSPk3VHIj3+1MtBIS5bGYqzrMoZb9mGCdZQgGLF9vKSsPgDy3eYKKb80WVmjhkVlFQjd+clb9qL6lFVPO3lYc3RkwI0xzbESAiib18C27hcVg3+6ZpKMZL4DBFBaMrz+6tsoKSxEaP/j5jq52lLmWhhCBlO28xxmEMHg9kcR9wGU90xcy3RTr8nlNDw5iGD3BcIptqnGTZ5x5Z68mdRa6Y7kYqbjLFIvfAOZC4cJcCiDCcgXjZ/l7+jcD0vJevEvH7c5SUmmTPMktfiFRgpLp/opu1gOxZSzS+rKxaWviFw7yI17+Xdy7ptMfwcpbX48NY6xhu3op+Gr0Q0t55HXfR75109T15AfNWJGY/FGWqm0FlOzlHK+TdLoQOrk60i/+h1k33gSUzOz6NtwJ64RxI2tu8O2ZSgb6SKAGkR0wzYCKMpaAW2+uzSmHCIPac6yAajRPnPhG15wD6ahGg4hGpuxDWV1DCViCGmO5E1ky6rENpW9dBTJa2esc2aurMHmQiXkIqnOlBUTuUZa6V0VLctACxLMlTdiivyhVeOio9cR7DiJ4HXKZm0T4o1w3kjLS86vq0W6tTTNrdvFpwSwg+qcZPvSfmxR1ltRP8s4STkXimK+qNr2G1Jni5EOHjJMEhDmTQ2g4tpR2pt5yLLdWhvK6TSxx90pKTfNuSn1zrNp66xMvfUTW01Zi/VoRNQ8h1aTyyvRzATtE9qJ2nNxdsJWrEzllSIqOVJOGbME8PmUW04+ufzmUkZ68OopQACYwD5AeSo3P7MrcmTSL4XG+pF6+8eYzQQxsY6yp3qDjaiKzDvgl5iUDwOFmpqa/lS9s/PzcygtLbMRIYGiX4QEsjSS5cBV1Fz9tECFXASLCLIE2EpLSxcAm0adBLiqq6tRW1uDuro6A14NDQ0EX41obm62dLW2tmLjpo0GkNra2tC2aZONZG0iINvM4+YtPAqcbdmCrVu3YAvB1Lbt27FtK6831aKlKIzyMRpcRQQTWhWIYGE1yvZ1IN1xDpmey5ihJTu5bh+KmzeilmktJ0AoKSlDHkGSgNJcIY0bgoQ85jUyM4b8gXY3oT6doqFPYamhX8bp89gCr6kdae8ZKguBrgyN2lTnefR3deIHnbM41jlCBTGKMtptJYwj2tSKQPMm9+5KpPjUczhAgXnqFUz2tOPCPHB2IoWzA7O42NGPq5qDRiDY1zOEZA+fm5+xHvdQgB8pq6ZyXzbUvQLJnxnaUHeoG2inEr3wDrLtFNCBFCIHDiHc3IJQJsW4pwEtkCEXFm0kKcWx0NOzSoujQrNej6tU4O/+DMljL9LwZ7lSUWtfraVumDeS9n0JUHnNXTyOC7EQOpIRjBFATc7NY2aahjfTVpGJoRlzqC0vRXAn+WK1uUVKE42wzLl3kZybxnxJrbmXzWpZVBZfEZVDxXA7iijwC5BCeOtBGmBugYkVSXWlsiQgy773ui2gMlm1ARM0VuYqmu2RAHlPe9Vo6e3y66cQpsBXOiC+khJcqKublCfjz7KOs6MUxhTE6gVMdpzBNA3J0frtGNzyoK2YWHHtGCIhxmE87bk8rEZyiZllHWtuwuUTyBx/AanzhzGj/SWq2jC2fj/y5iZQ2X8BEYL/QOtuxusbjytTdmLYfOVTXRcQZ3mONuzAaOtB28jPuYMFzdixVYumhlB6/T1i+AiyWo1P/vsL/HVzsr1s+B1tOingn3nvDcSnJjDStAeDG+/F4Kb7re0W9l1AeJzGNJWH1RMNXyuXZUBKJX9D6bNMpQBTJ19F+sybPO9l2RYh2EKDnEDolhSj7Dj5MmLXr2Bo412YbNplPcuaP/SBASi1f/Kj5sUVUflXyBWVybR2sdrILNt3huWYunQMM0U1mGjcZjyszZtVZ1Y2N2HPNZFGx2T8EozmE+DVt2sOFA2ubavNfyPRUM1QpqYun0SKfDpdUIWBrQ8T3FXlTFrXnAsad2EtclFK8BBDQccx1j2BCevCDATVu0YqbpqPxRs2ciP3b4Lg9OGfIX36ddY/ARx5Sq5sNv91LQZQIm6g25Z8PvMGsufeMQNmpHG3uQ7PVTShdOSa7TkUHGPQpHPNWShkHjS855HOVvmSkcmJkT6b+5QW31JWzE6OY4jtYmjj3Zis32qupPPFLPP5KQQnBhEa7ERwmHpAI6wspqzcm9TZ4RnAN9JNrktO0RjNajNYypL08ReRPPIsZq9fxUioEL1skz13fB6jGw7Y5t1y6yoZ6UT50BVENXK+cd+qrnZZdfBQdmtxmhjTO1a3hbLlTgIo5x5sbvWsI9ukmMZwUddphNVpU157W7JFoxparCJz/l3KllcQHx2gbNmLkfUHbL6fAJuTZV4x/RwkVS9aeN27IF7VtXhxGWbLm5EqrkAir9hkaZZyLDTQgaC8ZeSaKZd4tQF1zAiQ3JAY/V4ebkUrP2MAStuPqLOD6cqPTaGIIKpguBN5471uOfpAiOVSaDLO3mGw+ZKUIdovrJh8HpoaRoh6zLZfsQ5f6hI+uPSLfhqWXtUiV9Ccdsr65NtPI6V95yiTzUZj4UnnmafBahViOo9lqXZCWyB7hm2benU6G6TO24CR1ruQjBSgjPIjmmG+ytkepU+XjNLemD4jtQHyXXaQtiB1YObES0hdPILZeALxvBKEWU5hll9AulSd0qYL1OgYbtrefg5SfP4IqfKrhccuHkXm2HOYKijHyJYHMFO1njqJoFOfXmA+d/hVoNC6lvV/qjlNIyPDNpIkYFNQUGBBQOjDSP4IWF40aukUKCspKTFAJjBmQIwgrIHgq6W5CevXb0Dz+nWoyqOAaD+FDBWENRIJDSpG9YZoREHCJDvDoKNGA4Z7kDp7GOkrJ2kIxVG0aRc2fe53sO+hx3DHrh3YvUsuiTsI0LYQxG3C+tY2lDa3YrauDQWl5agJslF2X0L62nmnTNS7K8OXCs5cIvSd8SEq1T5kui8jff6IUxgnXsTE2Ai6QmU4mirFSCaCurwQqkJZVGdmbenJbFGZrbLnp9XA1/SYKVqLT6MjbHxZgpr26z34UVcMPzs/jFeOt+Od41dsTtm7pztxqWOABnsCobkplAxcMUDhNkmVwcP6V3oJ7gz8yKDT3jj6HhU1CPZUNokjz2PuzZ9g6t3nMD41iYmqRsyu24jZsiqCynLMEajMXTyNdF8XAlQitjKiDBFbJlnfUqBRoeU/5ZNMg8G+pTkLfZ0sDxr7rz2J1HuvIjt8ncK3EqFN+xCWu8ZCL+7KZCNQl45g7tIJXE3lYzi/EtEK8kdTMzZtbMMmAvOWmio0Z6ZQlo1RuDt3AtvnRIEGtS2OoTzLiPHrioI3cfYdjKTD6K3aiP6K9ZgMlCA5y7TT2A5P9KOASqF4ftytakdBZ3Uu48DqTEcG1ZdGOK9dtB6x5JUTmCioxAANhUkqdikOrdasORraYFB1UqDNWqkANWdHe6hBQjlJIc2ys/pSXcWpKLQrvr4lRS5g3n6WZfkyElQcsQs0cudi6CNQ6N/xCQxvOEiDIYXSwcsIUHCj5yrbPw3WSL6rDyk3nxcUN4Gjet0wSQDSz7ivnkby6POIvfkjxGjgTZEPBjbcicHtj9nIiVx+qroJ/DT3SKCXcZmRYXzrygRsg2oPWZZHmoA8RfAwPzKAybImjNLo0IRxm2RsxnjGJv7PyfWUwL+05ywCBCpahMXmU5DH3JwTpdkrE7lzqi5VjwKSaiNn30XinZ8hdvg5zA/3YbyiBdfv+AKN6wfNtSRNgKpRvsBQF4LtJxl/n/GGzdHTd1TmMoLUk0z+1V4eVlbaPsBG4livVNaJl75pSjBQ02wTkNWbvSqAshGoVxDraaehTMOVgMQZFyGn3D4gkjLUJHcZkOWdJ1A0M0wDoIZ55E0ZyCa7WFfiLclNlefgddbZGcqwdxDn+XDzHgzT2J6tpKEYodHpGYq/EAncMZ4E0xAc7UPltaMoTFN2aY4Bm4GWe1/geT+Iv6aYPi0acOJVJNjGpmmIjxKMjqw/yPZVynzKSHC6zgfl09VtzkCfHUeg/yqyFw+TP8mjlFVmKOiD2p7BZKXqnucmu1g+ahuUj2m2scS7zyDOdjFPfp4prDB3xkDfFQQob4Na1VA8YHGIb8Sr5B0Be8lhpj8jPvV0Q4JtK37qdYJ8gpmGXeTTz1qbkCFu85f4brT9OMKjNIzVi694Zexb/NRF+obJWSdrbWsO+55kBeU65a1re2eQOvUm2/JPMH+S4Gl2FsMNO9Bx59dsVFblkyRI0WIF8zSgNGoX6ruM4LUzlGNnrVPC6lv5sXJJIGBlpe+6tCxJA+tT5eHkVCfL7bjJqfgbP8I8ZckMDcfBln3ouOf30Lv71wjMtxrQjSh+Ur6Afs9pRHkNmv8l2ZKrGyVfFmRLLw3dc5QtL2F+qBejMnbX7yMo3G7Lxof80Q8a8jHK2yDlXUn3e9Z5olF7kz3S5blyRXJM+3JRtkB5oI6Tq2bqHOvs8LOIUd7qW1PllC17P4fhTVqwQp4TkubOY+D9bM2Ok0UBAkHXcaEVPMea78BMwxYkmc9w93lkafAnL59EhrpBMtH4QOUmOenLTtWP8Ykn14xHGYxHZ5yOVJ5VvgInAm7WkbGYiuWkOXBabVHusUGWQyHtjrLu0zbiJ2+CeFGFzQ+zxXL4vOSdeR4w3bYyJYF6pIM2mcpb8oi6MaDlu8XfXntc4DHxN+0tub6a7tbCT6//mLz9NGYGus2VV/Zamu+ECIQ02qyNkxfkuNVzzOkq5dd09jDLjHx6+T3rGIu9/RTiBORztBX6NtyNnt2fxrDm67Jtl1EvhUcJ0Mh3khFB2SuKVzrVt6tUltqcWrwqm4dxpy6dtM7i2GtsA1dPYTqRwIB0YMN25I312HLmVh4q/2nWnebqyyZTPVDvWJ1YoH624P++jUAZm1GnCO0Zy+/5o9Yxmhjqtk7XAer2ubJ669T8VaXAnYfuttWyIzQSCglGGhoa8ehjj+Kuu++y0R+NFn1YgdTtkja8TTz1b2k0vYMsGVY9SW7CLfOnnk0elVNNhNPiAxkyeZYNT8O6ES0ju/9RYMMuaJlPKU8t06x9sEz6MXgH/skizEarHp7UWz9G6vTrZHI2djK8+adL0Os9bWRL8GqNm4aArbxUWgXUrcNk824MVbWiZy5lIyWFNMSbhi5jY+9JRNnwtBeB9Waox8iMKaZeaWDj1DyLAJ+ZT6YwmA7i+FwET0/koYdtVgJGm4jaO6xXih1E+OKOvCQeKYphV1EGzUVRRMurbfnrrBo8v2Elw3cDEkiMOyBhOz9lxsxUPINrzIZGeK6iGMOREgSLChHR3IlQAHnMXwWFzl3hORwoytrSsJrwn61qQqC6maClyU3oV7oYv4RxZrADmaHrtueIlSnLPFjIQGMhQ4Ua2rIPeV/8+0vmvNxAzKO5gPzwf8HUc3+NE2VbMLr1fqw/cB8aNrShvLTYXE8NBDz3V8gc+RkFmhanoEAoJEA1Q5UKiIaygIoZWqkY0hSks3HNewvgzWATjkQaMa15VQIcfDaPhVoZSOLeWBfuT3ajqrTIQK8UdCZLZal8WpOisBaPsQwzFKQxKodpAoJeCqZOGvGx4mVL4isdrN/86RG0nH4a6xlKadxG9IzqSwsdWA8i1YAUPYV/gHyY0SioFCN/x8k3M2UNGGy9G0MbDpn7j4bg01RCeTQWywcuYd17T6H58ivIY/mFBHZYxlkBXhl7Zqm6epJiCgjoyq2I+YhFizBNADLQdheGKezVOxUvqjIF2HDxFWx+9xuoHLmKfG3QWlTmRjldg3EsrHKR0qNySLN9xVkegwRhHQe+gokGubywTlTGfE5ujf6eSEXjPai8fhIt555HfTfbB4sjqPl2atsyLj2gYj3/UohS9AQBGZ4nGcdscQ0mazZhsO0eWz5bSkH7FSld6t3Tru/ab6amS5sFP4eK8esWtwxg4986gqEK1hW/Y+1PII2GKPquIj1B5UP+T7OMtAx4dM9DiBx41FZ7XG3z14zA9df/FJOHX8T5x/4Reu/4HEF0lY2QfGBzoDySUiycGMAm1lmTNoOdGWK5kq/krkFjRXLPyQTWBY2qrPiMbSJOw2eiegPa7/xN9G97lIYP82j6w0+vzn8+0ryxDOtwapJA5spxNL70Z2gbPI8tVSUoKix0RimfWdxsWH9Yh2xbGrVKsb6naRR3sW31byZArm519SzD3uVGnKgXLc3a9FSbIWuJ/8ZLr6Gm5z2UzI04GV2pVapaGBrdiL16zNXGaHSokyc7RIODcizB6GT8D268DyPr7rCRvS1v/QVqBi4gLxpGSHNeK5oQrKQsZFtTOWbZDkG+MT6S0cZ3UjTs58in43Kh23S/LQ8/y/dkaFrjYdCqlOtPP4X6jnfZzjoQYplka9YjUEv+ZPxyP9VEeaezWG8yDAmEZSBhnMaX+M3aRYJtL4qpyvUYI9DUaKwtrFJYbvXpyknkNGbYW/K+uus4mi6+jPKRdhTEpymvSymfWVaacF9Rb51TgXzKKBm7klECnAKK5DMMXkNAK7jOzZgxO59XgvHazVZmw6132YIkqt8M5ZR9W4kQ2KGckCvn1ne+bsurR1OUSXLrVseHCRURU6n2wvpX+abIQ0nK6+GWPbhy929jnHlMRt2qjxQSFrV9gDwgV9HqTtX/K6i7fhz5NJaUL7X/rAFXyWd+hzwUkFucL1uoR5K8N0v5N0kZO0iZqD2OnGsX69m+IfLO3EffX5KQdCcMOqe+YZloD7386SFUEhjWss60KWvx1KDZFSHaRFnpVHkIMATZ3jVvKqt2Qp6wWMiP2UnyjPSKGf9TjJ5lV1aHEGVb5NGveCDK/65oMcd+Wuy/OmP6u2wkKPEWAfvsNCZqN6H90G+hd9cT7mkBInslS1k8i1ryt+qjlvLY2qPkcBXbIQGZ5gfZqsbyopItQbtLc8AxTJA4QvDMNiW9MqG5fDs+RVC5C2nqIe2r1nb0eybnNM9eIA/UUVlPn1piGV/A8ss2SfsnpXYSLTR9KlfaIeoqdXraQj/U9fnUzXLlb77wAlouvIQ82lmWtiLqJdlV5GXxmOtsIGAzkMb2QB5Kk1e1ot8k0znUeqfNsZY+jdIO3HDiR6i7dgSlE73IYzuznfdkVwhQefaaz/tqn44NXHmvjfiC3pEsSsw5fQvKXraPOfLzeO1G9Gx/HD27PmXz+WwjZ/eiE/W/QhT49G//UTZGI3NWSwZTGOUXFqGpucnAU2VFhRuJotBQb7TmAYi5tOHuobvuMre6jxKpdzDTR8O8r50GOhsUkbkJATFbTs3bmYxoDbnKUKp2y0DbREAzrNZIFNT6jib9ar6MeiEEyKzXQQ2HzG5uFvyGhrQVbIJxeS2SpTU2NJpMZ0yhZWiYacnawtFuBAgs0trgkwwuUCM1JjKgSwVpizUw7Rqyn4oUYTibh17K9vkUGwKFUYrALSGDlwJfc1TmKezzKDwr0rOoSE6hPDGFstQcSjMJlAUzIDQwg3yWgGwinsJ4LIWRWBIjBHejiTTGaX8MJwMWxgjYZtli5UIgUJ5P/tGIoSaI1gfi2BCKY10khXX5ATQX56G8qABRGudBTzGKB9MstxQFSh5BgXal15wv0EBNd1+yUYPsxIQtbZ73xb93awDFODLDA0j8+N8g/vZPMHf/bwD3fRHl6zahoGTphOBsr/Ybumg9oNZjQ2EmQJphPkZHR9A/MIC+4VGMTM9hmvJ8KhvGRJDlikIMpaNWnhkJQZIMPfWGNoWSaA3F0BCMo64oz+bjlVbRiJYhw7qSoaDlsiWEtJy4gMx8eb1bzrm8yQSiM5QDlN1x6uUJE47ar6mMgr5y9BpKqOCLJ/tQQmFdQGNPq6dJmUvYJaKKtwwxGi2xgnLECitt5S4tFyu3DrkeqpcvI/1AY0R1pgm7xUPtKBu4aEv5ai6IRiCisUmEyG/ag0nKIUnFIf5UvPOFFZinYI3TONWEdrkdqvc2LWPNjJIMCqiwS4c7UDzcjkLGmz8/aa4IppxYzjJcXU9jHtPM9DLOBMtjlkpjqm6T12NrDy4Sy1C8L3cbgRy5d5Qy7doRvnCyHwWzI6Zg7Dt8LsW41Sb8NGt/Iu2Zor2ALN3ljTbiZ25s1qayTE+Y+WWxJzQZewAVvedYNpfMbah4ehBFLO8oGUX8695ge2VZJrNBzIULMF7TZkqn5sqbqIpPoGDvg4hqx35tGXArVyDWhY0+fPN/wMTx13HOANRnrXdWIwAfNICS20yIckcGZAkNYvGEVibLo/GlXni3pLirsxTTkyB4jhPgak7RfEWjAfP5UoJKPvN+uRv6AGp2cgLjF0+g/6d/gcj1c2gtLcCm9RuwoW0TwkyWZKUMCpEOcqURr2r0x+aEEAzMW89pxKvrXKZaJG0SKTCmjoViyt1iApQS8nAZAXTR7Chl5rx1Psld3eqe0Uh2xYJRzLCtTbEdTNIYnGaYq2xhe6tmmVLO9p23UNZ/ASWTlCDzU0w3+Zj5k5xVzSZ5Pp9fgTm20VnyqN6NszxlgMtlL1lQwnZLI1FJVz0wLyEaO9ozp2SY7YA8Wsb2oM2iC9IxaOvWkOlxptQxKl8jj0nWMp/xPLZlfmO+vAGzlBkzlB3TBZW2mM0M+TdBOSX5ZqCH7/g6U/WvOCW986mftPqYlr8vJK/o29qfqkh8H8yaq7vcbM2eUBKYV8n5eXXCzccwlgpiGPmYCFNv5ZdjTm2SeZ5jGlKqK+/bAk1qZ5pXm2bQZsD1iTFsKM3D+opiFLJeJKtySYsG2WbU4tPCMiQkA1knU/WbPRek5TwqwzNkHVaSfUVs7+pEKR7vhlyzi5hXjQIEWbaSQZJ1CZUh5ce85KxGG3luMpHAQiPlrjPJdfoYs6gSfqnk6svOKD80fyyf9aQFfuQhoIUzCnitgEa6yU7K6AjlfUhtne3EdaQzjnSSgJ58E2KeWZ6Sp9I71b1nUCC31Ls+jZD2Elu/zb61KpEPtDpm5tIJpI4+Yws+XTr027h2z+/YaoXSZcbj4jX+kzt44XgPSgj8SqhPtAJlEdNbmJz1NthmvYk3WbzpdBYpHuOhMGbUUUYgPlu53hZ80gJN0rmqk4KJfpSrPQ5RRzG+Quq8fNa7tnOQfpEcSEYKKeNc/UrfzfPdeAkD41W7kR5JUS9auyRpQ111pBfLxZTtXR19ahe2uJTxTtL4Tt4lSba3WAH5x+chT5fGaA9oGxDp0xTlmORHkXiQOlQeLmHGo5Fl6W7J5TDTG0pL33k6zJgth9N04l27KRlvsuyoL7V1gfIufaDFi6ST58w+UZqqeY988T7J948iBf7ov/832dnRQYx2XMD8xAht8jkkhYRZGdFoHu01KlI1elayNs0VbVi/Hr/7e7+HuwiiNK9JBvJHjQRkNBSr4U7XOJ0iZfsjkcMEbtRLLh/bhdXjfn7KyD2CBlF2fNANdYvxGK8thyl/da2Ms8Q/9uZkvTZyR4jRWPaMQyPFSTCiETO5+GXzCm1URGTrEjGfGn1KUQElCaLi6jH2gubdzMYSjI7KJz6HYhrjpclplBNERTNJMwxmkxmMM4zRmBxOZBkCGOe5gFVSwEeKTcKGQeBgYmISXde7rRe1LEzjnGlQKKQyLQumUR1IghAR+dmUXZd8jjOugvIKbN57EC3770HNHfc6AEVKvPQt2z8iEKCxsP1ORD/5u27+z01I+2llejqQ+Om/RfrMayj8yn+B4GNfo+Fa4D1xI5kLp4bBZyZsOJ/FhYGBPpy/cBEvvv4WLnT2YD6UbwtHJAQ6+IyWKreVI0tKrMNBBvTs3CzGp6YxNzMLqmvUFOW7uX0bt6J+x34UlhMo0/BM5ZVQSbAUKDSl3NMh1iHToQ0ddVQ7TNLAmJNrJMGgOjvSBOAaPdVk2jwqDSmPUoEdKT0JUDKxekdTBAgJGiCJMoU6gvJ6pGnEZPmejCkZPSZm+SFzR5OCkqFCYRmi4iyYG6WxQEOIgjpvbpzgat7KJMtvJ5luLV8qIRqTAqGRl4pGqQwYlzoMWW42Z8SEMcuRcQuoRWLzZpDmzYwgTD7LHS2QIpGSkFKTMa7edd03txkT0gz2rEilY28p8XyOuVGeaGQJ9BXSkJSCsXRrM18+LwNKClmgSYaovqOyTxPsytAOUNk6dy6XdoHFyNykjRqokOQqFafyDFJBCVgUj3ZR2V5HlMaU2oyel0JR+ahsBILHW/Ya+Nv+zL/Ahv5TyL//1xEhgAppXx/1FN6MEtrougup7/8rjJ89gnOP/2P07fm0zYP7IBeRWCCVM/Ni32L5RygPtIljviYxa8RG/CJ5wvspGhaaM6R9ncyAkMsj35Hh8X6SDCPJlnm2gb7zp3Dsh1/HeNdlVFZUYt+9D+PORz6FKNti2upCFcokst6sg4L1kaThrJXWLC6Wn5Wh8eetyBkPxofkLfGtQHoR6z6fhrT4Qxuvmg5h29FS2AKRGt3S5H2NnIi/TK/4oJd8HuV7AqUC4uJVZwipXJl+AT6mNcb2Kh6aIyBVx4fKVdFYe/DbBC9YVenIOlF96L7cWksYv1xy8ycHEdX8VhpfjkdVNqw/thktJJBgnU0ECzAq18Ygzwm3ZpjUeIJynbJHve0aIReAykjGMx/6piPJbcos8rLyr7jVWRalQa02UsT2Uay5oAQ5eXyWUoDGrUu0pKdmnswHwpgM5GEkVIzhUAkmQwW2z5UJJsYlrwcZ/JK1Trc4XWOeFLwaoh4trKxBy8Yt2Lh5G5pqq1Gu0TfViVe/aaZNo43GA5K3zLPKS+39pnxAHrL2zOcsX9S1BSxL1VfReJ8BkKBkC+9JbiXUKaMOBIJz4zfyXVojOsyGFvNTu/nA2+0aSfkxvqbMFGkvNI1MqY1r5FmdJfJ0CGskkfy9kHaVido8bUMt7JCUPKWhH50bQ8P5F1FNfiujTo/sfxTBez/v5nqustCTEePODPcj/dxfYv75b+Diwa+i4/4/pH5RJx95wepatR3wOj6YZvJBPtuj+NyAu9qR5uSRT5XWLPlK76bUeUI9pQWZpmo3mr6SrrI6oe1hvMh2x6jZvgke1WlI3tUonTYUl7wXH5jOE4Bgu1TnkEC4eCqrpsQ4lvOSlbHaGLWmwJLiM96hrlY5B8XX4lG2a81tNX3KtEmnCninWG4mxhidZIPLkxYHkfxX/plP1Yt9l7qL+dYS6iaPJJ9dIpS92yT3htzFVceKy77LejcvGrUb+75sz19tCvxXX38um5ibwcxIP8a6rmLsejvi05M2hCiy0QMKfFcdGcRjMTMEf+M3fsNWydNqd2vZgPdmZL1gbBw66lvq5XA9HR/TUvKbwd9M2ejrNzREu+grKXfUmSbmjo6O4vSJE3j2R99HtO8K7ihIoIxWdZycdCUeQkcijMF0GDFCJy1c4dwhs5gjmGtt24g//pO/a0vgFxUWON6jIIt/518ideR5W8VN7pThg485txf7quvVdInyziZHkbp8GsmXvon0tfeQ/7V/gsjDX1kULmukBJXL5UuX8Gd/9r/j8OHDNNJoEJFHtZy+QFNdXS22bttmi5zU1tYZeNRm0xfOn8eFCxcwNj6B2HyMwDWB6rat2PbwZ9Gw6yDKm1qtcyKrFaxYNr47qFKvJiCDUe9MDQ9icmQIM+Mj6L9wCtePvW7z+MznX3mhIgwqUCmEtC8OjbgIDcWwOkDyojzm287/Ed63a/wdzuczvBYSmGJ+gjQ8tby9gvvNPFL5yKVDz5h7qXc9aCCP/yytDkRasYuUbvvj6sDywaM9pRPWtbVvBl1bbOuu3vxfuuuuuF86uk94HzKe8+Kwa97T/O8biAYP3SX3hM4Fevmu0u7ikGLW0SfGxjKV4iyc6DEXDI0WaIPNGJXnaPNuM4wFwmzuiZ9+Lz2sDPu+b5jIaJVr1a6n/yesn+xA+Ev/OYL7HrZFUGQs34zkepruOI/Us/8BY52XcfYT/zn6d34SaZa/64lVuj9AsiJZrA/Lk37paBf5AP/r1B61/NsTDHblfSd/BGp+chwDbAfv/fivMXLtEgpKK7DjU1/BHV/6I0QKaNzFl5eN0qq0uTTeFi087r3t8ZbVO+O0fXxMdqlcGFTvdo8HfVNtevk37baeVzxee5CBqDJUHHbPHrP4rSXolv5YyKFlPwnz3FOKUvEyWDv10qoX9FegRw+maITNUU4OX72IwctnbFXSec2nEHCicaYkGdlREem/S5y7xz+6rG/pFz/mzpQHl8cAjUh+zYCTJYkvWB69Z+yKIrN41Grdc9qqRDaBRncz6QwS6qhLJFhUKSej5EpK4zGdZKDMjRBIlbe0YfdnfwsbDj1s6VMHlL7AU/fXEu1+6ejSehNyjK4T7w3+VrkxhTZqr59eDCpjyxXjX6hze8n/FumWH/sbJD+JTJ/qa4Evvevmrusq25E9p8y4DInnwwTYApfNZ35mrtpFBOrBtj2IfuI3Edpzv3OLvwWp01JzBtNvP4XZc+/gwl2/a3PeUurwU5qsTPVFxz2OXDqtrSgpvOwAjHG4u8j/9j6f1T11IDgecI8sJ+MIi1M3Fb9F60h1q1963851W3cXnriBFj5laXFvZBi/RezHrVPFZ/Hyt8Xt8dAtKScOe1Wl46458t7XvYVrayHGolftD8ss417241jghduK828nBf6Lf/80ZRfRv4JGERJxKqB5CFTFBKRo0Or6ZH8nxnvaTYDV1dXjsccexYMEUFp+XCvs/TyUYrxTU1MYHBzExMTEwrLnmnf1USYtyqGVBxeNw5XJY8MPNR/+PGkcIXj61vd+gN4jr+KOqavYjGk0FYYQpWEvd5HE5AhiyaQZoROljegvacLlmRSuT8ds0v7G7Tvxtd/8TbTVVbP9Ujl2nkPq9BtIvvp9gqIR5H3xHyJ89695S0G7UdEFsobvTjO95NfDzyN16lXz287/zX9C0PUJd5N0O3kbHBzCX/7lX+DVV1/F6Miojbxq1cdPfvKT1g5sJJaK3kZrWe/i7dnZGVy7dg1PPvkk3n77HVP2kfxCFDPdWx/5HHY88WWCGRp8CY02+anxiaYQ40tRMQ1fv4bR3uuYGhpA/8VT6D39LjTBX9sGSGASEyDFuE1vKDfiOyq1IAW1c5fhP14L6pxHCVr/3B2lKNxvC8qDGenuuqJUfHad9aeRaO1x4QAaA0GWA2YEYwQVIV3z79szvCagZmCMAI3HoAfOgmHGRWPInbujghaJCYaUHuXJkUrI1zF2WefefV+mLxSjd0F//UsLD9mBf/zIvCcW4mJ51F19Czte/f+jfOS6G3kXH1L5plNxc8+ZatiBsZY7GPaaS5Vc65IEpnL3U+JCSdhoTcOll9By/jlUXj+N4ppGRH/3nyG0/S4vAzcnrd6VOkWef/cpjE5O4vQn/y+2fLSN/tgDLs2/LGJN+CcsLT/xXhpYcO6KjP0PjnJHoAYunPQA1EUUllRi+yd/wwNQUeowudL6LYp/+V/pWzS8bp/0vouRf2Vg2VVnsvjk4pdxpB/LDaDcJ707Cxd0z49x8Un/tuuYyo1rkdReRT47+Gl05MdKojG0kAI+rK0s4pRPV9/8Ga4dfpX6vRep2Czy8qMopf6tLC1HcUmxyRiNqquT1Bas4f/clCy4SvKf5ENY+95JPoTcFichdcywvCRn7KjOF8kWxqVrIT4T5jMRe56yhb81TUDASS56EgDqqLp85QreeutNdHZ2WgIefOhBNDe34OrVq7jW0YGenh6bP1NUXok9X/g9bH7wM8grKrW2m9Wom0ukpV+lspCHhZMbySstj5b+UraX1mhOVFYZ1n1j1wSuXfnnPPMhoqW5EH+7o+PKxRS756ym7cyRf59PM9/52h+s7xw2HPseWihDQ627EKDOjTzwBVspc5EW3xNlLp9E4rv/EjODPRir0hzKr6F35yftno2+eM+79Li0LVBucpb+MFp8h0e/oZAWz3KJz5Hn9I4PEi1Ge1h/vNwrKh29vzcjPzULT3lxLiUvbSRLq53eOt6VaLFMePTQrw46+3liW/y7PAb/6u3H+reNAv+vF89nbTKcXPcEnniuOTJpHrWIghhOLDN05Sx6zxzG3MQYCgmYNm5qsw1zf5OGrlbB+3no0qVLeO6559DV1cXvx2hgR1FbV4stW7a61e22rdGHdhWamZmxb+k7szzXiFp5RcXC3lRawe8XpUkaOW+++aYJ9Gktj00loBUBtReVvtG2sY1A82auYz4j+g1gbaTvyBVP3/nl0s3Te4HlfPTwu3jzlZdRfP0MfrdwDNu2bkXegU8g1NRm7mMY6rK5aOmB65ifGMXU/DxG5xOYkrNypAAllVVYv2E9SooKkSKQ1zLQ2khR89FCG/cg8shXbQ6U+/zyNCht7lr60nHEn/r3yIz2IVjTgOhn/gjhrXfavZXp5vmSm+PlK5dZv1dwvavbQL74c8uWLQb8b0YC088++yxeYXlcungJ42OjNEai2EnwtP83/hh5JWXmGrNAErBeMgSgkrF5DHZexUjPNUwP92Pg4mn0nTmGYDZF46YQiWTaymnH1hbUVJWZ4aHNpTW3Lcl4k+q1JY8k+VyK1xOpjJ0nedTvFIFe0j+aK6bmyDGkBcjkcuTK0ww1/pcRpXMZSAI/buRKBpMAjwJ/854MIfvt3V+8JwBGA4rpdNfC5h5so88yrBZ6nfmb9/QdB7D4vYieJcDygZZ6oS0NDN5vF7xrlkb3nvvW4j2LW/fsGWZNwIchFCMLjnaj8eRT2PbK/46ydW0IPPgbtoiJuc52X0ZyoAux8THMs5zmNK8ivwQphmw4aqND1tuZTtjkes1HKYlPIm/bQUT2PWILSKy8V85Sylw4isQr38dsz1UMFVTiwoN/DyNtBxBiPbke7vePVuR676Kr/VuQbjqLi8+6l8xG+ABIvKERKLmxaiT2vR99HSMdF1FQVokdT/wG9n3pD23hmlQ8mdOMlqr5nyttimBJQSzm1535vx0t/+XOlpqdN9Ly55w5dIORckMk/gX/mPP8QhIWX1Lb0rNTA90sw5O49PozGCcIbayvR+uGVuqpjSirKDfApE5AjVobeFL7ZDyWJu/oaDGd6qyxtqs2bKBJwcmLG4OLz4CVtXf3Di/R5GBsXpBcmqd+OHLkMJ555md8JmRbl9x73322of/AwABOnTyJN954AyNDAyhgO9143xNou+cx1LRtI29U2Ea/fjkuFomfA3dnMT/uGRmeTKX323/r1pT7lN60b/Ci8uEu2K0PLy3Lpn76ZbBI/kO67uXLSPzrRtTDmg917Ygt9NDY8S7KJV/v/TxClH+hTXvsmQXKpJA+/TbSh59F6vDP0Fe3DVfv+31bzEeukDYyo85B73HXShbTlJtG1ZPOctOsa4vP+LGQFh9ZSguPLHuADKFqtNOFe37cHq0SZ+6zOi58yiN3Pydunt4syhtoWWSLseTQ8g/eiiwC/rFELX3RE/drT9vfYgr8u4sz2SSNw3ka44n5WYIorVbk5rCIucU06UwGo9cuo//sMQx3XkF8epygqRD7DxzAV7/6NezatdOWEHfCeXWam5tDO4HGG2+8jqefftpGoCQ8Ewn1qhfaHk/7D+zHAw88aPs6aWPen4ckfLu6OnHmzFkcP3bMerFmpqZpOIVQXVNt35ERLNcrbfZbVVVp875ul8bHx/Hee+/hW9/6Fk6fPo14jMCTTCdgtmH9BtuPaueOnebuWMlvKD+6tyjE10aJRMK+NTIyYkHlpjw2NNSbMlEefjmjd36DWpp+Abrv/eAHePmZnyI81oe92XF8uWwe6x76DNJf/q8QanQbEWpFrExPOzLt79EgvQgiBNsrShN2IV97Avc4g8z3QLTAVmsLVtQivOdBm3wf1B5YC/PFrIW702WUfOPHiH3vX1nPV/jg44jc+QkEG9q8u8tpqZC4WZxyeRkeHrHV+7TIylro8uXLeOftt8nrT6GdICyPBvz2J76Eg1/9uygor+KnfTEv8r7LnzJEErE5A1CjBFAzo4MGoHpPH0com6RNX2Q8VFVRijt2tWHXtvXY0taAMMHH7Ow8yzBBgMWQSBE4CSBlDXAlkgRRAlMGpDzgxJAQ0NKzmvsgGaBRF7nX0l7XZG3N7TJXS17T5Fy51WhURke54UpmKPDUPcug9y0ee0bXeLRn3DsuTmZW8aoIrBgcQFBPv412eaNSoagAkHeuES079+5rpEvX5KZoo1wCThr1cufuWZ3zaMBL1/SMRsP0O0wARPCemMGm0fNo6z6G5t7TKHnkSwj99j+19IjSthHrBWQ6zgB9V8CKsYVotGCJVmgkelXC3fwm+bBrNcfa9Qjd/RkEtx9CsLiEVby6nMy8/kPEnv4PGC6sRt+me9G981OYqmshgKKRoApRkXnPLpwtXHAn9te/tsDOvLDw3C1oLc/4cXrP6nCbIu22aOkI1CmcMgB1Cfk0knd+kgDq1z0AZSO6jvx29QulTS8zuB7p3Gz7Bpv/iMwf971Fcnft+/Z7ZXIxLT1bIH7XdIV/zCEzzo0W37+Bch5R54Veufbuy7j44g8xTL1ekhfBfQ8+iD1770ALdYg6MuOUxeZa77XZXFDjf3P5tdwgOaHv3nDd4nJt3QX3Dd2T/aC2K9tCI/rybBF46u7pwdtvvYk3Xn8de/bsxSc/9SnTpXpG948eOYof/fCHGBzoZ5MrRt2mnWjZdw823P0IyhuakaY808fcP0cqR5XY4pUbKXd07WakO7k1svCbfxaMYX0796EPKy3L5mLechOf89DyPPGWv/BKKBVH8VgX2t7+Bhrb30ExZXfe1v0IP/hFBBqpgyPU35SZma4LSD/3V4h1nMNUfgU693wa7Xf/ri2SInvA/4TTCCunxC9n1ZPOcp9ZfM+/yrdyH1iJLGL3kGEHgSfvHfHskrh8WlOcjlZ428g+5cUuV9jbpjV8Y+HCSum91b0cUlms8sivDAX+/dU4uc4Vh/0lhwhAaXnqBI3a+ZkpzE5OYnZkEBM9Xbh+6l2MdF6yniNtfttKEHL//ffj0UcfsZ54v7fK4ssR9jpNWW9SDOfPn8d3CDbOnj1jPeUStnpHzGkr67BhFRVrNcBmPP74J/DZz372tkGUQNr169fxs58+jWeeeQaz/O16xlya9E3lU24G6nWTK6JG1ATY1POm62shjTC89OKLeO211wjUzhjAidKIk2GoXnwZqMqYFFdTYyP27bsDBw4exF4qAoEpfUt5X64Yc0lGaYLlpNGtt2mIHzt+1IzyGIGa0plPo2Hv3r34/Oc/byN32gdLef1lklwxlaZvfvdJnHz9ZTxYmsKDlWHsrcxH9UOfB77wD246mTQzN2sjTFmNNE0MIDs3ST5IETgVEfzUI6DN96rrEdSS2mswPrU6YaavC4nXvo/Ei99A+MBjyPvsnyDYtOl9WRDkdkgGg/jw6NEj+P6TT+LKpQvIzyswAHXgK38H+aUVZA8ZGzeIOtepQAPBAFRvJwHUEAHUewRQRxEivKysrMCGlhoUF+VjeGQSu7e34Pe+fD8a6ipz4vNViIg8dgs+WyoV5YaYJZDK2MIe8UQa8TiDnQtkaSVHLUTCQKAWJ3/akff0bCLB98j7Oo/p+bgDZnompnf5nnhaqxcKzAlEmZElKU4JbcaWd82ObE/KkzO+dHRZdM8zkLwDyT9ZfM5dU1AmGRYfdkR5lgznY11+Fl8tGMPBqgJUrd+Ewgd/HaGHvuQ9tJRsqwPtMTSmfTaGkJnmMaZV6ihStSiM9jkh7wYrqmm5rj5P1FIkIDY2gNRzX8fsc99Ax45PovPu37LJz1rG3Z9M76oqp8LsNPcq/+bcXnK+LOv+Lf+yOy7E4shX6HZwV63sSblRG91w4f2h3BEomwNFADXccZFtqBI7BKC+/IeIGoD66E5uXpxvkGMykldV0uJ741sf0CyAEb9N6DnvGSN37v800EBdI5f8i688jQsvfB8R8tO6detx7/332r6J83PzriOEcUtfL3aKuA4S/5gbdG3hOtuyHa3T5Mbnc+Pxz913UsiL5qG8vMI6Nje0brDVfqVfz507h2PHjtkIvrZY+fVf/3VzK9Q9uf6fOHECzz/7HEZHhgmgilBa04iGnfvNrbNqQ5tz6Vwok4/pl0FaiU6LHBSN96Om/TA2vv2XqJwbRmj9ToS3HUKgZYutTJy+fBxoP4GRsia03/f7GG49ZCvEakEhc1eWtS76eQDFx/QxfcAU+PftBFB2loOrvR4hCZ1EbN6WjZ2hkTDedx2dR1835ZWcnyUoCNB4K0ZpeakZ7XKJ06a1Wt5cwq+kpNh6kOX+NDoyYoakhOHVq+0YGhrENI1uCVCtoFNQUYOpkQHMjY0YoNAS2AIXjY0N2LFzJ5544gnceeeddm81UtqPHDmC7373uzTqL5mQVa+33AbU08wMmtuUbDIp5Ug4wnwUmVuf5rXcfdddBkSamZ9bAhsqiSsENd/65n/EW2++QWNQYDDrDF8qBRmMUg4qRwEoAZ3i4kIbJRIg3LRxM7bzOxrB0wiSetxy86cRgYH+fly8eBGH3z1sAGqU5TMzo5FCpT9j6dO8G42caRNkjQoKCO5knGsdIXk/SGl87rln8eaR44j1XsNvVczi/roiVDS2ovCeX0Poka/cetUx1o9679XDzMriBascMzzlrw/y0VopM3gdiR/9W6QuH2McaUQe+23kffL3NaTjPfHLIwH5n/zkJ3jppRfRea2Tv+dRxHrZ/tgXsfuzv4MIDYGbGXyaRK3250agBKA0AuUAlPYbWtdSjz/46oNoqK3AXz35OmbnE7jv4Bbcc2AL9u5YxwhoapP/Fjl4JV7mtSXKKecZkwHegX8chlkENv71xXM3omS/+c89v/iMsJzeVVAb1DXaUGxH6mwgWEtlkJBB5Y2QycXQuRvqqFGxpLUnN1rmRtBiAnYGzATkcs8F7nhuwM6tNCnA50a89PnF77v0MA3M+6ZIAn9cPIIDmzYgevfnETnwMIKb93oFsgLpXZ9vFZQvXpZcEb+7nf19vrM77vQmpA1pk899E7PvvY6hvm68VrkHp+r2I1hQgojmktkIW76bb6YRNf7W6FtIC4Ponl3XaJzmlEWhDSZNhnnGs/VwEiwqTWZQKz26rmdymod++nW/hFS/Ono3XN2yEHMeXP7K+0XLR6BO/9gfgRKA+jLuWHDh++gCKK1u5Yg1w7pTucZmnP6dGujBzMgQYtNjSMzOMp8xm6OseXm2Mh1DRqBegIQyVGBT21YYefE6fZZFfG4a8Zkp1T7kUlxYWIAwZa2AkyO+oP+qX/2zny4S124cANK5/5w/+mb3Gdy7i6Tf0m/ShTqaO7B3Xe1So9Q6z5OepO0gm0IdsjPTMxgdHsE47RDp5X379xFoldvok+aYKnTTtojxt9pAflEJ6rfuMZfO2s3bkIwnLd6P6ZdHJlusyAOIzo6hvP88aq8dRmP72yieG2P9s+Ypl2cLym3fwMG2u21ja20tYQsoiE/1vldvH9fex/RhpMCfC0Dlcif51i0BywZAJpehkYzFMDk8gJFuLSRxDWPXr5rimhnup7COk8cz5g5TWlaGqspKVDCUlJR6oytuQr3mIY2Pjdl+OpMGaDKm7OXCVLNxu62eM0MANdbdgcneTqQI0OQmpdEcAYMdBAT79u3D7j17aDi22LXlJCHZ29uLo0eP4vDhd3Hs2HF+a5yGaBjhwkICtVpUNreacaEl22WQqlc/RSWkhiqhLhAl9wCBQI2AacVBzTHS9/Ly3MiSer4056mLQltzq04eP27fjebTwKGxr3RY7zpDfpRgkIowLqPQc2OSPRWNRlBdVYmG+no0NDaZspBbXz7zrHJXmdkO8EPD6Ovrw/WuLkxMTVIxZRhfyDZh1B4kUmLTsTTmqSQ0d62K8WzduhWPPPIwgeAhA7VSWL8ICQQovzJC9T2Nevk+8uoJ1G8trvCd73wb17p7UZmcxh8Uj+G+DXXI3/8EogceRXCXJs6bumTQ8YOhTPdVJI+/TCP0L4GCQkQe+rLNPQmuy51P98GmwScBanUafOMbf41XXn6ZYCiG8sZ1aD34AFr234+6rXsN0GvE1Si3eHhU54PmQA1cc3OgfADVRwClTWBbNzTin/z9z2LX1hb8+PnjOHa6A2PjM3jo7u348q/diYpybTHAyBiX9JCiXo30nKpJq2G5tDgjZ7G4vBOrS48WznnMubziee6zduBR3zFUw8A2IkDlXAbZXgiszA3Qrmteluu1tv09LGRc0JwuO2r+ls4FwPQ75Z2rM8O95+JzBpuBN31L98nfFeOD2N95FE3rNiLyxX+E0LYDCMjN8hcmZVLk598K1516lOm+hDR5N/Hyd3G+qwdvzufjRKAKXeEKc8tUu9dcLjfPi4Hnbq4Xr+vIazqagap7FnQesk4IW6lR57omA9Z7xoCVzglQ3Nww7xvyJtB1xSuwpqPd974jt0jK8Ig23OQ1R546Udb8LL9PpLTbCNTk+OIcqGuLLnx3fOkPmJb8BQBlrPU+p+F9p5xy8rnBvAeY+PHudpunNNnfjSnq3+mxEYKpKdvGQHsiZcTryYTJD5W6AInxCNu8RWuZv3G0UmeqP+uYoq5Xm9J+TOZ2x7t6y3/HNVcdAyz/oC3oIDc76WVf/isUUtZKp4mv9F3XRhVcW1Q6xJdyu1MHor8wxWJHRhZjtA+kR3t7ejBOG6GgIN/AXcYbzVLHrlY9LSktMd6XfNU7uqfOyTy5+PK6Np4vrl+Hu3/vP0PTrn3WcSJGsGJWfj7sPPFRJq98Hf/wlDJH85hCyXnbu0l7nxWM9yEUn0Umkmd7ZE01bLc9uRL5ZXyecslGnm6sJLLqx3X3MX2oKPDncuG7gRz7S3i6HitgZnwMEwN9iM1OY3qEhtyl0xTw1zA/OYrk/AzSNN4lyK0XjAJNQYJRwXojTGG7VXY0V0HgSYCmgoCmunUryuqaaSzOYqK/C/3nT2J6oAe2czjj0/tu3lINDh06hO3btxuwEeCQEBYZqJmYxKXLl1xvf2enE7psddGCEpQ2rUPlhs2oadthq8HNjQ9hoo+AkIAtpjzMzVpvni2iwW8q3hKCJn2noaHB3BUl/GXUCQxqBE3GcX//gAEXW0K1vsXyOTs+aq6PWs2wqjiC4rwQ5ghwYgmCKKZHPalSYAKeZsTR0BMIUfxRz6VPqx0qT+pB13O6Hw5TgVE55muPX2ZbO1vLSByeJUCNq9cemKfBLSUnV8EHHrif4QFs2rjRlN3tkHr7NXJ3vZt57OvH8PCwjXypfqU8TWkWFnk9lyGcPHUKr736CsanZ9AcTuL3C0dwX2sjiu/9AvIOPooADVFmzIv9dshnT18kr0zaayrT24HUW08jdfEostr/Z8/9yPvc30Ogptkx8wKtLc5flLSUu0Zcv/Ptb9ny5+KpDfvuxf4v/SEq122y0QnxtvXgr5AUMxLiMQxea8cI29r0iBaRcABKq2W2snz/yz/5NB44tA2dPcN4/vUz+P7T72LrxkZ8+TOHCKyaUVNTtlTp2HdyPuYrKtNOduKCfi685xkf3mX/r64688z7uxDH4hOLf0U6c8ad/71cX29V0YL5lltfS869o8i/vnD0/vjPLL+vGzTC/JD1wRTLIM3Gk47Fkem4Ajz9PYQLahD98j9GePvBXwBAeXm5FfER7T6f6b6C1NtPI335KOIEcYfnwng+WYn+RNAWq5ARqdEEyQube2YjDDQ+zQDlNS9bOvflrqrWl70UviZ3+If/fXnsAJTkjckknVPOCCDZUvc2suWNanm/tajAwjUat0WU4bVb99jRdIVlV/l+/2lxBGrCVuE79aO/tkUk5AarESi58PkAaqHKP0pkuiFoIDE+M4H2t1/ExRd/jOmhPttM3eqGMsSAs+qPdalmpBYl3VrAvJeVl6GIctk6L73RRz8sUA5/uKriOduhrhk/6pr3uL2r+MkzAkACT4pb3hLSV1pASoBIuljXlf7FTo70wqixSDrM6Q2nRxW3VvnTdgxqh5KXWlHv6JEjOHf2nOk/5UGbsStRNqeTdavFcdQZ4HRiBBUV5TYPuJx5VzYvnTmD2WwYh37rH2DdgfuMlwPUnUrXx/RLJOMtR7a4DoOWfw9RnmmOlDYfTtOuk7eq29vMGy01ynlZ9FFszx/T33paAFC58tUn37bx+7BSNNomBnttNCo+P2+9YXK5m+rvxiSBT2yaoCEx71bwo9C0DfckjSnotRqXlK6WNC6sqEYVDcjS+mbbUFT70bAJ2Qf1jTjjGeu+ir5zxxCfHJcnkqXPVwJy75PglRC3XiwJV4KfyckpG7WRy4+Et14qrqxBZUsb6rftRVlDi72vbFme+F4qNmc9fWNdVwiouhGjctayp7rnVgpy3+bfhe87Ui8bwSKvy7WmrGEd1u2/3wzb7pNvs5z6CchmUVOYQVVREFFmQuI7ntEGrBEeGdIBJGnEUZtYfP4kZV+Riczdxr6VZRxZlEQVMihNv3JTAAD/9ElEQVQIubkQxE+YSwcxGQtgYhZI8DmNcCmqutpa3H//fbj33ntx8ODBFUftViIpvI6OdvM7f/bZ53h+zdJkvZRMqy03SyVuy1+LVF78nsoniRAawhn8VukU7qmMWLkUHHgMoQe+iEBlnVABX8gtR5GX2SXXV7q2ArGeM1NjSJ14FaljLyJz5TgCxaWIfuJ3ENrzAIJNG814/Jug7u5uK8OfPvUTnD1/kbxYjbZDD2PvF38PJdW15A/XU245XSGbMmjlpjN8vRMjPZ2YGuxB3wUCqDMegNrQiP/sDz+Jxx7cbe3t1bfP49996xVzX9u+uQmffGg39u9uZdT6p6J3vdM2KrWcrLHzOg/u6Rxyl5ddvXn92OgVyQdU/hP+G0toQcjkPnVjnO8XrRgzL1qb40nmehcSP/wueSpGAP4IwtpRf9dd3ty51dLm53Bt6RcY0Ny/JPk2deJloOM9pCjTYnfcjaHKRvQHCjGnuWRzCcQo3+bJL5r3OD8f55Hy1+tgcSNxLriRNTf6phFvO2dw13gkn9jIHvPr59knXrHjQpW4g1FujvSe5IviVOfXga/8XTRs30cZLyDmRiA+CPIBlLbXkAvfSbnwtV9Afkm5B6D+CFEBqJu4xH7oiYWqVSGnh/rRd/oIOo+8hr6zx2xp8craOvNWEFBR8fplLK8IdWipbZcQyDQ2NpoXiECNOh19MiDEYG/xXXtfR7vryF3zfixjYf99BZ9up57998Qz0tHaH0/zZu+44w7roJTOUR40qvTOO+/g7bfeMvmp9zTPWvpdHZbif3mmyEtEW54UGIgrpm4rMSAlXfTS88/jcmc3Nt77ODYcfAC1W3Yjj88sWe30Y/pgaRlrLOoU3fD48AZmW7yaw2Yf08f0oaXFOVCrkjiaSjqZtJXB4jMzmCPYmJkYI+iYpJKfMWNPPWVS0NYzqqA3+aoUq4xu7Ruj0Zr84jIUlJahsLQcBTR41bs2OTyI6dFhG8kSsInPTtJo7MOE5n8M9WKe39JS6+pltQUhGKfilSLQiFdSq7gxnZH8IpTU1KNiXRvKacAXV9cjUlhiPaZMlDLjEkWSEpAxmuT3tArh3Pio+ZrPjg5ifpLf4zUpZPMnZ2bUI6a5BXJbKaqoQkltA8ob1/N7TSgoryaQvI5rR18xt4v0/BzKC7KoLAygMJIF7QuvpzhowCtB3BEn+EkG8hhnHgqoKCVopEwyaQr7TBLhrHrc0gRIGQIooJZ2XGTRUd7KV3mYTxFAEUTNJkNIZphGlkteXsRGiKRUd+3caYtX7Nu3/5ZAKkFFpblWP/7Jj/Huu4cxNTmJuVnWBes2xfpkxAS0mjcWMsWtutBCAFJmW7dux/bde7B1XRNas1Mo7zsP0DAMzE8jUN2I4IZdCG3ch9C6rQjWtdiy5Jq8//NQZnQIme7LSBMwpS4dQ6av3cpOm/aF9z6I8Nb9CFQQsPkg72+AtDLjCy+8gMPvvIWBoRFUrduIDXc+hO2P/zoKqezVm7pUsSwltRe5lQ33XjcANdnXRQB1ypYx9wHUP/qDJ/D4I3v4cBCnT7Xj60++gSudQ2ZAV1UUobK80OKiaWY8IfAbZZALaD75Qzxigb8VonbUNd5n/fr3IxHt1eK58PB9uZSF9JtMbUfvup5Rb6/SwxuunVnWvPw5hnXn+rFw6t/3j+7gjv4PUs7vhWj42507g/DGMs3lscV77ox/daII1BkzPoHkKfLUxfPIXu9BIFJoIDy0eT+Cm/Yg2NiKoDoCJEt+HqKcygz3uQnUl44jffUEMoM0FFlUoe3bENy8BVjXinRhsXMt1EiZjhpl8s8FgBS8a+buyPTr6O7nBvecgJWTy5STBFaaW+bmjLl5ZFroI6Y5Yxr5Js/FY0kaq5pHpvljlEGU6zPzMUxOz9MA1nwy52lQs3GbrSbZsGOfuQb68viDIANn/GZsRgDqPZz84V9huP08dUkpdn7qK9j3G3/nI72IhDqkQmx//edOM29/gV7mUXpwy9Zt2LRlq4GEKPlO8t4HL6YD2cZUt7rf1roBZdSr/ujTLcmLw/5aG9DJynQr4LT890qk9xXkDq6lx59/7jkMDg7gK1/5qrnla6RKeVE+hoaGzDX+lZdfMfd16S9dHxl1838131eeKJu3sK14JPDV1NSI0pJiPP/sszh89Cjbbj6a9hzCns/+NipaWsk/zAOTmtUoLk8s3Z45YNet58CXC6RViu9j+kVoFYb7mD6mjwAZgLql/PP5nEed+j2MMuySNKo1R8Pv1TQ3GI1SCGxIWXsvSjD67nu+H70BKhosEQpDzR0SIJqdGsf02DBmx8Zs8rzel7LUKJfAU2x6wjb4TWjPKioWjXTpOxLM8tEXcIrKfaGo2Ea5SmsbUUhQE6UxImVvLoZMK19yCsET6qb4qbyUL8Wrb8X53cTctIFC5cv2xFF2LC8Egkx3XkkJAWCFzeMSKFSexq63o+v4Gxin0ZuanUJRJIMyAqiyfCCPRpIMHH1aFGNSBKDkJ6x5WQXyIec99dLZ5n9aRp5lqflTE/OwEagaAijZppms0i78Ib93p0gztMLmkkFMJ1iWBFSKX+BGQKeyotIW+NhMA62pudEW+dCqierR1H31/MmFQorrNA3/906/h96eXprdWYTyChEh2JHLmcohrg2WY7PMrxvl0sTeHTt2Ytu27bT9NtBwL0ckzboZuo70haNIXzuLzMA1+QUyE6zrIsZVQvCkOEsqGKoQKCy1Xv6A9srid4xMwbEc9B7rJTszgez0KMM4MhPDyI4O8Nq4lVWwfgPCG/citOMuBFuoWMkLXjGTPAb+JdPPfvYzW3mvs/2q7RHUtOcurD9wP9Yx5BWXmLuoSAb/So1QRkFa9dLfQwDVRZ66hr5zJ6xXOkOjVgDqH/6hB6AIXjqv9OLpl0/i6MkOXCWIktuXsIwte6326LUVcwVlWzRQJDAU0eaVcofxf7sg15qI7kU8gKQ2y6O1ZTKheE4Lyehc1/WMO1cb0eImvObHuXDUAjHu98I1Pp97zYLFpTi8+NgwLG7vt380g53HhWFqkRUl/+i4vFwXfnr3Fy7wKBRDXstOTBKQ9yDTQZDT10temyZgKiafViNQVsNjJUAZo6Pxrng2kocAZQKFmsVoZU5Zk03EyLuzyJBnjVcpw7Lk3Yx4d3aYn40hWF2D4PpWhDcRQNXVsx1oHiTzpJFdkZ+vmx1Ffj51yD3Xn2VHASsbsdIoFYNGpmx/MAtusQ5bvMOC3LLZBvnvzMXreOGNszRkp+wTGoHXXjsHv/onqN92B9PsANStFcrPTwIFkuM2AnVRAOovMXz1PAqKyxyA+sofmwuf2ozoA0rGB0JWbsyb3L67jr2JE9//c4z1dVvn4v79B8xtXW1MlFu+qkvpjAh1h1zYmpubUVhQYPr4w0SmZxkEoDTPScuO93R347d+53fMO8JsBAalW88JZP3wBz/AmdNnoBEnyQRldHx8wjoD7rnnHmzbvo3Xw/aOgla5ra6qwpUrl/Dee6dwhnpMK2u2HrgPNa0EoJ7Hi22wm+cWW4lE801WyQFGxao5l9Jx/sIyH9MvQDni6XZIr31c9B/TR4FuMgfq5uS3CQk5KXD9E0mom1++uYnQCNFEQLslACXgJP96Gl80UuxdvWOBgMJO+IeXBZwmB/sxOzFuo00yAv1n5abkVg+aRsKfTMv7Gr2KFBSioIzCkYZ5lOcabRIoE2AzgKTeWr6vOSUaRZOyEtCz+PltKwTlh6hAgtzlzyXLNWavZ0rn3j17T0HKir+1T83M8AAGL5y25XW1WWEkmEZpQciAT1HUlZZeVzRTcdpWxAYFkSzywrSB7R7vWPQBCnGBrADmWZTzyQAK+EBVodnKlhrJ/TD/yADNp5FbEA0hQUA2TputZwoYmfPAGiMycMs8S1FrDyzt4t7a1or6ujpzg9C8LrlIyLXi2rUOxk1gRmCVoUFYWN2IinWbLZ9zY0M2EhKfHKXyCuLAgQP43d/9Pezes9vmRK1Io/22Il66/TTS3Zcc8JmlUapRtjCNzsJyBIsrGMps4Qf17ltpC+gKjJMPsnM0QicGaYSO2Xs2f4iKMNjQapvrhvY8iNCGHd4HXfmKlP1fNsm1Sps2P/3UUwaiZsjLZVTe2x79Apr33W3z/jSCaW6u3jsrkYCKjMHxwT5bhW+0u8MBqDMEUDYC1eQA1MMEUDQuhvrHcOS9Drz69jkcPtmONAiCNLpLkJrVClsqR/K7GWAMahPmd86j8bj42M5lkOgZB7psZS49y0viTytTe1/netE76tRu6Xl3XSBHbkYa1conk7vRrpygawujXhFEGfJ5HjVQR2AlMKf27QEru2ZHdTo40Bf1gKAPrPzNfv1gbos6p5GkXmj/vq7z4B39wPcZt52nEsj2diN95TKyfdfJxyMIzM/zujazZVxFBP9l9eRZgqm8AgNSWXUyqBBYZgHJGQH/WQKy8X6bl2flyLQKgAXrGhDcQP7dsg2BhiZLl9qq66zxZNIy0lXH04ucfeOZEuedGq3wrJ3wj3/hht86YQgzUKbPTsZsjt1ffPc1DI1OWv1IflYLQH2FAGr7Bw+gfJCxMAL1o5UB1EdxFT7pK62KN3z1HAHU67j65vMm92qbWrBjx3Zb1Ehtcjkw0m+5sWtBIm1roP0Y9Xv5c3/TpPYkEiDXCNMPvv8DdLS34/Nf+LytHCuXQx8MyTVfixY9+8wzOHb0GMbGRtm2w7bB7+jomK1kumfPHmzeusVG2/z3qioqDECFqQf7+vvw/HPP49KFi9ZRVVRVh9q2rShrXG8eKepkjRYUMRTbSqghgTSCKU0nCOUXmgzw5eTH9DF9TB/TSnQbLnyOfHnibzK3oHB9dW+CUoLH/cwlmiQrXSbpqgwyF1mGcSSTccRpZAssxWdnPDc6r2dIz/MZ67WikamJpJrYrMUhNB9JCzGodylIJS/BbUaHopYCojEQn5/DzCQF8dQkYox7YSRLH7cHF5PvfvG3dyKj0ZEMBSkppYWGG5VWvka6CB5nRwbQeewNdB5/3dJcWhhFcynBT1EQhXk09JjuJG2kwZkMphNZVBYAxQJXXtxZdajryI/O0BaYJ86QW15xfgB1xUBexBl6yplLs/6Q+HyCSZohMOuaAIZng1QKblRL6bKeNT6merD3VYYMel1flsKwyeoBZyznl1ejcstelLdsslE2babcc+pdzBIQ5TGNWnr9wQcfwm/99m9ScZcrBTnkl5OXOL/eZFROjyIz0kejtAPpwS6kdT5NYERwbEHAWO8ojep1ZZ2CYClQVIZARS1CjZsQatpsrlXmBqhnWKaLBfE3S9oP7MnvfQ9nz57F0PCwjdJWb9hsrk5Nuw5SORPcM83inxuaUQ7JIBXfa/GWsV4CqJ4O9ApAnfZc+FoJoP7gCXzi4d18OICpiVlcuTaAn754HM+9cR7pgkrkbdyL4IFPAfWtyLJN0ZrQZEaEU3GE03GE0gkvEJQKMCho8RbGrw4KjcDKrUv8E+AzIbmVKvC3vcNzPmjxupXBkmxPWhEyYQuhWAeFgIurUEunjm5GoM8lxpF22/vDv7xjj/rPCyP68kN8zyu6x6Cr4nH10MuwFxDLF2jLd2BMror5AmkG3ryjPZNzj0GGp1wYBdrMlZFyRfFFCdr0O4oUItOTCE2MITQ6CvCYpQzJEjCzkBzfskysVRrvhtmI8hEoKCTvEmCVlyNY32ijTMGqGoKufEu/NgzWKz5kcmXll81S4mM5tPCG/V0kTy7w741x6IruujJ15D3lfdiJId7nAwGW4wiB+c9efg9HT3eg/boWk5nXUybbqmmULgFQGg1ckJHvLwlA6ZvyDhCAOnHDCNTfIYByy5gr7R8lCudHMTXQj3M//TauHXuTbb4HjQ312LF7D2pq6mzOr8p1OTjVby3MsGH9OtsI/sNM1inBoMWJvv2tb+Mc5eMnnngCBw4eMG8ILUKhTj61Q41UqTNPbtCnTp5EbD5m4HBCLuU8b9vYho0bN6KhodHyr/eKi4ts6456lpsA1XunTuEUw/lz56yDUK5/4iGlQQziWoHKvhCF5ZWoWLcJtZt2omHHHTZa5ZhI4YPh54/pY/qYPtp02wBqCeW+KTnj/jhaIndu/gl7g7cXntAFGRRUDDZCRMEo0GPGZu6DnjC2FaXsnILRztUDLYPEE5RGfMk7lf4RkLAFEVLO5TAZi9vIV2Ju1o4a+RKo8t397LP2LQKlMA0sCmIBNfV2atKyRhM0t0tATmmeo2F17oUf48wzT9reFIUFETSV0IYtC6GmlMYbDbIEo+6b0ihUFvUlzsXPJdEZRQZ6eKJRqmnaZrFkwEBWA+OhfecBIff8QuZ4PhsPYHQugL6JFGYDhajasAk1NHIq1282F8ihy2dsqfjp4QEz7FW+Lg6BTBqKBIGldY1oueNeUyi2yEXIuV1qSd3uk29hbmwQJTRUtm7bhoceesg28NUo1nLS8rEa1RJY0AqK2hxZwNBIRrp65+M0xmR4av4ay84MfAOmHqkuaZixcG3UKWhgioVQwCDL/ENCAgvXrnXi3cOHqbhP4vKlixiTkR0Mo2pdK1r2HMLmhz9ro08aATVitfk1txJp5FYAary/B6O9XQag+s6d9OZAxWwVPgeg9tjz8zMx9PSN4SfPH8WPXzqNZEEF8jbdARz6PNCwycrc8bMAMuubx6B3dNfT3jl5kAaIggwRW95YzEiuy33PuFBH/tZ1a6P2rjs33sqkEGS9+sBLoEu/bfTRABsBB88NeDGvzn3MAbII341kUwgz2NK23nPa68Zchf2jBb5jnSBMHxuPjTqxvZrrn2SCfpMPbWRagJvtWS1NabVnaPibu2JYcytVL/on9uN7bK9yRxSAU9o1AhXkN8Msr0gggyifydP7Ch7Y8sFYlIax5uVECvKRV1SI/JJiRHmMFBbwfsSNptl7bnTNAJvS4Y28aXTNRqz4DaWZhc3gk8c9dsm77jOU/fSf9+55h4WjThau+c94R30zncH4+KyNZn79+6/bowd3t+Fq5wDOXOw2F766Tdt/iQDKW0TCANQpNweKAErzaX0A9ZGaA6Vi8upUukpLsh//zr9Dj1x0eW/btq04cOAg8qhjbEQ4h9TO9I5GYrXfolz35MKn9rocZH2YSCBJi0j89de/juPHjuP+Bx+wubkb1q83IJRi21JHiOTAyMiIrWL6wnPP26iV5vNqfp7cT7XdiLbo2Lljh+0JpZX51OY0ktViZVHO78wwjmH0dPeiq6vTgrYF0f6Tcm1X+1f5Oe8YdcLmoaC0EtUbthJE7ce6Ox9AUWXlR3JE82P6mD6mD55+MQC1EqlL3e9CXQP5Kt4pk4WDkQEgBpot3sXcu6Kc71BpuHj41/579/xHcl7z4zWXGZLtHUOBqv2ukjRM3ZLsmn+kES8ZifaYM8hM4GqZX7eUbyTPHc3tx/uIgMl7P/sejj75l7YJcTQcQCXxRQMBVHNFFEV5Qdkm6JkKYDKWtdGpCuICfUYx6ChooOWVZwicBKLGiTOKIsC6Mgeg9H4uKStBvjk8G7B4R/lSoLAM6/ffZ0u5Nu46aIbmaNcVW+Vp1vYUmWRa5+y6ysQpkAqU1DahbstuRGmYDHd3Yn5acx4yGLx8Gr1njmBmsA95waztk/XIo4/gd3/vPzG/e5FWSdKS552d1yx0d/fY9caGBtsIeeeuXfb7F6Hh8XEMDwxidHTEFr2QEqyqrkJtbZ0tN696+kVIRoji7unpRV9fL3khbUp9EaT7QT77aQPJIyOj5rZ39txZDPb3I85yCLI8y2obseHgfVi/7x7Ubtxue9aIv8zIERt631yJbBU+Aag+Aii58PlzoHwXPg9APf6QA1Dx+TgGhibx42eP4gcvnEQirwzRjQRQd36WzLdRKI/M5b7r/nhf58FjcSNrH7xo15RP77hIue+5cz3lnvd/iQS2GFhGIQKgkAeEDAxpZMqAlNoZA69lbA6l9m1y1wRQ/GCuht5117Higv1m/Sz+VmeL4hV447l+sz6DiiM2i5Tm4s2M2Sh1SUkBKsuLjF+0YMLw6BSmpudNhGmUUCuGGszSqJKApCaf6yiZQBnnRr+9ESsCDjeXTNccmJJrrTuXmy2vCygJrDHwMuWIntV1/72cYHG7uWrut4tP84DMVVGBgEJHA4DMQ+6cMRc02i3guHgt7L3jgtLBI+P339M3dZ5gXQwMT+LNI5fx3vku9A9NYM/2dfj0o/vw8ltn8eRPD5ux27h154cIQP2xdWh9JACUV0TiIQFRzbvtv3AC7/3oG5jouYbymlrbz8/mPrE+NDdtsV1JRglAwRYEqqqqMLknAOI6MbyHPoQk9zxtgPv1v/orvPvuu7hj3z6bA7Vz506bjyvgJPlj7YxBo1Df++53rSMuXyNUvOZkZ8i2GLnrrrtQy6M6RFU+UerjJuoazfEtKMizZ+XyNzI8gv6BfnMNFLDSRvRalEKb+k9RR7OB26i5eCyaX4ymnQdw4Gt/gurWLeQnxm0F/yEu2I/pY/qYfun0/gOojyj5RqMF+++OvjLSHftjv2lULWip3HMN1mglPeD8y0/j+I/+GuOaQxGfR1EUqC0NYUNV2OZEUVLbPKXJGNBSkl0AUI6cOSqMlEwTZBFAdU8ChYxjU4WbL5XOWIqM9B7tJPtuD59rHwNm52Pmdrf53ids0YLaTTuQV1xMpcTn+HnZgFp2XgtlaP8rucq51RFLEcmP2n25OA51dtjiHgJZYz0dGL5yDqOdlxGfGLXe3rvvuRt/+Ad/aO58k1REfb39OE+l9/Zbb+Jq+xUDEnKvKC0rx6//+q9b0Ip96i1cK6l8tcjF9My07Ul19vQZXLx4EZ0ELHLNkFJua2vFrt27zTdeS9zKmHB1enukb3V3X8eRI0ds7yZNYtZKZDJkDUAxThuJZHkJgGuFsrm5WUxPT9PoTNropBYECecXoKSmAdUbtqBlz52o37wTpdU1LDNN8Naon75lB8bpjstJxpWMwbFeB6Dkxtd3PhdAORe+xx/abc8nYgkMEQT86Jkj+P5zxxGPVhBA7QUOEUDV5wCoHE775ZBjTvfVnMwuZNwd9Xeh3dkld33x6BNbhx5TXXhXLC4Zj2JwjW4xaKTIgSiNfhG4jfch9uaTCPecRVVNFXZuW4e77miz1S8HRybx+jsXcPZyn+1XEqmsR4FWiwxHbJTUABrbgOpDmxinBaoE0lSeDAYf1Wj4/QDBmka2dF0Gra7L4PVH9HR0MkPP8sAgoKkTe97e1TPee7yj9r0AyDzQ5s8H80GXgTi7xuCBOQVza9RomDcy5r+v0a08HeX+bPe0l5AbFRufnEVn9wjePn6ZRm0aD9693fYb27axEd/84Zv4t9982Xr9m7ft+qUCKNWDFrEZuJgDoEoIoD75EQJQjrmNZ4KUFVqQaeDSKVw//iauvPUiQokYNu3YieaWFtRUuw4h8U0Ot9tvXa+vr7MgGSiZlKuLPmyk9qo0a/nyb33rW7bFg4CT5tFqk3y56EnO+6Q8XblyBd/85jfR3t6OSIgymPwl+Ts9NYNSAq47Dx2yctLIlvIuMSA3PrkzahRKcYj0XQXJcekj6Q2Nbj311NPo7em2tuXLI23Pon36Dv32/wkNOw5Ae6AZX7PMVWtGt9FJ/DF9TB/T30667UUk/jaTJz/NoPEPvtLyC8l/xIwE/lheeHIH0Dvdp4/i0uvPouu9o5jo66KxEkRNSQjrK0OoKnKGTd90EBMEUE2lWZTnywjzSWcuZhnpAlkXRgLID2exrTrLo7OxFp+XKUb7OMXvEpR1jruFDEprarHj8S9h3f77bD8mGfUyAhdJBpv9tTRbfF4hCFBpRE57fs2Mj2KO4EgbWM4M96P75Ju2SIYUYmVVFdavW08FFuU3520vrunpGTN0bDQhlTZgIcCo1f/279+Pr33ta9i2bZt9Zy2k1QEFmLSsrZSudp/XSJeS6kopYN8qLik2AHXffffiE5/4hPXK3g5JeavH860338TzLzxv7h4hLb7AvGgvHfVaahTC5xP3bS8FVM6aiJxfXI7S+hZUbdiM4upaFJRSiReV2pL3VY0tvF9CPbwUQN2M3AhUnMDpugGocS1jft658K0EoJLxJIbHpvHjZw7jyWePYS5SjkjbXgQOfQ4BG4GSC98qH/0QkM/XfkoNnHh/l5N7dvFJkd+SFt9w72OsD8kX/gIF3SfQ1NKAR+7fhS9/6iCKiwvQeX0If/W91/HyOxeRDuchuPlOhO7/GgJltSw3NkAvFiOWoRmqrEcbUSNgstE1Ah6NlJmLogE3ASl/1MyNkmnUhpWKsEKGgJvv+fPQgrwWSLGO2Ebl0pomv6X5bY2KO7ditiMZ0mbICYh5gMsPSpruWaMWOFu87to3S0RITBkxYMZ7/Lkwwq9zMrdCPJFCUWEeAeZG3LN/Ew7s3YjqmjLEZ2O2kMRfPfmGjRbcAKDYDj4oI97iZjn6i0i85y0ikZcDoD4qi0i44g5QZkQQn5vDpZd/jKtvvoCBjiuoqSzHPffeZ/KLYpP1oTJ17+WSwHBzc5MBKIGDFR/6kJDPVwIuPT09+OlPf2qgSKvpCUC1tbXZBrvWPrznBX40qv+Tn/wEFymX52ZnUVRehYKycgz1XLcl3ptb1tk+Ua2trQai9L7e1Qa/69etM7dGPz7xpToL5EKouVWaI3Xu3FnyepzPVVBHq+Mwi5HhQUT4ne2Pfh7Ne+5CRXObueir/fpC4MNb0h/Tx/Qx/bIo9IV//N/9KWULBcyvcGBBKDjDyxkaIvd3Kfl3JJDtjIfc4E7c3lLaVHiivxtTQ33QRHG59Wgj3IJowHqLZ6jntdR4cRTIC8ul0KIkWUQWQsGsbZarZ7XqXkFE11yPtP+4PpnkM1PxgC13rmc1N6SAhkXT7kOoWr/Z5mlJyS4aN4ogyHhckJK2iPxv8znlUSMqKhkttiEDRsu+qvddc8SSVPyzBEyj42MYHBgg4BjCOMGOFF1GvfjFZSiqbTZ3qPnJcYyPM0xM2hfy8vNQWVlpPYIrkZTc5cuX8cwzz1ovofZTeu+90+jvH8Ds9LS5cmg+lMo1lUzZKJFcQ7Ri09DQoLnUKf2NjQ0ub6uQQNnx48dt5by3334bY6NjtFWpcAuLULFhC6o370FxXROKqutRyFBc24ASglKVbd3mXajbuseWctZRC0bYEvplFQagyqrrUFrlRp9WMoaMZVYIVl80xAVeFWQ4au7atPiJhmRFRSkO0cBt21Bn8QjcxWIJXLrahwtXB5AKEQhU1iHQtMUtvc24Pgq00LnLMnAHd2LXF665IBjgyLuRQ9ZGAyHyCGOQgRkjsG8/ichkPw2mUmxqbcDe7S0IFeZjfmbeXNU6ukfUC4JAdQvQtg/Z4kobkdIy9JoLGKCRpSXLbfVItgULeYXI5hUjk1eEdH4J0gWlDGVIFZQjXVSJdHEVMiVVyJbWAGWsj4oGZCsbkalqRrpqHZI165GobkWitg3x+s0MWxFv3I5k8w4kWnYjtf4OZFr3AxsPIrCZYdMBBDbqN9PH69nWfUDrHcCGOxDmtYJN+5C38Q4bfYzy+VBdm4Ex7dWn/dzKSwvQur4BTQ1VqK0uQ3lZEUFkIQoL2LbJ8zOzcUyzPIoKovi1R+6w0SfbT4wyS6t5njzbybK6bqMgpdW1aNx5AMU19Sxvb4RWxf5BBAo9yS/JVu3Tp6XM58aGbdS/ZvMONDAdkidqMyu+/2EJHn+KtFJsam4WPe8dxuDlMzYaJbkoUFBYVGgyyH9j4T2WQYR51qIJAghFfC43zg8jOVfUMK5du2auezoKIGmTd3WmCdiId3LBt0bUJNPlEj45MWHgS6vBan6S6lydS+Mjw4hRD+UXFJr7Xj5lrKRC2nO3VXkLmOlbir+/v98W+Tl85LBt2aHRsKamZnMvl9ufnp+emkQilbbOsMKyKpTVN5l7u62O6ZHK2+ry4/Bx+Dj8ygYDUE4k/HLIKVinaOW7r1TYNf3zzn/ptPBJd7JSCvxri0eerfCgXWdQr7P29BjpvIzxvm5ktKR0OEiwlEVhRJPFQ5hNus10CyLa40nKlGFZpIpP6zhozpNUSzJDAMUy0jt6VNdUjFrqfHjOufspTk2wl/G+bv/9NPK3mDuYytq9sfwbuupMUXfHXVFdaK6XlLzN/ZFBz39SXtGiElsuPpyXjwwNTmgSbn4xCrT/VkMLypvbUL5uEyrXbyJ4K0Ryfo6KbgYzVE5y9dPqdBPjEza6pD0/pNjUM9nR0WEK7ujRY3jjjTfw6iuv4eSJE+ikwp2PJ8zFUApNm9JqYYwyfquI39TInwyrOSpZKdvh4RGCtXHMz81TKWup36gpcOupVe6oqDXipO8LqL311pt4/fU3+K3jBIODtBVDNArrUNm6FVWbdqK8ZTOKq2ptg2at0FTduhlN2/eikaFh227UE0TVtm1D9fqNKOf9oopKKt9yFBFEFVdU2ciTGfHL6Fbsruc1suYDKC1zPD0ySBBFAEXjoKK85AYANTefwMUrvTh/tR8pGvmhChq2TVuJ0j86AEpkxeKVzZIiWunasl+Ox3WV14W67Cf/zE8vAKiy8mK0ttRi+6Ymm7s0OTGLU2e7cI0ASoApQIATaNlp4EjugBr5YaO2o7/0u4JbPIOX+S19Rkftx2aB8WSCYWTkBhgi8BIIiwh0EfhHaRwLcFkoJtgqRZKgK1lYgSRBV6q4GqmSaqTLapEpq0e2vMHShKomoJKBx2xlM1DdjACBWF7delugpLKlFRUtbShj+ytp3oiy1u0oJP8lx/qR0N5piRi2kF8evm8nDuxuxe5t61gGjdixuQk7tjShgEbo+MQMZufjKCspwGP378T2rfyON5KVTmVw8lzXzQGUhNEHRKYbWNipZBwzbAcCULOjQw5AbdyBxl0HeK7l1T8gPjc+Ir0vWVQk4k/qgNlp9J45aq7RuqpRfY0sqZNJZezI+6jxG3UIQYGAlhaQ0GIkH1ZSnWmkTJuGa1NcLRxxnDJWI0Ry39u7d6/NZVI+czv3xEuS15LRWrVvfGzMOrWK61pQt3mndVIV1zRganwMM5KPszM2H1ajoNYpSNlpo7bkBZ2r804bxGtFP63M13613Vb6q66utjRoLpXmk83HY+Z5MDM7Z0uay4tAnWRhtoslfPW+8MDHdFtEXlL9yitE8zb5QxcX2+VHisTjjs/tKPvKfjMYc30kM/UrR7cEUEv0xQ31qasyGtzR/fWeJS1512cKHqWIbQ4AjRDbEdzOXZBHib2o5xQWYtR7/vnNaeGbt35sZeI7K302N9yQJB4WPkpyl91fbf6apME71H4B4/00NrKamxBAcV6W4EejUSHEKY/TzFc0mFXnLsJsRDfY2IxOcRJ72SjTRMydl+QJOLlv6R2NOg1MBzCbcAadXIc0B6r10COoXNfGC951xSaj0r26JNws72EqQG3o6Bv0WqmvqLKW4KUJJbUN5lJRXFVnYKZm43YbhanduJPG3Ea7rrlVNjeMdS+3C62u1NFxzdwopFBPnjppoz+H3z2M1157Ha+88ipe5/HcufOYmp6GloMuLC9HGY00GYgy2Bp27kdN2w5TbmUNzYyfRqrmvTDJ4i0t7KCNGrUpsPYOEZ/JrVEjW1LIWtWps7MT777zDp599jmCp9dx8eIFcznMp3LPKy0jeGJedt6JgsoaCuyojb5pkY2y+gbUUoE3bt5B+3UD09WAkqpqFJVXEjCVMZQzvRX2u7Ck1NKWSz6fWXnfglTechsx90kBKBpaMhxn/BGoZQBKxsLsXMwBqPZ+JEP5BFAagRKAqmL7+oAMy/ebVC4rlc2K5XWzB11LdH/E7zyZn0G64xQiUwMoKyOAWldH4NBM4yiCqUkCKAIDjUAJ+AQIUILrdyOQX0zA5NyKbkUOPvmk88Xgz2+y4AEvBbWHhcC6WRpSLrD+tXy8QJz429z7WM8Cy5KZ+m40pFU8w6gviaKqMA9F+VEU5uWhkAZ4cUkJQqkEpjvPY2awB6n5WezcWG/AaM+2FrRtakDrhlps3NiALTzX/CHxzxhBlOaGHdq7ERtbqi31rv0LQN1iBOqXAaCYxpmRAQxecgBK84hqaVR/kABKVeiLTf0xObqgkxaDykl067btPytZDGvXWhxmrLvdjP2Kigo0NjURGAlAKS9+/PquC6WlJaitrUaBNl1eTZD8DZHSJVAkV0+54r3z9js270ijSnLbu//++w3A2Eg7n/MNSGVVv8XfWvBheGgEQwPOq0D72lU0rcf6gw+YrpmlPBwf6MdA93UDWZLxkoPigZmZaVs0QvrmLL/7DmW9ljRXB5moqbEJ+/bvs/lXG1pbrRNuZmbWOvLGxyegfStLqd9qt+yClsfXYjUL9OEs8o8+5bQxI79BUa6IH+TGnKAcT8jLZcHd0/+zAnnv2yPudIEWomZY/jmflkdrcsDOXPvV0Wka/nYJcb95bvyc80/37Dn/I2bvOjmudm62sPWUm2Rwz3iHj+nDScvNdUdSDAymMFTZVuGqSY1A+IzjyP3SA/6Z7uWwjPUGaXKxmxskty+5XUwO9GCs9xomujsw2duJ6aFezI0PUZlMkaHUa+SWFlVwvvV8mxH6X/aTpb2SXFq97+nmL4n87634XWslGW91K+adIMlaTCZAIz2LOBt/MJBBXkguegH+ZtnxkeXx6JpsEi1hnh9h+elZynHtI+XviSUQluD1ecar0Se5tYXyCgl0SmyESANEflW7uroNsm/wbSqTspo6NBE01GqUpa4exZXVBBPr0LB1v/mKN+4+aJNvtRSs5lBJ2GXicRsJa9i1H+sOPmguhSUEJFpxbWpyynol26+04/LFS9ZDqAm9E1SEckHMLyxERX0L1u27Bzuf+DJ2fvpr2PTAp1HVugXRomJl3RSlJvk2bN+HrQ9/Ds1770FpXYvNEYvNz2GKIFYuef/bv/nf8M//n/8P/Df/7L/GP/uv/yn+r//tf4P/8X/8H/Dtb38Lp0+dMtdDzQUJ5heipHkTNtz3adTvOmTgzzEajVUWoZahrlm3ERUEi2GNJqhEJQQZTBiyvKwnVUcTjO7az0viBz9OF80NnLZI5AO1B5PLSrTSxO/rxduu9781pPLyZYNXL64gPdK5+7149uEgk73LSDWpdp/NphEhP5blhbC+NGqhUL0weob3tVKg3Fwd/4kH7JaVg95PUVFrXh//OGHC9qhjigBJj7ryckHkHz8cpSRd4Mbqnc0ibv9g02Rf4382L5IkhZcGS4BfJqod92/h0orkP8ujXpdgYRBbaouDFHWDY1HdlNy2jxrpc25VRS0YQr2idz9k5AMhpU+L67z55pv46dM/taPA0mOPPYZDhw6hsbFxYfEHXdfzGq3Sb3V0dV/vxsULl3D58iUMDvbzOu0C+a/zvi3oEp9HmsY0UjErQnk2qBPszTffwDPPPGPu3z/5yVOU8d/BKy+/bMBIboB5BJ3a+F0ryD766KPYvHmzpVvf1sITWqFT+ic2MY4Y0291kVOlVjUf0/tPXsHaQQ1N+kznZkNFkKI+H712AWd+8g288Wf/Iy698mOMdl+xEWnNF74VudamdpQbHOXW6dI7JC8d7gHytexQs0X9c8oA8qSCWxU1RFuJtqvcvRmC5Kmg9uLkUR2pSqc61DKJmC3gpS1vpkcGMNl3HRPXOzCuLWaG+q2jWnbvQuL8BH5MHypacRGJRQbyznhQxYdsA1f+5huyy0TEOUbS0X5FS+Ao6NmZ0WHbgFW9a1METYk5bVwbN8NXit2+oAeljMiMYjxtgqudwgsrKm0H8ZLqBhvpKCyvIjDIs8fTBAvmk2zGgd63T3u0ePZBkqVdpMbEIDe5oCYq8f/M8AiGLr6Hcy/+EJ2n3kWMqEdznVrKgdL8oK1+JYWRDYQwHYfNa6ovoYHONiOXvVzSdwSixmNA3zQFPZ8tp+1empcx178k8z80E8BV7UUbzzDeoO2yLreW/b/xxwQXO5Gcl1KWccS03mZJWT4tW055mZJnHaonWEu/ut8J1qvb7FiRWnlIIbK+3FK9aUwO9mK8pxOz5IlZguiZsUFb8UiudyIJGG1qmFdUZosuyF1Pc5Dyist4XmY9zTYqo4n5ZhxKtjpjQnUgpSd3GMU91d9toHx2pN8Wv9D+XnIZVbqUQGeEao6XRpXKoR508Zj4rbCyFgVllcaLMkD1hvKhETCNNGlumY0qEaWp/D4o4009olrIY6irg4qiE1MUrHJb6jt7xMqsdYO/jLlbRCKuVfhGJvGjZ4/i+8+eQDxagmjbXgS9faCyWqBADfNXidQ2vTxnx3qRfN4tIrFufSMevX83fuPTh5BfWoCeriH8xXdexYtvX0DGFpG4C8EHfpMNrZ4GmvaM+ZsnpUEdA9p3qohCoJzCojwvjAK2d41eG8j2nnPtlTyUV4i5oR50PfdtDJ1+B8mJYTxy1xb85hfvR9u6WpQUuzkj7uksXnrzLP76ybdwuaMfVZXF+Md/9Ck8/sBO3iMRoMXnE/gPLKevf+/NlVfhY3tcClDfP7K4KfO1ubpGn07+8C9tX7sIZcSuT30VB7/692y/reT7uIiESsUnyQ7JA20uLVkjkpuXXJSlhySTnJGmkrx5GeTGqQ3gY5RPp370V7j02jOYGhtDXW2t7Y1U39Bgq4kqNhtVsflQknkBe6alpdnmDn1Q5X275GSrW4xHc0q1kbgW/5GLtsDJ+vXrsGPHToYd5n4o2S1AI48ABY0UKUwQuAh4xebjBqS0zPjU+Ki55LXd/0lsf+yLqG7dhunhfrz7jf/VZKLskzyWRYRBo0gztlQ5dZJ1xgZtxE6LbWixibbWNttDSnOe5LYnPazyVVCH3veffBInT540ILX5vk/g0G//pyiqrkE6h68+HCX+t4zIPn6nkQ6yVKRnU9SBU5RhfWePo+v4mwYyNPqkeY8td9yNDXc9Yq6Wtvqm935uGzOSfamL0gdC23b0buU+bM94B+9czUve29rORLarOob1rYzZPPzt2UFu3rvbfD5Fe8OODEkvpBXM9pX9wvasziodGbRQleyzDOOS586uz/wmKppbqP8dz6ksfJJs+Zj/Phy0CoASE7lf81MUasMDiMsYnZs15SmSa5bmyWgUwJQJg+bHyM1EE32175AE3DBB1NRALxnGDbua0Dcm9r7Gg0ZrdJJMpmzRAxmrJdU0WmsaaeASRNGALaquQ1GlQg2VZaG9r7ik2LxofmnsJcEsUKHvqWFIERqIYFom+7owdOkMes4cwXDXZczHBKCyBFBZW9JcvRXF+QSLNNIFikTrea+QdvlyACUSgNKCE1qRb4ZtisWLuuIMwZiuBzA4G8C18QABlHZyD5rrnBY12PVrXyWQ2mIrtDlF6zfF2yslr5b0mhkyCqo/CQAZEwJRtr+RXw+8LwCgybdmePDeHMtndnKMRtgc5qgkJwly5vhbPYlKm/bXihQWG2ASgBIPWJL5x4wTgWWS4rWlwj1+0whfgnFqkrz1rlOQCZjJvWeaoF0bCNumwanEQhzmKx/WJqcFtoqXD57ySyssHbY3FvMggKVnCkpKbTEIzWWyUlSvt1eAt1OOt0MGoCh0B6+1G4BS+1sNQA0MTbh9oJ47gVi0FHkb9yBw1xcQEIAijy4k+leETL54ec6O9nir8J1cBqAK0dM9hL/8tgegQgTqmw8RQP3WhwZAqX3IZVfueiXRECrywyjlUfMpZVcrqGNE6bS0Mttqs38rAdQsARTbgQDU4OWzNhdTcu5OAqjwBwigJC+S1H3D1y5Qdl23OYla3bRh217kFTkXZ+XddVTdnHLjFIDS/ND2t1+wJcw7T59AMJ3ABhr5cuOroZFfVFhoQEmu1DZKw1BHMNDS3GS/fd2XW+7++fLj+0W+3s49+kEASkBIbtlaaU/flqvepk0bbWVBuSZq/tHU5KS5aGvOquYoae7R8DBl9tSkueIpX/Je0UbC6kwrqWvARgKoDXc+QrmchwHq13e++W8w0X0VVZTf9fUN9h0DXdqigzJScaiDTXtMafuM3bt2Mh2bDJhKf6dstM+VjUCe0v0f/+N/xJHDh8nuQbTd/Sju/Nrft3mv0kHKrp5/f0vzV4RyGf8m5HGTtSUWNLIELRM9nWg//DL13lGM/R/s/QeUZcl5JgZ+z5t8L196n1m+qsu19w7dQDccYWlAgORwhiAJzlCiRjpH0u7Ont2ds9LR7tldrbTnaDQz4gztUHQASBCE64ZrtLfVprqqy1dlVnr/vH/7fX/cm/mquqtttSPrz/xfxI0bN25E3Ig//i/s2WPW1kvH7CbQGLvmFlz1sc/z+wy7eu99GP9Vfvm02ToKj0hInZLSOTQLxoEZ1/lh0+h4bW4sF9JrBGwE1qTbNNgObAKmmu2EKyAlN+tM1rXAEnWNGsMX8FP77Uy6EVxJDzLpYGXOiyWNIPWJELleKtkSiLu+9n80map3WRraCpxKX9vlFXof6XXPgdJ3U8HReUHaJejMkz/C6uQZVKiQ2iGMUmQJADSdKt7Zg1jGcaJngIW8gNmXn0V+YdoKkHrNdEaHdhYSeCjkiyZoVRQ0jK9FsTppXLRCYSohKMQvIKbCplGHSCzBBmuLHfI6fv1ttr1oLE2FV6MBDGcDGvjdGO82sd1S/mgoNr84Y+udNPqhngntlKZpiuW8G/2oVmvoCDcwkm7aNuSqFN1EUmE2ymfX1LMJ7OhpGrh6LQDl1yCtg5pZD2C5qNEsNkwdBLc1jUAB59Y0AsV8Yn50T+zA6MGbsPsjn0LPxDZWbAegLI/eSf60PepbXa57ZI5td1SI7J9uASp7/KZ5gvHiuqZHZE2Yud4X7xkJOfn1g7ggKPVIhRFLpJDs7LKNGrReSY1sYW0F2aUFM5XfbtTdNejSLiUEVSYFcKWISnFRz3GAZdjC5gPKFnudrlm+4xTSKZZnTVUUcHI3/Qg5G70a+T3Ptr7sMpEAVJX5M3fmJJYnz7qF88cIoAjKXxNAlSqYtYN0n8I3HziECgFUtA1ABTwAdfli+MEm+yL6/l7ZuiSAyiQxPbWIP9YI1KNHUQ+yEmob8w8QgFI3TTIcRG8ygkwsjBTtKtue6my/G+QVSiVbI7qvDaDuIIAavPwAypti9W6QARS2BwJQ6ki4AEBpBOqX3QiU9URfbtJodTyC3OIiXv7eX+HcMz+zGRVSdq762BetN1ydVvomlDbeQ5egjeyhzNHoPPNR7cf04efwwne/jrmTR+ml5dY5DQ5hiCxgIBCg9lPrnjQCNTw8dAGA0rtN3rXZ7VqmuV4+8uW1gYnXYAETjS4JKGlkR3btpifW+tOF+XkbdVLa6Z1R9GeghEye++XIZgh09WJg1wGMXXcb+rZfhUS6C4XlOUw+/wSe/uYfo7Q0h4mt27Frzx7bDl2ASe/0SfGRmw57166s/f195ubnm08CVYqTzqjS2lgp0hPX3Y7rfuGrtkGLZsYoO/1OuH+89Fql6TLU+bYgVBZqbK/Xps+a7vnKT/8eweISv10aa+tF5Cthm2Ezfu1t2HHH/UgNDFJMv7reqznWIcsV6WCUG1XqHnmWneLqEioskwI7BopsBKnK66K9V4MEmi1V0bpZAXFPD7UwlX6VA7Ppl2x1TR3qssufk8/KKa8KumtZrMA7N5EuNYu6TsWvyverjN/yK/8ZhvZdx3Kr5R86301lznvgMuoYV+idUeA/eiNQ7Z9En0mFIRQNExQcw9EffAMzrzyPEgtdb3e3CanrrruWAnzYhsh1Jk82m2PBXsccheOx48cxNztnPf4pAiPNdd63fx8OHDiI3bt3mzDT8L62MlXP044dO2whpxqJChXGl48csfN+dJCpdknbLIjaka5lU6tiDHdgx14KuDtspKVrdAsLGYUihZ5fzi4bXVBe3dQ0vUPzVtWQTz7zMJZPHzPgZO+mcqPtftUjoTgJaQWbBFChOnoTTYRdYtCbJvgk2Dm9Sv+sH9t6WjbNzz1zIclFo1CadqYRq4UCMJRqoYf6j9Y9LRFQndMIVFmHuUZtq9eJG+7AxPW3o3Nw1ICeH65fcS9Jr3q9Rdg9J2aFtgs1QGQpNRI8WtypoWwthJQA1AiReg5lSlFQsPKrXmT5kVDQXN9apWLTM/SsAJb14JL1vdWgakQoHI3ZaJNGntS42nQ8NbReYpQ0A/sUkpqylxOQUuPN8E348L6Fyz+VJitRfFbzmCWkbOQ0njBlLEZQJsCkd2nOfft73kvStBQBzPkzJ7A0dYaCXzuPvYjpl561OdTbtg5vAihGr1ysYHpuFX/3g6fxtw96AErnQAlAjeyklP5HPIWPbADqh3+EpADUBAHUXVfjFz59k41AbQCox957AGVlkaSyaaSyZlYpo9qhM4C+RBhd8TA6okFEJAhei3y9ru22RumL8+dxRgDqhcdRX1vCPbfswi8TQO3YohGoJH3pZXrowwWgnv+bP94AUPs/JQD1NQegLuMI1AYxSaFYFCuTZ/Hkn/xPmD38lJ1912xR4e/oxs4778P2W++1NaGKj3qznZ5DlYoWZYmUKyuHXv647y5XyiSmLbswjVOP/hBTzz/OdvcIlamCk3daD6y85XfXdtyZzgy6u7psC/M40yt5r+lrMclb3hcQ0KhVRyqFFFk73qmT0tpRlS33b+Tkmn/l6IL2R1HWj1lcOrS+Tm2+NoPQVDl1dhby7jBxbQuujRuy3rS8AmWw37Nfp5aozjJ/ulyTf5rBYcsDGD+tndWMk1TfIDSlWufppXRsRKbHpmnaDAXKaMl5zWw5d+gxvPD9v0Ezv44du3ZjO/WIsfExk9naZKWdlCaN3F1wbtZFpLxT/L/73e/iqaeetHWxA9Qtrvvcr6F32x4b9VB++bMsLkVtubdBls1t5Gexc+ePXV/8pHvIyof/vEz1Dvpk186yYfVoozPPd1TcN636tWcceffosBGnjV8F0eZz09Fo89I5+OVHuorN1HAX+mGdcL7N1f5dyLotH7JrlKawumBnTR5/5EGsnD6CWKCMa3aEcfOBBJ54IYsnXgnaDsPbb74TQ/tvtCn3AkF+ZPSdpEsIkORWlrDEeqt6NfvSE7Yxj0ZztQ5UIFpx8KJnI1WKv31jixTLqPQHL3ZKu14hERzijzYAi4ccJ2SGm94166q5Ncm0U2Xc8Ec/ibBMhQ+sVQJ4aC6GxxajdlzM4LZduOnL/8J0OOklkquavmvf00vfFfpg0AaA0pdUURZw8oWLCtLkc4/g6b/491g6ewLa0ekzn/kMPnb/x633S6NGKoDaZUe7npUrZQrOddvdTEJUQ+/pzk6b76z5xn39/XZ6uEhgS0P3GqrXwk1tZeqTBLHmImvnHglnVQZNYdCI1ZnTp3DslVdw9MjLqFP49k1QaF59M8YO3myjLvFMl6eEe8l6h9ReXv1eMvVMZOen7eT4yeceRXZxGnkUkR2JoNpBhZ+AJrVYR3qeYK5FIBoJoDNSRZIAKhpkw8qwtBV5byeBIEHqubUgao0ARjodgGJ9Mz/6Iu1kgosCaKUk1tlRqoRuC3QdyHtmJYBChe+IhdG7dY/ly847P4HusQnqzh6QeANy6eWvXq14ML0CPxIYOktG0+HWZietsS8RpFTYeGlai8331RQ5ASTmvZUjNow6gFDCLT00hsGdB2z7ce1WIxClFyhOroEVqNJ8YL2YbGGoPJIpQKxnkg2gyqb5MOGmHJLp4imz2XDzkzUKZcPrVPKs98gXlPZWV86lkPjhCkSpgbZ1WMb8EHqX/x6Z7zH5I1ALZ09imQBKi00FoHSQbsMAlDcCdY8bgSoVCKBmVwigniKAeh7VmEagrkHwli+4KXx1FpL3PhnvL6n8+N/QANQfEkA97wGogwRQbgrfjAGohwxA1YKR9wxAmY7jVTdHKqOuFqqjJU35oLVOmq6ntU4q5rpr1eQick850iirkl0JxbA+N4WZH/4lVg8/idb6Mj566y586fO3E0C9CyNQfp15F8jCpqzwp/BtAKi4A1A3fPlrBC+bAOpyRcNkjto5KmN63+N//vvoLLyCT9/dj/V8E88cqyMf7ENieBe23XwX+qkAWaeRvgGVNcVDeRNmexiOxk0uqlxK3vmkTXrUE15YWrApS4tnjmHp3HFbM5pfWTDFSsBBHUcCSlqfI9Bk06TJbjaIZ4+E7VBYdc754CoSpZ1uEd6TX3ViipU2k4WMj0hZ5qYzUV56Zl2dXPzWkqc12jV9SW1+jQqr2mQdlG5ubB+qtfqGm1hlOUpAF02kCEA6EUuJ025tK1k7usbIEd4XSNLaXYF+c9caWO3gyviLJMcFJDVqMHvkOZxh+3v0Zw8gzPq5Z99+bN2yBYND2g3SrVVrJ6UlzDx2AMqN3Nn38QqJ7P4hu9rs4plnnsZZ6hqZLXtwzWe+goGd+23ZAD+klcEN4nOWc5s/loey2x3nJG/Orpu+mzOM7H4bWRj88U2jixxl2K9ZfNO5ubu+O6/UzqrTsukO9bZvq7JJ3rxW+0s3ps+1xa5dtvueac+031c+k+XmyowLyy87fMAAt/8O89tSOJr63ySQdgBFcdOmNmr/da/C71AvrCBYmMZoZ5HAqQPjgxHmUws/eGQNjx2LYBd1m5233o2ebVchmspYh71PKtfqkM2trmB1dgrzp46Zvjb9whOsJwHrOOqKtpCOtEyPilGHitE9RkAke4R2rTWP8NqZ6hd3doEmZzo3imXKak3Bc6Zdy92u2/1s3nfh6rsAS+Ug/vpcAt+e0nmEeQxt342bvvIvMEIAJf3JAag31t2u0HtPBqBMeHo13BA4hWWNIKG4tkyA8BgOf/+v0CjmrJfnq7/5m7jjzjvd05cgfWz1MGkq2eWm6elpPPfcs/jRD3+IY0eP2jzqjv5hjB240ebCDuw5uFlZLxMpZ/SrBlwVc/HUUZx87EFMH3oCizMnURpJIr89heXxCJqsIKnZKnrPVtEzxQrdlGAG+hNVJIJsaLyeMS367ktHEI9FMJdz65g6Y7ApfAlWal8BclLRkR8PnfmUqwSQr7p7/R1Aga86vhRAscqGgrU7zsZqgIDl4Od+DYN7Dth8XzUWG4L1EuSEPn/VUFCwaVGkQFJxddl2T8wvzmJ58qQNrRdXllDlPS2OlDD1y5ALxwlyCU/13Gnq5Z57PoOdt99v65yEyDYULT5HmUKDbs7lQjJHL+7u/5KkMBwrRDdNw8qDuO19Bp48YGbgi2S3GV9ZfL+v9653mwTqNDK3SPCkNVDr8+cxd/R5AqinbVrB1i2j+L3faANQ+TLOG4B6Gt/64fOoxDKIE0BtrIG6AqDeEEA9aCNQ7weAstJtRHWWjXqQjXsIvQmCJ7boYabD/Ckpnr+LSXVOLKpTEdGunGuI2nqd/M++juLRp9DKreBjBFC//Pk7sGNiAKmUdpIU6ckPAYAy5cptIqGNF+aPvWRTuw98+pdx45e9KXwEUJczCrYmkmBgiaBm+qUnceKRB3Cgdw7/8ssDaLSieOiFOh47tIrTCwF077wGmdGtjEeHyRgpnMpZgRWNTKkzSetpkt19tm7KwJlkDknpE/ipV+u2O9fq+dNYOXvczn0rra/Y2g+bYmSdQ2UDNH4nkck3yTqGZXJezGv7FmS9Rx1DapPFGwCqDUS5SLhCpjjZo3QS21mEbLsadDfwTv82csSw3NoszRLQOq0Y3aK24Y+9L55gW0QwJPCU7rL1ptqKXABJ4EibRckMxzRVyfRrXwTT5I+XBr1SpPzRqPzkocdw+smf4PiTP7Oe/4PXXIfx8QlbYyX5/1oKZ5TPjo2N2QiU0i7yy6pM5YumHL7w4ot2HuBLzx9CrH8MBz7+8xi66hqkB8csf9Se+C2Vy1/G0Y+n2ZX3nrvcdA+ye/e8BJr7xrVvd+52vRGeZzd3P9xNtw1//Eib/p07f+zaHwV0QMit6zHT+KJ7DXU6yo+7tnVAdu3YB10CW8703mngySuHG3bGQe82N8Zfpp6nGQ6QCSIEoLT+JxzSiKRUA420BtHbFcW2MdbtHQncuDeGUqWFZ18p48HH1/DSVAw7bv0odt5yNwb4beKdadaFmssfhcHvW6Vesjo7jeXzZ7F09qSdtSa5Id1jKBPD7QN17EjXkfRGgwSeVJYEoNQp7UAT9ReaPnByAItgyaoL3+ULXJ/0em+UzYqASorFid/BLzXefbnJz2o1iD8/k8Q3zwlAFTC0Yzdu+dX/HMOawkegz8RYnl6hDx5tTuFTD0CtYqMrxeUlG2FZnT5N5H4EiyePYHxkGLffcSfuu/8+7Nmzxx5+v0gjVM8+8wweeughO79nnfHV4aU3f+V3seP2+xCg8mHKuFeZ3gn5Qagx1IVGYU49+gCe/frvG8Cs9Sdx9qYkFncR/bCsd07VMP5syUafIpUmInwsHmmiN1ph5WugJiHH8NQL0puOooMNx1q5ReCj4IMEUC1kkqygVvFU0fw0bFY6YbASAddM1q2J2tHjti9/mQ14nuHIp06017lMN3zpaxi/7nZr3AQYJFg3groE+UJdi6SzVL6kpJyn8JEiVs6t2z3lrxqTAJW8UDyKlpQF73nJFmWXtkhulAgaS1oDF8aOuz6O3fd+Bj3j26FT3k3AMk+VQnkXv+4Xe714twml16JLh+ue8xvEV9HrvfNdJuWZFKTVOTYC0+ewNHXazouZ3QBQI/i9r34c999ztfkvFcqYmtkEUDUCqJiNQH3+yi58KmfeFL6OqUMYnxj1AJSbwucAlJvCV3vPpvC1lz3XwGpkOk6goil7/WQ15K70eiX09cpj092UkrtWqWOp1EAuEEVlaRp47JuoHX+aAGoZH7tlN75EALV9ot8bgRLp2Q/JFL68N4WPAGru2Is22nOQAEq9tpd9Ch+TItkppf3Yz36A6Wd/gtD6SVy3pYwv3ZfBSF8MK7kAfvZSAw+/UMHZ6TzW18tSlzezQWWPrFGbVN8wtt70ETuaYfiqaxEmqLKpR96H9T+vRunV5uhaU8E1yl8qZFFim1NcXrDOrOL6Msrrq5YfWqDeDqSMWQ5M3isefL8tpCc52W1W2vm9yHJT/to7BY74LQWEtFmDgF80mSQYcqx1dSECI7djqg5U18gRr/kdtE4oyGd0bp42EJICaO8T2etdvqi063JD7pqj8+dcNq9dXHWtbxGztaznnnkIp578KU49+7i1oddefz1GhkfQSYBmwNVTOH0dwI3cxTA2OoL+/n7d2NjmXyx/ApKaEXPm7BkcffkInqOOgWQntt9yj50zliGAUh0VwLB2S8BAAILfVaMf2nhIU8Y1fb+xcU2T9+Vu1wIn5k42d4Zlz7trAykaBdJ35LdzQETf03UG0mLXeq9Gcujo7pm7Fx97RvlM/17aZFoG+h9e5H8Xo3a7UqlyoK/j8k+3XWl0/nzf3t02V+div3zeDjXWezbKQAtl6lD1RhUDPSH0d4UQo5KU6QhhoJf6UDyMZCyI4d4gRvrd/Y6EK59nZ2t4+kgZDz+Xw7GZEHq3XYWt199qa6DSAyOWf95LbFZJheVkcdJ1Pq5OncHMkUNYOPGS7Vq8qy+Cf3FVCXcMVG1EiJLF018Uz7Z0txkODLlr26yKDzgoLbntRqC0GYRclGaXYu+BdvLKtT/Fcr0Wwp+fdgCqmM+zqd6DW3/9X2JYMlXhMA+tvHkhbkzNvELvOwX+aKrVKq4sY/HUy9a7vXD8CAprSyhTYFeI4NXbpcJx333345d/+cu2/qmjQ/Pm3z9SYdLaqe9//3v40z/9E8yfP4/OviFc/wtfNQAVT3favvuXE7UHQ1RE8utYOnsMk0/8FCcf/h5W4mVkd6Qxvy+OwiDRUx3oO0XF9okCEqusWhTaHRHtrNdAMlAlKKJgU1gS5pEgupIRJKghFVjvi2RN40tEqLPF3TQ+VdbNquLZPHfiEkytB1DlO3cSQEk+aTMKTe2zsPjttJPdzts/jonr70D/zn1sBNMmyF2392bIItd4EmBRAJdWNfL4KAXOc7aboICipuihwoDVZUKB1yD4q40kkRuMYrUHqFLnDEhoMx5BegkzLR3zVfS+mEdoMc9nwth558ftrCZNtVRPpAS+EuPHxJexRhuO5Hb7G5DyRnSBV+/Cv+fTa77uTbzjvSIpMZoak11axMrMJBZOv4Lpw8/YFD59j61bR/BffPUTrw+gdhJA3fwFD0BpBOqiTPiHTmqAlGaVswsA1Aju9UagEpkOzJ1fxB8RGDz4KAFU4N0fgfKLmcJVlXLAiYpEjOBJSgTlg+bY68+924vBa5RPK7O8rWTmq00sFuvIVRsoa8QgEkdrZQatxz0AlV3CR2/ZYwBqx5YPKYBqWwPlA6gDn/pl3OwDqOrlA1ASlZpCVspl8eRf/SHmn/4ert7awq37orj1QBzd6RAVQqBQbmGtEMRqPkozjGwpgAq/Qa1WwdJqBdPzZZw4s4pyMI0t192KLTfeaRsUaNqa4rvxWdss+tO/KU9iKcZSkL0RAbObMi1FWfekfG8q0Pyx50QyTKFWkAJNItUNY8l+x1J4zc7vqBEmySD+uHv6vjT5s/HMxgiWubv4KnjPaqTX2vvVPlj8nNLvgIHiKrMdLFzElg5nV6D6/rOUg+cpB6deOWydDNu272BZTtvIkoBRXUCG+eOvuVIcNaVRHNIaKfrRdDGFKWVYAESRlHupWNzYya/JxAgkapRTI5HuO7j4yP8GUFH8vEpoee6Z+lP4TgbpX+7yLy8Kx/kx/xYW7ebHmT6Zzfx6V/5z3qWI4sK+i/QL+45i/jll3vvTx6GpZzTvw4HbC+8rryL89jZSSSBiU0PJ4SCvg7QH+M3lz0yydffyusXwyLq2M5Hkl6b8+GCsyjbo2NwrOL34Mkb6mtg1HsO24QjBUgS9mQj6yBlbG84Q+V01U0fpEpUrLcwuN/B3D+fw4NMlOxOzd2Ibdt31SYzuv8k2FQtRbmrzMZVHrYeeP3MSK+fPYm12yqZ9Lhx/0ZZ+7OqL4XcIoG4ngIqykgv48Ku4rLWckJveT92G71mvBDBTCuE86/h8KYylShArdNPMIWW//GokayTZwNZ0A3sydQwlGjaiJVJcfTL1S6aXJ2u1IP7idALfPEsAxXI3vGsv7viN/8rW9qusmb+Nb6/nPMsVet8p8H/7q5+0Vqkka7ttnZ3TKhfQ09Vpa5IGh4bR1d2NFAGJzm44cODgxk557ydpGp8OR9VOOS+8cAiFXA5dg+O4/pd+C1tvuYeVSHNlXaG7PBRAOKodmOZx+vEfYvrZx7Bw4jDmh1pY3J/G2ngEtSRBUbaJ/pMVjB8qIpLju6MBdMXqSEfqCKm3yISsRqSC1tOSioconEIEPC0DRJSfpkSlY1KoJHjd22Vs1BlLF4UJ/U+u6UBeYEev1kPBduabywewWGCFZQMSTyTsTAE11Ls/+jmkentR54MKz4VJUUFBo94aKeT55QUsniSQfuV5LJ86htzcDOr5HBoBKmKpCKrdVCR6oyhnqEh1UrmnoCungigmWmhQ2EkwNClwQvUWOlab6D5XxdCLBYQXGTEiwwOf+CXs/+Qv2a5KtvudfR/xFXot0rdRb2Z+bdUA1PyJl3H+xacxQ+XBB1C/9xufwMfvucYyvx1A/d0PXyCoTdsIVODWLyAwsouFonwZ68SHhNTaKM1SWpamUPvRH29O4buTAOrntAvfuwygVHkZQHu7p/D8TxGnQpeiFijwpC3Kk1Ie6NkadCMvAJH1Xjq7a0jddbnexFq5wYa+gSxBVI0Nr1GU8npllgDqG6gagFomgHIjUG4Tics8he89BlAaHfcB1E1f+edvH0D5UfbyVOqKKZ5UFAVW1ufY5vz5H6Dwyo/w5fszuO3qFPooA9ks2IwAJVt+680oZTLziYqVpmsXSnU88kIRDz+fx/TMOmK94zj4c79kB49rKl8oouk59mYj9003aeOaptll2ru8a49MJyfrsxOH0M62hu83gMIbBlpoOuWfid1Q/GXyWqZ3z9aoKBA9vwFCHGjzp3G56VsEcd40L42gmGnsgTkPxLj3uvf54EOmH4cL3Hy/tF8YZ8+dpkbsimtLKKws2QYBSmM8kXTTnZgpyhb5M5BEU6RvKWBg6VN4+uBe2sX+6JzvbsSANvx7cbB8F1iw/HcgZQOgOEdn55+ghH0su+Iv6678y48BEMbH1t5SBzAW2BDwCLi1vpsgRUDIZ0XKs3kAxtpw+jFgQ7t0H/95iwdNi5cXN8VHydwIz4uhu7/5vICm4uPCcnHSPfNvcsiesmvFyYCBpXEzHOa88+F5qzdqOLd8CqeXjiBfnUF3pojbr04akMp0RDDcF8UwdQw+TL+eDiRm4Aq1Ql3pGPWKZ14p48nDecysR5Gm7qddEge27UH/zr1m1xTaSrGAudPHsTJ9Dtn5GesQXjj2AhoEeAJQv72H7yaA0lokfbqNz067puvlCGxOZsM4mQvhDHmmEMBKmfpOI4ga09VUvlBfi5JZPFjemwixvKdDDYykWtje2cBVBFLbUnUMxlmfGLCAlOld7lUm4zWFTwDqbzSFr5DHyO59uOOr/7VNG1Udsgi1lckr9MGhwC9+9XdbWsdSXV3EwEAftu/ajW1bt2Lrtq3YsmWrDXdrs4gPAkmYaYj96aeewu///u/jxPHjiMVj6BwYtekQuz/2OQzs2mejLBJ4l4W8cms7MJ07jRe//eeYf+lZFNYXMbszgrlrUsgPUIixsndP1tB3ukKuIlSmsGXj2huvoTPKSmACXeI5YMBJo09xKkua9bteVs8MwLbUdmuRAuWacOdftFlvHIDSOigHoALYTgCVpszRmofz68C5dSd8tOuQlAtNF7nhS7+DruEh1KgAKUkKVwJRjY+2mV+dPmPTw84fEjh8yaYBtQh6NNJUTYcJmoLI90eMqwkKAqatHmNIah8aquAWNWYUnUpNG4nrO1NF1/kawqUGIplOXPu5f2LbDdvWvWxgNzL3Cr0mqbFVWS7mslidmcLMKy9i6sWnrPfVAJSm8AlA3Xu15X2ZAGryAgCVQmz71Qjc9vMAAVSAAEqF5x9VrlvjQ5MKnwBUVQDq/AvY4u3C94ufvgmxNgD1gLYxfxcAlCkXHskqtlGnkDpZ3EYRAk/aYc9T716bTHFRkE42uLVOTWQ1Za9YQ5F2Tf8SqWo6ADWD5uPfNADVJID62K278cufv/1DuY25lPMLNpG4nADKskEfy1zsfWpHVqbOYPbIs5h6+kfoqhzHVz/ThWt3J2AzhvhMe2o1vUZZEKQCtpZv4uT5Br73RB6PvEi5G4xgaPd+XP3ZX0Hvlp1uNoC9l4qip6CrnbA6KvmrfLRLZ3fc5s+AhsAKQQyvDSwwHAvLB080bUqYnuO120hg03TgQNcee0DINt9pY5tyxvhuXG/4oVtN7v6GPd4zzJy67ukdyhgv/jKNzPTS5F97bu2kltAv8d5nUSZTcY2Ycq/6oPfomBCm3to0N/rBj8AHBB7USamd+WQ3UGEmw/PYPCp8XSt8/TIaUv3lz4EgOWuqFp/VOxTmBrggy7f5dc8YgPDYwjPFWfFxozF6RmFsbP6h0RoPRLWP3GyErdEdMxU3utBUOgxE0a9Cd2nZJLvystPlLH89L04eKUw6uH97l4ul2PsuMmlR+XEjdSwj+mYqTzIlrexadvfnP2P+zO7cXNjAemkFs9lJvDJzjDJlEZ+6rQP7tseRiIYx2h/DxFCMuovqnheafgSgvPQpR1eyDfzshTKeOlLCyXNFgrGQdcwO7b0eE9feSj3wIELxJObPEECx7cwvzpl+M3f0kANQ/VF8bU8Bt/W7KXw240evIVeozyxXgji+HsbjCxEcpTlXDSMaC6E7FSTQCyJNHSgVDyBJjkcDrA9AvuRGyGZXGphfJ5AKNnBtbwO391dwC1mbVmhWgRKkd+llAogrfNdfnkngbw1A5TBKGXHHb/63BqDczoLuGS/7rtAHiAK333Zza3h4BNdddwPuuede3HzLLdBOPR9EUm/W7OwsHn/sMfzvf/anmJycQlffEPbe93ns+ehnkcj02ujTxk5ul4FUaU0AkGepwD75V/8Ry68c5g1WkoMJzN6QRqknhGiugfFDJRt1idOuURgtiuyKVW0EyoSAF14ngUl3KkLAFLS1SwsFt4YpE2OFpO4WDTlh4x55dTqUPJvClw04ANUNdGsUiC+ZWgNOrritzSXc9eLxa27Bzb/2e+ge20JdcHO6iBb66jyEGQJC7baobT61eUiAYLGaDiI3GMHizgSyA2GCJsadLVSk0ERquY4g07c+RjBFgaKpi0YKmEUnQuE28UzJwGSkqJGwNDLj2+wE+Z233YeWABQb2Y1MuUKvSU5hrKOczxuAmj76PCZf2ARQWyaG8Xtf/QQ+YSNQ2sa8HUAdumAECiO7Na/zH1+eW+NDU4B9aRK1H/+JASh3DpS3jfm7CqB8tcGF4IcjVSVD0NSXDKEzErJNI/Rt3P32J15N7q4a+pZN1Zsv1JCl6bu3hxGIxtlCTxNA/c0mgLqFAMrOgbocB+nuJ4D62iaAYpl1CtPlJwubbYAbgXoRL/ztHxFAeVP4tImEpvDF394aqI28M4tTcN1Ixwpeeej7OPvo32NnXxE37Y3gjgMxjPSFDUC9VlIldini8PjLZXz9xwWcmiqh3KDMH9uGnontyIxsgXbj04YQtu6FrLUyep8zN0GIgRL/Pu3GVe/cGtrdLn8CVPpn5Gm6Lyl2yqvfklAjNZuUZ3PxnH2L+24Ky8sN1h0/LP16ruYurxuPX0TOn+7qeV75D+qZtkuZfol3arE88D3MQAEeBywEEGTSzcCF4IRAiMCD7Ko3jA+jLZBB3w4IGAChnR9C09EEVKJhnbsYYbhkC8sBFx+o0MWFzV+bitb0wvD9Btx6rgvSZOQuNtIlmeORUmfZ6iWz/Z6zuRxQ3vughFDFnnFuur8JUmyt04bdXTsWGBa4cUDH97t5T6F44XqR0fstfUoT2Qd3Gkmjq92ztxNka81S3UYdLQB72MJp6xnaLCF6v2fdIN5leHpwtbiIhex5zGXnkEoV8anbk9gzHuOtAPq6ohjui6Ejwe8WdmtCFepGcLzQNaNk7zg+VcPXf1LE4dNlFEpUekJRdI1OWGft4L7rsXD2hO3CV1hexPTLz2CWIKrBtO0iUPvt3QJQ1FEYLb6K7g48TeZD+NZkHE8vRWzqXjQWJLAL48Y9Mdx4VdzqfjrJhwzU8ZW0Kg+r1InmCKBeOlnFd58o4Pj5muXnVZka7h6q4ub+GnakWF+9/NE9raNaLgfxV2cT9k6tgRrVCNRv/Tc2KPBaAOrVeXuF3i8KfOTuu1q33XYbfuOrX7X1TRIwH1Sq1eq2wPOxRx7BN77+11jO5jGyax+uomK+nYq5pqKpF82k6WaVe0ck4akGLbe6jPOHn8WL3/srrJ06zjstLFzXgfmbMjalLUlQsf3xArqm67YWSF0SoUAdvfE6OqNOqEn4a/peKh5GR1xCXLvvuQNwtRnESLoF4iprgDdqS1s6fJcq/Wrd1CwBVJ0VfntPC13UgyRUZvNuLVS+0gLrs8Vj9MCNdkZK71Yq0arw/MY6NE7gaZZK+bEffQurp0+woa6iQDC4PpHA0nY3PS9FgVCjAMkOMc5LdaavilKaihTvCSTW4kEUKFBa2qpGwpWUXKlj2xNF9FCoNSh0u4YnMHr1zdh2y70Y3nu9xUEKwkaCrtBrkgGoOgFUwQGo80cEoJ4kgHrWASiCgP/8n92PT37kapPiOgdqambZWwPVDqC+aCNQVwDUxQDK24VvA0A95E3hC19WAOXI1A3L/hRlQF8ybLvr6XDcDSXBf4nV/1eT/Ei9qzSayNYaWPGm7GljGtX9zfrkApLi3Iol3RoobxOJyw+g3vsRKG10pJGn57/5hwakBEYcgPJGoNRJtJEXb5L8KPNBiz5/JBtfoWzMnj+O7mgWX7gjhruvjdssAWUXP4P5dV/Pka/rVCgbf/xsCX/2gzyW1+tsV/lZtamCNvOhkid/bstoetY/2yw3TcwuyPqgUrSkCNM0f7q/qUC7a8+/+fZ/ZHgWM138nJvvrnaGijK/2QZQ8UZANkY+aNe0MKVP11Rn+bgSaC7uT4BGz9BUOFGCE02lszUzCle8AVAEelz4el6h+CMrdpf1LuzfZ9xMmbcPKdPLZ7k52wXXLg9oMyXd3ZMfI7PIr10Z+VaXGy4/N7Jyw75x1+zG/HMAxYETuflAZcMPv6Ndq8fRBWDkx8i7dKT3eFZnk4Pe4q7NlJNvN/Lu0p8jzzR/G3fdrxnO3k4CO8I+ipGXxf6POTibd03ffto3g3J+TMbI5nv1yQfhog0r9YVGDVOrpzG1doLlpIJx6hWqU1uGqUMwuzRFr1RtsRyF0NMZxq7xBEGVOsUN2vN+E5PzdRyfrOHYuQrOTFcwu1hGkeApHElgYM81mLjhToxdczNinT02ArU2N23r+qdfesamvzdZ5gSgfssbgdJ0Pe0GmKsF8MOZGB4kn1pjuYyGsX9bDNftjuF6cl8miFhUyyVYWiXmGB8BJ9UjjTzbFuzkxbUmXjxVwRNHKnj8sM5La2BbVxO/uKWM+4YrXge5y3xN6VsoBfHXZ5P4e21jXsi5KXy/eWkAdYU+OBS68cab/vXBgwdx//0ft0WDH2RSQZ0+fx4nThzHiePH0KDA1TlQQ7sO2uiKCrR67F2B9kqbHN9JwaNAtvMElpZsJ7SVqVOorK9ZQ14cjKA0zAabACNaJoiZriGRbSJIDKeFjDXGxc4MYLsj0lzZdMJN3XNxZAWiXx2CKwDVHXdrmVzU/Uhvmk5kOdCVrwTsWfnP6Dm+wwQM7+m+ekPUu6F4dvT0oX/HfiQy3WwkwwY0tZvemSd/jDOP/RDLp15BoVFAkWlZ2pWwHQVz/QxYcdIUPCK2UmcI6QVNUawiRCHXiPD9iSAqBFMNmtaFQ//RfNN2IOyZqiG2XiN+q6F7Yju23XQ3usd3QOd/mDC4IhDekFSG1VBrSlI5l0V2cQ7r89PIL8ya8tWVSeGma7Zj59YhUzjUwbCeK+LYqRkcOz2PBhW1cM8gAmN7gXQfvw8LxmUnVTDRu/Ux334Ftqd8OaDCWcyieeYFRLLz6GTebdsyiL27RhGJR1HIFvHikUmcnlq0hePoGUVwy0EgnlIl8sJ4PXr9OKq462yRHu2ul4ygRxtFWEPs6rUpIWLF1+J8Iauhlg5doKBYJXBaKtWQrTRZ16XcuEfk0ydnZ8hUaFulHHD+KJrLMxQQZWwb68WBqybQTeAY0yIez6/ozOQC82EKy6t5JBNR3HrdTmzfMmD3KLRMrh16+SxeYF6pZ7qzbwAj+2+ADj61UQGm590ik+lMrEZkCjpU+ugLyC/Nm0wb2HUAIwdvRCgiRezNfK+LSNEmB9imqNOitL5sytbxh76Dyso0utJhdHdSgSL4VRr13ZgdLk4kYksDSebO76x72jXs+RMVFCtStBh19eBXy2hWimiWSxT6NQT5riCRWIggOExlKkLljhAErLmIBmKIB+NIBJNIhpLoiKSQjmWQSXSjO9mHnlQ/etOD6OscQn/nMAYyIxjsImdGaY5jmDzUNYGhjOORzFaMZrZjrFu8A+PdOzFBU/axLrqRR8ij9DeS2Wb+Rzq3YpjPDnduwRB5OD2OwU6Gm6ZbhnZeD3WO8XqMdr6X3J8aQX/HCPo6htCbHDTuSZBpdicG2M4NoCveR+5l20WO9aAzTo51oYOcinYyrWkkyYlwB+KhBNu3BNtScRyRQJzNTZS5xLbMA3WqA1Kybat1cp3ltM7210xN8SPY1/lUFZ1VJXlaqdBeMVPnVxrbdZkKfIl2XtfEJV4XUTLTsdzKdDOTXKG/Sp3haRdjMe3Vhs7MEtcMNEgXcEw3cdO7r5Ed3re4GrPNZDkR11mOGz7b1DmCMoEzsu0gyOtGS9Mkde35UxgbzysshU3W++zdil+V8VOcmb460ySuFYyL1TzLaw6Fao46Rpa8jlx53bNnkdO1ua0ar5fXkC2v0BQvY01ccuZqaclxeZHmIlaKzlwuLKDUyGG4P4jtI2EM9Yb5LVo4eraGlwg8XjxZxtEzZdafKvIEH/q2mRTrNc2ZpTqeOFzGTw6VcfhMDau1NLq27rcO2i033mU8eNXVdkyAdI/86goqxbyN2ubYfubYfrYop3qTIVzfV8OWVN10p6lCGA/NxfHgdBRH1yPo743ipr1xfPzGJG7bH8OOsQjSyU0djFExmVuotDC/2kCWeo92UdeomfwN9mikk/rqYo3pBfL1IHqiTfTFW+iwc6cMjvK7BGyt1ZG1CE6su1130339tvGXDpU2WebJGO/VV+gDRARQN/5rrXW6+pprbM3M+03q6dB8Zh3S54ShE4Aqsssry3jphZdw5PBhTE9NIhTvQN+WXVTMtyPe2YtyPmusESOFo54xv0fK6O0UQJZyncWTX122TSQKbLCr2jZWQpOVpDoQRy0ZtG28wxQCQWo5MuuVBiuUGzrXewWikjoQk0pJVENPVn3cVLulUpDCUMoVK5Z9gosj6q6tHvEnWw5gjY2ywtSGE8moDUCQ3FRAASgDUWyUNcUj2dWLvh370NHd77aBpUDRmSbHfvR3dqYQ22wUR5OY25vA0s4Yin1hxNebyBAIxYoU2kybOpQyCw10zzUQKxAkUnGrUKFoRgO8ZloE1hhO5xzB02QVKQo6bePeYsQGdx/Aztvut1PlnSxwab8iEF6fDECxcaxRqJay68iy7GkxbH5hxjoKujJp3Hzdjg0AVTcAVfIA1JwBqNAGgOrlB3o3AJTorX7ITf+uSbr4eV07V3fn4vtvjux5K3Asb2p9DUC9iHB2DplMpwGofQJQrJMl5tsLR87h9OQSGm8RQLl4bsbRXW+S5tfHWee7WbmHUzEqkBFEqGFTzWbMfN9k/yHftGriwJU6WHKUKwvFBpZZuTV1r0HZotErfxqNC8V7mBXW7ARQgXLeA1CzaFVK2D7ei/0fYgAl+S4ApRGiwtKcjZz076QSdfAmOyfIZiG8TdJIikbHK7k15BamkV+cceCHIG16sY5JyjeNQMQo99IJ7ezGPOG3KZSbdqiues81EK+tmZfXG9ZbXiDgrTeCyCR7CHSGDPD0ZYYJfggw0sN2bWaKTDeZveT+NIGIwAjvyT5AHhRYIXBxTBBjQIngyHiLxwRKXQRA5FHZCYTGyOMZgqYuAScBJpoEU8MESEOpCQymxgjsCX6SI+iNDxHgE+zE+tHlcWfMAzrkLnIm3s22R0zQE80Y6EkS4MUJeKIEfAJ/4VYUwVYYgQYbNaafGIDfhvlTd7vkSV7ZgbwCNwQdAiPFGsFKlcq8x0VyQWbFY11LwS9TwS9ToSdnqeBnS2tYFxep0Bep2MvktWMq/MYCAe5ZF0aepgCDC1cssFQ0wCRAIWAhoFQkOCJQIuCoeqbZGWcBEgEkTXGrCax4bCCIMtrMltwceBKQ2QAzMpsujKrCMeBFpluFAEc71lUa3vsM8AisEbTJrDNeYsatqLha/JkeYweAjAl6ClUf/NCsOgCUr7B8CwhVmT++nWAoR3u24gMjmQJGNEs0PWC0RlAkXmkHSQJIciuSze6BptI8zQWzC0hlK8vM0zJ0qPFQj0aZAtT3Wjg9U8PTRys4MUVAshxkXWtiljrE7LIOZW5gtN/Jqan5Bp48XMJzJ2oIJzIYvWof9tz7GduJTyNP3dRlo4m0ySEdpq8NmColH0DNOABFWdfbEcJNBFDaKS9bDeCx+Qj+ZjJhQKqvK4z7bkjgnusS2EaAp/XpJ6cE5lpud0DpWpIJNM5TJgjQnTxfwxr1IMkF7cyZIctfjrpSvtREliYhIOtHC4N8Z09MI5dssxlIngDqZYK2E9kQ60MFnb0DVwDUh4RCoyOj/7q3twe79+xBIpFApVKxrZPVOGpRo9/D9l5QnYJ0bW0Np06dwrlzk1hcXMT8/AKmp2dx8tRpPP/88/jxD3+El158EaVKGZmRCZs6oqHacqmA5fPnsDJzHoW1FVM8E+mMTUl0w8+O3mpy9KymhBTX14x1BkWtkLctzWupABrdBCQdQVTTBDaDYVRoj7KihQgeAhQM2uK20gzYlL1OTd2LasqE6QHGmnO7UpSSBPQmNaJ0qQiy2vOWzobSVuXL5AzBU0+CQIoV1aVLa6LcNubial1nVtQJnPowSACV7h9BJBa3HaxOP/ZDO6RRArjeFcHKtjhmDiRoD9smEIPHy0gt1LE6FrHRpv5TNXSvUEAEQgamtElG10zdNoroOVcz4Kj1UBqxklukUIfOAlFP0OBV11oPkQ5P1KJmRwzkUkm9QkY+gFJDUCSAyi0t2PlsBqCogHR1EUBdSwC1TcqrABQbAwKB4x6Aam6MQO171wCUQIBT1f2/NlJBkVvbp97w5W5dgtwNF5r/+zbJVQxiDNYfAqiGNwKV6SKAmhhwACoeQ5H5JmBwavKtj0C52ivejLcDRoC24e2IhDCaimK4I+rVb9+/T/ouVcaxxqe0fsexu25QqWoQONVtrVOOrbk6RjQi5Wesy1G907XsttsXr1qao69ZBZRZ/ghUq1qyEagPM4BS+5QngJp/5XnkCaC0aYbO6ZGM0QjU2wZQ/CQa8dVUwViq00buO4fGEWbdKZSDmF8qY26hyLypG6jaPqpe6RAV9iaefqWKh18o4xwBk3qjRVK8NAtgvUDlLR/G1u692DtwPXb1Xo2tXVdhJLWVgJrcwXYsOY6BjjGyzFEMkvs7CKg0itOh0ZsBdCcIZuK96Ix2IxXJIBlOIRHkNwwIsCQQAUELogg1CVyaBC5Ntt9se6weWpETuHMjFBr90KiJAIKBFSniVL4FMPIEGAIcAh9rBkRkd9c+GBFoEXgR2+iEARqf6U6wIr/rBmZWGc4KVgpiKtvktQIVcbqtFdx9gZ9skYq9he+UfQub4RUFcgh2BHRKYgIGjQBp5EcgRuVBozUqj/xRyfdKs9fuuwuP5Oam18nUH3OFvxrhcaBHI0Fu1EijNQIzAi0ajRKw8gBLzQGVvOWZ4sl4E3wY2CDosFEY8ga4KIoXmP55LBUWbBRmKT9H+xwWaC7mZ7BQIMvMzWA+O435nNYJTZEnMbvueHr9HGayZ41ns+dsM4a53JTzq2fz01gsTDPcWSwV59w7PfAi8LNOAJOtrFCOrDDuayjU1pmeLIp1cQ7lRp7MvG2WCORKVPDLzJmKpBAaAeqFARZqTbEJMo/JGgAMEh9rtEUbP0Qo66JR6kDRMGVLCPFYBAlxnLIvyvKpzT8kJzSaRl5eb+KFU1Wbkleg3pGKZWwUtTPRYaO5S9kq616d9SxoslQy5txsCTOrQfSzzm+57jaMXX0TUn2D1rGiw38VrkjnpxUFoDQCRX0xy3ZTAEp3BaBu6a8hQhn50EwYD8+EcHI9iKGBKG4/EMfHb05ipDeE54/X8I2HCvjTB1QOga3DEepyDkRpJ+QXT1bxzZ/m8dSRio2OjfWHbVt2LwropE6UY7pOna+af8n/XZkGgZvSLwAVsNGpo2thAqgwy3L1CoD6EFHg5htubPX192H7zu1IJjuscIvS6TS2b9+GvXv34cDBgwam3k0ScPvhgw/i0UcewfzCvJ0Izqp5wSiU/KytrLARaKGjt9fmiI5feyfCHSk27OrRqlrjqYY2wwZ9ePtuROMJ6zF0LYj/+9aoWixgYfI0VgjQNH1q4diLtitTqSeIyt5uzF3lnQPF9wQJLBJrTfRoN76TZURXagjXmhQkIXQmA2wQteEDQH3K6kO+GrBNHzRQtcvbTU/2V5Nz1FlR2mlvgaBrItPCUNqF49exLCv5YiFgG1NkCeQatQoGduzFwc98BcP7rrcF15rX/8qDf4sK87IYb2B1h9Y8RbEyQWWKwi+ca2LoiA4DrqFKwaUpimyLUckQIBJgqclRJPVKixVfrvuhahMjhyvoP6FpKmUkKdRGr7kVW264E+NX34Iwv4XN6fWfu0KvS+oNV7lWh4B2Epr1tjHXJhKNqnbhG8bv/rOP4xMfudqUvtIFa6CeR0278O3gvVt/wVsDdfnPgfIGP0yJVUn0VRevVPJaoyyUKfJn71bLQl9S7mnzn3HKvyPtQyd2gbu7m9RufxOkeNlr2fAvag3Un9oaqHFbA3XAnQPV1YHF6SX8oTaReMStgWrtfKtroJQap7Cp00W76SXDISq8UTIViHDY5tmDCglaK9Q/ZhinBT61xOscn6K8a6luONDk8oV1rRVFrUn5UhdnyAMoNgeo4PSz8U3yPhVl+gzYeguXtyL/K7Si7hwoPKE1UM+gub6Ee20Xvjuw491YA8VyqPS/G2RhU76rE0ubRzz/N3+EuSOHbErygZ/7Cm7+1f8c0UQctbe9iYTLA7PxXToDsbBKJXieyujkGVuDmJ8+gXQrizv3B/FPP9OFtXwLP3iiiOeOFTE5X7bvkIhrp66I9bLXVOxWyygUQhjObMdI5xb0EQxFwzEDMlL2VGo2s+zCvFPp97/lxjf1zA0XL9rt9zee8S0kvcODFEZeaXXuFgHZHdt0Mf8e/zb8mz+f2uzmz1ncn5tqpvQpLNltZ1e79jc78N8hll1u7t228YHc5WZ++Ms2x3vCxcPu657Yv+NfKzYyN2O04ebZjS9yd/9yU1o2XM3dke/iu7vM33D1HnSGZ7ef9qf4a8/JqnizBjuvpA2L+3a+DKRdeo0zxZSYumY51bXZPT8C93TWwzTl7u7JTVPMBHbCNDWlWGaYwGfDza7Jut64L/b9eGGYH7rR9Ket2plNfIfsmhGjd9umH9QN1Gl84kwRP3lsHdPzFdRqDQKqJt1byBebBKqU+YzjYGoEY13b+I4IAWoepxdPIhBaxf5tCVyzO4nto0k8ciiHR48GKHNuwPab7sCWm+9GR08v6z0RymZGopRbx8LZU8guzaGcXcP5l57G9AtPsgwFsKM3it/YVUAcdfz5iTCOLFO2MJI/d2cGn7szjW0jEZtWKAClabinZ6u4zQNWHQlGlMRPh8mFOu9XCeZbdqzBwR1RbBkKW73XTshas/XtR4v40+9nCeiaONjbwFd3FXFDH3Ur6nIl8lwphG+cjeM7U7HNXfiubCLxoaDAbR/5WEtTFuqVon0fLSLVF9IZQjoL6qq9V+Hmm2+G1klNTEy4p16HBHJOnDiBmZlplMsV2wJd4QwPD6Ovr8/zdSHNzM7i0HPP4oEfPIBDh55jwa2ygtVRq6o3yAlSNc4CQxpN6RwYQvfwmO1mlO4fZSqo5FPJUbzlL0J/mf5B9I1tRSQWM8HLm+5lpDdV/pQZ9CgltloqYu7MCazPz1ivxhwb0jNP/BiNIAHblk5M3tiB1W1EPv7oCgt8YqVhG0p0TZUNiERzLcQYP7bv0NEr6VjA5t7qkbm8eqqBnQRQHW3BtJMOetO0vFzFjUBppGmkE2yML0zPugAUwdUiw8yW2GgxvgM791LB+LL10rJlwuHv/7WBqADztzgUx+RNHVgbi6AmwUChFy40MfxyGanFGkoETcWekG0UUewKoaXdZ0R+LaZ/cXK6hsFXyug5U7Fd+jR1oZfvPfjpr9h2nInOLgpSKoRNfk/35HtKkkEqJ95n9eIvdg2MeTBBZTf1Y+XO9+cn970kTU1yve2LdpbFwunjdnjkzMtPo8nvKgD1L/7p/fg4AZTK6XsHoExlpyll2SsPbJaCgQa5DqrZvFNGsFkiBCCHypQrVbr54EC9/C4E96vwtKV/hMUzhhqBQb3ZQbODSlfC3Fstlj3684GCntDTb0Q2hZdpbjXYEBmA+k8sqy9uAKhf1CYSGwDqIQKoI28PQFEhknIkRSZGLSMdDaMrqq3Jq0iEsozvAv0sMuqr1ImWaSd4atLEOu9pZ0z1NCpHrVOX8VZoGjGgbGtFmB9hVJtJchcqrR4CKCoMrQyvMyg3+nndzesU8495ZRmr79FEsqMD4bUZVB75BgpHn0JtXedA7XIAasuHEEBRfqhD62IAdZDy7aZf/T0HoNh+WJLeIrF0eTa9K+AA1NoK8mtrWF+cx9zxl7B6luVjaRIHRqv4wj1dODfXwLcezuPcbNEWsidjaX7/OL+D2iKWd5Z7jZQEWH61jmggNWrT3iKhCL+tgAQjqvKpP8s3L+Jy9i0eGXwwv7TLND8ecPDCkKMfzsafBy70Lv+e2fmskdl1z126ZzfN9vDMk/37157dC0P3fSgju7l79/z3y0e73ffj4kTTA17uin+02xXbLoZqbmZxP961u+ddWXjm7Ln5Nn1i1xZ4kse3e+4GNjx3BzwcINm8vtDuAwSBCGOCB8liAQjZN9juS6Y781XP6Rlet4MPyRI6b5q859x133fXJh6+f89se17ir/0ZARm9zwc8m+8UINK1czM/9G9239386znfXXGWv83wLb/MdNfqkDeT/s9RF3riuRzmljQtj7KJelChWMeTz+cxOaMO86atodvWs5s6EmVbg8Bl6Tj1nRlEI1WMDYaxdThJvxWcX41Rr7gOEzfcjq0CUL39NlOonbScY+HMSau75dyqdT5Ov/gEIxfEeFcMnxnLEaDU8Vcno1ishDDaF8JX7u/C5+7uZD0OGoDSCJm2TM+XWxjh/XHGQd9HQlZpLNPPOvWlKgFUnTqZRqNV9OS3O60ReeDvHyvij7+TRS7fwO6uBn5rdxG39Gsd2tsEUBs/V+j9psAX/8V/3aoW8nYoXavudi/SMKjNH11ftaHXrVu34J6PfAT3338/hoaGbKqftgVtpzpLz+rqKk6ePInvf+97eOGFF1Aql9GVyWDnrl249tprsX//fvT09CAej1tF0zO5fB4P/+xnePDBB2yDiAoLdEfPAELROCoEYJrnb5UyEkY81YnO4Qk790lAKhSJmkKukqV460cgK9Xdi1RPH5KZblZwHVTYhki8QvhmSUp/jenQidbZZSpBpIUTLxNA/RT11SU0UsDUzVTA9rDhJigySaLCTcGimTkZVvaec1XbYCK+1kCgTlWR0bEe6ojbYEJgSMBpW7cbmdLjiqZfR2SXQrVeDmAm5+6kYi30UADpOevNkjPJAFSBTACVo75cr5ZsBEo9tN2jW1FlBT32k2/j5BM/srVP2a0JnL4zhVJ/GIEK40MBkCT46z9VQYQAbHlrzLYzr1AYaJRJU6E02mB6M9NAnRmRchMDxyoYfYHKcq7KshGxqXuaUnPw536FQHfcdv3biKRPTNPbJ5fmi0J8Tbni+9F0RjXC1msnVjqYHo1aSjGzckI31ziSPYVQdhcK0y5B9h5RIOgWlQq4a/RzafK0HQY4c/hpbwRqhADqvkuPQEU8AGXnQGkb87cLoFwOSuVwwIXKORX+gACTznUPVFncywgHSogGCmxg8wi31hGur/CaMiSSRTRcYMMjEOVtt63RGIEEi46+gwBU1EBAqdGLUrMfZbIAQ72ZstGWBuJUOmNkggSDGi42fuwuJsVW31MvaamDZfEcaj/5MySmX/J24fMBVApLPoB69AjhDGUGAVSQACrwZgCUGlMaalgTEW0G0yJ4qiEdKTKZCyxf52geZYzPEjQJTNUZLW2JHKE9yucSzMM4WTuWBRAh8BHY1DQ+Kdl1TS1qau1NjddVmlpULmCVYB71IlvfhVx9KwqNYQNSdQLPFmKULWEMdHUinpvDys/+EisvPYHi4hLuvZkA6gu3E0B9+M6BshEoD0Adei0ARa3sYkXqzZKi7ZcZKZ+lQhbrC7MorK8TSK1ibeYcVidPYPXMy+gOZ7F/RxpLVLBePFVCrlBGjPmt9UXa5EFTwbS+xl9HogX+IxmNPg0yG3XQO9Pi/ym7VEb5RyGkX30KuxbA8G0NyicbtZFfmQxT1+qSEsSwez74INs92elD4MQ9e9E9Mn/cG+ydGy/33Nw9c5VfM9218+HKje041+ZXbpabzEf5sGyV4V3IdNaL7P49shRzPa8m1clkZ266O7tj349T2M2vH5buKzz5NyDg2enoAIDz7+yS92q+nbv59VjKsL2L9xzAoKkRGT7nRmWCZmoqm0ZmNHvW3CPOXZtImTv9hyPObtf+c3SjmsPy4YEpvkdxMdN7t67N7qfHrp3p4sZ85H3LULvp8tXcLiD3fZzV/2a89q0+bdzzaOPSe/5i/yJz8294/hiHptZNV5qoCWywHU4lgzh3voL/6T9M49FnVliGajZtdVvvbltjp++n6Y4L+VnqM3MsryXEqTBJB4l1ZEzmjF3nAFSKAKp95FlJLuVyWDhLALWgESgCKLabAlACdQPpKG7sytn6qodmYmhFI9i3NYLP35XBvdd38PmAgSLtcGopYHgaUWpo0x4v3aoN6uxWerQ+apH63YsntTlJE/fflMC+7VGbzvjgUyX82fcoS3IN7OjUCFQBN/dpHZwDULNtAKpsu/C9PoC6Qh8cCvyX/+FblMMUsDW38YKEspSz7Px5TB56ArmFGVb2CDKdaQKpCTsr6pZbbsXwyLBN89MzhUIBU1NTBEEP4qGHHsLc3ByVuRIrtvby1zzYKOLJBDo7MxgdHUVvby9isRiy2SymJqewtLREIJWz6UodvYMYv/FupIcm7NpVQwoGChWn+ErxcELOBCYljbZK1fkfyXSGoKnLWJslXA7SRhT1as2mceRWFu0MkuziLFanTmPl+GGsLZxFfiKB9V0EUTuoAHZSUkn32aAWwhQa8bUmMgRRA6er6Fit20YT9ifBRgVMQGi4k6BI0/soSENUMJ3s8pREpneBwOjsinbda2E0Q2WNQpeyeOO+KEsdebHAylzQZhMUVPyWAzv34eCnv0xQ029raM498WNMHn0axZ4IVnckMXOQ4K8jiDiB08DxMvpPU9kkaXOMQrdb19UgONSW5dUkzWTIpvY1eB1fbWD4KIHyZMW2OW+WKkj09GL3Rz6NLdffie6tO23tk21b/lbIfXgaLmHu1zkKwOla3/9SZHnH25Z7LC8q33l+t2q5YMI32pFGmGVQ04FKaysok9XjLAVQZSeWSCKayiCW7rIRTSlpvuJiklPkA0ABWJ/eESi8kATepQwuT53F0vmzWJubsoXzsx6A0mGwv0sApRGo1wRQ4Q7Eth9E8PZfAEb3oOUBKFeiRLK5uPtu/vWrSQqfFAsdPMg8DKwgGZxDOjyJZGgWseAyARQBA5V+p/yrY4Ph2jdQW67GXd/Ne5/37fy3ukOmpdjJlIsqBr8bImyk4qi2ulFsjGC9vhP5xhZUCLI0UmXrlfiMU0cvJDcNkHd0o0EQRABV/7EPoIY3tjFPdBNAMd/+2BuBKgvM7bwRwbu/bAAqwEbMD9vPnfZyqQ6MKJWVXtaJnvg60qFThEWvINA4wpussNDoeM3SLLAUCXUhFh4kD1PpHuR3TlujHm4VyUvkaRYjfiuGrlTp3VJ4q80aG9wCivUCCmQtWtd0ZpfGiAGqXH0LVmssD6E9SMQm0JmiIpKbxuIzf4H555/A+qkFfOSGXfjKF90IVOotA6iaB6Ae/uABqF9zI1BvF0AZWdRZVvk9y2zX1pcWbAOhwhqZ8n99+ozVv8rqPJLqQldpp2KlNbnaO29L927b7CEWEthv2OJ8bds8nz3P7+7OIFL+tOeQD0js10CKXwc8d/NPu7u8gJyTVyotHO8Z+20jOlz4Vkfm4n8vr04a6Z32jNzIbWH7ZPo5P7cUeLVDpsjTXW4sCizrAgJu6peNXIg90OC7O7t3z9y0fkZgwm3QIdDh1taIWc8EMox1z3OTHw+kbJoCL2S7Zri0q/5tgBDFkz8b18bOLrCktOlCprl593z2rxWQjLYf75fkWS55LbrAbfPiAj+vR2/F7weAVIyUb2Yyn4+fLuF/FoB6dpXuBFCpYdahXUhHM4gEo5TvLdvcYjp7lvrMMmVgicKwjgTbZsmc8TYA1X6Atr5lKeeNQBFAlXJuCt/Mi4/z2wXRS4Vrd7JgHfbPLYXR2R3BzXvj+NStGVy7uwMr6w2cmqnhyNmqjUCpb7UhACWTXCOQKmt3YupxRR0ZU6c+1AhiLVdDTyfwhbs7cPvBhO0w+ODTJfzht7W5WQsH+hr4ta05XNMtAEWQx2cuBlD+CJTWjutomc0M8xJ3hT4wFPhXf/mzljZvqFVK1nslISkxqUYqS4Vt+dwJLJ1+BfVCFsl4DEPDIxgcHiYYShsIkv9SqYzV1TVMnj2DhcUlRNhoa8e1ruExKqh5rJw9gTILsHaE0+hVPBY3waXtRIt8TyAcQTzTh96tu9CzZSfSA6NO6VZ8WHAEYtKsIBpRMhClmJNM4FHg6mwJO28iygYqErWFxLrnN0zvhATWtAZLZ/HkV5awOnOeSkQB9VoFcy89g9kjz7BClVFhRVnelcDqRAz5frYeGqCruzCUoRp5ihDQxLMEUznmw1odnXMNAx3RItVExjXM7Owgd7Fd1oYSnXGl1K+0Aczngcl1YKAD2NYjZdayx0h1TOTWQBFAaQofdTB918FdOv3+1wgIOrEyeQLTTz2K82dexNLOOLIEf+U0G5lSy+JST1BxIAjUzns6z0pblgvshSkkgkyP8EGN8dJom3BDBwFU35kKoqtVW7CcyPSgf9c+7Lv/ixjeo/OJ+C0Y1lv+Fh4o8Rt9xgZBtYp01oJQjaSVCcCVPo0smR+CaSlTKgvavjmsM1eYMYunjmLm6CHrFKiVigRESTs7Rn7Vw6OyXmc4suttOrhRz4ojyQ4K50E7y6pn625khsZtOqKEvzZtMIWHaVPy9KzcLxf5o5+axy0AlSMAnDv2glsDxTzQQbqvD6CSBqACt/8iAgRQzCzG09Vx5a/+XDZbzGWhTd+K5VcmORSoIB5aRkdoBqngJO2LBAtrdC+wiBfNjAR1GGEDEeZ1mHkXYX2MBHVQNPOQprYb1rvcO3yb/z6xftUbrnxs2ohLrcXvYrtRyeR1k9CsGeO9FKtVJ5XTJCrNPhQao8jXRwmuhng/Q9gWoxLnRsfcWiqRprOxfK5MovzAnyE++eKrANQy800H6f7AAJQ3he9uTeEbtHy7ML4EWMwj5VA0UEZ3dAE9sfMEk6eZPzMItjRNTxvZ5KhEMj8EmCKjiIeHaO9hnhAwBTXipDWnKqMFhPhMpLnIZ1nBW+rAcADUr9jKG4EosfJHO3lVCAq14LvYYF2gYmGjVc0E86qX5aGP5WcMocRtqBUSWD76fQKoZ7F8eBZ3X7sTX/6iRqA0hY+CxlKl93w4RqAqHoC6cA3Ul3Hzr2kNVOKdjUC57Da5r7pXzK4hu7iANdY9KTfr02dx5rEHkZufsQ4WdS5qKpQ2HIjwW4537rItvBMRTT0lgKplMZM9Y4v8TUZQRlaqUsg8mcEf9+e+gBR2U+CNpfB75sXujJ+yWtdmsjFwdpmst54pIGPghHYDL7ILUPgAxAMdtvCfYMT3swFwzL/C897NBkAyzs8nNdEWb75HQCUaYW1X+Lz24++Ai7v247U5auIxA23359wuNO0Z/5rPXhDGxrXnt83d3keTrv7/hdTu4Dw6utjjBf48s50uVezflHvbxaX8vxG93efeS1K+iRVX5vWJU0UbgXqMACoYqqOvYxgTXTuRIoCKsv2QXyf3GlguLWAuP4lCeRVh6qLDe697HQDF9jCfs3OgbARqnSDssADUEwwygG4CqF3JPKoEUIeWIujtj+GOg0l8+rY0do7H8dSRKp4+UsHJqToKRQH3MOUumwIWeOIo1mPNJKLOxLauNxLDllgSGeocP55dwGIkjy99NI3b9ieQSQXxwFMl/KfvZ9EfaeD2kQY+NVLE7nSN7dWrp/BdGYH6cFHg//XQSbZJbJCrFSqiNZvO1KTGXquWbQ5pjoVv9fxpFFcWbGtXjcDoEE96ch+VNcH6f6nsCfR0ZHqRGhhBun8Y6b4B6+FfPX/OhlAFptTL728zrul14XgcMTZEmvLVNboNHb0DG+VEwElT8pKdGdvtyQCUSW+VKfsxU38ia4i8OF1OUpBS7DSNQ8qsGnBJZzWmywSXWVbSQmHJtjXPD0exPhZFoSdsZyTVNa2PDVB7lAIEJdF8w7b6Ti/SXG4gsVpHZK2BKCsoZQP6UgE2xARRUeYuG61iNWg77y2R+6nzjGcsGyhYvDBdFmwAqIW8G4HSGqheglJt9SmvCycOY/3Ecazm5m3kaZ3CQiq1A0lN5AfDyA+pl5RJpJtAn6boCUCF5Mc2yWB816kwl5qI5euIr9dtKl+YAG38+tuw5aa7MLT7atvFSmt49E38+L0psjS5B6x0sWzJptPEs3PnkZ2dtF24tDNdhYBI5TaRSCLRkeR7WBbpW5PLVH5ES2ePYf4kFePcuhNIVoA0mhm08q5R1xBbfJ2DFiXre1fpTwBehw4n0l3oHBhG19g2ltGtBqYy5PTgqN1X2XDFjj+K9ltJ6+uQgJym0s6dPYnlqTO2dbMOELUpfG8RQGkEKlAr27dQVK3W0CIAZfVXgIAfMYQyAVIOseCqcdTMZSRCc0gGpxEPZulWJUCikhTQxggCAFECKbHAkxRKHYhJFoilyS9hWaL3OvJrrCPtFrdxl4Z21BJIqBIkiG3bX4Kpurb8bZV5j27M80ozRQAxxEaI3By06WyawlY1ztBPio1d1EKORioIrZ9F6bt/ithZbSJxIYBaYb5pEwkHoDSF72YCqF9Fq2sILZUZDzD5I3A2NZH50hFaQCaqkbgZ5t1ZpjTH/CBAD2qdSy+VyW4qAr2IGXjidVDTQ1ycAq0ieZUN8QKB05KBJ6ri/BbqLrfccMTKY3WIf1II7abyiXkkEKVRqRLzqMwGuUZA1Wissk7XySm0Igcpc3uRPX8Gc89PYvbpZdx59W585ecJoN6lTSRceJefVLc1ZfuCNVBHDxG0uRGoWwigIm8TQFn9JflySnmtdwlErc5NY+n8pHWa6fBx1b8KZU+iq5/t2gry81O8p+lFSYyld6AvOUywnLBdy3K1Ncznz9t2zhoR6clEsGU0jlSSZUzftE3J3wQOut50M/Cidi6otsD354MRuhm3uzn/G6BKIMhMB4rs2gNPAkcbIzwGnpz/zVEhZ3fxUbheHnn5JCCoz610yJ/C8iJMx4vKgT3jByBqvy93zyr39lsbdlnoyYSW7N4NMzY8uftmtrn59BpOb0hv55krdGnS51GesowcJ4DSCNRjz62x/BBAJYcw3gagBJwi4Rg6E93Uf+ZwauUl010oTDG87zpMXOdtIkEA5ZYJOFKn+iaAmiWAWrV6O/3iU1YselMRHOx0AOqJ+SjSXXHcsjeBL3ykE3smYnjw6TIefr6Ms+frGAimcFNfr7V5JenHDF9aBuEduqgv9Gu2EwNdqJTw3Zl5rCYK+NpnM9i3JYoZ6nY/fK6EHz9VwPXdNXx8vIZreyoYjKuNC7D9eutroK7QB4cCf3C6Tjmu0tyiMikgVbURFu1gkl1aRI2KmhqTIgFQbmkWhUWieU13ouLaqEuxoLyMEQR1djnFkkplNN1p65OkmLqvzsZIZyUIlGXX7Fk9F44lEKNf7c4WpCJqPq2gSPgTkPG+eha0IUQ0FqMAd8qxY/3Kv3uDyLlsmpeD/LDVy1kpFKhoUXlfXTYQpajWCArVs7F86iiauSwVdyp+qRBBVAyr22Io9LrpburU16gOa96GfKfGxQBaSK+00DNZQ/8rRcQIpJSAOBsjjURt6eL9WItgKIB8DVSYWubel+BXYeIdgJJdZjuAkp2KF79pqqcfg7v2oUKBskiB0iyVbMvx81cnsDIRRYMNp6brNZIKhCwJsUFewEyszn6KZRsYPE5QdqZKEFUjyCJ44POJrl4CtT3Y89HPYuL62/ldPHBycSP6BuRnjSNemfBoEsyv4dzTP8Pk0w8bGCrlqNyzTESjUSRYfgYGBtDV3W1l2D8wcXVlFYuLC/adBLDSnWlEohGUqRTpgEWftFuWdqBMpdPoTKegs0nm5+awtp61qajqYFBZrtfriDKcrqExjF19M7befI+tyYsm04ym4qlJaG8tva9HGklzAOqETeMrLM8ZgJo9/Kx1YmyZGHoLAGq3AShFT4BJJEAgqBmwjR8I4AN5AqQlpMLnCAjOIBM+TeC07H0TlbEQARHzPBR3B3zSTPIdGmWScqvtsxWydWQobPvX0+5XlVU2vdWF2Ua8JzljN/0KQsPylaQdywQWCvW8HfpcbjggBYIIpUFPa/Sl1OjDWn03co1tKNZHUGlpTVCM353gJ3sehe/+OSKnD2NsfAj3EkBpDdTmCJSm8L2MEstua+eNCN+tNVD9CNQ1NVHgqUwwuY5kaJp5cwKdzJ8UgZM2gFBzakAy2GlgKRGZQCK6he18hu5as8WosnyohLiRsZoBJ03XCzY16kRwa2lVLsi3ssLLB4/cXT8PnT/LcYZfQwKFZicKtSz5HIEUQVSTcjZYo2LRQmk5gOnnKzj7syLuOLAPX/lFAah+AijNIhAp9A/BJhKUKbYL33ECqG9eCKDaR6DebhR8OSpS2RNAWJ+fxTIBlEa7rWMxt8a2KIR4ZzdmjzyHU498n/cK6IhnPAA1RDDFeLQqyFaXMZebIZBaRiYdwLX70vjyZweY97xPEWTTzCg/gwIeBjq8l19ATIz7PI7MT7tf3mirM47k2b9of5BsmeO5+bfMXaY3Qm0kN9/dXW7QhttGAJ6bfto8tt1+XdoIr93a5mjkhy2+OOD2a8//xY9foQ8G+Z+PRf74qRL+5z+YweMCUMGGrREcy+xwACpI3YR/sUgc3R19BFAzOL70PFZyc5RFEQNQ4wJQN716BEobMJWp78ydPkEANWMd+DPahY8ASjpTfyqMW3vz0FlkP5mNoUF9de9EHL9yfwa37E/gyaMVPPJCGS8cq+BApAe/sXUrRqjnWhvnmk+G04KmUBcpk362vIgHV+ax1CxjYjyE3/5MGqlEEN9+rIgnGNbcfBWfGS3jMxMV9Mfr1O+UAW8PQL1d2XaFLj+FPvt7/+d/rdKsbyMlKESgEKMyGUukbC2I7mkffX29ZGcPOgfH0DOxE73b99rhhQO7D6CP9u6xbUhkeg0UxZMpPt+BaDxpSqDOrFHDpyY/ItDkry3RXv8GnPjHQhKRMkxAlRkYRq+mTI2OI93dQwVXPbJSYVwZ8srRhil3/55I5e1ysXshf1hxpCDEOjrMUQebCiAEWfEyVKg1GlGhUlvKs1Jmi0guVTEw07BzkVKLGqFhZYtQyYuz9rHBtFrQVOBBO0eqnAqgQhAjl+R6A03Wm4oqK6914JoUc1VcTcVIMBydZL2RYFosrqQKG2U7B6oagA7V1ZQaVcI8gW9xcRFNCgztprc6HrEpfBptqneE0IoycDXgPvlpbmiUqYHMXB0jL5ex9dkiuqeriBb4TWtUBPltNG1v260fxTWf+3X0baWiTkXbFGgvmLfCLr+dIRCtaXmLp1/B8Z9+F2ef+AnmTxxGkUKmi+Xi6muvw6c+/XP4J//01/H5L34R993/cdz7sY/h/k98Ep/73OfR29+PM2fPoZ/mHXfegV/5lV/Fl7/yK/jIR+7BnXfeidtuuw2f/OQn8UU++/nPfx6f/rlP20Yp1zHckdFRG5HSJieawqnPVWNeaNeeelmjqmcwc+SQdRSo7Kscb8T9sjFVc4I57QRWshHcAkHUAnILswaMuzIp3HTtduzYOmh+/XOg/IN0mwQ24W7eG98HdPaxIEk5YsBkrS3SiFMytICeyBGMxH+C0diPMRx7BF3hlyng51jWStA89I5IBt3RPgr+IfTqYM1oF4GDDs2M26iT6q+rgfr1vzzJEiHT4zZ/r0csdmSFKr+OlT5Nh0uEkuiMdKIr1s04dFr8NHpWZ9paBIHBYB4d4Wmm6WUMxp5Gb/RFAp0z6IgtIdRYQfn0SYDAWEB52/gA9u3ePEj3+ZfP4eTkIsMKMt+60LGtF52pBfSGXsBw/BGMxX/EMB9i2M+gI3SW787zfTGbnpeO70d38jbyLXzXbgNRoaBkheTWZo+EciDYJPhvnnDgCVneV0VVel1O6hkvw4zsGWaDTJ2i79xcTmvKYi24FY3QLtaXYcZlnIr8HiSj2xAND5N76DdOEFVHfqGE1bN1jA/04eq9Y+juIsB+F86BUkj26S83Sz6xImo9ow40n7NzoOZNRgzsOoDRAzexPhKsqq25+Nk34IvJOTEtvKlp4XG2iTomQx0akWjS2i7FR2tKtR62Wa8y72PIsFwmI2lizbApf2WC/nw1i1qzgEQijC0jCdx2PevTUJQKIuU52wJLlxE/cotlRcLGir1Mz24jPR6rOOl6gy++bnejxeztftrd2u5Z+IyLMd189ulNubVnpu/Y7nYJkhfP26a1zfENyfOruPuPCNxd8PgFF1fo/aKN7wM7U007852f006t1H2iKXSyDkVDMWtbVII0kyHJOqezt5aLc3ZuGRVLpAa0TGQCXaNbTGdVJ6dfn9XBoQ5+HUNgs6ZYb3UIvQ7HVhFJUw/blaogTsE6Wwzb7sa1egDbRmPYMco2j+BHm0i8dLaKM8tlnC3nUGCbm5QuylgVmnWcZ5iPM/y/npnCTxeXsIwyPnJDDJ+5rQO9XWEcPVfHtx4uYJq60xCbgjsHK7i+l7oT36l1s4rn2zkHyk/jFX7/OfT5f/l/+dey2McRs5FUT58QvLYAFwhS4VQjYuKQnm3jBiqMmv8tBVK98jq0VuuUugh+MizYsndkutHRRUWnuxfpnj6CoV5e95hbBxVgXcufRpj0XGffoPlNdna5d2oNi2qVIuYLQ483RbP+nLNPdt3u4Ht+03RxaDKkxDHDlG5yhOBSCoy2zA3RbkCRhd3mza+uoFWuIEyAFC4DsUILHct1dM67dU/RHFsshtWIULmKMX381yiQ1iKFWF+0rijIyquGTSCIOIUKWYBCheHRb5x1WEBqM+UubiIDUARPAlGyW74RvLUqdVvbtLojjoWr4jbyFKq0bGML7bjXf5x8zJm9J8rok9tJMs2+01V0T9aQnqsgtlZFs1gxAZX2RmL23vcFO+upc2jUjTxKCRC1906+VaIyJoBaza9j6tBjOPHQd20The6uDD5233347Oc+h3vvvRfXXXcdxsepNHakbDQqym8hU9NDBZx2796NW2+9FTfccAO279iBTCZjO0FqIxNtrz84NIRuXmu7fT0rsN7Z2Yn+vj5s374d115/He666y7c/ZGP4N577sW2bVuxvLSElcV561iIdnRax0KUCpXWVr2NwnZpYh406jXkCaC0FqNWLCJPAJVXI2AAKn0RgKp7AGqWAGp+A0Bh/Bq00kPMz5aNMqXCU+iLHMJQ9BH0R59Ed+RFpAkIkqEVAgPtHhcjSEoTLPWim5wmYElqQwqvUdNRBw7qu0LnUuwVwDck/7nX40sR5RLTaYvTNRrG9MUIYDQKlqLSqjgm6Kb1WFq7FQoUwabRpiImo7OI1qeQP7GA+kqLwKgD28f7NwFUngCKoODUuQUC1RplVBFje2bQn3kFnaHjzLPzzJ8slWMdht2HVGw7OuMHkIlfS/tVSBC4RMP9LHcpG4nSLnuOmB5PqQu0CgRNk5QLUwRE2lxCG0X45eXV6fbHmbwLz4vz39I6rMAQ6qHt/M6DfEWK98Oslzqokt8pmKLiQRAYSyNUDyE3u4yls2tYO1/HxFAfDuwdR08Xv+mH8CBdjQgXVxYdgFqcY7SCGNixHyMHbmCbpGMrJPjeGinodvazXaS2MCTZEk8gGoujTsXM1l0yrTqYUwBK2+THwgRQcbZfLIshKn1N/mlKZYEAqtosIhEPYWwogRsOppDqYb5rUcVF73oNB49899e693p0qbDeC3o78X09ehPhXXDb9/8mnrtC7x35n4IVzQdQ07MEUOEW684mgJKOIWmnzVcEoHTQ73Jx3g5TFtrSOntNpReAilJflL7gk/RGdT7mqYtp/Xq9UrEN0VRfJVUzVKJ2p6tIhxsERgEUagGbsROinqVpqGMDEYz0aRo69S8+cXa9glPZIl5aX8fjK6t4dHmF5gpO1HKoMZx9VwXx8VsTuHlf3NYS/vS5km0ecWq2gfFEHfePVnBNbw19MVPKLF2SM42LAJQ6u9MEUFsIoDquHKT7gSehkwuJDZRt3sBPrBGojkwXugdH0DM8RpPgiA2mD4a0VXinABDddHBt99AIuodH2KgSPBEgOfDUZyNKXVSudXZT1/Cos5vfUYYrZtg0BaQEsATI1GhJEVdcBFTayb/aLE8XlSyvBVSD6xp1j2U3dvf44/y/Lvlvk+nsqqxdFv8xUyBshIzha7OBlNZwsfJWWw2U1SPSrKODCln3fBUDJ8sYermEkZdKNMt24GzqfBVhnVwvEEUAlR2OYHlbDJWeEBUurX3S9uVgI8z79GZTzC8RbTmrE1GLHK1DUW58pp4IYn0ijsU9CSzuihFIhWwzC4GjkReKGD6Ux9ChrOPncxh+Me/4cIHxLKLvRAldjGeyHEaiqw99u/djy833YPc9P4c9934W22/7GHq2bLP8dBs66M3it0saJg9ar9Ha9DksnztpPb0CkFsJgu7/+Cfw2c9+DldffbWdLeavdWonTSMSELrxxhtx/fXXY8uWrbZ9vk8aXdL1xdvx+5Tp6sKOnTtxy80322jVPffcg/vuvw8f/djH0Degb8zyybJZIcDTugitj5Dy+E5S/SpiGvQ9HbmP/kYltv2+ng206ohiiQDpJMHSMxiKPUz+CUbjP8a4RlUShzGSmMdALEDA1I2uGOtxbJj2QfRE+9EV6TZgopEeFVLVRVvUa7aLa+blJYXdzvp173estVXa7UzgqStKUEywpxGy3qjiPsS4D6M72kU3KtixHPojS4gSWDU18tsecV4q30wu0GTTi1RonfkziS3JFYx2xNCXnDCw1Bm/hXwbMolbyTciHb+ajftOgqdBA04t1vsNVtjMqwCBUqi56IGncwi1dByCppvIh72Z/Ebk53eQwCmNenCMvJXgadSBJwuD9+3dbpv5GIFkSkoJ86oyT1lC5m1P6r+Vd78Fas/Xy00M2wXPOLfLbnNnibS0++m6jMR3aWRLu7umenqtE82Oz7g4rRe9VpfaHIEtjnPwyOKoZ9v5Cl2hf+SkWqJq7deWC6qFuZsPd231XOYFxhuT97g64qRP9MVb2JOpY6JDSyfqOHy6hAeeytt25Gon7ro6YTvq3XNLHNv2UyfeWkR9PI/mljxSu8rYdqCJW66L4qZ9CWwZjGJ+uYmfHirj+wRPR85Qx4vVcdNgDXcNltnW6vgJ6khX6vs/GAqaLL+IVRrNLvBCi9b/aGRocOsOjOzai5HdezFMln10z34M79yDvvEJpAiYQmEt/GtBW5CrR0AKtXrR1bipx06gTABJPfaar64RCxVq+fef8d/rk8WljRU/vyr5Kqt6FfzaIdBlrPd74W7Ehw2fgTKyC0yk56RV+GF4YdIq1kiKDYCR3U6F9B2N2qjZ0NadiHek7YlIMmW7tkn5tzwg4okE60jGtMlBEzFW1jh9di3WMEYQte2JArY8U0DXVBURjUpVqOR0hTC7L471Eeajpncw3Dpv6XynnKbD6t36MdJbxRZJY+3WV63z3Xy/c9GuemHMHExgfkcEtUAD/a+UsPuneYwcqSDDCh+nih1JpxHt70ZsuA/xkQEkRgZpDiI2OoT46DCSYwS6O/Zg7NrbcfVnfhU3/8rv4upPfwUj+2/kSwgYS1XmjRQ4xugdsJJjaRSAqhSxPjtlw/BaI9fd22fb4OssMgPAr0NvdP/tUrVSsbKkyCqO2g49oWmmLA++YtSennfE9kb3a+Ql6dIpc3dc0qUsM471dXQHDmEi+h1c1fFn2NPxdWxNPIy+6Kw30jREIb8VI8lt5AkMxIeQiXTZyI7CaLBREWCS6n5BXD4ApDgpbjrPRn/qHNG0wu5YD4YSIxjrGCf42YLhxATTSAAUHkaoEUejdqF8Ub6pQTUbjUg8iFRHBv2pXRhK3YLB1P0YSn8e/Z2fQXfHXUjF9hMwqQxK1pWNW1qLxSDdoKtiJoumLecJmOYRaR4jn6DALegt9qXc76vJ3VMo7r5/DdbTRiDDOjyBWnAvAdQA/UhuSSZtyij1mQZaSwRtJwnajrPQTqK4UERxib7oVfJjM0zfZg9eFnpVOb5cbIG3sZFv2UzRaz77NtkPXuVFZznZekhlonPd4E2bY/erchWi4aafW5j2d4Wu0BXya4P9WdWVRHQd3F5VJlnNcVajC6/tynPy62w7i/z20LH7ZZVEMhLAQDKA3Z0N7CaIGibAyVLReuZoAd98KIcHni7aQbkHd0TxKx9N4bc+1Ynf+Hi38W9+ogdf+3QXfumuFK7TbsaFJv7+0SL+t29l8RcP5AikatjS2cRHhyu4c6BCgNZAMsxWSvGyWDhqt4v8a4ujs76KXiudV/j9YdMbXsX8SGLe32QpUfz66mXX1D314MuU0qL77b3SFz9vRIuvXBjz7QrPYkF6rXj4kXzVPT3AGqd5pHqbRpe0dst2a6N/jVxox8DiyhKyC9O2W57xHJXxpXmU11dsXqyGSzV6od7FYJTPMwyFZS8h+esORIql2JQPh6R4zT8vkvKnYWMLQ2t3pNjoefpLhJoYTTexq7eFXX0BDBEkxWIhxAmYumZq2PokgRQra3KVYbJSl7qCyPWHke+L2FlLwmz5ihtmVn+2ywPFRuRi6MdTo0+VRtB6OuSoc6a0kUOw2kDvmQp2PlJA/8kygjUByTqinV0Yu+5O2+b8tt/4r3HX7/wr3P21/yPu/h3x/4n8r3DP7/5f8bH/4v+Ou//5v8INX/4axm+4HcmePhtpsxEnL/0XfKO3yS4gyzr79hrCNoWFabARSQ3DvQ+k71wslbC4uIj19XVUazWCpw50j21F37araM94cWNetKXnHbHLBY/fHDnfLCOMb6uYQyQ/iYHQ4xhLPE/QVCNA6sV4Yju2JndiPLmFwKIfqXDads8Lssy4d6psi9/Km98/YlZ5dVU2t17Ql0aa7qfdnOKtJGK1JAJ1jZJqGObClFla9cMgJEbCsW5EElcjGDuARnCcUChp5c+YYfughW8mi/g2PuvWKDEvCWLCTQGnEwg3jjJ+KyYLXAydf8evJv+O8+e+QzOQZDyGyPvRDG7hzWhbOCKmy6YNFvnO04g0CJ4aM3ynTvjnV1UGkZ0M5lOKq7N57EJ7x8RgXrMsXyb2w3+j6F783Nvl9vfYBkdWSHzy807km94DvJQi6LbnVploC+gKXaErZCJUnXyqOZLd9qc2yON2uhBUbZKc2uvrhcz6R/nv6p9Ib3CkWTzdiSB6EhqJAranGrhvuIr9XXW06nW8dLqAbzy0jv/Pn6/hv/vDNfy//2wV/+aba/iD767hj76zht//2zX8f//3VfwPfyxexh9+J4tHXipheqWBRKSFW/rq+Px4GZ+fKOFAd82AU625+X6RLzHeKr06nVf4/WK/ZF1IvOEbPutjW1Puf/WNUHThFGiRnDYuPPIvrU7o+baSY9a2a5/8dsrCu5jsHQQFAiwEQAJEmg//8g/+Ck/9+b/BU39G/k//Bk//7/8Gz/75v8Nzf/n7xs/+xb+n2/+Kp+j+9J//r3j6L/4dnvnr38fh7/4lzjz2QyyeeNnm1mvUSiMe4VjUpmtsVkA/+hYBG4nQ3FqnkNEtELKph2GyATH6DDGeESoukVALyajOd2phpLOFsc4mUqxowXILiZU6eqaqdiBt5nzNglofDmNpexTVFCsdhYxGocSqiGLzRNavT1J+pcNX6GEDZzAD47kmho6VDTgllmsIFKqIxpLYeutHce3P/zr2feLnsf32+zBy4EYM7rkG/eJdV5MPYmDnAfRrk5AtO22+sbYm1+ihD1Y3evLbI/IOyfKY4WptmeYBaxtxCbXlxSWcn57G6tqq8/gekkYtc9ksVldWUCwUCLjj6Bwat3nYGoVy+eFn+mUmL4vfLNkn4XdPpILo7Y1gS1cKW9LdGEz0oTvai45I2rZZ1i5HIQInbfoh/wLalvcefxjIL3Z+e+tS4JPqh1NiQeDUsF0pXb25mNxTvhyj/0AHWqFBAo8eXvvrhC7OGfn2ri3/NJWUsqO1QPB0FpHWGYRpD6FEd0lP1VA/FNlfHQ9HuqOypGc06tSDenA7eRsBVBeBkkY75Ut/CiNMcVjnO6cNPIUa03auVPs0QV9SOGDs3D6M9OpYv4bL5U6aF55kkgPQzD9zc/mq922+UtfuSvc0AiXTfQefr9AVukImw7wqYZ2jbGM1c+dCeof1ZaNibtZQ28CBZoLiOhMLoC8ZsLM1RzsauKm/ho8MVTAeqaCaL+P0bAWHTlfw5PEanjlRx/On6njhTA3Pn6mSazg8WcfpuTrWcw10Bhr4yEAF/2RHCb+0rYw7B2sYijdt0wh770W8GaMr9GGl1wZQIn5dfWD/I1/wsV15IPlFwdEFfryLDbfXDMiji9z8OvS6DSFvatRLZ0vNH38Jx378bRz5/tdxmPzSj/4Wh3/29zjy2Pdx7Jkf4eTzD+HkoYdw6tmf4OSTP8KpRx/AqZ99Dyd++C0c/d43cZTPHHvgmzj+k2/j5MPfx5knfozzLz6JxTMnUFxdNoDkr6NqJy1SrOogV611YnyswSTrvA2dx6H400rWVCMmiqzejkysyQrbQoc2kAgTdBEExvNNAzjd5yoIl1oodYWxOhFFKRNyo0j8s14MYjWNMm3m+oWkqXvVuvNj2cfrSIGVe5LgabFqu+ZlJrZh4sa77GyoXXd/yrYDzQyNIppKIxRLELjE3cYYkajtMqj1PgpHUzF11oLtqkhhZ3HQS17vO70d4rs08hSJJ9A9um1jh8dSpYqzZ07j0YcfxkMP/RRPP/0Ur8+gQEAj4ftukutN5jfVECRTHgxHbQOJsLY2dRmtn8tP7cG+4SucB/ddAoh1RJHpSaEnNYCe2CABe8bWDEmps/Jkf7LpCf/XD8U1Mu/k0/rPt/PlpPbwNlNwIfnv1Wi3Rgh1kOnmk5splot9X+8J26TBJtxqNFkjRxeH7Yfhh9ckcMoh1Jwz8OQ2ilgisNFGEZIbGqn3n7mQ/BAcyZfeJf8JAqYB1EMTBE+jBE69dFNYflmXnf5bWQKmWb7zDN9/nu/N0plCwO67kF266Oy96MJ3flipLTEiZpvVxcucMAuSP1ZnJIQpn/SuTdq8cLLAmZtx2bBcoSt0hdpINUfgqcH2u96omy5l5FUXX2a2//qkqwtdXk3W6eHe4j2wGZKsiQgw2BG0qXxdMWBbuoEbemvkCm4k39pPs6eCfekqdiRqmIjVMEbekqxhT2cdN/TVcM9oHZ8Yr+HTExV8YUsZPzde5vNVDCddWnRg7qXo0neu0IeB1MJektTYWoPr8UaDIH4TdEn/be5eeb6A5PZa7htkHkIET0WsTp/BuWd+hhM/+z6Wps6g1Kwhnwgg1x1FYaADhbFOFLZ3oUyube1Ca6IbGO4CujvQSIZRoYKztjKL88dfwNGHvo1nvv4f8Ogf/I944o//f3jhW3+CyecetQ0MtIW0v/7JV7O0da3OBvE3TrD7bGClY7tDDQWk3HCxlCK/7dXTYbrZ4YXRMMFKGGGipHi2geSyDqZ1I1pFgqhiT8Q2fWgynHq9hWKNAInoyJQsGzGQcHCk2NVZWcXuPd49gb9YBNF0Gl0jW3DVRz+HG37ptzB01bUESVoTovO/vEOUvSlzNiWTvLEgnvZNIeSzwt98/+UkxUM7X6X7BzG0+wBGr7kVvWNbkc/l8Y2//gb+h//+f8B//9/9d/ijP/ojPPfcISwva1ezd5ds4wkCJm23r7yt89vbOQ3K7I1MuZzUntleXr/hu6RQi+WDf5pCZI/pe/L76pvanwvR/er61WFaGM7TWyI/JP/5t8ztYbxOOBuJ2HBjek1oeW5mkZVu+jd2bs7BGe6e5Zb58QPYHAXya1nbM56LSOdAhZp5RBunycdon+XtAlkgyE1xli/9+eSCaf8TeWHyuSbSBE+jtsteIzjBO9oApW7+xCZj9F6+x6bsNV8xwAZUKLOZcn53lwqPfctGCP9QyE+Px/b9LaGXnxSusXfN9+nS1tR61+6m54E3N2uai9/mt75CV+gfN/n1oEHFSOvFdTajzFeRE9zm36o2+SKJeQli7ZPSJd7w6Tqd9CctS4c/91JfHOwIoD+pdVFAR7iFfd11fGa8gv/sqgL+mwMF/Jf7C/idq4r49Z1FfGV7Cb+6o4jf3lPEf7GviP/2YAH/1f48fn17EdcSfOl568imnuanxo/3BXyFPvT0mptIfNBZ1UenrJfWV7Bw7DBy8zNoBhrIp4JYGA5jan8UZ6+N4fTVMZy6JYGT93Tg+L0deOXeJA5/LIkXPtmB5z6XxiHy4U+nceauTiweTCM3EkeNlQnVCkqz05g+9Die++vfx8P/2/8DRx/4GyydPmYgIxzTWgNW/HrNDhrW4mLFq6kRGm1xy2upL27HPFZ1BmnRpidXpXRFdza8waY7xDQUdFVNu+P1nqsiuUJAw9esjUZsy/FmlGpatYlcmSqSZvlJptgT7lcyQgczShjZexi2lEKNkGSGx7Htlntwwy/+Ju76rf8Ddt75CRvR0bQzNwXPYueFZI+/b2xRIUtAKg0Cpzpv7Pqf/2e4+nO/ii233oMU09Oggri+nsNjjz6K3//3/w4/e+gh5PM6r+zdoWKxiJ89/DB+9OMfY31tzUCUpjJqUxQprH7EXytNb5/5ozAt7DdLKhhiPcMy5QNfd8cjF+5rs3vUZh3oAbIPA94s++R3wKgDzrcrPN9+KXbxd/DH2NzeOivlrla5HBQksm+l+3LRv27QwQCUufuPMy286fCWczHbRW6BVpWAaRLhxks0p5j+HF21eYSVYHm0X/cV/XhcSH48BYgCiKARGkKNwKka2kmXLntA79xcF6CQCZ4ak4jWD/G907xXJituDjBvsPluI7r59NqxeYfE4JSn7wl7L9Sfpd2z29rYi/1eFlbYtFxMcrqUs57bvPL4Cl2hK2Sk+sFK4jr2SBcIq02SfL6UIHN180LWjJ8L6iplgpOHrkWQzWSjeQkgHQtia1cIu3pD2N0bxN7+MHb2BDGYAAbiTWxJ1bG/u4Zb+mu4c6CK22ge5LXcM5EGIgHpW5I+Cs5Jf/eGS5Mf17dK/nNX+P1nwfEPFVmht8oUsM0iCqtLqJXcuQBVAqhiJmgjNqonqdkqotk6alGg3MV7rBSF/iBKOq6n1kAtFsD6eMy29p7dH8fUjR04d2sakzQXx4IoNIp2zsjyiSM48dPv4sgP/xbTLz2F3MIC309VkZWyVqm4Xg7mZrWUY1zyHnhh5rJCbfR4q1H3KpWBHfqX0JCypVOphck0PSxSbCG9UEciSzTEr7M+HMHaOAEU41r3zirQZhJaD6XwRHqXqq6tkfKGi014BENIdHYTgOy1qXrabrx3+x7EMz18l7aJV7zd9CSxyJ7Wjwvmvaf29zJ+0v91OHPn4CjGr70V++//BdzwC7+J68lX3f9FxIcmcOrUKXz/u3+Pb37zmzh9+rT3sKMKv8/kuXN44fnnzd/q6qXXT5XLZTz11FP4q7/8S/z7f/fv8G/+l/8F/+7f/lv8W/H/+m/x7W9/Gy+9+CLy2XWk+4cwevUtBKdbJK3tm4s28u8dkFe8N8J588E5n/qS0rVVnrROMJoIId6hA7LDiBtHXoP9e/RHv1Ga0WTIY//6zbHeE2OYziQn3jzb+xlfsbNfxPHXcLuYzQ+ft3CUfpcHkZimyzJjrKgrg9qaOFUFVwXcLY0eR906SIHlSExnv+k6RpaddTaygkT4NPk84tF1utUIqN2ociQaop3vtGuZvr2dtSupTJAjCMYGgfh28i4E4mN8fyfdNeLprcekkAjzmWhkFYnQCcTDBFCRdUTtvS6si9niEWFaQkyrJdZLqJ/Wd4ncuy4vWZD6uZhJpoSpDjJdG/XnnVJb+EbKs41C4pG5OU++1/Z3+0EYvxuZcoWu0IeaPKDjVavXryG861emNrJL3fLYiGH6M4IsbLvpbl38vHQnzRKKh4PojhM0UY8c6nD2CFVJrWNn04GOcBNd0SZ6EmSCqq5YE2leJ8LuvmYVaXK868hxE7/fkN6El4vpihj54NDGQbofFlaB07Qk7a5SXFvG2sxZFOZnUcytIt/RQikdRI3KUrTUQieBSKzKgi1QwYebVCZbrCmxLCvA2SpCdSrY6RDq8QDBFxXoXrfznbhGJVKgTJtIBOst271PrMNTtTaoc2AUtWrZDmrT2opaqYjs/HnjMuPVqtes8nVE3LCwpvPpgLaYDs9lIioMc60MlBiHzhhYAXX4LeNI3EQ8hYLiMhhGiwosMZaBqjDBlfar0NIp6nB2mK5GudSNIjmh9VECWGtlwjLGSWccxdNd6N9+Fbbf+jGkBrrRqDY8ZV+V3JNaJGWtkbLKGRfk+3vFRr5pxPxifDUFLZ5MM9+H0bt1K3mvHaCnZ/JLc5ibPo/Js2eZ7gaBZg25fB4z09M4fPiwgaJnn3ka586eMwClNWf+obkqR9VqFfPz8zj03HP4zne+gwd+8AM88sgjePrJJ83t2WefxcuHX8YC/eiEnTTjMHHd7QSk9xFIDXvx9fJS6ZAh822yT1K4NMpZWFtFKbduB+kWVhaQX5ixkbmuTOqig3Qb7iDd07M4dmbWAosnIojGQygV6lieKWJtofTGvOjxQrmNK555sXsZq9691Ta3dQuHdnKWvL7ksey6L/Ni9u9f7OZxdqlywfWleI2clX2ZJtmPx/JMAVPH1lDO1dHd1YHtEwPYt2sUkWQUZR2k+/I5nD63gDorYSLDsjbYz/pSR35lHcX1HIpZ8noepewqKutzqK6fJZ9BJbtGtxplUINcJ8vO70YutXO+2mYX1z2m/3yIZbYLhUInCnnGh37KuSwquTzNAv0UGMd1Xi+ilj2Heu6UnUFW5ndVGGUx7RdzpdRgnpQwfSKLlfkiquUGto714+BV48yD1LtykK5fhP3yfNnYwC9lXb2OwvIC5o4e2jhIt2/7Xgzvu55AM873u7r4mmG8FVYYFg5/GaTWvNbKJX7rdTu0WiDbDtKdPEkZVSOYjSMT77HDQENBzVJooYYq8hV+p0YeCQru0aE4rtufQqqL+a7D0q/QFfrHRqpUHi2u1PDYc+uY0kG6wRbSsU50J/qoK8U21urqIN2OWAf1oxwWC7MoV/MIUPFJse3tGh5H19hWxNoO0lV1Vd3TBl/SzyqFPOU4dbWFWeQWZ2yH4h7qiNf31THWoUPXqZHxmSbdNWPIQBP1KulWcpfYkVSrNINYqwUxXwxhhjxXDGOhHMRKNYgs3UtaZ0FSGPYM+VI1nLckTi0ur3WQ7sT1dyD9OgfpyukKfwD4P56qfOikuGuoQ8jOTmLmpadw9vGfYvLYIax2NrFG0LE6QKWYjVWI4KlvsYWuLFAciSE7QeZ9jfIMnNRaAQKVvhAKPSEbvTKy3kQyL7XVd9+pmvlNzeusphqVqya23vwRXP+FXycYi1BZWzCwkie4Ov/CE1ibOolqlgCqVrHdV3qTDQoEIEplPRkLo5MVVxP8sgRP59fd2U5jGdcDcm41gJLWnEcCmLwhganrE2gmCbzWGxg4XkXPmQoyc1Xo2MwM4zvaCXTH9fk05xYgNsLUegBnGU6dcYrwnZFEAuPX3oYbvvTbyAwPE+hVTRiIfAClaU0u1d61/X5AaCMyiuFmzNymHiGsUHmZOvSYrVVbOHXEwGw0GkUymTQwVSgU+VjT/Evp6erqwoEDB3HjTTfihptuQEdHCvNzc3jwgQfw2GOPGcCqUVEKhUMsZ3wnX6kOMr1Lm2n0TuzAzrs+geE91yA9OGK7NfqC28hl7WUhvb9CYL5w9hSWpyepNM7bhimzh59h41DGlvEh/O4/vQ8f/8jVlr5SsYKpmWX83YPP4VsPPEuAXzcF2c8113m+mYft5L4/iZJfozRuswxHFz6xERr5gnHLNlIXAV39sOy258dF4s2Rjd7q+VfH6WK6VKj2hAWjEYoWgUoNMX6zidEefPSOffiFT9+MRG8a63Or+KO/+hl+8NBLKLHhjXem0DdGcBWL2XOb1GIWVdjA5lmL6xvJ2rRs+nU2uV8YO6XDRoTsnjjMOhhHM5CiTx1YLNIz4o0X0Mb3BtbIrMPKVKbJQr4g+E3/Iu3/Ui7WMX8uj2UCqEqphntv24cvf/42A5DpFIXTxnta+NEjh/GnX38UxwnCe3tS+Jdf/STuu2u/gmI0Q3y+ij/4y5/iT/76EdQI7seuOoAbf+m3MbT3WqZLdYSC861847dAKuMt1jWBGNWD577xB5g7csiOsNh7/8/j+i99zUbcN9ZrXiayvGYZqBQLppAtz07RXoR2XJ2mzD/1yPcpW4pIJ7sx3rmTMn8Y0RDLDSV9qZnD9NpZrFXm0N0Zxs3XZvDVLw1iaCvzvdgmNz4w5Oeb60c3m98mWn38h0au3Len+/Xpzfq7Qpektiw/cqKI//E/TBJErRC4NDGUHsW2nj3UldKUsWxbWZeT0ST6M0NYzE/j5blnsJqfQ4DtmmTO+HW3mz6W6u1HvapdRx1pVKuUy7LtPI3swhzKuVXMvvwM286nTU/a3hPBb+8p4LZ+6nXU06R/+WLLGe6XLY+ZdV5OFSN4JRvFoaUAzuWpYzaom/F2Z6SBflbnsVQLuzNNO5S3K8x2JthgKF45UXB+kaFdVgGoSiOA2VII3zgbx3emYigXchjdvR93/NZ/g8GrrkVTa6wlfxQ5//kr9IEhG4Hy7B8aMt1BFlfGsTZzDitTp63SaEvmOm+Gy00kcizA1EcqmRDi1QA6l1pILVE5Zm3IDhFc0E/faYKiOJXPLs2h88LVD7lF5aPUGUKxK4IwcWa02ESwTmW83mADmrNRn0iqy+Kj9VjLZ46ZkttqaJe6hg3nJqMt2+lFO3xFqFzEWePU61CoAetlAR23eDEa1shRi0qJ6w2pJegvHkItKpOVlddh6mvpeYZNfxVG0e8l8TlEYFlgOtd5X3ELBJomVBKZbvTv2o8Y42rJ4wu0ZbWfThkfWPLi6CLpLNaeOxuiGpUanrApfslMr03rLOXWqOiVUS6VrExoul3X6FY7o6tMxWd+ZhpHjxzG4wRMP/rRg/jZzx7CkZdfxtrKigNZI1uw8+5PYcv1d2Fkz7UY3Hs1Rq++Ebvv+Sx23PEJ9O+4yg7P1UjWBm3E8TISv5NGoPL+CFSpwPK1iMLCrJWxzOuNQJ2cNbCv3nmb9s188OeFvy5r1gNBaIPlvEFUrs4B2eu6NqYbuUnWpibu2r/nWPfMvaby1yQgldlwLPur+CJ3PmNuMvU8n6tWaFZY78q0l+qolt8qU/Hm80pHmECgM92BreMD2L97BJFkHNVCGS8cmcKJM3MoEiQU82WsL65heWaBCvM8eRErcwtYmVmk2zKWZtaxOJPH4nSBLPP1WH7aOY/5qTwWpnI0yefZ0E+tkufIM1icmsXSeWcuTs7Sjaa58/7kKuYms+Qc5s7xWc+c9cy5c7zXxjNns/Y+jYgpHzX4LOB0YPcYuruSBNgaKRG5wns5RqDeLTIgwzLqj0DNboxAhVgn91k8wnEfEF4+0nslTyVLq+UiSnmdIVgzQJebn7IRKI0IR6MJZGK9GyNQrE2oNavIVdY+uCNQ+lwSY9IEpUUqjz3WLft1lg8x+fnclghZmWS3m5NY6ffzwPfgcxtZ3ujBK/S2qS1LNQL1uI1AlZj91M9irzUCFUUqnkaxmiOImkGxkkPLRqDYrrPtV9se9UagrLzyc6ujpUpdIL+2YrOG6hqBWppDwUagdAZUCDf21TBOsCOR1S629HWjrBN1KhozxTCeWErg61NpfGcyhsdnggRPYRSoHAbpqcrysFQOYiofwisrQTy9EMGzSxFMFqmH8vnBeMOm/qmrxNUoEl9msowkP+0jUHVvBGr8DUagrtAHgwL/4eSHcQTKFUa2pahQsTz83b/AkR9+k0pWGYWOAObY3pcJnMJU4iQgdS5Thii/gwU9JIUsQQDTE0IsR5CVbWJuTxyLu2Oo8llN8XMKp16k51md2NBlZmp2EO3AsTKSJYKhni6M3fARDF99KytkC+szkzj//ONYOXcC5ewqG9gKK6HOF2iht0MVMoiOeBiZZMQOVFspaQQqgBKB1O6+FoGVRo8YTpFxJ6gqdoWwPhbFzIE4CkNqbIGesxWMP1tEcqmOCNOm6YE9DHsk7aYBqn7NFYBza0C+KjDGpLBC9u3YiwOf/BKG9l6Djp4BG0nZ2C6USdRzSu4HktqEhusAvTC22ghDikwln7UplqvnTyNHQVkrFgww2FlSPf1IpDN2eLKE6Mr0OazNTiFH5UtuVMkQT6aoDA6hb2InBnYdwOBV1yDW0enAcIuCmeAr0dljU4Qc2JAyyoKiqPhxvEyZqPJtwdKinu6Fc6cYZ38E6jDmbASqhIlLjED97Q+exbcffI4KXRhbx/pwcM84+npSLA/qEXttMnf++EDKyNIlmEq61IOvQRvZQa3T/jYCcHe8YD3asBi93msUjkYXXPwufK49/NcjPat8yXQmsZPAQFPZoskYyrkynjt8FkdOzhCEUkkuVwk4agYg9Z21za7lDd/h4qG3qSH0Ar5kzH0PMi/hxwJRuC7vXfp8cu+zebx63u898EhlxI3y6TvpvnfDIx2pUK7UMDO/isXlLJWPGj562158+XO3GjByI1AiF793PALFcnhh/C8fWdiUW+okmT9xGIe+8YeY1QgU5dlV9/88bvjSbyGR6aEfJ8AvVzTce5soEzjlV5ewNjfDfCjZ+kKNQJ1+5PssKyWkOjQCtQt9NgIVtRGoYiOH6fXNEahbPigjUF4xUifIWraOU2fLWFhmmWdbNzYSw95dSXRQybST9q1QiS8sex8e8uIuLdkHSKzXJeb/wlINq+sNFEoNw08dySB6uyP8VhEkNH1e2rT0CCMv/TLepTL+j4Is/xxvjEA9u0LQdKkRqA4MZIawVJjG4dmnsZybRSsawci+azFx3R02AtXR249GxY3WSP5oKlxxnTJv6izyy4s23VlTfufZdpbrTWzrDuFrbSNQKuda0y47VURMFkI4th7Gy6sRmhGcI5DSVPjhniB2jPDdfdQn4ypLLRTLLeSKLSyvN3Fqrk5QWEeccmorwdlNDP+63hp2pWtW9GqS3+7fWCNQc20jUKW2Eajhq661dFj7oPKmBzy6Uvw+GPShBFA+aS2SehpOPPw9O8Mpe+4M1upZzA4GkcsE0NDCagKJeCXAwh9FjA18vNBCpNQkkKIqRAWvTj+5gQjWWCnWR8KoagMK5kiIlSJKoaqRII1QSfim5mrY9lQRqck8gmxoJq6/G+M334NANGkjBCuTx7F48igWT73CBraISCTExlTT+IBUNGjT9zIdUduMeI0AalJAh3HbRQCViWtEipWwEMAimdgHFYK8szcnsbSd6Ii1L75aR++pCvrOVpGZ1bbjQDwWwESmhX4CqWSkZSNbC3x+gUBqvaTe2ho6+4cwdvUtmLjhLowevAmhWMx6UD+M1CZDSJtXUnLE2p1Royj1csGETFBnWlHB8jsNK4UC1mfPYXXqNFYnT9s6Oo3yxFJpOyh4dN8NZiqPpBCaMqbXMCx/LdZ7VWEMQGkK31sEUH/z/WfwnR8dQk9XCrdevwtf+fyt2LJzhInnNzfJe2EuiuSshsdA4atuv9r/G5IXnlOmTbX3yAtrI8gLw77Um+x5L34Wrvm0bhTdMbuHsN8UqU3SukQ79FoODFM9k5UalV6Cpwob41qtbtNANRKnM0oMROmN9KeyoLfbphRGl3q3f/81SJEwUuGUPWigX6DNUujf1/sEoFSwqZZbMr1b8qPyvanoXkjxeATzi1n84Kcv4tDhc1hZy+PuW/bgK1+4DTsmBpBKaUcdP8APCYCqUNnfAFDP8RuECaC+YNOU453dTIZyzzLtspBGcVXvi9kscitLWF+YtSM05D79ogDUAywrbBeS3ZgggHJT+D74AKrCpv/0ZAkvvVLAk4eyOHu+jCpFxPUHU/j0R7uxe2sS3Rops7z0y8iHkCzaWl8sZbeJXL6B1VwNswsVAscKzs9VsLJeZ9vRQncmjC3DMWyfSGAnua8ngliMbYvq1wXl6TIVrn+M5ESN8cVT+AYJoLa/BoAa7HJT+HwABQKoYQKoLQRQEzdtTuGzjiQ+Uy2VUFhbwerMFPKry9bBOi8A9TIBVK2Jrd1B/NbuIm4fcEstNBDZaGlaHjBdDOEnc1E8uRTFmVwYgQh1rN4ArtoSw8EdcezfSgDVH2Z8Jf8pkfk+Lb1YWGngxVNlHDpRweEzdaxlG+iMNnHPYAVfGC+jP9FAmO9qm0LztgDUuyRer9DboA/dJhIbrD9ZWJoEpMLxJPJLs8hRyQxIgSbo0WYQxUwIRVaW9W1xrOyKY3lHAks7YljeEkGZ9xROnAI1nqOiRDClnfmakSA6WBl6CVQ0IqUpgAIwUp4aBEIaoUpmgQQrdjihHboSiCTTiKY6qYzXbSMJKbiKH3UhRjGABCthkoI4xnfokF0JD232UCRS0uhRKqpdXlxn15qm8rIhozxhfIJo8NlanNzhdhiMVJqMHwW+dCr6L9B/nX7T2oyC7Z160vLVANkJfo2ilLJrSKS7MLBjL+MbN0VkIy8/JOxTm9VI8sSUNiq1do6VpU3KHAEQ3c3NFGG6003rJLrHd9iUH03T20YBPHbtbejfuc96sDVCZ2BJz0lppZ0X/Ox606vj9W6xfgR0C+vtU/g2N5G41BS+V07O4OTZOSrPUYwN92D/njF096TRYsOhbDIAchErF/WrcMRSyDft1n/wppmPGAtcOA4aWHHsyv+lePOZC9m/H2bh1hQ8bcgiDrez7r1pduEq3frVj0xNs03Gokin4uhKU4HMdKC3q4OKVBoDvZ0Y9HioL4PBvk70012m7r0d7jdTYXeQUww7haH+NIbJQ30e23UnOcOGuwvDA2SZvB4cyGCg7f2KW3v4vUO9SDC/jp2Zw/nZFZueODHSi4NXTRjA1npBR65sX65NJPwycFlZ30vllfWyuLyIGYInjSKrfPVTrg3vv94O3xbR52uH8bZYShlBdLViU/hsUTrBI+8gR1m/OqVNJBqUvUl0xfq8KXxu+lGtdeEUvrH3ewof0yOm+MDsUhV/+feL+MtvL2J6tsqyQcWzSqCojUeydZYfKoqjmtqgNk8PfgjJ0huwdM0v1/DYM1n8/Y+W8e0HV/DTR9dxggr8zEwVy2xP5xeqBJRlPPtSHkeOFylLGza1fnggiiC/HTVlBubzhzQ/PgjUlnWawvcEwfv52TLr8etM4SOgKtZzWMjPoFTNm5KjjmF1drZP4XNT1rUjcgnlfN46THXUjDaUKCzPobg0Y1PbM7GQjQyNdjRtkpFmcKoD7bmVCH4wHcejC1FMl8LIdARw54EYfvXjnbj3+gR2j0eQSgZNJajzgRqZrzU5odHLXeNRY82MLlJPm1lrIlsCqggiHWlhIMEHmQEqQRJnF28ioSl8nW+wiYSTSVf4g8AsNh9eUgMumaadWMbYiOu8ozgbsc5CEKn1po00BTWUwwagVaYyTK6zfdXIjna5W94SxezemI3waKRp9FAJex7MYfSFkq2VarASNImdAgqD5VggZnkijPyoBGoYhfkZLJ08imgshv4t25Hs6kWyuw/do1to77HGvsRGMk+Ao2FhJ3+pvDHnNcdWu71IURX4EdCSsE4RwKWp00TU8Uc0pY0jBo5XmBY+LCDFSrqyJYaZA0mUusMIMHwNLCyxkp5eDWK1RKBG5TBFoCbQpsXqqpTFlSUUV5coWLTNOkFnOMoCoJ5Vvse1MoybzA8u+YXWj67PF7j75Dm233N2Ks7qsQ/rAGNtDR1zLDszXb3c7vlNVraIN8J6j0ivsne6SxO67kfk33AKq7P5N2nyw/rXFmf+SAHVtKNXMdMcZFnQ7kEGYuSXLAEvlv5kijH9GfOZ12MLk0q743Cb3WMW/Fcz/bHVeRXHtL13O7PuERi+iqnsGyfJHWx8O+IIEgQFUwnafea1OMn7UYbFeKr8a9RH+WPxUFh+GCmxCyNEMBVKdyBIs51Dne1ufIdxu92/Jne2sa4ZlxDjEmK8Q0xbiEIhxDho2p0P7iTj6myha/U6lcAayhXW5XIF+WIZ2UKZim4Ja2tFAp4clpapYCxlMbe4blP2zs+tYP78IpWTZeQIrAWwBQSY1HdI7ziAd0gq165sS8Hyr1ys3sW4WWGRAtT2brm5C/vx4/PBIsWoLZ7kEHFRdyZE8B9FXw/LINseKYRqo5ZW63jldBmLBBxeo+Xxq+nSd95PYozU00/QU622cPR4AX/5nUX8P//9FP7TtxZw/Pkydk8m8UvL/fhna8P4WnYEX8sN47fzw/hyfgAHKh2oLDfxs8fX8SiV+2yOCoB9Zz+l73f5/4dL1pqp/bkoj52L3C76Dm3CrF2uqYOxrjM51QHqkW6zhdoIxw9FLX61GcBiOYgXVqJ4YimKuWIQY31h/PonO/HFu1Poz4QJtNxzIr1LV2dmaviLH+bw+3+3jm/8JI/TvO7vDuGTtyTx8ZuT6E6HcL4YwmMLEZzKhVBusM3xnn8tkrPPfvyu0AeXPpSbSDjaLIE6lyUUjhlQ0JS1ysoyaoU8S2AAjUiQwIfKIcGTpsB1LtaRmasjPd9AYr1hm0OYcKTSEgeVahu1aCLOex1rVF6iQVRSQTQ1xktQ0yLACdcC6CiwkuYKBGVVDGzfh8zION/dsF4QNapauFhcW7JF61KIOgm+UhToCSpIqoiqHLlKwNY76QyBOMEa9SjrDVHlqrDel/ieSLFpm0doRM1tKBFAtYN2AilN5QkRQFkayCWCvIrHBYat4WiJD5v21GzYSJ0WXGs0RiMx2kEuFNIicsWmjTaz9h8oMb38RjYd7wJWPlyUF+8jCcS0b2Ne1QjUxjbmNWQ6U7jxmu3YvmXQAI4/AnX05AyOn5lHksr5ltFeXL13CzLdKVRKFVTKrB9UxKsVNjD0L8Xc1vlY2u2lDkAJSIpN0quXTZtGaBMGMp+TqSluVW3wUK2jQhRf8UytuSmzXpRK4gqKRXHZzAKV/kK+hHy+jHyOICBXRDZbJBAgrxWwupbD6koeKys5Y4GCJQIC8cLCGnkV83OrmCM4mJtdwSx5ZnoZ09NLmDy3gLNn5nDyBNN//DyOvXIerxydxNFXJnH82HmcOjWLM2fn+PyKxU8NqXYp1IhWjWmaZrin+fy5s/M4Q7+nTs/iNM3Tp2dw8vg0Tpw4z7CnL+BTfNfpkwyXfk6fmnP+T83weg5n+fwp3jshv3z++CtTjI/jo0cYL8btyNFzePnIFA7T7SW6vUS3F8ka4RHL/iLvmVv7Pdm9+5v2qY172hDDmZN4nnaNSGr6nr7btvF+7N+jbcw7vE0kNsv8mxuBOmfhXmoE6t0i1QdWUlOO2jeR0Du1sYu2MfdHoC6nENN7bQSqUrHjKsqU7W4EijJ8fhprU6esPl64icQHaQRKedGWH7KyPYuxsUnGQ4izbZlbrNo0trCAlHU6Ant3dmDP1gTbDV6o/bOuepohjyUnPJnplNIPCDFuFOfIsw0/fKyA7/10BQ8/lcXZExUMUDm+sZjGTdU09jc7sLURx5ZmHBM0d9aTGGxFMB+pYjrA/CjVMTgUxW3XZ5BIsZ5oiMLS+QFK64eR2rLPNpEgSNUmEv4IVE+yHxEifM0iUR3SdNh0vBOFWhYL+WlvG/MQZc6wjUCpw3pjEwnpVgT92s1Oaxa1Y2e9VrHR49LyPIrLs9AOxRnqcRqB2pLSOZwwwPTUYhiPzkUwVYpg20gMt+2P465r4mzXWnjw6SKOTdWQLTSRSgSRpv5Vrbdw+HQVf/dIAc+fqGI528T4QBg7RrWGLmR9DwurTaxQV1wttjCcaGC0g+/TlEGhNtKlNpHQCFTqyiYSH3j6UG5jLvJP5VcFExhosFHVPFctFHzp7/4T5k+/gjKF/uJICCtjbKzY2CcKLfSstJBggQ0QdNVZESoEI6VOVoYMwVNX0jUIS0WkpyvoXGgiOxiykapSt9vqXFP4EqwQA9MtZF5aQd98CDvv/DhGrrsN8e4+lAoFzJ86hnPPPYLpl562hegdiQgmuoCRTAi9qaidBaWh3+lcgK9yCxczMWAw5XZ/0dlQU+vAdJbRrrKd5Tu13bpGyub3xlBL0xMrb2Klga7zNQycKKNjqW7nVRliYtaofZMuo0qsxl/KTjSRQrpvED3b9mBg9wEM7j6I9MAINCJjldQaQ/f8FfoAEL/JpTaRUMOgNVD//J98DB//yEEqPmGUCVb8NVB//6ND6OpM4pr9E7jvroMY6s+YUixwowZEn1iKoUYotQ5IW94LSGgqXEQjdCw8ui9gZSMgAlu2JsiBLRUVV65c2WrQVMOl4id3TYH076kXUAqN+bdn3MixntH0SoEz+bUd//gu2/3Pe15+zE3vsPt0l+nf9/zWqfVVCObKBIiFYgklplNxrirOvK9pe7Eo6148jOHBDK65aituOLiN+cPGl0BhbTmLHz92BM+8cBprBHMFAj4BQuWVKc8EDnr3BikDmQYpjuog0fREv53zRysFRC1+yj8Bz7ri6dLiAKtjnT+iab788dz0S9O7tEmGXtie4WjjhZ5H/7rdE+36jup51bv1HT56xz586bNuE4nOD9M25hoxZ3nRjloLrAfP+WugWF6v+tjncf0v/qbNALC3b/68Y9J7VWZL2XXkl5ewvjiLSrlo92ZefBJnHnuQik/Z1kBpE4ne5NDmGqh6lnL83Pu8BuqicsHvw+Tw+zF/Ai1+6yL+7Z/O4dmXcqwjQRuJ6iRg+MrnB/DZj/UgEXdT0bVmSvVRxUzTZ6P0G2e7xc/OhsYP/ANAbF8L6zU89XwODz21hoeeXEcgG8CBaAofrXXh+noKkSbbcqa9EmDdpCk4HGMdXA/U8e3IMg7FckAygHvv7sK/+NURJLoJoNRDuZmJnnmF3jIpC5V9ZK2B+p/+45RtIhEKNTCUHsP2vquQjKYpP8OUjQ1bAzXcNYqFwnm8NPskVnJztgZKMkebSGy7+W5bA1XTGijpgmwLtE4xuzhvIKpcYLuXX8fSseexdPRZFCp11tMAfnOX1kBVbQ3Uk9TjvnEmgpdX2A4mY/jC3Z2442AcfZkgHn2xhD/6XtaA0y37EvjELQnsGY8gV2rhiZcr+JuH8gRPBEd9YT7XgTuvjrMdpWxYauDpoxX89IUKDp8o4fbeMj4xXsXerjp6YmoDXAf629lE4gp9MOhDu4nEq8tSy6Zirc+ex/EffQtTLzyJ5fOnsd4qIUfhtzoWRbEngoAajXgIrd4YWh1htGJslP1eU+WEZ9UmE1oXpU0bOudrKBO0ZIciWNkaRiMdQYqFfvgpTfcjeOnqQ9+Ba2wnKLDhPPPcYzj7zMOYefkZNqx1dMQjGMsAwwRpfWkqcerlYwu2VnKH3hbrARuBGu9sQofu1thYrZaAhbwDWEXWoSCFfHYkgpkDCawPR1Ah6FNcQ6UmOpYb6DlXw+Cxiq3nsoSwwrV/WEuWKiLT2qhX2SD0Ye/HvmgbS6QHR63ntmVdj3zUy4Mr9P6SFN9LbSKhed0TY4P4HQKoT9xNABUJEUBV3TlQDzyLbz3wnH3/jmTcevZEUuYN3OhCPyxTplqrXNAW0PUF395dbDzjlyjfMHde6N9zc2F5XgSczGwP1PNIcs/wx3NSbGR1sdF9Xfnvpos5Om5zJXlX5q5OA/16981wvmSw2UK6I4GJ4T7ce/s+fPFTNyKeTuD85AL+5OuP4MePvmxAQ+DM0rfxvAvPkfJKprvfnmd23XZfOeDcRF44XlA6SkB/5p9/m+/ySXdd+BvryARuCVJ8timXBMFSYgM0Q1RsBYJ1jmuQciYak0LRsoOR15eLNgKpc6B++YJd+OwtZn7gN5EQmBaAOnEYz37jDwxAacvwPR/9nANQPX0uwxiFyxUP5b1GqAtra8gtLyK7NG9roRT6DNuZM489YAAq3dGDic7d6COACoci/PZ1FOo5zKwTQFXn0PO+nQPFmOrzCtyyLJQIBBZWaphdrKJUbGKG7dsjT6/j1KQ6DTSiTADF9u5Ln+3D3bdkMLdQw6lzZZw4U8ZatmbK4daxOA7sTtpoWt8QUZRG0y5Pdr998r67tmU/e7aE/+VPpvEEQZSmzN9ezeCz1T4bYYpSHgUJ+NaCdZwKlXEmXMa5YBm5YAMFgt75RhXBDmAb03jv7RnKiD7E+O1QbutAuUJvn5yoMT5ykgDqP5y3TSRC/B4XAiiN4ghApTwANe0BqFkheAztu84BqJvutl34BKA0w0ad6Wtz0w5AFfOoFgvWub5IALV4hACKMlAA6rf3FHF1dwUrhQYemgnj7yZjNo1vfDCKf/7FXtx1TRLVetNGmR6lnjfYE8bVO2IYG3RroyTb897ue0oScZetj4pTp5Rc1mjV6dkaHni6hJ88U8DuVBX3jNRw52AV4x0E7iyDbwdAvUvi9Qq9DfrQjkBtCGvfZOHSlDTt0KTNJM4+9RBe/sHXWYnmUI0GsdYTxDoLfq6ffjrYkLBRtLHbBAWjWPPoaHiaD8OlSkOFM8rKFc9qk4mmbXsey9VtI4fccBS9800Mn6kjuFxGpncUe+7/IhI9gwRuk5g89Cimnn8MOgMnGY9iNN3ESFcI/ZkYX6VevqbtwKL1UfMFyny+dlu320lPvX12VhTvaUvyJVbSJv3WIqxwmSCWdsawsDOOcrfizAf5CWN5vme1YZtLJFfrNrVPeqs2xVD6dCBoghU6sVBBay6HWDOKkYM3YPyGO7HlxruR7O6lYsIXirwsuELvM7EsvtE25r/zax/Dxy8GUA8+i78lgBIQiEcp1bWhhrfGyf+2mupg62z88k6ykQpWC0ctUxw3pmTJMIDlgQNPoLswBBJ4j3bzT7sBA13Lr1VS578dpMnceMZesBlm+yYWtu5KfvmjBtL5VzjuAERN9UCAlVfu9KtnvQfYkIVMwW6ysSrlKzj7ynlU8wKfffjYXQfwpZ+7xQDUubNz+IO/+KkBKI2iDI53YdfBYSRTURs5sjSyybSkbJBLtzma6SlYjEMrGGf96+Adxo2/G/nmx00z7xlnrS+zw3GRp7PLMyXDzzs/fzbcXCby37tvPwrXXuvc/WfJ0Thl3koZhx+Zw5lXlpFfZyN+i7Yxv+1dA1AuvMtPbiTIA1CsBwagXtYIVBhXEUBdRwDVQQClPLDPcZni4Y9AFdd9AMU2pVQ0kK2D3M898cM2ALULvYlBZpVGoN5nAGXlgj9sN4rrNRw6nMfRY0WcOVfBOq9rWphLTxqJWlmtIa+z0njdYL5RP6WiyDYuE0GB7V+e7WCJbZlmTihbKW7Q1x3BNQdTuP6aNG44mEZcIENzz98vojBoMS3zSzU8eziHP/nWPIF2DTdE0rit3okb62kkWkEsBmt4MpzFy4ECZltVLDf5naioV9Thw+IbiQawdTSGe27twi3XpbF/TwciCd6wKZfKVNHlKVv/KMmJGmMDUP+RAEojUK8JoJroiHVgiABqkQDqRQGo7IUAaisBlBuBqlmnks6JW5mZwrp0v1LJOjuqBQKoV57HwstPo2gAKoiv7i5id5oAmnrTzwigfjIXR40y7KqJGH7rc7249UASFdaRfLGJdepX2gBMAEmznjVph9La5Iw67CT13CZHTlarFuRLTcwuN/DdJ4r4ziMFjMVruIMA6uMjFexM1w1Ala6MQH2o6cMLoEQXx5wFTI2dGtTFU0dse/OZF5/FsrarDtRQIPBZH2KD0BW0s6B0UG1Lc+YEpGQKjDiNzI1Kyc5Ko+sowVPHatPWUElp0sG2Xest9BBEBefziAUT6N21F4m+YTSpsC2cPor5o8+jykYnEYtgJN3AcCaEgS4CqDArOdtORV+78E0RJIm29QhAualN1lnIWrhcBBbJSwUq0/pUfHdB266Px+wwYG2GUUlT0MQVT0aZDZ3WdoWEhXhdU/wJDiOxKKIVYqmlKjpfyaF7toWunmGMXX0z9n3il5AZGkatrMrq4nKF3n+SImgjUGdPYfk1AdSgB6CuvgBA/e0DzxJEPWeYon8ojdHtPUh3xdvqixR1b+RJ31vMe075Ng9G/jQ+3w9rhaqCu/DsUtZFDjC5ax9UWHh223uxD548N/c+BWI3N8J3z7lnfT/6M1+yi+1mgvW0ixEVCGDFsQj49xy7DTJYPwgmV+eX8fT3n8LKuTls2zJoAOoXP3UT4qk4zp2bxx/+xUP4yeNHEGJ92XX1IO74zA5kehM2FdClQYBJsXCkNDuHTVPAqRnsJWfQJIASUFK6LF7yofRac8t4ocK45RDGPAHUuouySwK5LZ1y4xMWvmx6lZGzbMTJedq8T1Nnl6zMFfHEt8/hlWcXsE4w9ZGb99k25jpQ97IDKAmu9ky6jGQjUJrCp23MBaC+7kagNgDUL3gAivlmMbhM8TAA1WjabpgCULnlBQNQLbrNHH4KZwmgdO6ffw5Ub2KIAOP9HIHyCgI/hQ6QPn6WAPpoAc+/lMWx6Qom2Ubk2C402B622I5pBDPE+qEzETuWm7bLq+qqprVVokEU00HU6Rc0W1oDRZDSWmkgSf+jbDNvJcD4yhcHsHtH0uW5yuy7UwRenyL8TlR4nzrkTd17bh2ds2H8Uqsf+xtJpJohzAareDFcwE+Da5juKKOL7WdPVwS96TDb6RDi1AOSbEuH+qPYv7sDY0NRpHlPeURNmS/x8vZ9SeA/EFIWMvtUVI6cKOB/FoB6bvU1AJSbwtcR80agiufx4syTWCaAClwEoDQCVSeA0nRqASi1l2vzs3Y2qNrKajFPAHWIbedTKBFAjbIs/9qOArZ3VHCaAOrRuTAeXYgTKIdx9fY4/smnunHT3iR0Tpr6hCjaTGdTB4LirTbOZDFJIt0AVSuAhZW6bZXfw/qiarCw1sD3nyrh7x/JYzhaJ4Cq45OjZewigKp7AGq2DUBp7dbIFQD1oaEP8SYSJBWodvaJZU2HoPaMbad7AMW1RQTLdYTZcMSyDYTLLTTVEIjUC1dqIFCoIZCrI5AnoinRlBufMYTDRqgRbKHcGcT6aMTWTQmkxHR2RL6GICuOKq0WFGfnZ1DKZ1FcXbGhY1Uz6h3oiLYoFAIU0G54V4qRKqbmomcJbBT/rri27HQVkUmgHy2qDCDBRko6HGNExSxoYC69UEOClTNadOfCaOt2rYFqUWmuJqlME6xVWIm19blAVCXURDHZxHonG8v1KlIEg/FwAp29I+jfeQCxdNqUzAvy8Qq9r6Qy8qpNJLxtzDVNQZtI3HDNduwkGFDPm9bZrGsb8xOzOHFmlsAgjC1XsSH45DAO3NWHESo6Y3tTZIKqq1IY5bUxFQWZIzRHdm3y8M4khsRUjHwe3H4hD2x1PChzC3nCM7d0mL3fuMPxuOO+MXHKzN5R8gh5OIk+MzvQQ3vPkOPuwTi6BmLo6ifT7OxPIN3fgVR/Lzr6xxHvvwqJvm3kcSR6Rskj5CEkuh3HybGuPoRTaeZPE+dfOYvi4iq6u9LYMTGIfbtGEI6Gsb5OBfPlSZw9v8TGMMB4xbH1QBqJLtbFUB2hSBOhcBNBmVGf2biSw1EKUipfwVgSgfgAmrGdRC4jvNdpHKAyEIiQw7SHZSZttDwc9MGTRp90OpwaZ8om1me3dorMODdqVMWNeU3T3Ix1/3VYowWsz4VsDedP5LA8WyQAarjDla8aty3atYmGV9rs93JsY/5ukUFQ5U+jwXqwiLkj2kRi1kBy37Y9tolENMFvIIXjMpLC0+ij1h2qDqpXW+ssRLmFaaxNnyGYqiEaSSAT1zbmOsOGYEPPNLWJxPrGJhKjl30TCaW1Pb20s10R5dmWHTtdwl/9/SL+9kcrOL5SxUKS7eHOGNYPJrF4dQJL++JY3RHF+lDYwFFqjeWazYA6CCu9ERS2RLFyMIFF8sKuOFZ2xLCiNcGDjD/BeW6qQjBVxwABR2cqhI4ObU6k7+Ti8J4SAVSLqO+J59cJorJYp2K8tZLAfbVujDbjyAcbeDiyjh/FVrAYq2F4JIb7buvBp+/uwc/d24NPfqQXd9/RjVtuzmD/XsqvvohNx7LcfT/S8w+VvOKqkZuFpSqefF7bmOvYF28b82Qf9SBtImESEVEK2M54BsVqHvP58yhVctBRI/4mEpm2TSRsuq1Gi7Nrtv5JG840m2S1o8tzbDunbY2fdinema4hRdmeo/51Ph90h+WqjvaFcc2uBPp7wljLM6wKZS+FsnQ1ky1WFlwi9CsnuRdKTTzyUgnPn6igKx2yESttLHH8fA2np6voY5uxI0NON9BFu9ZAvdYmEv425h1XNpH4wFNQwPYfFrPKsdBJQUn2DmLHnR/HTb/8zzF27U1IdrheqL7FBiZeKmPshRL6T1eQYgOgA3eDrCSathes8HkCquA6mY1OaKGE8PkCIqezCB/PorZUxHxHHaf3BHHs9jimrk9ijcplIxNnI1vEyrlTyC/NWz0zpcKymsowwy9rjrmGlkjSNVjf2diq512iggKDFUoUaFJdaFIYMD1JVradvS3s7g9hIBNFjABJwiexXMfg0TJ2/3gde7+/hh0P5TH2bBm9StM8G3QCrXCpZeu5QhQCUYKmzFQNHQsVRHndkemzSqq80pizvflV+XmF30+276HvQnor8tN71KYZNaio1atsBFgOZGrqjl1vKObvgFmW3ypvAgAyw7gQFDTY2LFxIWsKokCPegEFBpqNIBucLlRbW1HGQZRbu3mvg88wnVRotRPaJuu6TllAZsOqs9CsMfIy1QEVL2fZQGkbdynoLo/prn91ZMhk3RCrAfWvDeXYDYUTYrw6UQnsQQVXoYGU569J1sYNMvVOmrwRaK4hXD+CUP0kgo0lulWsMW2xzmsxvp59V8iv4O8mKd3vFiv4zR9j39ZOds2fC559J+wH6jt4bxRAUu+V5LgpViT9+vrOe0NWGJ3ViHELOVPrmv7tf5q1c43WOwKYvK0DJ+/rxJnrCJ5Gw6jE6E1tXhWIFTSGy/ZmJILVq+M4fWcKr9ybwkk+szQeRUWHySvZlCEs4Cj3hAioIqhqMT3f9+yRAl4+VmQ9pR+NQno16f/P3n+AWZKc14Hoqeu9Ke/bezPdPd4DAwy8p4EhQUmUoXblV6t9kvbTW73dp30SpZV3FD0JAgRAkPAgMN679t5Wd3lvrvf3vnMiM6tu9dTM9Mx0zwzA/qv+m5mRkeHjj/+EfUeJ7aj+ZhcrmJmqIlnwoa/hh046o1RBgTxFQDvvq2LdhgAeujOJT32gDXceiKE9qR1qGTcBY21jq47VGuurOjHIqrdWT6USQXyT3i4pSbV6SHrPa5cXJ71fuzyZ+ma/NrZ5b5UE61tJdTMl3NiwrfKVQBGbF0NyQyFRmLSEQrtRLmZq+PGLefyIfG6kgnS+bjq/zbR1ktala+RJHW6zSzUcOlfCY68U8NzxInJFOkRHZwniF6mHyfeEv4HOQB1+lVO+tkK3mhwzsRPeq8l8e5PfE9y8XOBnhp0aot6IcLLDTC/Z84kvYv/P/RUM6LyoSCtCZfW2ldE2VUb3xSL6ThTQQ+4+VUDXyaLhbpkdz6PnGPko+UgevUdy5Cw6T+QQulJALV3CXLiG4Y0uXLoziNFbg1jsc6PEBkuB0R/T2VTUsgazpLiaWuuIDWtLS+uMAZnKNn8FqGjUaGiqj7XVedhbQ5w80BHDjo0D6OvsQNQXgq/ogm+uisgowRMbsb7DBWx4PofNT2SwhbzVcBabn8pg/Ss5tM97zZotDX8P7LsL/mDIKKxWiFbS8Sa/u6zsUGl4y2R/7FR260bX9xBfRU4z59QDq3l1EVe0oeLegoprC6quATa8cb6naqQ5b/Y3qx21r7yYOy1uEFtGbCTVA6gyT2JiSwE2UxaNNiw7zodNZLyRoeqvwJBGGUKotQwwTFtRd3WYKXy2BkuSXccRxawMT30U3toQr9PU9zI0tndEJDfbvv5041y+mprL8HVl47hiYsnUFUMrdnrUs220+tu3w8ax1fmj8iFQbACIMbHKkEWOrXeC5KeYfurCopdNVXGcgObI8RzOXiliJNKC6S1+LPVpN1mPORJDB8SbyCmobGs0DXy+34dLu4MY3hHAIkFTvtVjjs2oe2hNwKFZfvD7mt+FUqsXSyEXLk+VMDFZNp0M1giYLL3TpPg0kGcbq2lUgSrbeNN6OuWF2UUWxqtYA4iIhplgjHsL06TFy4Cr/gfcUF/L+YsFfO/Refy3P5zEEy+kkNdZjGqUl/P5Jl0PUv68Zpo6GafXr5Ps5rVjTd8oq1gWTLu3/FI39kuyHgWCPK46fO6G2Y1PnXX5IssI818dWsWKtVX5136SxaMv5zE8VTE6nGYVqagspms4fK6I7z6TxTcez2B8tmqm77Vreixlw4XRMsZmKsav9iDQG26YDcNUTd4qOVG5ye8+WxrFzyKp8lCaa958IBozIGrL/R/Ftoc+ia3v+xjW3/kAejfsRLu/FW05L9qmq2gbK6L1Sh6tw3kkhwuGWwVKxspoJSfJcYKm+FAebRfzaD9De2cL8MwUka9XMNvWwPSABwuDVkPl1GT9VlhjiqycJd4482hFJhP4Y+OnZfNVJKFN0hbrbP4QYIXX1L7uhBfrOgPo6wqhpzWMbn8AnSU3OliJO0fK6BkqofdiCT3ny+g6X0IHgWKSFTpW8SPS1o32jdvROrgBOkTW9M4bT+yA3KR3nZQTDr89WqtQvVdJsbWaFzZpVHgSqLn6CVDWETwNEqx00jzKtxJddpl93fjJPctuC0pkuk3rAk/WIYvWt5ZAtJRg50//9k8Tyb4UMoUtiaoBTwMMYxfN/Hyt9w47frOxbqThrk+Sh+FuTPFZU1bkv+wY3wxZobkB5ATJ9u+G0Q10Wm5b+aR7pqudVxZJpipv7RS8nuFYdkt+WPJcP8v3TaGwAL9FdkjeOVJ742nBzJx21UvjHNuoAttATTtf3Og35xmaULH9MVVMAVQcGOAqgVI+4cZipweZNo85WN5ExNgl223Qcqz4vY4SqdFe3teCuXQFqbTWB/OdvHnnY0+y/JTi6hy3oGiaLgqWFe2+193iQ0/Vh/RCFccuZPHIc4s4fTCNKbb92aUqClofNlc2mxv85NlFfPsn8/jO43O8X8LB41ks0I5prJ3kuElvn0xyrlVelMhWQq/cvT4t21nlHOunZhhYgsO80q2P5VQd07oGPQ2zgZemSS9m69aoEe1s7aduSDA0NF7Bk4eL+M4zOfzohbw5F+rHWtv0fA7ffjqHJ44UCK6q2Ez77z8QRCzUgun5Gs5RD5teqBl/ukN19IZ07pRmLVxLbG7Se52MqPuZI6fysIw2GtqSWAfcVhGMJbHp3g+Z7W5v+/yvYdeHfx79t9yFzm070LZhA9p6+tDW3k3uIneirYP3nTTr7kd73yASXT0IxZPw+cMUxl7E5hvouFRB57kSkhcL8A7nUNEBoWGCpRAFNxs0VVcFp1KzDratULBrC3MNQkm4L1d5WjKNj3l2WAYO85k1Wo324tIipiZGEazMY0uiij29fuwZiGBzbwx9HUFzwnwsBkSoZ2oBbDDsNvPbq+r5IOsMBY/Xb+YRqwSoLiuUxlcThpv0XqS3lzVrf+2UtPcKqRxq57oGggQlHQQnG1Fx7+L9oDGzQutof6Krr06MxDJjQ9gok1PkeT6XaSqxZ8XafMVba9c/3V7tzgpZTxoNCzA87ai6B8mbDJAyLqkCk60a79gXcMvBQ+DkqV0keFrgs7UwWOGwbFtfNEwApIxbcuPG0Y10+waSSSQlkTUlx0phK9+U7lrDaaZaXW+y/TVuG+az7b0uy2T7bf2+C6SEoHI/O1+hsp/B6LR2DXKh1OFFvt2DBsW9mZ+0VgjVCKg/osp3YjO6Zps79UXum8R2iOXU7iRUx6A1NV3vm+28g8T018iyS6O6rjrSrGdLjYrdDlNZZlx21EO4oxxDaNGFUydy+J2vTeE3vzqJHz25iBePZHD4ZI6gagnffXQejzy9hHPn8mjkGzh/No/vPzKPoZGiSePV6XCT3ipZqbhGeTRkmcuO1UXxxmlulUbrzrJtf83LstxgOdCf1paHqRdp/7CoF2j3UyJTV5xPV3Fpoow0wfQtW3z4wK0BHNjqYxlv4HGCqK89lsXv/iCD3/lBGn9G8KQ1TyoSt24L4NMPRPC+W4OYz9Rw+HwRIzPaNbSBrmADfQRPHb4q/CyPjpiywniTflrpZxNAWXWG1FQxWWLNGgQCKY24JHoGsPHeD+LOv/R38ODf+j/wwX/wf+OD/8u/xIf+13+JD//Df4mP/qNfx8f+yf+Dj/7jf4OPkD/2T/4tPvS//Avc9eW/g+0PfcKcfO+LEaFUK4iwoWq7UkJsqmK2PNfCsobmgbdIEbQQSq1usWqy1qXocFItwpbq5LRZTaG1yYqIo05pql/IJ3supIotyBbKKBYyqOYX4SouIFZfQE8ghy1tNezsbMEu8s6OOtbF6wh55Ar9pv86Q6iYS7Nil6BOW5NU/FFY9HeT3hvk5IRzNfn0OmSVFrG+IPNBea7ty90t2o3OakC06ckbuXUjSX5rYo01ucZ5VvmUBudGtaUXZfdOVFw7CKD6qMf5ltNghZwvxc20kloCYi0NC7z46pfgrY8z7gW+or9i+8/YZt2ypvBZIlH1wKl5li/WFFftrFdr6UHZtZ3h7KeZeiRsP+3gWC5a4Mhdn4a3epphmKBJjuYy1TuHrI+sZ/2u+Hzj6Ea6fYPJSq7lKCi1pIxYwEk3lvmNIMtLeqAbXRwtiCScYbFeWjat3xtNCoMdDl3YkGSyNUzPEjyU66hEXGZ0ycwqNUXbBNL+RCGUoVXmLZKZzYqLiY9NTiQdohuuCtsl+uljvdEWzpbDdnjeKZK3ClqhjgWtW2a++IN1TLQUMFLPm+3JBe1kaWM1iA+Wk/jlRjc+hXZ0Vby4dLmAP/rRDH7990bx//3vw/gvX5vA4y8sQTNsd7upEFeS6FzyYmSihOmFEqraXEp535QU73l6F7LljchJvmZ5Z4Jph1XYfFn+SjbrRi/1fg1yOn91seRCU2eBPdXbqbICPD4CqACVKh8fOgMN7EzW0BWqW5tBHCuaEaciwc/+rX78jc/E8I+/nMA//GIcv/BQDA/dFsEHbw/hFx+K4B98PoF/+stJ/K3PRnH7dr9Z//SDF3L4wUt5ZIi3N1L/erCrjA0Ra8aEEyqH3yyZJCCb9BEbBxU3RmoNttbT6172+N/EqwJimznmlvv89ip23LXWCK/mq91bi1f5/1NOP4ObSLweq1LxRsqT12t26ou0dRFMDaJ1cLMBRR1bdpF3o2PzLjPFrWPDVnSs34K2dZvRuWkHBm+5Hetvu88cQNu1dQ9iHd3wurzwpaoEUWW0jhBEZepsWKhwqSdMpZB+aiaEWP5raoGm8VmHdbLNYwXQFD/evjbxpQBUgJVe2EzflNlwVSsaXauxYFfZDFYZFmuIOEDAFPRq3VTdDE/72LgZTEentDVmtZCHDtQ1aWJ81huLFKab/C6ynQe60eVaacUuy7fyU+WqWsNSqYK5fAmLeQJulhcpOj6Pm2VCoMr+5B0kK2r6k+RXoyJw4iUgsYGJewPqrk7WnwjfCaCIZNdOlFexSBERC5zomwrcjQmCpiHyCAXdIt9S8TGtrIT9ypeSB9pEwtpIQmy5ZJEVxkaL14w0VV0bDDdaYjRnBXsV0W0BN2Rtv68wHHM0J3BbFd53mJYjdYPDQKdXleXryXK+6d75dWiVmexcJzaktFs2NP+8ZdkgG5xhrPDXKBHW0ztDtl+6MGyNSgOlUt0cn1FlWa95WR4Fnsx7sshoRroxsXgLTDLfswbk6gjlG4gF3QiFWO5Ne6f3toV3jFpQKNWQzlQQC7vQ0+VDg23fVK2Is648JlwlE6QA63ey5sHWchD35uP4TKYDv7DYic/MtOF9swncPh/D/XMxfGShFV/Id+KTlXbsqUUQLXuoGNdQ0EY8Wj9lJ8N7k5x8auLlPH/vkEImMsF6jbA5dgzZUXljYj2gPavuslaaCup4oHcWKBPe9/Mn5nehO9TAunAVPQTe3kYNF0YKBFFZvHAyj+nFKvo7vdizyY9bt/nx4C1+PHxbAB+5I4QP3BbC3bv92L3Ji7a4G0culPAnT2Zx6HzZHLCrjuvtySru6yqiP1Q1rYnYBOCa47OaHHljfar2RiyyWlXzxrRz1rO1nl5mNBI3kW3bIttdx0qTC6v+zBu6p7rezJbttcn+yvBaosG8489PGzd3Pf3FIcZc66O0RXStXEFDEtEMxVB5ModBamqbPb3GtqtdvlxuN6Jt7egkoOrfdas5Q6lr+14E2zpMr36QFS02UUZ8vIwgAVWLpkHYhcVxS49KeE01cKaXCwyZmRWktQqXQ3qnbc69NhjS9+W6VYHkka7qBTCzLwwbX/mOKh3tm+3T+VQvl8xugbUK485wGCs36b1DbyM/9KlThirlKmZSBbw0Mo8fX5zCo+THL07jmSuzODuTxjwBlXYiMiMv1ifvIFm9cZqWpw0iqmadE8GJe715ZtNm3lvNjZMgVlle4atJ4ozxaWTgrk8RvGi90QRlfYrxq/LNcjf8amKCmREpw6pJ/DF1R8DOxd+gWXtlrXXqY/gS/EjuWHFYIZlVzTQ9T22MYbjCsMzRNR1PKlqdymvF4CZdIy0n3tWpeANKsu2kKXX8sXxk+WDdkUxvJpUdU37eMZJfK2z+eCvWpnJuNhJOD/UyGasmNm+Sm4iPLjab3kwNkUId3UkqkK1eU4eutvpOUV0NIqmrw4sNA36EfC7M1st4yZPCeU/eSBITdXKw6kJviQpxPoqHi634dK0dn0U7PuNqx+fQwec2PFxJYkMlgBTred5XQyjoMtuae9WT2ZSc7zo5kVJvmFCBx2ZtirHMMqMdvZc9/r9nqCk4VvldCZx1x983Xab0wcpHTr2wH5bf+Jkm7aEWdJCTvgY2RKtme/NGuYyzBFE/fCGNHzyfwaGzRXMormZwdCXd2NDjwUCnB1GWiXS+gVOXK3jsUMGskXrsYAHTCw10BBq4u7OMuzrKBGcVRAjorxIXb5lMW0UdtcXtgcvrhdvjWWaXWObm3mtdvVebr/Hs3OtKltstzjuy7pefbTvN7Phtvmsyb76XDm3YY1+pay+z8+56cLO7V7FJt+vEZkroXyR2SLfWo13RTMuoAm6zptepgbTZ7NhFB7R2KBRLoLW3H7079qF//71o27gNoWQrWnRYbb6GtuESojMEXAYUWR5ruofUK7Onnu2dsIt2exHTi6YwvZr42hDzzMzZDZL1vTamULvRHLcVl6yeieUeAhrpWWcNrAAoy+Xlz3njpNVNfnd5JVPeHJlvWcByhSouT2XxvVOT+MrBYXzl8Cj+x0tD+HfPnMfXjo7gxZEFzBFErZSud4KsiGmkh6WYgKQHFddWlN27ed9tv68xRA44aU4EqwatsOXWih1Nn9XIzyX4aucIYGZZ10qst5pKK/BEYrqYrgZ+suwyzaw/VihzL1IHitY7RVEnuKu4NlsjTwR2AkQWsBM1px3rfGORfp9hGC7Sb+scOGot/EZ/urfC/U6muCF5aDxtTq8bQErXG8Vy3rk6ntl3K2SnrOxdJzZEZyWzX02OBYdoyYCT5ZAs05qfv22Sq2QBJDUOgRYEqdR5qTR7Kw14syz5OmfQTOGxw6qr2ZHyzTL9UVvCu5YSa0K6Bm+KAIrGm/sC6O8JMAh8qwZJwXpHqQGf141E1Iu+Lj8Ge/3oiHtR9tdxzJvGcVcW0zpMv6WGMhFlmfEoiVmPK+o8ZfpEih505LxIlj3wMX1SrM+n3Dk84V3EQkcFWzYE0Nfug1tbuqtgvONxfA1ScisK0gU0QlZknMhlKvYOVwhyZV4rqzOYUskRX+8i2aWRgTclymL9M20tEEXmO/O3qjKukLJA9dKwZdRE5q25szCj5aZpAeQ0X2kDiTaBp2ALon5gZ6KG+7pK2JysGf3opRNZ/PEji/iN7yzg+89lcfpKBZcnLT47UsbLZ0oEWAX85vey+A9/ksLLp4qol+po9dVxa1sVX96Qxz0EUNo0QmvgjeTnv5kOt3aU3pAkXpxO/Wq5gGopR6Y+Vywyj4vM+xV2zKoFPot1bw4X5jtx2bo6ZoZpVpG5zXoWX/28FmtZiA4Vr/Ja1ZXsPFvvyrwv857Me8O8rzv35Hr1OvCqI01WsznS5Dpxy29foiT8C0ROeXUibSqVozStVZhV2HW56kOBrEqphNzSAmaGLmDq/HGMnzqE9OQoC2qBBbxmECp/zMiPz11HjJWqLdxALKATzz3wU+CX6y6MLFmOb2kHIj62P2sKN0vpEy3kyQWFocUcztse0qG4FKCrAmndS3AsFYHLiw0s8ZsKGwqBp1hHD+745b+LDXc9ZOzJtulNtRv/m/TukxqNUiGPmSuXzMnq2flpzJw/iamTB1n2Chjs78KvffkD+PADewns3SgWyhidmMd3f3II337kMMsWJXZHAPNbQqi0+akUuFFgpU9RoJUpZFpDHnxgcwdu7UuiLx5C0ONG1dmNkSXCKQlOqVq50xvrrdUt0GzbebNC1rum9y0a0eklYOqk+hKhhSDZY+Lr2LU6Ml7t1qtJXyhcFbPOSKwd71xmxz2rzqg66dyr2bEcnvrWJUyezzDt2vHBB3bj85+8C8FEBLPjc/jdrz+FR587QSfr2LCvD3d/bj8inRuYVh10QYsP6eKq+uGkh8JdoN8jcNUnDYgz0wWX31u0Oi7NaXnjyEdZszhdwMs/HMX5I7NILxTx4J078MXP3I2Ng52IRrQxh8Kg8DTw2LMn8Yd/8hzOD02irTWCv/erH8EH798lp6C9e0ssY7/z9SfxB998FpVqBf3bd+O2X/jrZpdTM3qvoW5l3A0g7aSlTYHUyM5cOIVD3/wtTJw6DPVsbn3w49j32V9B1Jxr57FS9TqFQ3JcG1Sk52eQnp1BPq1DramwsA5Onz6E0cPPGOUhHExgMLaF9aobHpeXcJ4KezWNidQwUuVpJGMe3LEvjl/9xS70rGe65526dp1IowtsD154bgH/+ffHMXqliALzf/z2COa3B1AJMf3Uj7Cqfbm6HK5VLpvM5AcpNl5G28UiAicLuCXuw9/4lV7cekuU5UllgHbsjrl3msqs5yPjOVy4ksP5y3mcPJ/D8XOsmwRHGwMRbK+HsKUWRG/dh2TDgxCBEiWPia22l8kw12ZdFQy7ijjRksWIq4RSuI73PxDHpx9uwyCBYjDERLw24XSdSGnueGbnheSQ0pn/pVwNcwtVTEyXMD1Xxtx8BTMLFbNjoDY+0JTteNSFzjavAbmKw7o+P6JRxkMjVSoPyq/lONl+mAfn/jqSnKTT2jL89IU8y+oEXjyiKdYVdEf7sbF9B4K+CKPnMjN1ooEY+toGMZMdxeGxZzGfnkSLz4vunfsxsP9erL/9AUTaOowirtGHKuXS7PAQlqYnoAOvdQ4gKygmTx3E2OFnkaMMG4y78Fe3Etx0lrVrPaPfQJrgcyLD8pNuYLLQgotpNw7N+rBQdptRx2jYi1iEehvTTCMPSh1th680zlCNrvDaFmhge7yGh3tK2J2oIBGow2uf+2RSklepabqXblaqtdAvN751JYAfjPpRzGXQt3UX7v1r/whd2/cZYGEaMccB3rtcHhQW5zA3dAZLE8PUC2b5umZGV4xdshkh0VV+2r+Wfue8k27Ke1nn33L4jBn9kByXucyayLjJNDbfWyZkx5ZxzLyz/LCNSbIhf2S44r9eGN+te/sD815xWYP0nRO2Vbqq5QH/5b5GmVZ/79jU0UZi+SWt33HCuuhbpa8dviZyvlfYrHS2n/+iAairycq+108CpVWzDX2jf5lVS2VkF+awODlCIHUO02zYZy+eRiG1YBpd2dGUO/VuxPwUBn4LQIX9bORb3MhXXZjJtZj1TZtarU0iXh9AtSBvKizMRhKqhL2xBiJedfwZCyT5at3r/WKhgaFFAikCKJ18Xa9UEO/uw+1f/FtYf8eDrDyWh2aKoePETXrX6WoAlSOAmn4dAFVgwzBGAPUdAqjvEkBVWe5CfXG4d7TB3R6CW+CZeZ2hUL64NI+FEoV13I/bB5L4yNYeNl4BlNcufDapcKi2CLI4BcW6WvVjpZasFCPTOvONl+U9BK0jqrvaeG2lMIrCTUVTawFL1RKKZQK7GoEQBbTf60PQ6zcNlXVmk+W2Ee4S0LwaP1R26yzc9Wkz4uRqpGgoxdSqA7Kn8DYDqIlzBFAD7Xj4fgKoTxFAJQmgxpoBVA3r92/BnZ97GNGuPlTKrJSGVtLGkhsKQc1M2XM35P8MBXLG+GfZkRB+I+lyY+lnEkBRUZq5eAqHDYA6Yhr0rQ9+DPs+8yuIdPTArYPBle7XKRxqNCXLU3MEUHPTKAhA5fOoFguYOnMI40eeRbVSRCSQpGJGABXsYiNLANWoUL4TQKVvNICy808KtbcFx4+k8EffnsDxE1lMpmsobAghty2Imc1+VKQ0s/0wnxitid+IVyVV04NuVTTUkFARbKkAwVQNrQROOiajx+fGnbsi+KXPdWHdBsZJi3nfLVJdpyxJ5wgg5koYHS/gwuUcTl7MY3iyjMXFuhllaqt5Eac8CsNNvOlyxqaZLA0UGOEMqgSedVTbGuhZ58O+7WHctieCnZtCcGk63DsODpUBtp9OXvB/ZrqM0+fzBIsFxrWExXQV+aLWRDMOBFVLfK4QpEhfDFIORMJuAimP2aW3LUEA0uFDX7efcoCAssuHQJgWJbL4zeo4ytPrSHZ01gJQXQRQm2wA5aJ+pJk/0UAUfa1vAKDaLQAlGaQZNnPDlwmgJs0yDbURDZpNnnqFAOoZ5IoVDMYsAHV3hwWgPCzbGjgVEFooNrBUqmOCetm5JTdGMy7MFlxIs9zkGz6U6pQH1KO0nCLsbSBJna47WEM/gfZgtIaN5C2RKhI+jW6qnWAQmpOTpCqnbFwLQPUSQN23JoCyEk6302eP4cwjf4rFsSHqoAW2kTR3lH7aU7u3Jtnv9Ge5JzPycvjs98vf2y+W7Trvmu00kd6bi2XHkGNNTslcdq761jzZP3q3+r11b0LivDP/MrfCZ92bG9uOnRZXkeX21e+WI29/K8dX7Fgum8Db71feuT/99/7ZP7fvb9KbJAdJm23SWYBbPD5UqPBmZsZQYQOrRFcjril3CbYtEYIoHZgb9LkQJIAq1FzIlCX0acY2PxYQ2OJXTfm5ikxOSoE0pQRZ1i3qhUjwO83lNbugLJNz3yDgasEchUFBM4/4rZvKabSjG31770C8d5Df0ZHVZegmvReIGVEl2M2lFlHIpFi2cgRRM8jOTLCRrCIei+C2WzZi8zoqbFRcq1LyMgWcuziJc1SA4fOwYYmira+NjWYUIZcHcYKShDdIKFA3o1ETmTzBSxXrW8OIB7wsf27TY2n0JfrvsClPTT0+lsC6uqBYz9avBS9Y4umTKWrHvgAA//RJREFU1jm1mil6NfegmbZXhx85Aqap9CyGF8YxNDuKizMjGJobw/jSDOayS8hpWgLLpp/1yqv503KQlaPC8GapvOZKaZTLC8Q74whglD7l6KcTRvvODmKNrWMuXcHwmQVk5kuIRUPYsK4Te7b3wxv0IZ/O4+ipKxganWFDVEeipxe9bKD94YQZ9l9Nir3iV7TWO9Xpd32MukeR7+SrPLVSqKlavSvk9jBUuSrGL6YxP8m8phBY39/OeA+wTIThpyJikZVQl0dmcPz0KOYXswgxXe7avxkbmU6GKO9qLGNHmE7HTo9Q5tURa+9E765bCVy6jSw0BxHfIFLDJnkqeZufn8Xk6cPIzFKZYrha121G9/a98Ieiphf6eqa78ZfyvZTPopTLmtEm1UuNhGVnJ5CZGuH7GnysVwl/O0JeKX9sF/hXqZeolKWoKOUo811UWAPYT8ARpQJrgMzbJscNprvqKbmYryKdrTAPCTTnKvBTIfRTUStRga6w7akLaDk6gKnbTVfHPedR9pSnrD/eIgHIVAVtl0poHS6jj+3Kg7fH8MC9CWxaF4RXU9ukhb6bxKAGBBZCmuHhQoxx7myjHAxK8SEoIjDKhKqYCZcxGiriSrCAK7yORIqYiBaRaq3A1deC7s0+7CdoeuiuBB6+L4m+3oCVRO9m9OQ/kzifreHycAHPvJLGj55cwjMvpwlEcsgTNOlAfB30WtCGF2SzBIFhLhIYLBH4TsyUMDRSwhkCl0sEXmOTRQO0coWaGb1z066P6eZSGVkuBKLm+7dJtlNagjC7UMHLxzIYm5Ls1PmWMbSGOijvtZ7OxeRm2fUEEAvG2V6kMZkaQaGcNZ0m6izRBmCJvvXwhUJmpEl1VZ0dajMFRiSjjKxmO6J2Mz15he1HnW1dCw60VTAQrhnw5FSHoFed3S0IeVoMMFofbWBDrIEBXtfFWzAo5v16mm1N1MzOffvbqrirs4p7usq4jW5ujGozL6cvYe10c1JXHdrZqgtnljy4kPagQpkSa+vEwIF7zWi6OZ/TrpuSczQwHeCzl07j3JPfx+L4kAFZLaUSPKUiXARTLraNLcX8MjMhVp6pQzQMZ1WQ0KA8M6x7wxnDdaWddmrOknMpVLMp1MnmOb2EWmYJ1fSixRkxn22zCtO+vDSPcqqZF6yrzJfmUF5czcWFWZTIxYUZFKnjFOaneXV45bmgDqy5SRRmp5Cn7M/NTCLPfNV1+X56Atnp8bV5apRX8uQY5fboVTyCzCR5YhTpiWGkJkZ4ldkwyw3vyalxmo9fQWqMzKv7U3/3JoB6q2RVVgqfpQUsToxhbugsC/YZLI5ehuaKerxes/tdiG1la1AHtemrBgGUG6GAB6mSC+liC6i3GvAU5lVt1bXIaPWApEusgKykcYIzTeFbAVCOgieR5EKWDd1sDmYHIcnFQCyOZN86o/jEuqjM2kJWX1lf3qT3Aikv1IP2ZgBUWgDqkgWgpCj54wH4O6jQsfBpJEelQvnr6EuLFLoVCukwwVbQ40Ey5GMZaTG7RNZYKMQqGw4cEilcDjnm+lUjpKtx2/TSuAmc4tZ5Sa5B1AmcWlpCDEcFmWIG56ev4M9PPYtHzryIZy8exdGxczg1dQknRs+Z+7NTVwiSiuiItbHO+PkdG0amwdTiDE5NXMKF6bOYSZ9FuTKLgJslnQ2MWYNhhYJshUXxVa9sXgDq7CLScyVEIgFsHOzA3h0DBFB+A6COnRrGZQOgGoj3dKB/1zb4IwR/zaNypo7xuaUMT2MSvtoFs+6JNdFOC6sG2b6b33eTVgBUBvNTOQIoguX+jhsHoJjgKi83hhRGlkeVAza2k6ePEMAQQNHPtsFN6NxKABWOsug5U/j0cx3IFCICqBzTj2zm81OJqatuzk2ZhldrEvwEUPFAO5WwiEmLdwZAKU1WlzOVPzc14aVMFfNUUOvauT/fQIDsqQLlMOWKNhUwFfVqag6T4s2LOvjSdbRdLqHzbBFdF0vo9bixY3sEn/pwG24/EKPCS7vvNngimRgxGOqojEW9iMU8bGsJotp92DTox+bBIDb0+jHQ6UUvgVVv0oOBdg/Wd/uwY50fdzBvPvdwBz7zwXbcdyCOdYMBK27LhXqtNHsHSLozg6CR9KOnc/jtb0zj8edSmJwumRGmQYb/nr0BbOr3mnY+T92gXKUscrnN7ATVEQ0OewkM/NQ/fH6v2YBqdqmKk+dyOHIyi0vDRWTzdSRZNpVmWnqwUkauY7xtp1YAVNYGULUmAOUzdcgCUP4VAJVeDaDiBFBJAig/AZTZjZjhrdepkwlAZQkGCDjknQBUZlYAavhVAMrLeCoNJeWVy7Kv3Y61O1970IX+aAt2tAIHOuq4u6OC+7vLeF9PCQ8QMN3VWcaehOVO1Muv+bGWSRhfGRZn7bn9s0yOkY62aQZQGj0TgBpcC0DpykKgTqTU5Cimzh5DMZ836/IHAgFsZRoM8tof8Bvus3kgEOQ1gF6/Hz1in89cu/muR+wPWOZiPvfSbk+QzGs3uZNtr7iL3xmmWRftGqb9Tl476YZ19aODbUq7h6wr7Ytl1qF3ft43cSe5ndzm9aGV+odh6s1Jsq6tMjdsPbfbZrKfpB9xlpE4C3ac5SFBvvq6FsfIeh9ze8w1bq50y7AHCYYhIbcp48QxPsf4LiYz+h8Ty8zruTmF7+2QKrjmws8MX8IYG/MrLz5F8DREIVcwFcTHBI77a4j5amZbcU3Tk1CKh9Qj5sVoymVGhjojDbQJBLFNfe0ZMI6hpaBo84ixdAtKbBDXJ6nwEYCZc6YsK8Z/4iJU2agJPF1aaEGmUIGXwrR76x5TQQdvewAJAql6hcqfHG0aYbhJ7wGiwCxRQKp8LVzDFD5nDdR3fnwQ33n0MBoERfF1rYjt6oG/PYwGlV9lsRqKEhuZ2WIOh+cmka3lsSEZxvb2KDa2RbBEJXuSQKzEhkYdAG0EVQOJIN+F0R7yU0GkgsryYqbWsaRJsKutlZ4h8AWXnzpXDBX0EFYkaUcjXvpGgL+O6dQcHj37Eo6MncVCbonfUmAGk2w8Q8at6cw0y6qm4gGJMJWYtl4Cuxjrjxuz6QXyIrKVAt2qmN5D7bbVTUB0//p23NYnd7ysR1T21XiqIpAq9hS+p//0EsbPptHXk8TDD+zBL332HgSTUcyNzdpT+E4y7DWs278Ld/78pxHrbEe1ZIZuyaofBGqNlLXeqTFPzvONUtRq7JtJaS2TVQPD7zAtT+H70SjOH9YUvoI9he+en8opfBp90sjP7IVTOPyt3zZroNQzu+W+j2Dvp76MWHcfPGzsTV5cl3BICaW/Wjs4O4XUzDQVs7SZwmdk/5nDmDj2nAFVEa2Bim+1pvC1UBl6R6bwOYWLcdWtZEaxRuBUwhmC5sMn03iFCuqViTLqmt4U9aDS4UO224tMlxfFuAuVAMsuK7Appyy02j1W5zv5szWEFqkYTlcRmK3CvVBFjN4MtHrxgXuTeP+9CQJCH/xUMk0VuDHZ/ibJKsdOelAEUCkl+K3UkS/UsJgqY4msaX7FUt2MTKuYUI8ywCIR82HDYBidbX5WaTttZWG5LNlm7yjRTyrz6bmyOeD32VfSZtqeOjB62924e3cIA8zL4xeKOD9SwuJSGQvudmRi/fBXsoiU5hF2FRGlHpKIaNaLG5eXApiNbUI+3o9wagwxApN4LYVkoIrOLj/uuyOOh+5JmnVTy9MWnSR4u2Rn0fIUvj+YNFP40CibNVDWFL6wqUMCQGYNVOsgprMjODz6LOYzK1P4Bs0UvgcRaaOcNlP4XKYuzmgN1MykBaqYdy21CiZPvoLRQ08jqyl8WgO1xZnCZ3Usqwg75OSy2g/nXje6l6TXVclhmBXHFH+TRI5t5639rNsmMu7wp0idbappCl+haQ1Uz/Z9RtaZQCgOjJsAlTrthw8+g1e+8RuYnZpAxBfAJ+sEdY2qVhSbzRaN+02hERkd7xrIsmV/aXl9dfBfl2R3Lb+ctvhVZNzXS0ltyzPJombr1uAAXxhz/tD9lXBZvw5ZT81fO2RcX36/1rfWs/Otc+V3DHyd6S8ypuazlZHLm/QmSEqeGnNtIpFdXMD88EWz7mlpcsQ0rlr8GKBSF6HAivrqCHmt4qHvJKS1IFGZX2H7qU47TfETwDLy+ur8XJMsS05xsLLZyewVkh8CWGKnfVO4Yz3rTG+tRqLMboN6c4PB06tD93pkUquJ3w693e/fPTKx589bjsEaeWqZNOBtcbPh8MBPhVdKxFiqgFfGFvHDc5P4yYUpPDs8Z55fGlvC40Oz+O6ZCXzz+Bh+fH4aJ6fSSLMR8vJbn3oF+H0uXcKlySyeHVrCI+cX8MiFBTxPN05OLWA8lUG+XDGA5sr8OJ4fOoaDI6cwszSH9nAnDvTvw/s2P4gHN78P9228Dx/Y+gHcueFutEc7kSkWcHL8Il64dAwvDJ3A+Skqo/kUQlQGY54glXgXpqgQHZ1YwmMXZ/D4pVnM5EqmI0LCzaShzU5CmsMADa2kj2qRw01f2FeyeSyZTSq89cvQNunaLt06/HcNotNWvbKfX4PMbky6NnFzuFbM3iYtO3k9XLwuIXrzRG9X1YfXilOznetAy66vZIt1a5QEy1DhcqjJmqHl75uu14+uChTDpClYba1+bNkYwe0EbPfdEcOde0PY0E5zNgbhoTzCRzKIv5BC+3NpdD2fQc+LGfS+lEXfyzkMvJw33PNKHm1H8oieyqNjtoI9SS8+dHscX/h0Jz74QBIbNwQt8KQqcHWk3wvEMGlKqVdT+iJetDNNBnpDJl32bItj/64Ebt2TxG17EziwO4G9O+LYsiFCEOW1MkqgYRk4XP+cuybSJg+U45OjBTx7MIUnX1wy0/U01f/27QF89oEoulrdBiBfGs7hyoIbI6GtmOzch/mObUi7Y2iplLCtz4UP3BbGZx6I4IG9fnTF6nD5A8hF+zDbfwdGN30I53ofwnH3Thy67MIPn1zE1747g+NnctDOfYaudxLIPUXPvl1NjokSv0nHebVFi2Te/O4qeysK/VoOWGbNTli+2tnPb2UukCUq1FqQrriQY9uj0Sa3SwdJs00le9QB0Rze1yK9Il9tw3nW1QnxaxItWDnTQKxWRW+liMFyET3kEEFkpVLBYqVqOM37DIGXOLsG58kFcpFcov0S7VtcRZlmFV61OYdmxDTegFvI3noVXoLXFeYz3WhmPzlAtwN8FzRcQ5gcIkjUVRwhx8gJupegrpqo1Qn0q2SZ1ZBs1NBKvaKVedRmc7vh+jK32dcOcie5y1xr5upw91XcQzd6zLWGXl57daWffWRd++l3P8Nzcw3UtVJTaW4RtmcC5zNLWBi7gtGjL2Lq3HEU00t8qwbMS/DUQNzPQkFg5MwA8HrciAa98FBxLVU1BY/qFxWotpC1Psqpdm9ECorm1+qUawEwbcFp7cJnvRcJjOk5x4qudVbiGgufLxjEwL670E/2BcO0qY+aPrxOpPiKHMVCl1fFbk1vXycNnFdXfyfzZTPLJ+fRUk/NzU8dCXCbKXxL1hS+8htM4dOhuVoDdfbSJM4OTaHBghdIUMnpjMAT8hEs2yXMKO0tZpe+mWKWZaNoRipzVK4W8hSUNRdCbj/CngAbBi+FaAPTmRKGZjMYTReQLVcR9XsQ83vpZwOzqSJOjS7h5dFFvMDrkakMzs6mMLwwa9Y4zeUWWVazWMpncHD4FF4ZPmnWOCXDrbhr/R3Y378fmzo2oTvajdZwG/rj/eiMdsHNemKm7ZWyKDGM6nHtCEaxMdGBzfEu9OggbK+merSgyPRQGOcKJfTFg+hkhdLaLY34qixqO5dsroLh00vIzJURjQbM1LS9OwbNFL5cOo8jZgrfLBO+gURPJ/p3boM/HDZp3YIcPI05Aqhha7OIlqpyyPy9qt6q8MmIfqv8N68l0widrnrh0tfmU+t7/Yqby65j9lZpeQrfhTTmp7QG6npM4Rt+d9ZAmTASlrIByy3aa6BmrDVQbYOb0bVNU/hirAv2FL7rRYyXOppKuYxhsw1vRVxCTiO402PmvY+APtY0hU/b4msKX7bEuts0he/Arggi120K36tJeeAhiFLnhpm+1uZDR5sX1Jdpbil6oXIN8QyVkvkKEtMVxKd4nSojPllBktw6W0VHlkoEC2h/0ocdW0K4R6MS9yZwP68Jutdge9LizHp4z5HCZYfNTmZmCbw+N4KaAUJAFYv6EBfHfIiRo1GveWemrq2ZNe9CXBmWYrGGp15M4cdPL+DicBFhfwvu3BnE3buDWN/jxdGzBfz4YBET+QAWYxswPXAvsol+eKhQ+xdH0VObwkMHAnjotgh2bwqAog/ZTIX6hxsL5QCW4huQ6dyBTHIdaqE45VwFC1NZDF9YoM4Cpg/1mZDbWuN2PYqsnYzST+YWymaE1Ezha6HC7GuewieLzhS+BNudlDWFj+1B8xQ+Zw2UGW1iemmUOpdaMmugLPBjyQytgUlPjRAQXL0GinKyKWry1che3rjZFgik5NkmzhQITnMeXEx5MJRxM73dZnOJRepxWepZ2hBCfXOaPqoipO+Xk8t+NlHSVRf+XL0GqnkKX+Q1pvBpYw111k+cPIRcLs20cmNXo4qNDCmzFoss6McoAw+5vWQfTvP9BZcbZ1wenCU7V4fP6dpiXc/bfE7PdOMcvztLPtfiNuZy5yL5/GuyCxf5nexclH2G5QK/Ncx3+v4CzS/KHu8vGbbt0471nfXOeT9krkzzJjOLXcv3Q7y32LJ/edl85dlil3WlX5cZNsMyY3xldoXvrtAv6+oyV72/wtZ6WO+Zc8P8ZkTMdzcB1DXSSuVSTWtQkSgixcZ7augsxk68goWRS6YRVeXxeepm5ClOUORUTFWsgNeNeIgKKSvjbN7qPaD8NpVZU6WWK9uaZKqcudMmOSXWq1zFMtMGFT6zBsq8NqS6JnCVr7qRob1cqY46Mz0YjZrpNp2bdlC5cnYXu3FkhZjEGyOUlBA2OcFdMZGZ82S9bX6yFKiVdGr+znpiYhuybFtf8H61xZ8eYia+2U0kmtdACbkHCCb8ndFVAMowf0psVASg0lUdFAOEfX6siySwM9mFPclubIy2Yl04gXXRhAEq6VoZS4UixoncPRQqWlc0uVjAKwROf3Z+AicImuZKJeNuheFbKrBhXJrG6clLODJ6luDpjNkoIlcqIEhlc33retw+eBu6CJYq9Qqq9apRyrXjnhYO91MJiPvDyBeWCORa0BmKYmu8DRsYxhAbhZDHjfaAtl/3mrqUZeNTqlEBpOIfJjCIBqg0snU0u/xRaUwRPFw5KwBVRDys9RACUNYaKAGoozaAUtoIQPXt2EqFnE1SNQtffQje2iWWsALfOyVQ1Fy4bHM6oD+33vFeI1Emzfm38qV1Z/1abx2yRqX0rW1g01WP10RrA6if3k0klGIqx/nFuZVNJGhuAahb4I/EzGGP15MMGGJctaZCSpmUHK2B0lQhA6BmBKBq1hoofxsBVNj6pglAFa9aA3UjAZQhOq2zoCJsb8IEBdqCuZV+avvqHVuD2KQzjXr9SCQIKIIt8FMpV1Hws90KsN2K0+7WrWHcd1cSv/iJTnzyg+0m3N0dfKmy4nTGLNONy/frSkpyh5vptczfLVJykkvFOkbHy/jzpxbw0lEqy6yDd+0O4Vc+EqOFBr77TBbHzuUxXQhiqvdOzA7eg6W2LfDn5tE38hx6yuPY2AU8eCCE7ev9rLPqyNWW5m4UF1MYvziNnDeJUqSd9duNcjCGXGIdtAl/Mks5QEVlZqlmdupr7ZIsdBLIub6FfLc/EYCaXaiaNVDj9iYSUX8cyVA7QYE2kXAbu36vtYmEAVBXbSJhAFS/BaAkmyQLLAClTSSyBkBJMWqwXbA2fBlFuSLdbPUmEgpSc9br2Ygb3s2X3Ti55MWPxwL4k8tBPDYVwPOzPrww48WzMz48OxvE6ZQXsyXJP+pYXu2qrI5zuWgkueFmsp02HehXbyIRfa1NJHRVXAigtMGBBaAy8BOw7GbbuZV21SU+yXR7hLrdSzQXWBKAuEKzIabZMpDgs64CCHovsCFwYgEkAhoDgixgI2B0gd+ep5nYAlVeC4DpmayrAVrGzIvTvJ5evpL57hSvp2RmX0/wepLvTzjM5+V7m4+JaX6UfETMZ3M17DV81Fwts0OOOXWCw7R7mM+H2R7o3WGG2QKVZL47RDuyf5Ag87BjZuw44NOLgzR7hXxQz0zTg3rH717h8yu83txE4g3IKf7mlwVYFaRMBTA1M4XZK5q6d4bg6SKKqSVacJn1GG3BhhlRUs+GSOXe9AayAQ353UhRVkxlYLYe72SJ19onu468DrGS0444V4EZvXKxkurcqLDP2gZ9lQCgPQko9YzkSg2zsFTzSDXqpJ7a9g07jBDSR83A663Q64XdSTNHsXL8Wu0l7djKlzktmuHSWS5uKshugk6dWq01Ph6fzUxDY057uq48K8E1OigXHbb9Nb8/XaSwv51NJNYCULbD1igIH8vlMkItHnSFYwRPrdhA0NTq5zcUGuoM8DBf/ExnL/PFQ6FbVONUKSFFBD+cKuHUXBrnFtJYzBeRjHRjf/8+3L7uDty67nbs7dmLdQRJQW8IRYK0dHYe9UoBDQqftnAbBpMDWJ9cz/IbNuupnDxy8X29UUEpP4sqOdgooZNh6g5GEfP6ofVNIkVBaeRjWAWi0uUi0hWCO76I+DzY2BpGa1DgqoEKBWMqB4ycXmBDWkCMwGjzVSNQFoCyNpFIaBOJnZupfGbgqpyFuzFHHwU0FUqlncoVAZEulokJi4BlgGVX28FPKC9mMzg0voQXRxfw/MicGaXTFMiRpQLylZpZ1K2OFX2jKqIRKh/zUvLCz3Kve02VlLlRDt5kSV61C58BUNqF76d3EwkpRAIz+QUCqDNHzAiUCoIAVM/2vfARQOmcFNH1CocBQ1RaBJ60E5/ZgY/1Urtf5eepgM6MG6XNqxEov0agolY62ABqrU0kbjiAEjFLGXQCqRaWYzc6Wv3oaA8gmfAjGfWhLe5Fd6cP6/r92LI+iO2bQti5NcQ6EcH+3RHcfSCGW3fH0N/jRyjC8qmpFComywmrB4dv0nUlTd1jel8YKuCx55YIMnLUOxr44O0h3LuH+RECjp8v4NGDBYxXCC7aNmOm7zakE4NwNaqIzl1Ex/QxbGsv4tYdzFeCp2TUbaZrq39Busgc5eDYRAGlBuESZXvFF0GdXHX74anm4SulkU3lWU7L2L45hP52n5FRqm9vK9/tzzTrQbtEvnLc2oWvoU0kVo1ASc47I1AxAqi1N5GI964jgAobsGFGoCh789THNFpsxCXLq3ZSzVJWaMOXCt8vj0BFCKAYH8VLVqVHUSsC1SUMZTz47kgQ37kSwBPjBAYpAkwq0Ot6/TiwPUhQGsa+bQHWKQ8KDRfOL7jw8rQbR+Y8bIc8jEML2v1Vs8ZKI00r3Zf6lT5nzUB685tIvBpA7SGA2tKomRGoKeblyy4fxnmtMkJdrUmC6G50J5PoTCTQEY+jIxG37pMJ65rgO2OeoFxgHjRxezxKjhlz8y4WRVIcjZB1jZn7BPWRBM0TEV75HAuHESXHIuII4obD5iozvYuEQ4iwMEfCQYR1v4qt96FAEEFyKOhwgOXfvvI5GAjAT/0gyPswWSuW85Uq21CP6UiNeAXGW5Cv1dBgm+rXOu6oZJofAeoBPupGXuoJ3oAPHirjHl7NPds/7dDroT8eP8s+dQqXj1feu/1+c9/yWxdvbiLxeuQUdzT1OmvdkxYpTpw+YnpBNfpUTC2wgfEgHmxBT5SVnpXGfMECL4UvEnAjHPCYtVELeRems0A7haA2kJAfluuWb2uT1khZ76epCM5TrsUDVPRYY4gfjILVnJESCJrmN1dwmU0k5rJszKsUnKwgez7xRWx76NNw+zRvUOHkl/q4yfuVW/uuuRLTzLo035t/+8e+0v8alUQjBOiPQJEEn5GLet8U4Fq5Zs4z0NkqFXK5mLeeyyVedcK1NWVGU2cEHjQkb3qX6Jjc9foDCMaSiPetRyjZTiVKyhw9MvGTV02evcdJ6WmixhtzDtQ1biKhc6CsTSQO2ZtIuJAYbEVstzaRYONI5ddJBrmt6XGZYtFM5fMyDQVCQvaopNYriZRNCk+F6Z1h+p9PzeFChkBI7ugFGyYXv+kIt2NH1w7s6duDjoiUyCC/bUGunMNMdhaji6O4Mn8FwwvDBFNFbO3cip20v6VjCyL+qBl9MooqG9ESG8hCfh65zARKpSXmd5meGQ9NPmoKgxUyi1QvNIXv0Nw4LmXmkKQw3NkZwwMb2tEVDdI+K0igFamlFrzyrcOYOzWJgY4EPnzfbvzS5+5FMBnDjH0O1GPPnUTD1cCm/evxwM/fhbaOGuolKukqzKYRtPJG8ddImZ4tUj1uQapYwYX5LAFSHpOpAut5EQvMl3SpwnirzLYYYBT3e9Ee8aGfAHcHw7ouEWaaEeywvsxkCVDpTrFKuEQ/ZL897DPTEjsj2hXMZZSAa6GVTSTGcP7IDNLzN3gTCdY7Uy9vAEk5EnjSImpt43vom79plAj5u/neD2Hvp34Jse5+NnaMk/LmOoVDHTXyc1FTgGamUMxTmdUmElReZs4dwdSJl6j4lCjfkxiMbiNo7zTyx9lEYnKNTSS6b8RBuq9FphKLVV8bZvOEYqlGhbxGGaD61JRWtKKdLAXgNWrlD9qjeXr9qvS0ysxNugFE5btRbeBHTy7gGz+YxZWxMnpa3fi1TxPQdnpw+EIJLx7L4KVzdUx37EV63a1YTG4x4CdMuZkYeQWDY8/hYweAD9/LctllbeWuvHbL7XoLnjqUwfdeKOJ0JomR4BZMDd6PYryfgq2GaOoyAdhRBIZPYFNwDr/y8924/84k2pMe6g1sV99O0VX7T/GlbdNPnc/hv31lCi8dXWRJqqI70rd6Ewla1CYS/a2DmMq8ehOJV50DxTZEIMQ6SNfaREK78tWoQ0yfOojJY8+bc6AGdA6UNpGwD9L1GX2NdaPWgumCG8fmvThCPrHgRdnrQU+HG/0dHgwy7XXtbvWgM+k2etZCpoqJ+RouTVRx5JIONK4gzrq/PVrGvV0lbI1X0OFnPWH9q5opr9p6yQJQmvb3ZjeRqLGt0yYSB//4NzBNmRSlHvcFtqkfq5aRpD2N9vy+J4hztO+non/vzu24a8smAyhUz00nnFOXTRXWj0001xvZ0V/TG0NObbe2x9dTsw3rW0O8MS44/pCcO+Oldcu8MbbspzWIr5rbWV2tVniF1O4q33PUZaaWlnBqfBLTU9O4h7rJOno2xvS4QLl3iX5t2RHFPfsSlG1uM1VXMVQQTShMnGxHFcqmqMnc2a3aemW9vLkL3xuRnTpWz0aNyn0J6YVZzBI0jR55AeMnXkFucQ51KvpqdDSdrougyNm4RpkvhaeVylLIb/UyF6stKAjMeHXuAC1Z//LF/L4W6a22L58i+JovNNCj3fsIwmR+9ffyRwBqqWgBqGkCKDWaIaL/3R//ArZ/8DPwhqy5+q8myzWHVAmkuKjnY9VVBarpWenj3PPGVH6diyXgo8QQYPMEgmbqoJQSCQbZFyBSb1FRw+7pJRR4zROQFjPqRUqjlBVnqLRkjXtVrYfhN1Z0W4x7wai1Nbt2FuzZeQDJ3gF4A2EKG1vSr5p29VNCTB8patM3AEA5RYUw0/wxJ5Vl5rpCupfFFurO6sXx4mxqho3KOLLlPPNZu5PU0BnvxYGBW7GFoKg73m3clJCXWzoPx+3Smr8SFvOLODFxnArlJIHTVqxv3YBkKEHw5jOjGY2GFqvmkE6NIpudYgObYbGp0g2WFRMO/VpC/Wr4UKCwPDY/gQvpOSMYW4PWzoHxgJ/1MohovAeechATjx5H9dI0+tri+FATgDIH6X7jaTxKAKERqIFdCRz4RD/CbX4qmvJNQlr1SlMzWOY0SmTYbXottWPhHIHPyekUHqH7l+ZzlAn8zti1hLXCrdALAGo3Qig/+O227ji2dUTN1MNMqYqzM9q5rYgU71WXdOj2prYwdnfFcWtfEj2xoJmaKOBo5ZadZ6svhn4WD9I1AOriaRz8xv8wu/Bp1HrjPQ9Trn0Rib5B+IIUipJZ1ykcipcBUFPjSM1Omp0xVS+L2RRmzx3F9MmXjawLBxIEUNYufFJ23jMAyiEnmw3zx8pyixzz5iRTseezIxP0eoWcp+YPbtJ1IekOLBqpdBXf/OEsvv69WTZfDezf6sff+HRCTSl+87tpnL5MmVoP48qGD2J64G40KOc8xSUk588hPn4cfalT+OX3+/C5DyTh91Hu2AqgzvlTrh0+W8DjR4o4eqmC89V+DG/7JHLtW+h5HcE8y+v8WcSGXsGWlhF86iMduI8ASlP5fNo4ZHkq31sgfq6yZQDUOQKoP7IAFFoEoPqxsW07AVSEclbnua3swmcA1FUH6WoXvnVNu/CZjourARTbohrby+nTh14DQFmbPxSY5udSbhyc8+LxyQAmyj70EiTt2ejF3bv82L7eh552toNMRI2eGTWHUVFNUPqWmSYHz1bw7IkSnj9ZpP5Sxs5kFQ92l8y25xEPo2064YzabnQ0Aai1DtJ98wCqhI/VymajhZOUV7/jDeACEzoeDuNLD96Ln7vrNgOmVoghfytZaKr99az7tltruWuAXbMfazw7n5AuT07jmdPncGZ4BNXpKXyBevkgQdX3XT4c9Psw2xrERz/aji9/qgMeHSgu+Xa1n2uS867JM92SVZT/QpEEiNgh53mVGVPGcJOZkqrKRjS7OI9CJm2eVbil3NcqVVO4qcMaZcpOW5s1PEwFlC8kuFQXBJqSbD+ds5vkl2VbHq7ydJlkq0oBWCAq0r2m7mndlDMqtZqsJk9v/K46/G59A1PxSsW8mQ5WSKfM9uVSShw2X0jI1tTLW6MgqhqhVCFwKSzMIU0lfu7SWUyePIQRVuCLz/wYZx75Mxz/7ldw8Ou/gRd+/9/j6f/+L/DYv/vf8aN/8ffxw//r7+LHv/6/4pF/90/wyH/8p7z/hzT7O+S/jR/9338fP/k3/5t5/wOa/fjX/xGe+K//F174yn/E0e/+gTkk7sqhZzB55hjmR4aQXZgx4Elxc/sDBvwJIHkJyFqo2GmDhbkrF3D8+1/FiR98zYBalzLDpuZ8dtgkks3LZu8hMjnLH3MlXdfg2fEWwNdok9XL4/ggH8k0U/n16CDD6AD6+u7AQNcedMa6qcBbI1U+fxi9iX7s7tmNXpqrsaoSzDiuye0yBbt625KhJO7fdD9+cd8vmKl+reGkGZ0ViNY5HbnMFGZnTiGVGmHjqm3M1cgIPImsAOvXyD2SCSXd1ejTPBvIXJWNjRoYKdg5KgaTKTx1eQaPnB/Gnxx5GX969GmMpWYJNtWRYZd3wxapXinOjVKNwjiDr740gn/35Hn8+pNn8S+fOIN//eQ5/KfnL+EPjozgJ+encHo6jVShZBYla9ToGyfG8LuHruDiHMETA+nzsQGOJrC7tRu3dQzgzq5BXvuwq7WLinYSUc3DIbg6P5fFD85O4Y/o7ndOT+DsbBY5Khdml0SPFzqy4PhEGt87M4k/pJ1nr8wZWaCOGYFVhyUKjLxZ5pUYWrF08vdnhUyOGdadFBIrnjeKrPKx+t5h+U3fmegC4BZZ71ZsOX/vEjmJowBIC6cSaK7OvZRiXR2246fPXp2u1rubdJ3JJHYLSqU6pufLWFjS7mcNtFLh1257ktOzi1VcmShhohA0W5WXQm1ouAMse264q0WE0lNIVBfQxm+iEbdZ26aOH6fompzjgzaG6Eq4EfVU4C7n4a6X+KIZ1LNWMTx1fqHNgsSWG2uXiLdGjluUWHRbdWh1p64x4R/vXsNL1X0j+xynHMvmamLLf6Gdpvpn25PM0GzJFKN+bLYFXz/Xgj84ow0jGrh1owt//xei+JufjuHA1gDBiBvFcg0FymalhaqNDiieSdXMOjE2O7h9uw+/+L4QHrwlgESrD8dTXjw5SQV+zoeZojq96gSGVp16LbKDZoXzGmn5G7anNaYfg2IGCVVeqmwTtZOe9FfDlYrZVU8H0r9p1nfme9uNN8Mlm8sMwzLTHbKOCqmWymTNOKLOKVYH/LJf4tXP0k3VCVnMF1gfpvGT46fwR88+h9rMFD6WiJopfUeoPzzW8GK2O4wPPJjEbTvD1GeYUpqjWWSZKDKVDOt+bW5cbaYOVY07kV2qEH+R2Kloq57twmdKbBMbM5vMCBQLkNndJau5tbLEqsur3BCQoR5lpkQYt/lWrOkQAk78t/2SgKByo0pknpvZ/pN5E6uSq9e7XGvBfN5SGjpCFogy7yhvxMILFtNPmgvQRShXo34tHKW7FLDSPnXac2Z8CFWCjsLSAoZeeMwAj6Pf/n0c+pPfxMtf/a8GDD37m/8KT/2X/w+e/M//J575H/8/PP97/w4vf+2/4fCf/i7tfw1nH/1TXHj6h7j84uMYPfI8pk4fMuezLI5cRFqnPc9PIj8/g+LiAkpLTDcCt2JGo0vzSM9MmmmQ2YkxhAtZ9Lsb2BYNkIPYEg1hazyM7fEolc04butqx/sH+/C57ZvxK3t3kXfil/fswC/t3oEv7dqBn9u2BdvaktZCUfq3OHYZCwRdufl55gWVc6YHk2OZV2jlybzjj1Mu3hNsBW2ZVof9xpBpYDSyxHTz+xOIJ9ajs3MPkm2b4Q/E0RXvxZaOzQj5QmaXPK1zuqV3LyJ+jWZa6Wy58+rQqnfQR+ClxfY+j5/lVNODXCgUFjA7exKLixd5P0+gX3x15Nckyz+N5pQJooJuLzq1jqt9A/b17cP9Gx/E/Zvej/0Dt6Mjah0YbY10ETTyqucVf3SjAsB/No6pTAnnJ1IYmS8hX/GxfsX4NoLxVBUHx5bw5+em8ZUjw/gvL17Ef3vpEr55YhQnplMoFDVq1GLWawks7WvrweZYG/rDMfTQTNfN0Tbc0tqDW9v7sDvZhZg3YK0Ba7iQ9EWwJ9mLuzrX4d6u9XigewPu7BhEXyTOBgwGtL0wMo+XRhdwdGwRJycWcXh8ESemUpjKFFFig6LRb/HapHguR/r6k9LvRrPlzRqxsF6u+c3bYNvlVWSe9WNuVsr9q6jZkde0dJNuUhOxnGia5fRMBUtUzFV8wgE3An4XFtI1TBFYlUo1lLwxZOLrUQ4k+JHKGMshZbevuIhQPQsNLvt9pmvFctTQSnkUsIqGKJNdbCPZdrZotobeUTdx8dlbysKtzi+2n9oaXzNs1EZaZLlx3chCT8tsecNWxPZGl2vzsckR2xV9aWbRGBdWm4upEuFC2oUfDLtxeMZtAMjdewJ46NYAgr4WvHy6hP/0J0v42iMZnLhIHSMv3a0F6VwdL54q4j9+Ywm/9d00nj1WwDzbh65WFz58RwDv2x8wyvrJeRd+OBbA+ZR6zOk7vRcwfa04OeZOKK+V5Ka+1Lc1fq146dlJQ5O3Sgf7+o6zwkfWRbqAR7M3PB5zVRlbCajs8FmPhu3vm1hu8Ma0m1dm5/GHTz+Hp0+eQpfXgwMEWlunZ3C2UMaj/gBKrdQrt4bx/nsS2L5RMy5I6iC6RlqpP/zGSz280sDzL6fw1T+ZMZ2UfyHJKHtSrJmRYk0p0xoma/MCMu9bxHznSA0pX1qbUykVmYcNs+NTpL3LbA0uRV3nOgnkUP8yvRP6zIAZoptVyiW/VTmQnWZ2Ov4ExOQWwbphTffLMdPSJWCh2GI2kTDbmBNFay3UnDjXgpkcMJPVdD2YaX66X+A77dYn/8z2rAxHdm4a85fPoZBaMIDj8stP4uxj38H5J7+P0499D6ce+y7OPPE9XHjqh7j4zE8w9PyjuPLKUxg9+jwmTh7E9PkTmL9yHovjV8zp3rmleXOopCqsJxRBsL0H8XVb0b7jALr234Oe29+HvrseRt/dD6Nz3z0IJNvNaJg2MIgwrfd2deL9GzfgE9u34jM7d+BzBEWf27kNnyV/mmaf3r4Fn9y2CR/bshEf2bweH9lkM+9l9rEtm3Bnfy/WJeII0r1CNo3ZobNmq0+lu1sjDspbO39d2j3FqwMClb/OCIdFyiMnn941Wi4oRlYYGXJjSeXRAhYa8RFQisX7kUhuQJwNdCTSC58vxnC5EA/GsKl9M27puwW3DtxqrgPJASMQtabKorVTUO6rg0H2tOhe0/UymTEsLV5GOj1qgydrvZPy7Y3Jagy0CFggZHPrIG7v3487192BO9bfaXb4u2PdbWar9NsHb8XO7h2IBaL0Q/5b8XXStjmNNU3dyzLSHophMNKGTdF2bOR1PcHZ+lArWj0R5EstuMyKd2h4Hk8OzRhAM58rU9HwYUMsga3xdqyLJNEVjJiNLwTutNhXV4W1IxAmmEoQXLVje6IT2wmkdrd2YVeyA1v4rXZAHNAhwnRjA3kTQVgnAZh2kDo3m8Yj56fw3TPj5DF8j9fvnZ3Ad09PmnO6Xh5ZMFMAlQ3qwPmZoTWi8k7FzhTHV9VH+868XDskzeXqJt2kayIWJXOsRL6OEtt4Z+dadaAspOtIZexOID/lULgbFW+YBc1SlzW9zFUtwNMomQ5U0+avIue5Yd6pc9dYWS6oenDBW84ilJ2Ep5Rju0m5H/MiEdMW73xt/LqeJXvFLVUlE0InmCI7/sbaNXlr2Xd+VWcdee+Y6lYamTZ3SLHJuZRqwZE5N1I1F3rbXNi3xYctAz5kCw2cuFTGU0cLOH6pRICkHWaNE7zqCI8aTl8p4/xIGdOLVQOqPEz3bQNe7Nvkw2CHG5UWj9kk4mLabXbq08xuo4pZzqyia4reGqTvmtkAqGtqQ99Z0kCA9OF8qYTJxSWMzy9gJpVGsVxhnii8YhWyFX15LTIH5VOXGJmbx6HLV/Di0GWUZ2bxUL2KXcUiinTzeKmOC1E/du6P4oFbY1jfH4BX8yidRLpmYkjswFSLdUxMl/HcwTS+9+g881HvftaZpVWKhEG5JiXEVJ5YqTSqZNbqEBRVilocnDWLg8v5DJ/z0OFhy4qWrpqDT+VfBtolpXPTToRiSVMhta5bgCdPgCPQo/uyDYRklmFFzZQaZGsXPek4AkUaPl4SFxtYZIUVG2BkAFGDgKiBSYIhbX0uNxYKLRhLt2BkCbiy2MDQYgsuLVIILAAXyRfmGzg/r2sLLpIn0gwHUZ1RpvifWVrA3NgV5NOLKGaXzIjR4ugQMvNzyGXSyBeYFoxLi7aIJhiK9m0gr0esfwNiAxsRH9hCgERevxXxDduR3LQLya170LZ9Pzr23onu2x4gWPowBh78FDZ86Bew8WNfJP8SNn3slzH44CcR7OonYKyZNE0EAtjR3oZbu7twd28vPrB+EB8TMNq0AR8lSPrQpnV4YF2/eb8xGUd3OGS4NxJGXyxC0BSj4pzAfr7f39OF1kgEpUIBcwJ4Y0PQRhSaYqm81DS/Ui5r1lVp/YKZflnW9qkiJgwrsFM61ixH7xTb/pubd4RUP9zwerWTTasBTm0dOxFPbEAg2Gbe1zQtjw2nRo607fg9G+7BB7d9AIMELQECAgV1ZXMH9RC9loTSKFCVikGa4GkC83NnkEoNU2GwFH4LOL32180kO6p3IfrfF+vE7p5duG3dndjTuw8bWjeZKYPJYBJ98V7s7t6J/b23oNWfQKNq9equJjuxeal7dfZJGHt7+7GvswdbInH0+QPo9QdxC4HO7R392Emg0xOJWeu32JAW2SpqN8CeUJQgqAvro0kCOwn5OpanSNJPdZRU+VwhgFQzEfMFsDXWgdvbBrAv2YMN4STCbrdJa42syZ7SpENTJQlewwRo+UIFJyZSeHkshUOTORwjvzy8hB+dmsBXj47g68fHDaDT5hVVCiWTpnb0rJvlh+tP8upGsZy3r69Jjt3rzXRarYDyxSmcThHSu9ekV5Wzm3STriIVoKsKkQFIkhtUhXXNFWtYytZ4tabSSZjUKHtKgRivWtvSVBpZYI2coe6xsteM3ostz/SnEXhNBTb9+VRIG5o6p9dsm/2FRUTSowhUswgGvOho96GtVZ2QfC/HbwCZ1tdRopu8sOqf1TZbP2sQ7TsyXa3HamuqtxZb5tZVyq/WIE1QtxrLtGCR4CYcdmOw24OOpAehoBvacCMRdWErwdSGHq+ZFilgKgr4WtDX4cFt2wO4ZYvfbO4RDFhtl0ae2uJubB/0obvdY/wZybpwIeNBttJidvpTGF4rOm+Wlt1SOvBSp67XUMLR1MGfqwXaO8tqg5Te2oxqPpvFqdFxPHnqDB4/cRovnr+A8+NTmE1n2d4xb/SNiQU/NT+r3RJrcENT5w8NXcHBi5fgYmHfzXry/tQSooU8ztDOMNtRX6sfD94Tx937I2yrWb7f0s6n/MbCdJidL+PchRxGRguYnir+DI9AKZHFFAxmjQ8TU6NKGnlQHmgRfpEAIjs7aXbR00G4I4efN9PRLj3/E1x+6TGMHXsB6clh1CtFFUPKGI1W2bWHmaWDzrq27Ea4TdtIe4x/1G0wyco4vNRCcOPC0EILLsy14OR0C45NteA4r4angBPT4D1Z94Yte+IzM8C5ORAIEQTx+6F5F6YzBGZU1NIUojMZPudcmC1oRz6BLgKxootgrMWwAWe0lyZgy7PQaGTLlABylWBCGzToLBNjSmNvNIYIAVHb7tvRdduD6Lr1/ei99+PY/Om/jB1f/FvY9aW/i52/9Pexi7zzl/4ezf4edpJ3mevfwY5f/FvY9rm/jo0f+SIG7v84ug7ch9atexHppRKe7DTbC/uT7Qh29CKYbDNrmBQWzc3NlCuYF+jJ55Arl1Gm4lgUs7JptzHDEvYUgMSiRhkV18hSMGsU+F3hILa1UvnXNpblElITw5gbOovZoXOYZt6On3gJw4eeNnl77vHv4Mwjf4qzj38PM5fO0MG66WUzyfOeJ2WkIwTUqLydQKtRoSJPxT8U6kBr6xZ0du9HLL6BwkYnSrDUC+i20B69UbPDJNcvAmy8tdOe1hJZPXsWOaFbMbHI1EWygFK+MIO52TMET2eZV1may7ZVNq+d+A39Vd0OhbvQ0bkH0fh6gsAozbXDYMWUD4E6dZS4KGy9rAc+socKiHpqlxsWh0ygLZnhFqAkS+ivACCVwTpCHi+2xzuwK9GFdQRKQYIaNbSb463YSbOoh4DSdtxJi7ViZ97RTccWQ0p1yZpSIhOReU3yMkxmO3kjx7xIBMK4tXsDPrHlAB5avwO3dPWjNRI1vaIXFjJ48vIsfnxuGmMpa1v3FUHvuPzmUvu9Rk7Ym9NpOSlvKFk1zjB/DK+6t/5ERmkzfzfpJr0OLRdemygAtMFCoVBCscT2sFrGYraK+VTdjExRFJAIgCi3qwRPuppSKFlNxbnqi6KAEDJ5oER3TAmU88YL/ljFk7JC+kQD5YYbdcoU406tgkBhDv7cDAKlNDpiDQz0+dHV7oWH4MIot0a22Y5cV1rDXfnnmJn7tYjm+rcu9rPNumd4jZxdTmPLltYiaX3pMPWqyZz0ihaz1mygw41YyI1kxINdG3z43INh/OMvJ/Clh6PYsd6HcFBtHsyxBLdu9eNv/1wcX/5IFPu3OVvFa7SQ7UQA2NTvRW+7NsNoYCzrNtP4shVr977rTk70TFzV0WMBxRWJ9RZJ+W23Z2+VVG50pMbo/AL+5PlX8NuPPonfeewpfPXp5/H1Z1/E7z3xFB49egypbH5VSJ0ovZrUaVnGyfFxXBkbx05Wmv1eDyIEUuMEq8fZRiPhw/oecm8AkST1fn223KHwJskuT1NzVVy6wtrFOrktXn2vACg7gwzzfznVmPVUkKTgCaC4zdQrKitin8/sze4l+wLkoA/+kHXVeynF2nQgPz+LxeGLGDvyopmmpp2btJbnxd/993jx98h/8B/wytf+K45887dw7HtfwYkf/jFO/vDrOPG9r+H4d/4IJ3m9+PSPkZubNdvjBrR5gd/PoLJwUun2BEMId/Qg0tlrwJmmJ5Wp5RfKQFajSxpRytfIdSwJ6Ni8ZMzrWMyJG1jIWpziuzy/rTLuKnB+VtIgK6wOOwzxqsqrudBenf3kaTELyX0eN4I+F2LUeQc63bhlkx+37/Bh9yYvIrRPjGKlqSlBTBoCJ235KUDoZVo5G0hoapvATnxwM8L9GxHqXYfowEbE+BwV0yxCs3DXAMKdfQi19yDQ2gl/oh3+WBLecIzAKAoPlTtt9OD2+o2bBnQKfKoS0Szc2Y9o96DZS79Sr6IgEFUsM62K0CGsywGl/eViYRuJ1LOy3LuiZ17DLA+tlFhBc6JwDaVMCuMnD+LQt34br3zjN5m3X8XJH30TZx79Ni48+QNceubPceXFx7AwfMFMJ5Rfxm3jZpNn7yI5ypj+FDI7suZiXalwE1iKRSZF+GPYPFHQO10nhqyrUexs4BSN9KGtbRuSrVsRifWzPISNuexa3lluW2SZWCR3LfEhO84bx758MiGw66+mUJSKKaSWhrEwfx75/IwBUxZccMJ3LaSwW+zzx9Devg1tyc0IBtrgcWskTOFmGPjeclXPrKc11qUKG00WL4PXzNur/XViQVr12kkLi+WHAI2m4W2Pd2J/ay/2kTdErDO0dBaUkw4OOd++WZI7CobcbKd/+9p6cXfXOtzW3ov1lEVxZnanN4BN4aQx25boIGByEzgVcGxS66IKFgBUpE18WAdV7ykzrOl9byVU7w1yssiOlkXO9XoSk8jkn4SoWE9Md9MxJzaWXpssiaLvrKe3Trbfq0juOW4qXLzYsuwm/bSQk4dkNnQNgqSWljoVdB0iy7pbo46QrmFuSesrYa9FavrGEPOeZbPu9qMQ6ULak8RShjpHmm1rQaPZtGlr7eYrfi9wlc5RX6lTwacMqflC8FbyaJ8+ieDMZdSpyOhssPtuj6O9lW3CDRp5WiG5r/ZgtT9W28+f1/LeEuhNpGeH9cs/tj+m3bDNlHxizRCaKbiwWNKoXd1s9d4adxP8SEZSzntbEI+40EcA2Z6wzanOuMm6hvmskabWmBvRoNscU6NpkQq0vhcgi4XlGTBHP8bzbrNngbMG/vpRUxqsKhvilbRYi9SZqNdq1zzU1cTqODR/y4oXw2vsvHlSe1MhsJmcX8SRy1fw7NlzTCcvvnjf3fi7H38Yn7/3TgLWIEYXFnBhchLTSyl6Z41YXR1uq9wz30plLOSymM3k0CiWsJ968G4v84b2Z/jJKPFCrNuPTYMETwT+JuCmnKx279qIH9tpusj6NDlbhr9eQW+YOpRl4V0mEydmFhNaQMlDpV5nyyixNEqiKVf5xXlzaOLS+DDmhy9h9tI5TJ89iYmTRzB29CBGXnkRQ889hQtP/QTnnvi+GV04+6hGGv4Mp3/yLZz+82+S/wRn/vxbOMd3l55/BMOHn8P46cOYGTqLBbqbmZ0yO+yVmdm5bIb+XMTwwWcx9OITSE+NmgwNxeIIRKIm2NYW2S3m/KEwgYTAgnawM8odAXAs0oK2hAudreRkC7pbW7C+241NfV5s6fdhxzo/9hLs3LbNj3v3BPCBW4P40J0hfPSuFf6Y+O4wPnYPn++WWdiYf+SuoG1Hzw4H8XHaEesbuZlg5Te755gQK7S8Y1nQmi8fFTCNDAlwNghiKkxnZYaHQMgTClkHhbkJgMTMD8XPgFkJYv4bcUSh0yAAqetgSYf5bM5pIph0tjQXy0wKR7hzwIAxty9gKlaOeZwloMtrRxbaUW//tZJd903PfJgAVmBSwkkHXWZmJ82arYkTL7OsHDMbXGjt18LoEPky+RJyC7MGQBnlSKR68p4lKx1NhA0xN5WualWtR1NGLeajiYsdIX2nBpD/Oqg2GGxDPLYOicQGxGKDCIWpeHtDtlW713LFo1VkvVn5u5qcJNRJ8gpftVJAIT9L8HQFmfQowdMc07xk6veK7TciOzz8d3sIwsM9ZophLL4OgVA74+QzETajZebP/kZ+iFX2KmXTseKA7zck492r7cl1jW752NC0B0JYH201a5SSNniy7FxfkpoeZh0cjGjdlLU+KiKgy3LuZZzifDcQTqAvFEOE96VKHbO5EutV1YzcipyYWB0n6pSyTa5nYK93xJtITttRWfbGiZPV0caGUiZ8eT2Dseyv3GUdcsJgOp5MWXLIvnfMdGl+vfrhzZM+V8WmUsfCR+2aV8O817OmqNBvJ3w36aeJlLk2Mf+khEvxa417zPb3kqPaQGJ0poqZxarpNPOganbdc2nTH/Md5ZIngCxlYi7UZWbDDE+UcPJSyazNkUJvYSirMOcJrDSqla37UdNsArbXwew0kgRQycIEkgkP9u6K4a79MSRiVGjM1EF9f4NoWUO3OhzM7XKy2B6/kf+y3xTHlc9Vb+2WwTZUPanUW8zyCi2zEPmYRhpZ0lWiXBNTBD4FQgVIlQepbA0ZAs903urwXkhTaV+sY2K2hvFZ5U+N8pf5w8SWWwHWV3mZr7YgXW6hn5ZfCsobRedaycTWpJ+VAFYU7fg6nijC4mYyjy1mbZI6ORezOcPaNU/6gpUlTd9c9fm1kPSRCnWsqaU0rszMYXhOu8jW0JOMY31nB7oScRTpXzqvDtWGsb/Ko6YwW7EDssUi5jMZ0/ke5Pv15QJ6y9QpqLtkCL5SdMMfUf3RjA1+ICesRHlrZHucYzmYW6oQvDHvS4ybk6bvFlvppGSrU+ktm7UqJSaMTppPTY5i7vJZTBDkjB59AVdefhIXn/4Rzj36Zzj1o6+b7bOPfuu3ceiP/xte/sp/wHO/86/xzG/9urVb3Ff/Kw7/2e/hBIHThecewQQV6MzcNGPsRjDZYdb1JDbtQvvO29G171703PYAeg88iIG7HsaGD34W/Xd/0GyEoIxemhjC4vhls4OcwFMwlmAma6RD/w7ws3qFTHRI6pno7/BgzyYf7tjpx/4tHl69ePiOED5xbxifvi+Mn39fFF/6YAx/5eMx/M3PxvAPvhjH//qlBP7+5xP42z8Xw699Ooq/+knr/V/5eBy/+om4ef7r5F/7FL/5dBx/8zNx/NpnaEa7f5n2PvdgBO8/oNPKQ9i9KWB6P5bBgX3VFCC3N8AK5zI6dYvHQ9BDoJqaRyWfsYCPgAyBjdaGaWtJPRvlU8p1cwY6br8GqSpbfyR+L6VDI1eR7kF4DICqsCBS0dM6NL7Xug+zQxrdNQLvGtknYUXwpJEByzf1HvkQj0bQGgujNRok+xEN+ekvASOV+xrBmw7ArNnxU0wMS2rYD3T6XWTGzf57FTGKkjNG1ohoxaQzDQwwMeYsnS3aItyUUpZZlwFJwWCHGXFq79iFcKTbKgvyi/l+PUk9euVKDtnMBJYWL2FpacgcjGt67aV8vkkSIFP4w6EOtLfvQDK5maA+ZPosDeQTeGK8HTbUqLE8ldmgpVEoLvG+YtJnOd3eBslPASmBJm05rkTX8/UkBVMsV01JoPvyQ6BI8VbO6qrSK3Pls6YeKkyKo6buqupqZwz1Jsod9US7TUcD8+BtB/fVDigJbgRbP869uTN/ugoU6jw4jXY3f3M92CGrPlqkdHYKUZMVJa5+LLZf6LLKzpsmywXt7lilYlbI1JBjI55dqCCzUOa1jByV6mJWbehysG7STxWtlGXVT7/PjUjEi/7eILZuDCJJRTCdr+LI+QKOXSyZncAC9TyChVl4KgV+Ry2R8rbm9iEb60Mh0Y9KMI7T48DjB/MYm2bBMELRkn1sYg0IkOKfrlOGsu5EMuOIz11AOD2OwXgRt94Swd6dEXT1sc0USHcU/xtGKwXXqS9WiJ2fN1uLVtxbuefVSmYjG53O2mXARtJmBkZ20kKKdWqEaXfyctkcXnzoXAmHz5WZD2XmQxlHxZcqePlMGc+eKOLpYwUcuVA04EodVJY24vjp+GL5ZHy2vH/btNpV+eLEx5ZZzf5cJdwcm+l8HkeGruCVC5dweWYGS9oYjG2q0kLuybb5ovn7a2WS3PF7PYj6AxiencOfvXwQf/jks/jW86/g6OURFMtVDHa0o4vASsjNyhsrbI479pMFoLJZo58HWO5D6TT8fDajabSktlkbsBSKkpuW/075fztEXM14tGCm4sGlgt8Ce+8m60cjG0qcxZEhs/PbC7///+DRf/v/wo//9T/C4//hn+H53/43eOWP/gsOf+t3cfJH38C5J76Hoed+jJGjz2H60lkszU5RQarAHU0i0rfJrL3pOXAfNj7wMWz72Bew4+f/GnZ/+e9j71/7p7jlf/rnuOVv/DPs/pV/iJ2f/1vY+ulfxaaPfgnrH/4FDDz8c+h54OPovOVe8j1mx7hwdz+qxQKmTh/B9Jmj0JaLkXgrfAE/G2wPM6eK3MIM0jMTZkMCNeRmPRRBitfrxUCXF3s3+7BzvRsHtnjxgVtD+NBtIbzvQAB37/Hjlq0+bBnUPFmPmZ5Hvcb0fDBhrALLdLFGeXgVU4iZsuT8SdnXlZe6Gli+15Qdr6dBsNCCpIaWicSV0dYhbqzOTO8Kwzr80hMYeuZHBKxUavmmlsuiTsAkT4wSTkerAlBmo4W3Jj2Xw8l7s8kAG4dAWwdCnb1mKmSpWsU8K26aIEbASYtarR5zKfwSZK/P/DFXH9M8xPS2AJQJOmJ+N7Z0+HGgP4S714dxz/oIdnf54Xc12ABVmF41VBjnwuKsiafVo2z+V1jP7ybb4XgVMX6mHJi0sokWzTo9fUdjfaeUrzUIGpg+4Vi3AR7dXfvYOPcYZdN81uTE9aAWl06QhzXqtDiEhYVzyOWmrXcEQRa9ZsxWkVP+W1o8Zlv1Noa/k+H3BShk6Yt6gAzzycSZ5YfZaxoujZZWqgVkUiMGvKUzo6hW8xZwuF7EKCiuyoarY2TMrdu3TJbMZxlnvTGsjhqyOmx0zlkLWVcXJbsO93V5yT4XvGKalSo1pHMEkAUCSdP1aTWISiNDdvjfOjXHmMTH5bJ7I1h/KuNMCz0p8KYOSO5qVM2Uf7vRv07skPx0Rt8NmXvJVTsMIl3sW8eeLs4nb4kYJ8n2dLaGo6ey+O9fmcA//peX8T//7xfxP//jC/gH/8dF/JN/NYTf+9YU5hdL1gjV2/f1Jr3DZLf4Jtv8fg86WgPYvimMA3vC6Gpzo1yqYmKuiqlFyXQgVFpEKwGPNnxQxzALqGFN48u2bsDUugdwsTaIk1ToT1zM4/KkNpXR7nsuoydoQwqNTOVatItfA52jz6Nz7AX4Wso4cKAVv/r5XuzexneSG2Y3CqdgX38ypXW5wr263BoTvnv1mzcgfcBgWxrICpkn/mgQXudxasRJMxPyJaVJzVTtibk6/sM30vin/20B/+oPF/Fv/3gR//FPlvDvv5nCv/16Gv/mqwv411+ZN/wb317Ct57M4pGXCzhKcJXLax+8BnKlOgoEu5LjfupkIbLWXslvBc1E9zqSpeE1s+XP8o2TxjZLXkp0LeWLODU6ga8//yL+858/gv/+kyfw4vlLCibbFa3hstJefLUbb8RaNxzw+bCjrw8P7dqFTxzYh8G2NozNL+Cli5dwSDvoVUpmaqpGosqmM9v+/ir/JPt1XcpTJ19Io8xwu2nf6DB2+Q/zEqNuNz9bxsiEOk/5ThltLInfLNnlnwm1cTCAB+9KYt++ODZtj727U/iUGFqLMXn6EA5+4zfx0td/E4e//3Wce/5RTJw5hgxBiTYEcAVC8Hf0IrZhB9r23IWeuz+EwQ9qd7dfxsZP/go2fuLLWP+RLxIE/SLWfeCzGHjgE+ilnY5bHzT2W7cfQGLjLrOORyMfwc4+s7ucWb+TbIMvRkAUTcBP1joeN/3TO+00F2rrNgVM071mr5w3h88Go3FEO7rgD4eplKgHcA7ZuVkzbcw07swr9fBUa9Z6A50loLmxGkrUGimXu2HWJolDfr5jg+dlBrtVaARy6KHJanNPZuNpKZLNLDPasfJ11b0DuCUU2uIeMw9XfvI13SV4KBXMOUyXDz5rOJdK2d9TydJuhAJSBDayq+ca88AESBF7OyRPSG5/0KR1NNmKlkAAs6wEWgOl19pUwtrS0gJxV/v4WiEwIIqNSMTrM+uhpOxogwn1akihivhdiDG9wxqep/aoVSr6L+UyyMxNoVLI2f7Z6WplxbtMCoDDIl5X5YGVntbFEnECnQIIkiUydrsDiMU2EHjsRCK5xYw4eXwhvrdGTGRH+fzWqDksCpqAuhulUgrp1LAZddI25ZVK3spP214zqSzbEbiK1AOlKZ/MV18E8diAWasVUfg9QQp+C4g5HQhWppHpid7Jv0JhjuEYNbv8FQsLNFMv7IpfCo9JTjvfnQDaF/vGctNYbOJlQKN759kGNssgxwY3Ajk67Hn1s8WWGWu+YduMIEjfy58GlZdqroTyYh7F6Qzyo0vIDc0jc24G6ZOTSB0dx/yhUcy8MozxVy4jf2QSbadyGDxbRsexIka+O4YXvjWE4XMLyGZZxySXNG22YE2XoJCw/bLjaG5W0ug9R0p+c2UamQZTZVjpr3TUesvr36Q5qSJFQscgLHe0mPQSKb1koDDJ3DFzyLF3LaTvmr6VYwLC5TqOncnhiedTeOlgCqeHChjNtuBK3o0zc8ArZwo4cjKLyZkK6jrs0a4LN+mnkJh1fr8bne1+9HT60d/tx76dQezdHuDLOhYzmpbrNps8JChjE4tD8Gen+R3lm9trymEh3IHZ7r1IdWzGgiuOJ46V8aPn05hdtGYZmG3SCRaWMnxemkN4cRi+xUlsai3hCx9vw0ff14bBnqaRJ9MYOixqLt9vjUxJp3PNLq0U2ZU7i+znq41FdOANQ2NbsD5fse1jM9IeaCDul2mLmY43MVs1U/W0Bu3OXX585O4QPnRHCA/fHjId4B+8PYgP3xHEJ2iuDSa++HAEX/5IBL/84Qi+8MEIPnBbCB0JNwFqHePzVczTLXmZ9BGkBnRAOh9eQ5l3oqfrq9++PjUnDSWiuRpfll8027DIrE+qVXHw0hAeOX4CF6emzejQiSsjuMT7JU3nY3thfWnpC9bvtZMlinSWmBubujvxUQKo2zZvRIL6s8/vh9tHpt42l83i2TNncXZs3PinKZDmpomcRw2YZIo6PL9mnWlLM7Zu5q+TabuBgKe0UMbliRKm56hPEhTbgV+bJGflH2WtNT3a5oDN5tmNzeuD+MC9cXzuox340me63j0AZRofpqymT01fOIUzj30Hl156AjMjl1F1UQke3Iru/fej/54Po//ejxIUfRwDD34cgw9+AoPv+xTWvf8zvH4aA/d/DL13PYxugqWOvXehbccBJDfvRmRgMwKd/fBqUTVBkcsn4dNirdEhIBDwEdfFVbG1fqdhniu070ewrROBZAcVGj9B0ixSkyMo5XPQZhZaCyVlVTv5ldJLZmc75Y2XDaw2dqgR9KiHp1jRTnEaFQIKOhxvsWwJQOanQK3F1nCl0e3IztWQc11FSjtermaRfRXA0jQeLW4Uq2yIdPaDq8645lMozFKxnB0lgi9SkBDgMT4CTOVsyqSB3KoyrXTis5xdURjeLjFs/gAiHVSGo0mkShUKc+YHUWeBFUM78SlN3lzhtM616AiF0MWKqTzIE+zqbJ5sqWqlL20pHXTIqKmcpGImjfT0uNm+3ox4GdP3IjFkbxA4ZY+1Xb/1oBEYAz7i65CIb0Qw1MGyq+l6NYtpzRI5b4WswCjFrD8X6rWSOcspI9CydAW53BTK5axlzx55WisKKqvNZIEqnRcRsNZqMfw60Dca7YW2Wte0PGuonv6aSPPKsq6dNnVfrTMcpQWkMqPIZMcI6BapA7BOa3iXiaNPLT+sBkTf6CKnrqZlM9lnmTRrHFl562V1NlRRK1ZQK5DzLLPZEiqZIirpAiopMkFPZSGP8nwepdksijNkgqDiVBqFSfJECvmxFHJjiwRG5OEF5K4Q6FyeR3ZoDtmLs0ifn0GKYGnpzDQWxacmsUDgpOsir0sCUeY6RfMJlM/OIXGlhN5xoHuihc+UNxdK8FRZ30IRpqkH49OLeP7QBRw7PYK5qQVU1EWnBGCdaV7f+J4lK4jNP6Z8SS6vAKjrF37HJQEngXOV9uYyazq07HvR2j6v2H9zRNcYpQrbkQuX8jh2uYwrngim1/dj8datSO3diMxAJzItHqQ1N3+xgiyVBROGt+rlTXp3ieVJxTgU8qC91Y+BniBu2RnF7fsi2LRO09LZTmu2RpHtdn4erXOnWddfRmL+PHy5GbgqeZYZD0qhdmR6dmKm5wCOL7XhmZNVPH20gOeO53HoXBGXp2rI5mvw5BfR5VrE/q0+PHx/Kz79oTbs3RFm+WEpkuJyvel1nVShtViAxrKq37U/Wn6z9us1yakWwoUCUN2hOjqCDbMpxEKmjitTVYzPVigr62amkEDRLz4UwefJupr7D4TJUXzxg1qGETXvPvtAGB+/J4S7d/uRiLnMmimdDzU2Q2BL6qI/GyJVhLQxCMP7WkF+e9XWao2Vdbq+IdGKOvUnFxexQACzuacbm7u7qLdWMDo7jwuT00jlNGuDromXP3sTCU6ShKzWCEoDfqyn+z3JBII+L9ukMCKRCDRraz6bx6mRMYLOefOFqQRXkeOr9Ds/dW213dIwxin/ZyifJfn6qR/spV/RQhXTsyUcPpHB2Yt502lgANJaxFdl6ucpys+psQIuX8jhzMkMjh5K4ZUXF/HCMwt4/ul5vHRoEecvZjA3U0QuXX4HAZTpahDr3nrW7jIVAqhKoQCdM6OtreMDG9F12/sw8MGfw/qPfQnrPvQL6Lv3I+i85W5z3lC4e8CMFqmhFPipFpgwhZwBMDWd+WOPmFjAiICoaUMD0/26EgCbRUpUq3CY5JUAY4a6g2H4E21mh7kaFfzszBSWJi4TSA2jMDeNLAFVZpyAr5CFh8qZlwXC5/fC7/dR7riRKTSQJ4iqavElHZbQSxM85fNWhTLKGbk5JCKz88nVhsuhE78+OWsd1EmfiLqRiLituZs012YL8YAH3TEPehNesgc9shPUCBnzpFJENZemksi0oxtV5ovyZnVY3h4pLzTFMdDeCw8BbonSJM/8ylerZjOJXFnT6ywPrdE2i82z+X01af2HKnl/LIIN8RgCLB86JyBLRbcklMr4U8U2INHPeGrET64VCBY1/VJnRKkyOkJC3tlevoukADjcTGuZkZTHJg661S6NPvh9BJMEHdrCX8BDwGmF1nBjDZJby39KH5NGK82bqMEyks9NY37+DJaWLqOYX2A+1ykDNdIlewQeSlgTthWy3OONKfOWBf163H5Ewt1IJDYikdyMQLDVjEjVWZc1vGs2J+G9Fr6KzeG4kiflItKpcSzOXURqgfU0u0A5QLvaSEU9GSpL/NM2s/liGUtpyo+lLK85M/KpudOSEnJLoKiaKZEJisQERWUCotIc7U4TDDkgiOAnN7xoAZ+Lc8icJ/A5y4bnDOUFgU7q+ASWjjFMR8aweGgMSwfJr4xg4aVhzL10BfPPX8HCc0OYf/Yy5p+5hNmnLmKOPP/sRdobRvb4JIoX5lEdSaExm4MnU4a/3ECYSnPMH0BrJIyuWBR98Tj625Lo7W7F4LpObNnejwMHNuOee3bjwfv24Y5bd2Cwv4ONSgrf+ckh/PF3XsAPHj+Os5cmmWY5lJkeOjdKU32tTCHZl/cUrSq2Vjm0ADQBlACyZXz9ySmrDtGP1XJCD9ZlNa1peG1kPGgxO6kWUmWkWnyY2bkJF+87gGP33oHzt1BBHuhFLRyAm/WjWNSoO+u5wvlezLub9DrUlGnKd7aB8ZgPmzZEsWl9BNs3RfC+O2O4Y2+IiiflE61KVsUWL6H/yuNYd+lR9I68gDifg9kJgqk55APtmOq8FaW29ZgpBPHHT+Twn765iK/8edYcEKtdfjs7Ati7O46/+oUefOFTHeju9KmxfI1i6xi8U4XrqgC8KjwrtLourk16bTYRImtcRQCqi+Cph+mZ9NWoRNfMZhCXxgV8KA/ZbmgGUVwbgsXc6Ii70c6rdCqz5ILtrewUSg1kC2pTLJ0vlatjfK6CM5dLZtqlh+k5QPC0OVZB2E2dULOK1khDEz6b30oKq/XUd8o+M8i1yhVjsIrUdkpvGmhvwz3bt+FL99+DD+3bi0ggYA6pPTx0GTPpNHXJlU74lbb6zZHaeq1H0uiRpuoZQENSp53CEPR60RqOIMQ2zbzhz8ougBY5eqBGr3pbE4hS587y22PUb85S19DG4r20s6tewZaWOtypKh5/ZhGPvZhiG2+PQpkfm5lQ2mRtbrGMc0N5PHcwg+89tog//PYs/vMfTuNf/Y8p/J//aRL/7383jn/6b8fwv/36GP7hv5rA//Zvp/CP//0M3J/6u//sn8vJG09OQqgRItu5oY0KZi+dNqNQLf4gQp19BEmDCMTbDIjRlAk3E8kkvkk8ZZ759IaS6cmkf9V8FrUiFad8BrmFKUyfO4bLLz2By688hakzR5CZGkO9XIAWZWtNlNOAS7/TTjqqdNGQdnUx+rk5pyVEAKMzBjRioigpJazUsH6vB8lt+UXdELOpuukFKbKShykbB5MeszaoK+pFGw2SIbfpaJqnAKi5tD18AF5NZwyFTYi8gSACkbipRG8ooa6BlEb1GgGuzqNKzSPNNGzzutETj8JP1KfzbhJBv1lwqAZCeS+BIHot3wWONMqk+bYZgrChxRQWC5qy1IJWxq+DcVWWlhjRrEYGWWm0hSkzDX4C5TYdDExwrvg5lfRdJ/WoUHPKLS2ikEmZaYa5+RkC+QmmXxXxeAS37tnAxrXTAHj1DxQY5/MXJ6kUT6HB8himQp1Ytx7+WNwCHW+BLJEsUrrwXvXXYaZ8qbiEhaULZo1RqZRm2deIhuq4pjTZ9vTM+PBHEpPKrm1GNqNmfG642KQwzDqTKhYbQCw+CH+g1TQEGvmpa+SH6WFGj7VjY4H1MksgkyKQmV9AamrUTLVduHwOqdERFKaXrBEfA3TSZuSnupRHg+BJ6/GWUnmcvjCOp188i6dfOofzQ1PIZksWeMoR0E8sIWNGggiKLs6Tea/nKwRKwwvIjogJnMaWkB0nkBKYol+5qRRy9Dc3Q7/nsygt5lFOFQ0YMyNVhQoa2vaJgM7Fcuhio+JiQ6Htx9XB4WMaBPxeAsgQlZkkNq3rwq5tfbjtlg247/ateOCOHXjwrh1437078dC9u8g78IH7duLh+3fjww/uwUcf2ouHH9iF9921Dffcuhl37FuPA3v6cdvedeZ5XV+Hyc3LY3M4eOwSXjl6CSfPjWGOYb08MovRCdbJTAHBgA93EYBtHOw09pVv2njlyKkrZvRKjW+svRO9u26FRpOVv8rrG1d9LLdVP3MLc5g4dRCZmXHjZ8emnejdc6uRXab+XscwWHFiw8+2oEjWiLwzayE7N2HklypfwBtCPNDGqyU3Bfgr9RIypRTK9RwCATf6ugPYvyuCaMLL/F8rkPrSqW8kKRAsj1NzRbx0aAln54GF9iRyrXHUIgEEFzOIjc/AP7GADm8NO7ZFzbQv7eBm2tgblhc36R0hZqHa8kjQY3bC05EmceoUPQQ5Pir2qQzlVIHljPLEW84iQuCUnD+DtukTaJ85ST6B5OxZhGkO6ikVNnrZPNtIcjLuZfsRxc99pB2f+mAbNgwEzOGxza2tVXwon831OpHtmDZpmJ2v4ODxHCamtStrHWF/DMlgBwGHpfPJrt8TQDQYR5b1aCJNua6zAyknIx09SPQMItm/Dj7qKupcMx3rvOZSiyjmsqbeqs3QOu78/BRyc5PUi+qI+1uwv7WMwXANIU8LchTHM4UGdQcgU2nBEgGQZglt7PObTmg1nQpOc31qrlomqPwR2FLH+ZOHC3jqaBHD03SE8RRAu7erjFvbK9RvlK5WIlRZv7NVF84seXAhTQDAti3W1onBA/ci2t5NscLvjceW+xKAmp6emhjBxMlDyOUydM+DPfUqttBcRypPUw4fIZhYpB8BgpLdgwPY0ddr2hZDko826VZnHnYnEtjU1YXeZNyMOJ0eHTcbNXjcLjMiNdDZYUKskK983pwCb0wKv8WaqeVGPBgk8CyiWCxhgGDojk0b8JH9e7G1r8fM5DJxNX6s+GPCQHMv41xjPp4dm8DIwhJSDGeE9nYxvXTCaJ2esKrAzYw7Sx1Yq/zj1MO1uVssSrdp37jmd2N8tIivf28G330shaePFHFyuAVjqQBS5Rgq3ja44z1wd25Eo2cn0t17MNd1C5Z6bkGqZ+/bAFCKyRosoa2pFB4qv24qxQZY8Oohu8R8NtMgTGFg2WIjNHvpLKYvnkLD7TXrkTR1zkskKjserx9eAiun8DQn5g0l+mcaYmaIGsvC7CTyc9PI6/DdxTnkWUHLWitU0fqguumJ0NQwL7U9DSSq11sCQqdVB1hZY6EWAgIBqwYVE1Z+CkSN+GhEREln0crd2yXlgxB+lpVZ22oOjVUoNNUTUkcnG1eBJ5/2zfdoKNRlFjvOZGus0C6zS53OdvIQNClEXiolQQIqgdnrkvxSpCWRmG65hXksjVxAK8PQG48jIAWaaDMZImhjGTLWjZ9XpY3zaF/Vg+HsqLNUKuHM7ALm89qdCBTIbrQyzlowyTpH8FRHkcprloBSK3P8wQA6qYAl+tbTtgQExZvcvcrLd4rkt8WME+uHGoNC+nUA1DoLQKls6eDFs5cmcPrihA2g2tC6fgOCCQIopQ/dNMCGbBbcU6iaZ15NL5PqpzouzD3LqM1m7QeFjgFBJAm2SjmHdHoc6dQIspkplIsZ1oeqmeKm0R5Ncaub6W0VVO3pbVUCicqSNZJTnstZozkEGiUBnWmCDXJlhkKVYCczMo2loSuYu3DB5vOYPX8ec+TZc7paZnMXL2J+iHxpiOBpmOBpEtlJphndzc9kLZ7TZiF5lLSeqFJjOlWQyhbYcC9hZGIRUzNpKiJsPRkvTetTU+MSwCF7WI88LDd+xj2snR0DASQjYXTEYuhOJtHf0YbB7g5sIDDZNNCJbQI8m3qwZ2s/btk2gL3bB7Fvxzrs27kO+8kHdpF3r8Otu9eb/LtNvHcjAdJG3EG+fR+v+zcR+Aj8bCT4WY+9Owawc0sftm7oxgYCmsG+NvT3tKK3O0llKk6gFUdHexyt5HhbDNFkBJFEGJFYCGFyKBricwht7TGGNYF1/e0Y7G1jYxLC7FwaI+PzGJtaNFeNxukQz0g4QAC1BRtZvgxRptRYd94IQInsC2/eHFvl3uKrzcyPqjjLcZ4yeOL0IXO0hcpv+/qt6Nm+lwCKbYWxqo9W3GjmFfeuehY1PTt25L56TotUVora+anCMs16WaPsz9L/DIG7whTwhamYtSFoH0JNFcwAKCl+1w6gmojpTRFJJbOIsxczePlQCkNpyuquNhTbE6gyf8KzS4iPTsMzm0JHoI49O8MsE9ptVPWVgX8DL27Se5+kIUiPCvo91tbmSR+62v1oYxnSNs1trTrPT2fgVOGuFOCvFuArZ+AppuArpBBg+fM2WJ8DQGerFzs2BXHvbTE8eGcC99wWx55tYbQTkOlcScdH52r9XWdSE8JyuQKgspTD2oCrjogvzvaausdaAKqcwhTbmnwTgIoTQCX61sHfDKAol6SfaX2z6qUAVKVUIHiaYjtAAEUZpjVP+1orGIzUzCYS6lCr0jxdcWGu6MJSlvpBvkF9werga4t5mP7MB9YpM2JCFrDVTBaz5Tmv2rr8PPWsF04W8TTB0+mRKus+sClawwd6ytjfVkFnkBWakbKbYmKrlusEoGrYTNaW3prKdpQAaoH2tXnD7nUEUP0EJUwz2yEFwSbmL+91fmbQ76Ou6sdiJovzE5NYzOWgXZG11Xg39YccgU6Z7fvKGYJvnvSVOMhwdcZj6GttxfbeHhzYuB57CPTWdbYjxHBIVzGiy3zQ5JcJewt1RMpP0qWpGUym0kjTvp9h7eJXfnKAz0levUzfkboLs2za51MVhFl/Ng4Eqc/YAMrnwthwHt/98SwOTsZwJbwd0/5+LPq7sBjswXx0HaZat2Mh1IOsK0AOIeeNIhvrRSbaB/en/94/++d2mN4cW96vYjafzPAqiiy8OTZwhcUFc36TDrPVJguZ2WlkpifIY0hNiUdNQZi5cNKc7yRU7g5FEGztMABKi+F9gSArBzGlFDcmyjtGjKSy0IyWsLFMj15CcWGaFZdKKZFQe5SKVMhrDk+LsWGME+62kRNEuCFvi1l4lytWTUHTBhLtCfUiyU2wgLgRZgMnAGMOXVPiGVq+eduk5BJY0DaO0wtVnBspI5WpME3rZsQpybCrc1MkQZAvN7BYoBDhN4pjoL0HPo0CKg8onALxVgJhq9Bq9zajdL/F4DrfacqNAMHi0Gm0Mh36WEmDVNQ1lJsMh0zviUmwZbIFOh149dUqHkrPJSp/R6ZnMUsAJYCq/IkyzZ0d+jTdL1+umwOO1YsRCPjRtXUvWgc3rSpisquwvtPskOIlRW0tAKWzq5YB1GAX462dcrRtZ4XK1rgZWdHp8mEKqET/AHyRCAFNyZRl5yBl9aRrHn21UEAlT0BDgVmm8CylCWjSaRSXlgyrHhcWWJfnyXNz5lDp3OyMWRM4O3zWWhs4TyVRa34EjhYLfKZb5KJAktb/zFL5JKApECgVptMoECDltRbIXg+Us0eJzAjOxAJSYxTgBEOLVy4TYI+w/o0iPTaGzPgYsuPjtDOB/PQUAdgMwdgsqulFNBh+DwV8gJIo7PaZ85A0xS0R0jQ3godYGJ1tcXR1Jgzg6OlIoJOAo5tXAZEBAhIBi/X9HVg/QEBEFnjYuKELm9Z3YcvGHmwjiNlOYLRjKwENeTfB0W6Coz07Bw3vJd+yawD7CY72E/jsI9+yi0zgdAuB0y16L3s7aF+8fQC7BI543UHeTt5G3rqtH5vJ6+h3L8PU0ZVEIhlFOBpEIKjeZw8VHoJgu8BIwTcjZ+Uq85mAtVhmeSmjlC9R6S8gn6YCsZRDJpU1jaDPS2WM6aLGcGaOigkVcPHCUtbUiTLdiUaCuJNAbsOgNWKlOv+GI1CUJU4RNuVZ1zfBzbRsRodMHTcyR/cuFJbmzRlvOutNz8m+9WjfsBW+cJRySlOQrHDIvlxx3DLu2fSqZz40P4uMHbpvAFQ2bUahdDahRkGrVMoys1Z7JskuAJUQgHJr/YiUMu0oVaTil35rAIqOSNkbnyoYAHX8ZAbjBTdKLJ/FjiQqBFCR6QUDoNzzWXTQ270EUH0EUBHK+JsA6meDlIUqwapb/qAHsbCX7EFHmw+DvQHKrIDJ8/Y2tmOdQfT3RdDTE6JM86GfPNjjw4Z+H7ZtDGAfy8e9BE0P3ZMw5VBblGsan5nibDd+K3Xg6tpwnUjO0qsa/ZyZLxsANTlTYpXVZk9xJNYYgYrZAGoyTQBVejWAah6BUjzU0a3ODt2bESi2cxqBys9NmClbGoESgBoI1+g+9QYGSC0o1QIUqkC6CAIIYGpe5xPxndsF4gfkaV6kriS2duxrYE4zfOYq1LEqePpYEc8eL+LiBGVwqYZ+un9fVxkP95bMwauKk6NjMDtfBaAkV6JvAUDttkegtNJ/hol2TCNQtB+gLNyzrh/bNQJF3cpxyySs7s0j04jfqqNaul+eaaXDbBdzeQOi1NGao+5whTqV1kYJ+AQIckyHtXHjGtn4ZJHCEguF0E9wtokAaqCj3UxFb+4Id74x1OSGyJrt1cK8KRCkljCbtafgM5+i/L6b8YnKHiNYptkS8+ocwbqP9UabsoSpD3q0WQSdHLmSw+PPLuByox+Z9behGoyhRh037w1jIdiJmehGZNgeemcuoSW3aMKXC7Si7E+g5bcv0eU3QctRsLVvgxMVMUWaLMA0fORZc35TlSVOa5N0tlOlWDBrk6T4aftoFQyzIJuFXusW1KvX8ATha+9Fuxrkrn6jsEfYQEc7e00mvtUpSG+J7DgpnDkCvcs//jrmTh1k/BvoT/iwq08KvkY0GiZsUs0lALQNd7ZUx9mpHC7OFtiQ+bC+x499W1zoSqrytBBMedHXGUB7nAouQZfSUMl39XzPa6arPpN7AhIlom4JgBdPFfGtp9IYmSqZbTR36myJ7pA5O0nRVLjncnVcWawTdNRR9EaQ3H0XYgObzftgnMpbN9E280PTUnQQq9nFzfhrKSdviuSoLgzn2KFncP47v48NrhpuH+hDGwFzN5X9rZ2sUOGgqVCO+6+XPHqlNFSP0NGpGfyHl4/g5MyCWQvVE3NjXZINTsRrjbaVaxieL+HURJ5pVEVrVxdu//yvYdv7P2nCpgqi/uN3m6S4lQp5zF65hPnxYWTnpzF97oRRHLXt+uBAF/76l96PD92/x0z50ho7KcB/+qNX8M0fvIKqx4u2wUH07D/AxqbDNCJmChzroAFQ2riDwkf3dbJlpk1DLDPd62res56aBpZ+SICbKXWqw7xnJVGhMxkgK0xAE/41SXm/Kh+d/F35Rs/azc6jkWwq+GZ9IQWmlH1NKRBwcK4aQTVXAgItUA0GA6YXLUiQEQp4zTQ0CfsgBWaALaWegzKnmXYFMtuBq/6yLqisWT2LFjCRwmKejblltlYZtEJu/S6/5uPrpIIhk1bL5DxYV+uXrl3liPJAAEc76Wm9kg6eVs+p9UxZWtEzr2TtaFkgkMoTRGVzJTa2RWTIqUwBiwRUqXQO6WzejLxp5FIjcwIKyhGtD+tsj5ny9dC9Oymn/HCzjAmQ/c7Xn8QffPNZ+lFB//bduO0X/jq6d+xjeklpv6qjaznBHDM9XxWpJmq21UySaeqiM5ufMN6a9n34m/8Dk6cOq7Cgf++d2Pa+T6Bz626E27po114n9yqXVvxgSM29eaY1Y9N+qVQQSUZpxoRGfJemx5GanUKRjXYxm0GRIG763BFMqV1gusXD7eiPbkUi0GGKeaVO8FRZwlSG4L8yY6ZM3XFLHL/6i13oWR+kNkbl6HVIwc9Sm7syksWh40v4/o9mcLwQRv7e3VjauQH5tgQ6T11E98EzcI0sYkeXC7/08124bW8UHe06+JyBqDmxFTn3VtwscsyUGiJH7jXbuUnvVVLuaSRH9dZ51pb3MlN7oKqosmjJyRZe+aCsdbL93SAVNRazQqGOk+dy+I2vTeLQiRTb7ga6IgNsq7cb0KTOW4U1Foijr3UAk5lhHB59BnPpSbT4vOjeuR+D++/F+tsfYJ1n+8Z2Sjtlqn2bHbnM+jpJQFI1+mchtYjZ80cxe/YQgU8Vg1E3/tLmPO7pLCPilRylDkTdZyTdwOmFFrww6zWAplh1m86q1rgPA10BDFL57m4FItrLiHHQSJUOzx2fq2JmoWZAleqt9Iet8So+QuC0t61qgJS2L3eqo7JA7Ump1oLJghvfuhLAD0b9ZpS7b+su3PvX/hG6tu+D1vKbDGRGGnDINlfxGz74DA7+8W9gmjIp6vPji9UiPlYrI073T7S48btePy7yKpDy+fvvxmfuuNW0eSIHKC+TEyb6o3Z1fH7BbGH+9OmzZg2U2pioPevi3u1b8csP3I+2ZNzskP1ukdpotW9zqQxevjCErz77PEZmZ9HJNv1z1TI+S9YoVI4pPU+7T8OLP3X7Ed8QwgP7I3j4/iS2bA5R/6njqefn8Z9+dwxHaluR3XIPgsUFBPNzKPvC5ky1xbbtaF24iA1Dj6BK3XcxsREz3fuR57s3DaCWyW4Y1bCZLYVZmrQYf/rccVx85keYHTpLcw8Lk3ah00YOVoOmvLMaQylbVsWnjmIUGRYxeJNd6Np3NyI9g4x6C6Id3Uj0DpjG2aDxd5i0NW5hfgqXvv8VTB97wSgvHRE3NnX4zYhG2RZUUmZ0nyvVkC7WkC0TiDC4foIOP5Guz11lbNQDAXS1erGNDej9t4SxZ6PfVBBVOpMsb4Xoptw16SiZwwcNKxMbmFPLnz9ewFcfyWBookjBVMfmjgA2MvwqhAIL6rnOVTT1zYVZ3qQq/L61m2g9hpZKifYogDUaRFIQNUVT27y37STQ7V1vNv/QFC9HiL8xMWcVZvo/deJlXP7RH6O/ksOetiQ6gkF0RiPYQOWgTaNQdFdKrKnz/Ob1SDuzadTq7Owc/tMrR3Fses6YJwJAT9RF4OunIHCjVG0QQBVxYjyHXKGEeGsbDnzuL1MB+6QVFwphgQOTrsaFd4mYSGUCqBkDoEaQey0A9YANoJiP84tZ/Nmfv4JvfP8ls5jcz/T0UohahyWzHqoOMp+sumff82p1alh1VCMLYlNnWa9VRkze2tkrMOG2QYvXBjkCN9oZRwJ4GdQ45rSnjVUEcPxkARqdc6IwB9g46V4HR+peIEfmAkzLAEb+kdWg6lntqrkyfXS1gI8NgpavV5mvsmux6dEjOVfltm4ZW2NmzJvZFIiryriMDemdc3XuSayEFYKTUqliwLrD5XKF+cN7mgvkaORQIEZTC8Ulvjff6Hn5G7pFhcDKH/UaWj2HOh/O7OSpqcO6UpZYV2sasaNMqXzITODKgC42jI6ZeU9zD+uPz+czYREAvWPfJtx/53Y8eNc2yuIEyos5A6B+/1vPMCxrACjTFiiNrHRyksFJNSWNOYJB9/qlgZXOGl0Sm1sCMdpjPJR2ZU2dSy+hsLRgRmDT02NYHBvC7MUzZi2Uykko2YbkwAZ0bduHtnVbEYjE4A9HKMPIrNNaxyk3RXJXQTRhYryNQmGH2brnbVPAHQC1ODWOpZlJlAoCUGlTH2fOHcPM2aPmLLIYAdRgzAJQorcFoOi/Fqdr1sDlkQwOU8H88x/P4WQxjNx9eywApdHTYxfQ88oZNMaXsKPXg79Et2/dE6GC42WdpyPM+9enpoiuivhNes/TWlllVTDrvjnrZVfvHHLK+btBrK/qZNPaLQGo//G1KQtAeWwAlXg1gOolgJoigDpEADV/NYC6wwZQlBWm7WZdnRu9QgA1ZUDVqwAUFbPBmAt/eUsOdxNAhc3ZTDB6wbh24Us1MJVvweWMGycXPZgqUR62sO1i+6Q1ND7aZ/Nmkk8zdjR1L0+cU9fIlq+ODdGqAWa7kwROIYIPr0a37KxhhCRjjJyTnwRQU1cBqF4bQPUQQGlEysnTawNQDZxs8eD3CKDO01eto/0CAdRn7zhAAKUVUnLqqozno2SwjNUWvHLxkgEkp0cnGK8yehMJ7F03gAd3bcWO/j60RmNmna7OG323iK2GSRPpGSdHxvAbP34cR3htYZgeos76yRrbJsYlxMjpqJMXWnz4iieI+bAX6wb9+JWf68Q9t8WwlKriqecW8Ltfn8SJ+hYsbb0fxXAnqrRbZ3rXJfvdPniqJfhLaXlMEOVDxRvmOx9afuviWxyBskkfe7w+Ftoaxo88j8svPY6xE6+Yc4Y0lSIS1HQsDwGEpbxoZETbaxMoWltn83kxX8Vkqkw0mUcj3IreOz+ASN96s9g71tWD1oF1rBhSAN95AKUzi9TTeOUn38D00edRYMPpqVdYaBl2VXCmiJQYKSmmMvGq3d9U6LUuSgocZQUKJSpAFYW/jjDTo6criLt3h3DnziC2DfqQpIJPQG0K8ZsiZogAjnpQtN4pk7cOx0tla1hM1zGTquHyRAWnLpWwmKkxPGzo/QSmZHllead7+s+rprZJ8WbmMQpUaKpEVqywTHyr4klJoocBKiytW/egdft+XvfBG45avSXXSMZtCrtZKh8jT3wbralZbA540E/w1BePoSsaRnskbNZCqbwoDZtJSm4zqVyqUmnd1NDCEn7v+CkcnqKyReXU766hM+TCxvYA2iJek1bDC0UcG80iS8kXoYDY9fDnsOX+D7O89cMTDNll7SpP3yGy5aURagZADV8NoF4xo0NXAygpxfMLGXz7xwfxjR+8hBzjpql9JnfpluqaGbkxIEfARiM61vpEA4akPDtXAhrr3n5HQaUppxKcZn0jv9O0BoEnc89yYbkvfyzA4/ilZ8t9TVu1R5XkLq8+hUPPAlw002F6em+mH5lctRPEulk2soDMVeZO5TFXsv1oPTt2m0juGta982xemJaxagCMRma0Y5AFQJYBB68ys0Z+WPdZXgwo4jca0RFrQw8DhAg0KhUCF9b/Ciu55ICAkFj3cl/gyFxtFsjRewOcaKcqNn7Z9ZCki6kH1r9MzNVssW2ngX4VJQN6mQ8mT02aC7QSrAZ8CAW1NXKQSncEXQRJyUQEM3NpjE7MYXxyway3+iu/+CB2bxsw8fm9bzyF3/uTNwGgTLqyvhvQqqt5Za51ihbNTtAumDpKoKRpcpkUCpklcy8zcSWfM8qF5K9Z38Cr6oBkk5xXB5zWaoZaOxBKtMPPOuwJiAPWpjg+dSSEzXRwXyhqgJU6S7y046UdASx9r8N45Z4dfHNh0plwLkxOUCmbQJFh0RT1tKawXjiBhUunGU9rBGqAACpJAKXvKpq+92YBlEkwi8qUxQtsF4eGszhCBfPRx+ZxuhxBViNQuywA1XPkPHpfOo3aZAq7Bjz4a1/qJeiNMg08MAfqOjqOiQ9/9CxhalhGjofGwk36WaCmMrSK3itZvCaASlM2NdAZFoDa9moAlWwCUJlXA6iIPQKlzg4BjPmxEaRmplApFc0sDi0ruRpA/SUHQLkb5ugfinHW1waWimLqTgRRIzkXMlUPqi1eLJQ9WCi5kKuwXbbrlZ/iLsJwtwZ0xlMDHcGaAU2bY1WzJtEcmkvSWirFRTqKpLKySHLmagBVaBqBevMAqoIEddFTLW4CqAABlAuhkA2g7rzVrDsSmRDZbYhDkstqV9SmnRwdxaPHTlAXrKA9FkV/ays2dnVgS08XInSvyjbsVSDsHScDoSjbfZien8cPDh7DMxcu4sLEFLYzz99P4XYr02OwoWEZa0rjtzx+nOKTu82H/+lXevHh++IYn67g6RcW8Mffnma6bTUAqhBqt8BRvYwGy1PFH0UwN4fY0jCKoVZko32oeoMUnWwr3i6AkoEAVJWN/blH/hTnH/s20nPTKBWLRtleT6X1wGCECrvVuygFyc/GTltJBzUyw+eLs0UcGk7j3OgcMq4Ieu/6IKJ9G00mx7p6CaDWGzCm3vF3mlwEUGU25pPP/xhTx17A0tgwCsWchmTgpeIRCLGBZqOrBtxKHIIm8ytWeFlhGI8Kw14uVlDOFtjwa9MJF3ravNi3JYjPPBjCrvVEtdot/E3khhp2zeddJFianK9iZLqKqfmaOSxPU/fmlmpYymrLZk3ps+SWlCtVAClyrCsMnpReS/kVq5KaHmFFRwCQH4rVm6mwCdRW89o4g3lHJaRj1+1Y9/AvmBEpbSN/rWQUKSpxi0NnMMa09UwMobOSx842Vta2JEGenwAqhB6CKe33rx51J2lW7lZI1UlpHmBYR9JpfPf8EF6emMbIUorfVsz6tO0Erd1xgn3Ge4QA6shIFulCBeFIFBvvej823vl+dBIUBgkOzRb477KQ0CiJhP+rR6AEoDQC1b0aQFHJnp3P4M8IoL71w5eNYt/WSgHY24ZELMwyJzDkNiOiUp41hU0KtZ/faoRIa8HUSyWlWtPczNWMElnT3wIEuJrOwILC0JnCTmIa6dYoYnZ6qfyInORTI2LSkuamEMlQP7p33CEZc5H9btmPt0L81nwuP8T2hT8qSwIiFgCyQRDrgzEzz3UDgNK5ArK5Iu9LBEF8b+wJBAncOMDHumqUqECZl8kWze5+qXSe96zrtOuMuDhRMtWL9cyAGpu1CFlrEZXnuprNd2yQaoCqAaks4/zY1EuTxla8nGSyLnKcF5qbZ6a9M/KmnYt8VDyUh+poCAa1W1sA8VgQXe0xDLCciKOJMBZmUzh4/DK+9p3nsbiUxccfOoD77tiO9YPt+OqfPYff+tqTTAcbQP3iX0fPjv0EvRotttbiWbXRCp9GN7WbpNbzLZ+7x6sWTJfzVG7SSwRFCyik5pHVGj+2H6mZCeSXFsy0Ux1FoXhrio+1aNtKM+20pDUE2hKYWcb8o19sNJ2t+q0wiJQGLPNhNoTxVoQTbQiK420IxOLwR2P2iFXMgCqPL8A0t+bYq3hKVqlDJa21vIsME/3ILcxi/soFLI5cMFO8lb6xUBsVsy1mBErZ8vYAVAuKRcrwhTIuEUAdPZXG40/M42w1SgC1a2UEigCqjwCqMbWELd0e/PwnO7FzSwjhkCXHtc7E5Afv1UR5vS7WZba9AdZpHRBpZ5MiqotdUm/STbpxRHn0KgB1kgCKTUtnuH9tAKURqPQ1ACjKScmahYlRypBplAsFc3anzutcNYVPAGpzHnd3WCNQrBamT0FBY5VBigAqV7YkmTr/NaNnpujBaN6NpbILrJqGgvy21ddAX6hOriHOe8mpiuQReUVXWa7YhvTEKnkdAVTJjEAlaE8A6vfNCJQAVBCfv/8efPb1pvCRnNAJRC7lcphaXEI4EEBXIs6rz8h1s8ZWibTcK/Nuk9oEHRdUxOWZWTx68jS+98phxJjfdzAjP8z02K0lJ5Rt5xj+RyjTX6y5kUr48bd/tQ8fvS+By6NFPPXiIr7957M4496Opc33ws3v/MVFuKsFFANJLHbsRNvsGay/9CMznW984F7kw12oEUS95Sl8Th6ordbamDJBxfHvfw2nf/KnqDADTA8tLe0nePrU3jbEg0TxSnd+52SWNY0GGF0o4eR4FkeG5jBZ9qFj7x2I9W8gQCHw6uxDvLvfmoKh0v0Ok0vgMJ/F7PEXMXX0RUyePoqqu4TIxi6E+pII9yQQ6ojDF/JbNdAkDKsNrxbgYxxNvBsoULldvDSD/Mg86tMZKgbAul4/vvyRKO7cSSDGiqooOmn7RqQd/rTD3o9fLuD5kzmcvZJDLl+3epip9OpqB8f+oeNKQt4uV2xzkVLGuFIxcVGKuQgM3SEfPBE/vPEgvK1heJMhaScozxF0nJ5kHBYpISpo33krNn/2V835XG96BIrAKDt+GbNHnkX6/HH45iZxZ28ndnV1UGi5zQjUeoIpTePTxg/XQtoCfSqbxTMj43hhbBLHppneFKwJKgx7eoIYTPoUWwKoEo6MZpEiGPQFg+jdcQDrbtV86gcNaK9q5O1aM+IGkdJoBUANI08ANbUWgNIaKAIeKfJTMymzBuq7jxxCPBrC7fs34vOfuAubNvVRGZXUZ2G0e8VWFMwVskwcZYpsW3G+sEgKmZ020jCbyDK1363h/lrk+LPaD11l4rglst45NhxqDsLV70QCTAI9AkEa1dGaoIVUzqwXW1jMYo48v+BcWUeXMmYNkDVFju5fHQz7YcXIseRcVt5b6xrFthLL8qmz4rRWK0TWtEZnXZY2l9ERB0HKknAogGg4iBiBbywaNs+aUqeRQTNiR21YssLKqRVWI2vWddEv1jADvgxY41tDywlkyV4nf0UqD04+uAiYU0yTPyUQf/7gBaZNDu+7awe+/PP34rs/OYTf+KPHWf0r6LMBVDcbewtA0SclggSK0o9gQ6NFmbkpA4yy2khoZow8YVgHWVtTS+WrRZJNy380plg0h8G3+2voDtbMTlbq+c1UXFgstWC+ZF21/bC2BTbEiOjOiZ7cMvHVw3Kk5afsUTEx75mufr8ZpRLQ0siV44BsmvbL7UUgmkApx/Jy+RyKqTm+0NoLD6KBVhtAtRv7bwlAmbRTQFuMgjk3X8SFyxkcI4B66plFnK0LQO3B4o71KLTF0HXsInoPnoGP9T7pqWHDuiDLSAvS2RoK/F6jWFKKBJziUbfZ/nrDYBB7toWwY7OAlkYN5a/FuoicFLpJN+m6kwQX63szgDrcBKAG1wBQy2ugRp7B3DUAqMXJMaQJoIpsP0vUR9cEUJsKZqpdiPXGAlAq9XYNaJIjloldQcwv3/HW2LBuDenZ/mrZbPlO7jW91K1EpQBU8xqotwqgvmADqCTdPm0DqHMGQAXw+QcEoG5bG0At3zo3EgYONdkjraSEHREnPu8CmYP0SSojAnU6R/RHR0/gt37yBED9bz8z9LNME41CScKfZ5o84fHipQYBcGsA//Nf6cXDdydw5mLejED9+ePzOOPbidSmuxHJzSCWGoGL32ajPZjouwPx9CjWjT5l1j9NdN+GQqgDNZbRt7EGyr4yc6UYqJE8/oOv4cyj36aiVjCZpA0VdveF8aEdreiMUSFXiSE5GWh6Ufk/n63g8lwBz52bxaUUK8z6bQRQGxHq7DUbSETbuuCPROG2hyBNI/MOkdZA6RyopctnMX3iZQy/+DjK1QzCG3sQXt+OyIZ2xPvbEIiHzJoRJ2zLIbRvTG9gkcoElZKlw8NYfGkIBTZy3V0B/MJDYdyzJ4A2NnB+L+2pob4G0nzc4ekKfu+HaTx/Ko+FHBWRaACR3gQiHTEEY0HTk21GxyS0qIlYW1Hzyrww8knPtGPmy9OOZc4Xtl0z+uSlG2TVrWqqgNnHzjAOI9CmIImN27H+A581eebVtuemkl9DBBgGTcsszk9h6cIJTB15HuWh07ivrwt7e7pNWemIRrC5oxUhAnSt0VipsMs3q4lprWmhC4UCgdMsnh0dx9PD41gqFBHzubCvP4QNbX5Gg0IrVcapyRyFcRk1tw9tA5sweMsd2P7+T6J1cL1RDtfqqXknSR0Gpbw9hW9sBDkqoNPnrwZQD1kjUFSuNd1sbGLRAKjvP3YEyUQYdx/Ygi995h4MbO6ltKYwduK0VtSWzXRDdhoR54Xqq9Le0txfg+x3hm1LtnOWm7pYV625KRRLZoRHIz5aj2Y2NCB40dQ17UBmrdexuabRH3vUyIwWkQWKeLXMZce6WlPlrHfyx6wREjf0Ld017sse2Ywm2e7ZZrJrRVc996yXZoTOGaXj1azVIms0x7nX+i5yiCz7WttljeDpvUb+rFE/ASA19NbIk0ZTWBd4z1vTqWRGnfhsRp0ElsSqi7LH8FhT4cgmkZmQJpmVsCQFmt8aQ5nrXmbGDkn3IicfdOPcM85W3lj1V0BT25q/cnTIHLybjIfx0D07cfzMMJ55+ZzpJOvatA23fPrLSA5sNNNktNYgtzhrNhPSTnmF1ALK+ZwZbTKsKZGUG1qAbHaFpDIgIi5ExAu0+utoD4iBtkCD1xqSNItT9AfddfgI3H1ua92sFstrI7tyzYUKw15isLUNsXqIl8ot5poyVzdSMifIyrIKyK5AhenksqPtJI8Bm0x367gNKx3ll+WfBUY03dnZGlm9YMobH9uJqD+JfgEoPwEU7b8lACUygRGAqmJmroTzQxkcpYL57LMLVIpiyDywF0vbCaCSUXScGkLvobMIj88hkC/AF7CmGqgHvMZw1jweNAjIfUE34kq/ehUt5QrLowudbHved3cct90SRWvCw/ZVAt5JCUb0Jt2kG0GmMq0BoMwUvkEMxh0ARXv8f+NNJB5EpL19ZQof66am2qZmCaByWdPZoVFuA6DOCEDVMBBrwV+2N5EIeTQjSEFyyr4kqw0THCNVB8oe59Gys1JLdDWi03pcpuV+RuuyTPpW4uVqAPVWN5FYAVB1G0AFDYAKEkB9wQAojUC9xhqoq8i0LHZErTi9vv1V9CqrMnBSrclRx8j5wPHwWqnJH6sddePHR47j33//R6ik0thL+f25ahG3EwTxrdlY43uU0aepS7q6A/i1L/fi3v1RvHh4EU88N4+nX1zCUHAnlrY9iHIgyfBQjjKc2sm45I/BXS/DV0mj5gqg4gmjbnqdaO1NT+Fz4mm+4gP/1XuohvLkD/8YZ5/4rlGs9Vo9dps7grhnYxyDVFw1CqXP1WCJHLe07mZiqYQnz8zi1EwF/rZuMwKV2LAD4c4ehGJJhBKtbAS0JIz0BgXgepJ6VbVDWX52HDMnD+IS45dPzyHY24bw5k7EtnUjPtjO8IXtYNnFjZFT9HRvomlHVmfkLLw4hJkfn0IuVUIy6cVDt2o9VAA7BnV+B5UBjSFfA2kHv+GpCn7reym8SACVLlbhHWhFck8fwScBFEGdLxKAm4qcCYWtCVgASka8svE3CplqsxNG88Nf3fBq4sUfF1F9lQru7CNnsEAAWM3mEWRedd1yN9p2HCCI2s6C7DW9zm9IJgyMKwVGbmIYw8//BOljz+O+3m7s6+0xlaIrFsG2rnaECZylvFgJaZFZ5yGyJZTp6ee/gFeWStrQ4hKeHB7DDy8MYT5XMGvW9vQGDYDSZgdadzc0WzDlTj3Z0fZODOw+gL0f/xI6Nm+lokcAZf5IlhfvGNnZYPJpeQRKAEpT+F4LQAV9yGbyuHB5Ct975AgefeYUWpMRcxDqFz59F9YLQBGYrJDjiXVp8tQyM+nKMmHynmmvSss8MGt8NBWV4ERAxHylH1NItBlKg+/43qwHWlnDY22AoPVAmvZmmemd2STBsLORAu3wW+P+MiiygJEZ1aaZyoKKgwFEUmpttsxVXq0yq/KlciQQItBiwIuZtmhPXST7WDe0Lsta76V7e92XQItHu1ZZAEabwVjT37x87+Wz3NCaoiZ37fc+r3b4s9wx7816MgpktdJipbGSa5lWPaxQs7Ei1MzKD/4776yNPqz0MenNdDMAcplrFlCU4s+r7AkoOoDR7OYncxuYWnYJJJnmkzP/f/b+M0iyLDsTxL6IcK3dQ+tIrVVVZWnV1QpoAI0BZoDBArM7M+DMLI0ruLbGNZqRRiO5ZvxFcoy0JWmz3FE7MyCAHohG6+7SOiurKrWKjMjQ2kO41h7B7zvPPTIyK6u6ZHYDqJt54wl/774rzznfPeeem8K5yxMUTAiYOqNIs5+tpvL2WyDWbp7vZAKnsay9V4qZNEpZxpzj9ltgQ9p1L+sz6G5BhHw87GlBmIBJoEmeQbWOIOxh5DHqJmDiMeLZRITn+k3PNIq6bUBiJEwn9oeBvxUokOQJAqSNyvGo9QpyE+ycO+sXhFtKvC7xWcUKgZiizAGVCMUUJsmyM70qfxd9ECArEK3JVFMAUP2stdWNNvaB5tq+sDfmeOHzdhJAbd0BoLIEULFPBKAEYOtYXi3hxi0BqCzeenMDN1sjyDx9AukDQyjGIggtJpG4NYfY8irc+RJKLg8qBO110oN6wI9NvxdbPuaT/c5L8OQpluFK5+CaW0N4PYWDg16cJoD6yhNRjAwStTbo6B1978vwZfg8w4cCqIYGigDK19RAMWgPqL7EAMfRzEd64ZO32OYaqHRy0QFQ8papSJokALVCAFXcAaAe6yqbCd/dAGrnAHDu7rhu8Eq707i9c7jo/HZKhGIiWncF/a5qKJHu3MuJxJOfEkAltuq42uK6A0DJhO+3P2wNlGW0mVuFu/Oq33aWqBkaz+38abv+mrcbzzD/AsNtAiVWd813G/y7MWF3O53G8V7hA9+SySTTJc998fxF/N//6kdoS6XwEHn2twigjmvxKl86Axf+f24vUu0+ykJB/Ce/2YV9wx786OUVvPLmKi5ezWE2cgTpg88hm9hDutnuJK/366SZ1QJctQJq7iBqroCZ98nU77MBKF7oUrOIsgm//KM/xc1XfkBGSwHaVGswz2cnBuWW2o++mBpQThecT1pS/GMuJHNVvHh1DefnC4DXj/DAbnQefRjBjh54AwEOkC7bzFUfvq+aAQ7ILQoAtew6ktfPY/Qn/9FMUNzxMEIETzGClcigA6BkcqXyfFjuBFZUZ6n3p5F84TryyRxk+Xd0twePHPHhmZMBdEbbyKQ/XvkCvhZzofmdl3J462IWsysluHd1oePhEXjjDngKEki5xUTZUS3V23+cwI5oHd1u8azZvvcIrRQENyngbrw7jdT5GZQWNkiwvAZ2ux94Et0PPkuQ5W2Y8u34xj2DABT7Ap8tEXxPvPJ9JN/+GR7p6jANlJ8DoCcSxj5eR3xeVpuTsQ9r++bvEphLFBhX8gW8NDmD71wbZd8qIEQAdaDLh+GEx/YAKDZA+/RqEcv5TfiCIQwcOo4Hf+efoefgEQdA8Vs/rxRfZFCZ7vDCt95YA3X5XTILB0D9k+YaKHakVVu3MoHnX7uCdy9Moj0RMi9qv/sbj2DPnl7TgKr6VCqVywEajNugQwRNs/MCJDznuHQEcgfQCOxsZPJY38gjR0FM9xwKoKD3Yc/nC1oLVDSX2flC2QCXPM1Js2RgiQBJaTkAjP+YhAnDbDtHAyAtjIguz/kjbzXut5EISyPU0tDKOBoaZ51Q476dS9vjNhO5AOtF5nJmIsdo7s1lQqdz0yhJU0RAZMBHAMgBVvIK6GafaeM5E1ZjqMKaRW3+uX1PoXm6fdQJo/7rnNE56L5d8if+UV3zwgAh655Ddcd54z6jAxTFQHlkPduRUZsdOpo3tVGNgkkZ+aLjyMLR7pVRLMq5hdqi7IBUObURgFW7Cuw22sQBus43nFyy+Cy/AKD6o/IpTZhCnWBL2j12FBMGJLyI7us5PSPAFCbJD7IKpT2KERB1+rbQE6ijx1dHu28TCd6LeTe31yEoSJCxvmjnjWvnp0ZoXt3ue07gd/WXt7cj07Ejn1EeNfFSEJhiFKgqEFwV6wRYBFa6p/VUWiAubVaBvDNTacVcwYXZfBtILlCoCPhXreyi9+p3BpZdLoQIoOREwgAU/9keUA0AlfvEAIp5K1SxRJp+41YO5ylgvv12CmOtBLDPnkBm7yCK8Qha2X7eXB7RTIZMnW3v8aMU9KMS8qPO/myDRx1KgX3c3co2qBfRPjqN8PlbqIyvoS+wiT/4rU48+XAU3R0EW9JEfUjWvgxfhs8cNBA5sO8JoEICUPvha9MWJqK7BFAfsQZqsAGgZMJXL8uET3JnHZnkEuMKCjaRkzPHNCuj5wmg3jMNlLMGKm8aqA8CqDuD7prJeoMOWdxBgux3RRIajfvt3yw00rzzZuP5xhqo0udnwvehAOrnrIH6/IJTXtWDc+bwd/Eo8Z0a8248hDddbS5biys+bnzwUwR9w2QD8p4fEED9D9//CTrTaXyFDfoE62OA9ZHhU68SQP0JQXnX4QieI5174nSYfH4Lf/ajRbx+Zg2T00Usxo8itf8Z1APtaHG5zYGE9oOqt3oQTU+jPXkD6dgw1tv3wyVQxTr/xCZ8O+teHUb/6rUKsqvLpoEae/WH5Kfa0IzCNn/rCLnNbfaxfplj+a0ynYVot4PupYs1/OzqOs5OZW1GNEQA1Xv6K7aprjbN0jqoYKJDLcM8NBjCfQjqtOyxFKiLWBu9iNEf/gdsTE+gxetD5GgfEg+NINyXgC9GVCphS89/SAc1z2IsbO76ItbfHkd2OoU2Dvqe9jY8fMSPv/t0CH0dbbaXwMcJWgOVTNXx8vkC3riQxfnrOdR72tHxwICtXfLG/IgNtMMbDpjw5fRRVaCOajkn3KYbze9u37gjtLBTbpFh5ydWkbu2iMzVBVQ3inAT6PQ99nUMf/XvwkXwK+H+YwX1H9ZVrZjHxKs/wNLrP8IBgr6DHe3oDgbRFw0TgEeQCPhtc109r8GvfveB0Mi6BGwN1gKFiZ9NTOPfXLiKFRLQMKWzkYQXgwTxiZDjlGItV8P4SgGT6xUTvgcOHMGj/9l/g/5jJ1ET2Niuj19MUDm1AHZlauK2EwlpoO4GUM8cJwD0YnpqGT9++RLePjeGyZkkEtEAThwexK999QHsHuoigHFAobqCBGdHaK6gKFDDKJAjwCNHCBkCoEzDEYKEbt3PMUqrJPO3ZjBi3NACKuhS93THOdfPDvFvOkOQllAz4gZ6dOS17gvIBMyxgd82edXeQ8GA4yVOR10HeBToaQqtzf2hHC1AK8+ZlhFlgS/liH8a3cW5vN3vnZ+aPzbPlOHbz/D0A2H7nk5UUCeh26H5gArPyq42gY6BHml5BHgEPhwtkOo+36h7Oa1QNOBJIKo6d0Bo06zxtjZpW7NUk5c/J12jrap/y5dOdS3hoNkmDdq5fe3cM/LAd3XP8m9AiJFt5ABb1qlHG/h6ODYKKOUzKOQLlm6QY7W5zYFSV70H2rYwQMH84Y4K9kVrZponzZKEFS9/YzPZc05N6a++LNAmIUTXjMrbtr7p9pPOs7dDUxu9Xe3O4a7Q+NFSbz7Be3a7xTbPlLnfMoWZGYKlm+k2giaXra+SBkpbUqhqpXUrEkRtbtZIa7TBpvqesyVEyB12AJSv00rymU34CKCWkyVcHyeAuprF22+tY6wthtRXTiK7ZwBF0kcD9+K3ekXF4skW86KLwMoGgkvrcBM4Vzl20iO9qESCfGQTbo79YDKFrtcvYnBqBrsGA3jqkRh+61c6KIyyLUvNev8yfBk+5/AJANQWB7U20TUTPgKoczOvffgaKPIy0SrR2OzqCjJrBFDplKMJz2YMQC1fe880UEPRVvyjBoCSdlv0SADKxhHDNg3h95t0Ss6JiwQ8fN201W2852qVBz+ZFTtmyOJ1+rc96bOd0J3BSCyjAajPcQ3UPQHU0zsBlCNDfWFhR9JOtreY3y1zSnH21i3MrK6Z3BEgH+mLx/HgnhHs7unia6qvj5+vpsghGUnyXp4yyg8uXsa/eeEVHGd7/5arBQcb69jPkXe9QQD1vteLZ7/egf/sNzoRjbRgbqGI77+YxDvvr2NmjgAqcRzZXY8inp9DPDtD4ORFLtyH9c7DiK6PY3DyJax3HMRy/8MGrkyu+UxroJh5IUltvKkd4a/8+DsYe+1HDoAiY1Eninjb0B/34qHhkIEodUStjWoGXcukKl/ZxM+ureHtWylks3n4e0cw8PjX4SOAEsKM9w0j3Nlr79xPAKUy6nuqrHUKrze++2+wPnETW21uBA/1IH5qCOGBBPzxENwUYjVLrka7V6WaEwzG4vQa0pfmkLmxjHoyQ+GwFQ8d8uEPvhnBcLeLgtLHaxJtipcpbOLqZAWvn8/ip2+nUQqH0H64B+6OILydYUQHnfVZTk0rWMPZ2Q65dzs0ZJF7BjMLpcBXXs0jP57Extu3UJxfRysF396Hn8Pw138X3oi0hAysg58fSLBYv/VqGTNv/gSLBFDtmxXsYhkOdXZgkAKC9oLqDAUNROnZD215+xw7tPVJnbfgp7em8P9+9wKWcnkKN23oCbURlDGvBFHy5pWhADO6VMDYSol9toK+PQfw2D/8bzB48lEKSKSSTOvjleMLCvy+vJQtT93CekMDZU4kBKDKJQwPCUA9h28SQHnZ965emcL//Bdv4Ooo+1a6YOBEjiQ62yOmcZFplqPZEFGTQC9irHMK4RLoTbBv3qdQ3Sy76kGBl7ZGh+NRGiC5IBfoMW99FNBsvY/W/UjbQ9DTXA+kawEeEzYFdgRymrEJqni8vd6ncb19v+kp0nnemXFy+o5pqexcR+ZRja9oeW7ke+dobJbFDnpux1FRj4o+sfysBNOw3AY8zrmZvBGwCJCalofgRiDTTBCb57wvQCqQ49RpMw0BKqajtBpRAGsbXNk3eM9+4329Lw14413TQvHc8YjktKfDfBhZNqsHc+ZAAs+60kSWrrV3mzyZtpHZai2pPKfq2OZiFAAgAGpVZD3bO3qfFepEva99uVrNnHnh2vuM55gPggim5/MH7X0bf/yr6tdckUCUASePgBMoFDngyUuBw09aIhM9ea0SsJJ2SuZ7Emb0uwkkJpywWYxQsZwkThr/6pZGYRtCynZsXDeDkxf1Ee3z4mig1LTFWss2WJovEDAxrpdaCXJIEyo6Omun8gRVMvVTl/ExXzIrlGvikWCV+d9Cmvx5OufCRE678rdSkAljKHzA3JhvtmhfwM8BQK2WCaCyOH854wAoFwHUVx9Ednc/AVTIqWjjpzwqo2xz90YW0elFtE8tIrqQRCv7YYXjM9PXiY1d/VjfO4CtkB9t2QIG3ryI3ktjcBOsP/VACP/VHw6gZ8DnqOC+DF+GLyI0BuLH00C1mAmfA6Cm7mnCNywNVIejgTIaRbqYXVs1AJVPrZujGq3RX7lxG0ANE0DdrYFyTHgbw49B/ISsB6vlNoxl3Li20YbxTAtypA0kv7b3mwCUj7Qt5GlBh78Fe8KUX0I19AZI80gvHH57O+1m0JXSlwnx/QNQH28N1GcKjaQlL2vCrVAs4WcXLuHs2C0sZ9LGv5SPVK5gtFkb/D5z5CAiQT/lAmdi++OEpuwquSBTLGJiaRk/vXYDP3n/Ar6RTeMfkFMkKLdP8xt/3OrBKOWjQLcfv/6NDvzm1+I2GXntZhY/eWUV5y6lsbBUxlLiGAHUw0jkZhHLCEC5kYmNYKn/EXgrWXSuXkUmMoR0ZBDB7AJ8pfXPBqAkwKhxtR4js7KAqwJQr/+YjUzAwYKJwWlRf4Lc8/G9ETw8ErGxI5M9hWaX8rL3FqubeG08jXdubWBpNY229j70Pfws/O3d5lY23u8AKHWi+xvElMmAKXCkbl3FjT/7n7A6dh11Dm7/7g7TQglAyROfLx6gQEEqwE5wz0pl4VVnlbWcaXE23p9C8RYZHJngqYN+/OGvRbCn30WByarVBIWPClpXUCSjm1ut47XzOfzZSymk4EF8dxze/hj8jKHeuAEoacckaDqDp1nzPLvrG3eN8zuDql4DuFBDYWodyZeusxzLppnqPP4oBp/5DQS7B+GmQOUIOD+nAAymqSRBmD/7Ehbf/DFaU2vo83rwyEAvRuJRBFmfvZGwmfNJcN4W6u8RNGhVNO3PJbtYmfD9i/cuYjaTs4larafoCbdhd5ef6bYhX9rEDQKo60tF1ColdA3vwunf/WcYeuAJliEAZ3PgX6AgwU5gTiR2AqgbtzVQw0O9+Kd/8BV8/amjZnb2xnuj+Bf/4SXMzq8ZcVJ9CbQ3Caba38CJaWscUGOaG4EaW8/DetOaHfvd+c1ZD+QyYCPg4wAgAR2d8zmZvLG95EbdwJQcJtg9ganb9wSG9H0n3gY91qc0pnltnd46Puv8jmbWhe47V9uBt5zQ+E2gl5xNbXbnBrICGgIwDlBxAJDWYTU1OM6aLLvX+K2mfZsaYGYb0Nizjecbplx3bIBLQVWgytZzMUq7p+/JFNLJhzQ9DjBtMlZle6shKDjt5USnjjhmVW+sZ9Wf1mOKruq+He2erp1znmyfC/ToN0tLAEqgimBJIElgR4BKDnIMWNl9/e6AJNM8MT+OBkr39I0W86S3PHYNi9cvYGNm3NouFPCiO+RBiMBZ5jM1AolyY02RZmqludE6IkErNZcEDncDQIU5HiMEUBqXThTo2qRA4njZUxToElixIwUdgTJdy5GEtM3qNgJISlOAS/1eXYiiBuvcWeMkUz0BonWCo40yARLPdRSAWii2Mjquicuku+qO+pbyFSeok0MLgTsnNgBUmP2JhHIs48KZpBvvMFY3W/m7NFAHGm7MBaCKDQA19ynWQJG2F2u2BmongLrZFkf6aw8YgCqEmwBKNEovMVKAio3Nof/sdRyoZ7CbeY0GnDVhF+c2MdbTh6WnjqPQ026LlLsvj6Pj0jhax5fJo134X/3hIA7tC3BsMy0lefeY+zJ8GT5r0KAl8bu3E4lBWwMlJxIa36JHYX8MffGBhgnfa3cAqDtM+EiPbVkA+UBuY40gKonc+hqKFKhlwrdMALVy7X1on0tHA6U1UE0AJXrs0I5mt1+vOMBpNO3CaKoNU7lWpOptiMdciIXIJ0knJONow2spO1o5niKooMNVNbfmw6E69kZrRkdkniw23BB9HRrFKA3U5+mF75cKQJHPaDLxlavXcHNhiXIGkSYfyJMvvn9rEnPr6/hPn34Cv/HQA0iEg/b7x/W2rO+onVzsB0vrG/gpQdq7YxNYWljAt1mHf4cNkma9vUs++MdwY3MoiK89EsMzj0RxeJ8f6xslXLyewYtvrOPS1QwWVypYaT+K9J7Hjdd66mXT5Jd9MWSiI9YEvjL7kTdmsn/X4vuIpKY+uwZKUeZtGTbk1R//KcZfI4BiRxRz1kN6zMfe85X9zDyj6H0TQCmoEqQN0C7Q5+ZyODedwcTCBiqBdnQefQiBrn74I3FE+wYR6ugm8/daR7LeeL8Cy6gNF1NToxj9i3+J1RtXTNDy9IUR2t+N4EA7gvJ81x2By+cx9+TOe41jM6i+GLSOqJzMYvW1m0hfmKWA1oJjbNQ//PUwDg5TsGHxNLicIjYSuUdxBQqYFNazdbxxMY8/+mkKywUKNT0hBPZ2mpfAQHvYAJTHtGNOvTnzxJ8i6DUTbsnc5ykY/PAScjeX2NYtiO05gu6HnkFs92EEOnptkJrmznnzQ4OEOz27fOFNLJx5Hrm5KXSwAp/dPYTd8RiFqFb0x6IYJJiS5uMjAZT+8HcRXgn5Z+YW8R8uX8fYegr5SgWurSq6Qq040h9CPOA28CkAdWWxYAvDE70DOPYrv4NhAqgoz2WO2PQS9osJDQA1fZcG6tK72DQA1YP//D/7Kp58+IDtO/TamRv4k++dMaF9qI9t73c8wW2DIhIbuc3W3hBmJheUK22PaYlCOvrlSU6utPken3VAjoRUCffOuaJ1Th1V4YrNNmn2151tZOc7f28GvcjA32Xu5PQXXfM/BUK7tsvGb+x2Bjj0vB7UURMVjWuBpeZarSoZpDmpECAiU7XIczkAKBSrO8zjGjHfNFF09nzS8wZ81NWZdvMbzveYD8sTM9eom+16sVuNa6svjjeVU1XSKK/zmwOQBE5IrXnPATx2zmgaJEYDOh5nI1gXmaQd7ZzCBa+18asmdpQWE1DiTvqMzrm+73xT105Q3TVO7wr2XOPoROaR40je5uSCfO7ye7j1ziuo5HNwezzsB63opHD+YOcmBsNttqZMPo/ktEFri7SmSOuNtJZIWh/bG4W0Q+K+2lIAR/5yxA50reh8X2PYwQYSPGyjSvJ+uTGXV752rwO6pKXS7wJPIYIuabLkiELAi81P8NKCVQIlaZkmcy6MURDSWqYC78t7n0qrmWcJQjp6WwmSmIZAU49/E7sIPmR+2M1rgT0BNOVJ3X+Rab636sHryx4DUQKOMW9k24RPHbZMAJWtbhBAzTMvSQIo1ycCUCX21ZW1sq2BkoD55usCUGToBFCZJoBSZjQ4pDEkT3KTXiTeH8OuNy7imcMePPWVTuwd9lPQKuNf/btZnKnHkPzqSWSGe1H3ehCZWUb8+hRCFyZwurOO3/+dPpw4EkJngv1RaTcb5cvwZfi8QqNffRwAJdoWIYDqjTsaqPfNhG+BAMrzAQBVMwBFGYE8W5ttZ9eTpokqpuXUJuWsgTIAVeM32vAP9zW88HH8i46oqytrmvgR3bi47sEP5gKYIO0An4lTdhjpbsOpfT7s6tMEIekZiVcqu4nl9U1bjz69UkcyVUOxQB7sq+HZ7jKOxqsYCtVMs94cTRriIrf3VwN1f034nCBTZlH8FpvknUuu4e3Rcbx2/TrmCXz+gADqW6dOmLwhnnPbukw1dPtwr6DJf5eXAHd2Hv/iZy9jfmYWI5s1/EqxiFOst3fIU19tc+O9rTbsfyCKf/a7XTi8x5kcWljO49KNNF55O40rBFLLyTKWE0exse8rKCZ2oR5oWFJt80v+UV7aKEdXcuiffg2x9bFP7kTijmBMtqGBMgD1Jwag9C0BKPJKA0tkw3juYAxfZZRGaucaKJ252GvVEceTFGbns7g4lUKmLYz47gMI9Q4jSBAV6elHMNFpnviaQvd9CyyjhOns3ASmfvYdLF+/gGwqBVfch9BwB/zD7QgNJRDpTxCo+NjJf07eWC/1XBErL93A+pkpMso69g568feeC+HEPg86OLgp87KeGm2nV1SZdwXJTeSZyJU28ebFAv7dj1KYW6vCG/MgdKQfYYI7X9gPX4QxFoRckTv19hG98iOC8xYHMoXy0nIGS3/Feri2YD9I85Q4eAqdxx9DdGQ/HyOxkEbg5wQJkSIrGzcvYeX8G1i4dgHhQgq/smc39iRiRjRGCKT2tCdYXnnKkvj6wdAskX4T4VU/u7Syiu/fnLDjQiZrrpM7A604NRJGd9hDEAzcWORAms+b9iDS2YV9j38VIw89ha4DHNTBsEPAfkFBY+vDAJSjgerBf/WH38Cxg4N45a3rOHNuHONTK3j2sUP4+7/5KCIhv5pB3ZeMgWOV9desJ9Wr0hfD0F09ox/toGftxp017bzdeMg52z7fed+Cvd8IzQebx+a52lKaHnnnI/PT+ippcHRu3vkIemQGVySokVMEB+Q0wI6BHq0VKtq1zOgcDY+SdbQ8DviRqZv6onOtoemcGwyyItpzvHf7HfvFftMfJ9sCNw1Qw8g/pEMNbY+itDSmyWmayZHQ6tyiA34M8DCKNpqG6C6AYwerG6dt7IY94Bzs18Y9ZW37+e0HGvneDrqv/POf2tsaW8emhktmkU7+ZaInsz63gJnPRzobYj5dtuntwrXzOPMf/xUWb17ldd3qV1pzPoCBcAu+2l/FsfYt9Iba0EFAJXMWVqGBI83qCiARj5pp3GqpFWvlNtvRf63SghSPWmOUq4LAC8g2wJexUb4r7ZKyrUiSaLHVNE0sl+7zmgc7J/7H4WiVAKuO8YybgonWLnEMEahVmZZ4jPJR1ybgFIjavZvo9tcxFCT9jdSwO1yze80ZaSlhHNM/fcEJyoeL96S9OkcA9RoB1DtJTwNAhTHU1EBRkBGAyhBALWfnWL7VTwygyhwLyfUGgLqcwRsEUKOtcWS+SgC1px9FAqgttYM6PduzjePGm84jdn4cQ+9cxq884Mc3vtmF3QRQc/Ml/H/+vzN4sxDC+rPHkN7dZ44mwgtJxG/MIEzQdTpRw+/93T6cIoDq6lQfZ9pqvC/Dl+HzDBpEpLf3BFChIQwLQElQ5biT5zZpoHoTAx8DQDkmfFv1OgqZFHLrq0ivJgmgUttOJGTCZxqoWGMjXWmgSAvMbwq7uhzITOcIaGb8eGfFg2ypBb0dLpw+7MVDB304OCxrC4fe2DBlcCbXRF8ks21hYbWOV84VcHG8jCTlseORCn59uIr9pE0dpC+iyKKPos1/U51IaBLM+Yyz2W2JPH5xI4VXr93A9959j3W1iUMD/fh7jz2M0/v2EvSyXKJj20HpKIF751V9o2lV8u7EFP6Hn76AraUlfMPjwuOU89r5ve+0efAq+0nJ14bHHo3hn/39XnT3Uz6nvDw9R5xxPY033s3g2mgWKwJQ7cexsfdpyrd+o/01gviKJ2RaqBbWq7tSQMUXQSvboH/qFcTXRtH2m//r/8P/yTrDJ40sRJPJ22aJ+QyS49ewNnPLKSAFWBluGFjiY31RL3qjWnsixm2PbAelo2qqkOMWyptYSlNAqrfC5fPDTSHWG41T+PA3hBcvtAFro3XuU6AAwk5QK+aQX5lDKbWOSjbD+1to87FMMeYz6jfw1Cbko8px/twzmDMJ1ktxMY3ySg6bFCI1ayoNQCToMqcSQskG3PX8R6XFKFO+pbUazo+VkUpzwLFjebvC8HWErG61Qa4nJMGN9aY0Pzy5jwz2moQalnGzRGF3IY1atoQtSSVsDgHbUO8gwdRA49mdA+LeQfnTs/VyEdV8DumVeWxlU+gLh818T4JShAJdNMD2FwHhw/bOXdHSsr/O7xpg0jqtF0tYzReRZNRMiMxFBZ7kiU+ZlvOSDUZpFFtdXgTY10SMY31DJkiKYCn5X0SUsKuxpdk0mSFUi3nkVleQZR21sG6jkRD2jfSYPe8PX7qAtY0cTp/cjacfOYAj+wcd4OyTVskNL/upR9HrNtfdbh7drF+XzOsU3c7RNlLmufb+atFRM0PNI99r4e+2bxjHn9bryIRNACaTLdqmtMk1AusVAvmFNUxNL2NsYhHXbs7j8rUZnL80ibMEeW+9ewOvvX0VL795FS8xvkzw99o7N0jMRvE2Bbl3KACevTiB9y/ewvkrk7h4bRpXKOTduDnH9BYwMb2E6dkVzC2uYWl5A8nVFDY2MkincshmcsgwZrM55HJ5A14lgbTNVtRAQNDqwZZoiDeIVl8IrmAUnmgHfIlum6gJ9w4jOrAb8cG9iI8cQGL3IST2HGY8wnMedx1EfHg/YkN7LerZaP9u80QZ6RtBpHcIYfb/UFcfgh29CCa6EIh3si3iHINRuANh9qvgtvZIJr/NNUkGwDiGFJ292dQu/M1D8EVa6PUHbZNXXygEfziCQDgKfySGYDSGkPptvB3hRAfC7L+Rji5EO7sQ6epBtKsb0Y5u3lPkPf3OGG7vQIjPh+IJBGMJ9v0YArE4/Monv1fKrOPaS9/HpZ99F/M3r6GVTKkzFiPoauV4qXH0CDS0UDDYIhBx1i91BwhMQqRl3tuuyaM8jzPK/K0nsIlBAhaBlQMELUdiNZxMVPFARxUPd9ZMoNGs8EPtNZu53RshswpI6+S4M5e2SQJLke2ZrrYhY4CrhVjE0XYJmMkJxASFIAEouR8XiNM6rJHQJk4x3Wd7Svh6fxnP9FbwWCcFHH5/f7Rm34kzv7YOi+RBWinJehyI+mN/FUW+pd2S6Z++JQ0XISUBnJdlZV9yBfkUx8cW6comQX4lw2OB47AV/T0+AyjhGAGK1GD3Cs7nTKtaokS3QZquGdKpKdKxLS/KHPOVWAQ1SXINYdTJHMvKfhNIZRGfXUY1XcLMfBlXruZw6XKOY6aEdCKG9SMjKHRqr5MWAqhVRDhOW5dSGE604unHYhjsI+CXBKE07yeb/TL87QhibuxX2q5lhQDj/Ss5LK6UzaIm5Iki6uvg2CMN5HOa6PG6fQRREeTKaSymp1GoZE0eC3X2Ikp6G+sfhicQNCHcZAHxJgrRlVLJ9qCrlksEIpQpVxeRW1mwNfgxjkXRnWHSIo31CsfaYn4LLy+04ntTLry75EK1zY0HCJqee8iPrzzggKdERJNOTjEkx3o4TkJ+5sXfythCuieNWSsGe1y2cfVavhVLjNNZjjXXJgZIY4ymNIaX/NhKY3895TKTYO2VF2nvsmUE4Y4ekz+svvRKo2ya/EsvzGDhyvvIE3B5yS+O8rl9FPL9rNgk5YaLzPsa05YZ/tHhQYKVPgMyjYS+oKi07QP2T+BXE94b5MVXpmfxl2ffw+vXRwmAs+iKRLCvp9tAndbzyhuftgr5ALi753ecddgCTyuZLK4vLOLdyRlEclk8yTroJ8As8fuvtrgxRpmns8OL4/uDePBoCB62iVDyRqrMPlcikCLIXZW32jryoV7S1QHEsnPoXLloAMlXXEPdHUBs/RaGJp9HW62EGvtjKDsPXznlAKhGVj95aBRGHbfChlwev4q16TFDhvyBPwkYOZUpb3ydjH63Zv/uRFBMxei0+ICcScxuFJEpE5y4KOyFYvBTCNFsrmZ5tb5Gwsb9JuyaadYGwaX1FQIoZ5NI7W8i4dLTHnRiQIuxnYFvs70fErS4W/2kksyislbAJoXQVhWe77RH27C7T2tQBKCcuvuwoF/UBB4PB+l6HedvlijEVnmXAgDBkyfh7JulPHkpTNtmuE1m+ylC8zUBwM1KHdWNAmq5CuoFRpv9IZGgQCkhVOG2OvbDg9UVs2SaAhKP9PwU000i7PVSEHEhwLxH5Y2NA03e26SFune4XVOWJo8VDrAi22iBgvQsB5pAko9SUWfYjYCHAiqf0R5k2XLdZqU20QZfMGiEq31kP4VVmfD9fC3aFxVUn5rxzwtAZZoAapkAaoHiGsEgBSgNtQWCiJuTSxTOEvjtXz2NYwe0Do1jRAVUR1MnEeElk6ibiVsVZTk5kOYmVyLYKCCdziG1nsPGWharK2ksM82lxQ0szq9ibm4VMxSypiaWMHFrAWNj8wQz8waMFK8S2FxjvMr7Or96cxZXR2dxZXSOwIdHizPbx8t2PoNr/P0G37lJkDU+tYiJKX6DwGhmYR3zyyksrWaxsp7HarqMVL6KbEneFVtQERBq86GFQMQVjBCcUPiPd9hWB0GChBDbL9zdjwhjlIBeTNY5NmLPAH8bRIRHgZ1IzyDC25H3GEO87wCh/kYUIOoxWuTnt/wxOWdphzea4NiKwxtmDEXgYX48pFEy+XXL/K6hiTJtlNYbSYvF6DJw1ND6EEx5CFgUHZAUJIhxQJKfafoJlASWAmQ6TiTQ4dEf0T0n7jwPhPX7jnt818e0fMGwRb8dQ/Ydrz9gWn3LM4+yW9c+fktjVzD6xvO4+NO/xOL1izaBcWLPbjx17JABGJliyEA37msjyCGYJ0CS34GVUhumKAjc2mjFZKYV8wQYi3mXgZn1cpvtw6SZXgGhCAGRQNVAqI7hcB0jBEt7GAVm9hNg7SLAGuFvIyGe87iLRwEvPbOHx/38rkztlJaCXJDLS5ZIXJdvy8DX4QZAe7Cjhoc6KniwvYqHOis4TnC2h9/spwAlcCbQJNLiaMyUhhPFv3YGXRmAYj9cLLocAEUgtbXVStriYz2wX3xOAErlkEOhTLaKFTL5iakCknUvKoNdqMTDqGoPDGW6KXTwfEv8h6dSbm5UKLit1jG+XMcE22C9sx2Z/QNI7epDPUh+UK6ifXQGHbfmEaCAeWCXD199Mo5EF2nHzyfdX4Yvw6cLxo8+CKAESIIEUNLgOgBKXZo82eM3RxLZSso88RXK9wZQ22CD40Eb4Vcpr8mLrY6iaXkBqOS8TerHfC1GFwaDzubca0Xg8irw/Gwb3l4mkGlx4cCgB99+goI3QVQ4RNpV3MJqit8gXXBTPlMZNnJbGJ+rYmqxhmXKYBqzoUArehJtaI9IfmlFMgdcmt+Chy8kSO/kXELrOTXQRWt2AijJQOHPG0CNEED1E0BpAr2R1hcTlHYjryyXJtrktnw6uYr3xifxs4uXMbG0QiDnIo0kn6HwMrmyiqVUGp3RCGKBgOVvp8a/kVwj3L4QgJI8N0M+JAB1fXEZXcUCAVQNEdbRKvvNGbixFHBjV58HR/YGcGC3Hy4tvm0AqKVkCVMNAFUsCUD1odS+C97NMnz1PFpZnzWCp0KQfL+0gUTqFkqBDuSDlDNyy58SQDVotQUWVI0qlWmlkDMXyysTo+bmWMzHfmOhJfTGAi6LEb8Lfgr8dyWzfVKoslJXi7bRqW57JBxReBF40nMSACRwfLFqyA8GfV9mU9VsCqWNVeSTSwRUxLlsSE8XhRECKBcFWnkSk8bHOvuHBAnGMrappQhA0hzcWe3KX7WZke5EKw4OayF+G4VjUhQlo7Q+pLgiOh5vC1Y4sK+MV7CRqZmA4oqys4S8BtbatBYm7DMApe86iX6awNbkq5b/2qZtqlvPl1BZzaFWYF3wW+HBPQgKQHEQswt8rC9ZjlgQ9aPM7C2Ukwt2V4sKuylIRgimPJRazIEBB9+Hp3n7F+eM+eTJZDqDsY2UrYvxMR2tfwqwD0pzJxNTgadcqWamPnLHHOnsRvf+YxSGAwZgflFBXogE0vMpASjm3wDUkpnLmgkT++T0fBJzi+uIR4M4dXQEj5zYjSDbO5sroJgvM1ZQIMCVhkgaqhVpiAhOZglSpuaSmJhZMfB1g8BI4OeSNEVXp/DuxUnTBL35/hhef2cUr7x9HS++fg0vvHYZzzO+euYG3nxvDGfOj+G9S5O4eJ3AiIDo+vgi01vGrdlVzC46IGh1I480gVpBLtCN/8iRBdvU74ePRNPPetbRJ+BAwd7AQjRu2xZIGxhqJyhim4Q6ewh8+gzwRPoIivpHEB3chdjQHtMKxYcPIL7rENp3H0bH3qPo3HvMzk1jNLgb0YaGSODIABEZcCDR7YAhghKPaYcCaPVIGyRm40z02Jos9s0tMgNnfRalS4uNQcmjNHIa8zY++EdtZ6ZyZPQyj3N7pf0jSGqU0R8ikDHtURyhWMLRHpFxSlMU7epBrKsX8e5eMtEuhPlbMB43DZFAlQN+CHqkoScttPVRAmlkSqa9Yr82+mPZcxjuznyLBggECX03zRV1tLUDG2tYGb+G89//E5z/wZ8iT1rX29GOxw8fwm8+dhrffuwhJFMZnLlx05h/R6AN+2J1CgUwT3ZvLLvxnQkPXpiTINKG8+teXEp5cGXDjRtpt5nWaT3SbIHAisBDbsLl+U7ASuuk5PVOR62Vckv77NkiGNq0meJ9BERHCHxOEQQ9ShD0ZE8F+wiktNZKTiCUjrfNWbz9lb4KvjXIOFDCV3rLBpxkpifARsxn/KnK8a4oTb8BJjMIbATVj4XbNKUZRHPzFHqU/w9ooHyfDUDpjprOznkhZybZXBXJtQrGJwigqhQ8+jtQTYTNBI9SivNSM/ClSjiAlFyWd8WwFQ2g1BFBeqgbKyf3Y313P6rkU63lCoIrFAouT6CLQs2ufg8eOBHBQ8fC8ITY92V/+WX4MnwRoUGbxHtXVh0AtdAAUNJAxZoaKMoZMjP2uf0I+SPIUmA1DdS9AFSQAEqTnRo7HAN1AigtLSnlcw6AKjcB1KJpdk0D1V6zCRRJYxNp4O2lVlxdJy3aasOeAQ8eO+LHcw8GIedK525WLE7MVxELt9l+nZqmHZ2q4M9fzeKVc0WMzdVM69TXQSBEmuJztWCw24VcYRM3pqrMP8tMOqHtHUTTRHNE5z5MA6UJu89NA9UEUHcFpWypN4e786nb9xXupoWa8XZOGscdgeWx+3zG0RLVsUiApJjK5W0SPES+JU+062yb+bV1lCnj7O3pRmckQpnMBZfx3Z30p5lm81xkrxVltvHEMuWXxSVMrJJPlYt4XBPLfGZZdbDVihTxxnCv19aB7hmiTEziv9XQ6i9Jqz9bJIAqo1TaRI4AKt+1H+XoAArtu5Fp34dMfA/vd6Pmi6AS6UGq/QBK3jjC2TkECqufXgNlxVODMqqRpYFauH4RS7eum7tfIXF1VNW9PHiFvLJlbUOCnDakQjTqp8mydOkl46+QYYyzYMlMhQOiCk+0HaGeIRNGVHWaSdV6gtuN+sUGAUA1mgn4NQ5KotyiFicuzvCcoIGd0tNJwUse+Hhu5lAyc2JZ7ugDO4JVGytIDbmpDS3XcqikS+YFqq/DjWN7ffATFJnAY4koKh8fDEqLfQkb2S3MrtSRztYMDLT43KaFaNWRQModINNkO9gg/JC0Pm6wtRvMv1SvMuErzqexWSibOVKobxf8nX2QuaXjtKLx0j2CCJCyo0fMZSmJR2Z2HEUSOXk7C1IgHIw0TflaEGCamrn4yPw3iqc0RViCfGec4OnyShIVDlppP0Os2wDrwmeAUotGt5AqVJEvk5iyzsMU1PuPnWZfC5IQ/wIBFJmHNGByxSoNVKWYNU9oqcU5jpsteAksNQxEGGNhvzk/uEQQ88qZ63j+jSv4KYHOj1++iO8//z5+8MI5/PilCwZ+XiYYeuPsDZw5R/BzYQIXrkyZVujG+DzGCH6mZpKYX0gSaK1jdS1tDirkYME2EKXQrT5k45FRXM/cj5uZmTZvJjCQBoTjNpDoNCZgWh4CnojM3QiwEwI7Mo/bddDM4toJdjr2H0fXoZPoPvQAOg+eQOc+B/wk+Fx8aB9iZio3gnDPsGmEAgRV0jr5IwkCCpnGhczk11xysz6UR9WNgYftKLrEI8sgIGFgogkiFDUmdVSv4H/1T6c/qZ86zFyASO5ZzaSOTNs0RCT8AjihRDsiLLNAT5R9KN7Tj3jvgDkn0blM6SKJLnsuEE04WiLSM2mCPKw7F9vTaEhjnKpvWkZ0YlHnzYuPEXYMk8awYLRSMSgNlavVtE4SNtZnJnDtlR/i7e/8a0yRObeyfg6T+X7jwZP4g688g0cPH7TFvu+MjjOOMQUCqGAbDkS34GGiczJVkcap1EbAQCGGzLS02YpctQ3pmsvWDel3CQoCVO8n3Xhz2YOXFr0WX1v04OwqwVbKjVtaw1RwmcZRGTaHEYyUqSzr0n7pXIu9b2XdWCCIkac9abX2R+v4GkHTMYItD+tRwbRKBEvbVXhHcJ65M+jeB+/rjki7AJQWfwtAqdxyY+5v8yFO4U8ASv2ttknaXieAKjsAyk+hbYAA6gECqNCHAKjbX1TbqKhbyOZrZsJ3c7yAFX6T0huq8TDKMXnhE41lOnq4UVYFeZCqBP3IdieQGehBrr8TpVgYmzLRJd3uGJ3B4JnLcHG8txPvffsbXXjmsRjaY/ydSX6pgfoyfGFB3ZRdtkp5Rxqoc5fzWFwWgGpxNFD+dnZrh4aLPpkJX0AmfCksfBiA8jdM+PSP46FOWU0mfKVclscCgYlM+JaQX1loaKBabVKlz1dHqbaJywROry66MJXmOKbM9LWHg/jKAwFb/yQN01+9msObl4qYXKpioMtl96t8b3S2ipfOlTA6Q4BUqGNvv4fRTaDAoUkApfmN1XQd86sEDIUtlDjmpWGXm3OFewEoTaQNft4mfB8CoG4HhxZZ/Rkp0VFXJurxV5WF/I9pi0daIzrZuivoN+d3PScZoSMcxoG+Xjx2YB+ePnIIj+3fi6fIS756/Ai+ffoBfPPUcezt7TEvgaLpxn8baSjor3N2+34bebFkxJnVDUwm1zBLINZDoHwadWjTnhzzfrGlDctel+37OdTjxb5dBFABNggxRipTxTJB+/RCGWvrDQ1UWABqH2qeEKptfpTYFyvuEDGhG1WXH7lAJyoETy3sZ9HUJHxFAqhv/9efzYRPldzUQC3euIyVW6MmZKmAcnXsmFxJm6DB0YbuqNc0AGoDVUUz6Ck9I298t1ZLWMuVTZ3pjXUgSAAl4UXf8oWjBqCcCv3ig9N4TqdSOaURKK4vI0dBv1osCh3CkwjCbRoeCpNaW+J3ND93FHBHcAaCc5QmRx7tyut5DiZ2NjKwoW4XAhTyvUzPnv05pRXDy5e2DEStpatYTdWwyc7e5iOaZ76UN1dAi9klAPJhS/PThEZedGADmtvibBnFyVXUckVbPxOgsBzs6qUwKzfgFBJssH1UsNolEGWfoMCRnbuF3PI8O3QZYdbt7kTMAJT2uAn7vLYBmyrPGcS3g9VTI2uaINGA13o7zYJMpzOYTFGI0bQQA7uZzQ5JG6q609q7dQopmWINWyS0EQq/A8cfgZd9TZMBlujPK8YXEAy012vIp9MoSPPJKPC0Nj/Fflg1wVfjS0UXeFrfyGBufhWz80ks2PqgdSSTaaynskhli8jkSyTyjhOGfKmKIgF8mQJuFW7UKfxteYJo8UfQForDFe2EN0Gi1kGwIhM2Miqt8RGQiQ/tNVAjzU77rgYQ2rWfwIj3Bvc62h6CnUjfsGmLQt18X+uBDPR0wc8x7SOA0LogL8GWTN+8ZJCmAZKJrldgoultzmMaoabb7W3HDawbRyutRrdW324ioy072st+5TPmVY5RbsAF8KW58ZjDhObaImmFoqYVCsYamiGtKbJ1Rc7aIa0v0rU0Rvpdz5pJHcsg7bhX2iGmJ7M4rdv0WDkc7VDThK9ZBmNIzbJY3pRH5bbR3fRnRzk+S3BSZWjUl77pJnPRJMjqzDgm3nsdl5//Lq6/9RKSsxPoj0Xw1NHD+PZjD+O5E8cw0tWJVu3FxvEg7dPZBoDqDLgoEDigWnsi1Uj/usisDu/y4sReLw6MyP7ch0eOBnB8nx/7eX/vkB/DAz709XjQ3u5GMEzGzjFe3PKYq/GFfAtmzGteGy6vteHCmhuXNjzmTniBoEpikvaTInk0zdN41mVaoDTPmR0MBDfNPKeLQkqd9fd5YgHVowCUHF00N92VmaJpoCjoxbztPDYA1F0aKAGopgbqwwDUziAewl6BdK6CpZUSJqaKSJHltAV9KLVHke/t0B4gaCGtjE8tIsixXokEsCXTPr67JbopM98Ax7b6mxzlkDZ0XxpH9NIEwjzf29mKRx+I4iuPx7F3ROtM+eHPqc99Gb4M9wwcP6LPFfKfpVUBqKYGagshT4QAqsPkR9EUV8OEL+QLOxqo1IevgRLYcOgnARRlNdNA5Tj2dpjw5ZMNAOVvM012p6+GNGWnq+stOLfqsr3gJIM992AYJ0ivbC06RQCvpxUDnaR1Q24c2e1FZ4zjiWNFc3EeyrnDPby/y4PjpHk97Q3tGbMi+WJ5vYZpAq9kZpN8exNHYnX0kUbpd2mh5DinCaCqOzRQnxuAGrprDdQdspOTtnMkX3AubH3zlek5/PTCZbx89TouTE1jI5/jq1sI+8kzma6zVOfO4KTQjE7QNikBrwcxtlGCYKpT29LEo+iJxdAdiyIeIq8UH7SnlYLqThOWkt941Sj/zjSb2q10IY8VynfjyVVECgUc5iMxUXwer7IPzWlCku/3dHpwdL+8UZNBVLaQFoBaK2GGAGrVANQmcpFBlBLD6Fi9jp6F98xZhLYYaauXEMrMIZG8jk32x5ongHB6Bv7C2mcDUE7BhDQ3CSYIoEYvIzkxyordcrROFOBVEVq8r2f9FLAH4j5bDyVUq9gMSkkCb5kdbD5TQTpfNk9c7h0mfBI2vBRyJFwZMGPh7ldoNqIGRmltCemJ67ZAcUuz71EONDlpIDNz+T1sJL/l9c6OujM00pIGhB21ML2G8lrBGksLESOBVsRCrbZgUd/90GQYlC0NUoGAUnnLButcUm6YCXAIWD3tIXi0D5Q0Y/ye4u0O+emC3lYSLRSWpIEqjK8QQJVsPZifg1+bH3soGEsQdmYTPipYagSfAlCbyC/PoLBGgJrNIURJZU8iToFEXhdbEOXAFYhSuDtVp0gcbNs/aAA65UwWilgrEjwQZBQIPPQdrcVrZz+UC/0K+9xqrmoOJcDftdi+9/Ap9jXHleVnra9PG8yEj0SimM2YV6H8xho2FmexTuKpyQUJwY5jFR82XT5UWz0ULimYudj//BTktX4wLjO4bttDLUpgG+ExrCPHlNYIaR2QmcT1DtjaIK0RivQQLJExRXsJgPp0rbhzrZDWBzXv6ZwAielK2xTQGqEYhUitDWquCyI4MWDk8xtocYCQPNEJPIhAqrT8w7YzjZCiOr11fCeqDVRejSvbVJdpCEC6vfJwJ89xjTVEMm0jeDEgwyhzNydq3U9zTZHWETnrgwww2ZoiXUtzRvAkZwqKdt851zN6Vu8KaJkZndYO8ZvKg+NtbwdA0qBUuawYO7RczXI1Ix+wA0OzmzWvP8+gpJv1pwvte5ZeWsT89Qu4+dYLGH3jBUyeewttxSwODw/jqw+cwK8+dAqPHTqAboIneSFqIUORO/gzN8bw7ti4EjQNlACUgMpkrs203SODBE5DHhxkHOl14/CIBw8d9BNUObOz+wc9ODDgwr5+F6/bsLvXhZFuN/o7Cb4ofGiflUCE/cPvRq7VjWTdg2kCp0kCpblcK8EImTKFrYSXNK/eipsUPJoASp74ev2bOBSrmTtyB6M0KvZzCEqpqYHSeq8Zlnk2T2FCAMrlJYDqgK9NAEomfNXPBKAkYYmEZbIVc2c+M19BNsexwNfqHDtb/NGTyhkQ6rwygeBc0tphq1KDq1CGK1+EJ52DdzWF4MIqogRZsevTaL8yic5cmnXuwjOPxvAswdPuYR/HaINn/ZxsfRm+DJ8piNCxj1UoyC4nKzh3Nb+9BspM+AxAORooF8e/XyZ8TQD1YU4kGiZ8TXlJ5sjVUsl4pzRQTRM+A1B8IM6xKMc1HZ5NrBe3cDMlECPNeQu6Ey48cSKIvQPOGuMAnx0iQDow7DaaJoBFsc/KIUuhgS43jpK2HSWw6ifI8mmJCvMgWqHxO7dSw+gMx3B6C21M71hCay83zURZEEReSO9lwvf5a6AaAOoDoZE+o/iWTOMESs7cHMfzF6/gyuycrWNKptMGRnZ1k8dTFvvg+nBBH+ffzrDt3ZbnwgPOUgwBUEd+b/JFvSXgrM5RY3lKlNfkvc+sXvhPz9vyET6renXS3USKwOnq3CJa8nn085lO3pfkOcE+tMC6KJLOtifcOHYggFCI6VM2zuarBpyaAKpQ3EQmMoJi5150btxEx/pNlPwJlL1htGldFQFU+9oNlP1xFEKUpwxANUz41C6fOKrkPNE/M+FjIZZGL2FlctRM97yspASZqzEbmaptSRXrwq52H7rCFPRYm6rQnUGVK28o0gTkS9IIsIECMRPIzTsVhRQJRRKY7FoZuY/BBFYKgEUOxPWxyyizwWxmL0ghLuAx8CQg5Xi8Y+e4u4B3BWlw5IyhOLuBSqpgz9u4ZO/QLIYGJtvfBvGHBacKGkSDfxaSNYzP10g0yERdLfD1ROCOBQxMCDy5fEqTL/2cvN07NF/i+8yYzANr2SIK0kAR8Eo481BQ9YQpaLb3wE2B1QjAxwgSpq0fESjI5WhmYxVBEgS5MPdK6GNIEJgKRDUBjQnVzcis6a4zDJ0z9Q/VSZkDvcK0l3IFrOYLHJybtrhTziS8rCPiJ6xQSEkXalb/0ja0j+w1bac88andLWUV+35GflcaghKJZDGz4bhlXZ5HZnkBFTIEzcRrTAisxvqGEWUUsJH2R1qixO6DSOw5hPgIj1ofZOuEeM7rdnmTG9mP2MAePu9oisLmKKFhGicNkZmXCfxII+S3vm8AQfWhDKo/COywfp1Yc46s620gpM6rzunUoL2iN63NmI76pQGOhoZGoMi80slpiIBRAxwJrPiZF2ftkAN2ggI7ca0f6jDTuWg7Y4fjgU5MyKLWEOm6eZ9HaZGa2iM5aLA0SVccrZGjMdoJhJz+xoyzHLcB3s6o8jWZhAroXOt/M1iZLd7+59ThB4O1/eccLTB/EixKmYyZ611+4bs494M/xtR7byDPfhVjPTx94jj+wXPP4OunjuPgYL+tQ9R6AhVFE14ZCiVnRm/i/K0JMxPTGqhtAEWA0+JzIRpxIRigcO92yqn1nLGQ4xhHQ9nn2ULQB0RDHIMURga7CKYGXTixx4UHD3jw8GEvHj7kxYP7PDi2243hLpl/azNcCiNp5qFstWdrmnQymnbvAFBb6A3UcSSm2WWZ0VnJGZqV8NmCUhH5NA1UUSaJciThAKiAy4eYpwGgeOezAyhG9q8C+WEmV8PKep0CEwtE5u9dzSAxvYjOsRm0T8wjsrRKpp5BR3INCZ4HkylEFpKITi6g6/okuq5OoPPmNKIr6wi1beHooRC+/nTcwNP+/UGbabdG/DJ8Gb7oIILErlZl/19ereJ8E0DxdsgbRXwbQMEAlGmg/AJQG1j4KCcSEugbaUu4r5JHynttpUgAVW2ugXK88BmASsiteB3pEjCRdTbGFoDqIP06fSiI4R6P0TzRfwEH4Q9ZwmRyciaxiY0cZbey8kggxfQCPgn5jQlv/hGbVJA8dm60gmRGWy204lR73dZpGoDiszs1UF8IgJITCWmgZMLXSMuOFp1LnVg5melMsYjJ5Iq5HS9WKvAbP2zD7Oo6y9qG0/v2EIg4JpO309mZlnO6fdm8YFmNQ1oZ7GzHQ9K1U15jmgJE+vbs6hrm1zbsulyrWt5MXmC01/i6zP5y5QouTs/YpLuPz3SzfrqZ/hrPN4g7kgTqAdLb/cM+wyRqx1K5jvV01QCU1kBpnVo6sgv5vmMmg2z6I9hI7EUx0G790rXpTFjnwwPm2jyanoK/mDQS/enCdsEVWCB9RdI+z1UxUm9qob7cRkvVpz1dCpWameipA1vdMe4MqlR1xg4CLEVpB7QPSb2YN8avIPeUUs2qE1mj3a/A71kHo4Cl2XRPQFodxxvgZqGCWq7MvEpw1I3bQuOHBeXcHDxIaxWQ2Z/LhIt8qY75ZBVpDk6lIHvej0rL+XmLRIagiyg7xsGvfGrtTr1UsTVW8vJXLVDg1sZHFj5tvTU6ruVMM6HylNgGdzSItpCXIsOmrYUrp9exSYJl3aHx7J2fbNzbDjxvEAo/iUZoYJetCTEVrVTvjVmIKvuAFhxKwynHW1pHZvWjFKwvOPnTaRNcS4szFI3gwd4udAU1L6F9yBzQpLaSc4qwt81Amjz+aJ3YZr2C/FoSJRJfJ3kWRMdmvJ+BxbC9engqk9EamYLyIDBSYb1srK5iZX4Wa8uLVq72kQPo2n8cseG9tlbIH05A+1kJBDl7EDnmBRasLEpsB1Hbjg4wcCIfYV011wjx0PidLc52UdQeTDKb0DjVTvBK10A761Nr49w+L3ysf5nGyUlCx8AwenftQ//+Yxg8dBJDh44z6vw4I48HGQ8cxYDFI+jdfwjde/ahc2QP3x1Bom8A0e5eA0Vywx2IRuENEeyRkQpwOZopaYU0rnYAISs6y8GjFd+u2P3sqLNG1HMfFe8RLPmdv+18fjsq7Ua0b/GU93fGjwyN15q00w6Ne7cjE2mcm+aewFROLIqpdYy9+SJe+7f/T/zwn//v8e73/xSrM5MU/F144tgR/O9+77fxX377V3F6P8F3JGKTD1ozpjxpPGlmcj1LMM8+qLp06pP0ngfZ8ksbpKPoWLOL3X7O/rOiNeGm8aTIO8wjP0HhxyGbKpeNSQokPQmXzfhqLcLvfT2Mx4/6EQ0SkBEkSQOl9G63mfMt5yv2Jd7WfX3DebJ5+/MMGg8KojOiH6qPZuPoc5/pk5ZMC0LkDwPdAZw6GsFJgi/R+XhbHYlyEbFSAZ2oYIgg9MkHQvhv/14c/+zhVpzMLqLn5iRCV6fhnkrCly2gI9SGxx+M4r/8R334X/6DXvzKMwkCOi+B08/nV58uNGtAad+d/s57966le731wdB4Sklotlbe0QQGd/Ke7Xz8TQgsh/oYZWFbeOhlQRV1TkzuzMCyzCq/6oEymEXVi/3GeEf4wI37HjSGmy2leDtIrmRRmsTkHkG/NMiLBbtmvC1oO3ecI9NnP9+OfFHvtrU6njy155ssdwqlhozK30T39KbWp1+8VcMf/SyP/9sfb+D//K/X8N//6xT++3/D83+zbtf/1z/awA/fzmFioULe7OSBIpizBooynTZx97Yo1tgcoqt3llbBya0TP/jrh4fmO5888K1GBaoVNLkc9PtwZGgIv/P4I/gvfvVr2EfZKUsQ4ycfjxE4+QgwHALPHLIeHRnVuWxmxEh743w7NK93Rh34fYE7Abcz4+P4Ny+/iv/jn/4F/vn3f4J/9eIr+H/88CeMP8W/feUNvHdrypH/jJ9r6x8feuMx7O3qgDsWwxWmM82EtVffEcohpyiPBFmm+ZUK3jqXxth0UR8k2HUhqC1e3HImpsFCYFUvw1vNIEcAvxzfj2oLMUg5jxbeL3nC2IiMmOwTTk3DVySYpIz72dyYM6MqhGquSkKuTT7lha9OIdev9U4REmdWrtaX1DmiAwQLw+2OCZ/q39qAQQfBLgW1he7LEcLMegnlNp+ZAbk0E86omQcttPb4gqaFshfuS1BZGfn9cmoVucVZgpK8zWxoMLZKSGwPwhuTnSUFVUkRTuXcFZxepl8krGsNVDWVd9yBy2yxWCdwAPYOeHBgmAIg21bmaz8vyKOcj3huVuri2SqKharNEGt/qja/2/aVkSMJacdMo/JZq41ZsjVQBI6llSxqmSKBrjwn8psEmJGhvfDFO5xZIefx7dj864TGuR1Yj2xTqdtTMzfhLmXRxTYPsW7DLFyMQniIoFV7BmhmXB5dZM4l009b78T6VrGqHDCalchR4MuRkmV5Ls3T9ZU1LOfy+pA9VySgTLLeF9L8vUDwR+FOAF4mWlqroz18Qh3d1pYG2BV2Zv0LDgIiAk05Cr6Z1RWkl+aRXlkwz2hxgpH+jnZz7y7wmUqnkJaziWzGJhnklU1jRJ7u1A8N7FBQEtiRBkVpb24K7OictdEkgvzT7La2Xoj1KmLlODdgnTNdJ22Oy22tkONa29YFaX1Qc92Qneue1gsxr/ImJ61RROuGolbPzpohR/Nj5nBsY3P/Lc0T21raIIvSTJmWymUg0DTQbBdz7CBi2ozK/HZ0yvE3K6hQjfLp2KANzl/dVpsJtKqeSKtyOaxNjWP09Rdw5eUf4sZbL2Ly4lmkFmbQHwni0YP78WsPP4RfeehBPLB3tzEj2bcrPfUL6xK8kjCQZV+cWlrB+VuTGF9YMnCW8LdhX5Q0i2NnItvG9nShu92FcEB2763wkg8E+Yw0UNuzs/cIut3sglYy/hHtk9ZKs7syi5lcrGFstoJIax3DwZotxhZgu5HZoYFqkwZK6wwaGqgm7bRD4/wzBKUg/rStgZIJH78tz5IBNwGetx3eNj/LQmGkoYHKfVoNVCOItgdYh50dHoz0+8wd78lDQTx0NIjTR0N4+DjjqQgeOhHBiQNBDHe7MdLVhuO7PTh90I9HjoXw2AMEoARPjzzAZ/iugJOXbWTjpUHaPp/QbEGF5rFZzua1As/VNnZLf3TOKBDUiJpgdCZm+T4P2885F85BnURAge+uUEi6NVlEpUSBWHSLaXyU8P3XKgj8qJwcD7XyJhYWKxgby+Hq1QymJvNYWS4hm9UEFuDjuJNXMT0zOVXE9GwR+ZxjBhXws74Epu7VJPcrqJ35/aYG6txVuTEvsa20BmqnBkp83W1e+ILeIDLlDceE70M0UNJeOJMoYomUq0olM303DRR5Yjbp7AOlNVDxQCseaK+h1y/atYnFgrZdaOM3WM0Uqoe6vWiPUu7gc3IA8fy7BZy5UjIvfBRvEQlyLHeKrsmBjLP+fGGtjpUNyhEs194B8ir2vXdvlHD2epmgSrsQbmEovIlHOssYCUqrf28vfE035tqO43PRQH0sJxK3g7RMAkmasJYm6N3xCdwkvVe9hcifo4EAAvxmkOfymGcTq81+1Mjrxw0CqJocz7OtLk1N43vvnsPCegp9iThO792DPT3dmFxOYmJ5GelCEXECuAP9vWbNpsk9k83Y7prATVPWm9pI2ya6w8xGjOlKIrzJvpRkBouFLXS1u7F/l/bHbLV2Wl2Xh1OWc5XtRoAbLK4hsDED/8YsgmsTCK2OM07Cvz4Db2oOgbVJBFfG4F6fA/KZz+CFTzSNhW/Wl/ZI0hooc2NeJerztqE/7jPElsyy08lLkdeN/pgHCQIozTJKJeeM48ZfS08zjK0UgOsYXy2iuOmiUEVQInOqYMTGu8xrtBZKaw7EqO5XcMrbggorrryxRuGEg5Pn0jxpg1FPFwXCOPMqj3c/Z62RiJkqz8yBCKKkJaokcyhnCaT4m9YODJERyoWmeMRHlpJJsR9ZXE2TGHDAZ3M1AgQBO0eYkpmhJyw3yo31Y58xWNmYjvaAkhfBaooAimBkix3ZHQwivucIAiRwypzjvcwR7ET4HEGXheLRnIOY8OvkSYKxPB1uTN5ASy6NGAVpP9+R3ayGQ4mDpUAKlibIWiYoklneYjaHuUwWM4xTWlDIAXh9ZRU3V9cxtraB68lVXFtexQTvZ6XB4belCV1lXQs8LWWqKPFarjFF9GwtDUGB1gvJNM6ArhEyy+IXHxr9xmy4CYxy6Q1kN5LOHlDJJd5bR38ihmO7d+HYrmEMd3WQqRaRWVvB8vQtM/Wrl0umqZVGSERKLrQFdBzQ4uw11NwDqLlBq91rHG3dUKixdkhHvtdcP+QAJq0dchwuaPNVx9U2gRJBszZltfvmdttZN2TflpOFhvtt85bHtjZvlVaxjNszcjwao7h35J/b8aNHxt/A0OiEOrDoVnM2FjXGKJSTqWgyK7eeRHJ6HPNksrfOvIpLL3wPC5feQWtuHd1BH47v2Y2vnDqJbz54Cl89dQJ7hgbg4zgTkzQTTNatfYl0W2NTtHo1lbYNES9Pzpj7WX0zQYHMABSHh0z4/ARKPR0CUDJpEYDSus422yBcQMCa7GMGPSvhRMdKBbg6XcXYTAXx1poBqN2ROjFIcw2UaweA2mHCtw2gGsfPGJSKSNXdAIod2dZqRD1xCjQBq7/aVgXlTQqvlexnAlACAl6ZRvKdnl4vdhNAHdgfxEHFAyHs3xfELt7rISjysz0ifG7XngAOHwzj+OEQjh8N48ihEPbtD6BXz/iM+zjA6RO0x88NzcohabejfWRn2HlDv+tZRoEDHdn3ygQHpcImCvk6SkUKNQQCddJm9XEzi7f0G+8wjUqZAiOF8NHxAt4+l8GZ81kKRZoYAqJhF3zyuvW5AsT7HKwu2ZfItlKpGqZnCrh0LYuz59J493IJ50fruDm7iamFOmYXSlgikFrdqGFssoT3Lubw7sU0LhJkzRJMrfP9cmWTQq/W7pDvCpB9nu3/cYPand+9E0BJqw2EvRECqE7SGxebmQDK5TETPj8BVLbUAFAfsZGuEhG9EA3bCaA0qSgX5k0AZU4kElX0BzTpu0Xa0YJksdWcSJQ2rUMavervcpt51+WJMoHTJrribaSdHjx8yG9mxgdHnLWb7ZFWRIOaLCK9I+2TK3PtC/Wjtwu4Mlm1/dwGg1s4TtB2Ik7aROAm2bh6F4BqOpH4XL3w3e1E4ucEyQsKSwQj1+cXMEbwtJqhbFqnnERCLHfkyktXLGoT2Zav5thuvPtxgyY/ZWm0wTTPTUzhR+9fNKcTj+zfY577ApT/bi0tYynFdqQsM9CRwPGhIdOGaYJPbad+EqFcsVEs4fLcPNyU8RJMt4f1RFKHGaa3QtC7nmf7dXlwgADKT7rgyNakrV7yLZ8bveIp7jUMYhn9W8voxQpjknEVfTz2tyYx5FrDsD+NkY465XO+/2mdSFg1sbKa1aXOuqR9oG5dbwAoR9sk6wAJqOq0ppWKEtkH3QhSqFcHFYN0gsCJKhT2nDbNnFgtIc9BJqFa7sy1aaUGnmahfaGoOR6w0XKfggN6WimcFinkZ1FKraJIwVbmcq1eD7xdIXhiAbgJUmxDXRWmWUHbQTdu31T2zWxMXtFm1lHNyx14m+01oFncSFA7XTuLEj80mD2b+A9RNhlKuUoglaoSTNU4AInSmZ6cSXijBFDSRmkgfcKOfjuoFviu/rPzyUSwlikRQBVQ3cjb91wUlKMjB/m9DtZNhQCTDI2dv85Brpkh/rHnREEMQGoGgc9pX63NapHgNIn05Bg2syl28C1zP57ld+Y4yLSf07XkGt5bXMbrswt4eWoWz0/M4Ge3pvAzDsCXp2bwKuNrk7N4e3oe7/KZcyQAN5JJrBYI8liRAkoqvnayVr1q0zcNRKf/cVBIy+LxmlOFjpF9Vl/O7JZTA190lxO4lAAm7UGB4En7P5VzGWiPnixBUjm1Zl5sTu7dg9958jH82sMPcjBrV28fNkjo0mtJpBamkZwcRXZ5AR6PB9HObnQMyvRtELGuHsS7CA67+hDrUdR5j5nWydW2ntVeWCLkIZnIyTV3wgFGztqhmLM5K0GVGJfbL+cQHhuXt/sVK0kVxXgH6OF9MQDd0z/9V9jx1pfhI0KznnS8o86sail4sr8s37qB6y//CO//5b/HtZd+gJkr76KQTaM3kcBTx47hd595Cv/461/BE4cPYrCz3SYn6hyfpom0pDQaGoHtaYt3OWbmkqt46/pNjJKpiuEJQGktgTaslUms9ncKUGiVi1/RLL9XVgdyJsTodzTG1gU+SWAhxaAlG92YreDWbBntLgIo21jX0RpL8LhTA3UvAOUcPmtQMpLf762B8hFAJRoaqJ1roD4bgLLGVcWxrGA9bEcBA7WZohqAQMMaTvftdz6v8jfvNZ/V/c+rQu4KLPbt7zQa2/mSIQE7czKkv07eNuvat6dus8ETMyWMTRQxynhruoS55Qo20hSGWTavW32R6fEd9YlcjuBhooAX30jhP3x3Ba+eSWOS70/Olcz1+4FdAdI5mSg63/trGVhFVYKeiZky3ng3iz/+q1V8/8UUroxVsFZJoCWxFxVPH9YKIauLc5dSeO2dFN56L43LNwuYma8SnGzi+q0iLt7I4+rNvAGX/awbj8DlL6JuxCP42bsBlMZV2NZA3QZQngaACniCyNwDQMnZkSY5d7oxVzAARUG6YBvQOxqoPAGU3JjLPE9uzE8RzAyQVsh0T1oU0ZgMx/UqgdTCWs1M+Ya7PdjV58ZDB7148ngADx/2GWga6Cbto4zWEWvDcI8Lx/Z48cgRL54+5cfufrdpyl89V8R716tYSW1SpgWe7K7guZ6y0ScpAdW4d2+ke1+cSPwcItyoQdPMOWb7lLklF/H9bInjcjlpoKcjQjrm8yIgr9ONNr0dPl6/ElgT35G3Y4GkGwuLtu4qUyjjtas38MKlK3Zf6Qus7evtwfHhIfPG7MgQMId1sshZyWRwfmKSYLVMsNiCIdZTnL+nmfcU+/kSaUg4QaDU4SHIpWwddaG/14uTRyJ47vF2PH66A4cPt+PgwTj274th394Yj3Ec2B/DoUMJHDvSjpMnOvHo6U5885kEvvl0/LM5kTCxUycM2mRWAGp14oatzZAGajChRXhb5uFMJh5qQHk+a26oq/VRTls2U3POZEYlDVSS7xUqdXM/7U10w5foss4jzZMvEjVB974GKyvLzDzIBKogry5Ls7a2qNXrtv2gPAIpAe+2CY1V1j2D08H0q9yfa1Pa4vSamfIJeMmlu+wzBzpd6GBDN2di7xV022kTR9gRqp5arJrrzC0yJpePdW15I7jT3lDSjola7cybThuNq9+aWiHblFPnpkHikWXSjKiOds5yugmItRlwYXYdpSIJFQfZ2vIyJs+dweWf/Dku/5jxJ3+JG6/8BNPvvoHU+FVkJq5h7cpZrJx/A4vvvsz4Epbffxkr597A2o0LBFHLNhDWKKjNExRMpzKY2EhjSq66cwWLS9k8GUcZmXIFBYL2MgehojbGLbFNtE+AiKWKJTtXH/MbIJiUQKd1T1G/0x9lUqo+qX2hRILVV/WOCHPn/qMOwBXwa4RGNX2BkX/YqgKV1TLBKYFlKZc14Ti7umKgvTsSwV4Sxf39vehuj6M7GsHhwQE8dnA/+nldrknwSGN5eRFrc5OYvXIO42dewcLV88gmFwzUCvxIO+Rl+zlOExyzCX3f/vEoArfzmoc7Muvk1bltx+YJg53vuNa53WKHbf7UfKbZtXX9Zfyw6NS3mS+SMWpTQJnR5VaTmL92zsba+R/+Ca68QNB0+X3rK9Vy0RiNbR5JJrOnr9sY6n72lTavlyKtmJBqX+Ks/vE7FvXPAfJmIkmaOz43hx+cfQ/TyyvGQDUutKP/HQAqJADlNq2TAJQzI0tAxby2kW58GA37sOCUmfyF4+/6bA3jjF3uGnYFaxgkiBIG0T5Q84VWbFRaGk4kZMLnbJr7hQKoxr5W8sK31cKyuwigvE0AJQGkinJdJnxZVD8TgNJXf04BOG6toj4Qdn7jE1b+xw36LNt2JVnBmfNpvHUui/ev5pEhwJFziojc1AeZP8lvth5Hk5BbWFiq4P1LWfzklQ380fdW8ec/XcMLb6VxlvcuUNh/72qW5zm8cyGH18+mCZBSmCSAThJoneE3fvLqBr77whrGxgsE1eSXbBjRe/WzRNyNU0fDaO+kjCBg+dctSDvEctwgCPou6+Uvf7SAt8/nUPP3o//EEzj8q38f+579dQyefBx9x06j9+hDGHzgKcQG95pzq1IhZ3x776NP4tjXf539LU4gRmF+OQtPWx27h/22L6ccTX1eY+NjB/VTNskHABR/CsuEL+CY8BmAcnsJoAIIeAP3BFAxAqj4wLBZTTTBhvjLJsGELDAK6RTKpoHiOCTfy63MG7aX6fGJRBUDwbpZQwkoyBuvNuXO11v4jS2k81uYXNwERQ3TqsfCjqMICefiiyR/2sXGHFGpn5dZngtjVbzwbtH2hro8WUWOICzq3cSBaB1PE0A90F6xjbxJVa3e7wuA2nYisUMe1fFDokaLotflts1tDwz04PGD+/CtB06iLx7H1Zk5k0d74jH7PRHSxuHKGt+yNHhxV5ofFvUdWUQFyYu8lOfl7lw3pfGSmV40FLD2UtKS4QSgTo3sgo/P2X29z3RaWAer6QymV1Zt2Ybcxe9jnfTDMeNLb7ViopVyKuU/bWHTTRCVEG3gr6pXFpW8qgXtsRYDx7sHXdi/y4NDezw4ss+Lo/u9OLzXi6Fe9jvylyzl9NX1z7AGSuV3Fu47F1rcviwNlAAUCxCgMCoTPgV5N5N3PT0XJnCKkqFKaJWmSQ3hpNJIi0G8QBuOCURlCxWk+L5He9IIQBEVmwYq7AAo61QWVJUaPLy+ndTnHBxmrjUY+nZhcRbZmTHUSgQ9BFDeDkcD5Ql7Kdxo75ePAlCWmuVf7s/rAlCLKdTzTIs9QwKPNmI7MORGX4dMa5xOZGWz6NSnzpWGkxZs3YHiZANA1QTu/AScvVHmLWieAtuYN9vs14ASX9JRL/MDMiesl2tmmlfPUXhPF1FdL6C6mkWZxLfEPJbnU6Yty02sInVjEavX57DMuDK9gjQ7fiabwcbSAlanxrE6OY6N+Wmkl+ZsDU8+uUTpI416ZhVFErP88hxyjJodKqwJHKyatoUNzRYVUatxCLCsRqy0zosgiMQvLFMVA0BaayfTUC8G4l70R728dqFTglzMg6FE4z5/V+yJeOx5/d7JPthF5i6NaLgh4OVJOLU2ipQM8cHd6D10im1NANsAUKylxp8vLqgpFDSjVq9UjAGU8hmCqLRpoPJry+iKhLCH4Gl3Tzfao1ESRxciJDayHe5lHOzqsN/6YhG0UZDLsl6XZ6eRlBt0xuTMuG05sHLrBtZmZ5FbJ3jnGJaZpdY4yfGDOa+QiaWBKmZI/U/BOuLtsF0djZMPrZ67f9/xoNJvlvtvbnAK2Ky9jy6uxqRj9mr0hrREbaF+KHf2yckxzF4iKH77FYy9/SLGzryG8ffPYH36JloKK2jbKhmDFzHVBrKOo486csUiljY2sCATPN4L+nxm7y4AbQzQgo7KnUNT7G6tbmuffvzeeSTJqLT2UExLAGpfWACqBVM5jk2OKTEnMSMJG9I8KQY4vijP2Vi+TbN/fmj2C34e12equDVTQY+7il38pmaPy/Xb+0BtlKWBwv0FUObGnO1Cgcjn8iDqaeex4cZcAKqhgfpsAOrjhg8rZPO+jh/2zKcMTI6kmjRqExeu5/FXz6/h4rUC5hcrGJ8u4eZ0EXPLZawsVLAwX8ZNAoKz72fxyjtpvPFeBpev5bA8z75arKOPwOpg1IXDBD8HYy7sJm3uIZ33MH1pm2aXq1ggSJuYK+PiaB5zfC/AOjzR6cbX9wbYJ1swlyZoI//TGq9TR0OIt/81A1BqHncLMqkqLlzO4YXXVvHm+3nk3LsQP/gERk4/i+EHn0TPwROI9XXDLzNpCrE6hts7ENTaXQrgnSP7ybtO8vmn0LXviM3yFzMZrC4uEaBUcXh/GAnWtZd1Zd+8n1XUICof1EBtIeyNIRHoIoBy+I7X5TXTWD9BlK2B+ggvfDvXQDkaKAEoeeHL2wR/bqVhwsdvx0kojscrRkMClCsEvAtVx5lEoI1yB+lZqrhFWlnDCvtUMkXAv1rHMq83sptI5TZJBzcxt1LHTdKl90fLeONiCW9eLuHieAWTy6RN5U10+jdxurOKbw5UcDRWJX2QHOEAB2X1bgClSVOtgRomgNK2IJ+vBurjrYHSdxRlrqd1R9lSCdliCal8EeNLy7g4PUsZ3o9jQwPoTyRsTZTCNvtwsntX+JAfeVvf0sS/n6Coi7LMQEc7dnV34PTe3djb24UNItgU8yGes7+vBw/sZnt7PGbRpAQMQLG/rGdz5rlvhc9qH9FjlOFGGplKMv0bBOVlF+Vjjq89wz709nrJkJgfITGGFlaPy6s6E0Am/ijWzMW5TGOl3b1IWvXupQzOXsjgHcZzV3Kf1YmEglMhsjFdHrtCoewGO45cH5KIUWCVNkRapDJ7reiY7BvDPhcFO69pAWTad3dgdViHrvKd9VwZS5kK3IluBBIdVuFaTK61G7aRqOz+1bH4g4En5cfJ0hcU2GAUMLXJZ2GJAGp+koJnxWaM3ImgAShvVGZNDoCyTm+vNcqpxtahmUkeZNttwIWgZbNE8JItoUiGImR+dDdBQA/L2HhWyVnkZbO4OlHyqkrVt4DHDJmN9oSSC9w6O447GmBd8WF+Z4sAaatQbZjdOVHrmCpJAqQlCuoESSWBpLkNc7EusKS9qgpTRPe3kkiPLmH96jxWLnIQn5vE3Hu3sDy5hEwuT+BbQVVCfz7nbDTMYIvaOZCddqKoQQKgGaGSOnqxTMAif/+bBrLLFBC1b1i1SqGM4EkERDM86isxAsF2Ap/usIf9xwFHcou/u9OP/V1+7OFxMO4hSOJzQQKoqBsDfKZHoIrvyG25aUAF4inMCICFCF6lldJmeALza4U68sUqs1lDOwFUz4GT1tYiWjvb7AsNjT6j9WTaUb3EutSGgFUyghwBVIZMoDMcxO6+Xuzp7UF7JGzCsaLaPk5wtXegHydGhnFwcBCd8TjvRRANUXBjO7SW8hS0b2H26gXMXzuPpfHrSBHc5taSKKTY1hm2Ob9XyrENZVbJdmCyzBaBlLQREuwZlU+rk+360IlzsX2LYfsu/zSPzsnfgtAY9s0Cb18y3K4CnqkuVb/NyLsCPVpbWsqk2Dar2FiYxerUTcxefh+33nkV1175Ma6/9hPMy0RveQphTwV7B/144HAMPZ3auqCNjESbubaZUFWnMDK3nMQ1MsBLk1PIk8lIu6Rvy7xOgNnM9Xa0qzZDl/e9+dV1nL05jrdv3ESe9M5LBiZgFyPD2RepiawQQLnhD7rRmXAjSJ4qECUPctoPUOBB9Ed06s4+89FBQ0H5MQA1XcX4TBn93ir2hOq231Ox3mIAao4gJlVpa+wDJRO++wOgnH2gNBGotbsEUN5fJIC6V/icCv5hgW1aYzm07ui9SxT430jBRcFxJOJCdr2KGZnkTRVxfbxIIaRIASSHM++lMUYAlFqmsMgqONjuxrN7Avj6gQC+ti+Ih0f8eJD9+OEhH471+jDSQVDO9KQxkRBRzFbRxuMwAdbX9wfwDcYTfV4sUtC9sMQ0CQz2MY2jB4KIEIj9QszUPk1QUzGrtcomLl3P4c9/vIqLY0DFP4D9T38Lx7/+bXQdOEH5ot32oCznZZrmzLabqRWP2nYjNjiCrv2H0bP/KEJdPawyN/IbjvVCanEW3dEqHjgaRQfHqQOg+OH7WUWN731wDdQmIj4BqG7jLxr3PpfPTPi8jOnSuqOB+ggA1UxbE+3mxjytNVB5kzccDZTWQMGsT47FaxgKEnS4xDWd4Rho20SI1xrj8pJXJyhZY7+6MV3HrXmCeAKmhdWaOesam6viykQV794oEziVceZaCfNJ0kLKLjHvlq0Nlcbpmd4KnuiqGHgSMNO31NTKqujTh2mgPn8nEjajZml9VBAgUdReUDfmFvD+rWm8PTqON2+M4dLMLOu/jCOUL6SV0ma4HsrjKtPt4FxZGe3fnb86v9x5T7KXTPGkzRrs6sRB5nn3yCC6yUiuMw8y4wv5faZJO877etYx2XTyK565lsligvxtgfkucWw8UK9hD+VNsgjM8Zmr7DMV8jOtVTu8N4CBfjm5syq1P1prmc/VzQz4wrUCzl/Jk17lTdv9+rsZvHY2TdCUxzjpmcyK84XNT74GSm1oQR+1GlLmNehLWLl51Wa1y6xgP1FcP4VZCaZasK/NrEoc4C0tElrdJIo+E2DvBaCchJ1vrWbLmE9XbA1UIJawWU/btFIeuQigtPZClee80IhfYLBiUzDRd0rpNZQp3FQLBTZmFa3yckeg4u+MwBXUXlWN2R291cjbzuw1S24/8Y8cPdTLVRQXUijkaqYR2T/sRS8ZjLCPnhGNkDBBumleRKSpk7OIQlGbg22aFxgNctndFsrARrZGQEAgQqGnmsyhPLOB0vgKcteXkL68gPTFOaTen0b6/AzSF+aQvTyP7I0l5PlMYXLNQFRpMY2KtE98P5/MYG1hFcsLSawsryGVzrJ9tedUq7mFlGcWH9tE082moVTvVAH5R8K3CiHzumyuwLzlkKaQnskWCL4KvJfnOe9lckyXR54XCgRaFOKr7F8VgvStGsF0Sx1Bgqp4wIUEgVI7B4RM8ILuNlsOJvOikgAYGaf2H1Mf0wAVH1VUltTtNBckD4c614yDAPsy60uaTxbHTPjaR/YZUzJtjJXDef+LDao3fUdAs0KBgXVfyPG8bBqoFAXpdhKWEYKnvf096IhG+KwIq7S5LGtD26BxEeFzB0jsZNr33MnjeOLoYRwYHLD9y9YJcCsk2IVc2ryyzV89j/Ezr5pwPn3uLSyOXkJqfpqMOmOeNR2zTqdPO4RRFWIZbebaYrNjq77suvGDlKbNsOP0b3Sw8jM0y9uoiu37CvYbK0v3xMrlHVGmd1rztkxwO/n+m7j20vdx8ad/hos/+TOMnXkZyVs3UCD9cbdtoSPuw5H9Efz60x34e1/txLefbkd3u4f0oI7FZYLvljAOPv1N9O4/wgFAWqDFwBTArpMZnhufsA0StTYwQYCtRbs720YgSeP0rWujBFBjmEmuctxoPYomr1wEDMDecM3G0AwBlJfjsD0mMweCJ5/jLlbroAQeBM52Jm7YhnFnXXwgNJ6RRl4aqInZKgZ9VewNVdF1F4Da2N4H6hejgfJrH6hfOgD1BQcBKAr8y2sV3JoqYW6ujK/vDuC/eDyGZ3jcQ95VKPH3jSpW+Mwmnx1h2b++P4jfORHCt48E8QSBUj/BkGi6akRromxdFDuVm12mM9CGgwRRj/O5RxkfITh6do8fT40QOPV6TRheL27iHQo+15IVDPOZk4dD2DPkR4C8QZpWJ3xOneDzDs1uwPJr4vTqWAGvv7OBt97Pwjd4Cqe+/bvoP3YankjcttbYmJvAsmjzAmkzeYP4hGQhTZiIjmg9iRxbmXMrylvyFJwmcNqYn+JxBv0dm3j0wRg6SSPEt+97EGNgmXcCqIVlmfBJAxU1DdQ2gJIDCU+AY8pLAPXz10A121gaN1sDdQeAcjRQoglyIiETvsHgJrwUGkimOH4pm9Rk/QT0BOpmIhymKKMqKjFp/ZbJt2DGwBP7OwHUzFIVq6k6ytVN+Diko3xeazOf6yvjWwNlfI3gaXe43pA9mv2vwTv5/24NlJxISAP1uTuREIBinVlo8OsPCwIkytwaZbPJlaRtpHtjfhEb+TzHYytGujrw6IF9eHT/PsrwAdJmcYRmmrfTdjiaTnjWSNO527Q6uyswX+YVmO2oSVuyNqQoF54du2XfHupoJ4Dqx56eHpPH9KxkCkcD1YLF9Q1cnp41z4Ft5J+nSX9HSJlL/NoUx8GlVjeqbOgu0p9jB4MYGCDzYl42hU/YwEvJMi7dyOE730/iT/9qBddu5rGwVCZYIs/kdxIxFw7sCeCRk2F85THSt0ejn3wNVDPo1Lnn3JS9qWmgJm+gXBKAakVvTOYhKiiRHYXSHAmp3tT6p92dDoASbbtd5Y3AJOWSWtqqlUwJE2sl9u4IPMEoWr0UZj3yJNfGo9f2tzFA84FEvpjglNshOpu1KgV6Dp7UKqq5DTYV8xwPILKny4CU43mOkeVwIkmEuC+fU4NsaVSx8baqFEAqdabFQb9RNFO5LXYgCfUCSnPJOm5QcLg4XsbbV0o4c5WRx7cul/DmpTJeu1jCqxeLeO1C0VTIZ6+XcHO2YhsvFktMn+k6Jnll85SndVZyP17JEpjky6iRMmySAKgxZD6oYaZFjj7mPeghIePgzGXzWN3IkOClsJbKErA5BK8v4cej+7rwzOEenN7baX1iJV1EvkTBn2BQoERARuWVdkz2xl72DfULAekwqY5mqOWm2Jw78Bk9W2O9VhgL1SqBIAFXsYr1fAXL6RJmVvO4uZjCxalVnJtYxXu31nBhcp2DPI35VAFpPistlr6nDZ1l2tEkyKr9Zmdx4IYTZF+rKlgkWJcLfeUl0t2PeP8ueEIR20PJ3mbmnH7/BUb941GzaGJ+WggrJqBZRrkzFwONB3wGoPb196IzGmW2VMcqDV/cEVRmCa4et8d2D5eku5bJ4MrUNG7OzZPw12ySI0EBpr/Tg+EeN/l4BdmNNNaWlrF46xamr1zAxPtv49Z7r2OKwGrh2nmsMw+FzLp9U1pgCdNyPd5GYdk0rwY4NU6sNFbl27lTGf+WRCswTwQ8RbNcMsdj33exnpomefI6mU2yrkcvY/Ld13H91R/j6gvfw5UXv4cbb7yAyQvvYmlijOA5ybFcYlvJtNeLp04JNLVb/OrpOI5SqOzvYjtTUE9lKbRy/E/MZpEue9C9/zDah3ahfWAXwp191p+rpSKyqXUz5xtlX7g4OY3xhUUzhZAmWeazmXyBfWUW3337LC5MTNgeUG6XGz62tcoUdm8ZgFLXkxmd2j8ccpzfyBMfuwI8HgEpedLkOGSXkGa9yTecvx8eNAusZ0RHrk3XME4BfdBbpZBSRxcBUoEA6tYvC4BqI4DyCUDJCx+//bcBQKkdSTclu84ulnFtNI/hcBseGNR6sFa0E/zsI4h6oJ/Ap9+PZ3YF8NQuAv5uD3ojLoQ4FsTrG92B9Xu7oXROqm0Ckmi5bTFB3qF0FcOMWs+gCdpkro5zsyWMEaidPBbG46ei6Gp3mTnOF+k043MJzeyRDq8RUPzopXWcu8bx15bAwMnHsevhZyj+xM0M/vKP/hQ3Xvwulm+cx8roRSzxmBy/htzqEoLt3Qgm2o1PGHdjmrL+qFFOyVDg1mRYhmkMdW3hcdKLdvZBq5X7XTXKGLPYBFDORrqU8diRZMLXHhSAEn3kmCJ48ksD5fIRQK2RP8985Boo9RkVR+eacHS88N0GUFkCKE2mxv2tON5YA+WjpC6Q1JRPBKYMEjCPUdK3bl8dw6EqDkYJUiJ1dPu3kPBuod27aSaAh6M1PNpZxXMES1/vLeMZRqXdRzoUkOGN8qNyN0KzulUN982JxE4vfErnoyIDv2Km3drW4shgPx4nYHr6yEE8c+QQnjx0AAcJyAI+X6NcTn9T0NtOlGzFe7xwsS2dtfmSwZy07WnR5ru/vSPKrDxH3igAVaIgLIsauTDv0rIEtpVpXfmceXImX52kvPLqtetIUXbpYH08VK+hly2ZYX2MMQ8XW0gPIm7s7vcSQAXMa6nk7xRlvsmZPMFTln0xY6bHPvKx3/7VTvzqs+0YJtB6iDTl60/F8ZXHWR/7g1gnqJqZ/yxroBpHY2/8LwC1MnYVqwRQJQIoEbbemNecSeipdLGOjSIpLQsTYa+S6VWEPVVVuZNoNoMRTHbmZKaCmQ0K/61k2AJMwYjtMyThQ5oBuWR2AJTTgB8r7GgkCXkS2k24tnPZ6vMoAZANqKOz74wjJDomL/ycwIYajuf5pWmU1paMkbiDPvg7w+a8obKWRzmZRXkpheL8BgpmCsfIY3FKJnFOzBME2Dl/K86nbF8ogRkVKZPfxGyyhinbA6VqMx/j81VMLFbt3sxyzX5fXtvEWpqdIbuFXEGImmCMiEC10sIBt0kg4mKH87NONagjBCzdwTYMRL3Y1eHH3u4A9vUEeQwS3Aawtytg64tyBbbrRhZLjKvprNnFdvGdw4MxPLyvE08c7MEjBFB9iaDNGM6vE2gR9Eob1UswubcnzMEbx7HhOI4P6ZjA8eF2DoZ2HhM4NpTA0aEY04vbcwf7YzjQF8X+3ih2892hjhABgnYi99gAFBjLE1DJtHORYHNhrYBZxjnF9QK/X8DCRgGLBFJLqSIBeBGZAgWZGkUcNpb6lMCSCXFqSOc/CSgBFAfTSlYbPjvmk8FEJ0HUAPyxdnObb0GNohe+wNAULm0Wm/UtJiBhV/0wS0aZnLzJsePGYHcn9g/0o4tETsDongBK/1gWzdYI9J6/NYGfnjuPywRQEpRlehRgWj0dXjx4KIKvP8Y22RPArl439vRwDEcrCGymUcsSuC3OITk7g+XpaSRnppCcnrB1blpHtXzrOlaYr/W5aXOjLnNDOVoRE5Q9u6Mt5lETCRpbvG/jTOOORw0kO1eeG+X/axGa+W6WR/RCYFKCIaOIO4cfgTD7YC5rZjRrs5OYv34Fs5fPYebiO5i6cAaTBKa33n8T0xfPUii6ZGaVq7MTqGZWEGjLo78dOLLbj8dPRvH0A3E8diKKR46GcXx/CPsG/eht97Ad5fZXbQ0kUzXMrVQwNu0AqM7hvYh19yGU6DJNvtZMyKuiTF+0geHS6iqmFpZIUxiXVwxQCWS/PzaBd2/cxAUCadmhu71+eAieZE/Pz1AA3sSesGNKsVJqxSbrwCXBOdqGaEja34amnGMqRx6QL23yWk54NI4kHDu03jHDcNrf+eMEkmS7JJYzDdT4TAUd7hr6/HX0+DdR/oVqoFo/oIEyEz65Mee/vxUAikH0Rft1zS9XcOFqAR1s/z0d7I+8FyKficucmmBpQDHmMjPsEOUCD/uKakBdQcedkoCOTaG2Sav1jO6ThBsvsJly/mfXQqZUx9UlCkIUbE4eCbOOgwjzu7LisBd/mUMji5rEnCQI/PGLSfKyALoPHMfgyUeRGNyNtambmHjnRUy/+woCtQKefPgh7BvuN+F/jTR3ZX4O4e5+WwNl6yYZlagms8T7pa1KzU+Z+fdQ9xaeeCiOcMR5xir1fga1G797B4BKlvnDJiI7AJQmPf3afoMgSs4kzInEx1wDJT4t0JTX5GOh6URCGqh50wZJAyWQMxisEYA4fUoVIQcR0kQJSIU8Lej0t6A/BOyObmEf2ey+GOlddBP7Y3UcJI05Eq/hKONhRjmK2B129pYKEXgxGWaD9NgqeEdF89S6LuN9cyLRXAPVrJ+PEeT1LhLwE2hH0dOeoIyXQE+CwDsSplzvcWg4v9fIXbN0jSCa7iyLyJBvpPIFym1l8oNNy4fG7ra48iFZUpvIE6DeGWyXvDhka678sjrj73pfdSJaKy/Pl2fn8erVG2jL5bCf906yTqI8TpAHX9lqw020oXfQh0ePh02TFCU90phLZaqkXUVMzBQYiwRHfC/sxnOPx9Hb6cW1sQLHUwsO7wtgUM5X2t2ok4/p+595DZQQoAqjDpocF4AapfBOBEfiqXVOES3O5wMbhTpWc+wMJIYRvxtDCQEoCRh8v9Go+uuc6THdB9byNRNqiyxojUzKG++AJxQ1DYE2CZUrZRNS9JIlwD/2rmJTQGteM+o5e9jpiOqgWmuiBtiqVVmhbGSWpU6BtVbKo1bIoVogA8xlUMmmUM6so7ThuC+v5jk4c2nk5m6Z6+2WLUeIYqvbWiKtGcpPJJEbW0F2dBnZG8t2nru5bCZyuXH+pqMA1CTTJLCqEYC0sMMYYmf+a6yyUpkCSIkEp+J0Ggn72rNF4NRcBDMGvRz45MkeEtS2FrkJly1ulcIKmTiF8CqPLZBpmswitHBy01x5dhBEyZGCGFwf0bnWEPVF3TZDI1PMq1MrmFjaIJBTm7ZhT3cYjx3oxnPH+vCVI704tasD3TE/QQeBHEFMvlRDNODGAQKhU7vaTTv12P4uOz64pxMn+fxJ3hd4OkIQdmjAiYcHdO2AqaMEUwJaR3mt3/b2RDFIINUbCxC8+dAV8aIjwoEd9vNbXmiDZoEiaaxS+QqBFUHVag5TyRym13IE4SSkRdVF3VlfxYEvwU59QH2C3cP6qGa5Nyjkqa+pnr1hCpnt3baZrkCU9RsbtXr3CwzMk4JmWLSoVGYI1UqZAMTbAFCjBoS74+04PDRgxE1S850Ayun/lhbvr6QyeH/8Fn5w9n388N3zyLBfyTOTgJW7bRMdFOhOU+j49lNxnDwUwrG9ITx4OMJjGCMDIXQRZEsgCfpYLy1lbObXkFsi4755GXNXz2GWcYYEff76RWzMTZFZLaOYWkNR66kY5RiknCtAe3IIDGp2UGaBGndifBqLVreWdY1ZCUgavzvBVePIIjXHs8rpxE8SLIHt6KTVoBWKO+nFB+Jd+WJqmkxRGcwVf7mEMmlGKcvxn1o3zZLWHawTNMkcb/bqe6bJG33jedx860WMn33VtHpLNy6jTOZeFY0p5M2DpIBYLOrFcH8Ap49GCJyiePZLtI4AAP/0SURBVFaboVJAPLQrgM6ETKQdRiTwrz6tPCqsrFOYXCjdBlBDe2yjY6WpiSft3RXrGUS4q8+chrS2ypNcG4WUMqZXN3BtbgEXJ2ds36eZtTX7TaYl0d5BPu8y+ijGJkFhD4UGkgZzI14kDazw2URMgrMmJQg2yGwyeQpxuRrStj+dA6KUZ+38r0kR5Z3JOUOM0alrp4n0R3TwxkzN9oEKt26a+Z7MbwSQxn4BAKpIoWfFNFCtmMkLTPLbFPKi0kC1BcVd/hYBKPIkgqZlAvYro0XIdVRCboJ5L+hxzPTJEq1OVGK1s5mgs0111+myzliyM55IyM2yn6yTHq/mCb553nisEW4DKgUlNZasYipVx65hH2mWD2HyNTe/bwjtjqd/yQJpOWVfrKxWzM342++to+zqwd5Hn0HX3kMmI9145fuYfvt5mzh78qmn8A//8f8Cjz3xFDq7ujE/M4OJiXEzY9M+e4FowvbONIdblBO0TipFmpxamLJ9BAc6gYdPxVg/AlCsF6cB7l/Q9/jZbQB1rYCFFRla3amBMgBlGqgAvBxbH3sNFIN6WrVcQV4mfKSnZv6uNVDLAlAy4XPheFwAqm4ASvRGPURjWyAqTHlKe9xFfS2UhVrQHmhFZwDoZpTWaThUw27GoZA0UnVEPI65qYJojvqv0nP6XANkNGkRg870rfumgfoETiSaQfkXSNI2M2ZWx0LJYsLZ8oKDmKFZIstiI59O0ER1m/GxyzNzuEJwk8zI3JS0IRwycCZ5ZfuNna82gtpQFhtDne22J1QPgZy89OlRTfzqJU2wlCm3L6xv4P2pGZyfmEYPheWHW7ZwgPWhXJ5tdeMSwdO6i6CZvPPrT8SMDmuyUbRJS1w2tO3PBuNaFRsUjgR8R/r95klU6zqXSVvaXK0okR5ViWWET6Ih16cHUE7nYGBCqjcDUNJATdwwV9Z+fqyPzD/KjqpdwZNkoCs57b6sxftuDMR9tm5FAoAwhyq2WYtWNY10pblaM8ZbNMHW39ELX7SdhXHBGwyZZkDC1vb79p6OjoBjifPcZrkZrDMQJGnj0VqR4EiCHQW8EoW9UsMteXZmAunJ69i4eQlr197HyuUzWD7/OpbefxUr517Dyvk3kbz0DpIX38b6jXMGniwQyNUpqMsJQ3GOghBBlLRQtQy/RcFe3u02KcQbYGMHNIFXWWRduSmBSG2oNQNybND0VpggGOmOeDBAYWm4w4e9XX4c6g3ieH8IpwbDONzrRx8JoRdVWz+0SOFnemkNS2tprKZy7BQ5bKTzFGCIrLMFLKfymEtmCYrSFJJSuDC1hrO3VnCWwE7mcAIe8xt5vHZ1CS9fWcSNBRIg1nt/PIhvnBjA7z+5Fw/v7URfQrNCbWSMjgAU8LiYvyBOjCTwyP5O0zDt642y0/sRYRn0rDq7mkSzEs33FB0zP2emQbxO7ScAaQ5H2Fc6Ij6mHcJhgrIHmO5pgrHHD/Tg6UPdzEsHjgzF0d8eQCwojSc7Nb9jaTOx6mYLsqUqllIF3FrKYmwxg5lkHqlCxZ6T+Zq+o5lKzXbk2EaOQwvmwUviHY6a0Bhhv2PW2YE4JO3kCwyqJAXWk4TyfHqdoIMAioJujuBd5nMC2WEyy+O7hjHQ1ekI8Xxe//S2xBEjYOzvKxsZvHLpKv5fP/wJ3r5+05ygDJ14BH2HT9kmvdX8uplb7erz4sCw481KbS7GrZ3rezvdOCztx/EYnjsdw9MPEvDuJqDtoiCuTaM5vkVcS4UScqmUrdGSOe/U+TMYP/Mybr75gnmKm3jvDSzcuIhVjq/UEpnZWhIluZnV5ISYHMelzSLynyZFbCaVRyewVFYwjeNm/ejJxqnzoxO3iVPzSf5lneoZ51/jSatnJ9pdXhvdkeFQ43xbM8Kob9++Js1hnQvYlsjE5NwjvTiHlfEbmL7wDgHSz3D5p3+Byz/7S1x54Xtmljf+zkuYvfSeaRC1lk3rkLROQQ4ZegmCHz9yEH2dHbZ4V45VzM6b/FM0cu+QjyDXBW3qKLDh1+QTs2QMjiVQUL5sjPFc3srGZksYJ4DKmQZqNwFQJwVdirfKuxLhg9rDK9E3gt69R9B74Cja+4dsny9/MIxAMIhQJMa+343E0G70H30II6cep0BWxhrbUGa2EU8L9kS0JpFjjRlJl1uxWmo1bViAnxIjUpOZJoBB47xQqhuQWktrjxRGMi6BqyIlao1ba02Vhe84da3JjaYGqkoApVneTTPj+0UBKGmgkmW5MXdhpkBAye/42jzOGih3YyPdvyUAyhqIbbWxUcP0YglZCh0F9tNeApieqKxMNPZut6u8Qi5ka1jIkB+y3tRnSYJtEkvPylQvU9nC65MlfO9aHn9xJY+bFLRDBsgUnT7hpCiBF+Q/BLKpGsY36vDwOW0o3EO6pX3JTIr6vDrAFxHIg7SA/cpoHu9dymB8MgdP+xB2P/wUwVDcaMvNN19ENTmPb/3qt/CVr34N3d3d5oksSBloamrKoibaFDp3HYAvEnZoKWlIvUr5aXGGdHkG6ZUF9CQ2be8bbTQsenbfq6bReLKQWSZo1GL9hWUCKPJWOZFwAJQsF7Thb9DRQLk8lAUJoH6OBup2WSgcVxwApQkt00Cx7BkCKEFxeeE7Ea9hkGDI20ag6WTJ3ttZITIvVR1ZPfG+ntH76rd1W1+t80YXY1D/1XMOt9kRmnSoEazaGX+ZAZQFfbqZWTu/1zVjMzR/Y2hj/yxQbvmLt8/iZxcumWtyuSuXZz0PgZDxoGbYmcaOoNumTKCMYeXXjR3PypmENvZ95+YE3p1knRBInaxV8Bzropt1tUpe/jIB1C2Ptj5y45GTETx1mkAs5EweSLNUJt9JrpdNEyX+ukTemSdI6uv2IxziewTR1domrt7I46U3UwRUadMUzy1V0PIvx8tOv/m0gYVSuUrZFK788E9w/YW/QooCm5D7qaEgQZRjenVtMY8rCwXyjDb0Uqh+bE8EB5nBrjCFaxbC+KZqhv8lIrG+bBBNr5dwYTaHK3MZrNTI7I89ihgJhJ+M3R+JwuvXTAsZablkA2ZTM9umPSrwHuOOY71cJgfXuiUhaGlpBGIYTfskL2bObLjNiusZaaS2r51zMUaLzKNkaQ0ZCZAqo2YuNAuhnb4FGu2awo+EdHmS8+nIB5w1QI79tvbC0u/SKklgFXNWFPFwjrrmOS/0rNLIExDITO3q7DrGCdKkdUkXqpDLd4EFOWlQ/pSG5UPp8yjGpPSUVw1xlpxAYRPFct20M1qoHSRgEQjJlVleUgaBXZnZPXe0lx0/injIawI2q2C7LtRozGpj7Kg/6Mr5XVVkjyhHzv+PFSyFxp/ttPWPR6XR/L5AjxZwyvW4ymHHRpQDkjkC2FnGhfU8QVTJ1lOpvrXuKhr0WPlUpt1dYdNoaeNmzXguZetoCyXQtecADn31tzD84BMGUOQV7wsPKnCjkGUSyKWpWwQm6waglsevGRjJr8xjMBLEf/tbv4HnHnoAWxS45TxD7zqEspWgOYer07P4q7fO4q2r1zGzsoIgweCuE6fRveeQfebyiz9AZvYGQZgXv/ZEAn/wq102s1KqsOWszhl11AmvlC31k0JRWww4MU+BuMS6l6Y0TcHoyq08rjLOLpWR53NaqCymU2MibW4vPD6/EynMu3ktRzDyqGmOYZh3MUeZ/MlczBsImZZZ2xZo82zt/+YLRWy2VbOs0qa4PV4+L69wjpntbZNAZpZ16IzxhpaI7Sd37RXSBNtjS5H0oiqtj7Rj5aKNfYcWOHTAWZRdsXdliicAUSmVjObUqkqjvB0rfF8apHIx52iSRI/4XY1lmR5ow79YOIREJIKBjg6MEPz2d7TbnhqK525N4J//5fcxvZwkAPEy/TqPLTgwEsDhPUEc2R1AX4eHbeRGR9zNPuzM5ImJK4je8BJnr+bw07dTePXsMlbLYRx55lcMIKn+VEcql7UrM2amyPwnmmjlaKwZUHm1SFe/a32bJqzaKMhMvPMyJt5+wWbvhqJt+FpfCX0URDJV0vm0F5cyPmyKvlGoFT3U4uqgH4iFWjnGWpl3Z31UyE+aRmFYQEm0yokN2id6ypdtWwYKO6KBPzpbxvNn8hhwl/FoRwW/0l8yr1Y/nPPjzArzlW1D3LuJB9qr+J2RIg5FqyjWG5Nr1n8ZGvX0aYOSkRZ/lUDxyoYbryx58Pqy1/ha3BvGUOQAYr5OfpPjoVZEtrKOpdw88rVVxAkmHj4RxR/+bjd6RlghHDt/I4I6t7sF19nn/uzHa5i4VUCQNOL3jofwJPursyZHgSBhuYrXp0u4tqw9/upmqXK024NfOxTECPuzBNY86fnEehU/vZnHLR6jvjbsTnhwosfDo7agEP/SRJyTqviswvOjBXyfsR5sw4EDAfz2N9sxqHomGHM6wS9pYB+vkef85NV1vPTGOi5dXUd498N49Pf+CXzRBNbnJvHud/8dXKlF/G/+u/8tnnrm2QY9pjjDcfynf/LH+MEPfmibW3fsP47Tv/NPER8c4ViuGG3V5NTchbcx9d6bmDr/Do6PlPGH/8mAbaYbZF05lemkd18C+4v6RC5fw2UKpf/qOysEjmnSmgr6oyPY13mMY0xWJW1IhDsRCyQIkIOY3riJczOvk68voIXl6jl8CkOnnsDw6acR6ugkPa44ZWk0dTFLmZG8M5NcQimzQcDxHhYunwW7F3axP/2DPQU83knA4qkbnXJkUAWTNCwptMi1OWkSL6RhX+O4L9Z4wWd9ri0zYY65t+CR9yoSS23n0Jy0uaPH3XHhZFNtKBPkpVIb/nzKhx/OelEkv+/ffwRP/JP/Dr0HT9oEqj3I/muKAtJo8abp917He3/yP2KZgDBM/vd7tTK+Va8gQbpztcWF/9ntxyhlAH/Ah7//1OP47YcfNDfhCo7M9kUF1psK1yC6M6vr+B9+9FO8f2sS+3t78dzxw/jNhx+Ats/IF8vWxpJHGxK1EvhA2ClP3g7OPTeB0c25BfxPz79MWWcGfvKv3yDv+vVNyWlbtu7pX8OLjS4/HjocxNeejOHp0xHYfnQ1psdDNl3Frekc5pdKmF4o4RXyTZnttce9CAbabDJZefRRLjYLM35bE4PKzucMoP6UAOq7yKQFoFpxYkAAikSRA2Z8pYhRZlCblElwlQblAAHUYJwCEHun1qhIza8ZSEcT4Zh1rGQrmFwrYSpZxFqlDT6tSUkQwZKZm+DEj8sDnpC7bH0l3NQl3LASpWWqC1jxKMHIOiMTdcyFnOZSVFOIB2iQCOkKIKjCmutlHPDRONq57jszZToq/3bcvq/nGvd5TwBRs8gOWHKOBqJ03khTAKnRJzgOm02iG42uxT8S/uVU48ZcChen1wmgUmauprkO7Y8U82sdRBsFNUU5ZnBcdOtam5IZUGNe1B76p5Rl0qb1CRk5aWBdJ7MlpAoUBCm4dYS9eHB3J2OHrWGSqZzaSXlRZ3ay6+S1OfPSDEpdwfn7+Qf7Ev/o6ABMmTzqhkrFfyRkmWIFy6kio9ZDlaxsq4zJdNHM+tYIsLTxruploD2Ibu3hReGyxkFX3KTQ6Asi0TeEE9/+A+x98usUMNl92Ie+qDI1g4qhOlbZtCni0tS4rSsSuFhfnDGTuYXRywhV8gRQv47ffOxRtqvW7DmDO18oECytmsneW9du4NULl7DGuugd2o3Bo6cwcPQBM/NQmhd/9l1sTF5FJ4W7X3syjn/0Gz2IR9jOAlAfCMoRW5oHR8jlHevzbAOe5/KbmFoo4wcUAl5+L21ebaQelwaiKxbDcFeHjRGZlGrWSA4KChyf2nlczizkzUdfVd+R9kmA0UOQJADlDRJEMUrjrNlG3XcThLkJwmTa6Oaz5p2T7cfMWW6dfsqoiRKLAkOMpBECTjLrEMAxbTRphgEpXmuyRKBJwEcgSjO4Woit+62QBtkBYaI7mjXV4lxtOig3sR4CPz/BhsBPwO/jmGEks5B3ypDfT8DuJ/0LEEQECJjiZlfeFYuSlnkM4P3kvfP4v/zxd7BCQNrdP4T06iryG0kDIUM9Xpw+EjJX5dqsdrDbh864x76rNlHH5DC3/vnK+xn8FQWydy8lkduK4vCz3zIvfAZGGfU9lcsAnvq0xrOAFBvSFuWKHikoMf4RPRYjE2icOvsyps++YuYZ/QRDXyWAGglq0qYFqZoLy2U3wVQbMhQ21hkzFDjKZDitZFrSDIQp0yoGvFusK80yC1ySFpImaiwKONnEE+8F+LtAFN/Gq3IVfKmI3YEanuiu4Zv87m0A5SaAct03ALVWbsPlDdedAMoXIYDaj5h3B4CqbmA5O4fc32gAxUgacP58Bn/03WVMz5QRZzv+p5rt3SMApYcckP9TCiZ/TqBFNoQI25bdHHsIin7tYIjgyLEeKJQ3MZ+p4nqyghzPeyMetBNEa1JWcoU0UGoIa1cG8Vm1yws3C/geBfI8v71nbwC//+0OjPAIpvFZ2/0LDezfVQKoH7y4hhdfX8f10Q0CqAdx+u/+QwNQ2kfx/A/+GFifxz/5p/85nn3uOcRJOxRkmv9H//7f4/s//CHrrYquQ6fwwN/9Q3OsYACKNFETQ4vXz5tn1bG3XqEgm8fv//YAjh0IoqOdhEXEYxvk3ofANnYAVL0BoJYJoFJsIwKoyC7s72oAKMb2SBdiwYTtBfVhAGqEACooAEU+on6gfiFapa04ViZvIb2yaABqXgDq0lmTm+8GUOwy21WgNCRL6Khn1wictNZRcT7fikKVD/O+NFcyYY6Tjknb3e1nXw3UEfM4Mpu6fbOP3t3/lLaq/b4BqEcIoFhnCl80gHK0dVu2h5S89/3rF1/F6PyCOYH46vEj+MbJo5hbW8e12QXs7enGru5O0n2BE4GSj5c3KVckL+TJv86OT+JfvPAyiktLeMLdhq+RTx8hr7/J+nqDdfHTTQ86Dofx+7/SjlMEUT3d8hLNPKrBeaiU6ljbqJgjk6n5Ai5fzxFQFSm7OLKk192C7k4fhvqCCAVdyBY2zbX5JOlcy7+69ckB1M4yGjrk/9sA6q+I6DK2vuY4AVSPAagtzK5VMEGBaqOyRQbpInDyGnjqjXqtf9heUUR6csstF9Qyo9Ixz/tZUlntDG3COzuPQ5H5kv11Oqtlw7LCf3bOIyvQVLCi8HrcolSBqj+xe+c5Cd8CMQI0imLiTe2QNEeqQB8b2DZxFfDhtbwMmhbJmD6FSKajfOysTKW/M6i91EE002HmVo1r3bff9AKvNeurl61uGQTIlI+J5QxeurLIDpM0UzS9G6JkFQ/60J8I2PqkgXZnnZCZs/E3rVtyBBMKpE2gxqB3daZPGLFhPQtQjC2lMbmSZeepopMA6qnDvRT0Aga0lF8nOGk4JWZaTgvwr2rfueeIsA4R+byC81V9zwnNb93+ReH2PesDjJKn9YR+2chXcHMhzYGdwiiPi+vapK1sa7hk8udi//BT2I2GQyYAx7t68ODv/CEOf+3vsM+0Wf9zxPz7EJh3LYBdbnhgU3/WHk1rc1O4RWZYXZjA7z/zJL718EMY6EywrT224d3lqRm8duUaXiJwGp1bhNdLZrNrH/acfgYdg7scLYTLg0xyGVdf+gGS41fYr+v49Sdi+Gd/txftFPS08L8ZdKb60z5rOt9SB238LHCk36T8ujVfxNmrWfz0rQ1cpDAj9bp0kAJMTx45iN956jH0JGImeE8R4M0mV7GaSpEhZmyzvAIZvjy/mXcdGxesaU2mNCZUNEi0w7xplJrf5z89p0kXaUSaJm2sKhPGrGc0nrUTG1wKzR6qa6efqL7tDefU6IKGS6vWDXL86YcCyaXW7lhS7Fia1dvdLSbQjUiQAIngKB4KmZ13RyQMuZhvD4cNONleaAqWBaWh8hAsql2LZYwvJ/HCuQv44xdfRkvXEPY99CQ2FmexdOs6NpaW4UYJgz0+M6c8SeFnVx/pZ4eP35DnPTmrYP8lbVLd/fjNDfzp86u4enMNNU87jj736+jZd5jgM4BE74D16zL7Sj6TcvYYIzBSPTbpQoM6MEp3yDOCKoFV1dP0mRcw+dbz5mWzh/Lp13qLGCaAUhV1BoHuoGimC7m6C2NZAZs2zGVbsVRoIaBytrSQSYR2/lf/kWlbmO9op/9I0E2g6SLQUhpSbAhkON5Ir0xRcFio4IGOLTzTV8ezPRWbDf7RvO8XAqCubHgIoNx4bZlCagNADTcAlLR5pfrfAgDVqFeN0ZfeXsO//KM5ZDfqONAZwN+XoxOWk1VBnueYVL9FweQM42PDfpzq9yFLvq72kVc9jQXxeB8BkfiseJ4NRAY9YzRB39LFjqBJGYXvXsniPxKcBWIe88T3d77ZjoER3y8/gPK0opyr48evrOGlt9Zw5VoKvp5DOPbN30KC9FoTwBd/+B2sj17EiVMn8OhjjzM+hmAgiNm5Wfz5n30Hr791BtGeIQKKx3Hgq99GuLOLY7pmE1Ga9FifGcfM+TO48vz3MBjZwG/92gAePB42D2NG5G6rX774wO9JhMvlahRW8/iX/5EA6vIGWjarpoHa33WctEQaKBdpaA9iobgDoNZH8f4sAVTmLgD18NMItTsAqhlEU7X9x9LkuJktltLrmL/saKCkJdrd7gCox+4CUOIKon06z5N2rBLcnFt3NM1a75gjvbFJHvZR8Rp2Vzv2+uo4GK3hdEcFh2M1o0Ny8KGeqXhXl3X4C6MA1GLxNoCSOXjf5w2gnm5qoOS22xlHX1hg0lI+aIzOEySdn5zGn731DhY2Unji4H48e+QQHtwzgu+/dw7ffeccfuP0KXzz1HHyzKCBKPHxjxPc7Bv5UgkXmP4bo2N48eoNDG6s4/dJm4+wflTn329z43WXGyvkRacfieE//71e9PcRPKlxrU6Vkv5QJqd8q3V4U7MF04xWKlIsiDeDoKkVfV1+DPQG4COflbfR//GPlvDG2cynWwPVoGnWM0zwYJDGR1741iZGbVZEwKI7LHMw2S+2GCASSCLYIwMFQREznKrgxkoB15cKGFspYmK1aCZ7ur+crWCVBUnzhSIFFhFfBXNaQWYuwuDMmGr9ijZCJbiRW+yAlwPOi84IhQvGPgG1dsfT3L7uIA71+nGsP4hTBHcPDUfw8K4IHmV8ZCSMBwaDOMb7h3uDOMBn97DS9N4QgV4/ibLWImnfITm/kM21rd9qNISyZ8BIeVQH5X9nY187NQYid6vyFrSar0Lusuc3qphZr+DWagnjSdbBchE3lxhZF+NJpy6SJDIFNqZM8aR5+suzk5hdzVOgk9mgtF4yc2lDgmXuJYjqbw9iIBFEO8seDnhMkFGHtnwwDxrsTUFTR8Vm3UpTJUcNh/piOK41TDzKm16jOBZUomZskoed95pRzzff+eJC82u3w+3cOEFF05h0ykzhh/2kkwDzcH8Mj++XY4t27O2JkEBLu7bFupYdbAWFAoUfEmAtUIwP7EK8b8hMymRaZhWi0lkB78rDndn5TEF9W4JYnoRBmigJ/9KyyHxNHoVSc5MkIkVsEGSp78mz3r99/mX8xZtn8Pb1USRJtMKxBPY//Ax2P/ikrWPxBMMmaMuMS1pbOTjIrq+hyDJrw+bTh8NscxJAdWQrixXSCQIfvGclVl7YrQTO02T+F27mTOPxHQrtU4sETwTu4c5uuPwBFPM5dEVC2D/YhwMDfTg6MmTOL07v34tnjh/Fr55+AH/n8YfxG4+cxq88dJL3juDRQwf4+z6c2rsbx3aP4MjIIA7ynYODQ0yD4GJwwOJ+xq54wrw0mTZVXgtaOUbDPuzmWB4k0etq91nsVEz40M7x3JHwooO0oSPut/PORuzp9JlmZ1dfAPtHAji+L4RHjkXx7a904vGTMWRym1jdqLE/Of0qTGD0W48/gn/yq1/H00ePsD/txmHmaXdPl5nkxYJkDOozrDTVu4FBok0xQo1BMRp5JpS71neu38S7N0YxvbIMf3sPevcfRefIPsT6BlHKbiCzvo510o21VBUbWUfwlHlfOEDAQTorwix6VCOTlxnluRtZJElTW7wh9B84iihBkzw5yplEtKvXvPFpjYWfYE/26rWKY7boAFSObqbv5M+DEEG3gFeifxCZhSnbh6bKutY+KbvCzg77mpTSehRp3KPeLXQHtgxYnYhX8WR3haCnjCd7qjjWsYmRKNATlvMbgvVNFzJFbdy4hblkDRPzFYxOV3BtooxrkxVcnajg+gzp5brWKrTicAI4GndcCP+i9oESMJPXwSnNTDe98LV5We4E5MZc46a+pU2My8hVsjwWyHxvr4EKf6Y1UMrF3QVq3mumeffvCs17H/XM3UHPNp+7x/usDK1/1KaSN8a18WQGLdUWDMW8ONztRV/EMTGVyYtmjfvCLjw04CNPdbOe2mwNnZKbIuj64WgB//P7aSTzWgvTZjKEFviLd6qvU+7ls/p2M09K06HxWjN1dpYC1VIFw8M+PHg0jF0DfgqQTEAP/DIH5i9LPj81l8PcQgFLK9pY3pFpYr2DaB/ZT3q/ZF4552dncPH8Obz40kv4/ve/jxeffwFjo6Oks6SvT38Lux5+FqFEh7l1tqoiPdB4lla5QuF88cZltNXS6KJs09vpQRejU4lOVu5LkMzEMsvsW+tNLpgbc3nhqyNsa6C6DQBJbgn6QpRLtC7XhVRxDYuZGXzkGqhGEO+UubXDO3MGIjMEUtmVeeuLcfaL2174yA+ZJckz7HIGim5l3Xh12Yt/fyuAlxe8WCV9kil6X4cLjx3xMXqxd0CyhCbZWpAqkQ6lWvFe0o1rabfjpIs00UtaaHNvOwOvdUvV8FFroIK/DGugPmlgHk3eZB4XN9IYW1jCtblF5nkLp8jHd/d0Wp7OTUzh6swc9vf1WpRJn024NsZ3o8T2915B1jg5ymg/OncJb1LW2SSYOsn2l/Ypwc68wgZ9AR6MEg8MDflJDyjzHyYvJhgyjzN3BEeJ4qesGyFDUzVLJhbbjoRcHCd+9BAHJIgBvMQALrbZuct5TH9aN+ZWxkZoztg2AdQqAVSFhZCGRt7dtPBTgr4cBZQooMqbjpxBKJcSQmRf6CwcdszdpDER6IqRgLaHBFq8BC+sBAo7u+REgYXZ3x3AQQpGhynkHCcYOtEfIvAJ40hf0O4f4O97u3zYw+eHKTRJ06U0eqIkGAR17SFpbdzm4CJsThscQGTmbvx+U7ukmQYPpUTlX3kUCLS8M68CG5qFkIZLZn8aRFbxfC5DcLiSJUFcK2OUYOjKQh4X55x4dTGH0eUCbhE4yjRxeqOMuVQJi6kyligcLWerfLdK4FSx43KmiqVMDQvpKrS/UZh5lR4gnS87fIHf1EzuBq/lxjsR9OLErnZb48OfrJ7t2Ag7mu4DQZ1IQM3LOhDxFkjTBz7qnb9uQe2kdlP51IZyj95BYXtPd8RA1R6CqTj7ndZQaT2Z3LivLsxhyTYu3WAdtSBEwdPLgSlC7IQ7BsTnFsy7JAmjbLltbQ6Fb92TWUaZ9+TdbiOVxvTCIq5OT5u76SsTk1jhvU0Cir4Dx7H3oafQQ+E53NlDoqM1QnrfTQbTasS6yDIVc1nkUym0h7cw0h9AiMxFwh6LamVsamdUOPvLP9J4lCkAXp0s4sWzG/jLl5I4RwEov+lH38GT2PXgYzZ7KkYnz08J1vOevj4MdXWiOxEncXIbuPf5vDYzJm2fXKbGgyF0RMPo4zODXR3YRSCyV0R2oJ/AZJDMYMgcZ5zYM4KTe3bh6K4hMwG8SIK8mkkzT/I4WWdaFLT3BPHEiQh+7akEnjwZwUNHwgRDYTx6LIJHjzLqeNw5Pmb3GSl4nWZ8UK6QD5C2MB4aIciiwCuPPO9cSWOKQlorAYdmyzRZ5NUCVZanvyOBaHscHlacY8brmMI59WdN6gSeayLIqUyBYjfWUxl89+13DPjKVDc+uBv9h0/CT4CjtV5Bgh6tQSqk08ik89iQA4b1ClbTct27RSBFmkm6JhNerV+7eJPC7LUs0qQfvlAMvQePIdLda2aPAlACT/JwpDEvE0iB8kA4iqDWlobCFgMETdGOLsTYd7SgWW7PxbiWRy9j6caFbQA1EqrZOgD1Fwm8Mjc0rTdpiYt500aVAQIb7Rklcxc5gNDmknIBLG2R9lB5uFNAq4aDMYIr9sM+/xY6vLDNVTlcWU289m3hMIHTM318tr1me7SkKi2YyP0iABQB3zaAcpEWkye4vIh4OwgMgnzKAVBVcyKRQXkzb2PmswEofV3xo95rPGMH/lFmFVWJkuRE08nr2DhS3ThR9yRb2TM813E77rjWb813mu/zqM9skS9OzhZxgX2uUtoyN9FHCKC0mb7khabMoElHP78viw0FF9NIFTfx3kIZ786VMb7G8cR72hxdTii0BkEGnGK74r0SrSQnOP+UvVazTplLVfHuTBkTqToefSiKZx8m4I823JiLZf8yBhWAsUx5IUMAlc+T3+RrmCeAymbkdKpAut2Lrr2HzVumJlLk9KVuG2GnWM85tMm64NAJ7HniGxg+/QwFxAiWRi+ZHFbcWCW9J20Kx2zcaxNemfLV8usIBT3si14ME2Ra/7ifINM6DIxOOV74CKCWnX2gIr64AShNlIg2hbykRZ8CQGldugGoFAFULmca9gzBU3Z5zkaPXOsflxOJkOOFT0NCjbEqzXLKg58SNL265MZUmrxQfXmXB195wI9ffTSIBw54sWfATX7mwYEhD47tIW/r9yIeIR0vAtPrW5jJy4y51Tz0ycyvORSN7jPoczq9F4D63DfSvY8ASpNuDoBqwcLGBsaXlzGxvGIe+LQZ7uj8Is7evIVrs3PIEPSU2EZLGynTUJUrVUQpA3iZT1lDbIdG+RWsDhhqNY6TtRRevHYdc/MLOMjyP8jyH9isIcVnLre6cLbuQpG44dlHojh9PGQTBq2igfeiB7wtOV9rcuVtuCPBcUWsIfDUkSDPJF4QwIMmfEiHzMSvUP/kAGoneLLAzKpMTQCVFICiQCMzt6YGSkKrqTsJLtYLJBQcOBJgO8h993f5CXT8BnRGeBzRsd1r58PMuK7123DCiXJ/PpSQ+Z8DqhTl0U8u07sbAKmTqLGdBZaXP4Ek7TcVJvOS228BNAnQjikbgZFmQlghMhPcYN6k9Vom8TINUaqCWQKcmfUSJlcZCXhm1ssGbKRJUjmkVVsj4VuSL3k+L9AkTdp4UlolHQmWeNT7MxslPlfGak5gqI4cvymTxU0yY5mHednpNRi0DsfTqk3uWg2MrebK7GAFZAtl3q8jU6iYuV1Vs9lsDwlyYieazdU+SnIHLvAjj1d3N9fPC2pfzTo349/E0CyjtFLqm1rb1R312zooafB6YgHT6EUDHpMbkksLmBkfQ2p5Edn1pKMNYhpeCp1apCsw0kjZOahrfQ5BxEJrdxyX3xUjrs5sosNc5DShUCxgLZ0iAM8ixX7siSSQGBgxM4DhYw+he+8hs6OXgOynAG4e1igka6anrL2a6jXUSkUzc2jbKlNg8aI95rI1Ns64VUYc4q8oeUrjWEz+3I08fvr2Ol47n8XoHHtgpI/fPImREw+ja/dB+Mm4tYnh+uwE/KSs3e3tBFAdBo70fTm92DbRU19le6jMIvQCJJqVCpOgRoNBgtqwOV5IyCQuxtjRQeG6DVMrSbw/Oo7zBI6U/hHp6jfmKllPNEiMTeBp35AfgxTohijADkpwYNSaoqHexrER9Ux/l5flJy1JuG1/JW0MOzpdwhvn0zg/mkFhM4Du3fvhJtMWuF1l/SfTGTPb6wyFKBw6NE/j8qOGkJ4hO0SxWLJ9l37wznsYW1wxrVDnrv2swwOmcRSBdUBP3MCzhMh8voQ10pNl0ppURhvesi7JtDQXVSTNOD+axXvXchRSWC2JdnTvO4xY7wCrKG5ASO6OrZuyP2m2ViDKx/7h0/oy9hU7Z32H2HcEpCSguAgUtc5UQtjijYuokomFKHnsEoAiMBIDqpNmpaptuJlx4+K6GzcoGIzyfDTtwq1Mm7n8lpc+ARAFzdR2E/AMhQiqIpvYG9uyeDDOmNjCPh738/oAgdOpjk082FnH0bj2gNLml+QnlTZM3ncA1dIAUOx/dwGoaANAqV3rZOhV00B9ngBqxzu6ZF62B6cBIUYRLf3GoHFVkQk8BfQN8q4kedHiQhGz0zlMT2YxMZHFrVsZ3Bxz4o2bjGNp3BhN4/rNNEYVeX9sPINxPjfJd2ams5idyWFxvoD1lSLWyfM20uSTTFfeqdQXJUAd6vZhD3m5xrSyp7wr9+qjGhe6JT4s3jsjPsu4Qj4qfZ6vdRNxH+uUZSlUgRUKK7PpmqUjpxIqtqImL+XNT6aBWjO1yd+efTSGh46HCfbtk7+8wepEbURaLOscOT9iXeQLlEmKBFOZPLOv/S5JA/uG0EkgFSGQihNItZPGd/O6//ApDJ56Au27DpnTmoXrlzD21ktYuHrBtpPQpJ8mydamxrF08wqWbo2iZbNIGurB3mE/dpEuWqVKkLhfQQ3Hz2kCbmm1qYFqACh/HB2hHvYLOY4hSJIGyu1nOzcA1F0b6TYBlGixPCw3g3iyAJTKLw1UtVQwD3wZAihJSwnKhscTBFBBx9ROoLy02Yr31z14cdGHs0mCoZqL/KoNDxMwPfdgAE8c9+P4Hh+64pQpCfDjYQIkng/1uDDQ2cZzypcUsLUu89ZaC5ZzMI28Jo86vHJEoGp2Gl1/VQ2iTzsBVHWHBupzA1BDBFA7N9L9okJjTJvcwn8F4oAcQdJGvkA5twJ5BF7L5Gz9k5YaqDjpPOlRasNAlECz1kSFyPcdAOWU246NU1vnzrCWzWFsaQlv35pCZW0Nz5LznCJ4ijIP4+w777g8GN9qQ5i8/JtPRnFkXxBeYhGbdvnQri7LnBZ4SEMCxA/BkMeO8uop3tZ8RgRM9KuHMkLbt//rT66BuiOwQCrTTg1UiZWjCSoBqBBP9G3RdIEouTKX+Z4A1L6uAL52KI6HRsI41BPgtUzmHJDkaIy86Ay7EG8AIWmKtA5JJiIqkBpK414gSBouizzXOKoyEt+gwnsWaw0NEgmV1lXlCIAyBDHa3FfmgvOpkpnS3Vwu4LriYsE8B17l8QqPpjUiKJqSQwsyIh2TBFICQzeWCrg0n8OlhTyu8XxipWxAKctvSNhUx/CxI4d9BHU+D+J+CqlBPzopxPSGAhimULgnEcOB9hj28jgSj2AgEkaUwnm2TEEpl0OGcXE1hbF5EkOCJ6FhOYmI+CnoRfzmKe9rx/vNfbjWP6nH3U+a+Nc5CEzJG6H6kZf1Ki+Rxwfj2NsbsU18KTmae/Pk/CxmR69ihsxJrsU1W+/2es3EyRbdsz9+nlVuBNMaUaZfdXPHKpto3jWnCsFEh4Eojz9gmoLu4b0YPPIghghg5CgiRELcRsHY5faaO+p2Ml5tpqpd7eUtTmtf9JvS3JidRJ5EqVSVmYKXwINMi2VqCjo6ykROG6Fqw8wfvZXGd19Zx5nLGayXCCj27Mee049j10NP2matCsq+w7zHsFUTOAuwTnuwm0RSNSXgdHdwzH0aAL4JrnZEZUQ24PKCd+bGTfyPP/wZ3rhyHVrJOXjsNEZOPmLakxJpzNTUhm2pEAmxjlzOWkaNx+YeRM0o2qAo67/mPe1PJG+Dqv6NbB0/eH0dP3xrA+upiplzHnjy64h2dptZzJrWcTGqwI7dPtuGY1wAvVGqxvF2UJ1KQyXba61Ze/3KNVwYH0dhqxVdBE8du/aZ1tDlk5t4Z+ZQwKZ9cJcBIFaoObXI5yi0UnAdmylhgcKIzPvkGfHSzRyuTRTR6iP47Os3MBbvHWQ/6Wb7R0yTpODkjH8b9W5lIHh1eRzvhgJXThBsI01h3Uv7tLQNoFoMQLV7Nk3BsU7wJE98z8+78ZM5D95b9zL68O6ax4STc2tunOPxAq8vbbhwk4KDQNU6wQ+bxWYwAxRotMu/dvLXHlNHE3UCp00ca9/ESGQL5GnWLhJIBJruP4Ai6P0YAGpTGqgtAqhy+jMCKH1VsfG8BpYiL9VkGhZ19WkK3+VijYJ3FesCI+Rnc4tF3JomHyMwevfiGt56fxWvvpPEi28s4fnXlvDCG4uMOvL69WW88DqvX+c1z1/kUc+9+OYyXmJ8+a1lvPL2Ml49u4LX31mxtM5d2WDaaUzN5zFLXqnxsUZAk87X0Ev+r/2gWhv5bo52cwnC7EseyIqukv+uZ4tYWC9gZi1nWv8ix22OIEJOpGbZp8fYt6WdChOwD7Lu1PZmgk4+f3mxjO9d53u8eWR/EA8TPPX2iQeqcvRt1d0vb5CWTEAyV6iZWZvWBKp5U+kqUskkheVpowHaizAQ70JsaB869p5Ax75TiAweQIsnYFtHjL78Q0y++RPkFm6ivE6gsTKDjZkxLGmPvrMvIXnzPFo3C+yDfhzaF8DBPQH0dGmChpkw+8j7FBp9V46KtPfVHQDK5wCotlZn6UHQF6ac4zcwlW5qoHYAqIgAVN+w0cY7TfgcAKUJLnlE1USewFO26cacMuWJRBXDwTrHq8YzMJVtxc/mPXhp3sVvEfSEgVP7+Nw+N3b1sR9r7SP7dp4yo9bIaJ2w1u2XCfAFlBKRVoz0UB6LtWFlrYK59bppoih/26a70nTZJh2q6kZ131835g1aLqLxhQUHPGliThYmEcommhBtj4RwoK8H/e0JM3vXZGmZ7SMTd008qq27yJcODwywzWXd4/Abp6Ju51fP6bfZ1TVcnZ3H5YUl+HNZfGurikMCXSz7edbHW5TJNljeHrbHM49EMDzgs5Q+POyoE/EMESvRDsXt+mLZeF9jtZ/pHtkf+HROJBRup+l0iJ1e+FKptDmRODkYMhCldpMwlitt4d2ZLKbXK/B5PTjWH8Y3CKB6Im5mykluOzN356pRjxJyKXPYINAj29ngic4leKmCTVCqaV+fuml7UgVpjdj5SbBlCiCwZYITE5OgxP9WV7K3bgpOlh6/ZWW1cgoMOaYq6syaidRTWvyuPVG0CE4z5yF2gADBT9jjRjs7Swdje8CHhN+HqH5jx5Kgrs1wvYzSOMnkRyBTQpW+N7W+gbMzc/jTc1fw3ozsdikMMK8qW5ggTE4jjg3FTeOkc7niFqCS2WETpSso61+Gjw63a6tx3qg/9SV56RMQnlot4JWry7g8s0YimmeHdqOjuxdHnvwajj37TQwePIZwIk4CSMFWneZzCcwH0xJgyG2sYXlqHKV8zmbjFNQX5GpaQq06jW3yqt+Yfz0jF+ABAqdoR6d5XmtpmPDJEcY6Ge760rwxmeWJUVx54a+wPjfNvtuGbz8dx28912FOCiIhrcMSiKhicr6Ety5l8dZFjuG5HPI1F4JdFM73HMYQgVswTsGe/dj2SBKlYe9bGr+Gyz/9S9Qza9hNIv6PvvYV/J0nHrZJBc1IfaLAzuwm3ZDZ4nffftecZFyenEKlleNsYATDDzxueZGnvSRB29ibL/C7ixjq9uDvfy2B33gqbjNMAkg723x7kOy4KQFN3WBxtYoLYwX85YsrOENG3+b1o+/AURz6yq+ZQwZtkHvr7OsGKDQp9MD+vfjH3/gaHtizC1GOeRFbudq/V5AZYyFfxL/62Yv4szffxvziMvwUCg6wT0kDJQbawXJ5yWQ2FufYBzasbzlawwI22IbJqZtYGrtma+LaWh2PktpzrVAoE1S60bv/GAaOnLLZ6m5ptQZHLN/qO3dWAkOjHrZv87pZNaqM5oL0C3/5b3Hhu/+OAm4J3aEWPNdTwt5w1QSF0awf59JBFJhIi5nyaY0q+ySBmABqmfRY7u41+8xmYtiCm4KJBBCtF9B+UiHXppn7CUQNUMDpDzrerXSt30R/xS7kOliOI15c8v4CnEjcdmP+mrzwbbaaE4nBHW7Mq/UShaO0CX2Z6griUfe2E4neT+pEQp1RHxeTUBSPohCXzRFkaFJvLo9bU1mMTWYxv1TEarqCNMdsnkBGnjBlLuVo3Flv7NyahHQzTZnSafZd/VQ8WPxNa4ql2RG4l7MP8UbxXfEf9WUBXfFN8VfxUQU5KFL2jP9SGPcwjd6oBwd7AnhkJEJeH8KezoCZ5Evjz48jnangJ1fX8fy1NZy5tU4eXYPHwz6mdOUFs0HTZNLXHw/g5FAU/3/2/jPIsis7DwW/NNfbzJs+szLLV6EsgIJrmEYD3ewmu5tqiaIoinJD6UkazYuniTdvNKP5M78m3osXExMvJmImYp70KFGkKIpssbvJZjuiG0DDA+W9yzLp3fXeZs73rXNPZlahgAbQAAiTq2rnOfeYfbZda317r732b9zfh1/ZH+f7nZY3uUN/frKMnzI88EAUv/3NfuzeTr4V4zcECqzy3UpXCj+BxLJvMc8rqRqWCHpXkjUzh7w8SfA7zWtpIBDpQc/gEOLap613AB4qpvIaWkwtERQs2J565XwOgz2reOJYGIneblQkt2aoyM83WD+rGOjrJmiiIrs7yDIKIE69y5zjmPKkMvqYyof5XWO70V5w5wh8/8OfLuPUee1h1cBYfAf2DRwhL5Pe2I2BGPMc6mV78lInunpvL3z3ciLBd7Vpe3JuyvYczC8vYPbMG5g79yYaVJA1M/qP95Tx1CABi28NF5Id+P7NDrw2t4qrKW3r0iSwWrVZJr+P8pTlpH4ir6H9cS/GtYRkZwRDfX4EAx6bleqLaekDsJhu4rnjFcqLKm7MNXEsVsNv765ib7Rp31JzZPcxHiwnOPObnEi8uxc+lhvlquTbB3MiQbDMOjbe/5GRE7c5nOJ3WkyvHEOJL3goA2Sqd+rmFF6+dBnTyST+1qMP49nDh2yCQbqznzrzxmyPo+NvbpYCgeJDb16bxIsXLpNv3EYf2/7/sVXDEea9yDz/cZcPf+rzUy/owAP7gvhXvzuK3ftCFD73lsPvnzbK75cGUIaK+V8A6iIB1CUCqHQ6ay5Hj41HyDDVEdT4HFvlU9N5m8HpoAK6byiMZ/fFMdbjM7toG+G0ePXHQaCKXoWfJrNcyMlMroo8BQJFgT2xuXSFfFVpet5MBqko1dhRNfMkRVijBTbSzGsSJhIKek4fUaURlzDoqE7TaQu0w4FOduBODPexc5Dpp3JkSgtNXJumcCIgk6egcSLowVDAAFF/OITx3hiFaMCAkrz3yUFBUOCKQcDJAUsO0NF3tYhcJNfJlxaX8dKNKVykMnVtOcnjCtLlss1eTfSHcWBbj5maadZpME5gRuAkgaQFjk7epXO3K2eL3je5rUklKICsvqw2XqLiN5uhUJvP48TNFK7OJLGcziNGhXfHgcO47wtPY9cDj5H5HYA/xM5bbbydUW001fdO1jw7UC0WkCTAKWZTFJxVa+uOu2mZs7hMUQoSFY6gs57FF2aQKRYBvDzAqV84G8C2kE8uI7eyaOaImcVZzF06g7nL55CZuYFt/d04SiXlC0cito7gJoHT9GIVs1RWbs0UsZhqojvSix4q92MEjn3bdiLc22+Ll/Vt7Vklb4FSnJMEfZee/z4BwLTtgfTffO1Z/M4zT7GPtddGKINuMW0uH40CuTd4KrChvZwuT8/i9UtX8aMTp3BldtZG9MbvfxQHv/R1dAejpuypXLQ+bOXmFebrLDK3L+GJwwF8/akBHNtPJS7htVmoO3GNvqXKdk7Fs0TPH8/hT55bwfmrWRTqXgzvO4jR+45gsO0SXOW3cPU85i6exiK/519r4v49e/ArDx7FNx5+0NZzqW6UV5W/yFFWO5AtltmO5vAfnnsez50+R2C0iqE9B3HoV34diW27EGD9JUa3WV3KW16egqLAepOioDzWCaKUT220KY+KWSoJck1fLRTh9fsQGxgwsCdzymj/COJDI6aE2awjv6UBISMnq3dS+9YGOQBKawkEoM62AdTQOoByvPC9teLFG+kAxsa82D3ajQh5Z0Km1b0OmNQMpsBTuQry8VUC81Uksy3y1VVkS7xHIbcqpZ3PaAvWiIdgyrtmJoJjkTXsibVwf2993eufHEj8dIEAit+9pX2gvB8TgKoSQGXbAGrZT5lCAOWLYFtsL48EUKCsIYAqNfMGoHKNpfcOoPQRQzM8ttuh/H1nMlSGbUapgKm5MuaWykhla0gTiCzLjC5bN1Ch8vOSJ8hio4fKXX/Ig76wB4mQF9qY3OQbAYizxpdASjKIRw0aSCapnkxZa8tH9SkXQNnAowK/IS+5cjOeJoizNbz5GpaLBG4VykamV94W9Q1ZkwzLooS6gADUWNyPh3fEKF89+IsLefzscgqXppM4NBLEbzw4RN2h22b85xjnteUyzlJnkMl8nOl/eCKCL+7tweO7etDR7cVfXCziZr6FYLwbzzwZxzee6aHSyIy069mq/pes84+cVMVMo3iSZqGS1I80IzM9V2E9Vy3MzdfZV6gjecPo9gXNdNy2V6iV4eusETgB9x8M4/B9YdvfSQNf0nU0i1UotGzgSOvJEnEPYlHqI+7+T6rcj5vUtvhdF0D9/reXcVIAak1e+AigBo+wjxHcUUcUgIqFenjeBlCzBFC5BXRS0d7sxjwsN+aNBuNw8iNeVa9UkF6YI4CaQ25pFtOnX8c8AZQcvmg5yG9tL2PAU8aZhRrOLq/iYnINS+RBWpYhnq2uZ+vA2SfY3I3kUVr4P8KylBOiKNtkLOLFsw/34tce77XNzjWzdos64stnq/juiwWsFovYF62g11O3AZ5+vjse7cLe3k5b055pdOFPCaD+fEoAqogxypin/tm/wdD+Q+T1GhxVtsSvJbs1oNrA1MmXcbINoMJePwFU9SPxwmfYun3uNBgRr7in70J6xCYajJ+wHCmzkqkMTty4hefOnseNpSX8k2e/hF+nnNSMoqZ3mgRblj6+dy/SbJZM/1+/ch3Pn7uEN29PYyCdwv9AXqtZuAzf+8NuP/4Ly0Q87BHK+3/1uyPYuZ8AivLmnUm5dL/pHE03ITkwznLD4Fxz6QM5kVgnxieQo/8y4VvRGigttmfDVSMbJlLXiLaUOq3Z0OiVmK1M6NSI5eGtL+JhI3L2K2J+mT4l0E24g/qleNyigJCZ3MW5AiZXSlgis14p1syjnRwuLDGsFHRN3vsaDGQ4ZOQFNsC6NCWNchIcaVNGbejYF+8yUDQ+6MHOES/2bNOCQA/2j3uxf8KL+7Z7cXCHDwd3enFktxePHPDhPl5XBylX1zA516Qy0LKd0Q/1J3BkIIFxKkt7E704PNiP/X292NETx3AkhF6t5SD6D7Dy5TVPirnah0CUclqiQqQZp1du3sZ3z13Gn566gJ9fv40bqRS8jH/HQASHt/Xi8X2D+NLBEdy/I4GdQxGbdRIiVxwChMJN76NvbNEvIBWlylMdWorAEAX/cE8I8ajsaT0GzjPLy5i/dRO55UVUijkq+qwTCjiZ1clMSgxvndS+PwCp74h5CgTJlMGZcdId9T0xqE5bG+PzB808SyYA0f4hBGNxSwdfXW8Y1l9JxqSYNq2D0gyXZqrEKEoEaCtJeZgpUbGVN7QyXjiewVtUdK5NV1BqBRAdHDGnBNsOPmB7C/UMj/G7MfPyFu2T+9yqAT6NAmqUtJRJoszftUqZ5RfDUG+P2TlrXwqHmSu0C0cHA08OacpeQXtGXZmdww/eOoUfHz+NazMz6AiGsfPBx3HomW9gzxeesUGZSj5nZS7HDAJ1UgILqSTSmTLzU0N/TzcGerzG1BWcYnHKxilPKsjUzNW3b8zWCKCy+OmbGdulXDOMEwRrQ3sOIUBQI6ccjMRm+gSmmsxfnuDx5sICMhSacrUqoBgPh6yO2l+w/Ig5n7s1hR8eP4WTV68jQ0Shchzcvd8AT4xlHE30I0gQJTNRrYNQHSvBAsDal0rtS5sLxwZG+PwowomELUCODwxiYPtuDO7aj57RCWsL8cFhc36itU7GfNpFrvQ4f+4iXdt8XTyL6ZbZoGbbFDTrLi9qO8ItAy4yY7uR78CtYifGh8lLyS8HqCTsGvXiwX1B7CVv3T7cjT1jHgu7R8l7+dy2vm4D7VpHMMbjSB8V/oQHUSp7nhD5Let1seHBfMWDTLXL1i2M85uSF9pnSq7S50pdyMqEr+tjciLRvNOET6Y4fir0MuELuCZ8hPfN1ToKNXcN1Dt54WOEilQamxQ2/tbeJFkCprmZoq1HOn4mhVdOJPHTV5bwl8/P47mXF/H6iRW7t0xQ1UEw1kv+sLM3gMPDYRu8fHx3D57e34uvHEgw9OHZ+xJ4iuDjEYKXh7bH8ADByJFtERzcFsaBsQj2a2/GEcowvr9niPXF476RMPaPhHCAx0OjERwdi+IBvvPgeJQhhmMTURzdFjXnTXuHQtjVrxC0NcwaGJXpfYXa53ymhsuLJZydyePcbBHz7ItTBArnFyuYy9VQrTewk+98YVccTzONX95Pmcpv7eoPmBWLTHBT1B1urJRxgXpAivm9larj5zeKqLHOHzgQxLFDYYxPyOSaZUhsuql0PxXURVDro7zXjJvAjtze9/eyLzBIbwl45YylhrCnhN4Alf9oDRPDnTi4J4hHH4jhq08n8PDRKBL9XoQIVqMMA8M+bNsexNh4AAODBNCRLsoolo/x//aHP25q8x8BjSWZ8F2W50HHC5+Z8JkTCZnwdSEciBDs+9k9OpGtJrFQmEalVjQvg5JDvWM7kJjYDX+EfG2NOiQVcYUutYG1Tvajisk4DfDn5XGWgEPtQYPY2kz9LEHqd6/UcIIAdVmDD+zHmqnRViaBgJ/1weDzw08eLGdBXeRFGizJlVqYZr+7PlPCzbky5UXDshWiviuvqDLzXUhW8drZDK5LZ01VcZpA7fRiA9dSLUxlW/we9YfaGvKNDlzLd+M2+YhM+OTgZ5jgMBDvNxndSR1P3lPJJEy2mQnfwjQWLsqEr2gmfIdXmx+6Ewm339yz/9zz4ttJfVD6u+R8B/UlOY0o12q2FqpO+XH/jnFsH+izfNk2GnpJBfkOpAEexbeczWOeOvPtTBaeUgkP8X3GAm3RdamzG5cZNDw10OPBg4cj1o+svf/CdG88IL3JkqI/dlnHdmg/96E6kTAAdfOKrYHSzIwcOwhA2SwLn5GSn6k4TiRabNwy7xACj5LJxhn0jAra/YSUPYENjXrJtffV5TIK1ToVkxYSURZOzFnE1x/vbIcuDBDgaDHfUEIL4SmUKYzHBzxkNF7sHPURJPlwaJcPD+73mivKp+8P4JmHQnjmwSC+cChAoOQ3LytHCJwEqLZTwA/2Op4BNSqtKdzlTAvnb9ZNydJeUf3saHF2MM0waaGegIzSLY92qmwBR5kjWENivpzg5DJfreHCwjL+8sJV/H9+/jp+dvUGitoAj+WnjV0f3tWPpw8M4dlDwzg80Yt40GdxmzlFO852VFv0EZGKV3Uqs1Ct7ZugYjDSG0YsHjVzgHReI13zSE7f4nHGptgTVFx9BC9myrbR394/tfuERmg0u+Ml8NDMjsCJ9iGSch0MEzT19dv6pvjQKAIETgIQBpbUPjY3EF3iPynf7F0o57M2cuePRPmOV7dNSS6TMc8uE9gvNFCqsD0LkMRjGLvvEHY+8hS2kcH3je+ydWCaeZKpmRwdCOhp5/sG+YG+KhMEmRlq/VaZQErgT2xylMp+gmBKAMdNnb7tAjyR+IryXmF/eO3yVfzJS6/h5+fOYzqZgicQwu6HnsSTv/Mvsf2BL1jaBdYchxvOKJZcc2s9j5cCMLlSpDK6bCYW2svB8Vgnd+2bv+4c1M9vzFTxnRfSeONcDulcE16WcWJ8J8YOHkMfwUmkp8/AiMCMNxCwuulgnSiCGsHiwvISzt6aZh46CBD6CKRkLqPBk04zT0rmC/irE6fx7Zdfw9xy0gDsxP2PYXjfEYRiPQaEegh6upl2q3+li/mRAxDLK8t3lfE4LtGd/V50T/WvepHHLjmPkOt9pa1neJR1FVvPpkhxbv79rsSHHQDVNAcSDoDS7JCzBirqWUWdfWGq0I05Ap0hAqFBgifF72OniVIJVt75ujVJ8XrNhPSEO7FtoJvgyoOje3x4eL8fj5IHP3nYT35MXrzXiz2j3UhEOsj7O7CSW8OuSAvbI6tUgtYcAEXlQ2ugspSeHxeAKpsbcwdATTM4AEpyIGEASm1ce5Y11uoo1nOotkpm1SAA9aALoJpqe4pRQJ7P8/dqfc02dbx2q4CX31rBd340i3//pzfxB39229Ylnb6YwdJSBd18dVsv4yKA+ZWDffj7j43gd58cxd9/dAS/8eAgfuVAL54gGDlMQDROUNUblNdLtT+pYU6/kjy2QL5mgd+XKZkTNp2798nK1F8cOebIZsk/yW594zBB1uP8psDPVwnafvUQAdueOPYQUI3E/QRTMs/pNLP6q4tlnJ4m+CPvrNYaZt4px03nqGwGGOdOeb8KebF7IGSgT2BK72tbkyuLRZyeyjPkkCFzCrGe+3o6yU+6EAt3w8dvSOdweMlmjvIJJ9ap+IX1l1A3eqk/xdlvNGu0kwDo0L4QDu8P46GjcTz5KEHxUwl8/dkEnn28B/cfivB58nxlVooi68sRWgwC6go61z0e/lpJiWQa1gHUuhvzVcT8cQdAETxplt3cmBNAaU2U1kAt5WfMC58YiEwZw/IO2jfI6DwESXmbdWrUKXMa7HvVKiqlPK/nTM7lF+WFb954WJ6A54Ta0HyF7ZHRkX/KaVEiHiFgZRoom3op7+Jaix4JbYQoeWk8jGiYfJX1pFlbbbh+Y7aMU5fzVm89rLOZpSpOXsni5dNL1BfLTN+q6QqaEV8icLpEEPXz6QbOr7TA7mwb9ObrnagRXKx1+cwZVJPplCyVDuFYm6hy2feoTwpAzV86hRJljbMG6r0AKE1pv5/e4PYhnanHt8ka2Qcg5l8yQABVfCBGvXn/2Cj1XOoB4invoV26g54F1m2awGlyJYVmPo99TJ8AFNVzzDDuKYYyeUow0mVr/fqJCyR/rQzv+R3liaF90EPGj43f8ZeZA+u6brvnxDUfphMJF0DJq9TdAErMVgnRepIShQQPfM8xI0iw0cnUT4Wjfu/kQMl0FAcprrfY0eQRT41VM0dPHvHj4QMEOru9eOpoCM8+ROZNofsYhe5jhwN47KAEsc8A0UP3OYL46C4PDuzwYO8YARVBlUBWDwtYO92znVln0PfaX3bLi8S0U+zIzCEc6MBSmgBqUgBK+zPxGpWjEBU1rXmSiZ4qOMjzSMDXjmuDVA4BPqvZp3PzS/jzC5fwe2+cxA8IoBbzJfuG9rD6wr4B/Nr9Ywagdg6xM0f8trZBpPgctVPltEUfF7ntUcpRiMxzm5ycxOTi0o8sufBSKo8cFWdtelsr5qm4BtE7MmZgxxTddjzvlTZqd+NMccksL9TTYzMUUQqPMJV5zYh4DFw5M7ly+yyyv/qt4JwaiSGLaVULBdRrBDtkygICsaEx8/IUH9yGQLwXETmn2L0PE0cfwe7HnjUTs0hi0Gaa5JAgMTyGCAGUATZ+xBQzgiaBsAaFgdbsKL2NcsEWvqayGZQIiOSWfLy/z9Kj9IrcFItf2KbP7JTX5ubxn194Gd9//QROT95ChoIwTjDwxN/9Z3jgG38XsdFtDsigYqBROgHDWrVss2AiuQAP9vRSEOXNDn5yusT+W8eOER8SMYfnKEgp1Ddl9rvI+29eKJrjiMnbOYtn2+FjBI5PGkiNML7e4W2Wb3liFGiTU4sIBbo86FUJFpUGmWNMLy1ZHrRQdmKgH10EvLfnF/DHL76CF86cx3wqY9d6R8cxfuRhDO2+D9H+QcaVMI94AslWMu3Go5ksrz9gIEvgcI1CVoJW7Uvl7xSlGL9WiXZYGuMDQ/ATAMrhiJjTRjtw+Ny9SO3lDlLc/LaUj6WrZ7HMICcScmO+M6zF/WuoUchM5bswT2Ax0u/BCPkrk4hwUADIAZCO6t2Osv1HV3SuoE2aOwiMxAfl9CMWItgljw4HujCbbOH2XAN7InXsjDTh53M5Kh0y45srd9n5x+bG3GagKKgFoMoeGxD0d1Ph9d57BqraKm4CUBG2IdUFIyOIl53M/HwZrxxP4vcIlv7XP5rEH313Cj98cR6nLqUxu1gB1SebFfry/l7848dH8d8QLP1DgqZvHunHF3YSpAwG0Rf2mmmeRmndWm43G/vtmLI5BeFef/9kJaDY7J97yYlv43vqw9rnqYcgSLNSDxPoffm+XvzN+/vxNx8YxEPjUdtEX2xKa5NzZQJNOcAguLq+XCZIKmGQ97UHo9piggBw/3AIOxIEgyGPWaBMp8vUB1aR5fmVGzm8RMCpMpSzjomxkFlvdLAd2UeM2un9pJPaLDPN7maew2ICUbZHnbOZ57aRAIYHvAaYgn7xPOVLgfl0s/pJJlUo0+kCqA035i1EA72OFz6bgeqk/ig35qzLLi9ytQzm8lMEUnkUiyVk0mncvnoJp577AV77zh/h1e/8J7z+vf+M43/5X3H2+R/i+vFXbH2v1oc1yZ+rmWUUl+eRpcxLF4qoVGsstU6WscqS7XEgQWAUcmaa+G3x082kZqQ2r/6lgfKgXG57HasAtUM5AFnJ1HHqSh4vnkzj9JWcOVXRuvZgKEBQFjfrCwExL7+hdVY5tvmZ/CpmqdumcwXki2XmK4Vb50/j/M9/gjM/+wEmT7xum+eHYr1maaBBR8nShQsnCKDyLJvONoBafWcvfAJQTMd6Rt4DWatiXgVmTa+w9aw88rpF8R7jcUlPC8BovZP2SNwzMmgOl1y94b2Qyt8BWzIFb+DKwhJy2Rz6mOcoGVwPuW6dCa8wTooLVH1dGEh4bGBFM7qdlCl85B7k1jXTwfJkc8HF62VcvlFGMlVHviAvmZKrzgBrl/g2w/sGUHe1Kbuga+8FQGm0Sw4cZButWSgpLQIcA1EvRmJee2bDzaMVtwkrzUBNpaq2/qlaaxLlA/cRCMmcTqNqEtbbBmUqo53s3dCFaFAjOTwPdiIUUJDLalYgg5fvCZDLNtjyxM+5VbhxdNLgkMPQBJi0DmpmuYVyzfHYJXFi659CVNaowGm2KcROGadCqjy5sWhhrTbVnE5n8JPLk/jO2Yv4waVrODOzaLNO2xJhHJnoxaN7+/AQgdO+0biBKe3pJOVO8bgKiBqSc9yij4vcEtfeSDItlbKiPaP6CW5lUiAPkNrPJ51KIr+yYE/LlbdmomRKZ7UnRuFWnBvupvb1O285v8SABBLk+U8mXQoCL2bmpwZq5LQRIzthyl1Fsk3aJ0PtqdUgyCHYafKo/AlE+eXhL05hQkVeHucSo9vJuMfMq58AlTZhlVJua574rKuYiwTcNDAikkmjnFTIQ5JcyeZXFlEqlcicqjarJFvm0b4Ey4hx8HWZKGo9oGZWZpaT+KuTZ/EXr7+Flwg0bhB0NAkedz36NB74+m9i96PPmLt2zbxYRvjHeb/beJG+a6CCZeLx+g1syPwiuZxGajGNbEl10YGxQZ/xBpF4STLbxA9eyeC511O4PlXAqieI/okdGDt4P4bMXHHUwKNcewuwmmtv1rtmGwRKVS/ykqfZIpkTZuTiPJNGvlzBXCqFydlZvHrxKp47dRY3mSeZGWjWSbNovSpnmdsNjdi6J6tP5Y2hXfsWlGfNfnkIHLWYXOc2u1OXq3tn7Z1mKWVWqHqy2TLVEV93auke5ES9TsYTNxMvuADKNeFb30g33ETIowXRnZgudGJBAGqAAKqv29aN2jpSKoHiuYrXUUycD7gttZ3NNvFbfEa8U8JKC90lQ67PNnF9pobxYBNj4RZiBG3yYKUZKAdAdRG8sDyDrY8eQLU6zZHEFL8rEGUzUGxfcTPhCzIvAlCEUGsCUJqBIoCiwN0+FsCTD8VtQ8fZW0W8QaX/uz+YwXd/MosfvDCPF95cxoXrWSytVBAl4HxgLIJvHOrHbz00zGMfniGAenh7DHsHtd2CnwDTg7BP62tlJu+ksd0V18t0o1x1vvnX+yOnCDf+il9sjs0mN5zbBtZUzbLCkHm+QHScaU1EfZT1Cn7sHAjgyFgYD26Tk4mIAcAq+76UyUmCqPn2eueBCIEp7wkYDVNXGGW+tZejZjBltp/M1ajgNLAir4PLVcwvVZBK16gQE2wl/E4BWJv7lNB6UtXn2A/IE7VfloKHeVbQuWPa3X70g1frx09KNNO7MQNVtBkotaaojwAq5Hjh0z51vZE+npOnZGdxZfYiLs5cxJLWfBIAyZlQZmUZ2aV55BjyySVbI1rg/TR/JxdmkZ6fRXJ2GsmZKaT5u5DLEahX+O26pSEY8NmMU0+MQM3vI9/cVKZWEW7BOhedew4vFJiQmbZ0Ol3W/qcy9Z5Zrlg7lJmfHGHEomH08xsCZ9r30Of3ygcK1pp1M2PTpEKlThnM92XGJosNeQ+U46hccgWZ5QVklxdRLRVscDIYjaJeyGL27HHK0wLkvOzwagt7GQLs/PecgdrsxnxzX9Dp5kDSgKLSbVYujE8b4l6ancOrl6/gOmUWW6TNZum7NiOkFxXnpjjWaf2ac0M8Q/Up0/Yg5Zfpxy7Dutf79yA9rXKXJce5qRksJNPGZ+K8PsHyizM+H5+a7ujCAmVyg+0sRN4rt/2eAMvAmaV5O4mx81axtIrJqQp+9EIaP38tg8tXSzh/uYBzl4o4db6IE2cLOHOhgLPnCo4Jn+X9PQaRexSZMOT/dwVQfEaPqZyYZ2dxIxmjFqNqVsVhij5TSvWME72K2olfC1hnszWHoZa1ceUaxgcc4SxXktqFX7NIq6sEYIyfehODY3LgnPO7OmcwZUdHfkffcirP+aIrXJxfG+lwydLDUKysIU8FLMeCzuQppBmxn/kdoyKo2Sjtz6Q1TwJQEvzKgzpmqSYb7hR+TND0RyfO4IXJW5hKZxENeLBvOE7Q1IdH9/TjwZ195igi5NNCSnVop1yc1CkNTtls0V8PqfRVH5qJ0gbMsaAHvVGCZzLHXKVOJlpAzrwi5dGsVWztiYCH6lH9wIljU+CfO0L7uvNnM7UvOA3XaRCaerE27AT9XSc3rrZW496zX+2ESOnX+7ZbO0GUHjLQ4Q9A7s61gauOmsHwh0I2o6G1ThoN8/oFCvX6xlcVq8z9tGGgAIRmZ6S8y0GK4z2uYuYUs+wHMmMLs4/IG1idin+hTKVpJYnzt6bx83MX8F9ffg3Hr99EmbHGRsex89jjeOAbf8dciAeZJqVVM2dWBvq2+grTbuYO/K1ZKJnzibRWSDNqq9UiirkCbkwXkaPyJZMLzYKLkacLTZy+WsSf/XQFp68UGVcXBnbsIrh51PbT6h0es3VKslEXAFUZCrhoLZTy6Dj3YN9PDMIXjJjyo7KpUGDPLlMxvnUbF25P4yLDTDKDDl8AiW3bMSHnIwcfQJTvqbxVxo55oJMvkdvnVdJuact808w6VYZ8Xu3LwBVBtUwCBfRszyeBd74sYbhRU3bJCbq3+VwndxMvugBq4XIbQLFOzYQv0oT2Oik2CKAIJpYJZDYAFAhQZVrlACgJT5ackQue7vycm1MnKMU6U1FcmSH/nKkj4W3a3lEDBEgV8nztOTVX7t40AyUA1fhIAVRVAIrfE3i6XdSgGdtYFxV9fwJ+gm6rpw55kpMJX57AoGQAKhbRjNoaZqby+MHzC/jTv5zGtwmgXj+ZxNx8GVHKQ4GjR3fG8DUCpr9x/yD+9oODeJbnWqMk8KDN6ZUSyTg5jFg3q7PKVQrvrmWH7uIO75ucmrl3HOtxq/GsP6I0KW2u3GVgmpVOrX+WY4ndIwJQztqq8USAvFTroTttfen52YKZ+ql/auAyyPYjc/9B6gs7+4K2/6O+10twtWc4RB7smCBfuZHH1ZvkLW1zqjhBW5d8SCshnwpy06nctMtThWZHN2yUc/tgT38qqN1GHADVWHdjLjufmK2BGqICT8ZBaqyS32Rmcfr2SVyYPoepxWmUKmW7p/xqYFmbsGs2KEz5FI6EEQgGyY+7DKDIrE8Ok9JLcwRPWQMs4luUFAZmYny+r5eygaBG7XNDlin2zSXabvuW9PZ1PisQq1koB3jJ0QplaV29wbmu2aZegjN9xzZi1R3yaPGQzjXHnlmTBnL5ra0vQkHlJWh5CTL4KIc1KFbIps1zbqWQw8juvehoNQig3kK57KyBshkoASjG/zYAtX3TGiiXueto53cG8XjpswXKrPlU2oDT8cmbOH7jJsEKy75aN1fkPQKDzJ/ppnzToXY8btyb49fB+cODw6+svO1t3W8/556/U2iTnzJO+yxenpsjuM6ixFtx/j7IMMC4/fy9wPwusmxXsi2WYyfu2xW0iRWjjag2iHUoVeLG7QrePJPHyyeLuDxDHb/lw0KhCzcWm7g6XcOFyTLOXynj7KXSh+BEop2pdwRQZFwGIvjPLWi5QF0uNilU1gzJ6jltjism6TykOPkGz1mfFEJEwbkGlvJNZEsNNkRgjABKXvKk/2ldklwIy0REDdkZBnPS5dLGlbvvbZw7qXTvt0P7tirasso/AmPqKEuZFhUj5qPRsmlJ7ecUpvIo141hKjdRBgNAfE15Pj41h//3i6/hO2cv4RoVyDoVyuF4CF/YO4gn9w/gyPZeTPRHEGUnUrm4ZSu6s5Fu/r1Ff50kcM/mabOo8nRl19Y6zWtUcmEBqZmbjjKbGHA2I/XI3GxDMW43Kuf8XuTefo9B0b0tyrvuqe2YoOAPOb3Q7UqxsA42jHifLM4REFTAtcaqf9sORHr6bebDAQfKh9Mv1r/JoBFTXW9Ua85MULNhszUCFvVKEaXUsgGmZL6I02TMGtXShnsnrt3A9984iW+/8jpePH+RYJQKZf8gth95BA9+87fx8N/6R7a+x/qFlCGVvZhE+9NWEbwn0zetE5IZnTYgVnlrNE3plrMLzdqUMmnML+RxbrJqTmHUT185m8dzb2Zw9XYRjTUveka3YezQMex48AkMbN/FtAyYqaQAiq3dsjIikNFsEAWdKYutli1clqvw/om9NkMn4KhrWvBbKPN7FOCalZMTjr2Pf9kcPQiU9RFMaT8vCVinftoZ2xQ2l7Vb/sqrPxi2NWgC68qj1lAJiOmePXfX+24cFt4L8QUXQC0RPClIEdE+UNqryc8qT9c6MFvqtL2gtK5pJKF1rlRwqCxLcGkPPw2S2bc3Ze/dyE2nrYMlgLo520Cos4UEwZE2320SQGmjXs1AaQ3BxwWgtA9Uqr0GygFQzGsXFSa/Y8InWpMJH+TIKIdyI4+ujlWksmW8+MYcgdMUvvdXs5i8XbABxoGYH8cmYvith4fwT58cw794ehu+drDP1gJpg3QBD5kJrTsLsi+QlKAPKW8fFxlnYQZs/ZXWWPEokCSHEU/t6cUj22PmhCJNHUF7LL56I4M05b689mrNtPQJmVCP9wbx9N4EfvMYQeYDAzhIgOnnfZlFzaaqVHIy5sr92OEE+ZbPGUV9TwX2112o7+/7f92pfd+kTs36F9DYWANVZb9qsf/0IqF9oMiv85Uczt46hTcnX8PFmXNYyS8TMHUhQmDRQ11LM0faVD0ccszoQzxqtkfrlnpiWqdEJZ/gSh5ctYZYfWaVfUjmzdKvtCl7nM9rBsktQVcHdMt0c3Dp7t9qzx4v9VGCOC+P2k4mxO9qvZTWUmlmy2SFeDpJ7xp7p/LaSaCj7/cwH/29PUj09DDtsXY+wnaUDK41nK1MFMf4gfsNQC1ePk1duwgv4xGA2v1OAOpd1kDZTLF7znrRAFcyV8Bb12/iz986iT957Q2cn55l12nhMON5bN9uiysecgdP7S9DO5Y7o7+TdG/zfff3u73zDiRLEzGR5VwOaYE9ArtwvWEAKsz0qKc3mRety52p8HdATuM8bCddFtw2eAcRs5Bh461TObx6soDMqgfRnYOYeHo/eg8Mw5+g/tAXpKwOUJeQPtH9y6+Bsqam7/6iGaj2sKOm/DQDtZivm1tz2VcagEo4YGMzSTkSsxTiT5KZatNaTel3dK4iEtBitA4enfUSogCZp6b1P1RqV66Nm6rQeUHt0Mc+N2WItG6mWxFeGGWH1VoomTBpnZOcSsi3/QIVxX/72nH8/puncGpuASvFkpkuHtvZh2cPjdh+ThP9UQrRoLkrV/xOF96iTwuJkQjEb0uEEAl6kStrz7EGiuUaMktz5olucPtuxAcGjInfTXf35Y+C3BbltOL2bym0FC5eCRqbxehsA42orXHqGRxlGLE9njQrIiXaISfF90q32q4Nfkgwsc9obwuNNlm8BCCBWC/BVRnFXBr5QgGzS8s4e+MWzkzexPRKEvWOLvRN7MbBr3wLR37172D/07+GwT0HmMagpc8VRMrAej7a5HRRx8zRHwrb89VyyUCM0q6ZtECsh/mLk8mSr8wtUonN4o2LBRw/n8HMAkFfVxADu/Zh7xNfweh9R80MTpvmCpwIiL0905qJ6rA1b9qnyp35Ujo18yWAFBsaRXxkHPFtOzG07wh2HnsCg7sOIKIyHhpDL0M4Fndmntqxvh+S8FNeZc6pcpYJodWVRbZ5lPC9kZXjZlL8jO8OEz6eawZKAMrXuYZktQMLWgzd7MKoAShn64cgZUAkJMVCph8aqW3H+R7IfZZYDdcJnm7M1dHNcu3xrdm+KpINV3MezJY7ka3zWx/LGigtBmfbqXXidsEBUNLN/QRQmoEKdUvp0ZOrqK9WsZRdxAx5wPxSBtPzWYLAApKZmq0RemxnHL/9yLCtafqdR4bwKH9rI3mZvRmp4hiVA9U/S+RWiI7qP865DlEC7m1xv3kI1CzT7WTV2sF26gg95K3xgGPur2sCXjJflDm1Zuf29IfM699SroaFZA016hpyHx8PdqNH5nxmO9Xmv/bNdgHbvKjOP2vl/AkkVRyL2Z2B0kj+4kqNl1dZv33oDQ5gLjWHSwRNk8vXCZyW2L+aCBOgmClcJGSOCKT3KSonSln5sB1Rn5RpnQMGqA9SL3NnqCQ2ytRNtY5e5me9vTGEqbMJoLQjcY4fkPRNLwGL68FPnvucWac7W5XOnfR2w8t8BIN83p6VSZzy5PQDM99kkKl0neCgVq3Yet/+bdvRqpSQmbphTie0rMc20n0nAPWua6CcPOubNrDBsjk/PYPvvHGC/S6F4Z44/tajD+F3nnoCD+3agYm+PnO2of7nvGgv88/mOD96snWe1Cm6qCvISdst6g2tchkxzVQzfzGGaHuAcZL5Xl7tQLFAeRXuwq5x8gHyDENZ68T0M856bRUnThdw9moVDYFr6ua+8TjqpSqKt5IIjMTR++gORA6OIHp49EN2IjH5zmug7CEKM2GdmhicAFRDI8OdGIw4a6Dk0ccW77WjFqmiVN8lZkx7S6SpmOr97q41VqQ2NXOmQ6WTarGl1gvd0T5+WWonxk2T4pZSoAXBt+abNiqqPTECni4MaBrZ6zFFWsKx0mjg+PQc/uLCFfOyd35hCVV2BpnnyVRPAGrfSIyNNIiekLMRrpXVHSWwRZ8GUrtQW40EtPu2F71s0xph0p4oqeVldt68rUXR+qJAOEJGeLeJ1kdLd8e/3srUf9nnpHTLOYFMwuT+PBTtsaMAh0zEtH7IeWFz53IY/duJzzBeD5V4HeUdb7Xl7NGh2R8BKIGYsEzW+obhiSewGub3hscxSMCy9wvP4r6nvoodAhm777M1V0rfhrne5q8650qVkx/94YFlL0Ao8zoJJTMfrNdsxM/ME5k3XyiKDg/BbqmFxWQFze4IIsPbMXbgfmw79CCGdu83b4pal6Q9mQRORAJGzNZ6cBhOB7oprGTKJ/CidAhIaTZJG+H6I/JWOIAI8yK34xHmW2ad5oyD18IEqJotUnxOCW8u519MSob+SuCaCeNGRCTBjPdHlq/NxAt3AyitYYv4OrAz3KReSgBFQLFY7kKhJQDlOJEQr5T7bvULzUC566DeK+lRKRLi75MEUJMzddblGnq9azjUQ1DM+1dy3QRQrhMJYORjWQPVBlClbgNQGkTzs+4TgWEegyjXS1jOLeHW0k1MrcxiOZtBKl9GB5/blQjgyV09+NsPDuFvHB3A03t7cXQsgqFeyg/KS+3L9LaZps80OQBf3cicubCdhXxdGIr6zNOgAOUD4xHsHwohobVQbEfu85vbkjbhjVP+613pEZOLJSwQSDUaVJgJ3ocIoKRsqlzN8YLAlBwz3TFwq5g3RbpFHz61edO6Cd+lsgEouf4OeqKsFj/7zSSuL1yxWSg9HiUPjWmJRCgAT5unuyReJ75nDg7a160WeV0WSQIxescG3shHZLon4CQg5iNPv6O2Nzeo90mWDg1iERip/SkYKTH3IBvwsufawEkpYRk4/5z49M/AU62OarUGbzBsm/Zr4KCwMIVagwCK7x4heNqHDQB15u4ZqHdaA+V81bnGjwqMXFtYwEuXqMfzuxP9fXj64H4c3L2T+jb1A5aj1imLB6qv2kubo3uvpHd+ibJ2qANR6tyyhLhA0JcuFrHKtCWoI0ystRDmEzV+4xrLYoHqRzbXxECfx/ZJ84sRbP680sL/1eoq3jqdx/mbNXSNJRDYnoAnEYTtuUYQ5R+lnjLeiw6Wv9Xf+10DpXAH8YIuGYC6RgB1494Aql1N1tAFgJYLDVYQBTsrv0cb/YXI+AggNDOzOWN6z6qJlSUzjiW+J689MkuJhfgNCmqlSQK2h0prSBL0wyZLj1Lh/NWiZs2Wza40zYRPziQ61joR93kdj3wM+Yrcky/hO2cv44eXrhEwFhBk/rb3R/DI7n48uX/QnEZI2dbmhnKJqXw4X9miTyOp7qT4yL5/vC/Etu/ltQ4USjXkGars4JrtGdq5h8AkRGW05bwoYt27/eujCNaG3dCm9VOeSNEX4NCsjUCevNfJ8YIzgEGGbszSedZ5sf02D3d/y57k0dytk8mYuR8ZvHiEbihubezaO7oDPcPb0De+E8N77sPOBx/DvseewR6G0fsOIhhNWBzmwZDv30n8wDo555uviEyAmnlbyOEf5uLccbJgQC4aR4TgSGu7AmTEg6yXsQOHMXbwQQzs2GMmcPJ0KC+H8vAn0w+XlM+3EeN1AFPYwJbSLeAo5w5yca79weS1T0GgNNybsP2e5JBCM09OBjY4wOYy/UXhzsy7cejiRr3d6713Cm8jXrwDQJkXPmcN1K5IwwDUcq0LywQypVanMwOlzcd5X+tTxZdlIeC60t7I5buTk54Oln2Hgafr01psLQDVwgOJhsW1AaC62jNQH7UJ35oDoPg92wfKABQVeCpCoe64edeaTc9Qgb+O6/PXkS9nyfs7bI3PIzvi+HWCJq1r+tb9A7b/Ui9ln/qZ3MLbOqGNKttEH1IGPrG0kT9bH8EyUJnIlfnR7c5+VcMRn7Uf3VMROW84hSU+qxFpvTsc91Ox6salhSKmkhWb7csVGyhXtHdPGdPzZfP6lklXUSk20aIir3Zkm2cLTKnRue1miz5cUrGysHWQCd+yAagSluREgv2KHJtgQSaYU1gpLFkbCJNX98RjZhZ3N3ASQHKBk4EQ1Z3oHn1Ino81IxUOaY0ReTH1NMWvZ+05+9N+8X2S875kJWOwKN5HPHpUQZHIdMOIZdTOS7VaZ9utsbxq6CaISYyMYY3n2fnbtudqJ3nPvtUGtlNGyv9niuVwttODJN//hWugnP/2LZW+/s+m0jg/NW1e7gQwgz6fmeLPriSRzOV4vc43ZHbb7aTRkmyxKKL3FAQ+rC71215/+zPvFtziClCONimTri8sUvaUkSUPGHY9EvKhMr8zzfaRJL/OUU+PxbXFBvX0oJYmbLQli4xUqazizVM5XJxqILBnEMHBKFqlOhr5itAlPL2U7WEfmrkKGrnyB1sDpTysE3/oZ7NWxbIAVHsGSns5aJGoZoQEoNykqsHKeURSAEpShxnUiJFM1zTNLsAlcpqRCstOCFi0xHANM5k6kWbDbKd7o53YNiiXk3yeL8jTjzai0/Tepn72odC6HOaJ8iBGnS44u+dniy0wy/Axn9osV574jk/N4k9PX8DV5aStddKeV/tHY/jGsW04uI0olmArGlRn9tpoglOKG6R+ZFfuvLxFnwJymehgLIDd7IDNDg/bbB3zUzfNbGzn0WPmhEHPGAMypvnRV7T7BX3NSBf0eecXiUBJSoiOekoJvIvsit5pv3svcm/pdQEKrc+R6VurrvVQLWjjXg2AyANmt99vjg4SQ+MYmNhl6440k6N9PARYHOD29nRsfNy5t56eTcHKV4K12zFr81IQaFZIM2LSwnRPYCY2PIahvYfQP77LZoN84Yg5c0iMTSAQiTppYLBo+UfBkuVS+3sW2iTPf9ojS1Svlg14KK0yK9HMXmJk3MwCBVilADj5dCJxv/G+6a40GN3r2gchJmgdQBE8OSZ8GwBKezKtVLoYOlFa7cTYYDeGEwJMHWa6JzM+zURpFsoR1u+NVA5SbgUsrs81cJ0gqsm2kSCAuj/RtHtXsh7Ml7uRX98H6uNZA5W0NVDduMWwyjyrGxcpxGeSM7g4ex7zmXlbBSWPc4/v6MH/4Zlx/LOnxvDk7h4DUyZH1N8U1gvkzpLR99zw2aLNOdvc5tu/dcq/KhctFjeHGRuF1L6/Qeu/GYmX+oTE/3KpgVyV7ZVA6fKNPF56cxk/fnEBP3x+3jwePv/aEk5fSGMlVbPZKz91lSDfVWzif3d/Y4s+JLIOTQBFhXZxpY7TF4tYTDoAql5jnRXzyBQzaLQa5Bt+6nUEPEHNPHW3e4fai8yBtbdPt8kYA1Cse7fO2nCAz7lXyHspb+Q+XOuUNCvl3nOfcE/svfcZ1klx2kWm1G44d+3S3UHptTTrWeVMaXb/6RneoVwoESTlSyXzBaABuczSIhZvTyK9vMLrFdO94wQ4YfaTEF/MUcac76LOwbglS999H6iNPiW9WeW5nMvjwswcdZYSgxwpzOGVy9fwwsVLOH7jFm4sLjMW6t6JBHx8flO3fHv070R8x5nB+oDEV/Up1btMMuuUS/lGE1NMey/LYpw3tRJ1lccU6z3HvKVl7sfn1fYG+7zoG/DxCTfBTlpK5VW8dSqPq7MtRO8bRjdlV+a1SRQvL6JJzOJLhBAYjDjyn3F+YCcSLj5xG6HMYxYkWAmi5KZYXunkWS9CwalZJ5G+qXO5/s5VWuZEQu5fNZsTYEL7Ix70hJxOYunTS23S6BDlpnnjS1IZrdRaiEc6bGd7WdYoGTIP0XSmBLbr9tsiscbMk80Rvk/aaNaKSg0bqBKIV6trmE+1kM5rHxZWFhvcxdkFnJmdx+1MDpV6Ewki1mcODuPxvQMYigcInASevGQO7MxMpxvvHaRLv0R6t+ivj9Q31ORVfVrzMTEQw3BvCLcXM8jVCbKpNMuDnbPIn+39Dg700ZN1hXdqW+102233ZFN4P93IkSF8mn1SMyyBcNjM2zSbI8cUMhOUW3CtAZKzCJk2au2Sy1Pcb76ncA9aj4Ynrmmdxc10aTZKM0TOqKVGw8in+G2ZLPaPTiDeP2RmljZCSWqLYzsX6bJ75c47Duk7AhxynhGKxJm3KMLxHtvoVnt3CZg565QcZe1tEfwy9E6J+mWonR8DUPLCpxmo1iqiPmcjXVlDpepdBioqa84aKANQBFje9oy9R/y5bTqh8qHeY4HROv2l3WnWy1Z/eKZnZWFwbbaBa9N187za513Fg4kGhT7MicQ8wZuZ8BFADRFAHfiQAZS1G/1n0IBgtW3CN9U24cuXq8jmM5hLLRM4LaNQLWH3QAC/eWwY/+ixEfzWQwM4MhZBIuR6VmWbohD5eHv+p41UOu+9hJwqpmrHV2SZt7M/iAfGozg0GsEEAWtE7t6lF7AtFctNLKVrmJwp4czlLF45vmKeECdvFdAT9WJgwO8wckW6KQnuqfOtzzupFMi/7OAo/w6plHiu/izGQH0MAqYqd61jz9dtVnApWcWtmTLOXS4RxDqzGrV6A8VqGeVayX7LzE4e6bQ+yPogSbNOmlkx3m3/7gS7OneDS87vzf/e6ZlfjjbivfM7v4g2nnbISlOMkXkuU9Eskb80yXvlzbZGQFUtFVElcKrX62beN1Ot4SSfe6Vcx5tUlJf4XoPvay3W4Ylx7B8Zoa7JMnMib5P7vfbX+Y5M0/KlMhbSGdt6o1ir2QxUmHJM94v8jmao6gZufTYRYPfaMW2cvJ10S9/RwJu86/7s7AVb7qKNdJXPD0IGmvlqgLI0y3K5Qr27i7I9wjbSQ/4aYmjwuRy/O93ZjTLz3t2xit3bA9g2SgClsnDQEGRgki+2cOJMHpPzTUTuo5zuC2K13oJH69T6wwhOJNDJ88yJ20i/cfMDrIFiYl1wbVluZ1zmOfOXz2CBAKrOCtVIjnYfDwlA2cNq5hKWjn13mQCoQgBVbbGpUIGRXbP2h5AnM8uTIm2TzjUDJY9n8zlnBqpcbSFCuO2McjqASYWpo7xsCExZuazH5KTzwyDFpFiVdQn2m3MtzCyx47MCFzNZ3FxOYSFbMIStGQi5J39gRwLb+uQlqJtl4kE40BakFuOd+d2iTyepLqXQyQWvvEyeupXCK5cWkCrI0xsFB5mblM5CsYRAPIHRPfcRQHWZdy2jj6MRMH3rbe7u77Vv2MEa+NuTtH5v4/A2MpZw103NsrjODeQMQgBCm87KHbk81cklt20ay0S9U7zvSne91GZL69cljMwTH4Gcay5nyZQ2xYd1XeuQ5DhDwNbZt0vkROBE50ZK0vubfrp0d9plyqe1ZTLZk2mfgJTWYLnmC2/L7d0RvF+6R5o+SJxvyxsvrAOoK2faa6BWEaFypI10vdRaswRQaYKKsgBUPwFUX5cNjGnk19z7NlZt8/Ec+0au1EC20KSwbpFvah+UVTPtJqa15Or7khWapVSz4Ou2BkoAqsF4+nyrONbXXAdQ2slfTiT8H4ETCXt10/vWx1c7kWZ+J3MduLDcwFKmgFw+j0qtjKFIJ371YB9+48EhfP1wPx7ZEcMYlXlZZbizTW/re1v0IZDUM2dkW94ee0NejMV92N7nx56BEO4bDuP+bRE8SFB1jGH/YAg9lMVS6q9OFXCN4fasPMLJY2YTA70a/PCY4u+S2ww2NYfPN7EgrCzYnq30peypgzDIxf40Aeq5c2m88uoSnn9lES++sYyX31rGq8eTeONUCifPp3HtVhaZbJmAoEY5WSUvqNrsk3Q5edITCDDlnkE8QbNHZrb3Nib12SPJB1lbabBFJocCLXJ3rqPtKUUgqXLJkxcvNJqYZphnKBKkyGW7PBA+sGMCh7ePU990LB02WM9d5cefuqL4opRXEwN9OLhtFI/v24P7GcdALGazwVMrKxZHXyTMa1EkIhF7z7GiIAkgbHykHa/zT7pOrlzGK5ev4rUr16gTJ7BjQFu8ON82ejfmaB9yTvVDp1ozGQ0GqWcVzPRQa7e0tmw7ZfsQg55J8vd1yv88BYlk1aF9IeycCPAO77bjkypQoDw6ebaASzcr1pY7mN4ubze8vUH4CKC81OE7iC0ayRJWqdN9KE4kRI1axQDU4rVLFHBEpwJEMuHTdLrpCs5zOkqANNgotKFuvrbK3x0UtN22WHSQDEvlZ8HecEgzUAJemXIThQqV0GrTZp60Ua7tA0WgpnckrHsizga7+s4G6fvrVfTLUbsSZd+vT1y8KcFeMfvQZC5vKF1CfyQexFP7h/Do3gHEgl5b5xQOaAMxD3wCT+3k3JHMLfrUkqpTDF4zq4uFBl66tIgfnJjC2VtJzCS14Z1G4RpYXFwxz2y7HniUyny3jSp9lsjtZW67ZlcgOYxbLsDlrU7OKjQ7ozVOdlfc690Y5wcg57tOOsTcxcDlxUgARuZ8SoutWdJsWLwHvUNy7tBvJn8iDew4QWa7mqWSANeR19qhs6OLR8YsJrfpupxY2LH9ntZiOU4i2sxjnfj7w832h0Iub1onXlB+NgMoCVPHiUQDgS6Co6Y2l5UTCY8DoBKyBtB7QF3giUBJDjsyBE6ZfANpBh3z5OkCURpU08LyGuWCrBS05lWmW6o7/ZYXvuszDbR4f8DfcmagWLZXc+5GujKh1ka6H74XPuP0ViisSx7KzQ4slDtwdrGBk1QSc8UyQgRv9w2F8GuHB/C/lxvyAwmM9TjrdpQXjXBaXf+Sadmidyb1cf1XMWtcis0DUeogWk6wl3VzhMDpYQLaJ/b04PGdMXN9Psh73QS3cga1lKrhzbNp2ydubCiIft7TBr4ambdI1QycD22RWwZWJvyhwqbSVWVfXlys4OzlDH7y0iL+7Eez+KPv3caf/9UsXnprBa+dSOL42RROX8wSPBWQzRM8ETTJQ542uG3KYyqj1SxTpL1WSSTe6XjaE1/lF926IKlqPkvkaJYO7xNQtLVblJuum3YdoyyboAbmvF5zWiadUlXQaLVMBy3VnM2C942OYO/okIEtZ5sf9xsb5eeSBh80q7SN4Gn38KCFnYP95rZcA2ZJgpSZZBIxflfxCgD1EuQa8d3N8GwzWd1REFRYv4vZLE7cvGXrlvaPjmLX0KDxcclJe9b+vncSgNIAbCZfwNW5BWSYbzn12b/Wwji0aAJYojy+RFmfo6qlWej7D0awd6cAlEhpdkpD1g2zS3Wk0w2sZiqopys2frLGtCm0ak00izVre95I4INtpCtyTnXRTmwTyfnLZ7E0eRkNIkCta3LWQLW98LVJHc1QMC/Jq95KQZllpthJ5KZ0OOa159xq0JsyxtNRo5ACUVVW5EqpaYXk6VpDjCBK5nwtClmWJRL8rmzt1xGxkWLYSMeHQa5gPHmtiEu388gSQIkJqBXvG+3BFw+w4Y5E2fi8NmoSZAPuCRI8kRk7Ofpw07NFnwBik5NLXW2uK6ZRX+1ArtzAQqaMZL6KlUze9lwa3bMfux58jB1f7lWdTn53X/u0Bpd0aj/dEwZ1Sadb6k878Pr6Izr/kAL/WnD+OkQ1lvccICWX6nISIU94clGuGTIBHntHwIfP6VmTSrrOo34bkOJvF1w5RwYyH8esxHnXntOXdU+xiunZCdOho560I8906xMU3ka8+DYART4sALU91ES4e9XMsVN1DzIEUEN93VRMZRnAV/m6alpygDLMeLS+4eZds04CTgJY2WITKe35l65jOV1DkucFAqxqTQCqiVtzTaxR0RWAOtbnOJGQG/O5SpezBoogZuSjcGPerkN9T9YQyQr5/nwNb0yVcHWpbObnz+7vwX//1e34e48M87fMPx2FRIGlxzLgBStc6wBb9GGTw0pI+qsSd45WB9QVBKjU1nTUb81wqJ40G/W1A30Y6w2ArQsZ6hbLuTpmF0pWU0fv60G39vijfmE1p2rU8XNPTvkaWcfoMMccb5xK4t/+0Q38P/9/V/Cz15YJRgsoUwaKJ0qB10ByMKC9knw8ylOqBtnFd0XU4VjI4q9ejxb7a28lx4OeDUTJ1Jr3nN7o9CM3FZ+l4J5JrqjM5LBBa5i6qDuKhSiIn3Z75Kqd5RQJISL37gRTWsukQVmb0SOY8HR2s613oz/u7HslkOsQj/YZ54siAQMBHclobaL7k9Pn8MOT5/CXJ87gp2cv4ML0rA00HNk+ga8cPojR3h54NbPFdy1WN3F3BZObjLdAnDCbTuPC1Czm0xkcHB8zkKa1V6pbI73jHt8huP+cx5z4c6WS7S2Z4jdK5TL2E4hvU3viv2WW1SUGAShZux07Esa+XbIyceKwomATlHftnRNBHNoXZTvtRpnyJ3Uzg8yVZRSvLCJ/fg75c7MoXF1EcXIZHb93g5Lpg5BTWuvfr+QyOPndP8C5H/8ZyqUyEhEvjk1EMRTz2HS68m2J5FEjcVVW8FSqhvNzJRvN64/68fXDCTy6I2pROnXsJs1RNFhv5oFPu5M/fzVrnu4G42t4YJ8HB3d6jTnK29OebUEkoh4brdD31BjWY3JP3g+1027Ec/0UyZ5/PlnH//T7U/iz55dRkb0oK2c0EcJDOxM4tqsPAYImzTxIoZZ3Nm0Ep7woTSId3Pg+SNK26JNFqktrczxqgGCOwOnNq0s4OZnE5GLOFn0KeB/90q/iyb/zj7Dz/kcQH+hDs66pelnrKgLn8Gmn9Xa9uZHfRW5/dPXcD0yMx3iMTt2OtJ4ABt40QCQBbKOYvNaW2Zr8ataaKGUzKGTSKOUzqOSztut7tZi3faRqDPVKBfVa1dZ72gbBZNDmIbCdQVMETBnotvVU8mIogCxzQHn6czwcRhGMRBGSq3iCNoUAf3vIG5zEOMlVmtxNH5Uh+4bzGSP9dPKrP7rxEZEbtcqPvEsOOM589z/i7Pf+wLw0DYc78cX+EkYCDePjpzIBnMyGEAp1oyek8ua7zIyzzk/gdZWCkryTQQPLcnMuc2utlaIeAO3tJ699jue+DkSCjoWB8vv6xTpeP1dFV2sN9yda+Gf7K4ynA9+bDuDNpAdTxS70+tZsZurvTJRxX6yBSqttyr25LXwAUlkrqB5YEnhhqoH/+fUSbudBxduPbx0dxK8d6sNEXwAR1qUG86S4O59zP/pLJmKLfiGxxbXPXNpc9laB7Z9SxlmTcmeuwOeaBPDn5or4//58Bs9dThqo/9bXxvA//l/uR99IEGtVZ53zehyfa1JB6MCy8Hehnq/jzKUsnn91CT98YR7OzJIzA+LujSRFXw4cDAiQCZgu1B5NUZFqIFH8zsxcyfukFAs8afBZ/U7PS9HWdYv4M06bc2ilbfkm2Y1Nd3ndLRGVW6VaQ67A8i8UeV6n3unD0Z3b8T/85q/jK/cf5oNOPKvrwtc5OCTzVwcQyczu+ydO4fLsPFIEJuov4/19eGTPbjy8eycOT4xR33UmPEQWTTuJd5PqrJvCQDNYlwnMvvfmSZy6OYV/8PQT+PWHHjCwos2CZd4XCwbNXFDcU1tl3JPsY07CBcxk0nljYQkvXLiEl65NYml2Fr/TqOIrbFOCSSeYpz/o9uLWGmVErxf/4u8P4Rtf7uUdJthkE4OlnX9YPvIQmco2kc42kM3WsbjcxOxiE0srFSTTNWSKawSofPrDA1BpAqg/NABVIoDqbwOowTaQaesq1gbUWcyWkgk5I/OH6qrN0nz1YAKP7YjBT1StfuUoJvrUBhBS57rOTPz4Qhpz2QqF1SoePejBg/u9FNISwl0YH/CjL64N1IRqnfecePj99vl7pnb+jCwC8lsyXP27vVDG6+ez+IO/nMdrPGpEa9dgBI/t7cfeYea9J0AB32WOIuJhLxXnrnXwr2g3J+Xu31v0aac1p75Z4VMrRVyazeL0rRSuzWVsNiqYGMaOQ/fj0FNfxp6HvoDe4W22TqZJJmLa8+Z29yklNwvW/9o/1q+1j9YfefGXavvrkbkH/iMDMTO6dtzaQ0rAp1LIo5zPGTiqEBzptx15TdctFJ17tVKxDZzKaBA8yYNfXeCpWWdoYk0ASgDHOrUDMOSm3rxCMcghhtZbmQdAgiiZLsojodzEC0RpBixIQRGQkwn+9gcj8IedfcKcvbhi7fVhzhoANx8b37TPktwC+AjIjZrfvwNA/TkBVL2JoXAHniKAGg82LCnzNR9ulgNI17pRbMjjqrN2VeYf8r5KndQsCfSweDOjJN/UYJQDqAIEUgoy/ZPr76Cfvxn0nEz4JmcaiHWu4Vj/Kn53f8Nmg/5y9uMBUMK42eoaXp9t4sc3G/jRrSZ2Dkbx9x4awJf29mD7QMjqResc9Z2NT33Aj27R+yb1fYfuLnNHZuu6gWDyh2KtiflcDSsFKkTlhs1MabP+vzy3grdu5aiANvAbv7YN/8v//UEMbQtrcau9v0UidWAG8qICy+zMpQz+5PvTtsbpymSe/aUTsaif/VhLFzwGohzw5JiRCTjpqLUqHTKDZlRWO6wb2wNtVV5Y2wNH+pr4D4MU5XYt2vXPA7k5Vb6toNaz/vYykMyTbq0NdjO5PFKZHJX9kgGSf/71r+BbX3gY+8dGbWavQfmlKJzy3CADtbwwubhoa4oWMllbV2SmfYmEzRoNxSm7fM6m7yaPRJbAe5MDoDqQJTaYXFyyjXpfJkD74oH9OLp9wvwH5ChnS0Qlciqxb0TWW4PUoWPWDjQYdQfZT+eaZsy0n+ytpRW8fOkqXrhyDfPT0/i7BFBfpi4V4XMnOrrxBx4/5qmTDQ/68Lu/NYivfLHHiYLxOyftDKiMNcuhMU1d4v1yXh4jm0gJPJFnZAss4zpvv18AdWc+yJL0AV4sC0B9TwDqOzYDtRlAaf2SjRqsp9FJ8AwTc5oAKl1uIeTrNrvkh7fH7N2Ap9MagvO0vWSkuG6nqvjxxQxuLJd5s4HHDnkYvARpcsPYhX6Cp/4eLxJxrwlYVcA6va/cktqfdjusmLAAlBDqd55fxB/9aAEXbxVRrqyykfrxwM4Enjk4ZF72xJCjAY+5aJerciH4dlPbos8Bqemo2XvZaSv1lgGp0zeT7OSLuLWQNnm87b7DuO8LT+Pol7+J4T0HqHQ7pn8GotxItuhttJkPOeXMvyo2nmu2Y63ZIhitm7e9WrVMEFSyGabk7G2szEwhNTeNzMIMckvzyKdWCJoo9BmpGLFrjmezVYxXQRVpa5101H072uedj+rAo53aiTgG/+lIPuaYEbFONcpq5xu/zSshgVU0MYh4/zB6hkcwsG07BiZ2GrCOJPrhJfjS2q1uCgEBM0un2zja3/pI2ko7b8rsZgB1xgBUgwCqE0/1lTBBACVHW/K62k2FabnajWSty0xYZaIt64EywUyh2YkSgVWZQc5WZA7CrsFAgMvfAlsadNTRZdtBfyeioQ72IYITIrDtwRYe6m/imztWsUbl6yfzfhwngNKeTL1t73x/Z3vlQwNQbj1LllxNtfA/v1rC5WwnDoxG8c2jg/iNBwao2DGfykj7YauPLfqEkNNT7C//W5/k8epSCd89vYTjt/O2X5Q23S0QVJnzAu1N2ePDt746iv/+n+5H70BAjZSxrHeI9vFzTNTRirk6Xnx9GT94fh7f+6sZLK1UEYv4zTRPm95qjY7XIxM8yTMFdREHQNlAk3ipXVWJ3rvP2AB6+/wDdeDPETmTDQpryBfk3TBra4NkAqhZqF99+H78o688TRDRj5bcSJNU7nrPLVnjl/yltUUaENwofJ6o75BBy6X6++FxikJ1Xa3XzXTvz948bmaBmm2KBoLIl8soU1avsp1os96xRC9+54uP49kjB6zKtcHvHdT+tMVLuSx5eH1+ES+cv4SXr91Acm4ef48A6pm1FuSW7g0CqP/kCaAS82L/Dj9+69cH8OjDUQNHa5Q7G+1L5P7alD9iynYmnGM7dPxvkx9wBspIFaWjAJRrwvdOAMpe4KPOuUDuXEYzUAWsFJlJVfC2KO7nO3v6/YgFuomQFbNTtUok3zQgssBO+/JkHpfmS8iUarh/TyceOeBB2PYZ6bT9RoZ6vRgfpMJBsCNhrHed7zuH90zrCdeUstLdad6jrk+V8Ic/nMe3f7ZE1NzEWF8QXzo0jPtG40iQgWgWTQ2wJyQ3j+2F8u2wRZ9dWm/m7eOdv6kEUkAv5yp49eoSXiSQWkgV4InEse/hJ3D4i7+CI0//KhXmXjQ0vEHaai93ktsdHSbvlK8DdtTDO7HaoNJcKhhAmrl0FnPXL2Fp6gYySwsGoBoNuS9vGqhRJG79SOhohNRGS8mLHJtsZ2RLAMoFVQaoxLDtmn2d/8mfBIwYpZltKYgxu+cMMkXQ4uhGg0Hgjky70XZLaxyO0bibBZuNP78lD35ythHu7UNidByjew9g59GHMTixG2GCKnkOZNQM2mjY8Tb0YZFlTeRGqny/A4B6kgBKM1Bku9gW67TgJ89XGTH3BoScklZZANXVTjP3UygqEEzJBXmWTV5HOYPIC2TxXpWhQRCm3CmGHgKkxwdqeKivjh2RNSxUuvGjOT/eXPHahrY9PgGougGoAx8SgLItNFi3N9JNvD7Xwp9cbmCgN4b/29e3m9MIRa3yUt27ckb53qJPCm1UvtaHSB+oELi/cC2D//FHt3Bxjgom+3SNAClIWX34QBxPPNSHr32R8nxPDL1xr609caZOP+/EMpASybZeKbdw/moO/69/exV/9dKCzbzKVK83HrGjs++QS+Kb5KEsf3cGyiW3dnRPJSx++V5I/EX0ttmJzyG5fMf+8o/tqUVZUyrLXXwa1UoVA/E4fuXYUfxff+tbGB/fpo24+LCVOP8776+bUbaL1I3PeY4nLOsPWtpWv3y/UK7i26+/hW+/9qbt3zTel8AXD+5HTzhEcCVLnduYTqbw9596HL/x2EMI+Xwmi++sZye9kr2OnO7CxdvT+Ivjp3GCxxrf/6eNCp6ibMxQL/g5uvGnBGaJXWE881AMz34hht27A06fdjNr5MbLsP49tVWdt39bu3Oee99OJNzgkJQI50zmLQtX2k4kqMTIicSGF772c5u+r8avjXSzWiDMo2Zr5PpcMzYDBF9hKjPK20bDaB95MJe4ZIBaYyKvfD6fPIc45h4y/dB9OZHQfg7yrqNyaH+6Hcv7oPYLEo3q+Nqo98JkAf/xhwt45WzWwFRv2Gcme8d2JjDaI4HqeBXULJQcCmjmyZQku7NFn21yFD0nOALBvaa1gFr/FAl4Mcx2smMwYub3hUIJC7OzWFmYs5kSeYeLDwyZAi1TBrX5z3twyX63wYUW0GrhqczuFm9ew6XXnsfJH30XJ//qz3Hm+R/hyluvYPrKOaRmp1BMr6BZKZONrtrgRjjoQzQcRIxMuyemEEGsvedIKOinAuA3m315OPKxPmwDRn5TnqEcG35nPaNrhiLTEilZrp2+7Pb1rHZyd4GZn4JArmdDgYB5l5KL3miE342F7befz6uNCEjJ3LBaLqNUyKOQSSG3tIjl2zcxdfEMbpx9C9MXTiOXXGLLWrPNgLXGSuuvVDZieHeX3/sNbyNeVNyOEwlnI11ZCITJbzX7FPes2rqmuB9IEEnZule+Jr1TM1PBbiDkIZ/2riHKkCAQ6ifYGfCv2sa328ItAqJV7IlpD6cWjvY0CYSaeLiPob+BR/qbeGygiUcZDvS0MBRgXOw8mXoXrhe6MSsvfARdwXU35u19oAi+nPQzuELgfZJPFgfNNfzpxSqen17Fw3sG8DfuH8TRbWEEmDnXhOVexbZFnxySubBxYrZlmdVLmdNIerm+iul0lfrkqpldayF5X68XB3fHsG1YWy54nIas9vO5rOTN2hODOjov/ezVJfzhd27jtRPLyGSbiEeD5qQgpE1vWY5SmN1g/NEN5A2MYVNROvFuaEju381h87+Nay5tXPt8BpGOaypv+6EBLGfQr1atm0OJWtNxDR+n3Ls1O4/vv3ECz508ixfPXcSJqzdwa3HZBvUkqyLBoFk62NrVNpBwW8H6V/mN9xVIktcKU8kkbq+sEOQ1zEzv1x99BPvGRlEk0NO9uXQG+0dHsG9k2GSwZKx9fz0+nTMQ+OmeZspuLCziZ+cvIcl3+1otPLHaRD/fOkFZLRO+uc5uHDoYwa891YNtIz7K5Xaf3pwft2HqyLKyfq/2rme1h6HOdY3/ZcL6gTfSdYiVpY8xEfLCtyAvfDfeBUAZOcokLxF9rqFUb5GBOZvqytRJAEob8EYDBFAmlzaqzYgR6bLiy1dbWMzLdnmVDQPojVI5DWpnYgo9Aqh4hMoOM2mv2d+N43um9gsqSwGzHAHTz09l8Mc/WcCthYq5Tz843oOjE722z1PQ123gUK7KI9QaNAulPDi52Nzlt+izTKpnp6WLnKMzO8G2z8bfE/ZiLBFCIhog2PdgJZnB4sIS0guz9kzv4IitidIGsG5sn1ti9m2jWzJCBTlwyCeXsXjjGm6eOYFrBEqXX38RF1/+Ka688RKmCTKSMzdQL2bQudpAQAKBACUWjSIuoMRjNCLQ4oAl7XavEVOBHe2b4QIjmwVi2JhxcmuSdEd1bIzK6b4FPqz37d12PIpXO8MLiKnOJRj03QCBWsDvtWsCWNr3JEAlJMD612/xEO02XySQWp69RbA4iaVb15FenEVueQGZxTlzfqFZKAk922eKR1fwfSik/DMdrhe+JQIoucs1ABVyAJTKJ9fsxo2SB5eyHlzOenEt78FkntcYbhHoTBe7sVDqxnLV2fi23JKXNEcmhZjkuIGqFkZCqxgJr2Is0sR4pIUJgqtxgix52AvzOc0kiCenGMdkweO4MX8nL3xupbnHdyClX3LJPVIcWbq03cbt3Cp+eKOJhZoPv/PYqHnck03/vUbLP8RS36IPkVT9zkC7AFSH6SjbevyIU07Lm64GZQvUKcq1Jopyt5+tI0v9opMKh/QIgSub9VCQXqHGoaOCxLwd22FzY7Kg75J0dM8/FbSpNbfz1CLQnF0o49s/nMaf/XjWyigU9KE3HjPwJN6pR/Wq8T4XOBlPFR/dKACnOJzf7lX9dq5vDm+/5tC9nv18BiOWrXtu5cw6kFMJ7a+lGUI5/lnJ5vDWtUm8cOYC3rw6iTOTt3Dh9jSuzc1jeiWF+VQG6ULRmnSU9SnQ5bSCO750x6nIuevIStW75JaBm3Z9awDDrCv4u0R5Vq7XkSmV2e+aBFFx5Hh+cXoGt5aWUWU6H9m9C0e3j1NekuG349hMuqK4NH5VrzdwZmoGP79wGZ5iEffx5v2rLQOUz3V6cZky1xftxmMPxvDMo2ynETJ3A4dOXIqsSQxSKLZwZbKM0xeKuH27hunpKmamKpidIb6ZrWF5sY5Uso58tol8rvUhASgGmXYsXDmHpUntA9W8J4BSWtuPW8Y1la6FxUV2yGKNiWEniwa82JEQU9NiuLdPF+pd/VWlZsotzGTkqrHFyl7FcKIbvQRNek+encIEYXpOIx7Oi+4Ix/ug9uPyFqXZpjfO5/HiiTROX81DXnr6mMcv7B3AEQIoH1GcGo7f223ASr759f6GIr1Fn31SXbthM21cU5u2hbJUvkZ6Qga8mx0e5EtVzE1PoUQGII9uwbDcbGuTubaidu/O8NkhN39uvkz5bZcZlXUN0pRzWSxP38S1N1/CyZ98D6/+1z/E2ed/aDMy+ZUFMumWAZCeeBx9iR7098aRoGCPRSOIRII2s6QRNnkaUrm6/MCKV9+/h0L8Xkix3B3uSe1vqD6dsGpB1yRslLZAe/1AJBw0kBdkfrw+zbhpJkzmDOSNFD4C2wKLVwkgZ66cR6NSZuTkje1nLHcqP2s/9nXyyXaenf8W3hOprJi+zQCqSYVTAGo7AVSMAKrB+jqT8eL7swG8nvThdNrH3x6cSntxIuXF8STDiteeEcCaLHRhqtRF8ENAVelCqqZ9pMjXCYqKBEMVmfARYNWanXaUKZ9mlCT3RGTtSPPZGwRm87YPFAFU1xqGA20AFVi7E0BZptu/3dNNQaS4ZUhJzAS5Za+tdeL8cgsvzzSQWw1g93AcX9rbiwHyfWeRu/PeFn0KqF3HIs08aSP7gagX23sD2DPgbJy9VKjbeuaFlSpOnE/j0vU8VtI1NOryAteNSmUN5dIq6gRajRrbF4PW5cmLarOxilUFKqqr1GvIimwE33i3DQaTeOr2vztIv93wvslthB/o5XtQOz4drGO0g/QoqjTT00U8/9oSnntlCVduFKjveMlfndn7bs1akJ+J70if0wCgyk36nuV7Pa13ku5s0S9PThmLqHWq7ljcpUqFbbpm7bBUrePWwhKml5Io8LoAVdW83xEkJFM4ef0mQdV1nL1120zNBWw0wCezdgoAi1lfcL5iDWTT7/YgMdu8trioNxV3Y2OGng85z2mCQZMkAXNQMcn0XJudx4nrk7g6N2em4XJWIQcT902M2mCZ6w/BJa1XFmlQUkDs5tISTtyaMjfrO+o1fIForYfPzLLBPt/RjULci4N7Anj4SBh7d4WcwQ72USPLQAfy1O+v3Czjuz9O4U/+Mok3zxbw1rkC3jidw5tnCjhxroSzl4vkCWXcmKpi8nb1lwRQ6hTtkpOL340ZqHsAKOcxpxDthzNhq1kmuSbPVJqWHz2/ZzCIRNhjTO5eRDlugCZVauBWsmK72UvZGh/sQiImAUvm2C1zvi7IZEpB3/wA8MlpIvyebKOnFqr4/e/P4uenM7ajfiLqx57hGA6MxTEcC9iz+lbcTPccBW2LtujdiOyGynwHQVQQIb8HN1dKmF9YRnLmJsI9fRjasdvM1cw0S7S5TX3mmpcyxKD/zKfsmm2jXfIIma9dePk5/Py//B5e/M//DpdeewHzk1dQLeTNXEQzSgJMA/0JJHoIPCMhM5mTAFfZWVG12YkOKvdPIlna+MdlfeKd2gZBs2Rm8hcNU1EJwse8qXzEI1cp6MrZDGauXsTkqTdsVk4DWrH+QXOd7qEAdAC4m+eNcn7PxPrYAFAy4TuHequ5DqDC3VQsCXJu5rpwg8HD33HKqXCwC/6AFKlOAz/FegfSVEIXifVmip2YzHXiYqYbp1MeW8f0+rIXryz58Py8Fy/xeDzpt32elioOgPIRILlWFJKBLoByNtJ1ZqDcjXT73BkoZltZVQ+SDihlTuBL73d3OvGJaky/wNs8Ad1k0UMA6MULC1788cU6nrtZNRPt33xoyPYL0gyGqxhs0aeVNLBAPYENYIhA6sHxGI5tj5l3vsV8zQZ489Qxbs4UCaZy+PnrGbz0VgE/f7OIH7+UwU9f4e83c3jjTB5nLhVx+XqFSlUN0wsNLCYb5gJZFiuazarUVm0zaPVDtb1ONWAzC2Iy3MbsNE4DKc65kqgjT3hY76/ucZ0233R4iMi5svme7lik9usX3dPGodLSnJ+8rjSRXnlzBf/uj2/gwtUseXMHeuNRxCIRm2HS2hvxbgEpj3iv3jNy4rnz1xZ9WORotqqtjZJV2eu3XJlXa3UDNXrK7/UhFAqYzOxh3fXGoiZbZLIuGSFQlc4XcXVmHudv3qZOHcaesSHjm07EfMxONZvkmGvLfFx6t9Y3LefymFpJ4viNmzjF96sERDJ7F9AW4Fldk9M4Aqhg0ICZZNxyLotUoQgP7x/btRPfeuwhHNw2hhDTaqDMPryJmBZzRkLdKJ0v4Pnzl3CcAEozZ18gcNPap8nOLrxM8HSt1YnR7UF86ysJHLlPQL+dD5OHPLe+B9wmKHr1eA6XbxJTkAfE+jsQ6+tEMNwJr7bS4NOl0hqWV1q4NV3FtRvl9+9EYr0/GCkTSgeRbYbo9bt/iPM/+Q7KRLPv6ESiXRTKvEziStWWbUSo0FjtxPb+IH7z2CD2D4VsylF0dwLVj1VpF+dLeOFa1vaT6uxcxaP3dWH/hGZ/OhELdaE32o3BXq8tAtX3Je80jfh+SOBJ72nG4NWzGfw/fu8GTlzO2QzX0e0JPL5vADv6I+amXCTTPa2JsmlPq6At2qJ3JmN8/C8TkVsrRfzV+UW8eWXePPbtfOAxPPSVb+DQ01/D4PbtaNTbzg/0AnvFZ611ieGLL3h8BAaNNWQX5zAnUHD6TSzcvI7U/AyS81Oo5DMmBOThKdQGE9pHwtYokSEbr2Gw7sdwZzl9ikpN5aGDna6rMiYIZateJ3CSDbmEo3hugcJDI3VaE5UY3YaxPQew4+hD2H74QYzuPYhgJIB6rWUj5FY4iph0rxKxMhS5N3lhw4nE7+PM9/7ARjOHwx14ZrCKIX8LWYKj48vdOJ/z4sheH47u0kaYMp90gnIjRbJMkVOsrKJQWkWuTCW13OJvArAqmBe5h12l0NUoJpVNptNP0BT1rGIouIY98Ra+NFTDgTiFMnnztXw3fjLnx1srG27MH+pr4Ld3lLCbIEoKnkvyeimnFdpw15xW1Ajm6l1I1/i70WHeAZ1ZL6Dc1DMEaOVVTC1nsdao4F9/dTv+4WMjxttVMOLvn6LWtEX3ILVJ6RMK+lVgI5F3vjduZvGDcys4N1swN+cafI0E/I6yGQmRR8m6RbMsjrWLBmu93g4795F/eW3wVoMf8gxMJZNHPa+BfA3uao2k9j7z++SmXwMkVNQCTtBvOcLSPR8VNy1HcPZJ0znTK+DF43onVV9WQ9wcjHSdz9g1nbd/2631hzaR7tnDzrkKRes+mF6hvlV2iKuTefznP5/C7/3JTeTyTSrefiR64mYKrd4gZVgzT7b+RvxLUSrG9vcMUPH8Xl/fol+GWK4q6831ar/FU2uoklfbLA7L30zJGWzNrlliiJ+tokl5IrBTKJaQzef5XgOxYAhfOXYY33zkGL509DAG+3rRrNctagGbfKViXvXk7nxqOcX+U6VcqJLH18jXq1bfu4YG8eDO7Xj64H70sf80KbNkqaXkpItFgqcc5jNZe8fT1Y3h3jgm+vsMZK2bD97VXp12pLbWifPTs/i3z72A69Mz6KVc/BuNKh5da+LbXT68SBBfZR4ffySGf/7bQ5gYbe9b1S4bozaAevX1HP70L1cwlSmj7m0iPER9PsZbbNOaVVulONEgCLOPGoGUtu38pQGUW2kCUKdcN+bvAUDpRZVJrbFqG+NeXCijTKVptCeAv/ngIA6OhG2kxsrprhQKCatP30pVcXwqT4ZXZcU1sGcUDF3YNtiNWIRMiIxmdMCHkX6fxWPtx2Ug75HE7CoU6Ddmy/jpWyn8b9+bxc3ZEnqYv2cPj1iQwwiZCWrWSbMIYQZzWX53wrdoi95GjpJMeWprAaczNbxwbhY/PjWN6moXxvcfwFd/91/hwJNfto4sZucIo8+OEDJBq1kiHsWccytLWJ66YV70bhA8TZ583Uz3NKrpC/hsfVAoEDRnDDJ3kzAwvqL/7T63+a/K+E5yr3/CSeXSPn0b8YbuKruaCaoQRBWLMtWooMpQKZXIKLswuuc+7Lr/Eex7+CmM7T+EnpFReP0BMzGS0HwnECB+abRehG8HUGUK5aFQJ54dqiDha2G50omTK924WfHiK48E8PT9fkRD3ejv8dnefFqcr7UmdfL5EgFUrkiQXGwRRBFMMRQJpspVASwCKIqlGp/T84UKBW1+DelcE8HVBv7x7hK+OlrT/p24TgD1400AqocA6nBPA18fq2J7qElQp3VWCkDBvP05Hv8EmlLVTqwwzcs85nldZoIqUMkrX6DbRm4z6QL8a1Xs7evEv3x6G752eMCEqQb/VDj3Krst+vTQeg9jvYv/iMd2EgDlCBZ+fDGJn15O4eXJLOazFatzrVVMxGIYHRxEmDxIZpxacy1z1haVNqqhlPtyitUyhVXB6Wt39WTycYEr7XEWClBvCDohHOzksduuGYgyIEVQxaCjQJQBK14XWDMwtg7MHKDmADQnSMG0++wrOsrdfgevm9Ko1msNeKMMNtMq9R65JV9Yqdg6pxnqaJeuZvHmmRROXsjyLfa3mNaWhplWR8eSGbIAlP2wMlVM4lNO3I7iu9VvPnRql/PddSgy+eret7/OUZXv1otDeq7DZEg6m0MmVzRAFaG8fXT/bvzr3/wWnjiwj/1APgfEy5u4Or+IEzdu4eWLV3B7ecWAkZawyOxPez5Vqg1zWqGNd3/32S9SNx9Ei0DJ8Rmrdkm5TzllCVSydFlm7fxGy8zb791SBPxkYpgiAHvj+g38+xdfwdrSEr5IHfwgkY6fz/xphwfnwz7sHvLhy4/F8Jvf6Ecozo5C+bJO7O/WF/j/x3+Vwr/7LwvId9TgS7DtetfgiQCBAeY3yHTwGYEoiiCnPKWPfdCNdJ18ORWj7lDOpnHKdWP+DgDK3tGH7cAEEswQPxFAlXBhroRifQ0DUT++crAPh0bDiJOJyE75blM+J88dZq98heDrLAHNXLaK/tgado124tBOD+IEUPrmxFAAE8N+Y4xidu8XQIlxpfNNfP+VZfzo1SReO5uhkF+zTROfOjCER/cMWIWr4cVDPnMiYY2C736ggt2izylRHKlDsuG8dm0F33lzGpdvzaPDH8WTv/WP8eBXvonhXXtto1U5UXD70WeFNLMmT57puVmc+Ml3cfGVn2Lx9qRtZqsZJq1dko29bO0186T+7Lzo9LLNLMIZUSPZxc29cHOhfZJ7ZztPTK/+OdROr5ttndglnfFEDQedBqS0A71GESvkw9oHq9vjs7V0+x77Ip78zX+AoZ174fEFCYg0uvcLysG9zfg3ANR/dABUxZmBenaojJh3FdOlLpxPeTBf9+BLDwXw+CGfjcz3xb3YMeQnL+0C9cx2dIqYaWey1/NoB113roinShdbTDVxdrKBn50s48bNEn5nooKvj9cR4TdvFhw35scJoLQPVLh7FdtCLeyNteDpXGOatD7KAUlyib4q/q//DLYuw47tdPCP2pWXyCwU91F5zOHqpVnsT3jxjUP9+PphyqWxCOWIFGOVHF8y+gVluEWfeNroZyKZ2bEtEHWcmy7hD99aws+vJHFlIY9Ko44+Aqhjew9jYnAcIW/MZkrLtQpaqFporlZRb1XZ3mqmgNYJRJzBVLedbG4vUmL5V8H+bbpms6ftm+tNrX3CNutnf4qE2OYVwp2Ihp3f0XC3c60NykIEZWHqUkEDZ861IH8bmGrHZaZ3jFv9QH8q1RbmqFtpf6ef/HzB3JUn0zUDZ3pG72q9pnixAJTWacppgBRo9SMjy7NL7WvtHG7Rx0Us9/XqcMveueD8dduc84vVZ/ytXm8hmcliJZ1FnrJkYngQ//pvfxNff/hBDPf2ws/61prk4zdum5neYi5ngwYJyuixvoTNNL1+9Tpev3Ld1kHdv30c/903voodo6NoVjWjq6+Kg+q7Ck4qHJ6qv3rCSZN72EyyNJHHvjeuTuLly9fwyvVJ7Mll8fc6Wiiw/Z3t7MabTYK8fj++9kQcTz4UxdEDYXjYB0CcsU7ttqr1i//1h0n8r/95AY1AE5Fe9oHFTnQHgJ4HmvD1roHZQy3dgWYJ8A+24CXe+MAAyiF+3PLrACiZ8J378Z/9ghmoDXJtKq8slHGeIEhe9eIhDx7d3YvDFFTjPVScPLKdvzOJek3v5ipNTLNTayO8q8slBIgYdw534dGDXgptAS/YyOfEcMA6vupoPRkmwPWbVxiXJUWnPEg301HPazp+dqmC/+k/3sJ3X1xGrtDAcA8R9Z5+HBzrwbZEmM9qQWqHeVTTbJS9uP53iz5p1G52bLbtk09ETVFgM2FsRmZ/f2E2hx+fuIkzU1nEh0Zx5Kkv46u/+99hcMc2VMvOHlEfJrm8dXPZuKXj9pX1ZzbukO4sO/1y49CTzl9T8dfJuUrmQ+24m/27kM5g9uoFXPj5c7j02ovILy+gbg4RVk0w95AZB/0+yC34ulcfRXLnp7eI5SIhKeW+Vq+jVK4im8vzWLG68wZD6BkYxqEv/gqO/eq3MLh9DwKRsO1Ftaph9M3k1qFbxoz7bQCqbcL3ZQKoUHcLN4oeXMl4kGp58fSxAB49IDfwHeiPebBD7qAFoGw03qGNduLQ3b+tPwhAZVoEUDUDUDdvlPH3djgASmZ9LoA6kfTgVqHL2q1M/jwMIg3Qae2UPmttmu3HwzYXCHVTSHotRHt9PPoZfIj3B0yBmL+dxfFXpvDaX13HN/f14P/0qzuwMxG0tb0aPXX6wkZetuizRWqLXR3OMoMVyvw/Pr6E//jGPPWNIttSB2LBCI6O34+vHPk6ekK9BEtVvmWNTK3D+cdzdzaquVpDc62G1Y6KnddbNWcBf7Vp7qUbvNYC761VeU4A1qyzD/Oe7RvHRqwG1+4fTtxaz+IAfukrUnwFXvRb4E8AR8HuMWifPBsw4HO6L50s4M58BRxgJdClGbHOjiYBUxqvnljGUrJM/tFkOluWBMWpo9Igr6HybtrbEzNrAH3H0qfv2MlW//g0kuSr2q5moJIEUOlCAVHK4S8eOoBvPHoMf+vJRxHviROINNhO1UYb7CdqH5TpfDfg9bLdA3/yyuv49mtv2NqmIwRQ/+Y3fh27to2hSeBjLUONxG0j6nDvgzz8Rjqbx++/8DJevHgZxXIZz9Yq+CfsV8e7PPiv3T5MNYDh8QD+0W8M4tGjYfTGu9Epk1SJOjbWFoVDKlMnUKxhMVnDy68X8PwbeXhHW+jZQe2DSeskpvD2rqKR7UTxZhfKSywbvh/b10JgeBVdf+NfvX8nEut5dTsKSYLV8cJ3txMJLRJz3tlAwA45Ha4DBTIRgSG5ERUD0P5J8ZAX/eFu+Lo7LSMiR9/VD+e7qizFq4115xl0JxrqxMSQ3JnrXoetg+qLy2WwprKlfNnr9kcIV7ypQgyZKxJxZ1uYT7UwtdjA5FwDV6cbOH+zhtcvFPH88RRuzop5rmHHYBiP7x3EYEwuO1mZjFcjre7s0xZ9ssit8k1V7zSjTyApWQG2JTkiSRbrmEtXkF1ZQYsMamBiBxXeXvOyJnfetkfDR0FWUOpj7fjbncbpbw6AMZM7CWx2AHMv3i2baidoSl5ux53n+S6jcWJYA9+yc71XTCdx7a3XcOanf2l7N1158yUkp26gY7WJcNBvnvPiBE8S0j6fsxcEI1SKjD6hVfixk0pEZaGg8tZIsEbo5P7V9rLyaaU6UCUozSaXzO15am4KdQKrLgqaQDhCcOW3HdnbsTiRbqZ2nW/eB0omFBEKpJ2RBjRstFSRaRxBFut++7AHo/2yIND+fN22J5/O363JSjzcEXhNCl+uRECTbOL2QhOFXANHexq2XxS7iTmRmCSIWih3mQMIKbfi6aW63I9TLrWcVqzsyHOTmpCcjniZJi8VR49PZk9OkLmTZp/yuSrOvDmNW5eW0Flt4Eu7e/BrRwYQo8IpK4YNuruQtuizRGqD2rhfW6vEA93m7jxZbGA2XaXOUOEDVBa7A9R1wugLDyDgCbGN+6izBOFnCHSHEfSGEPSE7Zmwl7zMF2foZehDzNePnsAgekODfH8IA+ERhlEMhccxHNmOkdgOjEZ3YEzHnnGGUYz0jGAozmejg0gE2Sb9fYw3TpkRgc8TgKeTPXGtkzqYvK+tosi+ky+0kC82kSUQzLD/pLI18yy4zLCUrGJ+uYrZhSqm56q4fF0meos4fnYF129p8KVFvqtZrZBtkKs1YPIOqgEt2waCvFnme8b3ySMEnqzDbdGnl1SHCm3ShrzaskLe8WKs+6M7J8wK5tLUDKaWCLIJsgqULZplDRNohSMReAI+TM7O4eztaWQJbhKRMJ7Yv4+6eNR0GUdovf+GYvoESV55F7M5A0835+bRv7aKB1Zb5rr8ckc3Xuv2oMxnRwe9+NJjcewgkBLekPYh8K8BhUaN+v5SGVOzZdyeKePG7Sr7BLHL4Boiw/yGBuE8a+j2O6Z7xGZYa3YQhAH+gTV4YmsfDECJnHxYiowcAOVupHu3Fz73+TtJmVGBaEPdcqNle0JJ+Gnflp6QB9s0A0UpKZnljqBYIbS/LayisJivY5nMwcBXqAPDfXJdDrOpXxMzYaaTuVUsEhxJEM+tNDGz1GTlN3GLQnlyxgFLV27Xcfk2QdONOi7crOPsjRpOXCnj1JUibs8VUKs1bdp8z3AUD+3sR4SMVSNMmnWS8wh5y3Kth7bok0NqLgrOCBw7ENvTJ43Hu91D6ZLQlmcorQlUn0hnCrZgX0LKFwwiMTphntXeNmvwS5D6oRMcgGSmGAJH9puaqp5R6lh42ui1RUW6Wa+iUSmhWsihks2iREBUTC6juLKAwvI88ktzyC3OIL8ww+O0c1yYRnr2tq1xmjz9Fk786Ls4/9Jz5oa8WS4iSgEdY4jGIia0teZAiq3oA/Dbzx257Ug8UmsR/NpfSntJeViOFCq6kU8tY37yKnKsK830eeTaPRBqA3MPy5lM2I3IJbWNuwBUnTxbXvgEoLo65FmPIKZBfk1APTHShdE+B0BpPUc84vmFAOpuUh7ETwvk4wsrLePZZfL5+wmgHBO9DQAlN+Za76SXNFim0XVZD9hIPPu8K3idHsZ0ECzWqi2Lr5ipI09FMr1QxvztHK5QgXzzpVuop8p4aCKKZ/YncHg0bO3QBVB3F88WffaIrcZ4jhTD/qgH2/v8ZiUjEFWs1U1pzJXT5NdeDMaGIXfda3Bmi3S0f+xL+qXYqJUweNENP7o7AvB3hak7EFy1gVWUwCrmG0CPfwi9wWH0h0bRT0A1GFHg7wiBE0N/WPeG0ceQCA4RfBGARQaYxoSFRKSP7ycIzhh47A3rWi8S0R4eY+gJxxEL6ZtR+JgGT2cAjToIpPK4OZ3G5FSawKtOkOSlPhVAzLy1af88BvJkme0JQAWDfvIWP/tXW+nZ6hSfKZKJt3ienEnIUZFmmjQAKj3qPIHR82fP4/WLV/HWtes4c3MKV2bmML2ctPVT+XwBF2dmcWtF7tKrbHcRA1AD8Rh56AfXW/RtTcTINFab7b5x4xZSyRQmeO/gWgs7VldxiYD/VHc3WuT7YwRQMt8bGPKig11zvY0yDs2saruC+aUqFpbrWFhq2Jpcf18H/JEOlJcJsoqw9U+mN0os8vtdPgdAfSATPjGUDZJg4oEXy7kMTn5Pa6D+DOXSezXhc46pUhOzFGI3VyooVFfRF/Pj/vEovryvx4BUVXYYbdLnJcRcs746Ede5uRLOz5dQ1ohoGNgzokVma0jltTapm42g2xYny+Mfy51ImhXAOKmTEuxRmFqsd/Z/yxb/1cQoS2UsJbMUug0M9QRxbGcfnr5vyExSNCPVEyJQNMcRcuvovC96XwW7RR8hOZUiUwp3mtnA1L0a5cdMbgokrEVqcy6TSLODX57P4duvXsel2Ryi8R488o2/jV/9F/9nRBM9qKsBf1ikxtru3O5fzdDqmoDaarNB0FTDar1ujh4atQpqxTxKmSTK6RVUeJR3PF1raj1Ak8+R4a4q8F2BLsXT4Hm5XEUqTSZbKFJw123gw+eTm+4AtP+RZnHVl+Q0wrGptwS5yduidyC3LVkx3VVoAsYaSSyQN6vc8yUCXyqAoVgP9j/yJA499Ss4yCDX56ovq3p73163+O424StVa2bC9ytDFXgIoM5nPZgpe9DwePDkUR8e3CsTPmcN1PahgK0n3WzC94tIWdBCeA16nbpWw2vnKliYKeN3dpTxtbG6uTR3nUicWOnGrWI3uv3diPF7vcMBdMk8lHKlXiHgJ7+3hf46NtbYPnnO9qjisXWx/JjMUFIZLZ4uIFeq4pGJMP7F09vw+M44tvVSUdQzJnfcknbk0nvP0RZ9mmiDJ8vKpIO6xhquLZfxwpUM/sOrszg3m7VtSx7Y/hC+dOArGEmMIeSnAsIXxL+NgyoKNS+LiX9dVaZtFq1rG2f3os1XFaNDG1fXY+afu2Pg8+LfYDsH+fCatoohH+dRMwrqD3Uip8ZaAXOZGbxy8Q3MrMzZm/JoGg6GbBBLgEkztOLTm79w5y9+rf3TDpb/Lfo0k2SvnKAsLqeML8pLn9qT0Xr7dUi2JcZMeTZIkLRjeNDAdYttcqWQx77RYfybv/XrOLxjwnQAtZH1uERva7v3Jlc3Eii7MreAf//zV3Fj8gYe4OefpX7+BMOPOj34Y18Aeab/4P4Q/tU/HsG+/UFn7ZOwPg8VygRtMzBL3DB5u4SL18uYnKqZuXhk5xpC/R3IXnXWCMcfaJqMKM9Q/uXZ6ruB6N4m/IOr738fKOVzI6/6od8ULFSaZMK3PHnZFKfgphkoobd7lk/7mmSSBGu2rJEddXZnb4YwhaHA1SSB1bWlCi4tEijNlduAqUgGVrTf8saXlQlg27vTQmoNU0urmE+x8jP63cJypoFUrkWEuYocC69Ydbw8yd5doMfDP+YVh98NUdD3EQAOMRDHEkRVkStWbCRz50AUOwYiGOhxFD3lXeBJs1BuHjc1iy36ayRVh+pE9VapNfHSpUWcmUohEfYjFnTcWbar7K+RLJUUPmw1m9qPQoTtX56VbiSrFHBl80TnD0fRP74TvqD29/HbrIDDuN47GYDU7FK3B91UcDtAxsD+KwBUWJpD6vZ1LFw6g5lTr+L2my/i1hvP49abz2PqrZdw6y3+fvMFTB3/OWZOv8rnTmHl5mVkZ2/arFMpQzCVT6NazKFeJkBivKsEXnUyvFKhhOWVFJaWkygWCzYNL/e3cY1wxiLQXkeaNbGBCDMDdICuW0YbZ1vhXuHOVnBneelPJ5VAmfXJIUdAnvjI+yrlkrmHzy4toFWvwuP1ITYwzHbhac9wtmPQf9bL20z4vB3YFW6xntZsFqjQZHsiLxwf7MawZqDIUzdmoGSO/d7bqqpe9V8gT5dp9cxSC4VcE4fjDeyKybQI5k1PM1BzpU5kG53whTwYIvA5+vQIDj4+iO0HerHraAK77u9j0DGBvcf6Lezm+Q7eH5yIEBjVsbSYwdJKFrVKDQNM71N7emxLjYm+gAlt6b5KvUpE9P563WeR3JL4bNLdAEG6lzbejfi7MJetIUM9olJvUZ8oYDE/g2SZvLM2j4X8NFZK88iUl5GvZlGuF1BrVgla6mxnBDEMa7bLrtp4J4E5gT+Vvu5OrfHUoJEz878eNO7PfqBnbZ2TUmK/FeyURFXPjk6a9Zfcs/2Mjoy7Q4O8Png6gvB1hWzmy98dMG+Ti+kV3Fy8iVw5xz7LPMpkjzxZ5nnugJYBKPe7+oLzkU10NwfaCp/m4FCH8W0BaDmD0PYZmtX3asN3ghSBJK9P+zuxjfFpAS65I09m81hIZ5DK523maqyvF88cPoD+3h7KkLtnoPjmxgffldT21Mo0sysvf2emprCSSqOHbX2cPHoH9fUU2/sc+1C+1YFgzIMHDoYwnJC+x4+wDQtwaPYpl28QLzSxkqnj9qwGdVuorxIDjK4iOL4KbwIIDGmmadU87zWLHWhpaTa/4+9bNQ99v9xGukyQ03kZOYXvhglfw2ZnhtsASgqs0n03ue9KpgpApUsNWwslQS1bdgGdGWUuVcMMGdYczxdyNfO+J5O9lUITyWLTNuLVTJS84Ujm15vMaIsdnh/wsCD9smP2edAn4Rr1YVuPHzv6/NgzEMDeQSfs5vnugWD7GMC+wSC2J/yoN2oEXyUk8xVrJPtG4xjvD5mzC2tYbEwhn7NWSxV7JwvZovdCagZ3NI/1HyzNdiNps+x1ets7JLvGxuQyeLdTX53L4oWL8/g5AdSUORuRi/tuA76qQ7W/zeTG7QTBeefbCh8N3TtmAXr9y9dgrp2zZErNtS4yLD9C8QR6hsdMoMrl59ti2HRBcZhQJmAScNI+QJVcBtm52wRAZzF75g3MnXuL4TgWCYgWL5/B8vULSN66gvT0DWTnbzumeCuzKKzMoZhaJFBaRjmfQrUshbOAeq2MVqNuaWHnRSf7b5dM/1i29XoThWLZFn3mCkX2T/EHn20Kq838QsEAGbJjqqe609E5l6LgpH+rZ/1iUiltDpvJSo8XVa6a2dMIs44q43KhgEImjRxBVJN1GIjG4PUH4Q2ELB537zE9u9pyANSSTPjWAZQzorhY7UKxxTgJ0rSVxHDC2UBXa6DiYccSoW04wOicfnoH6eemoPuSG/nyKuaSztrUQr6JQ/EmdkVbtkXNuglfG0B5gx4khgPYeSSBAQIjOYsIx3yIxL0IyyQ8zPR1OpYF+WwFy4s5zE6lcfPGCubnMsgVqxiMePG3HxzEN4/0Y/9w2Abz5JjDISXu89wWlX/nqDP312eXnPp2apwyhW3B9Am2aa1B1YxUslAikMqjvlZGtVVke00jU0oRQCWRKq0gWVrGSnEBy8U56i0MxVks8XyJ50s6L8zatWU+kyotIVtJkudnUCTwqjRKqLVqaBDgt6jFaRZJJrZKj8PXBW6kYxF4kd/aNQNMjv7DE/fJduAzfE6gzdulxf5ruL4gC4eLWMwuUv1sIRoMIxIMIhgg2OrePJClqHjc3PxtJsIpI+dLG2GLPuVk7QfW5sWLi5ThamPaC8rZfDeISCiAcCBg7SVMOa6gbUVkYiePsDL9q1RrGIzF8NUHj6Cf7641qOO3P2Hktq33Qu1ntcZX8kf7T80SqDXZ3gfZLw6wfzTZJ3LsE/PCAoEuTIz40BPpZnvW4B71peaaueXP5OSopYVkuoHrtys2udKpbQP6CY7i1GGIubp8PHrYuhvEFDX2Hj8BVZy6WQ+v+35JAGUCUP8Z5ILYnEjcIIBi4W2egXJs0Nsv3UWOgiqdy/F2o5kkxct8IV1ZJRNq2foo7Qeirqq4BFaCni4bodfC3p5gN3oJaBIU0gMUfsMxL0Z6vBjj98coNCd6HcC0q98BSQJO+4aCBEkBngexsy9g9s0TBEzjvQRYcb+ZbCQY51K2hJuLeSznqjYbsHckhqE4Gwq/rel77aQshVzK+ma+skXvjVT3m4PTUMTwnXZhv+2//bK/zvnG781HPa9zjZiVak1MrRTw03Pz+OHpWdxaoqJPoC2zIjkqGekJ2t5dG8qR4nHPN+JXjM7x4ye5XfYTbIhuL+WQzhGAVIpIjI5j277DJtw0U3Bn+nRGpscycNZ8raFZq9kMU55KcoagaPHqecyefQu3NZt04mXMXzyJ5ckLBEyTVKRnUM4kUSsX0KwTvQkQ8R97MjzkGr4uLZIOsw9GEexyQqgrhlBnHGGGWFevHb3wkxewD+dzSOWyBE8lK13NOmnGKRqmcmrAyVlj5SBZ7cPDL+naprawRR8WOa2Z7Ir9QA4mKCUofOpyIb8wj0I2jXq1YjOc0d5+Pkehw3bEV1gdAutNA0+LV87YDJTWQO0KN9k61rBkAIr1RqVLAGpIAEoDTBRKcQow8U9VsXVpq1r90bFdv+5vIylt7McMciKhdavTSwTiFHyHeprYHaOQIxC6G0B5NNtFPj60I4Jg1Mt2v+qsW7KmtYYi+fil0ws4+/oMLp9ZwIWT8/w9j+RcDh4K4J19QTxzXwL/+LERPLIjZuX0fmbNPsvk8kHnbIM2n3/WSWMJslaRziBd5NJiGdlyE9rcmp0And1r7Dtsu74WqqsllFp5FOpZZKorBEeLSBbnCaLmCZoUBKRmsViYwUJh2gDVCoGVnkuVl6n/JJGtppCrpJGvkncTVOlYqGVRrOUIsPIoEWSV6yXqSARxAluNCmWcPPkJdDXQZJDp+upaO/Cfazqlvl3l82dun8CFmbMWjwZWeqJRm3nSjLUL0ESfp3reIodliidLh9CPBvVwtYuBvh6ECZ4kOyRDpJ9ona085sr5k2anpH+Z3kEZUSxXEddeUvv2YDQeM74ukG+03qjeX+vyeCi3GP9sMsU+U0aScinUbGIX23fI4u/ALXbIFTJwb1sGjQx50U35AAIoueRPZ2qWxpVUA5eul9mvqBtGqTMRMK1qeU+WulWVfcCzhlaFMjJNLaib4Cm6BqpA0PjwB3ci0T66Z00K4MW2Cd+dAErT0s5jbsd1yXlTwtxR8pYIoDIlRxmUQ4aIeb7pQl+oG30RzR55CW582EEBqVmjA8NBHNkWxrGJCB7eHsGD4xEcHQvj0EjI7u0fdGaUtpPZCUhp+l1gS6BOo0gG7PgtpUpJ0zirZK0Eru4ItN1YyuPGYg4r+apV/HCPwJNmLgSgPAj5PAakFNcGufncfG2L3gupxKxOpEyp87Io7bddd8v1TrJadF9sv6ep5FO3Uvijl2/ymEaxIkGyam1qvD+C8b6wASgpdQJQitvp0jpTRA65V0XuJ+6dio+ACJ40mKDd3gX8zk+lML+UQrWQxsiufdhx5Jg5Btjcr8yMQ+WmfzxqxqBWLCB1+xpuvf5TXP3ZX+DKc98z87vU1FVUcml7xorNvOkxuEcKzu5OL4KdIUQ6CIw6+9HTOYBE5yAGOkcx1LENo9iJsY7dGO/ajW2duzHasQNjXTvQiwE0y0Ayl8FUeoaCv8iypnCOR5HoiZHpam82p2yd1Gv2WLPI2qRPije5E2+4NaFntsL7D+tkFeyWpkNy/KC1HTLDkJMJbZCYTS5j4cY1ux+KxuGPROELhayNOe2pZeDJNeFzAZTiWtGGtI0utNhutg12YahXsBvmodS88Hn4vpisiA31jlUSSp413jYxPu1NowECdwZKAKpIAHXYAJSzz5M8790JoNjG+vwY3RVDlDxf65UVq+t6PLlYwk++fQEv//AaFqfzyKXKWGXfGon78diuHvzLL27DP3xsmPLC2dfGSeGd5fZ5JeOzdtwgh1d+vspHyplG5aUEaoZG66lnqYzJi3CI7Xzf0WFs39dn5+EoFcuQ9rHzGjiRBYAGLJxS479NPFCL6xutGsFQ0UCSZqI0IyVgtVCYwlzuNmZyNzCdmSRPvY5bqSu4mbyMm6nLuJ2+hrnsLSzKfJAgLV1eQkYzWdWsA7IYZ7UpcFWjvGuvSV1bRbFawuXZ85hJ3rI1gHI6E4+GqQRrdpq6GdNrVg7tNG6Fz0/YTLJc0D6MAk7CPmo77riUGrMGmYyf87pmh4K2yXQLVeICuToX0IqHQwQyfgzG4waAZELu8A6Fu7/47qSBNckkn6xq2D5vp1PQdh0CbpqJ2sZv32Y6bq11YnGlwfR34L49TH/EAVDLqSpS2br15aVkA2cul1Ck/PPFutAodKI634nyfBd1mE50h9YMPOWvdtmxVWf/DxBE+ZkOzUBJrr7vwEwo2A+SRqrXZ6AadQQpNB0A1QYq9oKj1LnBLvK/AJaEm81AlZvsyEAs6MF9I2E8MB7FI9ujuI+ASDNImkmSd76hmNdmnOReVB7/ZGYhcyyZdXTze/qmTT2zQLX4VwWlo4X2fQt6h0cpEtSlTcAX6i0yribmMlVcmS/gdrJMRlRHpd5EqlDDtfkcLk1nLd0jvQHmVeYpDiN0yDLrnG7RO5JKSHWlequx0ks1LV536sX9p26l56ze+JzajS0GF+jhubUhPqX6lVhSnS9mKnjuzBx+dm4Ol+YyjK8L/bEg6hR02r19/1gcOwej6I/67dvq/G5tKV4xBvs6LzqiYzOoclP08ZBaVcgjl8yrmMwCmXIDzWoFvcPbkBjZBi8ZldcfcFJFYddlAEiL/UtYunwaN17+Ca48/z3cJHhauXEFhZUFNGpFAhXtmK8RSQrTjlV+pxsBhBDrSKC/cwgjnRMY79iDiY69GMEODHZuQx+v96IfsbUEAVWMT0cQ6OT3O3zoXqOC0OFFd0c3ys0S5kozOJM8icncNdRWq2YOIuCkKX/N2jo8QIy5w8ypcvmicsDnZAKg+ypp5copbbfE3fOt8H6D/onUuJ0zu0pp2E0lUGBBI43qC7VqFZmFGaQZeofHra3pWbWrtWYDS1fPYvHqObOHD5sb8w0wI0941bVujA93YySh2V2w362hSL4uF8rZIkGQrApqcujj7FmllKkdyGGE2KjTr52jAaiiZqAcL3wCUId6GtgdbcHLZ98OoLoQp4wY2RVFRACKwrRWbaKUo4JbaaJA3jB1NYnkUgkVpkGDcX/j6ICtd9o/JKDI71VaCDByDYyxWDaK63NO1oZYGFJSNLNodcXrdw+Mfh5IZRFkGxnr9VNvqePEVA65Ys1MRg8/PoIDDw9h+8EEdh1hOJrA3of7se/Rfhx8dBA7DyeQGA7B4+9GXQN75O22JQXbqqA+1R9zVlInoGlQEWyasrpq66fKzTrBUB21VoMyk0f2Rx2rjSqvl6m7FJAj+Eqb+eCSzWgtEVQt5KYJsG5jNnsTU9nruJm+gsnURVxfvoCbyzeQKxVMMZZptUyqxRNMZ2Jdqw9ucIyt8FkPbAZ2FNmRf9QCTMdicO45R+ecPFyDvXbmDDBI79b+ghqUq1PX0ICoXJyP9vXi6O6dAEG6BiBszTOf15sm73X+XgJJsqs3HKbOvobzUzOYLxAEdXuxjX1lz1oTaeoRKeYmSX7eSRwy0ONBNEis4O0wV/5pAijGYgDr/OUyap2riA6St/nZ7gWOGLzxNfj7mTJ2ykaxw0z3/APUlzRL1eRzH9SEz8kCqZ2hVk0Aqr0Gqr4ZQL27CZ9IBS4xmiFo0Z5QNRa61qiM9gYJmAIGnHoIqDSrJbAkkzmZ8cndsxRwva+ydyquXdHu0b67ZmusFG+ZzKpEwZlloaZKVAYokDV6dJuIdHK5gmsMkytV3FipWJhJlZEukmkRQMmuU2Zhmo1K5msGnvaNxmxGSrb+Lr1LVj/1tJE3dZUPnlN1Go3elaoNAtQiZpIlpCmIAp5udjS2TpKqVR1RdSiAdXE6jctzObaDbjPB0+cdRdzpvGXWzfWFPN68uoIXLixgKlVCgIr7toEeDPdG2b6qfG4Nx3ZSqA1GEGEcUgSUE5+HaWG7eP3aCk7eTGEuXTLFoDfiY/ttu9K3VIk2mMfGtY+O1MaJ3ZFnfy+Wa8jmS/BF4oj0JhAfHDaPfB3UZhrlcntd0yncPv5zTJ96BQsXT2Hl1mXkCZxq1TKZTdPKVGZ4kc44ejr6CYxGMNgxZqG/Yxh9HUPowQDi6CNE6kGwI0xwFYSvw29meYRK8BAsUe1m2cvuXnVEHkDGVWgWcCV/Cecyp3G7eAsVlMkrQ4hHIrZniNbdWPmx4MyJgQYmqjUq000b/ZQNtZRpdyZN5JT2Rnlvhfce3pHaZSsS5xK/1Ai5RsQ1QFHKppFPJ22/D/Wv+NAIgjE/wXsDC5cFoDbWQG0Ps+66gGKDgqnizELJhE8AqovASgKuWnf4bpkgRt5QS9VVA1UFhjwBVU5rWcn/dd0FVur3XgI0uTGfIYDSthMugLJ9oJjwtwEo8mIXQEUJjvTt6etpvPn8TVw4PocrZxdwi79zBFTVBoEf+42sHTImC6SIUvYQOEkxjlPmqJg2FdXnhtTn3H/q2wZwGQSwC+Szt1bKuMmgAUeV34asfSdyburvZ6E4hRl9zLf2hpJr88VCg22YgIY3EgTiA6NhjO/tZRsMQGuz620Qn12uIrNYQTZZQSFdZXuuo17XzJMA0qr1v4jXhyHyyz2JPjzAfvfY2DiOjYzifp4fGhjCgf5B7O3tx86eXozHezASiWIgRB7rp75FvUl9sbOjxT6kWbEySvUi05hHtpqzGalcNYNMhYEgK621Wvmc7fEjuSCTarknNwsA1SkrVXUrcutuK3y2g0v2m3/EA4ykKLX1vrufdX7ZA/aSfsniR0FroDW7WSXYTxUKuLWwhLOXr+LMtUnz7udYBgXgI3h/r4Mxekrt0k9Qpm2Tbi4uYaXCvkV+v73VwH7qIkoDRQlmGAoaHWA/jEW6MNTvRY79TgBKsmZ+sY7LkxWs+tYQH9caKAc0+XpX4SNg6o4SMPkAT2QNgcFV2/9ptUo5WSAA/KWcSFgpOkzW9cL3QQHU6mqHI2ApwBQUecDnsbVN8oik33UWgNZKSZlVOTtl7USs0xrvlymoNYMkxxIFgiQ5pRAwW6aAXsxR+OfqmGXBzWSquJWsESyVcXmxjIvzZZyfK+Eqz6cIpub5zLL2exBzo6IgJa/JipJvfDEVrZ3ZPxpn6KHCLy86TIelx6F3ye6nmqzKnVPWqdNR3Gy/W543vyfwpBG2fKVhgOjly4u2xsxP5bov6qNQkscU1TMFT3MNSzkC2/kcXr2yhJtLBewaipj5nTqb2oDAcabEulzM4/nzC3j16pIB336CpscPb8dQb4TxrGIxXbDNN7+wd8A8KQo0KVESXGqDc3znv7x2Cz89N0dAVzRgLKchek4KnUOOoqD2rOBc2Qi/LN0zHn5Ia6HUxvIlKi5LZDoyrQuHMTixC5GePhSTSSxfv4ipEy9h8uUf48ZrP0Vm9ha0z48Wfvo8QQrWEAKdYYQ7YujtGMBAxyiGO3ZgFNt5HEeiY9BM9TQT5SFIUu2umvGTG9r/OpzjBgmEriJdT+FmYRJnUiep1F43d5+xcAS98bjNLDlgVzXr9GHtL5HLFYy5yn25wJPPS6V1PVZl/W2lsUUfgDb30Y0Sdc5UH1Ke5KFPI4Kqdw1o1es1rExNophNYXDHHrazIcihxNK1cwRRZ8y+XRYG28MNhLupAK51IlntQqrWZRuYR4Oa3W2Ppjfl3Mfpz/J+qtkfASmBJs1KZQiMsnkBKmd2qkEZIMVTlCk45nuzy02U+ewRzUC9E4CS2bdM+HY7AGqNcuXiqXn8+NsXcObVaUxfSaKTACAuoEXlV7x8hXxe1g/EU7ZG9shYBDv6gmbu207CZ4Q21/6dLWHzb+fM6asiyVzJZpXRFJX+68uUk0slM7nXJrOyFhG4YhN6B3Lj3fjG3eQ+sRE+2aS8SGaopyjvWhO9SN1iKlVBtdywherhcAD5lTpunE3h+skkrryxhAuvLuH6qSSWpgq2/1jnaicBuxcxfwCJYBhj0Rj29TnA6YnxCTy7fSe+vH0XHiGIemhkDI+OjuHY8CgODwwakNrf14+9iQR29SSwI96LCQKqbbE4RiMxDBOE9Yei6AtGGHdoPfQGQujxB/nNIHydHtvaoFStGg+QqZXWssgKQA3AGcD85NfHFn1EZFW/uf7vbgv6rdBmlDy1fm58v0V+30StvY9UvlzBpekZ/PjEafzw+Cm8eukqppZXzGtfNCh+q8FqWay5ptPvTvqqlhvIgmU5l0OK8adLJUw0GtjLGHood+RU7BqfWaIcqFJ2DA14sWvCh2JJG0rXUSq1MEcAdWumirUA9ZWRLnSHNPvEfh2iXCSoko6pj3n4W+ufNPtUT3WikfkAM1AW2R2kEqNCXG+vgbpxmYKXAIpK50iMAMpPAEUG82590GFDa6hSWmkEsEjQQ33XppG1j9REr1xpCmTp424CrJosSLHUeiW5Oz87W8DpmQJO3M4z5HB8qogTMyVzeX5poYwrS1RAkxVMp2u2AW+aArxIgVpvOYhVcdlom0wCvVQoyBjRTXBHJlO1fXcInqiFD8f8OLitB3uGY2bCp0r/vJBK3kqfVSGQo7oS3ZPR6hqDKcL2X8paBxazFfzo1Ax+cmYWF6Yz2E5A8+Ujw0hE/Paa6qBQqeM6gdP3T07j22/cZgfz4Av7BrBrMAptXGwj2wS18pD45rUVAp8FnJ1KIVWsEtT68OxDe/APvv4wkpkinnvjCrKFMkZ6Q3h83xC29WkKmZ2cgq5AgTdPQC0wp3VTAmzK3Lb+MA6M9dgiRJlQaF2Wkx39lokFC4D/zaKd/z90UpyKmt/SyKSXTGY5X8WFWytUQlu2iHNw2wTW6hWc/4v/hKs/+3MssQ/KAYRtgis35ezt/s4gejr7MNqxE9s79mJH5z4DTL0d/Qh2BM3sTr1qAyzpl8I7Z8t5RmBYHjObyDcLOJ89i1eXX0K6lkTA60NfTw/i0ajZRDttg/ngQV6kSqWqefWpkXlqYWp/X4/j0ODtDGaLPgRqN6V1cn8719p3WPaaIQxQgTIARYBULZdQIwivFPJsg11IDI8hNXUN8xdP2cCDzUCFCEi8AjRryLe6sdz0otLoQiYHpPOr7He8XlwlaFozkKKmY/yDpL4kF+jWPjRISD5ckcfJYgupXJOBfTPZwGKqiaVUC81KC0d6HScS+p7rRMJ1Yy4A1dPvx8hOB0DpS4szeUxdT6GTjGp7rx9/8/5BfOv+fjy0PYYv7e3l7wH8kydH8c+eGsWX9iWwneBJJuHMHt9WSXzaSTlweVf7t9WB89suuX9liuPcJieADWYKGJyYyuNPTizh+2dXcHamiD2DIXzj8IA5XPKTP7ZfvyfplsLmklT9O21g85lz59NAJu3ZX1RGCQLI4agPFxeKOEP9o0jZllmoYuFqCZOn05i6lEFyvowSAacG4rQ/mYf6UVQmTQQ69w8N4xkCpV/fux/f3LMPT0/swFFeG4vEESa4Ermj+a7Jq8ygIwQ7vYEABsMRA00CUff1DeDI4BDB1ii+QND1xfEdBGG78JVdu/HlHTvx1Lbtdl0zWnpuNBLFYiaLmWzWSl6z0CEBKOpe6pvO4Peno0626K+frB+zvehYo26miYcKZbz2HRPJVFyDpGpnas83F5dxZWYeK9m8if6JwT4bbDXPwozknVoeRYbdk1l5uVLFVHIFc1mCqHwBO5oN7OcDPdQz6ozkSmc3MjIXpB6/cyKAPRN+lCoN2wcqm1vF3FIDM4sNIiTq9iEPylPdKN5w1jqtMjSynajMdaN820O9ao1AahW15U7U0ozzgzqRWCcVFoO5Mb96HsuTlwigGmYfrIW5Gpl5d1tpp7B1RyOOVSq0mXKTjJtX2HnFmHb3a12EHAM4zMOJrU08lRmG3js3V7YNdedzVSSLRLwspAqvN8nu5JpijfFZEHPwUakLEZjFA/D2RRAQEJpIILR7AJH9Q4geHEHs0CiiDJ7hKLKL2iMnZ4pzfyRg4EkzUMPy5EZAJVDg0r1y+VkgY6hsiHK8IHDz5vVlzKRK6Iv6Wd+OEr5OLA51AIELyVcVj0Cm6uSF8wv4/olpvM73ZUZzeKIHj+zux56RmJnvaW+NyzNZ27dJ3vOuyGyP7elLB4bx1H3DNuqpWSeZe16ezeGFSwtMywpuLObNTG9sKI7f+dpDeOLoDiE8HL80jTOTszZTqBlDfasn7EOOwEnfypbrOH4jideuLmMuVbQZESn9u1nvh8d7bQZKeZMwsdmuYg0nJpP4SwJAzVQprwEyhQDb1C9LjMoJ/CMwr7YtpiNz1SAF7xKF84W5Ioos/1alwM69jOzNS7YXUzGXJKOSs5MuhLsi5uRhvGM3xjp2YQjj6Okgc+qI2OySXIzLhlg1ZPV2z775LsT0qS8qjoXqPN5MvoKr2Uso1HMIBH3oiUagjRg9Hmc9kxPYh6nEaiAimyuY2UgkEkIsGna8PvG+FBKlZCt89OFepDqSbboUKJnY1tk/y8Ui0vMzVuc9QyPITF9Him1O/FgzUBPBBnq9qwiy+Ud8HegJ8EG2q0ylk4AfmEuvYTopL5IUmAuruD7bwtXpBiZnG7jBMLXQpABrYm65RUHq7NVXKFNI1R3T62yhhdkV7ddBIVxfxf0Jx4SP3eFt+0AZgJIJn2agCJbUrEuFGor5KpaWy6jm6wRJvXhmf6/NNB0aDWMXAdNo3GfraWWOZjb51h8UlJdPOzl5ULYcohzluX5q3Zv6nfiz3We+S/UmZrNVvDyZw3dOr+APXp/Hz6+l7f4D26IEn4N4eHsciZA8aFKe6r13IVdmG+gg6XvaH0xrWiUbNAAnMzhWLXldOx2fcHL6j5PQLibay7xoQFa6S66o/WVa6FzrRFPWNHzY19WNgWDQZo4e3zaBZwlmvrxzN760fYeBmT29CQwTCMX8fjMNFM9/V8sd3lA5Sh6vh7asUDC5wW96qGDq2z7KM383wRHlVJzf6POH7HsCaBfmF3B9ZcUGCSX3ZA2g95Q9Ddw5csLJ81bYCu8URGqukiEaYBVA0iC3rBZ81APkebc3HuVRLtBDZi4qYFUsV6hHJU0/fHD3DlvXpLFptf13N+ljH2Bf0cbwb03exLWlZdtg93CrgYfWWojyiQIjudLRjbQio8DYszOI/buCBHZNpNI1LKcbWFiumyOJNfIkv7/LvO81CuxblGWrjQ5UFjtRTxJDVDvgTTguzivz3aitUFZ8mABKM1DmRKJWt0W4DoCSCZ9TsPcuCud9kQq9RsAjU4EShaeuD8d82N4fZIdWadrT9qzIzvhH96oEXBfmSrjJQqnqWSr1PirkAkYhHqM7+xHdNYAQQVJ4O8OOPoQYgtt5nGDgteBELwJUmINjTvDzPW9vyEwYli/NITeb4vc6MN4fxmN7B80MTGtxpNzaCOpnlJQ1V8gK8FyazdhMzXSyZGBqguWhvV6cGULnebeerAOx/OSh6PpiDq9cXTIzu3PTGVtPtocg5esPjuEIy91PECYzutM3Uwae3ri2jKsLeXMb/ytHxljmAwSsIVsPNZcu4+ztNN4gcDpxcwVTK0U2j04c3j2MX3viPvzWVx9g2/Ph5ZOTeOPiFFZyRXNBfz/rXLNdEjICTsrD+eks3mI82i9KMztyCKIZrn3DcRwiUJa5ptIv0Hh7uch0reCly4s4SdCVIyCUvbjSqPVSasPKuykHbIcSgo5y0j7nd/lfpaTm/DZSqZnbUFKmWMd8pmyzddoIuJcaqtbuXVmqkOlUUS8V0VHJo1XMUNGt2hqlWFc/BrpGMNjprGlKEDpFO9iuO0KgOGUJtYVh2wxP/zZq672SzAk9aKzVMVchwM1dwoXsORSaBLr+AOIET9qIUQq407dVJo45V4npLhSoyJJHCFwleuMU2EGn/9iz7TLYCh95uBe5LUEzUQJRbIxoNhvm3ryhkURtKj53G418mrXaSQVsDdtDdSR8LQNQw6E17KGAmQivYTSwiiFe7+luIURo3EneXquuoVBaQ6YAm5lKEWAt5zqwnAWWcuT9OTCsYSmzxnYvs9tVTC0JQLXYdtYQ5Tce6m9id7Rp/coFUPOlLuSaBH3kQ3ECp5GdbIMERS1+U/xHfW92JoeF6RyiBH397KuHCaB6egIIqq+yW1DO2wDZnUJb/fSdSuvTQ6pXhy/bDyPlUn2ySt4mADObreHsbBGvEDg9dzmFn1xM4dSUNsJsYXsigGcMeCYInmKIhRzvn4pjc2ndi6SAm2lOmx9qvY/2c7y2WMKJqQImCWxl5ql1zSHqDXrmF8X5108bPFPpVbtxC/b6StnMQiN+L/b09+OLu3bhobExPDg0godGx/DA0DAOEkjtJmiSyV6vP4hA25uY4lkPKgX+fzfurK+uh83vtt+X7uIse3DiEvdXXQgghXw+axMnZ2YoU5bM3Ep9Xk4kJL9EGkxxdRv93Qpb4Z2CyDk6/dd0HrYjm9UM+gmagrYOWhYOGjCVyXhLa6OqVaRzBUR579ienegjwPKbVZfMyZ14LFjU7XMGkdrmXCqDn124RN1sBcHVFh5cbeJ+AijZH2jm6XJHF5LkLR2BLuzbE8SBXdo8uolkpoFkqmHgKZlpoisMRIbZ3j3sI37yo8QauoOWE/vtja/CP0Cp5wPKsw6o+sBe+FyyjPC/ASjNQLVN+LQQ1wFQUhiVYXvanr8z2FW7x8fMlG4x30Cx5iiyg1Ht5aRRGUfI2cfsr/OOSLNTWuNybbGMpVIDnQQ1/rG4zR4FdxAYjfeg5/AY4gzhPQRRuwcR3tVv4Ck4RgWZIMvXF4YnFkR32M/CIjOjMi+qFyrIT6ewdG4a5eU8K7/bFPHH9vTb7JNPZn6ORvyZJgnaTNlZZ/Tdt27jNQIh5V9loaNGbgWWVJ/u86rLEhtquljDFIHHT87O4oenZjCbKtmsnd59Yt8Antw/hBDLfIZg5oUL8/irc7MG0DIEOKO9AXzl8Ci++dAEEpEAsqUabhMsnb6dwvMXFnBhOk0Qw/ZGYXDfzkH8g197CL/xzFHs3taPq1NL+C8/PoXLPMr73mN7BnGEAFomeZoJWyQ4kcOIly4vmdmeK3gkXGJsQwJ3SqO4wUq+givzWbx+bQnPnZ/DtQUtfpSypfbXabNVo1TGdE0KgoCmZrd0tA2e+aC8AKqdNhhEErxO+28HnTOI6UihOD+TwatXlgkUU1QqK4iHfLbGbzFfM7v1apVCOhRiiFB5DSPRNYxtcFyJD2IUgbWwASaJUvl2ckSqvqXv6oubv+1c+0VBAtV5YY3KawonU2/iav4ySo2yMUWNLkkAe+SQgM9JqOs9FoktJpW3vWKZ9e/z2sxTNKJZKsdpiApzPT1b4WMJIqdNKLhXeM46M0WLQq6LfVttulDIY+n2JGrZlJlhyM19sHsNCW8Dng62MEYU83VgIgoc7FnFg4kmjvQ2eN7EvlgLE5E1DBFgDQYJYBgSDDGCmaCnA172he41jfgBlQpBlsCVANRKE6lMi8BtDXFvB3ZTiN3PeMdCLUt0igDqRsFja6AydbZPxhUmykqMkjcHu2w9iuSPx9eNpZk8Zm9lcIMKe5bXZYY2QNSnPqzI7NAm53yjPD7tpPwon+LR4lEylc/J+UGujpvJKi4tFPHqZBZ/cS6JH55P4vUbOfLfBiYSPvzdh4fw9x8bwdN7e8nj/DYraLzeYlar0dnm0nNKTv1f7UjflSwo6HvkXVp3fJLA7I1bObx5K2/OnDQDqD0cZbGi+nLq5JNL6y73eXCBpLu5/smpHGYyNZvteXrHTvzzRx7Fl3g8NDiEbQRMmmWSjNF7rvMIyQfxZ6cc23GTrBw3/b6TnEJyi8qpCedZ572NE+cqiQ/L06TeEVjSDMCFhXncSqWoc9XQ4oOSper7qgcDvqpIUjuqrbAV3jFs/HUGiwWe5BxK+0R1dXW37zo6ju5XKlVz0KZ2OBCPUW8bMSAlAKUe0dAsFvuGgtvOxVg048pLKNfquLqwSF3wCgrpNPawzT5AELVrbRXS4Ff43BnKqRVPF3zhbhzYG8LB3QGUygRQ6QaPLWRzLYKoJjoEoEYphwIETgqUV9rvSWui5DjCG1u1faDk5rwyR8yRYzp+WScSjmJFAFWrYokASq6SbV0DFVYxWzmRYJ6ch9+FrEOzQBtkzPNk6gUCKHXcPjLVITJXeeDTNLn4lp61Pt0+dwHUjWTFnETUWCEdVMj9g1Gz218jw/cGfejmNRW6JL2uSauT+1AnOFPtbrD9GXjMziSxfGmGeZtHR7mKHUNR7KNSPdEfYUX7mE+NsjuvfZKpXVwMSqnONl9zr2w+V6PlX4YahW2yUDVw86ev3sDF2ayVz87BiM0+9UUDTt3wYZWFhKtml2TqtpAum2ncd9+awiW+p5kcfWHXQAR/76mdBp7EpGUO+Gdv3GqbBZb5zTXcNxrH331iJx4hWJVXxhzB09X5PH5yZs4cSsxnywZStPhQs07/u19/FF95ZD9G+uJYSRXw4slJfP/Vi8gTbAz3hvDwrj5sZ3plonJxJmvxnL6VNGA42h/HGEOxqs3VVjEQC2AH86d9v+R18fx0xjbkPXEjyWeaVkLd7JwCQVpsfnR7D0YTIbb9lgFBmQSeIDi7wDzL01iBgG1yIW/7is1nK1ZOvRHtNSPzQM3oOIBKZaNRFY36vnp1BT89P48rcxnMJouYz1QYV82U1GKlgpUCz8NRjARHsafrCCY6diO21gufjb245IrVjX8u3evavchlXXpOdSUwtlBZwPX8NVzNXUK2kWb/JCCKtAFRN7mM2o7eYV6YI2OUmWyBgLpC5tmB/kSP7Qml2Tv7unXMdyc3PhXextNu+p3rm+9ZvFv0rtQuuXuUlVPrWqshxzlaK9hsNtFg/a02G3ZXZhlrlCizxQ5M5jsxVexCsuFFftVrs0HyytdY7QBZN/r9qzZr9EBfE4/21/HEYA1PMnxxsI4vDdXxJMMjAw08QHB0qLeF+3rWsE+hFxbu613DY7z/BYZtBE9yBqNhKzmRuFHoxkx+DSvFJppsRwJRngBlQq2BLHlJqVBHhUp6NllGkX0mLVOrImUMFXoJ8V2ycGCE5kq6TWpFTpl83K3IqY3N/1zafG3j39vfkNm0e105EmASDy/WVyEX7elSnQpz1dYK/4CA6dsnFvHnZ5fx/JUUriyWzbzuoYkI/vkXx/DfPjOOx3bGMBSVUk2AK1m5/k2HNkrNIbvHfuhh2WqtQonfvTRfwndPL+H3XpnDH7y+QOBWs02L/85DQ7YGTRvTRvyOWfF7YAV//bSpANzkBpn+Tv64slA1YCrlbqK3F49ObKce5HgY0zCWwNLbCs1oc6lunOlRtcbNr8iCQA/cye2cN5z63/i3+bfDIxUfFUTWp8ysUqUScuTPi4Uc5XaNfctjCq74uCm6emeddL759xZt0bsR26fTgEntNtgmzT7limWUKzXeX0NPlLpkbxxVypmlbN489uXK5N/VKirsS/VGA3KLrme1BlCgapbA//zMHM7MziDCZx/nhw6stZBQH+OnFth2X+vwYNnXjUTcgyP3RQxEFYoNZNhHfdSlqrVVTM03UExTXq10m8leZZlBx1mGBSeU57pQnmaYoX6WdwaFO37vRs3tge+ZlDaXHIUGqBayOPvnf4QLP/4OcvkCeoJdtkhXTiDMEuSOTriJFFf7lvZjylaaePNWwUZw9M7+4Qi+sLsHO/vlpcZjHzfFvv2ODpqdEuD62ZUMTk3nkaGy3zkSR8+xbUSQPltQH+HvYCJs++SYTW87E248m0m8STNQ8mN/6/lzmHzuHBavL6KHrz19eNjWxWgj1oTW/rTXvWwuk08Kbc7apmJeJzfJum73+Ef5EOqXyZiUeJW11hYJsFydy2GBoKVQrmOwJ4TffnKXebQbiFFlp6KlWRMJas065St13CRYePPaMq4ROCwRhMjNuDzsPXVgCE/sG8T923uRpTB/8eI8ztxO2XeSVHbCBLoP7+oncOrDgzsTpqgtZas4eWMFpwh4NJslMNVBRfzQrmGCpn14+tgePLBvDP39MWTTBfzwpYv47ovn8JPjVzAQ8TG+ARwcjxtIFwi6SEA0myqiJxay2artIwkqB6t44eR1KvsV3D/RZzNQ8gp4baFgAGo2WTDzwUjYWVtRZ3609mtbXwhfu38U/QSSJ244+VgpVGz2SYMAcn4hM88qgZuUGbm8H2dbFEDcP9aD3rAPSzmBwaYBRTMH5DWt73qV4PPlK4uYT5fQGyJIYfmpfFYKYjydeGjoYRzsPWROIgjnWYlMmP3nnw+JnJFRsj7mRTNQpUYRJ1Jv4kLmHNK1tNkK98d7zXuTzPb0rMpHXV6b6dnMU4FCmgzR9oMIBdBPRhnikVj1PaXVabuM1zlh3M47NprKjxl4b6ex/bButk+26IMR67utZJXZnzPZHJIpme5RWWRdy/xSC861ZlAbc3azTiLkh9qsXOZ8/m6CrK41+Mk3BaL8PNeMVcy7hrhcxnpWEfWuIky2rntqOnqe+IffkFmUsz6mpTrmN33UTgPdq7y/xn5lJu1mvveTOR9enevA5TTfpdwZGgti77F+gqhOTE9mUCrWzDlFIV1BaqmEhdk8auRhffzwgZEInqB8eWJXHEdGw86AH/O8uek4p5sufITUbtbrbXjjp1MGzuW2GsKH249Zu7fyYj41q+HMbKj8NOOk2aYmZtI1XF8q4/JCCXPZGnmIPNLWzIW7tiCY6A3YLNOxiSgOjoRt+5B+lpFbHi54csj5sq6oL4rPdapSNMBCvrfEuC8SNF2YK+DyYsnM9Bb4LW1L8iTL+zDLWh4PZV2izfadjTmd7zhf2fjSp4W8bDspgvM/fGMZf0FAepoy49Htu/DfPvUkjm0bw0g0pqF352FVluWU/9rZFQ8zFz48url3zvVL5e3W9ka9byaHN7Ie3JfvQZtjk+WEzPYmV5J48fp1/NvXXsXV5SXK6DDisYitWdEMgmNe7X5dwxYixbKRzi3aol9Iakc6sNFIZsj5w1IybdY0Auv9iTh2jI+YRz7paQJJts1EZ5cdpTtIv9Dsrcz/FE9REzfEGzfZhvsJtB5jf9lPWTTA0OTnrlNf+Qt4ke/x4tDOAL711T48/cUelMmLpmbLyBJE3V7RunLqX+UOeFse1MtAuUQ9trxq4EreZplc66dkhQhQoA0NeBCLMA3vF0ApkjuIhaJyMQD1F//ZAVC5/D0AlD1sr6zT5rh4S2uZNEImO+zpdJUKKAhUgji2I46DwyGMxOWlS4ycBz7vxiblVG5WX72ZxxkCqPlkCasEOPGjo+iOBdBJhTOYiCBApd8bDphJimVE/+9KkkiX5N2jVq7i0nfewLUfnEQxV8GO/jD+1qMTpvhGAo4i63VnoO4ul08AvS1rvGCCuJ1YN8kuS7SRSgpeAR3tz5QiEL29XDAveaduplg3TTOFU2MWuPjtJ3fjge0Jq1/FVqHglAfF5WzF1i5dmEnbOiXNRMkRw1giZA4jvsZ60WyN1hOdmFzBS5cWbHZFIwqalVH5fvnwyP+fvf+AkuzKrgPRnT7DR0ZmpPeZVVneAwVvutGN9oakRKcRqZH43ayRlrT+jLTWjPS5RjPz9cUZzeivWV8cSRQlURQ9m93NdkB3Aw3vUd5Xem8iw0dkpPt7nxsvM6tQAApAoRvNxqm6+Uy8d9+155x977nnsrxDtongxEIOZ8e07moBYwQxykVLLETw1IpHTuzCp+7Zi/72JgIbAoj6aly5OIF//u+/b2BoiYr7PsZ3hOkUIJTTizcJoArULjpaIjh5oBfHhrpMyb86sYDvv3LZzMwG26LsyHJWsWGAaDZVRJTxdzVHMNDVZJ79Tl2eUmma50DNxCn9p0aWzAFKA8GUFuBr3yaNnIhktqaGUuR1hO2nPRa0fcS0dkozdSp3zbS2EEB1xdjeGQRIv/n6BF4fXmQ8a1Z3cjWt3eRDNWE81v4ZHGo4wjp0tbhRYYjE6vlOkBORmwacFGt6NYWJ3DheW3wJI7lh1NXWIRwMIhYJm0mIG8V335ZiJUcRqXQO2VyewrpkziVi0QgVcHnW1Ozb7VI5R+XGKrCrcpVDCsVjJgJktEZe1svt/GN6/+QNfKkoU5ks5inwtOO77rfGY2iJN7A+gzYjnSuorW9iVWud2FbVXiV8NKOr9iP9upYAKcJuQL0ZsboNRAmmwgxaS+VnCDEIUAUIwATCtIm0QFc9q1aztAJp1dQQ5YHPx9/GCKC+PVmHZyaAC0u8H6xGe08Ae0+2mHL46g9HHGAiPxN/kzltNr2CfJ59kueRYC0OdoXxK3e34ueONqPB50zI1DC3W8+PT1GUUuDa71Yjdi3fuyR5gwa2vkV5YlC3M1MXnmiQR2uatA5HMz3zmRVbczSVLFHRKOAKQeQSf9OnZDbXS1Czm2DmGIHT/QMN2MVzrXHSt7Un2M3dSElRGZlizTqR9YZ9j6Bpmt/Rvooji3mcI4C6OJ3FdfJvyYV6AqW/80An/tHjfehoqHPvUjERyNsmcVRd3/TRnwKSbJSMfPF6Bt88M48/fm0KoboIHtu7C4cIoHobG82Zg2bmaqUElp076FyOHmp5X7LVTGf1O/mZZv1UzmoFqgcrm3LReOde69RRZ1vmhbcg7xmRmrnakGTca+Pj+B++8x28ODJCWS3lMGgbn9fVSX/ToML2PJajnTF9TB/TbRDbseSGvApLH1gm8ElS15KcCPj8aAsH0Uu9ToMxOckPyoxVtrt1BbVVRuFmb90AglQBtwxC/QOI8k87ZU2Mv/t51PMJPnmVT25SLvS21uHw3gD2DfqNV8rRiyyGiptrKFavoySwlIUBqE1+0K+Bb/ZpqT6ardWAQ01NBQJ+yb5a6pvU/f/ttfc+A3UDWaE4AHXmmwRQ3/sakskUBdFbAZTy/lbyOqQDUNoD5Mp8HuNLK1jKrZuHtwMUcMe7QxiM19tYOPs73/Iik6cyvkdF8/QkFe2JjG2mWgzWIbS7BbXNIdTIxCxQh7qwH/44Fb16SnChML29I02aFrcK5j/NPuUWCQIIoEa+f0ZbhmJvZwO+fKLTXJfXk7EIFDizq48+mVhiXuWsXQ3P6sPuqwxki71pZZjT3jxU+mXicm0mgx+dn7JNZaUA2ULf2irs64zi5GAcD+1tMyBUVFlRQRFQ0lqda7PyjDeH63MZ+5a8CjVH6vHZo514eH+rCQmtIfqTF0dxcTJp+2xJhjYQiDww1EzA3IhWgl2ZAep3zTydGVsyM80g67GZvwn4/LVPHcOhXR1oigSoQNeY8i5h/tRrV/Hf/Muv4/SVKSrs9ehnG9D3NYMmoKZ1a3v7W/HJk7txD+Npb4rgtbNj+OErV/DCWSpciTRq+YzKS2WkPMTYdg7v7jSwdWiwDW9cmsDvfv0lArS8Aw58WEKmjh2up70R+wc6sJQu4Prkos2+qAN2UNlUfDOLSaRzRWMcGnmVgJQpn9qeRoI1YizT0E8e7DAnFgKwF6aSmFvOG0h1G/uuIVJD4dz+WRxsOMx6vUnRueHiAxIbiWyOlbZLqfN4M/E6pvNTWKlYQSPBUNDv1sC5kert/iCQI2V7MZFiHa/aupnmphga+I5mLAwMCvRs9aFygd+K1GB14AOa+tcGvGLC2WwOwWAA8SYCeZa/4txKwp0sg585Kpedlbs4IgULAWuGZa76LBSLaGN7HurvwMnDuxEO+bGUzCCdLSCtdaM8ytGJnIZocEI8W0JLYErtQuxXM0vq91LEVK+OJ6kvVIDyDjGCrLYg0Oqnou/fRKNmrRgiNRs2i9VUv8F2WIWnZurwyswmriTYN/xsYx1+7D7WZC50X/z+dcyNp7Amcz3mobraySv1NfG05nAtDrQH8cVDcTy2r9GcGIi2m447+XG1JNd0LYF2pvasj6uMlAYPJIlfaxsFrWXSukitGXYWA+5cjpjkzOACAYy8dk4tF628yXpRTyVA/CVO8HRffwMeGWrAQ7uiaCGqdSOt/JYqZoucwrIzTapPpUEKTSK3avtCvTKaxo+uLuPybI7fl1kO65LvaCBFe0Vpxum/uKcdf+u+dquH1RI/ZnG6eD1yOf3pI/EfmahrDfd3zi3gf/3eCMYJJhsjfjTGIm5GhxXgryZAkbMdhgY71lsI11Fnqa2Dv5bKGYM85PkJZjQSbwNkLCYrLWu7Tk8R69y+587dszxj3ewk78rakWkC+sf2wG9dm5/HP//+9/HkpctYyudsXWqMICoQ9KGO+pKBKPYX94b7zk9vTX1MPwmy9iYdgW1PkywJypEM5QPZCPXpOgyFQ3iQulgjn1lfI6ihvpBnHyhUVSPP9pwj05F5n9Ob2PZ4z9qfjmyQurfGGxs65z21UZMrPOo5dQcNNonqaylj/FUIhWqoI1YhGqxEkfIiSf2VTR2NDXU4MBRBT1eAz7AvBqoRqK9kOok3CB+cFs3j+zHhE231TSWUKRSAOvvNP8D57/25mXpE3wKglI23oXJcYu4SCDLf0z5NUzxqMdlACwt2VwSHOgMsJLcJq0eKVQJXjOv6UpGKZg5vjqaQ4r1AF4FORwPqWiOopMAQiIpQua0luJIQd6S4XFFbdSidDCUqAMmxRZz7+quYef6SrYU52NeEB/a0oL8lbN73hEhVaR9F8kpb2VGjUblqXxcpn/IwJ5fbYof6TSOWmv3QOh2dL6aLePr8jM36ZKl4aIGfhKDqsCniwy/e24fHDrTZRsd6X+Z6eldmdvJO9xoBjza21W8ySbuPoOjLJ7oNbMl1+DdfHzMPe0kKXpn7KY37OyO21ml/l9yGV5sb83MTy7g4vUxQlre4mhuCBpi+9PBB3HuwD10tDQgH691oKBvZKsHf8MQCvvfiRfwff/yszSgFZcLJ+PkIiqVV9LTG8EuPn8BDxwZtJkmjfQvJHMamlvDKuTH88fffxPDYHKpUPhQYAb5/fG8X7jvUh2N7utDZEuX9CjzzxjX83rdexZXxebPPDfrqsau7GY+cGCTQakc30yZHFVMLVCoJsjRLuqsnborJxdE5A2tPvXYFRTIQCal9A62I8Jik8jm3lMGCNv1lnqLMX5wgUO1sbDFLIMKOX+MzIRmpoeLT8ggZzx4yDgfGtmv+zpHayeomgfVaGq8vvoI3Eq+YB75APRWDBm2S6+0g7r7NIrUp+iz7kBRuuSnVgEMsGmJ5EmxROOt59ThNyRvwsjdJb9Od1Pb0k5TiDEHTQiJp95obG8yLn/iEKtrSoQrXOx/RvvnTQFslVy5Lqy+VL/mmyn6RQYKsv7sFv/yF+7F3oFNP2XviMQLSUvTXN9ac+R8F03I6x2MWyXTeQoptXfbv4jmKX/3KFEOnK1qf1WikBsg0WKXZfvUjZzKmWSg9R169WWkzINo0XaZ6EoD1lDvaf2RqIoEagnXtV/TAYATHekIEDxSGdQIQNQjXV/OaSm1tle39VJYCO/KvP7zauvHByaJ0xWq0fbrjJj9IkWYgSQNHkm8CSLqW0wE9KxEuWZgqku8tFA24yBmErDeWss4EWw4f8nxX76k/9DaqHBxoOtkfMbNgH8tUZauyFsB1pLSozlUPrl6sQni/SIB2cS5LwJQyxxNa36QBtxwBkdYwK00G8vhdyWaBp4f5vb/zQJeZSUaoGyg+PnILUvnfUAM/NaTiUZ7U9p+8sIT/7i+u4eJs1nSFWCyKKPmftW8+I56n8naB3JxM04KuLS4+x1BTWWUe+sL11F3qHMhy5z537t2TJQDvB6jd6XmrOI//KU1eqfKeMxPkhaqU59Xkxxny6JdHxvCX587hj069jsVcjvUWQFND2Jz9KC1Kn220rbR5cX9MH9NtExucmqVaYon8iW1uhnJkmW1NYChQXY0O6otfpc7zSwwhtrdVvrDB/mFtlv80YLPKZ/M1dciyzWcp97PsI1nyxMyqnM+tEGxVIcc2na2rRY7gq0CWlifwypVKJh/U+J0+q0kb9gDKqNVCAWvUD7XkgLdtawKt/5UDDC01UNvf3NT2NpQV5F8NEW04/T5M+Dzy+o86k764BaCe+BqWlwWgKnGiJ4wWfuhdARRJHVuzOdqpXouBJygErs8XbJykPebHp/bFcLIvYgxKyrQ+6pLg3pOgkFmCNsp95nICszIZoNAMDMYRGIhbGqu10L2r0WaiHL0160LIMkdJTzGO06O4/P2zyFyewtG+RhxlXENtETOtElPUdz8KAMoTOTpTKXslLUGbV0MleJJQ0xocCTUp5DE2UP0uJwyaPZKw1YyPHD28OeLW8SxlVqw8JAz1jQPdMTy0rw0nCXS6mwIWd4blnMqVcGkqaY4TLvIoj3XaXFhmflrvtLcjYns3Ke4XL8/hvGZTCLZUdG1R7anl3IW3NwQwn16xmatLfFZrjtKFIuKNIRwcbMfJ/T24e183Du3utFkjrSWydqWIyNjVAabmkgagfuv3foBrwzOo9hOAEHgNdjW79/d348gQ39dMJPOWoBI3w+8UCL5klqdZq6mFJNsYgSYFUktDCJ2tTFucygbbjWavZPIwu5TGyNQiEqmcXTdGg2hjmnpatS6kjh1dJmbay4ZKDxVNNilEAs65Q5LlemGEAPXalI3UB9hJ9w20o4lxFNjJNWv15sUJnLk2y7SlbT2U1phlmcaKzWoKyzAGQruwm8Cp1ddKQBUyxdZYDMvD6v89Nku9W37TyGtRAmqaJZovzuFi6jwuJy9iqjBBpkIhHnQe98wUb0c/UDyardBMhcCTlDI5l9C6J7nHtif4KSkRzjxEipve2o5DZ0qNxzds1olAdTmZNlCmNing1BKPGThztCMGpmc7Nx/TByWVqynR/K9NxZOZDObYTzSA8dj9h3DXwUEM9LTARx4r8GxKVrktakZ1xfgQA9tw0UKJgfwjXzRQtVwGVcvJLOu3aH1KbF7NSmtW5QzIUzDVeFy7oPLHg9bOKn0aQLBZaF3xdzlamV9cRgUFZGdDHf7aiWY8vr/JMqPXQ/U1tsYnErIhRSa0/EHKWA9G6L417XL7dn/fnsrJ2iLv1KLlHxd4zg94Jnhb9+xazzIHCnqPQfdUHnI3Lu+BcpQkb3ZzPM6lS5SXJbuvmaD5zKqdr5GfKzEyQx5sDmBvWwD72wPY1eyztU7djT60KN9CYZYWVwRWvrpnGeF98rB5rZVaLkLe87QJ/SjDNPn3HNOgtKRXGIHkhPJBMCwTTvHWNsp+uYrXzN49fVHsbQ3YGjMDgELJJMc3dvKenQXoHUXe7zuItyy5/KNf7fuM+sb3XOw33/swSF9RqCZAf+laCv/jt0fw0kjCyvbhPXtw/65BpkKWHqvIMeTJ6wurBJ5S/Owe+8TaKstv3eSHUqz4xH9l5ldvJn88kofavk689s6dOaAzBaznsz4qkD7NYPE3zWLpXMBKa3YdyGI/pUKYKxWRKLIeM1mMJJbw5vg4nr98FYlsjqC6GkHyd3M/zaNM+1RvcgIknn1DkZbbi9dPROU7H9PH9BbSIII2y5WDiHQ+b84kJN+r2YGPU55/lnLlkz7qRWyv1o7YrraaGO+sEfissq2XKBNk6lfi/RXKnZV16ri6Zp8p8Rn9rv5XIoMt6XfGscLfVtgXBLwS5BfXqU+cpV7R09mAe/d12vdmljJ44wr1ryXXD4RDxIMFvDSgV08+JjD1wQAUv2Ssi/8NQP3lHzoARVQpAHW8J4RWA1CewLs1uT4nEyjNiIBK+brNQGlkS6NnWsj/mf1x3D/oRv/FKL3uKYakviwBJJMCga5vn1vE6FIB1bWVCOxpQZhKvx6qYmWE2hoIrPxEmDXGw3cqfqIKFrq8Ti1cmMTI0+cx8sp1YCmFTx3qwF0EDk0hBz5CHzEA5cpDQcJ4A6sUfDL3EkDSbNBCqmg/R/x16Gj0o5FKucwlswRPmn0S6JF78DeGF81kTIDLlSsVVSoaXY1BPHqgnaHNXM1qNkuzTjPLMtnL2BqdM6NLNpWqNTz7OxpwsCdG0NVgZoFv8vfnLs3h7HjCFCGlo1We7pqD2NUaMjOFZQIxueyWq/Q8067Zoz6Cl6N7OnHP4T7ctbcbAx2NqC3PNlBbUnZdUF2w8xWYnzNXp/BHT76B0ekE/OyEmqk6QIDywOEB9HUTTGuIj51JXroWl3NYTOV5g8QopdRJwRMAkHLYTAClBY5qJ8qzmRvyOwJvmvUwEEDBJXCkmTMp+ikqgAuMV89uKZKMWw1deVd8YhbpbJFKHuuFFOd3NIul9rxEUHZtYgHPvnkdL50dxeTcso3ia8ZTgCNQHcQDLQ/j3vgDlvXSBoFuuRl6sMH9vX3Sd50a4s4dWaItXE1fxnPzP8JCcZ5lvYkGpjdCUKRNez2yKuHjq6w7LRBdSqZ4vmbuzfVsJBQyQC5ApZFMeXjSDOB2am9UdbbSw0izZLKyl9b6NCnkWkcVjQTZRuotLimiXl/2YvOOH9OdJfEXzQROzS5Am6Z3tlFBPrIbjz94GA2sE7V71YX6idqC1kFpFlsCSL/ZtY68VrvWGrlEkv2QfWZpWWaAmnGWks3/bB6V7GtVtexnDNpNvqpsl27dn8HQjuw2XFMt369AJlPA7Lz6TpFgqRK/erIVnyaAkmWDHBrI9K2BAGMgXo+mYK2bjaqlEsrvyRRXIEA80FPQ9U2j7Qb6FrIWbO1Q7dElzY4qDx35R7xV7VVHDfzp3Nai8CgZpgEv8W3xQKVRzmjyBClZ3lsiWFLaZaUxQVCjNU65wprxP+29qIGqGPPUFKwmj68liKm39cOHOoM41KU+S9AkUhKlWVi6XFq1B6PWEss7YVIDYwRiAmdjiYK5fr80mzMANUuQpn6srSgk21U+4vuSOatsD1GWo9ZVnSRoenBXg+0f1RCpwwbTr/zr017h8et29Pr6jeSedM86Hqr60FHPK91yj17gd4uMu558OGCe/Pi4MlQmjydux/fhkL6ibwtAnZ/I4befmcaTF+ds/ewvHb8Lv3rXCTQEtCPaJjIrrDcCKIEnAaesgFSJbZLXK2trNiu7qpFx9Rn2BSl/kj+lDSmJDDJlkrLIc/2u9uMsENysrYCUTAEDBD1BHWvrzCRQrtVDdTzntYBsWovwCZbmclksFvJIU5nMZXJIElBpVkolprW7UZnz+bQ9RTXzp3ovD15avXjl60h93/3yMX1Mb0dsHWw3aiOrbPNJtrlltrk022IdeUQ3QdTnGsO4h3qD4Esl25SGXjVUake2dZ3XsIGKo7nfCG4sUFbwfg3fq+J7pmGU2+ga9Y0V9o1V9oUk9YYx8sBnqa/9BfWKXfs68OWTu5CnDnl5fAEvEwNML2bM0ipEXTQUKHsiZZ8UvzFAdSfXQJ0TgHrya0gIQFFgHe8No9VM+NwzO3jaDnIZE4k5suxs4arMEF4fzyFdpLIUrMEn9zXhvsEGExJ6zuOFO6Osp+Abp1D5i1MLuDqTJYNYh28XAdT+dlQSMVaxIHwNfvgiAdSGqfzxeXJ0xuGlgRUlpY4FPPHKNVz85quYvTSNIJmVnEfcNRg3JVle1eREQsrzRwNAeeRQcoFKq8CNzOOUvvHFLF6+soAmCtN7h1rQTgApc5UMG0o6T0WegvLUaAJPnZ+xzWVdXTkAJWasmafPH+s2hwfRQC2V/zVzMLGUXTGw9dT5adtHSWY2g61hHOtrspknmcVoPyd54nv92oKZeGgGR/d7moK2jkojYtoX6tJMCtfm0lSsNmxPqObGEI4TMH32vv02+9TRHCEDF2hVd2CZ7yj2nTWgjiIhLXM95cG8uWgUQ9OgLBuz7bfpWynyQDJbsFkkOXwwxm95dot4ta5KAEwdSKYUEjirEm4sX70rMKP8yAUyxQm/rripiNjI+oqBOSmKUjAEuDQlLMGjMtX7/MnSKacSyreml3U/GvIZQBeIeoYg6o+feBOnL09aHJsV60xLDR5q/SQean6UcVVRgMpJBV/UX3d4z7RTCHoqjkwYVzdKSJaSOJ88gxcXngfFO8Ei20GYApXgRWWmoLc8F8QCOXI4UKBwFljUmid5a5PpnnuO9VItV7mu3Nzbrhe6VJT/Mk2azShS2VhaTtvsk37SqGhrc5N58/OUhg0qzJp+VwIEzKTgWcQf0x0nDQIIBM0vJZBMaaPVNRzd14u//rn70Nbc4ECBhAzbv0YWk57pnq2NKhIMF810T+DJBhnMbZgUcQeM2NUgXE42jEpKx5oAFcJQBXk2+3KA/afO/U790vaN2iDIWC+xP62wi5f4bYbN1QrkUiUszGawRACwyf6tdU739kdxcSaP0xMZHrPmNKc5XI2+Jj92xeWoqN72HhQA0WyJTDwEqDTqqCBQZV1lR39Rm/Oamo5iMTqK12zPMClIXqjfa4bBXjNe5T2jcpOpnQDMIoGLPOVp5kezTfJOupRfI7/Qmkn3eQlzhTqCSlvTRMDU3+w3D3fHu8PY3eLyIzGnPqpv27fKCdU3ZR6omS2ZeGumSbNMl1k+F6fzuLqQxTSVfzncUVpVFjIr1lpGP5WJGoKVFfIu1aPcxFewLKO+ajxA0PS5gyrrCLpj7KPlPLpSscJzmdf1VjGWT3T/5ntlsjf4Oz9j6RbYW6Ts0oybBgs7oz5zgKH+r7zxw+4tNSojxfDhkuqlhrJ1dH4Ff/pGAt88PYM3xxN4bGgvfuXEcdzT14+OSIT9gzKEz29ZDJCcTBKIJs+jnMkSYAlQ5QWweJ4hwEopFItIWiggRR7rQBcVOvI/WU6YGSULSYMQBqz4JX1DrdSrf2ux/C/+q/4nOVlf5dZehQiYZKY7PDWHJQKrAtOqNbo+X51ZEtTxGfVVjczLosDrCtu15c62e8XH9DGRvIbylmahtlhhVg1Tc3MmGzTB0dbabFYrAkh1lPMaXlbwsU3LlsfH8yCPAb4e4O9BXof4W1DnPAbYDut4T66qLPA5zWcJXNUxKSXem2d/+BF5x++Rl1TFQhhqCWN6iXxvKaOeYXpYcyyAwY4GDHU2mlMV8Z4U5Zislu6oF75z3/pDXHiCAGo5hYgAVI8DUNSTTIl8O3IdTZ1cz1Ao8FnNQL14PW1mCRF/NR7a04R7B2Pm3U8boSod20lxDEIK/Gy6hB9dSeLCpFxJU4HrbkRkbxuqQ0SPVIirqRDXRwMINofNVbmmEbe7PkFDWfkaffYSzv/pi0hNLiFeX40vHu/Csf4mA1CBOi0oc7MPxqh/QuSl2gMNMsPTHkWaVWI2DBwJwFyaTtleRicGmvCVu3tsIWuKv8mufmQ+g2cuzGJ4LmOgywQd81Ui2Glimd2/p5XAsQn7utiQWZGKU8+NEpQ9e3HGnDxIgGmG6uSuJtyzq9lmls5OLuPU2BIujMukz5nrKb62Bgr1Bp8pAVNLecwTeCVyBBulNQMsckt+gsDp+L5u7OltQUdcu97LPTabvl56m/LeZtbbAsmdlK900CN837UW3XICRYLGRkb1O3/SZ9RezUxBRwb3hvu8Awwk+3nH94wUK4WU4tS3+KiesOe8aaIdbzjFhmmg0LQ08DcDWwwcSPVRAAD/9ElEQVQCGCNsf7/1u0/hm8+eZ73KiUTBhNmDLY8SRH0CNRW1FJLal6oct4aCSfreeyF92Uh5Uhy8rKVATZQSOLX8Oq6mLtveT/VUkBqpANRRyEp4bpWFYuCpFOIlCl+tU9I9P8FOPNZgzxuxDFSeqk8Hhu1T3tddOZUvVBbZXA7zi0tmCqhyikWjDGH4ywub1Xs1giXTMJkxqv/KI9+2R8CP6U6T8T2Wrfb2ElBeWEoiFPRjz0CHHdWIZKKnAQQNhpkyx3YhD3i29lRNU5VMiaaZpRo/wVGQwo4AqYYAqdrHPkCsrR3hK2vEk/m8QBWbi3iAa9sKanOMR9VcDtYcFfhcMbuG5ekiJi9mMHsph3iA/KUrhMf3NVoe/uyNBZybJtgnP1NLFAgxoERAIrNAmc1qrZRmpfy1lVQsqyxo0EeDgvIMpWxst1d3ov4uxdiICVIzLDHfWhMpM2mZqQssEbPYjJMUZu17p76jgRTtZaXF0DYrxd81M6ViU/SaGdMMU3u0Dv1xPwV+wNyNt4RrEWP+ZB2gwTH+N3Al01i9r1kaecJbzJXM7E7ATEHuxhezMv8rbaWvQGVCskF58PkIKBujaG2KsB+HzeXwyOQ8lgiKbf0aZU6E39zd4jczvU/scV78NKOnwU45kVC5WL2oXHQQqex4sGv+sTUJdsfdd/ySZ8yDbqwzPdpYXe7Qz01mzGGU9n2U578jBIt/+4EO7OF35QTEyWWLymj7dMfND4WUZgHNCsyl1vHc1QL+5PVJfPvcFOuoBZ8/sBe/eOwoDra3s57XDERTupTfdflWGpVK8TonP3jkHdW/BovsnPc8cGSB/UuzUQXGKeAlMyYd86VVpFdWkCTIEtiyY6GAZZ0TgGlGS8BJa6f6G2J4sKsHu5uabK2VBkimqMd99+J5/PDKFZb1IgFcydZPa3BRvD8aDpnzGBv4YNialSoXs9cfPqaPSeT1b69V6ErnOqrPyjR/Zl5uzXPWdpqbm9BE3UHbWlSwvWv/Qa29UxOzdYM8EXuwI2MxPY2/m7jguTdjVccg7UOzU7X8YC2P2vBFICzA83H2k6fy7Cf8hp99V/HL8cs9+7qwp6eJ7dxn+r76itKpPim9Ucf3ZcLH97ZJieYHtwHUXxBAuRkoLdg1Ez7yCGXu7T7k7ouBukLWSJfMLLQflEbFNAJ4D8HTyYEo2iJ1FGqVzIC9ZM9bDDyIcSXzazg7lcO5iQwuz2awQcU+SOBT3xJCNQtCJno+AqgwEWVVLYvUJBNfp6CR3ugp6cNPn8e5P3kRpcU02sPyINeBw71uTyIBKHPCwEd3MuofB5Vza6Ry14UqU2YeAjZSViSE55J5XJ1N44UrCzbdeLA7auu45EFP78v0TnsbnSfQ0XonzUap0YmpagSvtymIQz0xPLC31fY50m9a8zS7TAHG984wXJ5K2rN6Tm7Cd7VSwBa1/1MGZ8aWzQW6ZrSkkMRCFKgsO83kSDmRicr0cpZlXkmEH8aurriBJzlT2N3TbG7J1YjFlF1GVS1MuRqtSsHdegspb/bT9h97xxp7OR7Rdhnynm7rhvey95j3kL7rkf2244EdP72FvLhFb/fc1jPluLa+xZsECaV0Hl//4Xl845lzeOrNywSdSyzHGtzX8hBB1CPwVZEV2CtlcWV/XJ98L2RlW37HypeXsr2fyk/iBzPfw3h+zBTYSDhgLsv1m31Kz5ffW6HSLKAjr4MlCluZfmidkgStA1sEOGRCajMCgR5PsJTvSLDuC1DKg1synUEilbb0+LWeLRaFXOxuKViktNbPpDI2QqoFn5pxNHC2s94+pjtHqjcWrcCQhN60TPkIYkOsa80O+urqjD9rHUcFpVg1JVitv5KBvD1AwUb+TWxu4KmK0tGOfKaq3l1rt3ftKaSRcatiq2b1YZ7cqkrLTcfarfcAq3+DKGQlt4Gx02lcfXGZMmqd8qgOXz4ct7U5GqmXtzq53NaaW5nGLRFIyIsd2amR2I8Jacar1ipZVsebasMia4fuxNJaTopdGzE56lsCMeLDZprFwjFQZBo031N87A8aMBG/k4IsM+JVKsISMBoUkPMMub8WoIsSQMUIUDTjJE96jQROMl1TuvRZyQPndELOJ/RNfVszNm5wTc42BJhs5kZgzmRfpQ1yRNm/BZbam2Nobgrb7Lv6VyKZwWIig4Vl9keCJ6yvotFfhWMEL4dYlvKwN0hAJycV2opB5AantsvEcaitEtoitSXBBP2sWTrNCqoOlL651ApGl1g3PMotu9ZeKWh2bpmyXuutvnAojn/6lUEDbgL2qi8jHnWqr1p71Z/bIFePrj5FbmDr9kjvEXcz7Zu4MruG//TKJP79iyMI1vnxyK4B/FcPPYD7+/vN4uFW6fHu7Py+Ozhl0c7UZraOapVOoZOFhOfFVbNRMm8slsGU2oHWV+n81OwMvnf9KhbzOYLfOjzY3Yv7CZ6GGuNoDgQMICn+HBVLAacLfP7czDTenJw0d+dJ8niZr8uMWrJA7dOUWCZQfLeSbdnSfpvl/TH9LFK5MRs5Pl/aqEC6tInF+TnkMynsPnqXhYbmVtTUUhci+F9dYSjm3XlR13l3rfPVEtbZxuXBb4PtfpNHXqCCRwEwcWyKFZuFquEHtW2An21XZrQTcmjE5zRYtrurEb3tDfZ8nDrowYFWxIQdLMku3e6cxzvphe/ct/4IF54kgEosE0BV2L4SAlACNnrmnfqTfrLRPJ5JiGhx7KnJHIVaSTLE7LdP9EWNUUcpMDSaae/YG+5lLSjWSJtG2E6PZ/DScAo5cjN/WxgBzR41hywNvqjfnElUE1VqlNrKQpEYh6qg4F3D9afO4zwB1GYqh+7GAD51qN3W9NQTBGgEUovI9LjS9uMkSyvJ+6yEsWZvNGqoo0Y3M4WSecI7O5Zg+RVt09+fO9lNIBTk81Qa0kVcnUnhRYIrgRyna7oYtRBVa5geInDSJrZymCGaT1FoJbIGtl65tojJxRxBUR2G2iM4MdiEWKAOWQK452WuN7yIfJENmIUjphrwVSHIsLoqQe4UIc02NbIeulsbsK+31cz1Dmsj3IagTZtqYawVcDld9rd8rjovn9wGeXEo8FzvuGgcYHanW/fs8e3TW5P3TPnBG5/bEbnoXeJT0vIEnRNzSauH/o4mKpg1oARkT6/EGhWp8ekUnnjpEv73P/whLo9Oop5A4p74fbiv+SGEqkOg6sVvuK8oPq9zvxfy6l+J1Iji+uY6GUoOw5lreHr2B1haXWS/C5stfCioNsF+59WHvsdT2S/LA2eBglf1LjO/kN9PxayO12JHbu2TOY6wl7YT6hWXSKcy21tYWjYPhtrPR67SGxvCVNJ9ZkKkL2udi5TkhHYtZ4jFQvaMdeObyCsTTxly3/+Y3h+J5zqeni9SuZ1ftBnHTfKWKPlFvDWMumAN+auAkja3JV8JEATIDI9BZnmVZNYCSgLlRqwUG8oqK9xec7TKsqoqn1in1TnDjj5W/lNuk0wdDzZbxTA3nMfIGynMjhSwkd2wNU9390fw6QNNZuImYDNeXuejGZlUgcomeZXWrlxfoIBmmrSOT/vMaVBAo/OaWRPId2u7NLuma80OyNxNaeD3WUDeyLyZvlF2mNkThbSOupYiKrMQXdsmkeR75sEy51zBJ9n+NZAgt/1SDJQ3yTnlVt9xMxJODulan7avb8rc15WpAU+9wf+amZWjDx/5r6++1tn2k59ovanWrzU3htHV1oSe9jhamqO2z9oPXzyHZ1+5gDcvjJqzjzq+G/NXE7AE8DjL8K7eiMn5APOlL2nmyynTUvp5VDkoTRUqG9d2nJLvZtgE9mTenaHM0NorDYLKDbq2nJAp/7UFtjHqAynel/mMSXxG2Bioxb62oAGoX7u3A03aJ5L1wKjLM3fOCkBk6VB7sITcSLqluuLP9ruBEb4vgK33ZPGih8pRvSvJzFPtZya1jv/44iT+5Q9HmJZK3NPbhX/4qcfw2NAem21U3ZGJMWqlwNWb9wnvnkgca/tqm3a+J/KAletSfIsXuqM8iKdb5hieGr6Gf/nyCxhPLaMtFMKvHT6Gxwd2o77abZqrgRH7Js/lOELtcTadwvPDw/iD19/AmxMTSBB8yaOqAJT6hNqVvukGyMTfBaosIXeMLJ+sBKXrY/qrQKpHr/WSj1XVoURhMTM+huTCHI489nkcf/wr6N53GKFYE9ZLJayVVhxgymexks3wmMZKLmNhjSBKv6+trtiz6zrXO7omSNoJrjbEtwm4VgpZ5NJp5FMZNBBX9HU04NBAi+3j+drFaUvhI8f60BkPGw+XPHF8wPXJOw+gvv8XWE4kEKmrNDtseeHTDISeeVcGxN+VKPY/LGbXcHmuYJvyydlBT5OfICrizAKjdQYcbo5P35AgEUM+PZ7Fd88nsFRcRS2f1zoof3eMCtcG6lk40R4qqj5nVqRvGrHTSwitrxJA/eCsAajqXNE20P3EoQ7s72owsw7NPmkB7W3l6Q6Rl0aPKSqfGsXKU8HW7JEYvhjWeCKPMxMpvHltDovJPPpawjjS12guwiWstR/I85dm8Pq1eSq6Gq0SQ5LQ2DCzj4M9jbh3dwsO9TSY8w4JrUSmiFnGJVD2+vUlMxNsjvjw2KE2dDYFzPTjwoT2a1oyW3QJT1vWQDIhocbGj2h0KkhFRK7A9w+04b4jfRjsiqMxHLDZprAcMRCcmrKtDH5EyfSRm2irfspHI17Y/Vv9WG48MoG5NrmI//CNl0yJ+nu/8gjibQ1CEJSEBDJs5/n8Bn746hX84//zGzh7ZRQ+Kjwnmk6aE4lITRQ1FQIUd6a8FE81NduV9RVzHHE5dRFXeFyrKhHcxhCor4cWErvkb39T6VwmE0oQQEngSqg2NzUY8PEKQO8IPLlRSq9QvCOpHKccT2hmY25hyUzBamtr0RSLIt7YYEqQnpE+sLbCsknx2WIOxc0CAXkYsXDISsKUyXLU6i86lXKrjX0F7GXHr1mEnXn4mG6PvBJTP9XMk2YIk8mMeeeL9/jQeziKhu56+Bpkdluu4R3VbDHwv6uV7fjcTd1jKNeLZwrn1G67cePzJPeEo+1+4GSOtMlSYQOZhVWMvJbC5DkK25U1yqU63DMQw30DEfMWq5kdLcbXK+Kl2hPvR5cTVICnsVHjM8+fD588gKG+dgM2KQKbLGWDHF6orcq0TSBHHjdlBaCUqHxqqZSGyNeiYSqbUQJ8hYagmcPJRbSAixblC5TJU6F5SlUcDBoUGJtZxIWr07g+OmvXWlOmzbnVjvWOyy9TXc6218cMrJHfy0OlueL11fFb9VR4g2hhv2xvjaGdAElp0VpCKQde31Qk6hcyJZ5bTOHrT76K51+7hInpRfL+Fes3khVy/y4X5ZoFk5dDOaxoDdfaPa0f02iu1iXLgoT/LW1i6wKkbv8qrfNZRyK3ZjNMI4sFc1KRyJYIzDWDon5OAEN5K6V+hXJGAyDyAic5fLgrhN94sJN12GBmjZr5kYOFbFHmkg6QaeZFdSqTwjaCZQ3mWjmVC8xalU7V3ngqUCfnGcsMifw681GNvka2ZebFItqicoHfgsSjNDOmGbJ/z/bzvz45yvSs4VhXG/7x45/FZ/btMw94W591n/5QyeK3DlGBH45ex//v1ZcwQZ2tLRjC3zh0FJ/u32UOJ6rZYXfOjKl96TV5+ZvLZPDK2Di+duY0vn76tM1uNQQDBN5hM9W2tywvlPVsI3IFbYMY+no5yu18bn/jLaT2552Wj0qT2qTagYEztdPyU9txfkw/rSR1YI01mVurwPzsLNKpJHYduwf7730UvQePoqGtE1U1BOr1flTXyXGUdBDVvOR8uQWo3WoAi23EBgEYeML/BEsrRZQEtAi6itkUZUIOqflpTJ5+FTMjV5FJJnCcOvLjJ9kP6uXWv4Tx2ZTxwEODLdRR/RQlTqao1ZVb9R12IlEGUMlEEhHNQBmAEmNzH3u7KfRy9i0ukUasZGagzXQ1AiW35pp12tMWxKN7GglofDYSdSsdW1EoFnnwe+LiMgEDUSk5a+hgBwIEEuqEtaF6hFqjqAv5bH8or1RUIfp9naDk2vcFoF5AdWEF/a1hfPJgO/Z3EkBRwTfBUGaob5OlO07Kk5c38zxE8CNzDDmMkN2nFgInsisEOUt46bL2WCra5rGfO9qNfV0xMrIqczX+3KVZm0nSbJHYlASSAGdHzI9jLB+t89rVTrRNBiiTj9lkARemlhnvIqaX8hTamwRA2sy2jlpzNRWHVQNXEooy3zk61Ime9pjtZeScM2iX6Tq0NkbQx/sCT7qWh7sWzRhEyYCDFOCsB5W/8mf0YyrX90M3Ayhdvl1y7dFb/SiOIWHNenrtwjj+6e9810aq/z//9ZdwdE+XKws+IyZQQcXm2dev4e//iz/D6xdGzHnD0dhduDt+L2I1MdRVaqmkU6XeNyBQehiD2lJtVT2yaxk8PftDnEuepjKZp4Cso+LVaCDPkZ5X39fajTWCvBWbgZLraOVDTiO0VslHwKU0SSnUWiVt0OjWTzllbSu9zK9GPzWqL4cRMhnKM64a9jdt1iuzPbmV9wq7upJMjkrs5NwC720gTEAfDgTse/YI45VypD6jF7SZa57KX47KrsBbrIH9n+kQo/2Y3ht56o1mVwRKi6srWGZ9LSwmyVMr0dIXQM/xMOK9PmyU2MypCLtZI9e/3du659qQRxYvL7efEZVv8I47eF8Xlc/shzJt/ej9pjbAdrW6icWxPGau5DB1PotCYg3BYDW6qRzLnO+e/qgp5A3+aqTJV0/NZPGDi4t44swiGhsb8Yl79uOXv/gA7j82hJVVAiW2J5vhIC/WzJPNQLE/y0zVfdlanyl6UqgNnAhIGFDRrJTWW1U5U0WmT91Ag1jqJznKHJnN2UbEcrZBYCbApG9q5sJmvPis+6YUBH3XATYJfM9WX/3LQvl7diwDJQ2C2CyYABaBlsxe6wkW/OwTKjM5BtHsrxyAZLJFTM4s4fSlUZy9PIbLI9NmzifAp7VgMi/09ugyhxuWBuXZzfrwvykfVirMp/QArfPSIKjM9WyrBwbb6Jf8Id4YRU9HHAeHegyAv3ruKobH55BYztvgR0e0Dl883Iz7+iNWX5q9GlkqYnghj9GFgplh5hUf60DKdoBp+9KROH79/nYDWnI4o3S5hFUQCJdweS6PV0ZSeG2cIHtJ63LlIW/TZri+fKTZPAoONPlZNG5m651IcTNbSBNA/ceXZvC/PDGKmXQB+9vi+B8+93l88eBBpo2kwlCwlvLhksVf7m/vDUC5d12enNe+P3z9DfzvT/+IeUqxDYvX+818N0R9Sm1Lvnz0kj5ng6nWHmVeyhsWdbkv30DlO+WDlwIPJilNkg1q87ojWSGzcMXrPfu+Zd/H9BMlVbnqUWbLy+ZpN23rawOhECINDQiFo6j3+RwYJ3CqqqlDfZCgPRSFL0wdIxxBfbiBRz7H+7V+P2oItOoYan0B1AZCtlzHmh+bj2ahxP8WCJx+8K9/C+NvPo+grxYPHerG5+4fssEZ88RMXqt0yWmcHIDpfTNLpg7stbUPB0CV10Ad7Q7ZRrrvBqC2ycUlACUPOzLjG1mUu9YSmXMF+pt9+PzhFgy1Bkzpv1V0LGNj3pr2f/ZaCtdnMkjx2cD+NjPjqxCDD9TBT+W9PsKCDkop40uMywQZC2iNAuva9884AMXz/tYIAVSbueTWyJ7NQJUL9MfRZ1V2SpsDO9oPRwtEZc5AYcoGISY1sZjHi1fncW4sgQUCmiGCIIGhg71NZNaV5kziwsQyRmeTJoTVGPW+NrrtjAVsHdNdA3F0NgZMAM6l8hieS+P8ZNLM9qYTebOpl4BsJCiuq63EYnKFKas2W/m9vS04srvDZpQayEjlpUTCX6OxEtQRAibtc9QkBx5UxmVGIqcfmnGSC3PLJAvTK07Ttz5KpMpW42KH2j6W71vaGVg/LqiXUoro/O3yoTj4e5oA6qVzY/hH/8fXCUaL+G//5mP4xF270dfR5MA964iFjpffuIb/+p//GV49f93AydFGAqim+xCrE4AiEFDZWWP0EvPu5Hol31MedG2X7t2l0hKenPkuLqbPo66qlvXHuiPokALmQId7RwxGzE4zT3LJLuVOI9qRYMDSKZMkMR3NTmQJXuRkIBIJOuGnD3pJJuk57QY+t7hszgn0o9yft8abbBTdlDC9wu+vUTGXW/PpxXkCyjq0tfAZeYdSvZAsSioDUmgF3OQFTjMFUii1lkqjpjIF/BhAvU9iB6VqZNVHjmnlOz23ZAAgEq/D8a80Y9e9UfOSt0a+YSbXFtQ9NHCjeuS1BQGI8rlFqKN3vgMwueo32tFsdpw40OLO3Fu6Fq/T7VJxHblECYujRSyMFrAwUcAmxZ+cL/Q1+cwRgpwySFl8YyqNN0aTuDabw4lDu/ErX7gfn3n4KHp3d7n+rWCf0p9ysGt3egOV82QnOqrJ6ahb7keG8kssI5WhtjnwgJL6tsrMUyBd+fGabVsAzkZbGYVkhNq/Y0k651/d47Xu27UdxX7cs27tlQeynKmhykszKLZtAEGUvpUjb5pbSmJ6fhlTcwkDUEvJrA10CGQls3ny+xLkVdTNwq1b2qwelTt+Twu/9Q0pIzaQohky9usw+YUG0uINYbQ0RshnQmiifO7vasHk7CL+1R98D2cujbNcnAdCbf4rsNsRrTVPs3LtLm+BSznta1SBerkbZj60r5gcmcipxt95oAO/+cUBNDb42CAJptNuxuvCTM7MNHV+aTZr25/YzJVGBFkXe/mdXzzRik/va8KxrjD5lgMS70QegNJM2H96eQa/9cQYJhNpDLY04n/6/BfxlUOHrAlYvbN8VFdvbTR3lix2NQyevVcAZcRXpZep3bw6Po4/O3UaT1y6iPMz0zY7FaSCK/NqOR0RKFe70gCLYtBnVf8KisgOO+jGSz3szjwlVe1bJrPmeIPycGsggEHmgu5bjofsSPHH9FNE4kW5fAFzC8smpzVr1MT21EBZrT6vPqc1fBpwYfelbqTZKB9qCZJq2Paq63hOIC/gVFtHvaOuzo61spjRPS0l8ActVBOAiRcmZyZx+slvoDg/hv6ORtx3sBsPHek1HVc6skyqtUfq9EKaOnXOzpsbguiIa22oGwj7wE4krFPw/04AlaIyJQB1pCuIlhA7pezd+czO924m1/gdKyHeIlAgA8+vGRC6Oq/NODfRQyH3paMt2NcRMmXrVvEpOQJQ06lVnJrI4fx4EpNklnXaULevEVUETAJQdersBAv1DX4TKkKm1glZUasCUE86AFVJoSAzuE8dbsfBbiqrNgPlZqH0rXfK050glYc+ofx6XvZMSImRMN0qp7m03JAv4elzUzZS2dXkx8P72giiGrBcWMOFqRReuDyLRLpgHk0k0iQkxejlPU+OIvZ3RtEW9ZsziqlEDldmUrYprrzspXPOkYcSY7Mv/CPQE2Y5DhAw3XuwFyf2dWNvX6sxNykAIpWPJ9BFYr4CoJGgj8q1ZzdNYt6MLG3l0w+5XG+blHYJAla0PL3JdaXMbGwzUJa11kCobSovtqaBwFCjGUHtE8ay2MrUzQ2l3HjUUV+7OI5/8L99DZfH5vHFBw/g5z5xGJ/n0UxM2WlZUXiWAOrv/4s/x+vnhw0AHG88iXvi9yNaKy811WWhJ2FVLuz3SHpb9aO8ZFbTmMyP4/mF5zBRGEPEFzQApbVPanOe63ARezYy+bx5ypO5nQSazRgRJIkBSflaYR40O5XnczLFa25ssHbhlYiXZo24ywV6Ip02JxSacRLQaWosAzcyTzE+ta/EctlVerGAhmgI7S3NpjRJ2Fps/CNuojSlGaf2pJJSqu+bFz8yWNWP4zsf03siNV07uHpT9aVYvzPzS8hoOwN/Je79pTYcejyO+pCbqV8tUdFfpeJPfmVrheQfgXWl2SkDVQwCUDYQwOblgSsDUDpYNYlzlevL7pUTUv7N3Syf2T2d6NxdVJL5afQwu1TC3PUCRl9LITW/YrxVFg1a67KnNWhOGqaSMlsumKnZLxE8/d1f+6x5GQxqE3alj3G63JMU/dbF25OXJPco/0ooWtv3fiEpT+4BEu8zbWtUHGWuraPM9gxE8fvqW0qH5c/93/ENKaoCSeLBkr9lkMQ+Uk1AIf6t2YKtNHgvWlm5a/UdKTVyPS+5ose8vqrBMYGnaYIp7bW1yHOBLQNRfE8gSnuAWR3zeaXBtpQQjzTTwlqbSY+GtMF2CG2tDWiLN7B/ho1vKB0aZDl/dRz/5g+/j3NXCKCkRDNe5VvmlmoeclggQKZBzUjQT34RYBxBe+71c6NYWEojQoD880ebCaI6zSRPjqkuEyy9NprCj64smxMRrZ2WuaO2rdjkd1TOcriwry2ALx1uxieGYtRnxDc8ue8V2FtJQMMAFFWr33/FAagJAqh+5u9//sKXDEDZ+yrKcnl7fenDIovd6m4HgEoTQIXeGUCJdKVmaaCb7+dWVjC6vIQ/e/MUvnnuHPtKkuW3ihoCKTny0VrBWiq4MrPSO/qsCzrf1gdczK4IvHbsgpq92rc3yyowLlnpAJRmD7R+Tyaqti9VlfOIbP8+ciOvH9O7kbVK1p/2HdPm7OlczgRCV4w8gbJaznFc/Ro7tBlgOdhRsLWO1MHUNnYOOG21Jf7TtQBXjUBUIGygy61/Yr+nDqG1T/v7m3HX3g4c291G3ljJuDZMn5tbzuGVi1M4NzyP+UQWx4c68MDhbjSGte8necEHWgPldQqeFrYA1NeRTglAVeBwZxDNBFCeE4m3Jy8J7iGpVmJAhdKmTa3L1WyJArYz5sMXD7fgIOO1AuXjlo4dpHvqtFoILO89r4+kcG4uh4qmAHwECb72KGrCRKzMvD8eQkDuzKXMicvzPRX6GhW+698/g3N//DzWMwV0N4fwmSOdZS98cm3rZqGYBKvQO0VeEZWL1hHTJLCUzmktmEw41CR0n4Hploni987M4uLEMkorRRzoiuC+PS0UGn4ksmt4+sI0rs+mqKSwAPUa31N8ysPBrgbznnegpwFhCg6tpbo8vYzT40u4Mpkh6i6aC2FPaFpD5Dc1eyTE/pn79tomty0UegJEnqCWYqMGrbLU+jcJzACVYZnuWbmp4HbQDbV/B8vztshLyq2+q9/KDUymdhdHZg3kXJ9cxNWJRQzzOJfImLIQjwbR09aAod4WHNvThbv391AhiBijd/liPDu/YXEzsJNevjaF//s/+xM89fpV7Opqwq9/8ST+/q8+avuVbWo/Kda71kD99//qL3H6yqgBqLsb78N98YcQrAlRYBM4MDK23q3sbGfs1rTpCRpJRhEPikczNuPZUVxKX8TF5AWkNpbRFImaMwgJLClkqlcz32LjXyMTy2Tztj5DU+MaVZbr0Ug4yDgr3OzUcprgc8XaTjPBUGNDxH5zDE6nPGf/W1xatr2FtC+WvhVviNq+I1K2tO5BzyuhMsWbmJknICvCx+dijC/e5ECZA1BuIbRG7LU+RzNa8hAoYdveHHdeBMmUmQWrFpFXHY7cmeNs70LqG14kt6Cbf9mKUXnW0crS7vDUnZR/+ciSS6bybZdW7rlCAUuJZSwT2FL9RP/dUQw9EEP3kTDC8VqbhXprtrzSeJtS0m21Eb6qtmaAQeDLziVjde1+M9DFZ92MTPnae0ZH8U3+rjVzUxcymLmcQ2J8BSv5dfOCp4/pq06usAaUPT4vk7bf+KXH8A/+9hcQZR83NOAld2cfurk/eQ9517dS7PQTb/MzW2SzZSK7eVNc3gtb12WyNuidM+z82YtCtJU2UfmhnbduQSo7KbAaMNLaqwKBk/qS7VunSnBPbX9yR7Q6dZdeT9p6yhFvep9XmZuDGYImA1iyTKBCXyDfmJxbxKXhaZy9PGkKljZGVo1pKwMNnrTEo+b4orMtZrMgs+zvr569jj/4xvNY4LtHeuVaPWAzjRdnMjg3lTUPfxp8dP9gwHJXTyvaCXImpxdtpi3F/O5t8+Orx1px/0DUzPkiPpleihe9JTdbpCqU/pKjavWfXiKAenIUk+wXu5ub8D9+4Yv4sgegSJKpKgOvHD4ssvjLjEYA6l+9+jIBVAqtwRD+i0NH8OkBB6A0S6g0vR2ptNRH9MxCNofTU9P4j6+8gueHryNHvizlVkBZvFayQA6EtIZV5qrGc5UG/rf86z+PZgbL9wSK1yhDVrXwn7xbIHZ1zW0xoPagfq0BXg3iyamL6t7WXjEeaz9UVkwHUR92yb1lHXm/vZVu9dY7xfQx3SmSzq4B6VSWfTOVNYsV6doN1GPbWc+9MZnQNqI9HCK20Ho7LVtZM0+RctdvgXqD9kzTUY6sZKWlJS4C95q90n5mzrGM+6bajXThaLAeu7tiOLmvA3czaBZeA2rSOWaWsnj5ggDUHBYIpu7Z34VHj/WalZXN1n8YM1BpKlMRXwWO3DaAupG8R8WELs3mcWo8w4LaRGukHl84EsehLqJSokTJPa8wPNK7+paQaZLC8flrKbwwkkaptgJ1rUEEh1pR2xCwZ4LNEYTkrtBTvEz5J3ijsLj+w7MEUC+gQNTZFvPjS8e7cVSe/AxACRDcOQDl5VdRWfp1zj/Kg9Y5yaOdKlpMRs/ILKpIxeGUnEWMEOyML6COZXGgpxEdjSEbSbs6nWJI2loojV46swKnrDUF6zDQGsYDBFo9zUEzC5Tr8TeGlzA2n+Y7JdtLR4uMD+9qN/MKfVvgSKi8hd9obQqb8wdt+qr1TPLmJGVDzE1p9AST8qLOoelOpWGbgfKgBz4KpES6P5ZqU2LI8NdZ9pMU2N974SJ++NoVjM8uEyjkkKESoc4uBq+RChYNtN+J1gHIfEGLxtuaQnjg6AAeu3s3Dg12oLEx7Br0zQ2GwHN0eBb/DwKo7zx3nkIhgL/x2RP4h7/+KXRQIdjgd+Sh73svXcS/+M9P4fLwJPy+ejzQ8ojtA6X1T+b5qxydyOXk1mT1woK3Z9jIKHYY3BsSfNpT6o2l1/Da0itYKMyhomYTLU1xM8dT1SkGkfqKRge1TskW0RNESUDKM5Pclmst0to6lS7+tpRIWb3LfC8WCdlMlotF7VF7jq0haxsap4yBSlAGKBg7WuLmBl31waTZ/ZVCydZmzC0nWJxifkH7ngCbE+zqx1VmCiiFXov8pfxJIKtuutpbbFbL6kH5USN0/608dHT5dKQ1YTtJVzbixXqpZBvROipXLDc+t5Psl3Kk2/HxWvfsNtsF729uSlXQLV6Xzz6qtDNPGpUuUXCl86rrNHI8CjT1HA7jxFeb0bIrgNWizLm8/Dp6+9zt/MWVlxUbg12prOy4857+6Cd301PQVKfy+CfnQWOn0rj2UhJTl3JYniFfZLsIs032dDbb7NJQfzv7rWYoQ7zvs8EPKYFt5IPtzZQTEjgWL49K4jsxsJ0/qfEqaGZFP7C9Ly4mcXVsBpeuT2GcCrvatr4XCfltM+KB7lZ0tjaiIca2Sr5i7dX4h9rGTd/d2WDfiW547aY43oWUPmc+KGVXANadb18zqF6UTh11KH/D+AvTaEWmU+vPblTZZjV4dMq1m52QnPHuK07NfqnPLxGEaOZLs/b6gN6xWX+Wm/iFyk5rwCZmF/Hsqxfx27//BM5cHEEkUGuzi4ozK8czJZYhz+XYo78zjj39HdhLHq36V3v5g68/h6dfvoA0eciBjgB+/ngr7uoJY7DJjybqM9rfyuXvRvJqQXlQVWWLm/g9AagnRsyr4IH2ZvyTz30Wn9+/38pLEbgy8jjwh0cWvxJGEoD67TKAagkE8TcMQA0SQNWZDHgnACVSNEqxTEhzpRVzLvHSyCh+75VXcW5mxpRW/Wb1y/ikE+gdlb/758rOAr/lBZGVC3+RFZH29GoO1ZrDl+ZwHWZTqzgzkTGdSPWsgTPJFM2kml5hxPjtO3bqjqSdOXL3tkvee1d3dGpv88TaINuiLpW8j/rA1k87qYw1w7hAuT23uIQ6ln8T9Yg+fxC1lN1LZIPtDdRJ21rQFQ0jwt9sHSXfWaUuoDbkqtKrKdeuxJ8EnKSryb2/ztUmlwtFvDg6gRnqHNJhHznagy/ct8smA6YXs3jqjVFcHF1AbqVkTiXEd3paojg00Irje9rMlK/qS3/3H/+mfetdSAkrt/EbiT/ot7VSEfNXz2Fh+DKVlyLqKbTMtWmdbFTdM8qQ/X1LPPajkXvOHSWv5NZ0IeNskmXL3N3kQ2OQDNEAlFPWb0X6Jn/GfGbVzPlKZMKKUK7Mq/xumr5a7rIpKL1RP+/bijQ5toCFS5PIZ4rmUGF3WxhtDX77pi2aFfrkC2/3/fdC3me972tzPLnWzTDvMtlT3sXUnNCpwmx2DeemMnj16jyGZ6mcVtc6z04Rn+0FdXUqhWszKSzxfX+0AfWBgNVPFQV+jA1FXvm0J5RcictV7KvXFxjXAi7zvTo2yn0D7ab8P3x8EHft7zXTPM04DXQ2McQx1NOC3vZGm3WJsvwEGGS2JgWgmgJNO7Fr8b/MNQT2BJ6U9h3Fa+Rd/8TJEsI/rACtkdPMRZJA6YUzI/jDJ9/AXzx9Bs+duo7hiUUbedWeVXft67byeeTYLtx/uN9m4rrbHBifT2Rw7vosRqaWDHDJWUY3lTCZdmw3sjKxnLLpPH746jVcY/wCBb3tMRwZ6kAr3xNwff7UCAHcVVwcmTHhEagNYiC0C32h/vKIYdlszf6WS5cHCQInJvTZ8nftwL5h87wUgJsZEBJipSJvz0qAXctcMQ98q5ur0J4+YQIezQht91snGMWQBJDy+YKBSYFuAZl6viOS+Y82xSuWnCe9aEjAyq1PUDosOv6Rm+bF5SSVo6LlRQJRM5YRAiMpsHpOeVHaUmkqv6m0xam2pbTJ7l7tTgJPClyBio/M+7Q3lMyJ9C3xA3neU/qUBiNmSGBISpncRotuFMbuuxYBg5i19rjSzJcYs9q1Rq7fnQ+U4/OAK0lnUkhtPSJvmqC+gbwnP8JULif7y3PxUfFZgdcCeZTqo2N/EJFmOesoP/jOBVUmPeSFHSRdRmXFo4LpNmxKrLKyW3Qq4tW81pE8yNyF17OdErwlJou2F9TwaynkF9fQHI3i0fsP4HOPHsNnHz6Kx+4/iPuPD+H4gX4c3tuLwV3sz1SsO8jrwuEAKqTYWXLK9VI+vGM1KZFMnLYikIONM+eG8fzL5/HDF87iu8+ewveeO23nz712CW9cGMHpS2M4w3Du8jjOXhnHuasTuMY+n1xKY5NKqdyNV5HPbuFrAdIfEwncCLA4/i4Pf5ph0NGtZbJjeV2TgmaRNLigwTxzVLF15D3KCfMOaM+432p5v4bXJi/Yp8wVNtuTvqm4QwRIWhclINvRGiO4bEJ7Swwt8QhlnzZ09dnMvNLmuYNX/HJIEWOIsL4b4zEM9rbj6L4+nDwyiPuP7eZxF04cHMShPT3Y3dduZsNvsJ4uD0/bKHQLFfeDHRoIrjXzP5nwaauPtyPViNr9OtuKHD29MZ7Cc9eWyccr0NcYw6O7d2FXPG7yfIs3v2MjujNkX1Af5WE0uYzXpqeQWllBkDzxYEsLBmKNtpbJeKiefRfSM9KF6lnOLeGwjfA/ffUqJpaXyRcr0OCvQQvLrE79kk9r4GiTsk3uoxU2N8n3yOu1AUdt5aaBpaivGk2BGvPkKGuj3kY/epsC6OK56kHgTrOGAmg59ikHtpwzCbUTj8yRC38yYKZ/POpZu9a5/a5fNBi2QRmhtdriwywdvcf74mUWymXm6MOvp59lUn9X39XgZIkyVtsIBNl6Hqn2oWOzEpcKecxTj02tFDGXzbGtpXF5PoFrCwmMJ5OYol4wQzA/Q9m/QL1Em0hriYX2zWzUTFYkhOZgEDG/n+0piBD1FDmaybM9zVJX0LmfPEMWVgLos0tZW6OuepdnPg2Kd7VE0B4PoaUhQF5Rc/sA6m1JDYztygGo8wRQl1CkQlJPQeY2vd0GUGyzt01qqnonXVzHcl77ckixqrDRCNksasd1jSpZH3oLEWyU0yUPftrbo0ggssEOWNdM1OirscRoH6ganldohoxpdCPy7r3UxBIWL00hny7YaEh/S5hC12cVrFkoMdF3V5xuj5RXkTq17eu0uo50ftUAlGah9IDyo4EzLZR9YyyJ5y4vYGJmydzdRhsbUVNXbx5MxuaSRM8ZKop+dLbHUR+OsWFUoZjjvbpK9DIfg61yn1uLcxPaC2oep0eW2NjW0NnSgIeODeILDx3Ao8d34dCuDsbj1itFAnIMoFE+CioJQTa0hlA979WbUJTAswq2YJnZDpY5/i9nVAcvzx8JssRsJ256PmUmc//5u6/hP3/nNYzNJggQ68yxw8PHB/Crn7kLv/jpY/jKI4fx+H178ehdu1luA+Y9T54GGyMB1hc7IOthbCZhgEjgU5tSVmk02SsTEdtRNlMwsHadgEszW87Ne6sBrzwB0x//gMrWixeRYP3WVtSh2ddC8DSANl+HpXdDwsj+iby4y/nZSbrFoCcFoNaxiqXNOSxiBoTbWNnUHgqbGMmMYDI/ZnXqr/ebkwadu2R7kVSYuUWagEJmNgIE8sIogCIQojUIKTIzzUYIBGoGKxoJmzKk/mV9h51Xs0MCJXKBrv2ebICCDM9PIB9ke5NCpA/LBKvEPrxEJpnKaZZqwxS1MBmigJsJUDYwjVZrvZMWwOtcioq+JRMSMUbNfglISYiWVldtcXyC306T6QrwyyzIRsKVVb3Lf8q2nhXIkpmh0qyZNs+0UA/vqNGb6MZ60bm+LeAkgKmNhwVGpQRsk3vjo0pKnSkbHjFrulY+tHYtXyygKADFsmnu9yMYYzlpg1yV1c62/wHJovKi0wVD+cA/LPfy52Sud/6HCQNPK8swRfkz7LsyzfuFz96L4yf2ooeKdSwqcO1MkU2wsA1rtghUpBkTg+V8Bx/TPZ2Ub+wk3tNoapqAX0BIQOmPv/0C/vBbL+AbP3wNz752EVfHZiGX6Oovtvkz27Btgr6YwumLo3jxjct46c0rGJ6YR5J9RIDRJ/ljCmO5vdzq2x8WKeNWtuV8swTMKYWAFfMg4GMARsHAlQNYOrr75TUrfM4AEtuDk9PlPFjc5XAD8Qbzrvalb2kAZjuUr3lfsai3qZ9rXdXewU4c3d+HA7u6cIzHe4/sxqP37Mdj9x3Ep+4/hPsImPf0d5oJoHiCTMzFM156/TKuELjK260GgQ90hsxVu8CTTN+1JsM+9jYkHqb9FuXG/NXRJF4cXib/qcHuljgeGhggkGoynui4i/59+GTfUFnzMEIA9aoHoFhWh1pbMdDw3gCUSLHJ7E4j+aenpvCt8+ep2KYQp04gj8kHOsNm7RKh/hCjDIlS54gwRAO8DtaiifqDgJHcywsk9TUGMNAcxK6WAEMQPQRQTaE6c9glAKRmorXnRfarZGEV8hSpgTuVt0j6kyMe+ezblavi0ZPatFm8XLxfg1l1NdrWxr2ltuYNrO+M6XbL5mO6PbqhjlQxrMoN8twN6qMZgh/VyMPUQVrZPyeqNrFEED6Xy2E4kcSVxUWMppYwmlzClYVFXJpfwqWFJQwvElDx9+HFZUwm01iiDpKjXDKnO2wj1sZdE0HY59zvTywnsZTJU4cu8n4FQuQFjdR925u0NYqPwCmKvT1NONDfjF1dMfICOaDaRNWX/94//k2l+72GLeKFrrcBlGagCmTyAlAatSnbpeode/b2ghRQ/jVvfGkqTlrkyQhsOl6dULuv19Vo9N1ScQMxhvI3K4yJLeZWkScgWWUaatlJBaBk9y4vZ/Ycj1Vk7HpPCZVQSE0uYsEAVB41vNdGxNlAxqBNdLWOR+Za74XZ3ExWHF5gPJp1Ktis06rZZ8tkT6Rv2HcqqjC8UMATZ2dwZmTezKK8RfUrROQp7cGznDVwN9jViIfv2oN9/a24fm0ME2OTqKfe3s68dzAfw/MZPHN+BucJErXpbjwawKMnduNvfekePETg1NUco6CTENBIkRMIGm2Ut6SmiMywAmbiYot9mTblwSOvPLx7W9e84eX3I0dKFMtRM08p1vdTr13FP/+9H+K5U8OW9waC0UNDHfi7v/QwfuOr9+H4vm5b3yRFwCMpBHLHvqe3BXcf6LUZPAFOrY/qbmtEc4wdMSQPMQTvOxst6ytPJerVi2MYnV2yRdjNFP59HQTFVJSmFlL42tNn8BoVKgndpvpGDIZYR8EuAuIIC9i1QZnlSb9xtcG/qpebgn6yL/OPANQGIVSO0ClVsYi5zUmk1pPIlnKYyU4jWUqyzuvMXNCAAsvBpdrFr4ahvGW0I7gYHdMqACWgJEAnUCXAIVfH+rYWjMtcytoM31f/luneItuxQJjWUilOPavFyJ5ZjsqA2TagI1fZckSxJg8ETI2UnlDArZGSwNPMk/McRlDHc6XXUqs4GY+AljwEqt4kOAXaZCogM0TVn8CVgJt7S39d2Wqx6sJS0jb2XVtbNZAVi0RshN2jcqm8JYi8dIgklKWkpQgENeum9Nq6jzq32bDje3pe/7bj+SgFj7xr48wsY6tTsz933jel3NaS8dRQBoSaa1HrkyOQnTF90CBS25YC5e6p9PRPPFPrnwqZdVx/LYlzTyyhlAL2DXXi//kbX8Tf/uufRHd73JR77VhfIX6rfimGpwrbou3vePfdF3htP3nHHcR6ZIPC1PQCnnjuNP7tHz6J3/njH9iskhyl+CmcO8hj9w104hP3HMDPf+Ye/MoXHzQ36V/99N04cbDf+oqUw7lFKgITczhF/vDc65cwObtsm9xqPye1F/GtmxL8YyJ9d8e3VW4631kWW/fKN71rI+/ovXDDi+WjRze9Y0CO51SI3Lnu7XxHJuMEO1Tamxsj5s1vqL+DYKkdvZ3NZiIpZxPaF0uAWY4jgoF6xOMNBiJeePUSzl+dNNOgZuow+9uDVORrbDBYwS1qL3/qBnLtQgOuuZUNjCUEoAiGJ9Jo8AVwqKMV9/T2UQbHygBKbwhGuXc/TLLYy/UgAOXNQAUIGg61tGLwfQAogdkSef90KoUzU9N4cWQMa5urBD8h7GOZ7W0NoJlASSCpK1aH3rgP/XE/BpsFlAJ23tvoQzeBUgdBlGb5ZF0UZX1oRspXQzBMwKQlIBpHlrWFj/JSpsBr5CNF3sxRBsniSVYQsjbQTJJXD16z01H8yQv6XfFpTXmaMipDeaFZK+k4knPqVzZDVZbTmquyd3m+zWk+DncyiFzdaJ+4ddvPTQOqRZ5PVm3gfOUaZqjjrLBOxNf1aCRYjWN7QxjspJ61wjrdqDTdoSMQRF8wRJ2XuhWB00gyiatLCfbHlLGMJr/MPjW7XYEwdQjVabpYMi978rZ3bSqB69MJYykCTz2tEfS2RdBM3TlE7CETbtvHjsEAlKX6FuTxpHK+tql836jcsLRR1cK181gcuYQVKi9q/O1RjT64mSIxFSn76gQyZarmSzpqdmorKFN2T4qE+772eBCAEkOiTKaiUYMwM9FBxhYqgzMBHL66VQH6650X1rRPyQZSOcZBvatS4EnvlWeeJDSrqVi5TXX5QZZmBRWs7PQyEtfmUEgXUMlnYkE3gqLRk1B9TdmN+e0zm22y1NlfyyOPAk4yzcrKgxHPzX6YTyhvMhdMEAA+cyWBl64uUMleRqZsQqRINHIiEyg/Qd3+/jZ87sED5sFNzg2eff0qpmYTZlYjHUNxz6cKts5Jm99qjdNJKvtffeQwPnn3kLki7yQwaCagCgW0Q30dlX4fGqj4CwzITE825+a+sZyHm5cBuNxt083XH0lSJmprkM0U8Z3nz+MvnjqNl86Osb1tskxb8SufPWHASWXV0hg2MxZr964KyoH/WF8C5pqda2S59bc34p79PbY3lkYyNMIpAXUDsR0V8it48/IkRqaXkCKY0gxWG5+/ODKHJ1+6jDeoeMktvEaee4N9ON50F5p9rYxLs1nleCwF5XTY2VvJ7vKPlwQJBim96xVrSILfXl3Gcn4ZC/lFFNcoXAmGBKA0aqxBBfcx97KEi5uVkctRebCqt+eVdwNPzMcKmZJ+0we1Jkp7hQgsKH1yKuBmf9KMp2QDEsp3nIqh2SszyGxHTEAAazmdQTKbYV8pGdBV35P5j0CWFg+vkdkmGZfnTl2zpEOdrRaHlFYBJJnuSXmVmeT84rKBF3kKU67kVEbp0zOK2wLrUzNEAk9pfl/fsJFqgjYDYqxrb4ZLwcqlXEb6J/L+6mf3SAUBW8nSmS8Q5PFxATvlxdzxiilslbMXiyPd3Sb3u3uGfIgRCbToaIr19gfvOHlfduTSaGXAf+JH5m6bio3Keb20gdpAFVqHCHRD1bwvuOXIxfP+07iz3HeSblXVUHYsr2LsVAZXXkpgYbiIh07sw9/8+Yfx4F170NQSc+XEQt3i4i5B7xxEt7q3k1SHbG/XR6fwg1fOYH4phbZ4FI/dfxi/8Jl78YtfuB9/7XP34oufOIGHT+7Hkf29GOhpNdO0Vir3vR3NOLq3D/t2ddm11v6MjM3aLNRCIo3r43M2+rm7tw1VlEU2wvDjoJvzreCRCv3murj5nnetWzecv1vgn1s+f/P1zsC2UebHlZShW0GyS4G/ifcJaGlwRXKtgrxC616fefkCLlydsEXqAk6aTWkyE76aLfAkczLpLO5j3l/7rN1PFtZxfrpgM1BX53IECo042dtDENWBeFBrisUp1O5MPdeb9r6RJ1iMeKLH7HrrhOTedrTjXYtt57Uju6PEkXYCqBD55OGWNgwQ1Nm+ZHzGi3k7/pvJxaPnVygDtO7plfExnJ6eJv/fxOHOCLoa6hGRlRDLXJsp+wmEAgxBAqOgHRWq7Z6CftcSDdtHzNMXmRYVsfq4rpV88Vs9qwF05wmZYJX6oRwGaFZfg1OSPzIHl16kfQl1rr3U5HwoS56boWySZ1bNPBUKeRu8k/dlgVpnqkogad9zZuPi0eKrOpc8U/l4ZXNzHThs797h4/a84rWjeKNdr1s+RHrLDQD9bNNOPi5z6UqWk8z0zTEE75XY38LUMbTWfIX15auvREe8Fif2BXFgIIDOlnrr37OLq4jX+nE83oTPdXbjk22d6PAHrLxHZN6XyyJVLJh+0Kx9I6triDFWMZlO8z7bDM9lHrrMNjK5kMaVySVcGlvEmevzOHV1Fm9cnsVrF6fx8oVJ8873jgBqJ23lb7vFWMVrTY4anLy8zV05i7mr580Gnnkh0KBiw0ajTXFlhpfIbZhjh2Uyl0R+DUt2b812/LaQW8cSrxezqwzu/mJ2ne9rwz1+0BSMKputEfqTad50ssS45XFDyoNjbOqAwkYaZVCCVXjzGcbHdGzwfiU7Xk3ELU7X4uJagoUaggWvMet+ngAkQxRaSFJBpMITYGcX+oxHyBgIojTTo869ozjelSx+++fek7meRkEEnlRptrcV79eIQ/MprX+6MpPGq8NLePUawdNc0kZaNPIvJC1qIELW/ksPHxvAJ+4ashmk/s4mnL48hRdPD1Poav8mmQLK9SNjp9ItO/Lje7v4ziA+cULmZ4O2rimqDYZZDoF6mejJ3lumVG4htRRcAVul/a8WqUx4YB5zmQKefu0qrozNG9i573Af/vqnjuCLDx3AYQIhKd/WyFSOOt5MuiWuyRMJanntapdJX9RvtrViym8hlusKAdTZazMYJYBaTuXJaDcpBEo4fXWSYco8MMpd+d7IXoYD6CaIqq/y8VPvXRm1J9SZKaT1PFUCpnYTuYoU0itp9j8C9GLOAJIcOAgUbe/67V4VSRiYuRbbo24JaGktkkxpsnnnVEImTComCRW1Ife7czWuWSKZzskFuoD5IMFmT2sDYuEAllkP2sNF35LQSxK86DktAI2zLLWfmEaHZd4qECObac12aUZJ9uzqp7uohD54oJ9CthYjc8tMQ4UNvqiOtIZJs1kqY33DBmGqKdANQMlZhkazNlAgQ9W39azAohQurdXQOgm56/Xs7p23KApfxmNKuZXsNtk5/1jT4XMCjkkKb/VjxSHQpj2sbB2Xva9yZhxKXDkitaobyfuCAJNGVBmv1pAx3VII3wLUPxTa8Q373rbyJUVG3tqKmXX4wzXoOhSCjwBKppjuNac2btMdTC+jqqwGktNFXHomgdkrefiq6m125xe/cC9amqKubNVXvYK93c/rOS+8Hek3NnrlX9+RkwKBt0/eewgPnthr66z6d3WivbMFsXiEgNxnM9OaGVXwBX2IkUcPtMfR3S7HRdXGvxOpLKbmljBOPiFe3EnAFSa/rhNfsm/a1z+mnWQM6FbB/Wz9jP3HBohYB2vsQ6+euopro7M2Kh31VWFXix/NIQ0G1/A5956UfSent5uCHflHM68L6RJeuJ7Ca2PLmEmv4FA7ZfSuQQzG4wiTx9gAaPl5a4tl8uIo/0rSAzre2F+2VXjdFb/Z+cbOJx3ZnfJ3tgFUkXpNnc1ACUDVkjfvTItH7g7/8jfxFT2iMtNgmEb4tfbpuevDGF9Oopl9/e6eKEGiM4XVPxWTN0iu971zgaKd9y1sfW+bdC0+ycfsQmUvc0oBKa1Lk5WTwJSUa/E/8WqZwufZ/7QPmKwNijwKREk+SG5VbKyBmNgAnTcQJs9t4uXrVNAFxrT3lO5LFipeC7ouB3fPOSkwYMQ+qntuEKl8zt9UM5o107uO5bAulVdmyPRNy+HNuf5ZI+bfikAF5Mpca5NVJ5RwiPv8ONrUhFrqr/MExaFQJXrb6rGr228zUHv7/ey+lZieL1HGAoGqGjzQ0ob7mlvRQbkeqqm1PaSW+O4kgZTW7vkYZNo3mUzh4sKimfpJA5elWWPYb+dmFca2o618UsQZKR4z8kZKwG7y+3YB1I2kxu6U6Y31VZQKOWQX5zF5/k3MX79MhUYjq5vmelyAaDK5gsnUGqYZZuTUgWEytYophum07rvzyWVlpoQJBt2fy1JoFJiJdTYxAicJFw1gCjBdX6RwnM3j2lwBU4xfgEwLDFlGVgdsnxYEptTxppKrBqLW5RZTdszxkI1EmTMJKnA1BAqeAqT3VqlklajIZYlCi0tZ6+RSzLqaAogKcGlxpMdN34GMQSvooszjBABLVP5krpfOs1PbaC07lRLKxqLFq0uZFVydTePJM9N47doitBmon8q2BKYWE8usrKs5au6yf+0Ld+PLjx7CIQKpGO9nqXAvJnOm1AlpaWNcPd8ZjxKtt+Pxe/fgyw8fxANH+m3WqjkWtDVRtkbHlMJympUeSzipnPa/iiQFX3ldY6eQ0wet81K5fvWRg/jyJw47D3qsI2tct1sOeo4M1N4R13w7Yp2WyCgujc5hfGYZC8tZzC9nMEmlX+eb61VorG3C7sgQ7mm638CTGqhjy++VVJnlOrXXKcQIoURk9WQmeSxklww4qMWaSRtBz84RMk/A2mgfBZNM5SQINBMkcyiRvPLJLE5x6Hk2d7dWgX1LI30SaAsy3ctmLS39bTHcd6AHfQRRaoPKt0KW6dAMkASi7nc0hXFyfzeGupswz3rSvmYbTIdmnASgJLAEwA7vasW9rL8Tu7uN0Z0enrbBCgnKHJmfRib1rNIt4e6EukwQ3QyUikb5kpmsZr/0fakv4g3Kg/Kp/KrNiIlqhkvgRb9LqdhRWvbXBCZ/k8ltnn1T5aP9qzTLpncMkDEIQHmDFBK2UprVOK3MdXP7YPfUCiyw2EtUCLTeRt8QUBVvUrl/eKTvO1IqPFI+lTaNAhcKJZRyGwRQ1Wgb8qM+yLIhP34r29x+/wOTolK+eVwcLeDC00tYT1Vid387PvPQUdx1bMgsDFi45Yd30J1Khr7Puo1GQtg/1IdD+wewm4CphfxagzBWnzI1Ek9ROjweoQrT4Iyu19Yop2rRJBO0zma08t3ZxaSFgmZ2rW0AzU0RtHfEmXbG+U585mO6Ne0sMraLNSrdV65P2friBQJWmb73NWnRuZYNVJu5qqpJyrssa1wn41Hlz6PqVoNnU8tFPHFhEaemUsiWNnC8uxv39fcxDreXngaDpAeYQq5v86+icLE4snPetPsWv8g97Z5zfz3yQNR2z9wmu2NxVJTXQE3aiHugVk4k3BqoOgIoWQC5/uzF7l0rqwIE8mK2bmbbSvksldFvnj1rXvhWqFv1NvlwvDdia9Rt82x78w4Q0yUdTA69lBzFK9DU6KdcaKhHnABX+3PKMkgOvjSTpdkvKdWaNVTetC7fXysHF+RH0Trsbg2hI0aeb3KrwiyVZAaorTcEtmR+LjClGfU19kfl2QErnrPvSi5ocNoGiyzoHXeu3/SMTAodmGJZMN2SNXJQID1rawNgy+DPNllrK9erliOssby0L5QGoWrZX/pCITzY1mbd7Wo6jXC4gvpCPbpa6tHNsLurnjpCFd+R6Wwew4s5dPoD1JcCaKn3oZ2yvZUgTCafw2yzRerGKdbzRCqF60sJhmXIBbomD/Z0N+JAXwva42ELWpPe1dpgHvg6WyLobo2a2/PdnbHbcyKhfqdg5/wnxUNrhtZKBaSmxjD88tM4/e0/wcT515FLJ5lJAhm2FpndyW1okXJile+tU3Ku8b5AkHR78x3GRiRfLOL98rqhAcqqGi22r8YmG700HAnlTX5zQ0oB39F7So6QqZbPazZKs1baUfzqAgEVwdgKO2/M56aHlfgpgrKFTMkadYWvBrUtYVTwN82W61tSZLQWSl7YVIsa3FdlpScTDEuWPgGoQXY67YRuz0sB8wrmbch1D4ZyR5HSlNUUYaZo6FpMRp1ITFVT4stUsLSB7dMXZ/D0+WnMJLLmAWRfb6sp9Y+c2I3P3L8XP/eJQ/iNr96LX/rscRwYbDcTO9mGasRenVqVrs1tT+zrtfVNn39gP9/bZ+8f2tVuDaKNwjcacutSLB87svLOufqrRVaFrGCt4xnsajbPg9rLSU41VC4VrDO1BY/uaNmwva2yPVwbX8LIdAIT8+zIrEO1hVBtGD3BXjzQ8iCONB4jgA7Yt50rbDLkHWl6b6QXXS4k4qorahCpjJnSO5EdR2G1wPZYbQCq3tYEbZMnyNdXN60v5VcEHOSlhko745S5qEzT1tiRg2y3csygPq3ZopXSCgFJHvKQpzyqvMWg5Bb0rr2d6GwOMZ5q/qZ4BYxWTPiojWr/ha88uBefOjFgZqajMynMLWWtrWtzY7GKXZ1NeOBIL770wB7ctaeTRVuL61MJnBmZstEsCT6ZAKrTa++HMEGQeQxk+gSogkHtdVVtNvVKo2bIJAxN32e2lU/lX5tEBqkIaYPghYVlW8skb4MChyoebeypmTYrZr5o/3hf5i6LCbdR4BorT/UnhUXew6RY28wR39M3tA9GIpGyKJQmB2IZiYpfQdJYgXlZr6Ew3yRgySmtVQ5AMa1bo9wfEllbUFo84rn4ou7nC3IfX7SRxLoA0xShckMFNNhQYyBqx+QpaWckH4yUJBWslsnNDudx8dklxGojeOjkXpw8shtdBCNWqGLoroLc0ZJw59Jhcdl3CJAUBHjYB27K+C2I71kmGNie9F4oEmA/iZpjBPWn0clFM+uTMivX2/uGut07ev5jev8kPYNK8/xSGvPLaYxMzWNjdcUcV8khlrZRcbMPDkDVUAn2eILqS/8sGl5LF/nOuUVcnc/pDgaa4uiIRpEh/1lk/08XC8iTH0opX990Jl2KV01G0SkORm28x8Xu7mv0Qd9zgddbbVjPuCe9dOwku6N3eBhJJsyJRFIzUNS1DsmEL9ZoMsf0ACVEB35c1/qCwFGG8kGj9LPkjRPJFMYTyzg3PY3vX76M0cSi7bM1QLDZy6BBWwFE++AdCNLTREqeBsIEklT+5sSHJKdeMrPsjtVjMO7HUGvQwq7mIIFSEHvaAraW7VBnGMd6IjxGCIx9aCMwjgdrbCZLvEuOumTNZDNLzLNmrLTHnZR5DdLJssJt25Fz5zqyPjO5rN2XU5iMnmNI8zqb5X0GOQxSncmpitbp2ECZMuOR5XPH9c8YmTjj0YqB/8TKZMmiwSLdbKB+0RMKI0G9YTibRiRcZQDqyO4gdTbKceny7C1qG9NLJYxNF+GvrLE1c9GaOjQRRDUzFNnXptj35IhihHJ7jGFO1jKsb+kDbY0hxtuADuoi0l9aGoLY3xvHwd4m7O+OYYhhV2cD+qg/yyPfbTmRUD+oonBXUC5z7Cxjrz2Dy09/G5effQKjb76MhYkRZNixBIzUMLQBfU/dOgZ9m9gTAPb7N3HYt4ajvlUc86/iqH8Nx3h+3FeycIL37gqUcE9wDScDq7jbX8JJ/wruql/B8foSjjAcrCthT90qBmpX0VG9jsaqdfgqN6g8VCCzRqVjXWBKeyetYYmAaipVMqRZQ0agWR2NQmepZKyysOtagqgsKyYaMarUlHzArYXS2iiZ+QlQyZ15YmTelDQpd3s6omjgcyKbhua7LKJbku6rU6phyBW50qUZJ9sQl2kRGNTvMo/Tbxcmks6l+LUFnB9P8N4qDvS34YsPHsDf/sq9+Mojh3CCiqQA0O6eFir4Mfio9Gk0Q9PhSouNXLMxqIPK9EPOHpobQg5JUwh3Nkdsxkle9eQMw0aEy2m1+mZi7Y4upASSMd0Q+A0JGnvhp528TNsJa0NlyDZRU0cmx/o3JqfGX37CozuadZapANQIgbrcnmsdlDYk9NfUY290P4433o12fxd8VX573CnFLs3bgvTdQ/mVctCfbdJsRV1FHZLFFKZz0xQiJcgNtK0JqpNXOglzMXz3vMwVVktuBqpIBUNxyqGCwE6RDE/p1wztUE/cwI64o0bz5BJUMzV6X94bd3c14sEjPTg21I4OPhcKyBU+wRx/6yZz2kvGJWD14KEenNzbxefjtoGdzEtbG4NkdFG0xAI4sqsNn757Fx452ofjjKuTbV2eIzUCOTqXwOuXqSyk87bguZINXO/9/CMHcHSwA5Ub1QRqJSQp7LTWS2mVyd5yKmuzUC3sK0PdceOBmfwqy6DsvryyyoSkPP7JVtspVux3LCebTTIApcERtSzyHwHC7AoS6QyfXyNo5e8idiWtp9JMn+eJTyA0lc5iOZ02UKU1UluKmiSNCpzpMFBVuYkiKGhKBawWNlFDMCwwpueFEbbagHvLgg0KlINo52/vJXh/NwQQmFcXL9PE72pdmzyE2gAR0yLX4oFYLRq7fXZu92+I7c4E8bN1Ivbc8pp53xs9lURrOIaTR3ejl+0nGqg30yubXbd3ymSn5WsdxOvE53Y+80FoKxqe3E6ULEMNbtjjbG9aWyjHE13tTYg3hREnT5fjgyP7erF7sNO989MKoFQeaouSLZSFbPTbwauHclu986TeaQmw78ukP0WFam4phfNae5rOWdnLS9xAs8/4oFmL6A3+EY+RHmCxsE/qn/rBpbk8vn5qAROJIsLsvwfb2zHU0szuXkE+tIYClXMNpGoWaJnK9RL5zzyV8Xkq23MZArhMhkArb4BluZAnb14h6KIyr5ldzXxoJkQdnKTvid/o6K0xV9+2/qgHytd2TjITvpkpWwuiGSgBqMHGRjNrqtGsCMtbs98Zfm+WPGiSSuYM06SNc5VWASnt/yQQKPOn18cnkSxk0dMYQF88YG7IpY+oOVo53YHgnTiu4fKm5qLvaFZKM08CtVKYZeInhVoOv6SzhRlkitlA+aLBb63NkpMKvad41Gs0Y9UQqEY7gbJmtBrLoGp7/b4+z9plmdtyCPIYLYnQwKCZ6TGz0hUYHeNkuyBf1rYxmjBQPcncXs6O5KTI8d5tPrydPS93+reV5Z+JoL8qNysDlon0WGepUbTrKNtpK/WRpZUSJgo5xGM1GOryUxcOoatZJszqA9qqpBJXxgu4cL2AerblRva9gXCEAMxnJp6j7F+XUsuMh7oI+6B6kJU6f+tqDuNQf7M5i5BOXk2gK4uvVuoAYbYbDYxqskFBs4jSA97BhK9ckUxEJTuWzPQys5OYu3wGY288j+EXf0jh9DJmrl9GPrGA+s1VxAhoumrXMeTbwNHAOu4NreNEcAMHAxs4QPC0t15h1Y5DdWvYbWEVu3mt8z31fJdB93YRJO1mGGQYqF3DQM0q+nns53VfzRp6eezmdbeONevo5HfjNZssNArPNWCpsGF7QGU0ml1ys2AyKUwRWK0p8+woAlCVLAx1CvYEY24bhVWUlrJYTeRQWswicW0WqamEKYDqmO1U2OT/XaMftlu6GLxrAUY6VUMQKVq5Qi1QecoRNOWlcDIRahw2Qsxn5GVwcimH8xPLeOXqvAGnuVSBDSSMBw734ec/cdiAk9YpNVGR05qnEEGROqN1M8bvCU6rUNaXLYxlZdeRiYT99W60naBPpn/yTKR0y/Ur24yTH0qwOISUPsahHzZWqfBR4V1cymBhIcVj2rz8yeV2iY1YZaZGZgLvQxVwHyJtJdk7YWGoPFSeqjzW063ojuaUZS4ANTqVxPXJJVyfmkeRbSXmi2J/9BD2RQ+QGROcbDqTCe/r7zUN1lY8uullMQ8pBtnVLJIrSZQ2CXIq3WaFKgKtFRKYKBQoOMnQzE01zzU7Y97zSEqbZqTMrI/PB/w1uJvgZy/brJRWTY1r3WBTlEK2rQH7+ppxlMDn6O42gqWo/a72pGfkuKSTzGywM4Y9fH93Z6MBGSkyAinqO62NYpwRGzHa39diIKqX8cprjrKnPkb+RyG3ZgpBvCFo3nQO9Lfi3oPd+OTxfvS0xFC1WY35VA5jBFoyx5PJQJJKk5xLyKz15L5OPHKkj3yjZFsEuDbiPBDKZEMmHkqPARa2Gx3lGVAzBUqrCQO2JXl3lDK2ur7KLqaF1drfyv3TzJfMBwXgVIYCT1rgrPglcLUOzQZ5tvoY08BTAZHNyg2CvTQy5BkV6yo/mQPWbj1r9e69ZkeBF2d+onS5x/iU98x7IIEl5VntQuBZJtaOr7n1AQLK2sRb6wrWSpuIttahfW/AwLlmyy0OS9T7+PjbkAGo1U2kF0qYvZbD1MUs2hoacfxQP9tAmDzR7V9kjmDeQkwH0y9wl2FdybmLKUb8RQNd75u2slfO69b1Lcj7TY+pUnRt9VSJurAf7Y1h9HTGMdDdgr7OFtsAuIn5so6q8FNBzJTJm7LMKZet1oIuEbhMTy1ianIeC/MJpJYzKOaLVgYaEGQjK8soe4W0dfI+yXvfHaUEa62kzHJffPMKpueTTGI1epvqCYBkfiflTnzF9W0p7bqn93WUMi2nV2cmM/juuUVbyx0j/+trIg8Lh61fyApFz+kob7tyViEnCFpPlCUwyZIHZQlSdMzYuXe9Ur7muT1bov6w/ZvWc8gMSXsyrZjJ2RrlhnQD189dqMBIKulM+PiO9oE60tqOwViMCqbzqpcsCNDlCJiyBuSW8jnbU0fAzQ388h/LSc9NJJZxfmYWK+sr2N8RMo96AizSpe5oc/SqiSdOc2KzUWB+bPCYQeXvBV1r+YaAkQW2GWfWJ6BprxuVS8eUbz/5UoxyqylIkOWrQYTnAlyNwTozEWwOM/Aor4KajVRo80LUHVt5bOdRXgdlxpiX3qlZBZLW10pv8zKjdFgf384cyZ3fquh2PiXa+czNv/200baccuC4QpMiBqBWrIwidXVoCwSRps4xQywSi7BPtvmxvz+AlkYN3mq8pYI6QgXOXc/h9JU846lEI2Xn3miU7XYdz87N4sWFOVxNpZAReCLAVTvV+vQ4QdNAe5ShwXQQpSNIXTlKXSTkc16IBYTV7t1ssQsV/+4aJRtJnUK03TwdaXRxdSWPpeFLmDrzCsZPv4SlsWs2yqf8yoguQiHeWrOBHgIbgZ0h/wa66oka2WDlIc+pfvrgjXHfit7u950NROca7SmXNyQKixsVGF6txtmVWrxcqMdYqcZmpIpqu3xGSFIjDplsEat1VEZagqhmZ68O1aOCzzALNr1aQQaxli5gPVfCamYF8xMLmJ9ZQCqTJ2OowsGeRhzqieFAVwM7i5+KXw0ryhWmRzoVg5RTCLlG1EI0jVqo4EU62hqo/ComCdReu7qAkXlnlynh3tEUweP37sXnHtxvG6qGGkKawnImIDsL4u1InVLP7XzWS175qPqwzmtp1ezcOuRWeoUKj0ywlqhUThE4XZ+kECBwEoA0V88EYnKz3UHltac1ZoqpRvul3Lr1U8o/Iy1/53aS+9NMXrEaHyRtXXsnopsKwWsqdruOTDZZwPdfHMY3nzuHv3zxTYLUdfRGunBX0z3YHznEh2QSSw7xAUl1vk1eojRiyv7AfzOFaVxMncdI/hoWS3M2E0t2Zkq97MAFmsV0yq+VySnM+qt2bW+Q2WjfhJ9/aB/29jajyDaVIIBYWM7brKcGAbSHmLxpaoZLbV4jua49MmIedxaZPrWzf3mk5x1Q0Lff/hmlO5VzJrNaIxWgcDRFhop2KrOKb75wCV9/7rytuZIuJ++G8jw50BHF5+4Zwt0EUb/7l2/iD79/FquqhzLvaWJcAnIFAt5kpoh0vmA8pLujhczXx+/yISZJdvVTc4vQnlgCeGbWSMEqEw+ZFLa1xBFvbDAAIpOQqel59kF5DqxESzyGpliUwEBMXaSMurPKWvGRFYyOLCCbLqIhErR1N+GQW2dxA09igr1S1TfSDBLmAZ/S4/rurcrvnUjAVLNlS8spllsFGhsiBkxUtlqoLROXuUQKOfJcOfc58rkmPPhr7fBFakx+sNYUC/85vnEnSPtNlfLrmKMQvfx8Am9+ex4Hu/vwyz93P/ZqY1yCZq0nCmnmfqcm5eWd9ZdOZfHKqauWN7nA1j5BcnvNhmGK/FvohlveRTlu7xM7n9nx2fdMau9O83KBZU0GXv7xI0o2a6r6dvxBBWBthHxBZsOatZapjtYdXR6esv2xtEZSpqsN4SDam2PmfnyAdRGjLJS80Uy1RoIrNJPLKF1b0qnifw9kabOTciAFA7h0+ir+7j/9HfzolYvQXkmfO9SEv3aiFc1BDZ5qVgHm0lzKtJYJSM/RoKoGSi/N5fDtcwv4N89MYja9RgAfwoGOduxpbUVIW0OwvynOegIz583PzR4Z7+Hnja8pJ6rfd8iR16TUb/Wsvi9PrRbIL3TUJqL1DFowL/Cgb/1obAT/5xuvYoJAqplK6S8fPIxHe/tRQzkgHqjNSAXapBPoK0qbnPBYavhRp0xu4DIV0jfGx/Hc9THypxV88XCLuSg3kFJO10+C3q28rN8YuTsaIpGMkum4Kclbv6gOXHxbcfJEdWNyxzKpfEq3245fz0rXHF8u2ibK08vUJ9leQuTLUbZn8X8zl+QzkpWKS/XnvuH+CqbeTK49bNPO8vV+2X7CO3trPB9F2uqGTHet+gPb1+jMHGaXlu1ufySChzs6MUe5+Epinjy8FvcfjOCvf7oJh3cFyEs0wOJmh3/7z2fxb782h9rNGhxqjOErXT1YJp/5/ZGrmC7Ip58rXxWfBsi0Ke6BgRa0U5ZrmY7Yq+qoIx42AKWJCd27VXOu+J1rK+62/ioTDJp1ktKxQZQm1+RXn/0uFq9fQpYJz+VyFH4lBDbJGKpWMVRfQkvVBkHUJuIE1y0KdeRBGh21pqa4mVg7cZ/5oFSOypFpBi5WsdAVAqnMRiVOFevwvawPYwRVOd4jb4CpIEyL2MIaXxOo0SI/TXm7WRt52WG61doZpaZdiwUpAjkqfykqkquI1NfirsEmfPYohXEsYAsZd64h0miDgSYyUnVKr5Grg2nUSrNQE0s5XJlOY2whgzkqz+n8ChWuegz1tuCxu4fwpYcOoKc9xsok6GPc1osVwfshvrqTvFisMxJpa8OyGQKl1y9O4OnXr+Ly2BxmltKQO21tPqxFkwJYJvz4ihQlG0FnA9PI+N7eVnzy5G5zSHFwVzsLmXCW7zg2tFU1f7WonCmnRjtS2ehSgwRv6Wn2GJ+23/hf1zzabQGoVAE/eGEU33z2LL754utYyVVhKLYLhxuO2Z5PojsBoDwG7NWNSGzbzFj523D2Gl5fegWTuQmkSimrd72jkUl5ZAwGKPRZ74pBpqgZzUKxjasfqbfLrEGM58judluzdHx3K7RvmPqDvM+J1FfqmGct3FXbVn/bFh7vnbz3bipxI69+lDb1Qz3jhJV+dIqBuvrliUWcHSazTmTsObmc14JRzZRp5kujrn/8/Qv4y+cuYy6VshFerd+SyeAX7h3C+GQBL5+bwYWpCRTWS+hua0EkFLR+kpPHvWX2c77nq6u0GS0pTVcmljDP78mBTEdbM+KxiCmUqTSfXUiwLNfMdK+VACoWjbhcWLtyypIyk1/NI5XPILGYxVppw4SzNjIOUwG8GUCJ1O60bsbtaZUy5bTRZmW0IbD2V7lVKb6VrFT5R7M9xdIK5hmfFLOmaNRm0aysya/kSGRybgGpVJ6SgG36gShO/Fwzmnp85lBCebjNT942GYDKbRBA5XHlBQKo785hIN6OLz5+Asf395u78CgVmWBAe4K5DaJNcFimSGzn169O4P/9r75mnrx+/vF7cOxAv836mBRVg7mZLA83Z4TPenF65D1y8/33SvZ+OZI7XYAfBlkalV4GybP1NVwZnsFrZ6/bhsIXrk2yPabN4kHtXrO73n4+kjdSYMQ3JG+6O+I4tKcHn3rgEE4cGEC8MYIK8SSNSHgFfHOZWIe/DfLe43dmx2fxu1//Ib711CmcPT+BoaY6PH4ojrt7I7bORuu1xT9kOhbzV6ORQfudJTOr+Pb5RXzrzAJ+cHERmRWgUX0y4LfZZHYZS46CdA7nDazGQJWCTOpCdXUIKwhs8VpASDzYzPNYHqZrlEl9TS1SR4+/q9x0puZqd3jf+Dh5goDU6bkZfO3yBczl8mjw+fB4/y4ca2uzZzUr7Y20qzwV5U7+rEEyBc2EPXftOl4YHsZkMonWSDV+/ngby8bPunPluFPOfBRpO1fKr2SsG/SWMwnxfOvq249snRrxYit3VlYi94T+CmRrXf656RzGFnNYyq6gRnUb9FM2BMhznTWFnma1sIwdmLKy3lHeO2mrfrc/XD5KwnlUPtt6dvuXjzaV80Ddyk8dsoYX16dmMbWYMLCzNxbD53v7MEuA//TcNOoDFTiyK4T/8svNOHkgRN1cuocsIjbx774xj9/5iznqrxvws72rH8nkdbFYQFiDt+GA7fekiYJoqI5yPoqDfXFb8yQA5s08NUV8CFAe8NbbUtWX/u4/MRM+FbfbH4GJIFBIz07g+rPfw/Xnn8Ts5dNIMNHFXBZNmyvYXVPCwdoShhjaq9fRXruJ7nqgs74C8ToyFcVTrkB92xTGO06WYncof4CYDUwCQgRzMidsrVnjTxVYWq82YKXCUbo0cCCus0mFRR4tqvl+Le/X84cQI2nyVaEtVIOehjrsawvaokh575J7ZQEgId2mkNwmCjxpPUQl5O1rbD6D06NLeOHSPN4YWTJnEHJDfmUmhYuTSZwdp0AfWcRp/nZtOoVpAimZ0t1/uA8/9+ghoumj+NTJIezpaUEg6LthRsfl8D1S+SXXMPlfQQorG5WA4QtvXsOfU0D80RNv4hvPnMULp0dwYXQWM4tpCjLtw1NvG7ru6m7GQHecymSIea5Bju/OJbKYJfDS5q9XxxeQJODSb3JJHQiWXcK/Q8P7qSYrSJajqx4Hbgke5Gt/s8A2V+SRwHSTSq2CfhN4MrboSTUFHdh+SgSq18cSuDQ2i8uT06jbDGAgMoA2XxtCNeHyg/okY/gAodwSdpATxto093zyLC4kz2EiN47lYprPs08TRBwhKH7kaD8eOdaH+w924+T+Thwf6jBPdzKH07okgQ0ttpTJ3Qn+9vCRXhzf047mqDO7kz26Ro01IKD2IRMZc4uvGS6lzVJSLpA7SMqyy7dTxKSA6DNOptiPVh2akZIpYD8B0+7uJuzqajIPl5otUv+WMJXiotlXDaoIFGpdlvIpbz21lXVk1puYWlomoClY/vRdKRLaa0p7WK2sltDWFMJnTu6y9y+PL9peE3pOwEduzLUYWe7dNWMl5Upu1TWTtWWu6/5butfJwAS2Eom0mU0KwJgreSpetYxLs4o761sCWsqpLXTOZG3UXwDN1l7xW+/LRI3p0ABLJq+F8izHevIspkOfNUDGfqGFwCX2Bd3zR2sQjpM/8OgLC4irLsTbLFd3hFTPmt1aya0hObuC2at5bKyQt7OObQ1RW5NTXPjfx7Yo/mvEvLjS3cTwxCz+8zefM493g92tNmslRd00nZ3S1Du1V/nHC15+djy69Ywa3M8clfPNsMgyfeXUNfzHrz2N3/vaj/Ayz0cn5m3NofqWBhI7Wxttjys5yJCZYiwasj47t5iyWapr5JPnCXIvDU8ikczY7I/VD/uJ2fLsrAurj9sg6RB6VM/zWzIBa6S8kznym+dGTN7lVoGGQI05K5A5v8y+BCZkGqZ9GLWXnNYyf+dyAi+OJrGYKiFIsNW1KwJ/hApz1SZW+byUOVmlaF11Nk9di4pcslBEolDAAvvSXDZj+9KMEpgMLycsjCaXMZZKYjxJvSGTwTyf0/qpAvu0Brpc4vWX/3gqvq6g3qU0ypTPszSZTKdwaYHgju8LmLUFQ7ZGRM1V/EhrRTSorGstQZD53nQmjZHEMq4sLeJSgmFpwfZ/mmbaNjepa4XrsLc9bKZv0rMsLTxYkX5Eg/vjiNm18tLAk8CPZvNs/ROPbk2ZnrHS3XpPHFPNWvqfefwjL3Hu7Z2uqXIX8M9Tz5wnkhb/1auyUtD6GsWgOFV94kk2k8ULC3augSidO0DrHUX2t5wOS1yZXAotlT9VtDO9dZQhNczTEmVnkjJRv3YEg7i7udnKa7JAGUn9VF73jg4F0NNaz/J2oFX9+I2LWbxyQVZTG+addol9q5K4RBYlkumyptG+mpIV+/uo21LHdWZ6rH/q/42Uz/FogHXp5Pg7kXnhk3B1D26iRJA0f+08xl57FtdeeBJzPF8rZhHYKKGjag17CJr2MmgNUlvNBmICHExcC9FHhI2nXpmwmFyhvPPnPwi9NWbxQH1XIVi5gY7adVsTpdVNWQKo7KbyqSelUFWaTetgaxA9zX50ESR1N9abrbMWiyoM8v7e9iC6CKRkG62dkRMseDmEUBxBMoswGepydsVmlF6+Os+wgDeGl3B5OmlmeSNzZDw8jhMsTS7lMZssErNVUCgEsZcK6KMnBvELjx3FFx7cj7sO9KKhKWIbiZV7leso9rX3QeWXdLB884/MsYbH5vHDV6/gT77/Jr7+9Fk888Z1A00xNhzNgt1zsA8PHtEeUbtsg12tv7rnYC+O7O7Cvr5W81TX295knv40mzC/LCWxYGZ+LVQSu9ti7oM7lY2PAilN4njvrzS3SO1MFVOhkbYVgiQBpgKDAScF1p0HnthW5CrfAJZVaVlhtLTwQAZbIiA9f30W50amcH16HqHKGPZG96CpPo66qnr3va2WcGeoqqKKSSIQLs7iauYyTiXexGh2FIWNPFobAzg80E7A1IP7CRQ0myRPebs6G9HXHrP9mvo7GHjey/PelgZz7SlmdJSAS27GNS3uFPMKm2nSmjybCi/f2yZXHuI/O4PKx44fhLZedyfbvcmVpneltRWRQL0BGwXtAaa0SuFwyol2Pa9DS2MQUR53E2Ddx7IZZHloZq660u3Tc2VqAdOJFCPWGintO7LCfqH9nkrmFOPEng48dLjX4nv98jQSmbwNWEUoHDRzo02FBaL0TYGbcCjovPOxzDxSmWjdmTxDCZxp82e5tJazCdtPSgCKjF/KwM4ca+BEyqA28JUbd/EXuWKXx773C6CE0UprcnhBIccPBX3a4d2lVfFJCZANu8pCCoUvRFDYVIdoSx1CjW7/MekDrGl7506QysdMTXmeWVzF9MUcMssrkOvlno44+rtbXB9k2gOsc3PcoYd5Q/fXyeOloH/j+69DG25qDye9104QRQnr+LJHSraXdPKCTYYKKsey73J93p27wN+UWX3M3rtzef6pILUv5nlufhnnr0zgzQvDmE+kCJDIM/b34e7Dg7jv+BAeOLEXj5zcj4fu3ocHeK37R/b1Ye9AJ3o744iEA5Qzq7bR7amLo5hmfJrl1cy3Nrr1EYAZj7eyvk2yR/mOVyW8VrvQfmFavzc+M4+55ZwNeApQiO0LPElpSxfcGlA5JpHCPU1F+Wun5/HGRMYGxzr3BrHnoQbE++oRbqlBpJWhrQbR1lqEeB2IU+luIF8MsF9XaK32OjIEVstU+hYLeQNKc9msgaZpgqopBp3rnn4T4JIDisW8As/5ToLvJosFW+OkdVHF9VU2QaeISzmf4btXCYRkpienEd2RKFrIg5R9bVIqpxWKd5a64DTB3DgB1/DyMq4nBeaWec10EFDNkpdokb/WgWndzwD1pQD1AQNQ76X8f5J0UzeU+urWTzknEw5MCUi5GTzJBV3rN4EmHd06KweeNLiu35V7HuyelmukVtbMOkkDTsbv2Bc0yKSBLunfanQCUOJBCmIzdmREBqTsnju6+zpKxXLXrg2TGK+XpfKczk8FbadZahH7FkHOIuVbhnJOd5t81MkjEawxT8tyYMLy1PYdx/cE0dchPs46YVnL++8r57N46VzGylsgS+ubeqmfKIh3TFPXVYG1NgSxr9fpKipb8RDNPDUSZIUJqEyWqGzfgSp+51ppUxXIakCBHWRp5DIuP/0NTJ19xYRJFQWPj4rWnuoVHKwtIlyxzk7n6kuAqdNXiWiNZm9cEbjP6a+CVyx3nryY7XtOw+RN77uqAj2jkRdgZq0af5oJ4Jl8PYp8VoxPjft4dwgP7Y6ahxZDn3qL/zcUj6Lhc1I8VBGJ3IoBoz99YQQTS1k0BGvxiYNtuGugCRcmUjg1mjCgpBEojVrbiDeDFBlVjEbfFcIU2l1UOPcQPN13qM886umeZv9cr+F3jcp58m5s3X+PZMNAyleFzaINTy/h9/7yZfzZD07bNKaibQj6sJ/pEVC6jwqeTPEaggFT7t13vY+78lGvlnIoE6TzwzN47vQIhieXhAfwS585ji8+fMApZCro95vuD4HEbJQeVxxe+b53IpszgIS8QBO7tJlq3hyfrndkXpesiwr2mcr6GlTUs7Wxc1P6ILWQxu9/+1WbBXz10hg6qwleOz6BprpmcyAhUv+8M+TSpfwnVhbxwsJzuJy+REGbZVvfRDwSxOMnd+PTdw0gHpOpQbUt+BeD2SaXVy/HrjyVQjEcF7+4+61T7N5yv+oN71qv6D2eKD67KxBlJ2Uq/2hB5++Fys/fwCvKcdktXm9FWX7Gbng3lRb26fIrGxviLvxnaa7ExGwG//47r+OF82P83Y0e6l0dxJA/f98ePHi4x2a2Tl2bwb/5xqvsi8sWZ0dLE8FMPSZntdaS9cB7YSo0TQ0RG5E3c49yGkQCWQsJKo4EQqWS2t6mPROLhm39k+JS/xOQ2CK+qrin+A2tr5IyoHVXjQ1Re/dWJn9vT040V9Ro8948xscX+H41utuabbZMpO8LOC1SyUoms6bkRjtq0X8igj0PN6LrQMjS55xJeOX9wUntRflQ+Y+8lsIz/3YSM9ezCEbr8ZVPncSXP3kXFeMwGqNBW9tkG0WLV5H/ajP4fKGEH71yAf/tP/uP5pL4l7/4AL702Ancf9deac2gBlT+UpnIBsTnjAewLgxAmbKqPAk02VOm1EuWULti36fkV1y6vnNZ/+iS2pUqhmGRysvY9AIWl9NWTwKnzY0RGyiwmVvKSisUlav90busH73Psr82NocX3ryCP/7WC3jhjcvm1VPu3e860I+//rn78NXHT6Ke8vSWsudWZe21ecXvkW7pmiBqluDp2Tcu4M++8zKe+NEZ5IoltLMtPbArhs4GbfGwiY5wHXpi9YhGazGeWsG//PYIzi5k0bsnhH2PxLD/sUbUBQgsKDOMl65SL1mlHlLaxBr1w8Iy+9HcOlKj68jOEkRl9Lva0LZCvZO89u0BIl2Lj0rfMCWffVGDVjLXC7M/Ruvr0VDvN7NAmQSOp5J4aXKcQKmAYG097u3qwlBjE1ap62kWbJLgaInAKLtaIqDSXLczVzQdSXoKv6WB2ImZRSwnk+YGXJY697NM5IBBZnAuoe7w0aVynW91UtJNab65WXjk3d6+5+7or+SCSkBWPHISNpsuYWR5Bddms5hZLtjvcvQTDYfMsYTtHcgXBaDc9/THC+9ETnrqHQXxXAfKdPedU/tRI7e2mvkh31Q5aMuTmfmEzTArc+2Uh0dbKF/IH5JrJYxSd63yb+LXv9SMT1CmRNkG5UAiQ53sP3xzDv/pO/MG5DubgzixR9v81CORLuL8yAJGZpaxp6vR3JPHG+Rp2JmdxyJa00xeVFtl1mxi4a7EvPJ7K1X87vDqphxFrGTTGH7xB7jyo+8gvTCDdQrGms1VdFWu4EhNHs1V66izTFJYsw911FeiiQkO1JDPqML0NfvOR6CSmARLCv+oIPIblThdrDHnEi8yzKxWopZ5GWiqx9FO7RfgRzxUgyIZXM7CuiHcTFHe88jUyOjypQrMJgu4OD6PmaVlFMhomsJyd+nDYqqA5WzJnGXIqcJQTwv29LWYq3GNPDeyYpwpU7WZudWzwuooLDR6bWtKrMGTbmKUd4QUtTE94PsvXsS//vPn8eqFcdto16/1XPu68be+dA+O7uk09G3e0NihDWCUk3VDlW7dI5OnkJK9uvMuKFOCTWuocthh79tz7vATJaZFo/pziTS0iascBEgxrWE9GEnYGinNLsFesr3seiebEmy5VQInvqOZSNWZ/usFCkcbeWY5WAR6h5zR9hYzzZs3ebAZX3aiCgL3ypgfC4sp/Mvf/xH+8plztg/UoH8vHm3/JKK1DQT1bkRfTPeDkroo4ZsJ5mQpgbHcCF5behnjmQkqs8CxoQ588f69xlhkkqc1LsrKO7VLKxb7I3InNwt8p24rDywLy7+apASyZj6qzKRFLsFlBporOC91YmpyHar2qKl0xWCjqEzQzfH/uMh1iXIeFcrp0KikXKGfuTZnpnky95HTDHnCam8KYU9P3Gbw5FhDayZeOj+B3/nm67g2tWR9RiBGAnWJoEgbB6s1akZK5nvxWBQNFLQSjjIBEfiRSWAimTanL5YQ8jI541A8AlD1jMsBIpdeiXPNUiUzGczMLdnghxxWtDY1oinWYGYmfPydqvkmYpz85mbtGvOdx+TYEvlsDbraWsoAigoX61frWGQymKQQTKSy8Meq0L0/hIOPx9F3PGLlt6GZ2XKZ3jFi2mSKMXkugxd+fwaTFzJUVmHOCI4f7MNXP30Sx/b3s4wrbW1KJOw3ZXmTgE8C+6mXzuOf/G9/xHLO48ufugu/8Pg9eOzBw5pmABke42d6lWyBP8qJjSL5QXnwy2vr1tl08K5J7o7KjrUiIMU2rr0ITUiJ9OgdLoqPGklmqF14AzJqe1LKnbwpB9HNjdHKnPf4P5nK4ZUz1/HEc2cIbF7E6OQclZ8gHnvgEP7a5+7FfUeH3ObCYmqOgbk43jNJbm5Ce/h879nT+JPvELS9fgXTswlEyZs0cy2epmZRxzqU11tV+1x6BQ0DPpz8hVZ07A2iPlxtnictS0zT2gqbTYo6xcIGsjPsI1PUMeYInNIbWKVcMZClwBfWKE9URrt6qUu0E4jxm7L00EbjcrcuAJnNFg34SxarHarvqTy9NVNu5oRpYDnLs6rWQWpPOjVfKdxac6W1WCXet1kS1o9tGMtr8SfNaDdGA+ji9wd7Wk2PWaQsffL50zh17pq5Lj/UFcGRrjCifsbjgdf3W+w/zVRuvjqqvmXGnac+uUid4fJsHtfmc5gnoNLaYS0BER+u9nRClqvqSbxeOoKAkOrRgqIs1+tW5AZt3bXqVsFMt3WrTKayl6nMkraJcdx86ydF4okebap9lkqY3QGgtJF+hPJQfUE8VU1MSwDiDTXUW93sn4+YRLJ4dKaA6YUSmqnD9LZGMNDRYGu2T12ewXwyb++dJKjaRz1Hslb9VrqvtkjR9j5OFnplo787S8lr2OVf/8P45mZifBgjLz+FidMvY3H4oq2BilZtYqiqgN7qFXMWIVahj4UJmBoJnFr4Ua0D3pFvi/ajRlI/le78RgUulGrxB6kgzq9oTcGmedVrIXBqC1FRq61EmoJQXnTEROQAQqFEAW/+/tn6tMhbjEres1IMWmQsJqfm3dMWw2fv34eDgx22Vkj71Ag4RYJEuFRobIhBwSsva//8Y4JXSuGN1XRHSBGSQeapnA5PLeKPnnwTv/P1lzC7mDYver/4qWP4woMHcHxPF0KxoKXD0iQQoPN3IsWtyldrY6O1a72jls3gvb2zA//EiIxKQvffffMVvHhmxNxqH97Vjk/evZv11mCjn5YBpf9W+S7/ZACpSIUpQ4XJA0+SQlICWWabOqr87D//6EX9V71TwBqQUlBx2T12+JYg62MZ/92/+g6+9dx5W7+xL3wID7U9glC13BNbCsrxfRByaZHp3vrmGi6lL9i6p5HMMIqbWcRDYXzi+AB+/pH9iEf9ZGLq706IO/b9Pqn8qg4KKrL8SgmTbIPTixnML1PBzhRs01yBkBVNzbNdmU05mabqSlPs2r9Mbss1Ha/1VE7As1RU3j9hkqCTQpgtlpDJMx+215tcvK+TIdc5PsCjhKSAzemrc/jzpy7i9HUy9FTGZoBkgqfNGpVv7dMmJSmZXaFiGDLvdioLmR/ME2TJZE7gqY08JhbxYWo+bWsqWhobzcRJIEZKlNcG5cBDG0JqzdTCctLWTMlbXltzEwEaQbra4nsgq0f+W61UfnOYnUqitqoWHW1xCjq3J4dYg4D6KpFLkuBpZjaJat8mWgcDOPalZgzd3yBd0tLmYryDxOjkTGJ5qoirzydx9aUkwVTWwFp7WxSP3HMAD5zYY3sodbSw/zPNMufTe0vJLJ568Rz+XwRQswtJPHb/Qfzylx7AVwiixEdYCe4D6u9sr5p1skETlod4nTkgEp8wPlBum8YnWSbikwq65V1rNkoz0qoD/r/TRfGRo3JZ2FG0s5y84zsRFSgJdG2j8CpB1P/3d7+FZ169YF5ymxvDuOfoLvzffvUz+MRDR/ncOuuCQdG+n3LVezJJ5buJpRTOXRnHE8+ewY9eJu+8OoE0AYxMYL31fgIzstpRX+05GMHxL8fRviuEWl6XslSkF9dRSGxgJa01epppoo6R4j2GdYKqoM+HcLAeWsSuveFCDBoV15YmvR1NaG4KswlWuZkNfksmueIJ4pk619pkOeLQZuVKmxxBZfJFszzJkzdJd9HgidIqfqN+b7yL5S4HCuJXSrucXsRZli1NEbQ3N5CvRBAN+8h7Q2bWKBNXgafvPnMa14YncJjA6Uh3FP1xv+2dJAcbqsvbqM2/MmR6TrmN2anX3nghllBgnS1mVjC5vILRxSKmkkWzatL6WjMLZLu2DdgpHzzgZBG6/3atYL/xGZlKO9N4yg4LbiDCPV3+axWwnTC7ZELtDvVZ3b2hlvRNrw/uPP9xkfKmFLH9aKucyblFtuMsGgMB9DXFsLe9BVTjbSNnc90veUs+kCNeEeivZFcVKLXBGeZP660jgVqz8JJTt5klygCWt8zxNUg80B5je69GI/UdreOWjFa5qky8gVoVgQuupNygqYKjqod/4W/+5vSFN3Dph9/A0uQwKjfXEa9cxUBVEYdqCmivXnMjZgw+KoFtRHkKPgp6dcC3w2kfFVJWZXseqtoAZSqW1wkoWAu5zUrkKehkcjedXMFIokRlsgLTKzVY3vQhXeFHvjKAUk0IG74IEAijNtKIcHMHagMhs4220WIyaZnhfenhg/g7X7kPD9y7F/09cTTHnfmNOka55F0QQy8LWZc4d9DxjpafIlMnoKKkGY4nX76IH7x6BZdHFwjuwvjkXbvxG1+9D/ee3GONjtxzS/jfdjqUcDVW5UXvCgzqegfd0Ty9X2L+cmRW33r+koXn37yOEQJKTRVrnyxtMmzg5sakb5GN3KhDyVxPTiK0xsnqj/cEpIqs0xUGnfO/lcHWkWFHfRvbYnFbyfBeFb87n0jjz585g3PDs9Sn6tAZ6ERfqB91lfV8XRHdCXI1oVHJ1c2SrXu6kr6MdClr+4QdHWzHsd1t6OtwMxIaKRY5Rv4+6aZXV1bXcH0qgVcvTuGFcxN47swYnj01wutJnBuZN5O2qYU0pgiuxudSuDaRwNXJJZupmUlkzBW55/lPgkbKhCdYfpKkbq161axZNETA1xQ0wCemHI8GbaZZSbT1VDwRC9AbMgeal3kb86RRNzHyPT3NuGtvhwnV8dllaJ8YjRjLHM5t3Ju2zSJ3dTSS77Sipz1KEJqzfao0+yQwpnJXu5EQ0IikFCTxqiyVLtu7iunQ7J88BWqWyxKnfNjfdydX3pu2vkkKWyHnnF7I+5/MUaxO7Em279qyo4l0wRS02voqtA8F0Nxf3hha/eNDIikU/ggVuuIGZRuVyNwqlcgV80CoGTEzc2TZqHzMrTCvVQgyHXnqpXNmZhaLBrB3sBOH9/S6wQ+2PQNP5ZknG2xS7TMfnhkfBKr0HEOFfvd4o7UTkgCELnjPG2AyAGWz1D8DpA7j8UadvweydWZ8pzrkR7ReAylu77bZhWXMzi0jSeBwcKgHB1lnWstyA72f4rW0bsAXDaGnoxltBBUCEQ1hP/o64zhxoA9H9/biwO4uNDYEjJ8XKCdk6bBRIlBKsjkkKrF8bQ3zF1Yxe6aExBWmeb4CVXkqd9UhtMUaMNDdigO7OnBoqJvp78LhvT04tr8P9xwZxH0EhbvJn1vam9AUj6KFoL+zK46+3hYM9rdhD7+t7x/a1Ym9A+0Y7Gkx9/tKn9aN9XYw8N2u1hhaYxHymRCCQZ+Z+gqsafuDNsard/YPdNi3lS+B0Yfu3mPHXYy7vacVEeZ/cmwG336KOuPwDAHjKna3BKngEvDZAFHZauFnjdi21Ly8rO9sagI9mgUM1lUh6nOb+/pqy8tGGMiFjDfKikdAWHzVufYX8NW+izrqHmUff19dVVizoO/ZzCLj13e2yePBIu/Mpc6u+Kw97/10w7sk+036/YdLN3zVksM/7G9rLItlAiXNqA61xPHwYB9+/vA+HO9sQ1s4hO5ohCGMTrblzgjBfjiMJn/APO5pRlUeLTU4l6LeN7ucxRLlj2SpwSAyXU2MZKnL5dhPNTEiU3g9m+BzaR7lOVj14bwxkucwWa6+WM4WmFLerPgv//v/eTM9N435q2dRyucQrtzEydoc9tUUUcNzyyDBRoToo6XOOYwwD7TUKl3h7qgU0odd4LdDSovSIeBn12K4vFPcqMTMahVeKNbj69kAFtYqUENNVzNOqPMj1N6LUEsHgrFG1Pr8qKym4sNQWVOL6lqCoXo/av1BTF44g9NPfB0TVy4gUr2O/+ZvPoZf/PRxW4BeVcsvmfK5/W1H5WM5Tbo0xXwHecL0zhAj17eIwq9dncRv/+mP8MRLlzA9nzGnFb/+pZPmECIcCVDAU9gzne7zbBTvJx3Ki4LeVfDydkfz9D6JCucaO8Rrl2fwvZcv4w+++7KNomnK9v9CEPkPfvUTFH5Be9SrLi/5HmmUeYNA2wCUbrADmpMIASce7V75Ja8oRLrvFYG1BYFVv0w6nLnHOnWyN0en8Q81knpmFC3BGI7HT+CB5odRX+UjJqOSdofImBPbRG4ti+fnn8HrS68iV8pjkMr4Vx/cj4MDrRSuPvMo5ZgxE2fk5eB2aSvH5eYuc64NLKRy+JOnzuHbL10h83fbB9hXyIwE2uTlTqNAMi2Vgi/FO50tmrlpzkynWHQEI4MdMXz+niEcHqRApyKg0TetBfhJ01YPcpnmjfKR5H4jP5WOzvtFtqMfnRrFd1kW4/NJyCHNJ44N4O59HeaQ40cElr/77TeQyBSMYatPqrRkfnDv/m586f4h1BOMjPDdr//oIoFmiu/Fof1xSutso2T6KkO5zRXNLVK5zGRsZE+CRSPQnXw+3hh1KdviU+9OSo9A2FIyieVUBlqLJSDW0ao1UJrNFUnoEMDVVCJFsDI2MWveBcPN9bj/Vztw5LNx+6Y2vbWKvWO0nQ+b5WHUY6cyOPPEAqYvZpGa06a/myy7GjRR+B4/OIBPP3AYu/vabYQ9SsX49OUR/KP/5T/jAvnmvoFO/J1ffAz/11/+NKqobCJPHpBlIIAy8Mc8yJnMpsz4BJ5uohvahMqYZQf2L/EBDdoo55bOIONmmra63Md0a/KqV22Q4EmzLX/x5Kv4Z7/9NVy5OoFIQxh/79c+i7/5c4+gs60JdbIuYH8w8vrl7dJWU/Le441yHF53sSvxdPKzC8MTBN5n8R/+9BmcPj/qeBr7X2NM+475zNOmwLqc1LS3RA3Y7O5ttc2Q5UwjoD1oDETvTCc/ZN/akYabybt186tlE0QXCGzIgzWAoM2Br4/PYX4pbVY0EcrBToKyXewD2pRZiqLF470q0rXSxus/+9YL+K1//XWcG56mjAI+eyCOI10RM6PSJIiVDYP36l95csXind5w1AYfIsl+NR2No2qNmMz6MgTas6kVTCwVMJcpIVmg0s52JIX9BuKl3pWDCs06SYmXzqoZmLq6etu6QoP1zvLAmcN6MsiOurZ4tlMpvqRLr6p/0mQps3RWoESgmM1mzYW5Jj0eG9qFz+0fwqf37EKc/UkbT2/p1fxdM57ydChnKlOUSdNpOVyRo5Uc5i1kkcwXDCxppkp9UC+qrNTWXRlRJtTWUP+oRzziMyscuTtvCNeb4yjpilHyf5lZSgaLFEtVo6/2N5MLcyjk8+ioWMGRWpntrRFIuYKVIuUTeKqtRGd9pbn69pqLi+ZDJH7GpcEdve+923ddNehfuZBJgoLKd6ya6Jbn42vVyBMY6nyFKB8VZHYd/RYCLV12jHQPIshzf6wF9Y0tqA01oIIId+bqRVx+9glUFFIY6mszF+SHD/QynSwcoVV+z4L3ebvgH4XtJLlbOpbDHSdFysIrUbgXGKSYdrU24LP378fDx3YZI/dGRl3jdQL9fZPFUw4fJWK6pKS3N0fQSAVpYTmHpXQeiXQO4YDPTBS0divITmJtRsyunAmrLv0RgJKnvVWNGvM3zTbJiQTv78zzrbLu/exaBs8Zn0YqNyl8ZpYzOD08g2fPDdtauqZAAzqDXWj3d6G6oprN6c4BA8sT/8us6nr2GqYKE8YMtHHzYYKnZo2gUuk2e+qbO917ohtftCu2L33LRybVy3o4NtSOew9047ETg/jsvUP44gN78Pjdu/Dw4T7cd7CbIKGTxy48eKQXDx/tszRqrwetk5pcSOP86BymqQDILamm6uUFSaYNWzLCKu19Jf59kPuo4znGIN9CXu8y0wmVBetf3g412/TYiQF8kuVwaLANbU1htw6RjFrgMJdfxSLbq1zBay3Vzz28H5++exADBJFrzOx0IoNLY0tYThfhJ4OXV7yl5aTtXSdTPe3xpG8nUikUCsUd36+yGSs/Ba/ISuvGantb0nMCrNlCwUyDtE6jtqaWANhvNv36nouM/Y7/NFKaXykaiFa+O/ZqBkozX/YI6TY+etukuFx83l+5T9eMVw1l2EpW633XUMi40d6puQReY9975fQ1vHlhBFfHZnBpeArnr02a6ZPWJBzc3YMThwZMIdaaJ0pwN/PEPmKzTgJPMt812mqAtybxFhtgY8oMQDGVSqg0T8ZnM1EKH9M7E8tRYMMX8mOVdTI5nzGnSGrjQwQkAgMaFKs1GVfmBe+1WPX8VtD75Qh0ym+7utpSlAjAw+iIxxBlmpQ2OVlYIn8XLz2ypwdf+ORxfPXTJ/Bzj58gaD9kMzt7BtrRGndONMyk0/uO4hTZIMzWBcPO6zLtvGXn/KOg9G3Fp/RSASfYM8DUFsNgXyv27uqgDtOKrrZGW25QqTYuFmbvlOMT6cjPi6e8cvY6vv/8GfKUHCL11TjQHkJnrN5eEW3z4J8d8opri8ploHtesDpg0MxoPfu+NmKO+mvQEqm3GbzdzX4MxP0896Mr5rc9tfobeb81iH0s48MdYQzGybPZVmRymS6UzJxT3xafl3t0WR3IesQLspASILMBMj4oq5vSygoyGepAyymrT+NBCorIo53nXl70iP7xROEtz++8fq9kr7t4bZ1vSg7ZVmygrz1CvY1tU5tDG/jhs7ZZNPMr/lzLEKC8jPnq0RFmGTXFcLCtBXd3d+Dh/h58ZmgQnyYIe3RXP+7q6sCe5mYMNDWgjcAzRFkrLlygjBLASpHnL6SymFhI4dp0AhdHF3Dq+uyW1cxrl6Zx5vocrk8tY5i/V8Ubm36zslREBCUM1axgX+0qwlWqFFYEo/azotttfydWuBa78n+Z/ev0w6XyB1R/JV6oqsmXysvq35lulTbdq9X7ZBByiFEkgJpcrUaJyrCmUdUANOtUE2lEfbQB9aEIqut8bgaq3odVltPi2HWMvvkKps69gdYGH+45NGje61rbY9umGjtI/G8rLeWG+OOlTTayCiqaAQx2x3FkdycOkmk3RMtrnozbeSncSukHIy+an0h+34ZUD1S0gzXOzCCTL+HaxAKZUS16WmPmGTGmWSilmWVyQ+vWCDPbiNyU23onkl1r9mln8ZHesQSVBh3ZRKqpEG+wP12dXsKrVyfxxsgkFdINtAXa0Enw1FzfyrYuhnFje/og5OWptLGCkewwZgpTZFAVaI2FsLcvjhgFqwZMNMolRdjI2scOKjM5Y6DvnNstsif5R8AsQoVdzhTkDl0goI+CvLs1QoAUtlGfGAGuRnsaQvV2bIpS2Wa9tDaEbG8Gmbtpw1vNZsmrjvZzkGKrXcOVbje65NHtpe+Dk/cdy6k7vQV55a/RP5WHgJJmreWwo4l5dzNvembTNhpujQWtXPaw3969rwsntTnxUIetBZNnT5k0yuTx+vgSFpN5vuVGmPP5os3wSZjKtE57wGRzeVtkru9K8ZPdfChIYVzvAJSlrlynNzXpt5Ce0wyU9niSmYlmdCTANdruTPhcLC4OPru5jtXKFQItzdoArUMBxPv8BFPue+/8tfdL5XiZmWrKLu3DE2ioQUNbHRo76xGIaYPEDSoSRSwspm1Pu4nZBK6Mz+HK2BzLM4NSya1jOzTUg5OHd1HpYZ9gGWq2wYaS1dZkFqKZp53N7l3IDayxvKWEWzL5R/95rGB9mVL+Md2aVF5GKkSWE+tEDhCikQBSae1NmMS9R3czDNn6oS039aKtd98vKQJFxqC6t1P+EUDTkX1WJuGdLTHIo+DoNAFUMsv+sYZ9uzpx/4kh3HWwHz2UvxHyM+31WKc+L4VEZPEpKD67Q3JtYzvt3okeuOGHt5LFsyPoHT5eSRBVy+/K5bs/UI96KuRyWmNt8YbndV2OnzxDCrnWmr186iqefvGcKbpypLWnLYiWsPO++THdmqxoy2eqbQ3oyuxOgNaAlK8ajYEaAgXKhFAd4uE6tEbq0MbQFKol0FKoMdM/vas1r/OUf3J7b7GKdzBIfGhmZat58Ggm4ORl+XzB9hnU1hrJbM7Mr4slgTDyZa++SapyXeuWZwquoAEwFwTKeJ8P2HfvBL/iN825Fr8px0Pa0kMyTPe07klu+i/OL+L1qWm8MjGFl8en8NrEDM5Oz+Ey7w8vJTAl50oFOW9aN7knr5PxgB/NkRBBWNjM/npjUYLQGPa1NONAawsOtbfgaEcbTnS141hnG+/H0R+LoTUYQrimDtWsrTWZ92VXMJ/MYZ56h9vSIIPx+TSq2js6f7Ohch1D1UUM1qyiuYZgQm54mSdtCBarqUC3r9LM9nTPFTMLzY4fHil+BbkdX1yvwvVSDSbWalBXuQk/w/sleeGvZy1pbZcAlOLUN7QgfSW9jLWVgoGlqto6VBE4VZa9olRR4cguzOHa8z8wAJVLLGJfXwseOrEbBwbazCbawNOOpHm8R+SE5k+A+F0tGI9SSWunstqlTcNkiqIRVEvTh12TP3ly2WRnZz3KVXGRHULrS968NGVrVI7t7cRAZxNBZYAP82kxBpWLVzQCxjLT06yTwJQeYfkpqF5N8JTpnUrT+03HqnoqcFSgXh+exgsXR3Fldh4bbItdgS60+9oRq4ux6wrWW+rvGInhySxwLDuK2eIsrzdNeR/qbrb1O2LAUs4FRkT6utijl3blXaNf+kFxvRdSmcqRgrehrjzraK2P4pK5nkbTtpm0C7on05OGsI9gIsSq2IQ2oMwX5SI7j8m5FLQR7lBPs61BUpI+fO50K3rv3/SEkvKoIKHkBJcDPjJn1N5bR4fazbyypzVqZaZy17vy9Kc9La6OL2I+IUVtnWVba2uvVIfOkcUGtImvFpsrfiVTCps8awUD8tjn9mPS3lIrLFM9s2UGUk7nW0kAahPpnHZzL5j+KPMRzWh5wNveVRvhvw3Kl/Wqkm0YvcZ+pNmgpl6fzQiZyRKfez/ld7sk0KZPhJpq+F0C9I561PqqkJoroZimRNjQGgKCyop1VK6XsFFye2vJNl7OPPYMdOLYvn4EZb6hti/nhwJQfMb4KI9K/e12B4+32OMqa0+B1j2V351QSP7KU7mw2fg0It/T1mhtVv1G+0gd29drDhHKT/HxrbM7QIrrFvGx/+l2oDGKKPuVnDokqbDOLSURJljSOqPeLvLZaIgMT+vn+LzpDNYBXBoVrZiwrFl2plmndq98337SsXxu12XaeX4r0ufUafVtteGdabglMUKWa6noZmxfevOKhQ3mtzlaj10tAcSp9Lt+7B5/1zR8TNQPXSGpu2vgTDxIcleeWgWq5JAjWF8F7Uklko4qh2Z6TqZ+CxnyL8kN1p3Ardbli5ebXOG5gsCRBrnkSTLNtiiHYhtrq5Tpcl7BOBmP2qmBIgZ9Q+/JSZFAl/ifO5aQ03qswoqZYsspkQbkNOBqPL+cl/dd7Xxf/7TmSXJFQE9xhdiPWqNhM51b4P3x5SSuLi7i3Mw8Ts/M4ezsHM5Td7o4v4RL8wu4tLDA3xMYTixjbDmFiWQKU8k05ggaF/m+Np5Wmv21BKt+P7oaItjT3EQQ1Yoj7W0GqA60tRqQ0v3BeCN6G6LoYhraGVpDQcT8PtRXVqOGpVjV09r8m13VJZz0FdFc7YDTOjV/7QQsN+WaeQoRRKmCy2qlsml/P0xSk5FsnSN4OrVSi29mA3guX49I1SYaqzZsBkn2ke/U7d+OJOIFojQAKkCWIZBaXCeIYsPaVCituOd8IdRoc0gCqpraeiQnx3H6O3+CiQunqDhv4vjeLjx6Yhf62hudJzcxpbchKaqu8PhH6bbzG4MOd4y8ePVHyZIWwQ4iAKF0upr82SDXt5ljMqLlRA5PvnoVP3rjGsanFnFkdxs+/8B+9LTHnLfEMnlFZ2Sdgsqt1jyRgVnZSYESoCLpMS+8M5XbB4VgFZX+tcoN/PDMNXz/zHXMJTPwVwTMeUSLrxWBmhD7gHM5fseICRTzWNtcxVRhCvPFOTP5kpea3QSQMhmTEiJmpU3pvN5ur/K+3hVwSWsjVuZFjFz33wtJTmvkSsEb5bod0vMSFJqFkhv6kZkk5hIZYxTyetlN0BBk/cnUTXSb0X5EyZWp8iw3uAKX2sRbYEj3VA8iedmaWcrg8kTCNvOWOaPMHn/504fg91djZHaZAo/AhUJQxOqygpHZQx0BT4iCQGYQGqHUbNLc4pIJXPMspsEG9/hbgjqUBK428pWZWyWZmTbx1YyWA8R8SmlksBFEpltCuJBZxWppHU3dPjR2UQgFqlBNECWh/9av3Pmg7K8W15GaKWHuah4TpzNIEkRpRq63yYd7Bxvw1WOtuG8g5ja/LFD5YJ9vb2lEX0fc9ssL1Lk9hmTCqLVPZo7Ho75QrrZ3JZWJPav+o1kolpmNvupc62kk+D6mtyGVzc3lowGHSuwb7MTnHj2GvQMdZgJr5axfy49/6KWqD6khUL5qPYU2lNf6QJmGTs8nzLHEwaFu9HS38hm2G3teqWKwxNkfI/HGdfb7YlEKMEG92ht/Vl9zD7jDjpMddKt7ZSrzjvdEeodKciadw/krY3iFMuvCtUlrps0RHwbiQdv/SbzJIzvTpz4Obx9uIpWZVEhXjGq77iGtFZYVkWSB2I027lW7kbt4G/inHmJgiaBc7S1LkCTAJKuDdDZnMzoCURXUJSK+KvTHA2Yi2Bio41fcbJYcPJmzCr2n9UIW8hYUTyaroFkrHu2aYIzPaIZX22Y4mbSdKWXhdsIW6X1mfIPpUPwCa8G6OhwisPmvHjyJv3HiMO7qbMfhjhbsbm40xxENklN8T5s/ZwjwtNZpJJHCxblFvDE5g+dGx/HUtRH88Noonr4+gudGxvEC770yPok3p2YJuhYwSpA1n8mS1zPvLD9BUG2b0hTwo4/ASUDqOL/7YH8PHts1gEcH+/BgXw/u6e3Efb1dqPp8bwMB1Bo6atbNvE3qmjLGckYn/8hleXV5xofs3Y5OFH245H1hlQ0lt1mFK6UaDJeqkV6vtFmkrpo1yLOezt8PbRI06f02xiNGW9ioQlqeOahsrOdSLIh1VNdQIQtHUReKmGv3xdGruPbCD5CYmkBVdQ0eOjqIz9y3jwpceHsafge52QlXWipBY+iG1tls9ZuC7pfDHSUvQjXMrchVg+7fzwQp76oXjUSS0Zy9Mo1vPncef/rkGzh1eYKdv9JcmX/poYNmKrZF5XoRbS1WlLwjozETPkap+Ng4tWfq9sPvQq4lsPTJDDUDVWAb+8Yrl/DkqavIlYpoqI9hV3g34vXNZJLbe2npeEcC46qskJtOYKE4bxvp5vndWiqxzdEglUPtTVbNUGszFNsZY3pZjiqKVy5OEYBeZ3yViEX8NjrmKdsfJunbSk2A5SbzGDH+zY0KMtsV2+vh7n1uH7MfR1p+fOSVvztzoXzGApF9uMz+JLy039ynTgzggYM96G+PIUxw1BQJoCUaQntTGAcGWsxEU7N2EroCPEG/3+pVtvAKWs8k076ABo1YjgJcW9/VebkNmR09BZaE6grf0YyVZrK210CVibxb51L+tA5K3vokqKMddYh11JtZnWaC3ObLdyKIxIdvuq/El3/PLJZw5rsLOP8UQedCCfXMf3/ch0/ta8LPHW3GY3sa0dXow1xxFbMEpYnsKoLMl1xJdzY32CJ7bZa7qaCGJj4gZfg9tDrxfStcASaWV6X6lpLNYwUVf+NZH5SUXckambCJPD72USSvelwjK4fyvbeQd9N7YPtBmT9qvyW1U1cd5ftlGfxjI35b/UADU5NzCZy6MIa5hSRvb+K+Y0PY29/B+mfd1MiZiOqbqWM7knnyDJ87d5mK3utX8cRz5/CDF87Zxs4vvnEVr54ZxplL4+YAaXYxSeW4YLOkmn3QN9WOKhUf+bfMCa0dKbB/us7MoxWEzi2l7056TuXJdpRaTuO1s9cJCEcxMrlg+1+1hOvNfXksIJNYJcNFbK/x2o4fh1sH/dlB4pY2kGI/qAErlKvO7tkTBFEb5NsVBlpl2ievrHrPvMXZU3pH66wqzDSwI1qPwWY/9rSFsLstiO6Yz8wDm8umgjIRlCmhSAO2tnaKYM0cM/FaEyba56w56Le1RnnqyBrMk+yQu/0AZY2zWnDfVhB557cV+LJmwHKFApIENKv8hoDSAwO9eISgZXe8EY38TlckgqGmJhxub8Xd3Z0GbB7q78UD/d24v4+hp9sAz97mODoIsqL+emifWg0S5ldLWCIgnEqncW0xgQtzCzg9PUtANYVnRwiyhkfx7PUxAq0xvDg2idcmpwxkTTM92ZKceVWgVqaBmhULy/tfFFW/Phj+zaaqdfjZGbzi1yCued2rr7B1T64aXeW58x8P6VsC22oMY6vVGGVIrLuKHqxdRaSyPCpjz3pVcXuk52sJDIOMI1q9iRCPqbVKpKgUr8oudKWIjWIBdcEIagmi1koUplOjGH3jBWQW5lFDdCxX4Nr7SbbETkC5kUhLhRUU/1irYsmx4FPpAi5dm7FRYSl7tgjVnvuQ6HaLQ895wfVW3X0r2TP63TvXzW3ayvtPjMpft7S5UfJUpoCzlyZsj6W/ePqMeSJ8k0JIiuen792DzxIAa12Y7YBPBnSrPDjmxfyZ+3IG1+B47o6m3N9OxvUcG3QlmdAqLyaTGXz39ct49dokrzbQ5I+hN9yHhroYaivqWBXe6PydI3N0Qsqt51BYLyC9mrajRre0SaPWQ5lSznagfKvvWf6ZDNlLP3t6DE+/OWrrk7Q+x09AozVIGjH9cZBMvmpYhuo/bY0hdDSHcbC/BYOdjdAGjz+eVPwkyBq1Oy2Tyl2OYBrDPltPtr+vGa0sE9Wj1lfpvKe1Ab1tUXS0hKCNfa9NyjX6hrkwFgDTjFOC4ClDZUxe5erI1wJlIORGFdW+2QrZ7O2Sf9SvZMahd+ReXYLU76unwqgZKPFncle1dfc439/A2uY6CuR7ei/UVItICwFXvJb8Vf1OX/HIq8Eb8/r2tPP5W7/jPJsB6YVV88R38ZllLFzLm6nMgc4gPn+wCQ8MNmBPawBdDfWmLCSKa5hLlzA2X8BGpXNPP9Tbjs72OLQGSp5WrTykZLA8t7986zTsJHtCaZLiw7YsOWDbKOhawldK7/sixcxghQ7MzycxObVgZkHmjU5FpWAJ+AmTa0wuPeQ9FsrmkC7w2gPWO9Or5+2GnZB2nKuR3syHdr774yT2g0ryxtnZBC5en7I1dlJwtfdYW7zB3FQvsH4uX5nAWQKs1wiOXj07bMfXCVJOXRjBhSvjGB6dxsTkHCanFzAxvYhxHsdYp6OT87g+Po+rIzO4dH2a35i245XhGYyMzmB6ahFL/GYmnbc9s2Sq5W32rEEmaIBMMo9tw9qbgSuVdTkYlY+6Jq9Y+v+z999Rlh9XmiD2vfTP5XsvvavM8t4XCt4DBIGmaTZ7ms12Y3ZmNLNHs1rt6h+ZIw3Pas/u0Wp1pNVOz6yk6e5pM9PdbJJNAxI0AAnLqgIK5b3LSu8znzf5MvPp+278fllZBmBVoQAU2X0z4/18+Lhxv4gbNwjuDrC/Osk4TxDAhYigOmJB9DXLQpmbgbq5v/L9Wkm3uvd3k/ysdoeV+XJ9Puo98WNpfUhE08BliLxCLsp6lmD+C1DZuikCJrlu8rJVCYKOpgb08NjF6zaCpcZgLUGXLPo5PxoJsnSvKVyHVj5v0/orOq2/6qLrTtSjh6CrtylivGQio7VXS3YeDoWM9y/LCR7p7HacT1peITXBuVQas5mcteMnCZxe3LIB61tbTJVPfYtU7xobGtDEcFujEQ/IUA6Ix9CXiGFNU8Lc2pYmbCDo2sRvt7S3YGtHK49tvG41IxOr+U5HJIKIBhsYE1n5ncvLGmIWw4xD/9wcLkzN4Pwk3dS0ASmpCp6iE/C6OD1jz6v/+YbY14I2QkOUxjJT4TQSPDXXBwxEaR2UAyefDjEapmY3scCCo5tbciPMrdVLiFRXzOCFVPFcCpQVtxlXvkZ2QkdkXbOIdjqNoEg7NLlYZaNBC+kkOzZ2aiw4MYfM9CSGT76PzNwsGliIMh7x5L4NZpJazHu5ynsnion0XG3mie+Mk2G++u55TKdypi4lgU/GBJZb0SdNCtfC9iJsGUIWqA5MRhLYSHRuTpmj58wHF1t96w7LpFve9a36vo+fWFctDvwhc5iey+LQ6UH8xSvv4d9/5wAOHL/Cexnb2PS5BzfhH3/hIezf1uesESoLltNG4onlivxSoxBp9kn5YE94T+XKb6777sOI/lSzvKtCtZjI5XCcHd3bZ6/iysSsCaGxYBStjU2I1kURRJg18d4CKPPJ0lWh/Ma4k2bmpzFbkInrIqOnWSXtJaQd0avp3OySmKN0ocdnlZ/DOH1lwsBLD8GL9pDS+yvVN+41KW/9/JV+t+IjIxO9BAYCT6s7EwYa/Lr3d4kEolpjITO0IX6iTFBZCABpDVVXi4xvhFCpWrL9tc70T1H+J4BinZeFJi0El7qGgJQaj2amtKmsvlc9KZRKpv6hfTJEui+VQm3kKXURgSndkzGKxkjI6stKMC1+LH+WAksGoORXqJEdNkGU1iJpnybJvY703Yp65Be83A3ynW4tP1v+RhfufOWdKg0CMoyR01lcOjiHscs51C0GsJXg6ZnNTXhpewt6m5lm1neZYlb+qZ5NpuZxYihnJocjbLO7t63B+jVdIAJ16x/ZnjVD7batUFgWGTv7MHL8iXy/Xn2LA1CaMQhoDR+vbYDmTskYLol+S51nOpnGzw6exms/P8myrkN7U8x4jPVFv7Ctrsw9/0jnX94hLfu2MljxUetnWK8k3Kt++U73DEzxHb5nWgDLnviRWOmZiNf2yHuuw13G965pZXgqR5bx5DgFMIKasck5W7vZQiFP7WdwdIYg6Sp+euAM3jh0Fu8cPm/A6QzB1tBkGsn8AuaralFpiIINBos1QcyjGjn2y7Pk1aNTaVwZnMLZiyM4dX4IJ84N4Dj7Es0OSWXw7KURPp/E4NgMw05icjqFqZk0pmYzmEvmkE0XUMgWUMwVUWK7LDNui+UFm3mwslF2Kj0CW5otY/2cYT/1xuGzZqUySWDWqD3dTEAPmRDOD122s45ZHadzB931PDRnL3nHlU73dPJ3i243xRpzkSqfgI80BDRzr/MYeZMAzyqCHAeY6AhqewiYBKiawrWINNQQ8GrzXe2f6MpHEqtYj1QC46EaMwRiwCvuvpVlRTvSL91vidRDJtivzuVN7a+O9SLIfkSDblri81GKTp+qT5meS5nsHWY/9MXtW/Di1o2sW+yr+Fwq/OLNOi4sSX3Rc+IPDFwyjQNZdYgT1Gm/qLXNCYKnNuzq7sTe7i4zFrG/twcPrerBPp5v4bONLc0GulYRhOmb1kgYcfZnwRpp4TBeBHZj6YyBprOatRobx/vDo6YKWP3baxNfk/hnnRxdNcFKR0OVmS2vU6aYF58OKewqj+uqaep0iuBGAKdQYeHxhTV1ZVsPRZZLurvYLlWY8Tyuq19EnIBssFSFNIHaIv0tJKeRnxghSKpHMZ/H6LkTKGTSNm25c0M3tqzpsGnNKhacQrcYWE3y8o4/7jKAbKaA/vGkbRKqKXBtYtfRnnAvuWR+InQjuDHxX4CpSAaaLWMpQ8djJS9HYUHmugt8pj2QNAtjFZYfKmF0XnLt1kq/r+swP25SYHSW6+q86mrZsYzgT757EG8dvWwdh9Z7aNPjf/rrj+Crn92HfZt70RgNeh3G9ZFdvvLSs+KEeeXeD1AwMyFKt2/2wsi+0H32QVUUmGrIqKoIoi6MTeNnJ6/gGDvX6XQO2suons9qGpfQUNOAKBKsk6qV944sbywZFYRqQqitqsNMaQrpcooyy6KtbZows7sEUo0hx6g148P8nEkVCZzIPC5NYCqZxar2GHplFp6AS4YNJHDeSDfWM5+sqHS8wbmfa+R/fysSI/2kZr3ud/IF/huzQ/dV9wSOMqV58p0kTvdPGIDSflEy4+1AENu+yoQFYwBKqn2s19q0cWJqBpMzSWQIstTpar8n6dpns3mbTRIwUbvSKKRmtaTKcV258BtdKi75nANQ9SH601yLlr6QWcMzgwwiK3CSlbvVVouTtS+dr6wMPPWvlvf7s4Z27dx/Lmt/SwsVXHk3hQvvJDE7XbLR2a8+2IEH18QQZF9nI7EUMrSpuAC6VFpGUyUcuprEXH7eZvQe2r3RrKk5Ad/1OApJPEADTAak/EA90qXyzQmR3g36rRlvU7fi/Yp4CMsjwHw0KelOaGVeS9hlm52YmsU775/Fn//tm/jOTw6bUNEcj6ApHkWdDAgZ4PO/88OzmN5w27vn04rTOyG/vRvJf4a/VGAfw3wNyCS8NiUWiFI9VNzotAGxbUZMsKrnBqiUj8wrk/osP69FyNWB62rIp0OKgNLoAY+hoSkDNaMTM0iRz88QvJy/Mo5j5wZxoX/UNrnXZqlqH5IhahrCqIm3oLp9Dar6diGw+VEEtjyOQM8mVLX0INDYjCoCqppgGNXkuzWsSxrqqLJ6oDUyzgCArY+cThrIOnVh2Ez1//zoRbx5+AJeP3gWrx04xTpyweJ2oX8cw+OzZjEwndPWBLKsaRIX+wB2XNLV43GKYPCNd0/j0tVxW2cjq3DdFNY7Y3WIEkxZFFRGKguvINzB65eXaeX5NdLdWz/5ezLyMkfZqz5aPErm0DXoY47n2itK55phktMsu5xAktTPnMq9Bt4C7j4vNKulMrL+wkhowCsPlafHl/VdmkB7dK5khrgUD6l8awsL1UNTRfa9uE2SH/pGA3EayJPxiCDr2oaWFry0bSMeXL3K+hQzgPQLSEGbo4dKy41Ay0+f8k7aF5p9aiNYEsja1dWGh3q7bX3Ts+vX4oWN6/BrWzbguQ3rTFVwO4GW3pMRiVh9A9tFDfOyBtVfWRv/mvlKUsdRTwYuwxFxGY5g4lzWfTrkwna/Wq/UQHA3MF+L0cUa5AhwWmsWsa1+HkHet7VQzCArepXKHZCyVZ9ojysZl2isWoI0Hofmq1AiEw+UCigmZ5EcuYq5iTHbEVqFumN9F3Zt1IJVZxlLCNgEavq4HAOeWHT4o/KTnHnswhBefuukrVHYvqaThcmARa58P3ayRmGxZJDquNIESll2UkV1WszBZWHYIu7O2IjUESoBlXk5Vmh1aiI2VDdqqhe89z5xcnFVWzcGzsyuYxlpXx1ZSdR6td97ab8Bp0d3rTXT5VpLY3SL+Popl1f+UcKJdd7q5JkPlk49YIM3FRwfUJljXVADUt6wcwkENcLMzk5CEt9/7/wQvv7OSVxhx6rGrRF86RMLRDVUhxCsRAifatk5OhBl9fqekeoqG39ADFQGA2owNz+HdFFGARYwncrbWhmNWGv0WguitUfVMYKnixQI0mR0Mj3e15mwtVMfBKAs3+gsm/jDZgU2Y3P+uY7Lju+4PHXO//7v6e5JbUEdyTwWMDydxslLk8hkSxrOM/CkNUl1rJduM2LYiGKU9VBC3WwybXs9aUZDhShwpVkmASdtYCrLfvJf4ElOm+hK9dPrp4zYEqzuqvPSHj3yt7ougHC8Dp0bQ4i21RkIU5uprqUgqCZJP8s5vj9TQWakglT/ImYvyi1g7soS0kOLyE8uYT5Lfxm1qpoKaogLaurV7rxwGZ7Cll86K+UWcfVoGiOncgamtG7jha0t6GtusLhFCZ7iYQqkarv8RuaCBaDe7U9hYi5vdfOxfZuxe+saJYrEVIkPiKytO95gayKtLbhM0KuWH/TT1jupr2BYVeQXvOW+Y1g2+yRecadknigU70j/5mbSOKutEU5JOB4lAE6ZUL1zcx/ibU2MkCLJdy2aFjlLg800KA4UDuxc/vnvirzDHZP/nbyiAFYhkA5opsnjGcbbBKJt9oMv8V9CkCWLHy/3OwJUBrZdGRkv9shK2X1wHxDjoXIl/790eQRvvnvW9oTS4IEGpdnSLF+XaoNYjLWj0rkBWLcXVdufRmDHs8DmR4D1+wiatgBtq4FEu3MtqxDoXI/Aqm0IrNnFb/jOhgeBjfuBtbuBro32DhpbUQlq1qrBsmuhXMZ8Po/5XBYlHot5WWMrmlGImVm2CYKnywPjOH1pBEfPDuC9E5fxzpELBFvn8dZ7Z/EegdcVPWN9ep9AbGxqzgZXmiO1aA7XmaGVwdkCjg+ncWIkgzOjOVyczGForog5lrW2idGMifbqkwAvHqGq4JMrUZF+XR/unf69W+mWifWfv+IWrhm49qCjRA47Mo91VBPhYdmJdJDTMzOnzo9MzZd9gANeTjXQHPuGUJ2AmTxQ812y8pYaeJ7nkl3UYCVLSRPF2MkdkOKttVYl9g2yEijZQmbEn9u8Ho+u6UV3vNH48+0AqNsh5ZzLBzf7JhlIA0y15HcCRAJGQa0DrqtDhE6zXy3s82QCfSNB3c7ODuxf1YVHCOyeWNurGSgHoOSnMj9IX2U4Qmp8uneH+fGxUYS1pZacdILgSeugkkvViLJXW123aADKypc5o87SIn6XxLpiptwpCyPLMMoUNGXmfLGQRSE1i0wmS/QtwxMBbF7dgU2r253QwD+NCGijSMs0Lw6usNyFKqlMOJ+6PIofvHPW1KL0jUxpR+Ihr3P4BEiRUoekGaccgZNmmNgY7J54uwQDgSOprPlOcVPr4L91fHLW4fle0k/mg6VU7+jEJfuTJcbDgmX8tJZHal4beluxnWD3ga296Olro4Do1HWW0/NhtCINbvRTRwXDMheotAd0SjsbkM1KSTiSkzDCChVQpWLZG7BiuOWlBbx++gq+ffAMZiiIajREo/ey5FhLJlTDxiz1vQYETZVPoZiQcS/IKqRjrkq81PaKS0WM5oeRK1O4XAwglSvZppRzWTI1doASZibnsjg/OIWhySQZaNn2b9JeTtrD6IMAlMgHTisBkt1bcS6n5FnM/Hv2tUfXXfw93QlZ1vFHqn6zBMHnB2aQZrmqTKXeJ4MTZr6e9bJYWuB7tQRKdWZtSfvqaJNc1T/9hwmSGiMREwRTWui7sECQTZ4WDtmGvDKdbnxgBfnhK7xCoWRqGnolHK/Fqp1RxDvrsVDUFhJLyIwtIrkMlhYxd4nuCu/RpQYWDDilRxaRHV9CTm7KO9IJUBVT7GjnXZgCaVWyisTAVDeLmQUMnsxg8mIe9RTm1hBAPbo+Zguoxe6iQenWM/78lq2VgLIK0/kyzs8VMMl8K5aWsH1jL9b1tRvIrGY7dTxRCSR5bdt31t5tUMUdZV3P1jfpqOdyAl7SXtDsE+/Lj7snfevSK/6tWUXNFJy+MIRJCskCy+IrDQxD6wdrQ0FNHapTsjjquzKF4pmZJKamkpibS1s71Oyi8b2PEjUR86rC+mWbDmtWyeO9piauQUr1PwTqurZ3GX9ZObT3PLKBPd6TAR/LQ4E+L9lGN9S9e0Ly03e3S/77jPvJM/34ydsnMTo2hUpVLeLrtyO69UHUrt+D6nV7EFi9k24HAr0ERau2ItCxDoGmLgQaWyiMNbJ+NLB8VE48BiMUhBIIRPks3o5AohPQuy09qGrucedN3XYdaOtDVftqVHWsRRVBV3XXBlTrvK0XVU2d5sdSMIr5KrZ1glltUD4zM4eJiWmMEexp7dzA8ATdpLmhkRkDWVp/JeMVmjGQkF5geY0ki7g8lcclgqaBmQKG2WbG0vOYpJvKsi/JuPM5tiepgOk7CefKopXdhvGZe9XP/UqTkwiu5ZbOHH1QVdV7t7htvM4BLzcTVcs2pdkpyUcCu74GipulclRLnq81ULM5lmdZbXmJfKLO5BhnTGJFfLzjB5GAtaxNJlMZzBFAzfP80TV9+J29O7GxrYWgu4ZNnjzCe/+j0rX4OB/1689YqS765zrqmfJG+8zJwm88GLIZK1t3RWDXm4g5AOVHTvJemBnWpBFCZqJ//9MiP3xVFwEadeUsLpT4YGSBGcvrCCUxzRjJtLnKTe98FBKIjDCwKE8S5FslMr25QB0ZdrUxDU1da18VLUzubI3Z2gON3qrDlZDirxmxOmSSoZ1YgWgDu2C4HiNjSRy9MIoLg2ROYzPo7WhCL/2y0U91DB9zxlvlINNc0swTwZN3Vw/czBKFBdskVqoTOlrnRmfcjk79lmW2Ojpe85mupZaisjLf3OEjlsYdkCd1u/C8Xx4kGMrMZojA1e6qwUtiYlqN3KsfSDaj5b0qcumkwKFy0jN9T78sP8RkVIFUWYXoebRZKJUrXTXrR57gaSCZJoDqxzunrtraEo12xBqCCNXXm4daL7JYVUY40IhogB2mITYv7I/qLBVuDZQ2OJ2dn8F4YQRjhVGUK/M2HS/WIfWugbE5DIwnkZNFMgKosZkUplJ5aC8K7U+0obvZ9pDSDNUtZ6CYzQJO/kzTMjBakfUuPj4pfhR8V77LH78u/T3dOSmrBZJDLNcFtmNZLdSgTTPL7clda/Dwth7L30zOgWUVo0bktDZK5pPNB9YbkcybNxIsCQQJQMlqkjbgjEejBFe+JSZXx3wn0j3xRO0hImCm9hKK1qBrUxTBUB0yIwuYvVTGxIkFjB1ewPj7ZV47wJQTMEpXUM6zvs4HsFiioJ8PoJisIDdBYDXIOnzBAS8BsPkMa686CYWuf/E0Jmo+t4ih01lMXS6wQ6xGX0sQe3qjSIRr+Zz8XnuuaBbIi7kbWFhCmr3MRFqbKJbR3BRDK/l9W2sCwWjY1VFlsDJNn6mdCyxJOBQvFGASQKKzcwEq/lt+kn9IZS9A4BbQTLi+F/nHOyZ+qLiQGtjHdDTHbOapn8KvZgqTmbyZnh6fnEMk3MC2uYT5fAkF3k8SYEloPn1pCAeOXsDhU5dxYWDU1DVlwt0AlO/53ZD6CYKmCuuerBda+uUdz5ekwifn9TEOJOlc/Q4dz8WPZKUwoFkx8W3Lb+Y187Bi/FWpv+uM+1Cy4LzRb9Xj2yK9xzhqzd+h45cIoI5hZjaF2lgrEk/9BiJP/iaqtj3lZpA6PcAUirNOEMwqrEX1UXQ6p/Bos6k68lrOpl0Xy947cnzOvAnUhxAgwIKAFQFUgKDJZqtW70Zg/QMIrNuLQA9BGgEVCKQCzV2oSnSgKt6CmsY4akKNBNZ04SiPEdTRVbFfWqyqQba4iJmUVBDTKJVKDJLtj7LCDIXoNOUEbV6qPqWW5eFmcaV9uWSgaSRVIrjKY4jAKsW+RLkYZnswq4GqW5avKkFmtorWrv7efZgzWj65Rsu3mI9GdkN5e4uXSf5d1XM78oadLj/Qjy7IE1lWmgSQimBpwW3zIMAjq64qQvF4We+VDOx/5R8/yEn1VHtKTbB9yEhVcziIl7ZswG/t3k7eHMS86rrepd/3wvHH+ef9KYErs0r3dO1DNv0qb2QAZoFtsMz2p8EpGd0yS4S/vTb2Nf/TICt/jLw8zgxq4Lnv8adFLqkiLy7srTTrpCZ4oVSL2aUqAqoAOmoWscbMkSvhd08uO+UHgVl1BV11SwYqFUYhUIv0Ajtu0w9WobrcUcZ2EfyoY83mNV29YFOZbsEufbyWiOXrdDqHOTKjsekUhiikpii8aCPNvq5mdsyaiXKVxkjfr/Djtsn7zoRPOvPCflhhbK0TOzSBJSVDUoBU+TQb5QEmG+XjbfvcMoU/moniM9YjfsaqxjqiNFV0X2Gwf7POzNoPb3jffzJkMXWnK0lxl1P8dbxD+qD4W9q1CFzqOBS8JBzZDJPXIVhRqw7wvgSomhAFpaYgZosFvH2mHz8neLo8MoMaxqmltgFr6inMVdcjS9Qxrw09eQwHKJjSScud7Ota9P2CMdJdOf+GSka0/MINpOfaN6WWAuI8Lmcu4mrmCubKSQJ8rXEJW9219+iF6vPwZBpXCfqnkzlkWMclNG9d3YaNvc1mjU8CuY3aKEg6OzBK1axKAk8WE0WZzmai6Gro/Oc2G+W9J6c1ITqz+/rWflYcf2WICTS6MWHKe68OyXl3ryeWovfw1s+vJwmBMqu8e0Mnnt27Ds8/sA4PbulBiAL84UsjODc0TTDvhNWFpTI7s/LyOgiRBl2CBPoaiNAO9lLh07sCz/GoZiGd+t6tSINNmhGSQYqMfcdyJ0irWwwic6UKg2/PY+rMAnLTDDvPpwwrQP6r7zRwVdtQj4YIwVY0hvpII/3SBudqa8onOh7NtDq/zYy6mauZcwRfY3xW48JW/EfPZTF5KW/jG7Istbe3EYlQjQ0IaMNKgSiR3lW6ZSq4MViN0ZkizozkWcer+F49Nq/tRqJNa1flv8CS2ic9FY9xHiyzG8sRP1t0FE9oYPyDdOIJ/N696X2rMr0b0mf2Kf2hH9qioZf9yY7NvbZ+TSpkKrNzV0bxyutH8a0fHcI36f7ye2/jz/72Dfz7b/zUzl99+wSOnLxiVuM2r+/Gtq2rXZwkuN9p1PS+MsJb52SzS4qekqqZKDoDS6Ll+F8j6y/5rgbpjOWpfvmOeSxngFUCm/y0j7zjbZK8Ean8/IEaK0teSG1IAwmpNOss36uX5TovTsvOyD+RB3QsY83m9k9k8Nbh83jz3TMokYdH+9Yjvv8FNKzZxk/4DUGQ7csocHTNs2Va6atPqpkii+Oyc+SMbSiP6SR4yl8DXMpjOb5bW2czWyCYM/XAns2mDhjY8BACBHWBrU+gatMjvLebjWQTAh1rCLS6DWSV2bHnk7OYZx+mYlXIWvukjXR39jRi96pGbOuOYl17xKy3aUZX+aViV8w1azGdLWOcgGoyM8/2Vo3WiKyg6anib6f3N6n8l52ub7inrlP3RPbswxx/lt0Nzz5t8srCj4qO/sSAzuvIG6V5UqQ8mMzJuirrMutbQ9AZIFJ9Vl113ugLfauP3T0Ntony0nRIZTCTzZvxhuc3rcPTG9ZgQ1uzvSP52j6/l+TFw3eur/Wv9Vyn/vWKe+5w7YTP3AyUF0fNvCTY2ego4PBpk0VW5J1oHU6EEleBx/PzdZhcrEZ2KYAegqe1tWUb/LfSWf7wzsgVrT52I6aaREgwvL6aBfTUycDEolnC0aRNhgxSwEfCRJygR07qDvpOOztL8FS+2oyUOk2f8ctv3tcIZ//oLM4NTpqBA728qbcNrY3OkpXe1fd+WrzDHdO1PTDcr3grZAyiIAbLc1ZQN9tEp1FAj8/ekvi+xck6NDo/Te6fD1kRJdiw8vD3A735ZSfraJVmFpOBJnXidFrLUMUOpUqqQFrzROG0yo506kzCtbg8MIE/f/ldHDo7YAJldyCIzVURbCZQClXVYrymjBJRVR3rzBKBVDkwj3q+EwyEyJvdn+WrHwfv7yZSOd2KvI+l+1tYzONi6jyG8kMoLBUNGGn/INvbIahNVuuMkchqlJyYmUactFmtBPEtq1v5vjMv6oROL1qsQ8vASI73dO7fs/uKxgqyd3S0Z7wyj7xrOuW57ZXzK0UukapHUmWQCpzyUqQZPTm1N9NTZ6ck1QkJxto80B5YYxT5R/n3wSS+Il31EJ06Px0zhRIOnh3GlbFZynMEMBRybB8QCl0KV0GpAASQNbpYTwFM65gkWKqDCxFQxBujVlf8ePix8UltRIBH32gDRslzTA1qF+uxkOL92RLK5KeBqhrEOnvRtW0vevc8itX7n8KaB+keeharH3oKffueQO/uR/nsMXu+atdD6NyyB61rNiIcb0Y1K8h8roBCOodyfgmlTAXZ8QoK05rFWsQEwVNyvGjjUzLXu391DE0U4MyoBuu0nCsREhMhIypaG3VltohjY1nMpvKmzvL4vs1oXyVz5gQGelk8T0BI32sWS7NOmoESsBJP0H3xBKnqCTzpHfELy1w/z3jOawv7I5P8ZF9JYaajJU7A14M9W9dgdU+rqWemKLTMJDM2QzUxncL0bBrJVNbqW1Msgsce2Izf/txjeHDXRjTFI87LuyElhn4agNKaJ0VL16xjtvbWB0+3IPEd47NG/Ebf8d8G59Sfit8ov6QNoD5IdBeZp0/8z+xcP8F6TE/O4s++8QYOHb1ofFFq31ENbuqF5XZHso/tS/dMcWG7Ghyewp9+5x28+vphTIxPIUTQ1Lz/eYQ37EZNrJnpYfqVBueB0fKZdSyef1YzFJ5+9bbVFJeXJHtNR++iwjYZYD8SqGYdkxxRYb4XMqiMX0Fl8CQql4+gcuEQKufp+o8BkwNiMAhEmumaEIg2mdU/ROIIEGQJPAVaHdCarw0jM8Z+Kz1ng7xrmhuwry9B8BTD+rYw2tmmtC5KoKitUeavtUdUGOtaQuiKM//YBlTH0pQ/NDMVJICSdTj1dZq5siQxIX7/er85K46VtFxGjnSq3lkyoGbhpAano1uPpOcqP514H7gez52S/DM/Hz51dwtSOjSwJN6ochPvLLLfKJIXasZRn6mfUZtR/bOaa/nEE6/O+qS9AWcJnmbJewrlMnZ0teM/e3gfHujrJi+u5evq//R7/5KzwuclsJGZ0qTZJ8p6zKNPnZaj4J2o8sms+TyPMmeeJICaoZMZdpkz115OUulzxXh35H/pjwnJzzYCJ81yddYu2d5YMjRhAIpASYygyMIvFgngWGHkrOD5rU37sYJpxsoWwbEyqMlIiNHifM1ASI1PHbMEFFk0k2W+WER7tLjO3Ke7TpH/ocpYjF+dV1GAyeu8CIYEqAw8KdIfFpCeyckf73NrHH5l4W0DTxQY7j7CvwTkpW05idapk0my/RiYUh5IeNLRrgkwWGcWWV/ePTmAv/zR+7g4Om3T4TsDMexHHKsrQWO8o3UEUETuEqTnAyWUoBF7AhjWeoqtWKiUGbA6UUIpdrRkzzpjBPzY8Khy/CBSefEdlVtuIYuLmfMYL4zR3wUzhqL1LEGZ8KyvN51m3dMsg5m19uqzD6A2rWoxQVx60qoSPhlQomM0LVY6r+a5jn5M/dj65N/z79vmqt4N+aMPlzvWXxEygEJX1ihetmjmiy+PaFBlCmeuTtJN4eLwNPrH5vgshfG5HNI5Zzpcgrx4hDpp8cWV+f9BpFckwIgXyam+aRDo6OUxC7tckgUvCnYsp7VdCWzqazH98wJ5neTXKq3NY/4L+Kvza6ivM7CtOqO4fFBn5wsO+XzRdsZXHATgg9VBhIJRRNs60bJ2g4GhVbsfJjB6GJ1b96J90w60rtuC5jUb0NTbi3hXDwFWNxI9PUis6uNxHeLdqxHr6kWsrRvR1naEW9pQH6UASMFxnnman2J7SglAAbNjBWRSvMc0xoK12LVKGy2yo2akpZYii1QONDrery08ZL1qrDiPAQLN0ckM8yhAMLIaa9oS7l0P8JpQL57t8wCd008WlPFDxw/03BP4rR3ekFu67Z3eE2I4dQS4XT1t2L62G308ru1rx4a+Dmxe140tdLIqKOMS+7evNWD47KM78PlnH8BnHtuJ9ta4GqJzd0vkF7LgamBJiVP/w3r2YeBJZP2KnbiDyDYvV54rf+0Gz5mnynu7seLduyIKfQIGV6+O4cdvHccf/81PDWDuYnl3tzdZXbeyW5kfFi5/VA8Yl8X5Mi5eGsUP3zyGv/neWzh/eRi14RgSDzyHxEMvoK6pw9qRkzD0LdNCmcGOBpzE6JQ3DEPp0zO+72CTC9e+EylcfcewfWEVC5SOsgQ4s6OojF1CZfgclgZOYvHS+1gkeFrqP4EA79VM9aOK4KkyPYTF5BQWkpOopGeAXAqBUtGF20DAyLijkeCqqQvzbPfZi8dQmJ5gPpWxsTWE3b0x22MoFtTgjwRrtZlqhOtrrI1p36F2gqnmiBwBVrjW9hySE9ASqJIVYxnSEv+438nPe2W9+l/xUA1oqb6qekqdTUYWkoVFTGXnMZ6et7VCuqcqr+ojVUffyIP881Pt+32/kvXnSjfjLmAo/mh1lpQuLiDPdr3E9iPtglAoaGm8Ru5c3yuvtBG71LmnU2kssC/piTXiqfWr8eVdWwm2Y6Yq51eH+zlfHIDyotjozUDVM08kE9931VnRVAHwEKI0ppmowXIt5hYDdt5du4h2OqXn7uLuBWBfOx+0zkqOuMlA1N7wAroYhhpLsVKFGTYMrRO5OjqLTL5kwo0ETIGnLAVmrS2Qap9UYoTW5a2ea98a7eUwMZMx89F5dtJZOqlPdbfFyIDqDIz5HYn7vXMycMyvddBglNT2rAOT2p1qaJm5RTBlndNtBGKv0DO+bWnRuQkKaizyQsKCDCfcdYzvf1JeKnWWBx4tp1Y3b3Qs0yLrwqmLY3jz6CW8c/Iq60oRsdp6PBJoIoBKIM66tBBYQppIY4GNr0yntVALBE6pyixmMIHk0iwKyPKe/lgH6bmGC+SWDFSxGNgO7E/lcpNTPFV2LmK5cgaXM5cwXZowAF8nYB+WCp86eHYMjLdmHWSyv5qduITrhYUFAqxqbFvbbgYIHIBS58dP9BWPpo6no/nC5LPeGQhaQf4z3/mPde6T6q6liv/XgaeVL/0Sk2bzUgJOEymcuDJpGxS/duQy3jjWj7dOXMU7p4Zw+NyIrZc8yrpzZmDSgFSa/MTaNTPdssUr3zslzXrJHO3gTNIWkRfZCUp2SzSG8OJDG/HsvnVIsp5OJrM2O6WZKQGvefIyFUJjNIwYXT15lYSBG4p4BSmuBFDkhVLhkz/1oQa0d3eja+N29O17HOsf+yw2PPESurbsRWNHD+ojUVQRwKvSSs1JZq4X5TQT6h21MajeqQsThPGb1vXbCLp2omnVGuJtton5Ejv0MhYFDNPkx8mS8dk8AWGwNmAbTJoAxw5P66IkGGgkXNVfabG85UmploJRKICBkRwmZ8pIxEI2I6HZnZqgbxZ8Baks1IGagKFr8kc7ka90OhX5R5JX07337hGp0ahhMv+kBdHSHMPG9avw8INb8fyjO/HZx3fhhcd34oUnduNzz+zDi0/txaMPb8ea3nYb3HGNWs6jO42aPl0kt5HRCAlESpsG6mw2aoW/v4CsfvOoTww8MS12R/2jQI/yWi98hLxTbAQapqfT+NNvvYE///abOHtlBH2r2vDF5x5Ab1cralQf7WVFROErXIWpmdsFFNj/a0PbP/nmm/jWKwcxcJUgJpxA47b9iO97FpGNe1ClNaYsj+W8VINbWkCAwKdSzKOSTxHITKGSS7JfzvK+2pq9SOeFtyKdpqKn9VClHCDgREAEAiacPwiceh2B8wdQPXAcdclhhBdyaCRYaWluQmd3D5qbmw3I1GenUDtx2YGqmWEgQyBVyLLcCiwr5wKLCyhPDSJ3/jCKMw5A9cQbbM+hBrYlZYVECDkNfumosVkBCsVcJrObIrW26a5mq9a3h22PIq2Fknltr4RdmnjQ1f3o1KTsSLfIBJo1OspUMsSRIv8UaBohn7kwWTBrhCdH0rg6XcBMtmx8RzKg9i1S/ois3cvDFaHY332SB9d+XAn5pDYp+UCyrPoRqWam8lL7XjRDWLYUQO2TafW/tHR5dVeaCDNzKZsNTwSD+OyWDXh+4zpsMMMRtZSjvb5NL/Mbv4+731z1Vwmg/LYZtfVPAVZoh6rvF1oZE0W1hrUrXlVBaqkaF+ZrMGlmzattM9ym6iXU8RmT4jXHu6HloruO5J/WQzURIOyI1WgfRMxRsMgQwE2z8YxMzOI0GejhM4M2cqxRZanEiIXMs9OX9b5CUaMRPFIIcRWwht8lKUTNYWouw0KpQntTo81QyfkjzHdN3qd2EGhiQ5epcuvY1O+LyzFuljgr89sLy97iN1LZMxUV60z4r3ONtOr6V5yUQt9Z3tEpG/2bdl/UUIfkbAZ//cP38aMDZzFCxtFYqcHmqih2BqLoDjTw5SrUEES1lAVe2A+yLhcoBMpMqIw9lJfKmK8UkKmkMF0ZxxRGMEmX5Fk+kGG4S5DJ85oqAm9bjHarWqN77r7qZHohbWugpovssHkvWE+BMhK2OudVCO9tTbdTCC2QQS4tIkShc9vqNqzpSBBMXQNQztQ96wPrlRaH6ltT15MzX+6C+KHfackxiz6CZ/cHSVBXfh27OI5vvXEGL//8vIGmSyMz5AE5UwHWO7LYKafBFlnsnCX4uDqexMnLE3jv7BDO9E9iYjZnfCLRSJArXqE6qKK7HfLyMU4wECYQlnlzWVd88eFNeHznarPSN53NY5bgKpMpOYBFpiEQpRnSRLzRAJQ6ypXkl9Wy8/iKjE9oPY7UAxMdq/DIb/0T7P3i76Bjy26Cpi7U1MmICstYQqElwglfK/3S77Vzj/iS4iUhXapLDdE4WtZvR6xrNeW8EhaKBcznM+TFsihJNkhhcInvl8kPNfO0ukWbmhNyUaoRkDLwQFK0VfeC5NFh+ntuKIfzFIrm0nlT196/ax0aYhEhYRcJIy9mfgSNL+jon9P5ry4/WEGWVx8XMWCTbMX4nQVOzTLL2boFFaOey1n++/Hz3N1EjWUig0WavbZ6oP6Qzvl/a1oOke+7+qz42CMbrKtS+civZQDFiHv9z50TP5K6Gw/9/WN47Z0T+AbBz7GzV82oz2P7NuFLL+xHtDmuiuM+UX2XE6Bif6fNaLW27D9842f4wz/7Id559yTGpwiAQo1o2v8c2l/6hwj1bbk2W2nfU0JhuipFAp+ZEVSunsTS8dewcOQVLJ54HYun38TSuUOojF5AhYAmQKEyEG5keuvpD8+VN+UiKkmCGaninXwdS8d+zG9/ivKlI1iavIqqeQKmUBDdBEu79uzFk888jS988dfxhS98ES+88AKeffZZPP7EE3jk0cewfds2NDeGUFtMoTx8AcUL76J4+m0sEYhVNGs1PYDyyGXkhq+gmE4R2JXQSQCkjXQ1AKEZcb/GGPnFu+KGzVDTKe42OEfZQX2HYx8q45s+uq/I5zyKv2axB2byBEgZHLqSxHsDaRwdohtM4xTv9U/nMJ6SGfcyZvPzdn5lqoBzE3mcG8tSBiigSP6jmZwI65BTYXQh3E+kduHT8qmdCDRTfpWsx+uxVAlJplMzRzU26CpLx3rmya/6Rk79R5lgK5NFkk4aLetam/BPHmb9XL8GDWyLjuvzlx7LWXD3KQW++fxqM3yjCHcGq9AbqjJLfFr/41fn+43U3qoplZ2Zr8er+TAO5eswUa7CxroyHgsV8WK4gM6aBeTZ+ykNrgi8QrkHxaFFyKo0I4UKTqUX8fb0Ag7OLuJEagEZghOps2hxvcyTN0UplIa1l06NrXGoYwXROgYJSBJGZ5M5HL8witGplHna1RrHvi2r8KWnduAzD21Cc5wCrdQUXCF56bn+zE4/gCQAiHSQqXLbDLfADq1I54MnqfB5hiBuh1xw5qMzpBBhZ8A6o1tV0TpU8frvAoC6jlYk1y8OMVq/Uzh2bhj/zf/3h3jtyEWUCIh2LEXwbFULNiCM5kC9ctLmkrRnz1ztIkbrCcjpJmoXkOJ1rkbGJRxr0eAGc51wiZ1QoA71VW6NVKgqgjBBWbyqGTE0IUS/WeP4Dcudv1IjtLbAMATKJorj+NnYT3Apc4HMsBqxxijamhJOXc/i7eIuRpnPlZBKZpEvFdEYrcGvP74FT+1ZA+1lVs8OQEL1MnjynD7XjFi16pnz6o5okXVoiY29QhSmeuzO3dGSocOH+svUKq+W6yJzgu1Is22fBikWahcCQzIT/713zuHbb501NTpt1Nrd3Gh7a0l9rjkmq4xSi3F7a8wvCEAVMDieMqDVPz5naZfQo02Nt69tJ+jpw6q2mKnDKN1i7Nf43c1p1jvKj3kCirlMEWNTaeNR7U0RtJHvqHM7cG7IZsMOnRzCNMGdDIZIxVOzT80EUForZ+DFechgbh2Owp+eS2N8Jon50jw61m7AF/7V/wHbn3yBeaL4slwWyZM+YtlYWHRVVQSdubTt3Td89OfoP/Q6ZsdGkEolMT49B+1lFSFPfnZzE/7g0U7byV96/TpKHWk5u+hdDYX2SQoH//2P+/EXh8aRy8zjuYd34P/6v/0qdm3u88LkBxZ3pfXa4b4mKxePLL0fLe9vRdbnsG5p4E7NcEnqoJ7xCL/t3jpUP27XXrI7MrwRrOO3vEEBrSpC0C3jHzZSczeZzm/oz0KxhL/49lv4E4Kg4+eumvD3xP4t+MrnHsHv/ObTQDwK5ArsK+eRk8nvVBZXhyfNTPzlwQn0D0/g7PkBDI/PkLcGEOxj3/3o5xDb+RjPtxoAqhSz9CNJ0DNOgDOIxdkxLKWnUckmUVsuoKk+gHby0672dpMh0tmsbXMxzf45VxNCORi3dUoggEIpj8V8CovpGZRnJ1DFc7JltDbF0Nfbi1V0mmWKxeKIRNknxOPmYvEY22/QS7sjzebm8znMzs5gbnYWSbqZmWmMT0zgSv8ABkfHMZMvsv2mMDM+zn6AAIo844HVMTy4Jm4qemENQDDdy2X5Ye3Yikk9kXvnIzb5T4w0UFRgfT43nsGlqRymMyXM5tg/U5bSzJL65QjlIfEPra3UudTcpI2UY/1P5svmMnxfVTVBuVAqjR2Umda3hdDbLIu2Tk3ajSGpTnuBr6T7IL9cUyNOIM+czc3j1TPTBI5pZIsLiLK+dXdovWW95YkNupG3K4+0f1i+UMAU65Ksg27vbMPzm9fj9x/YjU3tLWbN0W/r0qpRUu9nCOWMSHglEiVqkhqfbfZ2/8bZslMylFQN48QWaUpUQws1mKArLAXQ5q2H0kyUwM71oOmjJ0zigvBMMyOwJlSNDh7b6ZoaqtFIRqINeYvFeUzOZnB5bBYXB6dxdmgSZwcmcaZ/AqeujOE03cXBKYxOJk29TwvzFM9svoSJ6bQxUFnNioTJnNhhCHCtjLo7vY20eK9YhVcxq2GSCZgKn0iJkVqFjrfhncgP20AS64zpoXvxqwqSAahDu02/fuXIZYM7Zb4IpJ67Mo7XD1/ET967gBEC5Rg7wD1VMTxKkENx17JeAEEkYBRZDKC1zPJfqEKErnGRrsxzuhCvaxdYV+jvPLlssUKGtJS3man00py53FKWIK2IEgpYCJToP2sWQZCs+elXEVT9zZYzuJK9bKbMpbandU/aENW3kOOTBEQZkRDz0+h9AzuGDb0t6GuPmxU3jSbayKL+6K/v3B2eM4F+ntwJuREoecYLOssjRk1HP7+8wy3JxXvJVGmluqVNsaVqZmu2vHc+SbLoM3zNRmsvpvFZAlIKk+u7m/HA5m7s39KDR7atwqM7e7FrfQc2rmrBuu4mrOXzjauaDVh1tzUawIlFgja7LT+0bmqE4MfNDFU5y4jkHypjF+oHp5bRgYxTxOlfX0cCXQRxYZapOsY0eZGtwxqaxQTDkVqF6kc8FkVTrNHWQCk95onvGem60Fgvquh/TV2DWWzKFko2cBRNME0PPYHWvrU242TCwr2SpOiP/FSY0dYO1IUbrU4vUugspgngyG9VBhkNHDG2toEkBRcJNBJ6tAG3S4pLj+p3LfuVwdQ8RtMCmhmmIUAAGbGNhdta4kRZ1wa5jLws+TtNzETjAxKKmDeWJX4504kv6ObNWeXf8fJTB/mlgQHNOOmoP7bjQAPBBK/tE78e3i7pfQGVZBZHT1/FN354wNYuSdW0pSmKTWu70JKIosDrkSujOH3mCo6e6seh4xfx8/fP4dV3TuB7rx3B6wdP4cS5AbB6oKF9FWLbH0bzQ59B0wPPoEEGI+ZGsTR2EYuDZ7DQfxyBq8dRP3wKidQQeqry2EjBede6VXhwzy48+OBD2P/gfqxeu87UqUvZNOaGriA/chnzIxewNHEVS6PngeGzaJgdQjN5fR/5wZZ1q7Fz1w7sf+hhPPqYm1XaT7/WrVuHnp4etLS0IBKJsF1LN+d6UtuoJ++PxxPo6OyysDdt2WrHtrY2tDaT7xCYhZjN6eQcstmcteH2xjozDmFthvnoldavHKmayOXIM7Tn1aH+pM00jbPAS+SJskSo2bi1LSGCgDA2d4axpTOKDW0R27B7VaLB8qktWm8bD2vPOfVN05l5jKWKmEjPI1tatAEr9U1ad2nilH7uV1L8eFB8ZUSifzqPyXSJIIkyd00NgWAt+94FMzikPeiy+YLbKiOb97ayWEIX+5Ev7diKL2zfjN6mOOtQjckq15GFc//mgwegXAT9/Y/udwClLFactQ6qqXoBmaVqTC/V8lhlVvl0VJK6aynskYOLT4v8dN4rEgaR320ET9tj1XiqpQp7iOgErGJ1AdOzt9232SCCcszXemas8lagVcKd9iBpYsNqDMmKlTOdqgXa2pF5LlNAvDFkHbU6eVPRYZhKhdJyW6nxXtLB/0IqfAJRxhh0QyoV7OD8qut98sGkOEjGptAhc43q2NTiTTedAEqzUrcj4P5K0ooEB8gQCrkS/vbV4/jGT47h8sQMggRDm2ukuhfDmkCY8Elr7LxCNRJocGcR1uvOhRqsLdVjQ7Ee63jsKNfwPgU6Ign3Gt/n51X0V6pR8wvzyCykMLU0gWmMIxWYJYhasAEHZw5da6u0fmqRACpNAHUJc/OzlEE0syC10XobaXN1wQuBH4sZ2jq+JZnpJ4DqaUJvR9yp8El41AdeT+Or7fnk19k7IQNJDNep7NEDO/fyRsG4wweSoqJBh6m5LM70T5nqm9pThJ2X1OJWRO+TJeUF4xUi+Ohti+PhrT34zIMb8OTuNTaLJLU5zfKoTNmf0vlGHzSzXWX7bm0keN27scvSUSiVUZpftNmp80PTpiK8pjPBdLpy1MyOBfoLSkAzUc7gjQtLHdlEKouXD5zHgdNDpsKpOMtkeTwato1zDTj7fivDGWk/NJ8EjGrqGxAiYNLoYjKZwuJCGZFEEzY9KAC1xvxQvVSa7xWxFlrYAlLBWAKJ3nVYKOaQnRwlvyszYkrnohkB6p/RDGA11rcGEWLeS6dfabNBK5JGUcUiM8UFCgMLGJktYYrCgizZxWMhMypRVU/BVC9ZPis/7NO/2+TVCbclhspC9+iUr3bt92LXMstm85ZrkHume9bHeNYL7ZplJKMNZt1Uz/zX74RYxnJHT17GH3/jdRw6dsEEPA0mKRrJdA4nzw/iB28cxV+9/I65v331XYKs43j73bM4e2kEqUye6VtEMBREbO1WNO19Fu3P/RZiG3YjkJoErh4Dzr2F6tNvoO7CATSMX0BiMY21Hc3Ys3Mnnn7mObz0hV/HS5//PPY9sB+9vb2oq6sjSMlienoag8PDGB4ds/WSEkxriTpD5LexWCPB0XoCpkfxuS98EV/68pfx7HPPYfeu3ehZtcpmAVxe3h0JVAlw9fb1YffuPXj08Sewes0aDI6MYmJyBjmCqCYNHhMYxNgHSOh3rZ/kH1zx/dI7xwcCGCV4OjeRweBMwQwmSEOgOxHEjq4oHlqbwCPrE9jUETawlGA/EzKto2rbNDhOuUh5tboljE2dEXQQfGpTYbkcZbHhZAkDs0VrGkHKVJrRk0EONpGb6H7IVx1EMoghAxna50v75WnNm9SjZRgimWYdJr9PsS5ncjnkZCG1yHeY5nb2I3tXdeFLO7faxrnawFfLFZbrEENYPvPqsQ2y3WfkASgXSe391MBC05Hld1/TtYymUFG9hM6aRYwtVONquRZTPOppG++FKUA06C2Wgdj1vSUXB/kqOaWWlSnByr85Wo1Hm2rwUnstvtxF11mHF9pr8Byvn2+rtRmr7AI7ZDacOnYAT2/txmObOtDLxiVEP5Fyo9Ni4I0UVGJaoxCUZTRnJt24uxfuL6LrzJjrX+UqnXQ680cPPUFBO7+baoTn/weSEst6EpA6BZmEecJrM+Htd3Lu7v1JK/Lw3hPzhvkpIblI8KRZxm/+9Bh+dvQSgQ2F2+owXqxqw0aEUcdX3SwL84vnIk1bWznZnyM90u06AqcogVJ7uRrrirXYRFDVV6pFE0GWyrnEsi3SaVxdH8mgSXExj+TSDCaWRjCyNICpyhiylRRKlQJyi1kMZ4eQmU+z3lWbMQDNMJhwYqG7GMhvA1CleQP3EuTXdTejp82t1ZPq0zLx3cAS465kWDpILknL6flFpPT6AMqQH78UeCKedJ3HbZA6Pakevn9uDP/xx8fx3rkhW0MkFbmetpgBhk+LH4vXCtw0sK3IGIHUe3VPHYRkTFfgvnOZd413uQfSndcM4MZVrUixY5okUCzKOIwSRSeVwI7mCMNxYOx2ye+spMsu4xEHTw7iyvCsgWKpPkqVUIBOMZJ64fLCepIfx+tqDzvTuoYggvEmgo8C5iYmCaAWEG1qxcaHn0Bb3zp9aHVFZHXmozj6sTJ89RPaZLSquha1wbDtI1XOzqGYmjXAKFCXLy4ix7zLFJfQFK5De0wWKP2BLh2dGs4gQeqluQIujhcwPpPHbDKN1qZGs2TXyPyWFU6RhanA/55IjheKlljuqouaDVc/Znmkdsj6ZPzO8tsjO9HL/NcgHdtItTQb2G7EMw1MyfGZ4xEe3W7G058llv3cbBqvvnMS/+m7b9leWdIEEe8QuMsVi9YHSxDUdiWawdYIu6IVRDUitXVoDAdtgLOtvRVNW/ci3NYBXDiE8qHvYv74a6gePoPEUgFbervx5OOP4yu//RX8zu/+Hj5HwLRnzx40NkYwNzeLo0eP4Qc/+AG+8Y1v4Jvf/CZ+9KMf4fDhw+i/cgUlxqO5uQWbNm/Bk08+iS984Qv47a/8Nj774mexZ+8egpxeAibX1j9OKjIeVwcGMTo2gcmpSQIn9kXxkFmy1BpCZY3ILwIdfiWcVUzWh9ISCuWK9Xd9zSE8tbGJwEkm3ENmvl08WV847mifePVZvwIEei7QAdt3blVTyOS9MQIzDabrvbH0vFnw6xYwZd/Kakhy/vrO6xI+Ved+1IzcerCLBqAoH1CsnCdflWVqqe01VFfZnmDtUfJUyhhKT3Fp0Qxp1LPv2NzWwrSSJ/Mbwaca5rX6RvFcxyNcQPq1a/5ZbnrPPm1nAMrPDM08CTyF6CjjW0TvV9J6C2OkpEjVEhrpJDiWeX9qoQqzlLayFDiDTIdmorRmyoSTuyAve25BzET+WsPQCZ10XsPsfON1ATSTqWh2Sup9HcFqrA5R8A1rpCaAETbGSTaU+UA11rc3YnVLBF1NFDTYKahTzxXLFIzmMZsqmJqPNutt0iLPGgoDDGM5Tr+wkLyILZ/yRy1b5LV0dXDmfE/1+Fb+6jnf08yTjfzVkmHrWo/qGS+tfdKslOeR753RdRfO+xtu3eLGL6Ab/eT1dbd0ofhphqSulvFlnNmI2bJNBU4N4F6TytY3VXzk1AC+8eMjeP34ZVPnbK9qwI6qRjwQiKNZa5MseP0o713+89f+vAuXle7U5ASKDAReVQixbofpNEuVWKhGG0FV1zzB+UItYouaawJKgSXkAgQ+SyUUFgmYlnJmujy7kEZycRbT85OYzE2yvpVs1PWaCp8vdPuVgAIkGbzAU4mMUQO3a7ubsKotbgBKgErxsx/FVQnjp3aPZO2U/yvlnA8jf52TzUDJEzpdy/nk3b4lidFK4NVswTFZPjzeb2sJNCujmZvVHQlWAY2U0Q/Fi2VlTFvCE2/4qf7AAO4BLYer3pTkN8mbSC8yE1ZGxR+JC1FojzD/NXOo+A9OJJHMFM3iWmdrI9Z1Ndm5Azy3R344Fj8Kusqzjqaoba+gEUKz1kcgbdbwPCCluqMRaz8NK+Oqm1Klq4/EkEmlMDk+Zh1rrLUNmx96Eu19a/WSe/dekAK/wemgBMm4RH0oarNQxeQMasm/NGurUdFkroyZfNlYogxLSCVH6qkSpGW0QEL+G/1J/PTCLIanZc2PQJKAQOvrlO7WRCNaO1sUkoEC5d9d0U1ZoRueZ3fr56dJirN4sE6VUUoOnfE7MRI6WwOnd+RcxXPaDJph0uCCBukMKMnxe/KbKqlBCVAtZ7SO+t5d3ZIUvt6XY7uZnpzDt3/yHn7w+hGcuThkxlvM6i4rgdaiasBAoKSBfLGxPoSWYAS9IfbV4RhBtjOgUkN/ahiPagqDVRQMG+az6KouYgt5zCO7tuGZxx7GM089iUceeQQCQFKVm5icxPHjx3Ho0CG8a+5dAqijuHTpEmZnZ60tSeVuw4YNeOihh/H888/jyaeewsMPP4zdu3dj48ZN6OjoQCgURkODNi51AzAfNxXZTsbGxjEwNIRBukaWSZfAY6QB0XqWh9cB+3LZrwypzpLEY7XZdmesDr1NDeihSxA8avbN1vroJf7YFhyqayvIfyan3NGMi+2BpW9Z3zUTNZdbMLlP17aujDKVWQXltZswuF/y9VpclG5ZIhyaK9oMvWbNWigHrm8NYXt3o5m539IZwTpeS51RYFsgKz+/wPcJsphPecoU6lsKlC+mZJ0vVyCILCKt9VLz88ybBXuu9qieUP2m+ia1E546vRrGwwdY+lMb/6i5pe9X+nEr/xyA8kjoT3wqQr4kIGWFfp/ScuL4I3Aky3xN1Yu2D9RMpQaTCzUYpWApilUv2V5RDbayXXSrrLg1ffCbrjBvfEN5ppEYqffJyeCdQtXoBPGTgasSO9gkHwzmCaLmte+eW3zY0xI2dT6NTMtC1Fy2hJFpCrsUWuJkUhJmNOIlq1wsqjsn/xt1RBLcFDGTInWPPxSE3GghnY7qrOyoZ7xgY9fUpIEnHyjxlkYBq8JkoGwc5q98cAfn98pzki8U+7eNbnjntsjzR2R+kixcP748SgDSTvKjY3O41D+BS1cnMDg2axYRtflxlUDgDczutsgP2wvXiIGr49fI5sxMBt974yT+8pXDuDqVRGOgFvsDCewOxNAZqDcVPGW/apF96v36f/6VO/o/SqdU8FhsnhPzCBNEtZVrTL2vo1yLBAGUwFWI94M6LmoNB/ODyZyvlG3NVHopjdRCCtliDkuUGJygQGHcWwO1crpczGmJlVpqXEUyNFWc1Z1N6CGo13oZqSk4Bubet5jzXCNldmUX3sPld647Xa4TpqanqMrp2u5du/ZpxelNpDqsGaZ8qYyLQzM40T9uhhtibDvbVjs1OZEYrkjqMRqkUOdVIhNXhyVn9GEB3QNy+ewHouONAd54zy8XBxL1194ctQ1tr47P2ii5LPJphlDrp9TZ6L07JalmaMZb66LkV0ssZCBKBhWURynyJK0l0gLhulpZC3W89sbYq23Jul59KILkXBJTE2OW5nhbBzY//BTa/DVQ3uv3iq7lkkhXFdsTSWBuPs86LxPnpRwqsmTGx1LJ0QJv7dmi2SgJRo3kybIypU2AZ7NlfPv4JH5yZsZmrNRXar2Z9Pu1V1BPZzO29HWShZI/3pQJH5XooXl6zz3+RMi1bQk+zBv+qfyNt/GeASXj1d5R1+pnCFrdhsQ88lptWrxBoMq0HASe9J4F4Pz/0OzxK4T6Poa/WFrAkdNX8e+//lMcOHrRBoe08avWrTRHZfSpGvMaZKvW5uIhJCIRtEajaAuG0BQKoiESQgPBQ7Q5hpb2dvR092BNWxO2drdi355dpvL25DPP4ZHHH8f6DRvR2dWFUDiE999/32aXXnnlB3jrrbdw7sw5gqY51LNurlmzBrt2aR3Ugwa4HnvsMTzx5BPYu2+frWXqoh8yBCEVv0+DNGCSTqVxZWAA586ftzVRnY0hdJHfxDQDy4Je/rOy8DOdZHXAnf6yUj1lt0bKPsYbgqybrEsGtNmRi4f45Cf1xuTeKvlS19Osd5k8Ok2+Iv7dwHqtvbUUjuqhAahl/++HTLwWB3WTAjZS3ZMatEzTa0ZuG8HT1q4oNraHba1cC9uU2pf2BhMQFY+dyBQwns4SMOUQ8ur0LPlpqkjwRJcplZCjvJEnkMqxr8mzjWrDXc1uFQiqigvsr3lU/y2NCdVPxcWBTZKrhI410CmudktHe/LhdDvvVH91BYDSB2JJjRToJeivqBP3HV3LCDdlqti2EEDFqinoVdWiRNFydiGAyXK1GZcQuJKan2ve7jv/3Dzyzm6k64Q/klvU7sRe55Rj7uzaWzeT8lJODU6ovYGleSW3hIs5qY+4NSrdTWG0kRk1EyzpPS0s1A7PEuwmZjO28Lm7NU5BhgILG5n1BfxuOWQvUuqwPiwuNuJnnZZ715CePNI9dVgUHExtQmhaTtdsHOY0Nan3LF/431CF6hiZJxmLv6maPPPDl7eilXHUmZybmfBueGSnK66vJz1gSVsZ8NSTqK/3QiG69MiQx/hMGm8euYS//NFh/Lu/eRtf/8lRXBiaZCdUje3rO1EbbpCum/v0dskLzI+Hpc1PC/NmhGDttQPn8cqBMzh6ccTyd111BJ8JtGIrpJvOeqDv6Xjqeed+fbp25b9Bpw+9q5WkbFikM0DFi9hCNbpKNdhYqLO1U+2s/5EKy47fm+OfrO5ppEyzCVL1U9mpY5aFNavzyyXngtV6ERmQkDEGMSpZe+ug4B5hxylArzVU9p0lSsIODy57XHz5s6SOgCeu3N09xd0c31+ioCqn6+XnvE88aMfbJwlrqspVGGX5a1PaVFbGNGBAQGbYhfOtjRXmbZBClu20sfVM2g1WaC3YsnU5i8zHRTf77af/1qF6D42U2RVbsKt1O5rbltre6o64zT61JyL2ljqVOyX/C4FMDdys6Upg29o2bFnTZp3l8GQaBebdAuu2VNfUKWo/FwPf3rdGDFsASns1pdNpzExOMPpVSLR3GYBq7e0zcH6dBHIPaGUu+WRB8CeUaEEV4zR75Rzms2mEKRyrSspIykSqZOsRtMBbgn53vI6d9iKOjWTwo5MzOD2YQ5g8MhaupcBQY+1hJplDrDGMBAXquARr8ZS7TY/faPTjVQTzif7dmB575+ab9x1ZkiS9qE8xMOQ1ZqbJ0qZn6lP0TMDJnPo3x6+M+LyqoRZVwToEZCVR3/i0Mg/891fSMkMhERCVWG/fOz2AH719Aj995zjGJmfRGK7Hl/d24J8/uQp7++K20F8L42ez8wya/XWoHsF4GCWGnQ+Sd0aCaOrswNbt2wzovPTSi/j13/gNvPSFL2D3nr3o6+tDY+P165Dy+bwBqLNnz1pb0MBBmOBs06ZNZk78xRdfNNPiO3bswNq1a9Ha2mozVvcLlSnM5vJZXLh4yWbQqtmLtRBAdVNmSbBcyAl4rwq1TLM/OGW19loWuPOV179EpLqqsSjf3U4T95N7qyTre/VRmmkKkodrwEoW+nRvV0+UYMStM73vsktla87JMdKiUFy1v9cGOu0NJqCkSQPNHKm/0CCexKx68gBZOhVgFI/VNhl5gqNm8s3GYAMilEGk0WJbt0jFmrxXIEqgaraQtxmqCYKuKa0R1BYbmq0qlgxsaSarRBnFn61S/64iWh4MVqGR7Nd+JGu4e7Zu285uJveGo+X27PlZ/ZW1MQNQui0+I8EixgTIoMT9TBICTRhT8hhxd80KyQxZVV1GPcWl4XINZhZrzEofk4R6PtP+UREe3eg/81R++Tn0IUnWO3psIfFE1VpjruoK9Lmc/7lNZevKv+GRCyaAEPM2SjdeqmCkWGHFWECJEYmyg9CIZ4THliiBVLQeM5kSxmbd3iMa+dUIsEwNy0KfjrJw5Xm7TDcEezPxBUWxinEwNQk5FTwrnqsYSqxe4EENWJ2V12B01LvVbPRVjezQIuzQtGCO78hPvatKpoWCBhbZWZrlJC2yViEIZMkf5xXdrQSD5VduJn2jg47ym/Gzzlezcup4+UxWDF9/7wL+8ocETd94G99+/QSOnhvG0EQSbU1R/O5L+/D8Q5vQEo86Ru81rDsii4f7M1Ie0ZsFMoO3jlzGv/n6mzh4ftD83leVwONVzVhbofBu3Y5L8zXWyA+V7x/ZubzxSUyhhoUSWSTTYltYW6zDeoKqNcVadJUpAC4EkCoXkV1a0Ke2ka5T4VsRL5LKU0xIZqZltECGBppi7DSjDSZ4hFlfNQulaXX3hYuH6oNrCv5dj3SfRbbS2T0efFCqe1rzJGd+3CEpDVJ3XdJ6LOZ5joLuGOuFNr0+cWkcRy6M4a0TA/jJe5fx0/cv48CpQRy/NIFUroT13S1oI/hQc3Ap+WRJIX5wqF6ZWGNzTot21elqbdeWvjaz2Cfw5PbnuiHv74a8yMjSVpRgSmqDmo2SUQ6ZY5dKnoRMm70kP3KjgF558qe6th7VDWGkUinMTk2yw61BU0cPNj/yNAHUKlMPvSfx/EXEINTeGxrjth5n+soFlHMZG4xa0gABC1yDA9qnb3CuiIEZ594bTuPgYBrHBtK2mfS+vhie29qMz+5qIVurxhmCq2HylrlkBhvXdKCzq8Xx0ruiFaWvdsj2kMrkzFiBhKla8VLxfJW9n2fe6/c9KbqMt4GoOvJqqedpgI7pMrCkP6VF58bT+Q5BqqnryfmzTsoXn/SBfeS5FY+uI/898ihpIPz//vo12+9pdCpp6lgvbW/FF3e14smNCezqjpga588vJzE8W9DyXiQScWxYvx5PEOh84YtfxJd/88v4whc+j8cffxw7tm+32aFoY6MX2K2ptrbWgNWWLVvQ3d1t6ndJtomJiQlcvHDB1jxJre/cuXOYnJxgH7poAxL6TmqynwapXc7MzODkyZN4++238cYbb+Dw+0dNDVHWKuPkB2ubI2ihPCLVR7/lq2/TLLbK1PF/r6565PqFv9vOqq2dACHKUK0R9stxAZEQ62TQ7t1Ilove95+Wc5K2Stq/yfZr93Xmk97xn18j9RM2c0e5SPKh1P4y3kSBBgF7m2Jo1CAufbL6w0xyfyLPP/6L9YlXC2QVyctzpXn6VcJcvuhAVkYgK+dUAgm05vIFgjDNaJVtxkrfO98Ud6+uiu/Ie/fDZ9eHrNrsXS7TdSp8Yvl6HvNmoOTP/Uouaa4gXTwpSPBYzWuth2oIyAFZttTRxWqkKESWeC6DE1G6GkqXdXzOpBpotMVrbOg6d9fOCZBJPdB/T+Es0J9ipRpJSncpgjNVHj135E4sbsv3rif5q/VmQXqo9WbD+UWM0uVYmfRJc6QesRCFFI248Yb64ul0ATMEUXOpnKVai8818i+njtVe1AORf/wgsngx3/QNXcBLrI36WcdGp2uNGLITs45MgEmzTOrQQjwGda5najJ8V/4w3LlkHucuTxC0HMfLb53G4bODOHlxBJevTmB6Jm2zQqpoEu6q1Rmyc6D07cAP88JAkVeBLU1ySp86EIsLO1E5LZhl48kX5jE1m8G5i6M4cOQSXj14Ht9juD94+zR+9t5FHDk/jCQFvUQshKf3bcA/eH4XPvvoFqzrabXGbLz9bojRWiadN9SZOdyXXz+Fb/70ON4+1U/hrIw1NRE8QgC1M9CIsEFuve8+1q9z/OO9Gx1/7tCZt+5Ip6TplCWFBjYOmUeXEQqtkWpdJFjSDO1CAbNL86zTFMJZDjJWcuNiZIuLl08apS+XyzaDJ0MFEtRlAtsAFMvOLQd34S53kiw+m3USuepyXQeqc3N6j+1SM1WmcWjf6aO7IRcPGWhoTYQRI9DT6Fc6V7RZqTHWGQFqzaRMs86Koa/upPC0vtOs3MkqpoCA/LjrKNwFqT4q5jYiJse2YnHwro1uKGsJOcp7zRTJMl+IfEOLk93Mk31tr94pLX9Fb0wwYrgaEJFRGwHnocmUzd5pPZSAk9UdtlU/RPtecWMbr6prYPtIIjkzjbqGEIHTamx88Ak0d3d9YgDK4qQ0sK6a1cFSAcU8O9rRIVMvlAVDzcbKXLsWRicLCxhOztsC6avTBYwmS2aG+Lf3d+BLu9uwt7fRZt/G2M5HmQ+TM1nEItLzb0BTnK29od541J2QX2L2W19rJsC/8+p7+LNvv4n3jl/CBAX+RGPYAKxtzCr++Ank3b0hL56qv+pMVVd8J/7vgyo6W2drAItp5LkBJ33Df0c6WXHtXX4gqc9g8O+dvIxv/fhdfO+1wxgcGqPAWo/PbG3B7z7UaeUZD7OuRmsxn1/AD07NmMU1Wc6NqlwbI2Ztz/Zm45/qkmaIGoJBA0O/iNRGQ6EQ2tvbzcnintT2dIwnEuStJUxNTWFkZBiXLl3GubNncfr0aZuxukCANTg4aM9loW+BQqPIX394L0htUDNjw8PDFqYA3YEDB3Dg5z/HwYMHbdbpypUrGBubQI58VJo0Wvu0oTmKDvYBYtaO6zoSvxI30J9awUeqpR/28YeV+ydJt4qjH7cbnqkJXCO3tYbU+aKUqxLse2S5z5/Fu5/I9U860a+Ln/tdMWjmueufO/JriAEp+jGdpfxGZyp6C2UDQwI/mmVKFUp2rfFttTW9r3ySMQr1Q37+qJ+TErhmusrk31qTJdU+2RIQMCuWF031T2FkBbTYztIEUwJUqYKvMlhCdn7e3pehGL8/8sO1iQDvXEefCKASBFC6oQ5XH2gNlDO5LX4l/nw/kh8td+Svlyi/8MKUQLprFsywxPhCNSYXNRtFpszrAiWzlByltDTvyQx6hgJmlvdkAl0uTUFTAGmuUmMm0sf5/ehCDUbK1RjmcbBci4FyDab4vQBbvFqhOkin3w8T/PSOXuhoqEInUV56EZgpLmKQHXSGHXeQnYZGNrXIsCVKoShYx868TBBF4W8qhWx+3gQAjUaGyMDMvKknuNwWsRXoXfera5Yzy9ysGqnjkjDsgSddVxl44rlMlPOoa+vYVgRoahmsdFpvdPrSGP7iB+/hGz89hoOnBvDu6QGcuDCCS8PTFFiTNhMwRiFWM0Vzs1lkUnljyEU2mHJpAYvzLDc2Ao3ALbDyS2jX8zTfm53JYJyC7yD9Otc/juPnR3Ho5FUDTN/+2Qm8/PYZHOC1BBoJ9etXtWLfll48s38Dfv+l/fjc49vQ0ULBh41weVHzndLKjGa+y48s43bwxFX8L994G68fvWSC2LqqCB4MxLGd4Kk9IFUMB/KNVF91bgf93OzUUO/UmZ8e6VLXqosKV0xGyWXK0ci6XctebWypiJlKCbnKopWpdt93zEKdsp85zm8xj/lS2VQ5xLTqCbh62+OmxuEAlGo+31WgPln4vK9skvPiY6945xY/77mOpurnv/MRSMUroywtsSA6myPoam00wV+zKPEohVzGu5Odf18Hy2htO55/YD0e2b6K94NMi7536b8uPR8TmbDB8hBwqmJhyZLhtWt3dFmyIjbeiX9H/Nv0wOV4rjx0z5a/uG1a/oL+GPGGNRc6AWfxpyHyoom5HArsmPSC1tBpLZRAlN+5WY2QwFlVawAqPTeHUCyBjrUbsW7PQ0i0d9iMpgLSJx+nc6STalTYPnVvZnIc54+9T74yY080Aqz9XCRYq5MfTclkOfmPrU+o2GzFVx7owGPr47YgOkReKEuqE8kirk5kMZPKmXC7tredAnfYZdi1wG+brNyYn7KY+vXvv4M/+9brePu98+gfmiK/l8GXWgNStsm6fXDnYXy65MVXAoZ4KNNkA2QCSzxa3+OBJl/ldzmFfp0ULd/8ANK3bMxlgmPl3V++/HP81ctvsw+Zxqp4HX5tZyu+SDD89MYmRFmesoYm/jhIwPzySfZXcyXL61CYeV1Xh+mpSVy5dAnnz53F5cuXCCZGMTU5YcYfBGwEglSfjV96QteNpHsyEd7Z2WmzUTt37jSDEbpOEEgJlM2Tx87IjPnQIMHTRZsBOkMwdfXqVQKsEUxOTJibmpy0GaJUOsU+Mk/+XLK+R7zLj8MHkfiE1Ao1eDA6OopLTM/JEycMLL315ht4/fWf4SAB1AneG2KYKYIr1W2pfReKBVtfLLP/m1pj6IgGmWsMT7/iE/TfQKb3p4E1d8c91NXfZWdkJ+5K5SVWIbU3DS7bPTo91dEn+/5TzD+Rlahd6Gxl7BTXlW+K9M71pHfq2K4FwIfJN8czJbK5Rcq+8zzP4uos5Tv2FROZHGbyMihRQpIgRy7N+m3qeuxzBIx8dT3r6+ifZpIkvwhoWR9EZ/0i3xG4stkqginNVkn1T34KQOmoe5rJ0hor+V3y1lj5YEyzXcvhWUqYtm8+v3o5BxSQEtVCWa+tnse6KjMmocBFygiXQaLlz+47UgwF/pSeywQ6hwv1eCNfj4vztbbvTgOlkSClksYaIEF+HQuUEcGizSKp6kqvU3NB82Sluao6ZFGDFIX6Ipmr+U1XH1hCjH701i7guXARW+o1iu+PtHxY3vjPiKSZ10V+MFxYws+myvj/9M/jSr6CllAdntjajsc2t9lMVJrg6cxICicGZnFqcBZ5goyORBSff3IbPvPQJmzq60AnQYFGJSW8+ILfSlKjE6miifzre0Lyk2kxps3TgdFZ/PF3DuCHB87hyuiMbZ4pNRklXXVaFVzqhxop13qTNqalr7MZfV3NJuQ2x8K2BkW6sNITT+eLZqZZajJSv7hC/ycJvAr0V4v/pXIjwVF9cZ3NOESxgcDpkR2r8QyF4rVdLRQ2QjZyYRH8qOT5oXIOsFPNETz9zY+P4LtvnsSBMwNI8bqjtgHPoBlPowUh1h/L7hXfXaMbCmYF3arz/UjkNXwFVc+anq4s4EBlFu8jhYvIARQEtVBaqlgC5wrer0rGKtmgksk0O9IMAVkFq7ua8IXHNmPHunablQgy76+p/31cdEN+LVfk2wtXM03GSNmGZMZaCZSqXz3jrqOE5k+aqshwDCSJeayglTHxU+mTkr/I6iwVxxvb9kelX+Sf2q5UIl8/2o83j1/FiUtjbIOLaEnEbJ+oSJjC1DI/oGc1dVioDmKCwuYkXdvqddjy6DN49Df+AKu2bCYgX7B2/rGTl66aWrXZWQyfPYEjP3kZh773dSzkM1jdEcOX9riZpdJCBe9fTeFvj05gnCDKr9faKPM/e6wLz25qRmeiAWEC9MnMPP7tG0P484OjGJ/LY/vGXvxv/vHn8NSDW7Gqo4lAgB0NO+DlAr2dclJcCaAqpTK+/9N38a0fHcLrB8/Yxutaa/Wl5/fjX3z1M9i4tpPCfdB9ow7PeiAFwJy3cFgGywXpZcAyX/Gub0Uf8sjRjX66w6dOFh0/MswL8Xy6945dxl+/cgg/euMIrvYPoa+5AS9sa8W/eLIHG9vCNnotuVXH3PwS3jg/h//Ldwlcxopoak6gffVatHX3ANlZLKVn2fgWGJaAkryvsRko7c2kTWt37tqDTZs287wLTQREDQ0sn5vyx8/g6x9oralm+HNa3zE7g3Pnz+H48WMEUKcwMjziJvDVtnjU7FO91ozQadPd1pYWUw1cs3atxaOtvR0tzc22J1SNND1WkMKQ6qBmtt579z2cOXMGMwwvLwMrFBg1QGtxY1jV/FZrGGvrtT4WBG1TGBocRCGXQ0e4Dl/Z2Yt9PU3KDiObDeBFuSJldc0OSJ3fXcv5NfSO6JYfeDf9TurTplvE8da81L/wj3rpg9PgP1n24tNO7i3SuUwr4uazmeXi8W6oV1A/m6Fc+5Oz03h/IGnLU+rqapGIhvms2gxb6W3fD70v+U0TBfU8xoNBNIdCaIuEzahLtL4eYbaDEOuq9l4VgLLeh2G71uIR/dOVDZ7btQOr7hXVVn0lEkh0IEyYSGHL3xDjGCFfVngyw04A1WdByMkPrWIIkuck6gLo44kMSjgA5Yt97l0vxPuSJOy5THBgaHKhCq/kQng734Dxcg2KrM11rNma/emlC1fKqF6SKUXpZfIDZRqFfJkkDxIoRegaAwtopKQjK38CT1IV1JoqWaKJ837IaymWU37gtyQ/3zyE7F3KoMQPJ8r4Md17yUXEGoPYuSqGxze3o68lgmxxARfHMzh8aQrnR1OYzZYINELYvbELX3xqJx7Y2ouOFpk6D5rakpWRHxRpZemtvH9PaDm9POH/PAUibWB6fmASB0724+DpARw7P4yJqTTKhXm2Br5EcGQ6/ayU2oFawndDPSt/ra41isA0MH8kWGl0wqZiKbRJzSbLo0pYswlNUTai5kZs6G3B5tXt2Njbhu62OBojWqMTpEDn5YdG4lSPlfblFn23xPjXs5Gwfly5MIrX372Ir//0GN49N4gsO6b1lRCer27DpkAYbXDWiZbFQ8si/hh58fCitZKWwdNHjusKUn5aYAQNbOl5to4zyOJoJYn36ArsY5vIlKKRiG2Uqpj6YNziw9NUKoO5VMoE6O62Rnz56W3Yta4DUamc0smggWLuvvPT+dFJwau9yF957eenx/5uyr8bSd8bX/DywPfHPdN9nvBat/w03ysSP/A70pWkew48Sci1O8v37Zof+ulTeuWPVBxFFl3+aMZOQErnd0/mG3+d334X8kGkNqsRutNXJtm2B/Hq+5dtLZQ6v+ZEIxIUJFVWGqnTUaZ7Ckzn5Pik7Xmzesde7HzqBez5zBfRvnadA1ASRj3/PzZSvjI+daFajF+5ijf+8o9w4q2fYmrgMh5dHcLndndicwfTQKFQdUTA6MxYFj87N4t3LrKTZzlpcXRXrA6Pr4/jq/vbsbOnkXW+GmdG8/jJmVn8ydsD6E+WsWNtF77yuUfxz776POJNUQegVK+UxX6h3oqWC5IvimeR/2VzBRw5dQX/jz96GT89eMqsYbYkoti5uRdfeO4BvPDEbqzrbQfCITLfMisEwzJA6srTle/KI8lO/ecraPnWym+975bbBa+XK7T3bPn60yUzIc24G78iuC2kCzh6cRzfJgD95vffxNjELFbFa/Evn+rFr+1osxnFIMtPfUxdbRVKpUX87GIa3z85he8eHsZUdRPadu5H0+4n0LhhJwIL81hMz6CSnkJlbhyYm0AlM4tAMYvacp4yAWWBBgpzBDThSCNaWlvR3dONtaznvavXmGGIWCLONnQ9oLmRNJOlmaajR47g0MEDuHDuLKYIeAJCKXVBVMJxNsR6dUGoms+jer5AmUQWMWvRIPPm5ONBOoG35pZW7HvgAWzcuNEMWwwMDODNt97GEI+aeZ2dnUaOYEhm+YOxZjT1rke8ezUa27ttA+z6cMTWMWrgQZobg+dO4sSbr+LCscOoTk7g9/euxsN9bVY9lO1qO5IZBaJkDECQSbVR4GmecpYA1rU+8DZJHpPkt6MVPizXy0+JbpEUywvvz4RwFlQV/258VTxSMFPrWE1DhNf2jv8i/bmRt98nTc3RctxWRPgD6do7AkKyxPcqAdR7/UnMZQvYtLYbv/HCg1jd02Yzp+NTcxgcnTa15ZnZtK0DzZAXlkpuvVRDrVvCIvlR63Plp4COQJRATiKoDY1l4ERm9uvN0p8AkICQL0souqqbNqtEZ+MGlul+SlwfJtJB5eiwgfxgeV6bgdJLrvDktA5qQ6TagJQ8F7nK67/hfXYfkmLn/2oNU5k5dGmhFkeK9Xgr14Ar87WQCN5YE0B7HflsZQH1rMYxMr9E9SKaqytoqlkyF+E9OakECiQJNGmtlCN3LFeqvIxfkTMu+FuQnvIhW4UKRK9pGVGRyG20WMF3x8r4kwEyT57HI/V4kgBqz5pmtMaC7BuXMDiVxfGBGZwcnMP4XI4Msg57Nq+y2ZbHdq0lkGi1BfBhmezVkJoXD18otEsvrveMvDB0ojpia6tYURcLJVwdncWloSlcpBufSmGawEobdM6xMUgVUTNIZuefQoFUH8RI5J32IlL81SAEgGSoQKAoLos/snjFo9beyBR5E4GkrBN2t8VsJs4s6ylzlWYJLiocv4DukFbKMyJ/cXOZALZ/cMpMlX/nrVM4MjiKxWwZD9Q24+HqBPYjhnCgBiXWK5locG3IMX371clymfiBOLIrL/53F+ubyYXAX9Zd1QWpqcgu3Th/jyOFn1SmMFO1gFgdmQ4F4Maos+C2XG+MiVSQY7mlCaJm2eGqLF7YvwG71neYilxLLGzrcPSqytEP9aOQD27KmkKnE0ATw9QskvL0bkNw6fGJaXT/95z8+rPMMjzStcBTtbLJnjEtUt3TfV3TqV74sbRbKjveMFVH5Qvv6r4/E3VjR3s7pGwwVSOea/TbK27SB3umgQ+pOk3MZvH++VH81WsnMDCRJIAKoaUpRuE+bn6qfBhVCk0VsygqdaNsJoOtjz2DfQRPGx96Ek1dPWz7ZZcSS7NL6z0lz1Mrch5ryTMvH3sff/t//9e4cvwwog3V+K19bfjqg52mlqfXNJimDSEV7+NDGbxNAHV4MIPB2YKla21LEM9uasKL25vN8ECkXlbbSvjz9ybxo9NTuDA8h62bVuP3f/0JfPaJndiwqdfxIILFDwdQcoyBIiFShWDHn5vL4CfvnMCP3zqGnx08jf6hCZsl2Lm5D4/u24Qdm/qwmQLIut4OdJAXVoXrnR8+/1PB2tF5a3RjpRTdeMtVEDodFS+e6578ln9lcje2RcvbaMdRYQAA//RJREFUT5lc3WW7EI8m/9Fg26ET/fiL776DNw+dxuDQCFY31eO5ra3454+vwu7VjQQNqnn6sML+phojyRL+p58N4TtHxiHz9LXr9qDrpd9HePN+1LWtku+oELBUCmkglwKyc0A+g0opS6f7OSzlkryXQqCQRRBlNBKgtZM3trNtaK1TpDGOUCSCoDZ2Zj8tIxHiRwtSGSoWkc9mkU2lkEzOYXRyBsMzKaTKFRRrg0BjCwLRJgSCMVRqCPSZ6EC5ADCsJcZHYS8R0FXyaYsPyiWEKUyuX7cWXV2dxNhhTIyPmapeMpk09dpIawcSnavoehHrWIVIexfCze0IxZts5klWNG3zY40Z0o1d7seZt1/DO9/7JubOHsZXd/fhsbUdnhVOVxHURjTrtEDZasGDTAJQpQoBlArqduuLXrV3mfM8yuiUE2hl+MXvV1mCOtyun/eKluN2MzEn7E8qZYqvi7H/sn90NU9pUA6ZE5CS89vmysOKsPT4bvj9PSGGvRy0d2Ip5L8vL+j35ujpjp5oM+Jq5OeX8BoB1LtX5jCdymPfjvX4V//wRTy4e4NpESXTeWuDc6ks0h54ShNopTIFzKUpQ0oOSeW8ZyXKkwW2eUr2DELgqpFtK0YX0YAGeWhQgwu830D5QSBLYErHIO/JNdQIXEm+ULm54USVjdJkZXNjfSMRQK3xTr0DaYklIytx6yPaDFZTWO7+tTfub/ILzsQrL6X1lEomFmvwk2wDjhJIDRNQybCEdkTW+9GqJfTVLWJ17QJW1Sygk66Zzs04wQw/kHegjllp/QjPVf3lu/PBAw88s5s62MWtiNXNHvJFr6HIf+mFvjOzgD8bLOOtqTJGSkBvSwQ7exN4eGMrOhNkxxRcBgiiBKBODSUxOJ01U7prupvx2Yc2Y9/WXmxe04HejgSapbYmtG1MTXHzIuTF757RB3hrQqo6MzmeLhXmTRXv8vAUhsbnMDWbQypXREGGCZguv3IqvurMVNlDZP6NFMoTkQa0NkfR3tqInrYEohTe+ZICsW+IU1RxeUqJlM6v4HrmstiL5B3SyjI0YEi/5ik0HDs9jO+/fgrff/cMjl4aQQOFjL11CfxeYBV2QQYjKGTy5SwjVvRAlBqiouKYpTuKXK3xzx35R9Hdxfxm8v1Rmlgi1rFp7dNJZPBtQqkRxjRcVYumRAxN8SjfZ51WRPi+/205X2IHn8dkOo1qIv8d7Dh3E0Dt2tCBrpaYGTFQ+fmM9KOSwpXanTaJ1ZqbpmgYHU0RxCL1xOjV9sx/734l5bffH4p0rnVOTm3P1Qn9VLMO657SsjI9Kz51+cHCW1Qe24v83hzvkYmsrK+/iNR01OZK807VRrO/xisswA/2SO9osCNLAVUbFf/Ry4dxaXjWBjYMQNG5zZgdgCpSiE8WFsyEealYwL4XfwMPfu4r6N2yE5GmFvql/aRWpvLjIbVfCfsK6/zBt/CN/+H/jNn+M1i/qg1f3tOGL+xqRSKk2XvhAgegtMGlVLfHUvN4+cQU3rhAvpUpmopfuK4GLxFA/aNHOrG3j22ewOzC7CIB1Az+6PVLGJotmmryP/7Np/H7X3oC7c0JVGk2XLNDH5ReMQaRqZbwHVUWFZQKlnz03PkB/MV33sSBI+dxZXASY9NJawNSFdy1eTWeeXg7wVQvunmtASepNNdTSFBbMQt+AkPyz4r3g/Jc4fHAOCq/5glwtY9aab5sW2lobarqTS0Fkea4DCsQrH0C5feLyRJl6ZshuD9w8gq+/9P38Y2X38T0xBwaExH8JoHyb+3twD6WV1u03gZiNKosHjzEMj5wJY1/8+oV/PxSChHympaHPoPO3/iXqGvtNm2I5a06loGky0tLPe8F6F8VwVV1dhqBuVEsTI9ifnoMi7NjWEpPAx6oqVoq22BQJBwxEKXNmpXH6gu1bUmZ5R2oa0BVYzOqmrpQTfBW1daHSvsaIJJgUJJGpC/k1Y/FBYabQSDDcGdGbHZsaZZuZghLc2MoZ5NYKGnPsyrU0t9IYxTBxgTCBE+tazejfcM2tK3fgVAi7rpRlSfTK6HRwuC1W9NVjVxyBiMXTuPHf/HvceWtV/BrmzvxKPuBVhm2Yp3w+3Ed55cBFJNtAEpXfiW/PVKpqi+ydSyMj1Sv1c2LX2mjWYvfp0iKn0+Kp4BSLfOpRjCKZbPyuaNrd/y89W9p1s4cZQZfPjDSazd79KnSh0VHMfef+6lY+b4DUIvLAGqKQOiBnRvwX/7jz+GJ/VvQ093q5DvLG34pJ5ImEmWQ0clZDI1NYWR8FuOTSUzNpDE9S0CVzNiSkaLxKvItvq/9CsW3NHOv9YHq4hrrKVMGg2hinZU6YLyhwQBXtL7B+LptzcL2rNkmmWl358JCDhD7qQp8y5uBcpVQD2Rlzqnx9TRUoZXoQWBKHwtYqbr6b9+35EXOy3JX8bwLlcdguQaHCvUEUg04P19n65D0kfJFbEn2IDTSIUt9ndUEVrUEVnULdGX01ZRNZU8qgCoIMSRVdBfkcogrfm9NetOpG7iw5JdY82y5grOZJfyHgXl8a1SbhC1hU2cU/+CR1VjXHrXOUoWqvaNOXJ21dVGXxtNI5udtanL7hk48tW8DHtu5BlvJ1LTxbigo1aoaV/DKgA+L2N2QVXDlgfxWGC5NN5Ee+84u+ceL69+8dqXa5tqNx4QsHOWTu38NErpv9OuuV9D1nt89KUDmYYpC/JuHL5mlv5cPnMFYNoNYTS2+iE68hDY8jARaoH3IliUhRoGMn9elgMAUBTKd02nfe21LK6BVNqZZsf2cbpkOjz7o/p2RA5Wqt4rXGQKobxJAXa0UGPNqJBJRCkZR1jO1BpEfKuNH4UlGPaZmk2RI82iKhbGbdU4GGFZ3xm1jXc0aXj/Dc+ekryXwarpe691efuc8Xnn3IoFTA/Zt7sKXn9qCDT3NtiGy6tO9yplPgmRZr2aBR69u+uufdN/S7W5bPbgV6b6amWadzPiGd12RbO5dfxhZ0fAlvacBjFNXJnUXOwmEZa1Qi8s/jNQXSIhJ8tujF8bwp68cweWROTOa0KqNRQnAJWxpzZzGTrSh8WQqj7mZGQv0sd/8Azz8pd9B66o1aIhEsaT1JL8w1h+dJHQuqlPNpnHu4Jv49r/5v6E0ehG717Xis9ta8NyWZrREpEevwZsq5MtLZiGqyKP48Fx+EadGM/jLQ6M4NZxh/1CNnkQDHljTaJb59L32hjo5nMMfvjGKn52dMi2BVRQGnnl4K/5XX30BO/ZsBHt0jQp4sbqB/GzwjysrhG7yf4F9xOlLQ/jpgZN45Y0jePfEJTOvLv6utaZBCgICNls39GLvtjXYtKbTjFr0dbUhzvZqo3XWeXne3kjGXNnWKchPz2VwaWAcF/pHzV0ZmjBNAs1Wru1tw7/6g5fw4EPbnergL6g3HzuR7yhfR6bSeOv9C/jDP/0B3jt+wauvi2gK1eI/f3oV/uCRLtvcUxuWCiBosC7LKvjHPx/FH78zjMHRWSwEE4jvfASJB55FbM+zqA5FbdPl6wvGp5Xn3nM7ePnBfKmojmdngaHTFEBOozJywa4DBBVsACyPWiAcAxKdQMc659pX816C6apj3RVgo18CbivCc72nu3aymU54rdkwqReeP4ilC4dQnBzGQiGLqupatK7egHUPPonuHQ+gefVGAioZOCIpDI+s77Wza/2z8XS6hVIJc2NDeOU//DucfOVvsJfyyYN9rdgm1fmGOgOlIhuc8QCUaBlAsa+7loJfTApWfGQ6v4T+uQWMzOZs1lprFVc3h1hVmb9+JD8lslJgRAWcaiVsUy5UGv37Jnjzjsku/NN95Y/ApP5W5LKdly3fKPDfKmG3uPVJk0WB6TI2wjhKpVttyYxD8Kb4v723Mq5eoUtuk4wgFb7Xzs0QQM0SQGXx5INb8a//i9/C/h3rEJVVR/lxHU/xaw1ziP6a7MjHyi8D5byW8bEZ8qyRiVm24xkMjU5jeJyAn250cg7JdNZZgib5mhcqHxPF6afKppb3QwRQiWAILZSfm8M8RkJoDkkdMGizWU6W5vt/uwygnJOPzAfjsTKy0FZfhe5gFbR/6uISb5qg/MtJyhyZJJc58zlKqqnFah6rMLZQQ1dtzlnsI0OlJFJmeqUCKIMTQanw0YV5rU1522vcxrwdtUtoJqBK0MUItqTip/xTPt5JPvF1i59m+1ILFfxPl0v4d1dkanGRnXQIz+/oxJaeOJobZb68mh1CxYwnjM3lbTbq3PAcrk5mbGFpd2sjNq5uM9W+J/dssHVBEmw1Qqp9ppYZpSJocV0RU+/Uv6N6YrTilQ8kvfth75lf/JGn5uzuteOtyPfPb4nWcuzk2rOPSG4zNReJm6PCOw3s3NjoTpwbweuHL+I7b53E0atjJnxuQwTP1VAAq7Rih2aeyEAFOzSmr2/ln85cI5e+M9uXdy7W4LNOnZsutB2XDNjItpmBK52LOfB83nu2SGlb71oW8McYAEkzm67MFLYe6NR76OchyY+X6ts5ZPHXlTFcXsoZY3Ame8Oor5dVtRp+tuw5/xkf1jsBqHROJvUrJnj/5lPbzQy4rN65zXU1A+HCuHPSgALbXk0NBsaSeOdoP946OYAT/RNsk0tY25XAbzyxFQ9vW4XOlqiNZmmkyaVK5IfqX99fJLBU7QEoOX/m6U5JM1HaeFjpNbU+D1CJTd9IKid1FNLbVqeXyZfw0yNXcOjMMGYJbjb1tuB3X9htvEOjd8tZeAuSrrlG9C6Nztn33//5WYxMZxyAIngSgFJYEhA0E5XO5tiJTZn6XoiA6enf+xd49Dd/D9GmVrNsVpEA+QmQ4iLBq5BO4uzBN/C9f/s/ID9yCVv7WvD5na14cXurrX+SCWHtwaIWpBkobaSrzj7HowxKnCB40h5Br5+fQ6qwiFUEUf/gATeLtbPLDTycnsjj6++N4U/eGjILqr1sGy8+uQcvPb0Hzz2yAw3NjUSWFMits1hBv6gKq/CUjmLJwM3Y1Jyp8x07fRXHzlwljxrE+EzSAENIM/fRsM1EyYVDDYhSIJCp9Ui4wQbWNEOlATkFZ/uqsB3lWDdSmSIyOac2ozVYWn+QTOcgNdoY/Xzxqd349ef3Y9+2tWhujTMdrMAr+MvHSjcGI+ma/V6J8b4wMIm/evkdfP+nh3F5YAw5xl1W9PRJU7gW//Vn+vBPHutGhOnW7AUo41wYK+G7p1L4wYlRHL46R75ajcb1O9H++X+C8IbdtoeZ6o4BoZsCvxXRX/FcKzvGjUf7aoHtqpgxlT9zuTlU5PSsLoRAJI5AmK6eIFdOxie8tcD2kqRFndgH9sNf90ztjUiIQJY8eXKQIO0UKv3HUBwfwEImZbw00tyGlnVb0LlxB7o3bbM1TvUR1kN5obSZNOr8vYm82wpHYC6XmsMrf/T/xrvf/HP0hALYQ5781Np2m4UqEcTqz6nwSfvC5ZsGCeeX3BWDvJluuinAwe/I0DLkl6fHsniPwnYyN48myjMvbm/B9q6IyUJu1uvjJ2XzrUi8Qn1WXaDGZp5cyVCeYwrMMpygk/JOT7yo+nVJ+aE+3+aceEv3JQlYfin3bkzbJ5PUDyZLh4tlhYB8hsD25xemkWb729yuPawa0BatM75CUdbetXS7r0kOYKWKC/jx6Wm8fzWJLPnZ58gb/8f//e9jw/oethXWxeXMvjHBvK9Hem7OO/dJs1RmKZK8nnKbnK6LpbLxs7lkFpPTKeOd41PJ5WMylTNtLg0g2jon8hXNqGqTY6n96Vyyho7aq0r3qr+0JvE1K2ovLiupzHjXsP3HaumZPWSG3fDOLxe5opRNtEaCHYEgU9erJRiS6h6dZprW0a3n+dq6Mrp4TNQIGLGDYX5oU945Aqxpgi6pBMqk+dX5agzYdTXzLIA4/dYM1Z0ui1bctLWS9qe6mFsyV5CgxYKUtacIBfkWAiitDVKjkgnzRjISWeprVGfIctJGpyNT7Fin0+xIM5hhZUlmC55pVZWnQ92qk1JH4L8r+BuiapfevZXn94SMS9BJeLhd53/D/3tJ5t2Kiu/O+GuZ5RjhKAXFt49exjdfO4aXf34ahy8Noya7iEdqm/Gl6k58Hu3YgihiZJ6OGV6jldFVztfQyYCDrODJNZC1anNdOe0TJXftusauIxU6HXkd9Vwjw9K1nsnKX5DArYH+1cl/FqrCUVosPX7b9WLjfu0JtP9ZijG+jDyPbrRQMz9iIFprJAtTy8RPJICL3LS4zH0umAU7mQS3fcl4LoYjC4peEHdBjDvjIPVTbXz7syP9uDI2R2FWpkUXTHjPUSjVLuWyPCnQprCvqQ4q4LsO/GMlAaYqz/mx9IHUnZC+M17st106XfvuRlJt0MigOvGrzMs3j/fjlUMXbFPhMHnH+p5mbFvTZlsmmHXCDyGpg0mQPtU/ieOXxmw/qEUyxwgF9HBIe+LUW3gWKQqeUkuSqeQy60ww2ogtjzyN9XsfQm19vVdenxQpc1wrmBsfwYV330RyahKBmjqsaw1hS2fE6q3ySLMT0oWvI6+VoK37DTUBWy/VQwEhxnzKUx5OFxdNpa8wT5GRHrdH680EelecLZFhTWXLmMuVzDqfRkWnZlJsU1WIso3ECUS0VvS6UVa/7Lzsu4kUeb5fxfoeiUfQ2d2KLau70NvVgrWryIcofGylW7+6A61NjTagliL/HxqbwbkrIzh7aQTnr4zizKUhnLowhBNnB3Ds7FUcPd1vhirkDutIQHb2wgD6B8cxS+AkAbyvqxUP7FiHzzy+y8DTY/s2I6KRYhPsPyFaWV1U98lvtFfWlDQD3juHr79yEN/5ybs4e3EA7bF6NEeDNjouIVvbgjy5IYGH1sRRX896SQHnzHgZ3z81a2BXg5AsRgTbV6Fxy37E9z+PBp5XyvNeGm9VIB9EjKj1V/yOzow/kKcSsQDRZgSaOxFo6iKq47FtLQIda1HVthqBeDsjEHVgyKuvvh/8MZ+vJ77DMg6oDmmGa+Q8cOZtLJ59B/P9JxEo5RFMtKBl7WZ0bN5lqnqtazahuWc16oIhm/11MzhOyF1JCu36e2rVFWfRj/3A6OXzZoBlvlCwweWNrY2INdQRiLMPpJ++Gpr8kbwiFTz/+qac/IAbMuudLi3hzNQ8To5kMTCRsna4uiVkbTYRqjW57OOk5fjy58Zo+kELJPlqewaW+Fdts1GeKp/d4Z/qLEm/Ohfo0tyUe+5UMvWnK/37/rtc8+jGSHySZGErbaoJsH3yTo5mcbg/idnsPDrJ95ojdYho6xuWnXiipVWfkZRepTtbXsJoah7nRtOYJSOVUZyHdm/Ai0/sRihBUK8BUb73oWRtg85kRNZ/3zHcGvLVYDiIKHlkU2sMbeSPXavasJo8cuOqDjNUoVn59as7zXiFeObWDT3YvLYLG/o60dPZjCbGqV79IVMq8+m2QS95oUytT6azjH8a1Y+tavnaIiMarK6w+Fx8FG0eDAyo05WlOc1IWQesiP8Sk582WYaSqfLFCjtJNv4mgSkCqc0ETXsaytjdUMKO4Dx28Hxr/YLd32BqfFoftYSoJCD+ZxcDBE5V5mYJqDQD1cd3NWOlMO6UmMVkMsBYkZ1vqYKZ+QoKLIcwK2QiUo/OhMxxSyWB/rPiqEI2scK2xYj6Y06ItVFTAikZbDjTP47+kWlTddI9CbxOQGJZMjCFp/xQyVps/Sjz6J+Krnv2K0QuSdcS69dwdSiFfAkDozP49usnbF+rn7x3HkMjs+isDuH5ujb8flUPnkUL1lUIc1gOmh36RaS8vtHpKzk71w9J/pnJfbZKgSkBKIGmeKAWTQEyKUIluQTfitPFeL+RrFozYHo/SGeAioxd4qyAlXPunkCWjg0EYDJ0McXfNFtEJsBuj3VYQFsmcmXVySLmx1ZMjW6JQotGLTUjJJ4l/WKtWWslw5LBD6nFfBQSk5Up0qsEUO+cGrT9htQJayGoQN+wNi5NZm1gQCQVVYE+jWypM1ou0PuMFKtllT2vrA1Meee3QytTZmBpZXJ51GzUStIj8W4Bz8nZDF47fBlf/9kpE0ZaYxE898A6PLqjl2XHmsP3pIpxfSjXk6qAZrAOnB7C0QujtlG1FsLHGqMIaaNRCtt+O1pkeRSKJWTSGX5YjVhrO7Y++jTW7HqAvKeKAty14YY7yIK7JsWqrr6BsuYULr77FqbHJ1Ak7xbo6WsOmuVV8VdtainhTVlhI8sEULLWFiFYj7F+J8J16IgHjU8MzRbM+MBsln0DBYi2xloCLalMayCVPDy/aOuhpFoyNj2Hq8OTtgF4Z2uC72mkli8qU/32dTukjlp1n+1QqWpqjmHDhlV48KEteP6hbRRGNtns0Dbe66PQ0N3RjK6WJnS0xNHcFLWZKK3B0Z5SAnRSRxRIkvqfZhI72+JY1d2CjRQo9tAfra36rZcewVe/8Di+9NkHsaqvnRyGcWU8TOC73Xh/VLJw6Fh3FLZmwy8S5P3knZP4T995C9/8/jtIUrBZ3RbFM1vaWK5BDM0VkJtfRDxYi2c3N2Nfb6OV6/GxIv7Du7N4+eQUzg/PsEyKBFYNaGjtQUNHL2rjraiqIRfW7BOdE2wt9Lsi+5ZxDshYy5JTIwrUNBiANxU9zcRqPaCOBCC3HY7ypJACLr9v4Kly8V0saP1TbRCxVevRvnk3OrbsQXPfegQjjTaIEWpMkFdKS8DxT4V1q/Z3LQ7uTL+yxKez9NQ4sjNTmJmaMiuA27sSZqXS9ssxAOX8lr+aTTE4JUYnT250dlhxQdJ1LQXP6dwCDlxN48pkjvmziC0dYexbHUNHY721Sx+ULX/+cbkPJGk2VbM/VYtwfw5QudknFc+t8nYlGZC6RRuSX8ozpdGnTyStH+T8A+NaoGx6+GoS716aQTJXQkukBtu7o+ikLKrBT/f69SkXn1Db056np8dyuDyeYn2qwSN7NuCZh7Zjx+bVtiZQ5eza+l2QghR/lGDi80gBMvIKXUtGCEeCaCX/7evrwObNfdi7dyMe3buJ8dhoas/byTc3rukytWfxzBaCOq0Lb2tqRAuPslLcQHAV+L0Ht1dW1RI0BItmZU4W5Sx8Lw7sM8wiX6c2fa13AvfHjfg/XvIL5eZELJeX98gfk9Gl1n+ps/TVY3TP3Wf5UGRTXulRbWAJDZSODIwuh3X7pJk++XlwbhGvTJbx/dF5jM5XYV17GLv6mrB3TYsxDW0IJqFR654sJvxXHKVuMpUq4L3Lk6bal8w58+wytdvZEsNmVpjH96zBA1tXmdU0daSRYION4msGyzpC+nWNvAuT1H4FScmSU/p0ZN6qsU0nc/jxO2fxlz88glMDY5hJk3kzH6Wm97uBHjxE2MJuFg1kmsohlb/olmu/7obkjV8hl4vAP1HNcs8UbXuVP06UsSuvuLx3+KeuTExYTiKX/6ZAmoxHvLE0g59hBgeRRIn1V4spZQwgQoFYfawLmb9e/VhkPcsXCsynFMH5POtPHZ7ctRq/9shGswIZYn1qoLP9GNzHJBefX0hMjOqhBLpDFNL/+Pvv4wIFnAoZz6ZYHHGGdWp2BrOlEkK1dVjV1ojt69rxBMPfua6D7cO1CQGua2HfH6RyksqenF+cdu5kjdsiPxelric1PqsD3tHuKfkrSHmpWaOzVyfxnTfP4ghBjwCp1pPJguI/eHobtq1ts1mkDyMzMEHKEjxdHpnBX716EgdPDVmViDVG0NHWYmpj/iijNh0ssC1JoJ2enDYTyWt27sUTv/WPsOPpFwyoSaVO338SpNSp3TSEajF4+iy++z//dzj33s8xX8hhQ0sdHlnfRAG7Cbt6ojayLVU+U/Na8a3Ij67Mmr92Pon/eGgcBy7PmvrHU5ua8IWdrfjSrjZMUvD7+tEp/JAC+vv9SdbFJQNo+pORh3071+E3X3wYn3t6H+rYGVuHf6cVduXrFjH+0A+r+4yf21jZHWXpVGosOds/z6m1yCCOGYWQUM+vJVxony+Bq3Co3tT+tCefNs22xdQUnvXOtVzwyK/MnwgxbMYnS0D6xuFz+OGbx/DD14/YWgdpqG9oi+CRdQl8eXcrRtML+G9/PIyr0yzjphr868+twRf3dOBHF7L47vEpvHZqDOMEWEqbDRzwXxJQbWMTQmu3Ir7vWTQ/+nlUhwm65rUGyk/3naXX8WN97Z0sfy5e7i7c2fIbPHf3/evric/Y9+hQyUwDo+eAIz/E4uAZ0w6ojyYQ71mHlvVMw6o1fKmC+mAIzd19CDc1o64h5MpR9WQ5bjeTXx2vxYldJPmyZv2GL541Vdg3v/WXaJi6gn/8yAasJy/W7JM+cBbl1N8sYb7izJkvk+fvdWSBXAtJZ6qL/TNFgtwJXJrIWht5cE0Cj7GttkalWlXFuv0J8Xk/ajeQBoIEnuogxutmlOp5rYE+lwrSh8RP+W9v8R31zwKebr8sBw2Vd3K3miX8pEm8Wrw9W1rAaKqIdy4lbWZQcdvYFrKtATRDr3iqH3Dl4hKvaxkB0bKUd8kP372SNOMRm9Z14f/4L38Tn3l8p63drKZca8Dn40rscmVRAEqQu9J9A6pefVLdlTqf+PbCQsU0XgqFInL5gvWB2q6nOtzW/TWtC5I6m2ZPxBqXfeRBPEXT2hLsw0yXIWX39JeSXPe1kpSZ/j390rlbdqW0iqFqBk5Oa8GkYqe8khNYcuuj3FHPXDWXuzNSHyQZRSAtwwKbKQHnM4sYL5Ohk9lp47HLExkcuzqDi2MpM73YFHFmo1Wpq9SI2YNIVaE9FkRnXDNSTt1mNlOko8CbyuLy0DTOXpnA6FSaQnAZNQROClxWgDSzpRSIuZo5WD8jdPtXkZQ2ZXqw1kYGrlDI/NHPz+Hff+cAvvHmCRzvH0MuU0LvYgO+UtWN3yF4ejgQR3egwWZwlC+uo3P5JO/uhOxb/vs1cJmZXvtxB923MrAfRyxz79FyHbDFqjrynsaA5JzaoHM1rM2ahdKsVD2lbs1W6R3VOZk0PxvIoEBmrQ4hTGDdoDUqFpZ+fKK/rBuKe7HoGIkWDtdS4KynExDXugNtjGczUTd78CGkl91onHSQx6YyOHVxHJNktErtM93deHZVD7q0NwnfGUxlME5wq3U8MqUtdbIFCoMmADbUmTqh6rKEfxcD//jpkMI25xcjL8g6nOnyOySBJgEmv05UmEYfSPkkMDnP9n95ZBYHTw/jrWNXzZqhBkw08/T5RzdhTWfCBmPUYdyKVK+kwqYZPq01O3BqEN95+xzODUzZjHZDfT2i0bCtjdHIo5Ug35XKTj5fRCabRaFYRKJrFdbveRCrtu1GvK3L9WPqYD6hAnF5zrrFOikwIfBWIniaHRnADOtPep5AkHxAatGafZJBhjoyfaV7ZSR1plkjLZiOBcVr621t1PnxHCbpiWrY1q4Irs4U8M33JfjlTI1MWEzfmgVDghjp3Q+MTGFwdApRghTNSDFAx48+oCxuTdfi5pNpFzCd1WqDaosN9QSODaZyp03FpTLT1tKIrrYEugjmNEPV47lu3utoi6O1KYbGWAQN4QbUNhBAaVSZdeHm9vwxlqHCkt9yyhfWNY1Ov3v0Ev7mR4fw9e+/jbffO4NJGbZgvsoIiAyCvEi3qqmegqjbGLcnVofNbQ02aziSKuMvD43hJ6cmMTqXx+aOIH7voS7bWHdrd9T6ylH6t5SaRg1BR7BvC6qDYcWG8ZBQfOeCrJ8ER9fOXCm7pzeWuOqrvXnt9RXEmyzfygKFhIuHUDnxU1QmLkMW/gT2En0b0bl9H6JtnWYkorqWvDAaQ7y9C8GILKzKC9ZUlafz7Zak++5d51S39SeBuZpASkZZ+k8fQ3Zi2NQltcY6XCde4azmOTDgoICjDwrJoxWPFY780frDkbT2f5RRLalxLyFfcmDMX5LgZo6rbMDOS9JN+XkvSH7Lez+aOioG6ldttol/dl0ltT1jzr+Q/PjKM8tbnvrgSdc607Wem/sUyeR/5vU4+dyZsQwGpgtmTS8eqsHqliA2d0aMJwrUqoTExjQ44YOngdkiDvSnbHA/lZ838PTCY7vw+WcfwOq+Dr7HD3zet7KTvKd0q4x0Yak9SO6VVUzVb6kC1tTX2QCXZp20lrSJPFHGkjrIr6uj7V1f04cCBw10MuftClG/LhBnCUQFSf7OzGug+2UlP03Xk3/32jNfCFElVuqVH/5RqnkaxfePVlGW37n7vNGXakwKsbAYMBW+I6lFDOZlBaoC6ZgOzuRsL6gZMnnNKsnqU8ibiRLDUuUT04mH6229lNZHyUmtSuoDyWwRIxQyB8bmbB8XrZManU6aao/Ucnwrf9YADH0zRfRWDcBxj7tP3ydKlpnudJn8e3ICh8wzUYEN+Ur/BN5+/xK+//YZCoen8Mq75zAxlkR3pQGPBprwuaoOfDHQgX2Io5HgQkxSY7bLwqodb127Poyu1TzvSx6u9+PGK/89d/Sfqv450p1rV/6Zf9RT5xyjdxPtuiIYCRRwFCnkCUCkfhAOB82QhPtC5H/N+uDxAM1EaXRbTsJ1jp1cPNKAtkTYwLwP6Hwfbo/4Pr/TWr9ZCjgDA7OYTudts8tNiSZsb27BnpYWrI05a28aIJjIsF1MpzA4mUaSbUMCser3XIYMvlR2aquMhDpcCcbqbAUCJehb/PjMmKeFbRfu+jpnt53zYnrH5H3r9w0r/bldP/XpMniis2t+LIMSum9hrPBM+fDa+1fwzskB5k/KymfvJnZcD27A/s3dBrLU3plCl06WrfJV+aN8ErDK5ObRT57x7tlhMz7x/vkRaA+3EEFqIq59w5zREdULsSH5od3kM7kicjmW3XwJnes2Ycujz6BjzQYT5sRb3MteRD8RUvyUxipEmppt9mnk3Cmk0hnkyxUzWS4T5Q0UAiUMauBK/FCAamU0mV2W740CUJFaU+Hrny5iKlMygU/5YPtHXUhihnxbafUBqtYlibdKZWx0Yhb9Q+O2t4ksTipM7aUm4CO1MY24L5P7/Bb5dasM9CKoiMoP1X8dbXbAlbEAUXUthQS6WoYnNcwatVleV7HcrRIpzvrOvvUj4JPC9e7dKgp3SyuDkb/Mf+PXTMvw0CTePHQWf/PDA/j+zw7jxJl+TM+mLS2t0Xpsag/j6c0J7OyJmDfqC9c0N2BLR8ieX2YZ/fjMDN46P4VZ9oVrKPR9bmcr/uDhLn7XRNAVxNmpMi5RMFwqZtxM1OqtqAmT19i6JEcfPbnX8s7360Y/7dr78bPEXTIvlCf5NBv3FeDsO6hcOYaFYh61kTia1241YxGxrj7WNalgVxBJNJv6bKgxxrySUQ2Wp/l3Y6g3kP/YO/rvSxuiriFoa6guH3sPs8P9DEuySBXaG+ut6s6zH9FMipvbvC4FH07Lr6iPqmhck1Wxynj4XL6MZH4Bs+RHEtxloEUbXk+y3U2ynWXY9jSTLv4lMHUvyXxb4aVO5awfZfx8AKU/mb3W1W3RDa9J/tP8k3JMj3wA5efgJ0vXR058Q3yhn+3j2GDK8l35vEZr0trUxpyFOhkSUXkJ7Gbnl9g/l3FxMk+emMbJkRRy827rhS+98CDdQ2YptE7bIYhf+ST+406848dNK8IRr1NUfP7p806+I5XeavJJrQWs7mnv/JrWOs0ussNgm2ytWWJF8JuJ81LttUQP8wsB1PNZyFC+Q5X+3y8v3SLu192yHHCntyT/+Ye9c5tEL6zOsDxUJukycC67iMmSZreAWHUFrXUsA54LvMnMripoRzyMWLjWhFjX/JzuvTrxlmgDeprD6G0Jm3U0zTCZkMPn06kcLg1P4cjZIVwemqKwU7J1UpqqlEWVbGHeRvUknPkCpGi5vHWg86u8LvWuTvT+8gefAF3TrVa4XtAWvLtf4Q27x7wTSbgrUQCcmEnjxMVR/Pn33sMfffsAXj18HldHZhAN1GJvbQK/VtWG3w104/OBNltzpNzVJndKsx+EF6QL7i7I5ZVOfoEf/jtKi3fp043XPt3q3jLZR/xReni4HMjjMAFUrqKdvgMIBwmgJMgt+36j468YKqlcLiPN+pOi0/5jrayTAkBuM2QHVFbWkw8mz18e1Anm1SnOFjCbyWM6V0CR5dZAxvVsdzce6+jE+ngc0bo6ZBa0Ai3A+rtggwMnLo/hCMv14vAMZtIFi5us8mgtoIBeyUxTL5qTxTKbrieDNEFXEeBR59ecbvGoR+b8MvDP7pDoiQ+i5IPqp6rmjT65MK4nldWS2rDyXg+9c9tMl54oPmrjEtKlqidDEa8cPI/T/ZP2vqwmfmb/eqztajKjH+IVS+QLLg/YeTOPtY5Ba6YEPgXATl+dMhD2t2+exRW2D/H+IPmJgFNzImbGI6zQXGosfHWg6WzeAJQErb5te7DzmZeQ6OxhB0QhzvKT7+uze0wqrxvJD0YqGbL+FyMIl1n+5OQYlgjw5otFDM7mTTWl3gPZyksdda00OdLRnUtA1+CjjElopmOa9XWYYOrseM6cVF1kEl1aAZqZFRhTupVoN4sbQIZ89vhZWdC7an5q36Zwfb1ZexIZf3CVziP/hPf9qNzk+HPjvRvJ/OTPLZ175ZZ0o7+38vtuSeH6YXv5LV6dI9i5yj7q6z/4Of6X//QTvPP+OQOfWsdTI0DAxrSmpQEPro5hU0fYVDDZNaIlXIcHVkUR4/VwqoxXTk7hRycnbTZjI8HWl/e049d2tGI334kk6hFl+bw7Oo/zMwtYLBdR09SO8JqtBFLNqGoIWVmYQYh7lOgbffGzU871pQxPZclMcdyH14yjvTF6ETj5OirD52wjXVZqhDv6sGr3I7Yhrgl/LMt6Ap3mrlVobG0zYOyve7ptUvA+2bkroPpQnfGNodPHMTM6bNbOwrUByhrMJ8oqhaUFL84kv0xX+nUbpKooNdr2SA3lUhA8OYMgknsm0hq0yOPSVB7nxrNuBphgap7PtVZR6xAt6+4V0a9bead7DkC5AVm7JjcXj7xtsnfFOVls/HUAymWaAKipP/p5+EmR4mSOAdNZH87TAvP+4gT7leG0gSO1rZ3dUfQ2hWwgTgNIGfLDtLZBID/snyng1EgWh64kTZVWKo+b1nbhucd34iufewwP7d+CujrmHXnxMi1n3R3k4e2Sy+obHH/885V0q3sqCI9PVj+c6P2aOokk22SRRwnu4aolNJpiPt+hc5u+skPmBwVlECuoLKEErSE7uimMv6c7Jtd89CuQFECMYKmrIYAHE9V4qb0Wv72qDn/QW4dEXRUG8xVD9WIWa9oiSITr7TsxWzvyT6VjPrJwpO4nAxQyhS5AFQnWkglRQJonQ2K5SvC9MjqNw6cHcPBkP0amkmbOWCo5ipM29yvqXQplEiQkGPsNzGqH/bj4r6Trrz5OcnFxkaFTVLxT/VonxDxg5G0tjczdfuunx/Dvv/1zcwcowMxQSK9iXd9dHcc/C/Thd9GNZwPN6AlIOJSXjqm5Du1Xg/z80XjZxUoWBypzyFZY7hRMQhQYBKDcuq4bHeGKsrSW9YM8Qap8EnRUGwRSJHg3RYOIR4KsK84ij8L6sJzzO4xrdcndqSJznWTZaAZkulAguAMebG/H2lgjorV12N7SjGd7erAhHkOIQmeWYC4pM6YLC6a26gDVBA6eGcLrx/rx+tF+W1t1+sqkqfxNJXNIUUDLU9iVSppmAjSIoPpu10yPgJY2V9WGzxrhtLEKxlMg70MTdQN5rNTS6H9mt/ijZ/bcI/9UeaBzPVve+8kGsewx7zE+vG+zT0Zup3fNBr5y6CJePngBozNZAzQS+CNBqTa6WacC06iy0tqYfKGEZLZE0JXH5dE5vH9+FN975zy++85ZvHn8Ki4MTdugg9p+MNiAtpYmNDfFLSzXJlTG7qhRN1lMnJlNIZtjp8l8Wv/AI9j7whcRJuhVXVE8Ld2u2D9WsnC8c0eKZxVibZ1Yt+8Rm3WZHR1CuVRALj+PSxMEUgRCTo3PzUZJnc+tiVK99LmsVX+biQqRX5+moCDVPVYR463qMyXUv7SzFdt7Gils1JjgJwHDZn4icdRGE1haYJ2dnTULeO/TjU7N2fqPvq4WBOo1iCFSCuS8gvYzzq8Iv4x0qzRY0fBH6WYdujI8jW/88BD+mz/8Bn74xvuYmp7FYoB5F46iKhhme2B+sM2vawli75o4uuMNZnRJuaRNMaMU9F87P4f/56uDODGUptcVM0Dw+IYE/unjPbaprkpSRVug8PfWQAnnJ4uYz+dQ29yFxs0PoJZAqqpe/YAan4vix03XwmBdszB5R2llngXmC6hcOYLKydewODvBuIXQpJmn9dsRaekggJFK7qLNOMXaOtjmmlFb3+B887L8o5KvCqttAQq5LEZHR1BXKWBtu6xZSl70XiSpeP0itts6vw0nnqfvBEYS4VqzvBdlW2OwtkG39mgTHpTNARk0ShcWzDx2U6TW1Dmt33FFdpPfd+xI8udGp4eKn2adxBV0fVszUCsyxX1FXkIffMDk/GYT4LkBKO8lvw/52B1/7ODdYHHbVg5Dc242aWSuYHvm9bC9rW8Lmepemnk/RRA7aKAph2NDOVyezGGM72oQsykWxf5d6/AHX3oS/+y3nsPa3g7HzVZWll8iqv6ndRu/Vs0SGa9dRJI3MotCzlrjA7O+p0lriUU+aW8am41iD6FFtFIBMv1TOn33y5kN9wf51VWNUEy+oapi+3CtC1djA936SBW6WChak5acB0bzZaR4LlU9jbjIrHkDhRmNiEpQUkPTaI0YpgQBrYeSup86lLZYkMArSmbXiK7GkK3BmKQgOZMtYC5fsFHnK8MzOH5xBGeujGN8Ok1hq+wERnqoBbdyYhzSF7XCJzn45tJiMvAnRS54O0qYkx5rQMK9OmGelwvzOH1xFK8eOIu/fOUwvv6TI3jtyEW8d3kYIzNptM/X4FE04atV3fgHVZ14GHH0EThpJkpeu/btpcwP61eEXKrcflA/hwDUIuqqWJ8oJMsSnxt5F5vz35QTqZ4yn+3SCZWazdHspfYoE4CKsK5JZUkqNk4/3f/2ZrI6Y357jhVY9bahoQbDUymcJejNEBhpFL81xI6UcWtuCKKJgkEjzzt4byNBlMDVvrY29EaiiFTX2voTzV7NpLOYS+fJ4AuY5HGMdXxwMklgMIPTVydx/PK4GViQmpr2NxLgkqW5g3SH7N6QrSE6PzhtaoOavYmG6g1Q2KzCbZCfeusEPfJzVvdWOgElA0srjitV9OwdA1QUVqyMNLDh8lqqelrzJOBzfnDKykWv6C2zxse2fmlkzjbRPcp28f75ERxmGg+fGzbgdOzCGE71T/CdGVPzzRBgiqLhkKnsNTGfZYBGapqKzLW9wpxTbpQIyuZSKSyxjjR3dWPj/sexYf9jqCGvWiQw9Ulp+dgcE61ZCqkXyfS3VC/kZEUyPzOJ9Pgw0iP9SA5cQGF6DPOFPOMt9aAK+eACBmeLGE0R8FCwbgxKTUzr+tzosj+DJo4nQEpZDocHM7jKb/RM4TdT6Htpeyu+8kA7nlifMMH9ynTRVLBlbS24eiviu55EQ0cfKrUNSI2PYGp0DCPjczhzeQSnLg5jkfmogYhQIwV4tknxX8tgIyXSO/2lJEXeS4AqqLZNaKDUsbCEYwSS3371MP7i22/g+z85iDPnrpjp+IbO1Wh64otoeuizqGvusJnWMkFERwg2mKhNcjUqbpshLwZwYWYRPzozi9dOT7L9F83M8m+xPP7Bvg6zGhYi2JIfajcldq4/vJDG0cEUFot5lstqxHY9jvoEAZQs8llsb6+tf3S6xg2tealC1dQgkKekNngKIIAKjF+x2d26WDPaNu1CYtVa1u86vireyXxo7UC8owu1Daw38kO1lcd74tiuZHxEYRXZbgbOnSYCTaNZ1oCZl8p/Y0se+bmmWw4Q3p7zfzQTLGAcZ9l2xeqw1jNl3tMUQm9z0IR4rcHZ2hU1VUy9u9yj3EF4H+j4c9M9OpHNQDkosHxPH5gssnzjw8jJawJKizIYwT8DU4y37l2DU1649yI9v8jpx4gn/NfyHYGj92QRcSrHtiLLu1Wm5ixeeXU6b8Cqn8+GNJM/lzftj0yG7SjUgMf2bsaXP/sQfvfXn8ATD25FW3uzkyc1Grkc1i8XVf/ntRu/JkWBEiXoLBMxS5dnLz1focDD+9rPqJb3NDqjIpRb4E+eiL9Ap3PfMRssH9Ro5HT+93T7pPxS/vo5pzwPEw1FWUnDvFAFVsPS4C2zHpdyixglkLLp6mCtGZTQCPlYMs/KTAA0SQFxKmvGJ7RWSgxIIQQp+GnGqisRJjOqtxmD2VwJU3TaU6ipqt5MeI9Mp3B+aBKXx2ZM1W2cbmw6g+FJrZ9ya6YUnlQ+tbbEzJvKqeX5rc8/9y7vGck/c/xh2AaYyLRNvYFoJ5srYopxHRiaxikKhW8dvYxX3jmDl98+bXs5naDAOJ8soWuhDg/XNOEz1W14qaoNvxZowy5tiKuhAXptSgjLwrEL1E/arwL5SVESz1SyeAdJZCoLxhS1aLKewoyMkzgxX+TyYPlLHlxnrQ13ZYhk3oC2VMBMtOSzxnCDGXOQWqBTa/C+vSX5z52YYvvvUPCdYZ0eZ3nm6bcAUVoCOF9bF2NZMWzNogpErSJo2tbUhC2JBPqijehtZGcajWK1jo2N6Oa9tnAYjbUEPuyxShqEoDA7STAlgxXDE2kMjicxOJHkeQpTbEMzbEOXRmZxhkDkysAUcmwv2jepszmKRrYfdQK3C6BWkn2xMiv8pJPUmd7K2XMVBY+ywCeLez6o0qCJ1PG0CF7g6cfvXTJreZpFi2hPDAJMrVMqs1eeSRVsr7jBiTlcpbCu2T05mY1X2sdn0zYrJ8ueMiTSyO/jjRE0xqKIRSPmn6mgMRHL4Inktw2FkS+WkCKAqmeZrN6+G+v2PITOdVuMT6w0X35v2pMnrIgPUbALMAyn6sQ2XCyikEoiOz2B1OgQZq9exuSFkxg/exQjp97FyMlDyBBEsTIwMerFlKYlU78bSxbpSphIz9u1ZvylWifhTAMC4n0qR6n4SYXvMIWLqzNFq/8S9LTR53Obm/D4+jg62sJoI5+W/r/UoydSBKVNPWhcvwMRulDvRtTV15sK5dTkNC5dHsLpC0O2xiedLSBPnlZFfiuDHzV0Ghi6lnn3JBM/eVK0VU7k3ca3mc6r/eN4670z+NaPD+E7r76HNw6exFi6jMbVm9G0/SEk9j2Dpkc/h8imfaiNxrGQy6AwdB61C3lTK9UMVHfC7Q83lCrjb08m8eaFWUzOZdkGamzG6Q8e7sZTG5vcjCIrscpQ9TmVW8L3Tkzg6NU5VLMORPo2myW+2niLvffJZrMCuxagqfkKYM4MoXLyp6gMnUVgvoi6xiZEO9egefVGBOPNBsy1x1o00YJYSxtCsbi1DQP1nl/3hqzxm1EKGWO5fPQQ8nPTqCWAiwar3QwQw3WDjx+NlHZ5o/iH6zSQ4cq5JxE0Iy49iQasbg4RRIWxWssVDDzdW7LS4I8dVziRnfOhf89Psu64vw8nf+ZJGw/7cEmcqCz4ZPVzRSbeg/y8bWLE1TwF5FKFBVyeLODoYJr8kH0DebjqVJ79sWajhmbYR5OnaRZwkYAy1siyWNWKHZt78czD2/AbBE8vPbUXe/dsRJj9iGaNDTx54fwyUvVXguu+1sAeuHWh2jro2dpFzLBnnqbLM21KXqRqyWY11Pw0LelcNQs7gCQZ+ly5ggyPEmLUYKySWYb8kubKfULKb+W/Kq+OajfMYgq3Ln+PJ5fQzz5fnbf2LREwGiRw+vnFKbx9dhIHzk+yI5i2nbvbYiGCKAnCbuaoWFrEXK6MKxNZvNs/jX4Kp9Jn3haI4uFAAm0EUWF2apoB0Gi7jEycvjKOg6eu4viFYVwcnCSoyiCZzjuTjmxExkAUQfqvhqVT1QBjH+7E0mB1w3d3Qb68plEYhSN1IJnilepVkYLJ2FQax88P49VD5/FXPz6CP/neQfzHHx7Gu2eHMDmTNetza+oieIjA6beru/DPA714PtCKjUy7LNaRNdheSBZXc94f77l6/atDEjGVzjJ/TwUyBFCzBqBkRUgWu7QvjJXfLUn3td5FhhkkFMtUsnZXC5ia28RszsBUR8LtDaVBFZuN8gRbrza4UyNdy/nE/OZH1RKIWejalFBqAKPJLPozWcxTwFkvgZ6gQCqHCldqHFrAqhHB9lAQWwmmHu/sxK/1rcav9fbhoY4O7GhpxsZ4AmsIqHoIrroJCHroujzXHQ0b8FoTi9kaq16+I0tSRTrt/aANZ198aANWdyZuivEdkZJOp/psIMjzyfLb/S87++E7/rsCT1Ldc+BJdVOPAxhn/X7v3CjePHYVxy6OmGpelPnQ0dqClqaEmRuvp3ClfDVLcxqYIUCtp9BTR6BURx6imWpZMVTZN0bCSBCkas+MOI/BBm3kLdTm2rfI2j3Dl4ijcz2QWmBGFvgIXBpbO7D98ecIovbYQnYtCNceYn7idFgma9w33iTd6v4NGa91nRWW/RI75nJ53lSwiqk5JIevYuLccQweeRtX3vkxzv/sZVx+5ycYO3sEMwOXbCaqXCoxCJnwlrlut3eVRvbryVdlwEcA6v2BjJns1T0BqHrmg6kyk6p5Tzz1vf6kjc7mCaZ64vV4ckMc2wiiNOuhlqT3td8Uu0u8S7Al1WkNUEa3PWiCenjtdtQ1tdtIftXivFkKPHNxCO8cPm/rpLSDfsQGJOpsgM1CZ95Yvt+YaX7++Lc/KG/vBS2HtRyYd/TCXBnoTeVGfju/iNHJORw+eQV/9Dc/xR/+xY9w4PBZG9iojzWjZffjaHvhd9D81G8gtvtJ1EQTtp9SdTCKhWwSucsnkEmmkCU47SF46kmEDKifGMnhT38+jDNDKQQpxDxJ0PTruzvw8Jo4miiEr6zD7D7MEMgrx0ZwfjSDhnAE0Y27EdvzNGoicVQWpH9zQ1o+EWJ4rJu2h5TiMHoBlWOvYml6CIHaesQJLFs27EQw1uS0Qfi+jEY09/SigeDGSN/qeC+jbn6yLcTCbGtF9B9/D3NTk6Z90EygqpkhRtsA1E3Brryh8+uueWFO5875p6o7kofYzCnHiFNq0+uAqZJpNkSDSDKmdW1Ay766Z7RcvW8ghSaneuQGCd21T659KjYrPOCpmqTgkoBT2ZT13Ff61eCtAJSTRLybnyRZVJ1RsWxpCcdHc7Zp7lSyYH1AnOUeDNXbIKvWwEYpL8Sj6mti2NDXjkf2bsIXntuPf/m7L+D3v/Qkdmxbg0SC9ZGyolRzzX8rZwvol5ICf930gvXBEtDH6ogwg/M4HSphnOdaMh+rqqC9ehEbtJFsfRmNAQknrtD1jVk04tFn5pS32bGwAdNp/6hoDRBim7bRZ76pyuDXbXdwIwuffO34ZSOXzwINOhkuLOF/vFjEd8YWTCWl1piH9odaRJ6dbmCB77OASuxkYuE6bOyMoa+FHXm03kZSx5N5s+g3kaGQQyG3dbEO+ypxfB5teCpARsxgZth8+1HA6UoG71eSOF/JYlQr5ViWGoXVomitf5DQ0UIhua+zCetXtWJ9TwtWdzWjRztAN0cRptCpUWFXSej8RqOKYMXuH29FXoJXfiPha1FmiJkOdrCXh2dw7uokzl+dwKWhSYxSyEjL+hfBlARIrcXQKI5E7A0I47cDXdhPkNgRqEeMkImxM+C0XD9dwH8nSGkWo87w9xuVMfy/KlcwsVRChB1ze2uTmaa2Yrplpuim71gs7NWU31LbkvEAdZyJaAgbVzVj76ZuPLC52zZrtRF0CpIsTX7pvnW/KmndvUaOtwboN4VYgoO/fvUEXj18ydY5RSnka93Tl9eux+9t3Iwmjd4zom7EzpFVGx3pdF9mjWXmXGv5ZFZVgz72vn3jvrLZVH4hK1IHx8bx/f6r+PnYGFLMo70bO/D4jj48uWuNqapo4OCjksm1JLVt3xn5R5Iv+8q52+5X+aVBDq3Zmk7l8fNTQ/ju22cxMpW2NU4hgkvNHCUSMdurSyBD6ZXBmXkDGm4fILewnG2A7dOs77F9a1ZRwoDuCSS7slkRqVuQ3pPfMlCj9U/JqQms2/sQvvhf/p+wesde1AUlVHkAyif/dDltLqlGKzNHB8bH/hQf+cN7Ak0L5RKKWQKSsUEkR64iNTqIzOQocrMTBqS0xmhxnqCIwGqR72qU3lRTq2pQqaWw3dyFRQrjAlRzIwPIpTOoriwgSuCvgSmlazrjVFMjDVU20v3ImoRZbntsfYzCRD1Sc0X8dz8awDePTNjMldbk/NqOFgrtCdtbSup84pea1fvW8Sn86x9cxWCSYXT1ovPX/wUS+18w0LZYyGIhPYPshWNIHX8b6fNHMD81ZHw2FA6ikeW5eW03Ht61Ho8/sAW7t/YhEou4WRwhMzU8lvFNjVbXyk7XqD4euiHIm8gaJJ0J+nyd/OLclVH88K3jOHDkPE6dH8D0TMrqc0UzfWt3oP0zv4vQuh2oDkVsHZLNLHrhVNXVI338LYx8698i238WtUvz2NkTwtbuGNrZPgdmivj+8TGW3TxWJRrwr55ZhT94pMs21VU7V1uQzCJ55vxUEW9cTOFPX7+Co5NLSKzfiuaHXkDzk79BwBbHUsmpsTr6RQm9t1SRNb1SHoHxy8DFd7F08mdYSs+iprEJ3bsfRduWPayjUt9lHSPw00CFVPfMwIba2sdR5MoClmUd28jU4CAOffevceLN1zBy/gT2dzfgma0dtiWAzFjbwCo/cLlmldDOrifdc+9de8e7dh9+IPlvflpkMWYktKEuU3zDGijHOW1ywc7cr9qjgScnSeuOPVGPUibvEajSfNQyfcIJVHwVZIl97+BcAa+dmcKF0QyjXcGXPvMg/td/8KLtZyfDJIvkp7pvqoxsV1KZlnp3fT35J+W/2lrps3lkdeFXgwLfTLzA1LA42UGVeZgjWDodLuICgdRYLVExAZQMgjZXLaGjZhFtdNozqr2GjJ/3/G7VOmUeBajUL2lNlCY8ZDGu3o7O/LnAlACW9kuS+oPeFakiKV+vZa3z129yf0/MKzsyR1hJh0vA/9y/gL8dKyMnlSkKQTKA0I0GbA6Esa1KsylV+OnSNC5UZbFUL0anNVDVFJhkgY5lSxDWtFCLXdUx7Ak0Yg/hxKZABF2otz2DNCuRZanOgHWhUsAISrgQyOHVpSkcXUqZoGRrodjAJBBr758mdlqt8Ygdtd+IdPel/hPRhowhCgANdfaeBDvNSgTptF+Q1As1eqQZCjEi6aQrnhJQiwR8svCTM1dClkeptGj2S+aqJ+dypl4oNcOpuaztS1RbX4M2ChWd8Simc3lMJbOmlvcwweH/LrAWDyBu1V71S+n8u1rPBCopVmKauSAA9YeVfswFyojVNaC1OWGzUDay/4HZoweuEUu4Vbll0jmWT45lJRWwCsu5DltXt+HhbauwsbcFXc2NBNVaSyIhSt+73Pd8sd8bScZMZMzh5OUJHDg5hDeOXzEDEA2sS9ubm/Fc9yrbI2p3S4up8on52/4jDN/FnT/0WvzKQAGPqmeKs1kd1VAp61+FwHyU4O98cg5HKPy/Oz6BkzMzmFuYR3t7FL/xxBbs39xj67tq2Uk48+gWwEci4YSbvFl57WeLf2Si1F50Q+scr46nDFi+f34El0dnrO1oE+TmeKOpUmh2SSBA3zkQ4ni2ysuc7stf5Y06QbZH14F6+WdxcRG6MZoryRaWs76Mjk9hdi7Nl5ew/cnn8ev/9b9Gx5p1mGfbpbfL9clPjkjny0FZHBUX1lD2F17Ubd+ZciFvC9ez0+MESFMoJGdRyMyhmPZcatZcKZPiu+R9SltNHQL1BEqhRlC6RKCxBQjHEYgkgIaoxbkwM47Jgz9G8uIJU6Nb3x7C05uaTU1IYGuYAOnsWBbvD6SRKS6gs7EeG/nOnt6oqenJ8tufH5rAj8/OmDrLWpnI3t6KxzfGCaDcLJSM+QgA/OD0LP6bHw3hwhiBWrwVHQRQzY98julWPWTtZPoXUtMojl5Ffug88v1nkCGgyo0NmOn1GNtlb1e7qcis6W3DmlVt2LC6k8Bqle3tVB9uYOP2M42OZcyM8HKXOX0P6uxNdKOXKmg5FZ7iogE09T3k3ZcGJ3D28ijOXR62GbbTdNoIN53J8515hBLNSDzwLOJ7n0V028OoYR7pvg10MC1af6PrBYKI1Im3MPna15Eeuoz5Ugkx9nPxcB0a2bdoJlBrMbT27LH1CYKnDjy/pdmyhV2mZYUMHojH/dX7U/jTg+NmlTUbbEHbU19CfM+TCBO8yUhDheDbPjD6GPLvA8hKrC4IpKdQef8VVAigKjPDjHcdQh29aN+yF01969kPL9pmudpvTTNQdaGwtWGVvfy41zH2c6Kmtg55tsfRS2dx6JVv451v/Dl6ggt4cCPrY2fE1O2E692skKXGvnMkfiTW6/iyXnHWUJ3w7sj1D78MJJ4lECHZS0frb+yuRzyxKy9BOvilo/zRfJNA04L6Lv7dSJ9UPii+6l9k7fD0qCzuZXBulDIfU7O+tx3/6MtP47/4hy+iqon81KYDTfqnYzs34rn4jXiP1LVtgO5XjwJ/1vKZirBhLSts7ZJDvxN1ZfQ3lHEmVMIEQVQxwAJllkrcaSbA6uS91bULaOG5jE3U8blmq7ReSqp+4pMqAH/UQZ1BLfNVgCpMRqoNeQWm6njPDFB438hJJrAKpn99bj788jSgj4tMmPByYXSxBseLtfj2VAAH5xaRLRQRnw9gc7kBu5aiBEKN2Ekn+m5lHIcqcxhfmkemQqjAMtEGsI2BWrRU1WEDAdOjgQQ2Eia3VqRmFSBcck3XTSHLAozfuIGRQAn/lkL2d+ivhI6WWNhmnFhcmEsXCHbmDexoBkjqW1LlknqXgJIE6VBDvYEoGRfQ+pEInVSFNJtlIIpO9cVMKQs8UWjWTJLWNMlPUwui/1p/lctJzaZis2+a5dImZ/FoCC3xMNpbGtEWCSNEAeydcwM4dHYALZU6PFPdgv+KAGobokgHlELl7d/d2qWZN4HkwUoR3yKA+mMMIldNYK2OmMK31kHdGkD5N1TycvzlweoJy00qUMl0hnWzYOthmhuDrCdN2LOxGzvWtqO9KUJg7Qww2EyABeD8uRWpTihMyYFDEym8/M45vHtuGGMEzAJWMiTx/KpVeK6nB+tjMXSEQwSB9eQ5TmXQPuf3zqKoyIEDdVTaXypbXsCczFhnswRMs3hvYhwHx8cwR4EsSmF0S18r9m/pxtN71qC3LW5hXpNHb8qcj5VcWtwxWyjj/BDje24Er717EWMzaYJKZwAkFonY7JMs5qlcVpaY5TdPxFduGXuvwG/17Fb3/FytsL3Juufw8AjbbQltq9Zg17Mv4Zk/+BeId7SgmJUQej0pHcsihgAEb2hGTLMxS/PzBpjm8xmU8izrbAYFgiOtZ9JMk2aZ8nNTBEtzfK9g4ESzElJtCjSEEQhG2dmEQUQBCDxFm4GmTiDeDkTIt2J0FE4zF44geehHmHn3NSyNX7b6+jjB02/v70Rfs7Nelist2fqmg/0pHBtM4+JEFjNZWSqtItAiD+2I4NRwFufGc7ZGYEdXBL+5twMPrG7E+ragmdTWAJbWawpA/bc/GsZ5AqhAY7MHoH6NSfcFEGZDba2lZzGfQ2liEJlTB5FlPIsEVMWZCZSY3hIBZV19LXo7m7F1XQ8e2LHegFR3ewItFG7iBM+NkZDxXK0RtQ7WCpA/VsY66lq08vxOyS8/HhWGiH7JWIf6g0yugNlkBtN0I+OzeP90P94/2Y+T568ilc7aIJtqqNbUVsolNLT3ovu3/yvEH/wMBQNxKfqpxm/eSqaoQnl6DMmjP0Pq1AFkL51AeDFnhj6yZkJZG64uYmFBo+LA/5+9/wBzNLvOA+EXVQAKKACFyjl1dXXOaXpmenLmMEdZgaKybGvXQV4/3rX97/L/11p7vV6vw8qWJVkiKTGKFMMMZ4aTc+ycc1dOqAIKKGSggP99zwdUVw+b1JAckkNqTvet78MX7nfDueee995zz713cys+dXM39g+F0d/ks7ZrwJrp1UytTDT/8zMT+JMXyU/JOBqGNqHnY/8Aoc03oNZXzzyx7Oz7lbwpcz8h0pdcbipNkVGUn/4cSpcOmUwOdQ2gRSaGXf3wEzCJVwLhJnQMrDXTveqgiPQwxfF2p7haEmaSy/ZayOdw8NGv49H/+u+Qj82ivy1os68b2S6WBYgsAVdT4Uhg6d/aUsJxTV51FGEsxJvKgZ65Kr3e+WRlTm3NAVIOMHRgVDUP1ZJzSkN5k3yW1uXMOl0/rz+pEqjq4FrrK0+kL11cxKlJyl3qdpvW9uATD96EB27fiX07h4WewcrjW5XUVUcCFayvVajcu5rtnxty/cu+28oNyzVoL7hRV1IlO2AqVVPCRX8Ol3x5jNQVkaRS5TC809UJKNWxkOTyvLFmmcCqiBZ3CU18LlBTho/3dF/gzHGDfJX0fi2vGahiow8ysiBRVMB+M24pVXxIgEHPvktOmSlkyjV4KuXHt5P1mCrWgP2ECfZ9ST9+daEJAzmvedRTTUrcF1xUDtkkF8pFZKxpllgvtYQPHjSyduo1B1GpHu1vpNoVrIjz+TnkqE5nMMNjnLDKy2cV5xPlCN4gKJMSefP2NfiHv3gHWgikJuYWbUNIrZe6PDmPyUjcNjJdZOeZJPDRqLgGIkxg6J9poPrNr66wiO6QmFmlxfK98qds+dLoo9ZqyB2zPApqNmCACsSGwU5sG+7C+v52KhBhxKNpvHF4BJ996iAee+00+papZHva8ds1A9hIwJgybzeKeuXjf6tIJUrIjHnW7ZFyHA+VZ/F11nahrgYt9UEz3/PV1V0FCtdQ9YJiEVV/a00UeYjKSzKRIvBl3ROEyA24pvQ3r2nH7vXdBCSt6G2nghf0oU6j8ivxfH+S2Y2AdYxg+uC5SXzzhTPmplwzQQJDTQTjO1vacENHJ27s6MBAKIQQFVGtV9HMikPkMXZYMtFLUAGdSqZwbjGO56cmcXh+DrPpjJnB6lvtBOMCTw/sX28miBqV04ihowyI3lwOPzxVsd1KTN9V5s49NQUpR4lUAecnovjqsydx6NyEyQGBRdmka28mecrTb+W1Sg4QJV0T95s/5Eh6Xa2mZfUTlgbndIWqv7MEy9rXaGZyggDAZ+Bp2x0PYOONtyHA9BTYCX8XMXKLX+lk+jQLKHfimk1KEiBFxy9h7tJZgqVJZBZjyGco0Vg/qk4nP3bC3+xtNFJfH0Y53Aa09sHVyU6+iWCJ1wxIueVXVl9ToFrj8dr3It/5S8w++lksRWbRVl+D2zfINK/J9gfye2tYtGV0hf1o8ntMTmpE9itvzJhyIc9TMnOxHfeZB9WNBoDu2tSC37i1F0MtfjT43GgPan8nrTV24a+PzuP/8/CouTwPtneZCV/zje9RipgucZgzLq00VuvMVetBbuI84i9+HclTryE9cQlFAswS5aHS54Bk9sn1PnS0NGHbhn7s2TqEHRsHMESZ2NQYJLB2Bi2q+7dV/1Y+8UOTsRiDk2blf9kA9HxsCSMTERw9M4oXD53F+SvTto4rn83ZN2sIPrWj/5bhPnOWcfTsqLnGDvavQ9cn/iHCu++0+lGZ6CNmvkdgXVyKY+nsIUx964+RunLK5NTtVNYPMFxZyOMYgexFAtxoMmcWLwJP//zBIdvktSrPpNiqPWsfoWfORfG1QzN47mLcAHjztv0EcP8EgcHNBLBJe8F0w0qJVXP64yare8q1cjaF8sQ54KUvoTR2GiW3D60bdqJn922oCwRtXzNfQyNCza1oau80l+WrHbWs0I9Yz9fQqiLQzLOHvH32lZfwzF/8N1w8dhil1ALu3tiCPQONbEMayJLc0tNOIsSCAq8CvPJ0eXk+ZY5XtBmy2otXyJdk1fWTKe63jyrlLH7RP9NbeK36W6S2ai1d9Wv/rk/V65Uoryn3HwepXUiGnZpO4o3RBEZZL8ncsnlWfPD2Xfj0P/oEhod7nSlcZUoJeitpWsnAzw+5btmyp6xF9eHlWvTm3VTAPebSOUAwlXOVkCAgmvcsY8JbwBiBlJxMCFzJtE9l5mZBC0xpFsnDK85MlOO9r47PtBJU9bqLaKtdRpjvCVgJPEkR1/tSntWQZEaj9qJZLg/PZfrnZ38ocBXgRXmg03fcvKc6c95luKZlVc/VCemX85uPr9z5QeiHfe/tour3lRuB0fGiB6/k6vFqug4nM24kea2J4HdX0of9S37cSBAVJqgq8rreU6jGIVDkXHNAiILc1+ufNiGUyZ7q4hSW8FI5itcRwyWkDWRoRkpQwylVFxKMTbOSkmq37x7GP/6Vu9DTRsDCzkpunet9jI338kUC72zeZpA0ezTHDlKevyKxNKKJNJ/P2OikTO5sM1MKU1vczoYqZVsL2TWzpDjDASovDfW27qS1KWQmLPKyJNftZhaowHML/H4Nj7NULl967TwB1GE8dfA8NpQCeMDTgV9x9WAYAaQkvir8o85RZ1KAjFRwP5dUqXOrbbZRtrhRguSHSrMOMMYiaoN1aAlK2fJBa2FWe1l7K2Ttk+Wo+sxksrYmSh7ZNNKouu1oCuKmrX3YQbDb105Fv4F1aetMmKJK8Tt0zQ+SUu6Q7siTmbxCHj43hZdPjpm3yEXymdZvNVKhaiZPyJwvSADVwN/aM0pASulIUPFcUqAiHs/nsEiQt8g0pgtFszroag3Zeqdd67qwZbDdZjVlLqj0XStz3n5aXdqrv2QKH4Vk1Q25NrZ95vBlTC0ssR0VTOGQ04cWKs+Oswe2WEXGSH6wGvz+tCJXVdGKmeWhtIliBM2zsbgtJm/u6sP7fu+fYdvt98FP5U6b50qp03satZbSVY0in04jSfCyMHoBCyPnEJ8ZN49ehXQKhWyaIYNSPosy66tUKrIwCLo1o9TQYgDJ1TpAwDQAV0BAqd4BUgoCTBolJcgQcNEHq7OQZZNhVOKSlEsP/RnmHv1z5Anw1nU34pM3dZm3NilyldfQE6bSWtlbJl8oIZrK49UrCTxyagEvXozh4lzK+jDNMmlPlHs3t+CX93eZW+061oWUd81WxVJFfJXK+r9+7DLBOtAySLDwod9B0w33SaOkvuwMdKlgjOMJGuRVsMYfRHHqMlIvfR35Uy8DBFPtmq2hZD6bK2KafKE2rVmfUrFsaw8aQgRvwXpb3N3QEEB3RxPW9nVgTX8H+rtbydchuy9LAIErF9sMGce+6TC7Uz9GxvcqDB34R7/zBRQ1w5TMIhpPYnrOcb8uk7zJqXmCJQ2qpbGYdOS9BlS0Zq21qQGbCZruu2079u1g/jva8PiLx/CfPvsoZmdn4e/oR+8n/hHL5H642Ib1PdW9ZmKW00tIHH0esYNPY/7YC2gsxLBrTRs+uKsddxO0Jgq1eOVyAn/09CWcm05gTXM9fu1AN/7h3QO2JUI+75ST6lH/vnUsgn//xChOTywgU1OHhk03oJnArWnfvfC2dJHvMpb91bTSBqwwrk/OEw5dfco50/dFV5/R9Wuv2ZO1VIK04H5uBOUrR1A+9hQQnURNsAntm3ajd+fN5A03H3OjpbsfDa1tZHu/ta0ft5yy2PlH7UnAVm7go9PjuHjoVbz8ra/g/MtPEgwFsXOwBZu7g+ZaPi9bvkoZqK3Iq2UsWzLT2JfOz9usYV+TH/sGw+Z8RU5uqt/RUb2W+M5icKJxbrzDyUlqNcGrqcpJPx1yytEpY53LV4H20RpdSOPERBKnppKYZ7tubw3jE++9Ge+/ay9u2bMB9Vpzyfb4t51cm3bsNFlNnIMmgqb2ZQ+V8lq0FGvRSSDVxKOP1zUDFXEvY4khWVtGmr9l6pPgeZLAKM3OKE3AlLcaoaLEKmG3hSCvNfO5Bh5DVNSDBFIN/N3Ed7SGys/3PLzOerNKVNOQ8i1AJRejMvOTmaBM/aoAyq7ZPcfFuhaB6p7Wc1yNpxL0x1jDToycM/3V9euR8/y1b/1kyEmRGLqi4LJscgS4U8teHMr68FTaj9F8jbmQZ9FjOOfFB6MN2JGi4C+yjCjMlhmJpVuChueK0+kqHNI9lYtEmcpLThQ00/QaledXyzFzGDFC8LRoq4NWv8XnGSQwfVRKNHtw2661+M0P30yFM2xrlTQTJWWzjp23VYxGwSrmeDK/S7CjXUpRUWWnm8kV2P8KPBGgUalVmpQe8+rG+tW6F3kIE5CS8iowpVknraeSa2t7WEoiOwsjTW85Q1x2b2p0Hi+8eh6fe+Ywnjt8EdvLIdzn7sCH0Ym1rnrLv8pLfCOve1rMqWsqe+PDSp5/XqiaK4cjeM7s1bvcOEHQ/F/LI3ihFLXZxgDrry0ctvJfUZItvFVyyk2vaiQ6k5G5ZZr1nmadF6nP1hhA2dDfhr3re7C2pxntzQFbE2cmnCtRrO5crv2+lB8p7eIZ7VN0nsqP3G+PzsYxMh0z5yIC7Tnyl970UcnwU8lQB6HRtTSVkhzTJjPUWgoPgfD2xnr0tDRgoLPZPOwNdobR2xayGU6VnK13+onQtdyn9Ks9OKO1RZwZiRAwjtqeVXI9rucDVH6bGqQMsxzrtWaH7WKl8K6W4tWz70/Xlva1ZHHwgasSxSGlL7IQwxxDkeXbt2k7Pvz7/xs23niLKfRay2TPUYnKp5PIRCNIzk8jPjuJVHTO1jLJJC8ZmUE2voBCJsX6LZk5Xk1lvZJLJngNbUComZUackAUQVNZ13Xfo7U/lAfV2UbZ5otJlGoedbbSBvhIieA5zzTMPPpZRJ78kj2zdaAVf++OXmzvDVqe9LpETTsBUGtA6zXVN/FlXlxMFnBiKoW/OjyD75yax0xcAwVlcxjxwNZW/Or+boIu8jWf7W/x2ZqcZ8/H8K3D0/jmsTlkg51o27YPrXd+DKHN+yuzLSortgMX88GPFwkYComohdzoGWROvIDixAXUsIwaCCa9bAeT2hCZ+W5uIA93NKO7vRmRWAIjE3MGbNKZrJnHCSh1tTWho6WxYuIn8OQz8CQZq73NtHm2jnJf73glZInxGzazRjmt2eQ8ZXeWoF0mhDLtSbKNa/2SZpwmZqK2nmkhmjBw5aKsbgw76VpL4LZhTRf6Otsw2NuOrRv60N/Thhry7CNPHcW/+bPHcOb0WWiPmdCGPQgOb0ddJ4FPxwDq2nvhbe5knEnMPvTfMf/SQ8jMTWJLmxsf29eNezY22x5AadThhctJ/O9fP4Fzk3Hs6w/jlwhkNQvlofJQYB1o3ZPcLZ+ZThHMzuIzL09iIb5kHiM73/cbaNIeU41Ml7euUidvJvGQw1M6tRZrspJ8oaMzPeo8RnLukap9lN7TzIN+23U9u1re6VVe0wBAIeusezr7Msojx+Eu5uHvGkDr2i1oW7eVbb0W7ro6dAwOI9TS6nxLn1sd2Y+DLP5KvvRJflf7QiWjUTz7hT/Bi1/5M9Qw7UPtQQLbVnM1rtmWqtzQIIoGq7R/2qmpJXz72AzmElkECXLXtwewtacBG7sC1pa0zlPFptKqfLFCvPjjzufPNaniHPkmlpQp5aX5NF4fieHSTNLWena2NeLmXevxW3/nXty4a531lc504k+qP3znkutjH3hPWYqsRohSFIRSOIhLEC7V2mxUb96DzoLHZjbqSy7UMYiy1N7jRF3z3hIWCYriNUWCK3bwvJ5xUTkhMBKYyjHkpalRQMicr56gSWZ+PQRirTyG+Z5Alt/A0NWgWSpWkTUOeS3SiRQmVbQcUmhWys8gkz+ZAmqGqgqy9IwFcsbV82sbXrUrXU264lD1+tUrPwlyvirxohkiKfNag1RjM08vZetxOOPFuWwt0kxWA8Nw1os9ST/uXgygh2A3x7J1Uuwolnamsn8TVWcUVC6CSJpRero8j89hHGdLVDztqypLqwErO5l6KXbNZKkDVae7ZajTANT9N2+2jlsj4xrp1LlmocxJQLUodVR8+mhVwK8+iq5JKn9UM6GDdTiV40oHZHd5UPe1ivQNfnt6bB4vvnoBf0kApU1z15T82ONpMgcSXRVHGUFyZQPPmggk5HZDYFLl7xj3vSnen3Fa3T1XR+F9VNJeQwx/UL6IgwTO2pBVa5/aGsNWXdUqcCrqrVL1JZaf1S0Bv9auJajIZXPIFQu2n1NTyIeda7vIR1Sq+lvR0+aY9GmUXjxXLf2rqf5uUvxmksSjZjqn55M4dWUGlyejVCBTiGutnJyskDel/EkJVLQCYB7yiM9TixB5uYU829cRxlB3EzYOtNnaPn1XDhZkjvWTpWqOKQeYTo0kyyRybjGN02MLePn4KF46NmKuwjXj6mNbs5mnpkYqwV5Lc1VJqdK1qtmPRk6dkipR6qc8GmrNYySygPhSEk1dvdiw/1bc9cu/g971G5GOS5lOmwOETCKGpflZJCauIDp6AfNXzvF+lPlkOdd64fLWo6aOQMhCvZnfuUJUDJs6gZYeoLUf5Qb+lmcyAUXlVbM2ZQcsOSLve+fXeJqJlilwOZdBLjKBmcc+h4Vn/orvlrF9sBV/nwBqGwFUlgqFyl85bg54zVFEPTscAVqJIa3d1IzKMwRFDx2P4DGCqCuRjJn9yXzpk1Tc+5v9CFEp1Fqq0YUM/p+nRvD0qTlMxwuoW7cbbTfdj4adt6Oue8gcFZSYpmWChJK88S0tIh+dQW52HNmJy8hOXUJuZgTLmTTz7l7ZboHMTV7wEhSFsG/7MO7YvxXZfB7jU/MGDKKLSUQIaBbjKSylskizXWidoqwExN+WQ/4X0HNm/52BKs3sG1hkeantaH8redpM8X3FYZYDqjd7V94btd61jiCegcew1qS2hAieWmzma/fWNdi1eQ2atPhcg2BqWypcfvfwiXF84fGjePrZ13Dm1FmAcsIbbIC/ew3qB7eYMwd/3zpL6+wTX0DiyLOoKeZwy9oG/PZtfdjTH2L9eKl/1OGV0SQ+/dUTOE8AdeNQI/7ODV34FdaFAFSR4MzNPJ4nePrsK1N48nQEp6ksLrv9CK/ZhO6P/h7CrI+yZjwFwK9D6qFFVvriQTUCKZQqj2X2qnI3zqMNIIovRRSoZoKoNV1uH4GlFFH2kSIxk8VmtWlkbdhTRyUqhfLBh1E+8QyWF6bgZ5m0bNyNcO8QQq2OuZ5crrf2DyHQ2MQ0S15djefHRvyE0ljpSkjU3ciDun7wka/jpa9+DpdPn4S/uITbN7YRDIXYhrQfpYCWHuPbLDdtw6IZj2fPL9gsbjztmE93E3Cp7tYRTGmvS/FhdWbW2nCVrvnxLv1AxPJX6amJa3BuZD6DkwSzR8cT/F1AR1MI77trDz5wzz7cum8TGtqayI+5d8u8Qq5vfeZflbVm5dzlGVwam7Md0HPsCKsjI2redWwh3QRTa6mw9+XcaCnUVsy/Kg2IRzUiNf5szTJmCaom65YZioh4ikjwmkS0gNlVAeG0uhp2AAJPcpcuL38dBGMt7qKBLM1QaRbr2qpyfjlfr5Lzq4bPa3YqQG6ot6CRZ5kSCnSx01Onye85bzp/ndj0V2F1nD9FYmHKBFIbGh8q1OPVrA9vLNViriiQSHDJ+x0Eth9dCOKWeL2tXWMWnT1hKlmxErHsODlcTSa4ePSzdjXT9PXyDJ5CBIcQR453fby+zPqvdKsGLFrYKWktVaTseMLTJqIfvXsnbtm5FoPdzeaaWh1sazjo7ETOzrGGgrLazlYnRbwiqhycy9Xn1BGJrnnRuX21zp17lSfsapWv7Al2xlIuIhMxvPHGJfzFU4fxrTdOm6KjdOm+nhNvh8tuDKIed7racMDVjGGey7W541r055GckhLHqFtXy3yhHMW/IYA67Uqh3kswSQDVGAryrupPT1dL+q1StZ6qZajyZqe5XDYQtbS0RMWUoIa9qHhGZny7NnRjB8HUhr5WA1biJ0c5JlVk0dV4r0dKo3Nfaa4GmVqlc0Vbi6cZKYEozXIp/lCgDk0EbJrllPKnAZoq+11LvOho5T94UfwIpKQIHKaosF6YcBxFPEl+nppPmKKrAQqtd2mXt8QAgcZK4pTeypnV39ubbKeMrrZtNTcNwkUTKSwszNus3pZb7sGOOx7Aul03EAfVITJCoHT5NBYY4jNT5kXPwCyDitZM1KgIlgmU0NyD2o5BoG0AxRaCJc0yiRcYKtm6hsw0jzl0FsvrXNx2vRw79xwlTKeMk+8UkzHMfOtPEXn0szbbsGWwBX/3jj5s7w2RX5w0Kv4AwarcMjf53bb3jNKvT+u2HjtNhfxfP3IJj55asDVRW7oCeHBrK24ebsSGzgAC5LmDVxL4X791HkdHogQoXjTvvgNtt34Q9ev2oCbcYl7lspMXsXT+EFLnjyAzcgZFzcQxXcaC1Tz6/BTgBPkFKjMEptoTSeaRcs8/1Nth7s2l8OzdNmSuhuVGWODp0tgsjpy6ggsjUxidimB8egFzC1SW2DbkyVUm1PaP33K52ANU8ueUnVO66mhk9q1/KkqBJnnrlGl1NxUszSitHejAlnV9GB7otBFsASqR5Lv+XSWeqxBZFfFEGqcuTuO/fP4x/NW3X0QNC1V7kjljtkpQre2RpT2gctE5ILWIABWE29Y34tcO9GB7dwiNPg+LxmNroP7xF0/j1UsxrGfZf+qmbvzenf3wEsjmMtqMW6A3ij945AqOj8YMNAY37EbT3rvRuPMO+LrXGhC6KnuuTyoRc/yhesksobQURXFxFsuLEZQS8yilEzaDJICvwQF5gaxpbIe7tRe1LV08b+N1ZoL1pmwqWLnqqB+agUoxjuc+j/KRxxlVEqGeIQzceC8CbV3EYgT04Ubzuhdu7YKvPkBeVJqrsfz4yKplFaleZTqo789PjJop3/Nf+Qwmj7+OrrYG7OhvtP23NJggx0JKo0hyVw4k5pN5HB6N49XLMaQIcjW41ci2trY9iP1DTeb1slZKJJ8XT1bbuPP3XfphSLJbskvtYYQg9pmzC7gSobzhvc7WJuzbtha//Yv34J7bdjgvqN6qBV7tE/8Wk+s7X/i3ZQnOdEYjUnksUtGQUB2ZjFDAzpu7aC2+lp11kCqnn8p643It+rNu9FGJ72LQNS2sVXEWyeCaccoxZAloMjLxoy40RyClvaVmvcs2Y6VNMKXgSEXSzJSAUh0bhsSsm4JbAMLHuBpsxmrZzAAFqhp5HuA9zVJVu0I7o7SxFJAhFKcaJfV3E9jOb8XL93gikweBKoGt6qyVnpXF2cpaLAa9IyWbl4ycjuRaevOl6m87Vn5c57XvIn1C3/QwR/JpcjLnw+vZevO2N0bAmmYvkmVMSusNSz6bddqYrkMb7yl+B5Q4X2I2HaVC/6/zcakhtl8Oj/LQ929xAYdr2GjqCHw618IXbkNy7CQ8kUmsqQ2izeVjumoxWkrjIlKW0C2DnfidD9+MvZv6GY/zESmmnc0hG73XyLlR9fuV9OnntR3o9cgy4JytPLo6IudiVYCKrt7lmfLOtCzNJXHm5CT++JFX8ZfPH7E8yzTFdCL+s8f4Rh1LpL5ca3tEfaCmEzejCWvKfgOSBfLizws56o8yLz6qQZ7ncl/+THkB/6F0CaOeHNr8QTSEAlTuqKDpaSurH5AqTOe0F6e2nboizxHE5nJ587y1lM7YCLj4JhTwY01XI/mqDXs29mItQblmMWU+ZGlwIrsOVfJUOVOlVllP53pPa7HMyQSDnhT/Sx83ELJipigiVzjM4XzT8uGkvPrET4KUHimOogsTCzh8fhqvnhrH+fF5W0ei1Gh2oDHsOPrwerQuR84i7BVLceW0knrn7O2jq7FaYTG92vdrJhJFMplkndVi47Yd6Fuzlr2z9l/KmCe9QmrJcSvOeihpfVJTF1wtPXC19cHFcxA8lXVdHvS8Ph59KMkkr0attPJFO7BNMrPXz9n1r4qcO1elj37XeDw2WzD7yGcx8+0/NzPCde31+M1be7F7oMGUOMllgSWZfwbq3OgK1xEMaS2dE6P+etmZzMVz+NMXxvHQsQjOzKRtxFyzWDLju4Ug6oWLi3iM4OqF8wumLAY1c9jRjVDvELWVYfabbqQunUB+dgyl5KKt9dE+ZeWWbpQ612C5cxCljgECy16U5T2QSrnnxW/A/fq3UZPPmblsln14LTuy1uYw7rxxK95/1x7cc2AbmvvaAc06pbO28bn6e3lMzecLPGe/T/ArU7+FxSQSSykzu5UHVMd0yjGx13pImfdpVkqeKRsa6tFE/tMGmgG/z2ZCbfaqTutRNQvltXN3ZdDKaVSVAtO5EY8r7c9lDoj+/Z9+C3/6pceRTaUBAozl9bvgIt+4Lx6FK58ljqIM57PqY+rYIcrT22+xvuT1UPs71QfcGJvL4J8/PIZHTswbyPzE7nb80wfWYJhgKpdbtpnCh4/P47GTEUzzm1o320jw1HLLBxDatN9MBUu5NIGr1nlU0qcZJK1JkvAgLRMgFSfOozBxAYWpywacypkEXMvswRlsvV4xT37nb+WX+awhINLMk0wDZZZaS/73rtsF79qdqG3sML4vy127pmj03TJBreJ98cson3re+rDGwU1Yc+AB+Bqa+VwR4fYuNLZ3wh9qYFlrFfpPuM+qViVJsks/1coWpsbx6J/83zjyxEMoZXPWru7a3Iauxjp4WW/SzKpyXSUs3Xx6MYOzM0lz0jIWy1rbC7HNNQe9GGzxYX1HAH3NfpsN1qtqg5LvJtmdqH404veUFgfoXyW1AYv+7fjGO4TU7NT3Cqy+fmURx8cTmIw6DnFa2Ld8/MGb8OsfuwvrBjvgZxs3tpLMu55S+beUan/pg3d/Wp2vbOg13d5M5Vd20Tp2tITRWvHcU2ChRZfzWHAVEaspIuEuYdG9jAVvCXEecwQ7Ai0y8dOMiMz9QssuA1tNRbcdmxnk7a+ToZWKf+OyFFepMy52HjXIsF6WqDEv8lqMcUT5fMxCDeZ5nFt2Y5pxTTHoGOG1OO+lqPzmDEBVmF854w+Zm2nNYt4Cgd2ysykY5Sey/J3heYohTfmWLJaxVAlxyszFQhmLeQYeYzzGeVRI8F5CzzOOJI/2Ps8z/IY84smet8C0iM9MZjIp6jsUxLDWMBn0W8JBQWBQym2Seb5U8OCVrA/Pp+txMFuHkUINEoxXQKKLeb5hyY/bEwHsSfrM8Yc+sAIyKt8zso85vx1RpbU+jltNOQ6Q6d45JPEClednSjOYb2lB7Yb98PVuZEfYgEJ0Ei52EE01hLSMK1rKY66YRZFId++WAdy3fxN2bughr/hNMdVIuTl7oGKnhbr24dVkv52L14qm65AqcvUz13n8zXHYL+Vf+TYqw0tFzkvhe/TSFF4/NWpC0EslQN2fykN/1SkWeRpdzmK2lMGMK29ryIZQD3ZHldHPSpIsfvv5M0lXy8xFnqshIC/hWDmBVwiij8uQs66GHVXIlB7b+HiFlPvVGV/920qmQlfjdwrK+b1a3ZbAljMBtxY+s370vtbBLVFhi8vVcUILznNIZR330Jox1H5LAjvXUjUNb77OO7zlBLYrHpUU8admmqTgacRcvyWvFIt1jgpsu9ZNqkGtROucfPdX3g7S10WOTFDZyDRMNL2QxBvnpvDskSt46fgozozOmYOMgM9na52amxoor4OmqCqDjiKiGnbiVCzXpvztzEElZh70NSnhWt+WWBI4WjaHCSEPyzeXRDwyRXCVRM5NORHuRLl7IxvXLtSs2wfX0G64BrfB1bcZZXnLa+239U024yTTPY3M6ztWMQrV8qoer5er753fa+/oL6UueVAzCMVU3Lyt5RKLVNaXbMNbH0GS9g/yMS9S1CjmjPziIeZR+a9GKv5UEouU1VrndDmSRmQpbyPtGzrqzZHEN47O4Ymz86awiPcli5DLIhedRXryMlKjZ5GiIp5l9oo961HcdBOKe+7B8q67sLztVixvvhGl9XtQGtrG8loD+IKouXgEnkvHECKA6enrw85dO+Dz1+PC5RHMRmKsk6wBnjYqQJol8hDwBAJ+NDY3oLW9GR09bejtbcNwXwfW93dieLATG9f2YMv6PmzfOIgdmwexy8IQdm9Zg11mgjeInQzy7idPf2uGe9HD9zrklKK9EY3kzSB1Ccle83ypzlCFp2qzOqzWX6XwrBz5nF97A3pxaWIeF8cXkE4kkCPIWN57L0qbbkBpgHziD6JMYGmzOgQayxTQZobLPifoq0ULFWuZT8pqLsW+XJvGX55NIpYqmCcxDZAu8fiNoxFbiyYgK8cGNv+jdp9No7gUM/DkCYZRq++poiUPCYRkQlcYOYnc6VdsLVr21CtIn3kDGdZBlmAqNzeGYmwOy4ojnTBztUBAWwn4TZa5ijmUlhZRmJ9APjKB4vwUStFplAWSso63Pxfr1VUXcIolm2LnNIXy2AkgNg1PfRjBzj40EnR72PbV3jX7FGxuJXjymBz5iVP1kyufdplrfTfBYNE2ri4iOjeLZFxbkddYfWlPNNWFs5zAGcyU2Z689TXVu222V6Z9Mg2WUwNthBxlHS5mCljgUedJtiPbJoVtT+1RVgQacFO8wri2TpbB0beuBuc+j28K9iz/iVU1IyN+kTv8TEFmqtLhnPd/CiX8thKzYPnVyXQ8jxOTSzgyFjczSuV9y3APfuF9B/CR+/dj98518Gg9uwSb2q5efpdWqPY3/857CKAccwTH1l8Lkn3oaA1jqK8dPZ0tFY9nXngoRHxSQMnYS7UlTHsKGK2jYu3RAlbHMx+L2Y6aiVJs4jaeIkCtVLMl/Tk3BrJudPGo3w0EAQECID8blkBXgM/Ws1H5+KLUK7YPJAmoogRKAk0jDJcJMsYIwgSkIgwLjGOxVIslAhCZvWUYn9x95xhfjvHmGVdBv+2egIoL8SJBGjXnhYILEQtAhEApkgfmCZTmeb7AUD1GGWIVUGUAS0CLgjfOhrZEIKWQMkBFMMVEKwisGXhjHnI8Kui3jgJwaZaJwFGUaZnI1+J01oPnUj48slSPMzmPgUMp+mGmu4tlJfD0vmgQmzLsJJgHMTOjVpWtIkcI6L/+6H3d1mzDEsVXhGezLJUL2hCXv14qzWN6OYVs9xCw4064w22ozaRQnLuC5QSfZjzzfG+mNgd3yIMNA+344G3bcPcNGwx0yyRKwkqLk1saBLblTY0Xvge9NfFz9RmdOWH1v+vTNdfJzy7Z4Yf8OH9lBsfPTLA+tA2cC80uDwI278m4mNYadx3qpLixwxwpLrIesxh0yZTPa/tI1bD8WWUr8f8syxArPWZAa71i5IXHy3N4AVHMuXLw+urQTOVcI83XUpXBlHGdV4OoeqzS1cIR51U4tEJXf3kpTwRoRCpPyXPNRsVTOUzOxTETJbdSHgkY6J51jqordXJXP/GWSbLfAVTV8N0pd4iRr8TvnPwQn1tF1a+8ORbnuuWd+RJw0xrCxWTWNgh+6cQYHn75PA6encDkfJzAiooFAVNzuAFN8pxGRVjAUqOv3+sLV+lHy8GbSbUqUl1oDYxmLJYIkrI5yghfPYItHahncMtEiYq+e3Araod3o3bDjajZdADgsUwQ5eogCAh3ECwFGJkUVApWBs2smMkTEcm1/HMt/TD5XX1H5woa7Zc781p/AIXIJDJzU5hPMy2k/hY/6qnwqZ4kA0QCBVKk5IjAFBEmURJPSpZc/UrpOjgax3wiZ8/Lc59mDqSwn5tJ2TerAL5I5VJOGLI8FqisLxMclXbfjeVbPoziLR9Ccf97UdpA0KT1UVoDxmf4UbgSC3CPnwOOPgvf5Hl0dXVi3w034BO/8DH0D/RhenoaU9MRXBmbMSsSbTmhgdAg25w857qUWH7TPGnpyFRppiggj30EQK2tjWjvaEIHQyd1gI7OJrQRHLW0hHk/yOf8piRbZqQ3EEQ78bHepGyRL6xAqvWn55w/JF3juX6q/FgOZfaVy9kc5hfiOHZ+ypltnZ9H1utHed1uLG894JRFa6/xRw0BL7Q+jP2wPqM23Rzw2OxEvQ2QuNAeJEil8jEyn8WV+TROUlGU8i2l8fmLMV7L2HNNrJ/2Bh9KBD6Ll04jTSC7nFyEr2sQ7kADSgQxpTh7wckLDnA6/CRSrz+KDMFTfmaUQGmJ7OuGh0DJ19iGUHs3wgI5PYPo3LANfdv2onP9FrQOrke4ux+htk74G1tRFwxZ9pcj48iNnMJydIbKQca8LdpeZiWWKUETJs6gNHkWNdkl1Ld2I9jVb21Ms6eSHXJdHmhstr7MBFu1mH+S9KZvmnzln4aWdvjqg5i9fBaR2WmW/7IBHgEoL/lYVj/2fOWd6iyvHLZ0hK/uE6jBtBx1rVkCqdFoBmMLGQPFGozIUS/LUhfL8L6Aj87z5Ek5TdEAhkAYT+0or3+6J90sw4tpvi+gJGcJ8cyy8ccs2+3EIvuheA5z/J7e0WCKZs2UPsmCnylSei1I3+EJjyqjSLJgJpOvXYlhjnmWOfgmgqcP3bsPf/eX7sP6DX1O27Z2XInjXbqGXJde/lxZ0/4SslkKQe3VI08q1jFXys1pDGQ63p+ZT2B0cgHnR6YwE1lEloynRcuG4glOAlT6pez3EQAMZr3mxU/jiFLcriqh6vSdjt86Y55o1D9TQzDi1owWQYt7GfMEaFEeE/xtG7q6HICmNxWPE5wYnb+OPJb5n9ZVBe0oc0B5Bax0cgz6brVrVtC7Mu+Ti3WZB4Yq669CjEMCWA4tBObk4tqOfEHvKOh9I/3gHztcvVohNbqraVYa8iyrBIHfLMtnhIBwiueabcupc6Yg1KaHdS43mggMN6a9uC8WwLCAE5V5eUy0UrCW7HxxhSqVtnokKkkANFnO2izD64jjPKHUBLJIyEW5FBUqLct9G1DccQdqOwbMyw9e+iZw/iDKtRpJ8lBh8+GOvevx3gNb0dseJnjSYvUy3BRsGjWU84jGYMD0IMt/tQjeXBQ/Lqpmt/o9ljelrjX+p549ja88ehBPnLyExHwSB2pb4ScwGimnMV1bRDQcQumGB1HT1IHCs19C59hl7PF24gOuTrzf1QGfwLdqTXH+DJNSLw4Vi6iaLiGF/xuXCaQXQAxPsFmPtqZGmwlR53e1UKtUyT8PUghFVWXSeZQ8WbnuUPW80ktWUuCQzhn4X5685CUslc7awnbJE0dBrTVe2zHciR3rusy5gzZftsXE/E419nc2VVP53WVpbZT/lVe5ZL88FTOX7M8fGzH37LapKOWuzKaam8LmKEIeKWuUf8Zg0mZVIfzESqQiWyQHVV9TcwtYSiRs9im0dhtadt+JwIZd5hSBWiKFK3sATc/wPZOClferdO2vnw65mMZCLILZRz6D6KuPIRubx2BjLW7f2GIL2Td3BayPM6+NPMpNeReVbo2SS79glZiDBXl2e+rsAv7g0RGcnkoi4K1BG5XFEJ+XMqb7ll8Vg/5Q9pbrQyjuuhNFAaf1+xygVCkv50F7wyEJWH6sdvwsvEeewfIL30LD1Fns2r0LD77vffjVX/llSqoSHn3yCXztq1/HU088TWxTQHdnK27atR733bId77ljFzq0GFxxq71e02YrtOqTPzKtRF89qUSufBHAFHMFRKJJvHH8krkyf+3YRVwcmUZR+y81tTvgae/9KOy9l0KqATUzV+B9+E9Q+9ojKMRj6K4H9g424k7W1a3rm9DT6EPIp1lCly2Kf+xkFE+wTrS2Rsqyvl4g8ArW1Zpjj5vWNmJ3f4Ot/3jo2BxlUQb+7kG03flxBHuG4M5nUbhyFFn2h6Wkw+cacJZLdTlwkIv+INMpYNTc3YeOoXU89iPQ3Ia6evINn3M2m1WeCfiKReQzaUQnrmDi1CFcOfQyps4eRzGbRW1DM7xrt6NuYAvq2vtRM3sJ5QuvoRibgYegqo1gumlgPQKtHfD46837XlvfIBrbu6x0HdO/dw55vF7MXDyHJ//8P+HMK88hEV1A2OfCcGcDbhhowNo2v5WlHIU5CzosFwxOPyWZJucGU4tZXCYQvsT6XEw5zs7UB+lJyc/q1gFao9jAupfTCc0UC4AJJPO/PSs8wKq3tpoheNL62BR5QnyR4rkAlYCantGMZl9jHTZ1BbGtt8Ex27VK/NkkKwMmv1hy4dxsCi9dimIimjYw5Sdvab3T//Cp9+Cm3RtsfbDc0l9XNrxLK1T7f/7z3/p0uEEenIJo07Q+Q0tTCI1h7WDus1mGOs0+URn1svPWTIM8/fR3t9g+Em3NQSvopFyZal8VdgjxmmVEPMsY81FxZxAYUrOWO3QvG4qbCqk6D/2VdbvMyjy8pnsy6ZPHv3aCsJ68F2tyXgxnPRgiGOsnKJP5n0wCtXeV3hcQEqiqevyTE4Qsf2d5XyZxi2YKWGOzVPMlt5kCLhC0LCy77brMBKMEKbof4fVpXh/nN64Q1FzIe3A+X8djHS7m3bjE35cLXgM8o0zDxDKFw7IHc4xnnuldWImPcZfdWCjzXpnPlLwY57OX+f6ZrBsnmJ+jzM9xHs8yT+P87jzTmWC6lwmeAjUebMz5cdtSAPcuBnBLot5m7rQ3lxRfdQD6KwXM/rHcdE0iSOt5vBTWaZbMpXIGD2EWX8YUvoEZPF2ax8nlReZhiWWQRZmdv5Rl66yl5FDYyca+2DmAmvlJuKIzWGZ9alq9u70RN24bxE3b1hgPqFnJBKWh3ofWJq2Z0QJPxqWE/DTa3Aq4cUrHOTrnLQ1+tLeEMDoTw8hUFEuuZUKGHDIEllkWaDbUhMKBD2F5eBe85w9jefYKIrXL6HP5cTNabLNhh4MrVP3Ezxgp2WozZBfztHieAOqJUgSXa7I266x1T3Xkgavgu3qUsu+cae2E3BXL7E7dl0yRNEIoQGP8SN7Ts1WOdMipG+NV3tTz9lvP8Xln3y9KgUo8ywT1ij+dlXfQLGaiCVyZXsQIg5wVeNgxBimX5IHOieidK+cNMFjOLZmmfAsAChxqfYk8Bb58chyPvnoBTx+6bK7J5ZZdni61Xs88IrY0G3hS3Tizu45y4UTKP9XIf1Kkb/H7MmvT7MlifMlmn2o9dWjYfgBNt34Y3p51cGnzWo8PZW1wK8V/hTeuDT99Ik9S/rlkWhoIo8ZXj+zsKBLzc5heKlGxqpgo+9y2l41AlJQ+MwViqJrzqU5kEjiZKOCli3EsJPNW3zI1WiQvS2lf0+LHL97QRcWx3sz8tO64lqCguO8BFHbf42z6S2VmpaAsddVT/jUA5TEA5T70JBX7U6h3lXDLgQMMN2N4eC3CDSEM9FKR72hHQziE2bkIrlwZw3RkERcITI6dHcVCdGnFS15tkAhEbVLf/LFQJQfiXZYxbObKhSjb9XOvnsJXHnkVn/3r5/DVR1/CoRMX0dndix07dyCTTmNxKcks16LU0oXloe0a5SHrMR5eM1kSGYdrKYaCy2Nra9a1Oy78pSRqqxMp0wPNfmzsDGJNWwALVL4vzKZRoJI81F6PT97UjQ/v6sAuAiiZoGuNUyxdQCyeQTkRwTLLuXTlGLJjZ5BPLMAnD3j9Q+jdvg8DO25E39bd6LfzfVi752Ye96JtcJ25Q/eHwgaw5Oihhn2lgFStxwtteuslj9U3tqC5dw3a12xAc88gsvEoEtOjWE5EgcgYaqbOwzV3hUJ3EcsEdZrdbR3eilBn31XwxvQEwo3wEkxVhaCxzjshKC2spyxB7vzZI7YRdkr7vbEPkRmlHjBHOJRz5oTqTdhP/YRmfGROGyIw6gzXYYiAa2271kHV2yyWT+aazLZmnpayy7Y3m7YSmIhlbZPqKwtpXIqkGHic03naZiNHGMYWspgkMJtJZLHIOpcjC8nltlAdtnQHsKuvgccG9Df5DaApP5J7lq+foSAVT81bfdGsZNOlGA6OLNosngBjR3MYv/rh2/Gbn7gbe7YP2Qyz9IR36W+m2n/1z3790x4yr3av92uKn0FTeVqkrKA9RZxzPxoCPjQ3hsyrzmCP9nFoQ39PC3o7W6hgN6GzNWwLS4usrcVyAbOlHCIuAipPCXEqpAkGuT7P1FAECkhRyEkdENkiQLY6XffwuhxTyLyvkeCimWCluXLU/lRaP9XK83YGAarOyrFD1/lOAwGRAJaLYZnxaU1SlgyhkK4ELcXOrBwpoxiS/J3gs4v8/gK/L1AjwOUcaxCxUItZhkjJg3mCowV4eeQ5f0f4e45gaY6/ZwScGKYJnKYIshQmCc4mmf5JPjvNZ6IU+hl2hh4CplZCn/VlP3bmA9ibrsdNqXrsTfqwKV1nedOeTyZfVvhairCjmAlUCYTqfNqVwyGqx8+VF/B4OYInyrN4ZXkBpwuLmK8twsMOc2h4CLu2b8eOLZsJLFoQiUaRWkrAs5xHqXcYy2t3AvUNFNJe1C7OwZ1JUMl1m6KrNEjZldvnDjmMYGPz+anYGRBzBLiq8mo6f8wkSS3poKA0yCaA6aTUda5R2ZFZjTy+HT03ifMTEcSWs0gU01RgKTQ7+lDYcpONbpbDbQicfg2YG0PCVUS9eJB1JKCglVMCp3LnThb5mSXlQ3V4juDp1fIi3kAMMbbPZm2cq81XWX4qUod4UjkvENCk0hlbz6JZB5n5afd/czle6S2lUOs5zSbJhbLWOYlvnPgcM+Ecr8uJhCmbFrNIZy6b4U5TEZcpcT2Vu8G+DgQpcyJU9mYWkjYrMx9PY34xaRvJpqh8qgPW2oI6dnAG4FfF+k4glY0UOisnHuVOPbKYxtmxeRy5MI3XTo+buZ7ORwjwNROlemhsCKCRyq9CoL7eOnblzWliDiwzWqmsStv7CZDypHRI+dfGqMlkykBSXUsnQttvQcPO28wMyTQihYp7cUmwd0btMBWsCynLFnhelhOGxDzKVMhLsyMoTl9BNplAPFc25SqaKhp/Cyz56ygLWB/5gjOwUEclTqxXzaEWv79wPorZpdxKWWldx50bmvGxPZ344M52dDf6EM2wL8wWkWS/UugcBFq7UTbQSQAlxwOryJHuOuGxXELtpWMEUE8gNz2CMMH1+9/7Xtx6yy0IhxtsUMNHHuru6kJvTw/bEBUigte5yAIuj03Z7M74zAJmInGMT89jcSFuQ/NyXOIRuPEymNbFoM/ap/mnkoTvS0qfyWO+a/KYcliWALxeZF6nZ+Zx8tQVvPTGWXzn+WN46KmDeOKFo3jlyFnkCi5s3boVH/rgB3DzzTfiyuXLGBm5AleB8qK9H8ubb2JhEygUcyhrHzCWk3vqIkqL8zaTYAXNbwvs+uVensnRDGFjyNnIeJHlrY1Bx6NpAmE39q8J45f3d2PXQIPNWMjUsoHXz0yncXE2iXJqEYhHUJuJE7eF0bp2E7o2bDezvPa1Gw34dK7bhE6dD6xFc/eArUUSsKma02lGSBY9OjrBORfVEij7GxoQbutBqL3Lyne5kENmYRa5yBRcyZjto6QB6uXiMtx+9rfrt6K+tcOyWuf3Ezw1wU9QKVBWJVXBT5/I9/wr75HJuWlMn3iNAGqC+pisPZ2ZHw0sCPjIZM/ZGkDVp/euZkAzU/rlZT2G6qgDBjwGnFRXbazXdoIdeecTuGrnsSVYZ1sNKE6tXVR7rZrdKW7NRmlm0qf4fNRjAl50hX0EZD4Mtdaby/QNXUFsIuDWb8Vfz++axYMy9DNE1gwr5bmUK+HCXAZHxhM4OrqI6XgWdWzrmnX6+HtuxMfecxP27hym3BAfMaM/a5n9KVHtp//xr3zaCkuzEJUyM+RPwacZJ389QVWwHpqlamoMEkDJDj/IDj5oM1G9XS1Yv6YL2zYOYOPabvR3tSJEsKWNVn1sES43gQvlsbzvjXrzmKlzQJS5QWXllsTZVtFMDE8M+arSeSCOcUCC7vOfl/c0CyOzwC6Cit6cx2alBnJeJ+Q96GFo431tBhyUAswQYgcVZGRaY+VnxFpjFSS4Cijwmp4LEnTpWQu8HtI9fk/Pa2ZMaRMg06LHEtNSdLlt1CvHkGJYcnmxyBQqxAiOYgRSMQKlRaZjiSHNeItljZoRqNZ40cjQUVOHfpcPa0s+7CwGcEemAXcmQ7gl7sd6mT/yPZUH+xVTeq+SU0b8aySX25pRGEMOTxPSfck1ia+Xp81BxHwNlUxN8zc2YW1vP7Zt3oz7774bD95/P26+aT8amxpx9vxFRGcmUZvPmI15eWAzSmu320Jlz2KEisUiFhNLGJuK4CIBCLsGNBGINVBYaZRc7sF1zToNq89VwdLqHN4yVZ9fCfyzOohZqnGTd7WQVB1MPl9ENpNDmkpdaimDaDSJyZkozo7M4si5CYZxTFNZsAXhHi8Kja3I77wDxVs/jNLgZtTkswidPQjP3CQ78xwSBFojriwWCaZkYqo60Fdt5NnOftaInQdTXmBbf6Ecw+OIYNSVYU/MjinkOI94M8lMs8BylaIcW0wYALLReCptUuzFhQJGWguTJbBaSqcJslI2I+EjCNLMdYl1I0+fmq1YSqYtLsdMWJ7xirxXJKgqIJFKI0XwxVsE5g3YT4GugRrHUx7s3sRcwtZHnB2NGKgSOQv8tRmzOjlHqZUMc2bEFOyxnwjpW1e/y7Jh25DCkCTYEPgbm1nEofNTePyNi3j68GW8fmbSNv1VGapDk1c95b2JirBmEjTLKwCvfFUFtLLz0wwqW6VXM5FyHJHLpeEOt5ob6NDGvfB1DzmywEDAanXIef+nRVWVwNLAtJWzaZRSCSrgERRnriB/+Rhyhx5H4ezrcC/nqGh5TNnVjMQ4QZHWDKTyJTMPk3KmGUQtWpdCJiVNla9rmll65twCphdzvF5jjihkBvh7d/TjY/s60N5YR2XQYzMe0WTOlPUiy9DmubuHQY2aDW81gKqUmphLXtn07IXDcB97DssED23tHfjoRz6EmyjPzeymQtoEt6uzE5s2bsCawUEUCwXKSs0cw2T568cu4rVjF3D64gSS6aw5A8ll5TXRCZLrpuzzBXKz8bMje6tynhGtnOsHiXyh7Qq0b1mB7T2TymIpvoTp6SjOXJrAky+dwJe//TK++NBL+PYzh3FxdNrWqXR3deL+e+/Cr33qV/CB978Xvb3deP2NN3D21Gki9RRKHf0obT3guG/X+qpgI8EZNQLWn+qxyD5qPpbEaCyvRJhCzmhNgfSxfk7OZPDI6RgOU3mU+dfegbBt7nrzUBOCVLg1IxUKsv15XXjxQsz2wlGfpv2VWnoH0L9tH4b23krAtAVNMs9r4HtNzWjs6ESoqdVAjAZI5HHPKTOVcpXjrpIVGYP0GpnnSjZqlkYzUqGOLvgawohOjiEZj1H/odzjPeliFG3wBsNoGdoEf2MLv1G0tUVyIOGlHNbsVpWqVfFTJfKFykGbYccnRzBx7BWkCAzrBC6ZQPUXiynHKYRKhHiGINYBPFdLSVQ5Mv8qA7KkXdH4aIPPYwBHG1SvbQ1gbVvAANC6Dp4T/Ay2KPhtH7b+5nr0t/rt2hreG26vx8bOALb0hLC1N4yt3Q3YqPcYRzfbpwB1dfBDfMT/Ru+Eon0rJB5Q2uU8bT5VxIVIhny9gFOTcZtB12SHtjj41EfuxG984i709LSKKZ2XqorOu/Q3kqs88Z0qb/zQ5HTujrJlwpNcvpTMYCoSw/FzY3jlyEWMaOR/Mc2HS2aLWcNXtF6qPe/G2owXwxkCn5wb9dRUiy4qVgRY2sy0mjirWx35R1c1Y6V61pHi1I4rz1QDuUju1avPaA2V4hZzCJpotkvNVbM31aB/+kamlqBEs2YEewmeJ3merimZe/YiQWHJW4sSG7s2HrW1WYzT2XxVeavEy5/qzgTAiBvNcUEDQVNHgUAvSxCYqUFLTs4zqMMSyLn5nJ5X2byZKkVM4ocqB82IpPnV0XLaHAH8dXkGl5FCplxEplgwodrc1IQtmzfhjttvw/p169Da2mIegSTs/X4fLl64gM9/7gs4dPAg5hbZufRuAHbdiYJARc8waufG4T7yLNzPfgU1UxdRU8yaUtzW0ohtazuxd3M/9m8dxPqBDpuRckmyiayiKom2g35XzitZqBTXtVS9Vz3qZOVa5Vydtt5l56N1M5qRmF9MERwlMDq1gCuT8wwxzEaXENcG0XLJSwU9n80SbLLuAo0ortuNvBYlD+9Eub2PSksTaqfH0fHFf4uaNx7HQjLKzq0Ar9aAsZ6bCHjl5vxGNONBtGMN6uFhelj1Di8qbSRn3POnT1b0lXJTGqtFKL6PEmz/YXkEn8ckUjXLqK/3o725iWDYw06qZB2cjbgVS8gQtMTiCWdmiJEEyDsa8Q4ENFvlNkUpzTrQ5qm5vNYvlVletewo2QkFHFfoKQImrXOS3blAkxJn1VitTyOWoXpIlSeP2lNm5+Y15u1r/ZpuKnnjVL6OY4x1G6firndlfqqZJ82MdzU3YMdwB7YNddiGuE0hfwV4MS/8phO1CqVCEhbOSeV49b5kQOXEIbtcfW4lwdcSL+s96ZeSb8qhFivPU+bJdPToxWkH9M0vIZHO8Z48SDk9lcpdM/2NBE31bJPiN8mPdyrJ7FIOP2bmFhCNLZryHyRw6njw1xBctwOexnZ7xkbbVTB6Z6X8fopkcoO1vJzH8sI08gQhhZHTKE5fJJCKm7vrUj7rDBCEGmymdXJmhkdHyVN/0uB3Y7jVh/1DYdy7pQU9YWcdVHvIa2sulnJFPHkmij949BJOjC6h3ufGx/Z04JM3dtu+Um0hgjIWhRa0ywPcf3tuHH/0whSWSh64Nu5B7mP/2DztoSAgoLLjw9aYGWS+RwW9JrUI9zNfQt23/ivc6QQ2bt+FT/9v/wL33XsPn7s+Fdj+Uqk0zp49h2eefQ5PPv0MXqfMV/uVib5mi+sNwPuxdqDTPPBpH6eh/k4z65dnXplr12qGSiBNQkXpUhtWW9IArA20ZG1T/nnK3smZBZy/MoU3TlzCpdEZLMQStomvHGZk0hkDeJolu+mmG/Hxj34EO3dsQ1tbq8mORGIJ/9v/8X/ia3/1VSzNsQ523IHCL/xPKPWuZ4dKuSKzUNaXi2XhOfYMvN/5DFxTl1C7XLDZBZl5vXdHGwFSGL1NPjx1MYk/ejmC8+NRtPlK+Ad3D+L929tsJlAm6lIqPQTGMYLe/+mvzuFLb0wze2UMbt2JfQ98CE0d3Y6jEaZZZnOtPX229sm8OLIvdbj8RyB+S+Z9C6OX8PrXP4eRQy8jwXwLSPsoGzRb1dDVj7UH7kO4Z4BtLo9wa4etf9I6K5kIVvUwVclPm+RUo5jPIzZ+BZMnXsf5Z76JGIFUqYZglTynwTTJDvFkLfl6TVs9blnXZGvS5LZcslTAZYVWn/8NVCkGvsJ/K+dXaXXxqKz0rXdCmf3NVEnkSlqVK0fCOvnTmdMHKcQy1A2jOZyYSOD8LPudVM48cmqfOG2O+2sfuxN93S3WjzrteHUpvUtvhX50AKU6q9ZolQtt9LFsI1DaX2KGiu3cfBxjVG6PEVCdH51GhMJ0Ob+MoNuLcImK/rJM8Nw2oySnCb0EUw1FMgNTl1d0PJECJ9RkbGOfsiaiS44S69yucpORKTU86pJekYKroxSr6j0H8IjxKuknaZxO3gS1p5VcuAvQOYHfYCjzRR3tm/qt4LxaUX6Udn2BgpG/5PhBo/91rlpbCyag6GdkXl6vJePydXu/mrdVWTCyJ3hRz2l/Is06nXOl8EY5TvDEcl1exOhyEikK3IDPj80b12P71q3YuGEDBgb60dHejmAoCI9bHThjYwtrbmpEjgry2VNn8a2HH8bnv/xlJNkJBtZuQf7uX0Jx9z0ot3TZHhw1V07Aff4Qas8eROnySbgXZ6m4etHSGEJ7axMaG4NoCgfQ1RZGN0NXKzsZ/pYHRzmckJJoLqnZuUmx1doAU6CVN+ZLI9pSKJ1ZiZKZgmmkMEOFROteUpk8FWe5uU4hQrAUIWhaiDuzGVLytTZHYEodeJLgXfvRaJFogQJ7ub4JpZZuuPqGgb71KPeswzLBoe2pwu/WxmZQHjnFvL0B7+FnsZb988233WzpHBufxNGTJzA2Oma82uMJYl1NELe7WnEf2AGzNgRkHZCuWnpzzf0UqJIEZ7NLpw3IwYv4cg55HMMSPlciIHEtsPP1ojEQQGMwZKaZAlCFfMFmk1SeaYJOmdaJX3z+OjSGQggF6m0EUQqmzPpyBFeaRTIAxG9phqLallSXWs9ka6Y0ckzZoHLVt2xRPu8rLnWqNrxoUZThpaBvbwqbuXBbC5VZ1u8MZUgkJucKywRMQVN0owRTMnsj1kNTsA7tjfXGc22NAfSQD3taQ+huCaE5XG971wR9HuPBEhut8qpRYPGfAUZ+WucrpDzwt+WEf1aOvK78KZ+6oLyns+RPdlACTAJJk/MJC1rDJcAkXo3z3FHGgTqmQ6ApWF8PH5VSKZMK5tpd0So9lTTZd69D3+/ej5PMFJNtcnp2DotLKfJGLRr33IWej/0efF1rriaskn79cNLp/PrJkyWGhxosx+eROfw4wdMh87pWXoqhnE2Z6ZQU9/UbN9lmpKcINCamZ23T8PYA+yYCJCkjcwQ9Ia/LlHKNXssBgfZ4GmipN299KcrPpwig/o9HLuPUxBJ5sQ7/+J4B/IO7+gm+ZMHgpEe8ky0s489emsQfPjuBmUgCub7NyP/Kv8DytgNWdg7/qYdx3gH5Q1tLyG2566VvwvPyw2ipr8Pem27GP/unv499+/ZWnv3e9PIrr+Jzn/s8Xn71NVwZHTVg5REo8NezjRYQj0Xh9brR3hJGszbUbnD2hJPiJT6V2a5mliXP1f7E+9a+eZR5qmartb+UZovj5I2FxSXMst3GKbf5AOrDYQwODGDH9m0ETFuxYf16DK8dQn9/H0FrqJJKmFz5U6bzG1//Jk4fegOxLsrt9/4GljfuM3M+1aWVkUDNmdfge+RP4Tp/GKXoLEEhQQfT2tfkx46+BtywthknppP41pE529tqe089/uV7h3DvJs3kqEIcqe0hOI7H8/gnXyWAep0Ain3Ruj034cBHftlmmyTfwm0dCLW2o17rm7zai0g8vqqd8kTnPwg5bUMTal5kEpQbZ4/i/EtP4vRTDyG9GIWPsllgrWVgGIM33I5QR6/NEDZ19qBjzVrWn7Mmudra3gmkvBQyGYwfeRljh17E1MnXkYjMEkBR/yGveclH8fgSFhZilOmL1JWK6Az7sbU7hJ19ITRRt9BslGSNwlvJWbUcRZXuh1SVPd9NTpyMe1Xk75wS/N7k6JdKazVnzpn6JJkoLmVLlFVZXIykcXEuibEI+0yKkbV97eZI5gP37MXerWvR291Kpmd/o753dSG8S2+Z3pYZqBVaHZM4WEHoVoEd7kI0gdOXpnDuyrTZXk/OLtoCcSlBmiFoIDDoWfZiQ9aHNVlt0ltroKqFQWZ2msmpAiUDU0ZO41LQPef86jU5WKgynPQdrSWyV6stjIxztYk5Z/Ze5UQAjvpc5aVVxGu6bF+qxkW69rFqbApX7znKNq/ywtU4dOfat1eTUmbjXHx0BjmcKS/ZrNPLpSiOF6NIe1zoamxBX08PhoeHsI3gaRPBU19fLwJUeKXkSthrfx+NOGrWoaGhAT4KuiI7vu88/gT+8A//C04cO4oYlcHy+j1w7brDQFSpf6O5z62ZG4P7wmG4Rs8Ak5dQnp/CMjusUnzBQJanVEBbU5AgqhGdVHpbCKoagvUVRyTOJoxaO6N1NjVs6E5unc5LHZmZYVUVanXK7OwEnqR0arNHzTzEEkkDT1GGRf6Wq/qyNh/Uxpt1ftTUhywg2ABXMAxXqAlobAdae7Dcu84WI8Ptg0uuZ+dGUZ66gprJi/COnSavJbB9eBAH9u/B7bffZsrC+NgEjh0/jkOHj+DEmTOYmJmm4lPAFgTxgLvLgNQ2cm6IvCugTAho+fmpExMhAKUyFpDX2ifx8UuuGL6CKbxIvhmrzdmeQmHyh2aNxB9SqHKsf3nmtFknKnBS7LU+Uo4mVH96ToDV1jrxGdWXmoBM76Rk6J/qWGsntUGueEAj2w3y1EiFTNcUp2ZBtfmnAWYKcZkQqb7zGrmkwnVlfA7RWNIUO9vEk0qR1j3J9On2HYO2aXOMYDlBoKe9o2Lkh8UlKm4EMqKmoI/PBAmkQmipgHmB/qCUQQF6Kop1HmevKe0PJfCyGthX26Py6/Am+ZJITSZ5GkXP8aj0amPShI285xCJpzBNZXiKIGqGaZdXU4FPKQM208RyrCqgmm3yV9edqR1Y2VU+y2++48jSBVOYNXARmZsz02R/zzCa9t+Ltnv/DrzhNpRyWT4nMOzwgvNq5eWfBpmyzXZZzKMweQHJR/4EuVMv2/onzeoIACplcq0/MLiWnYQbh44dx1J8Ea0NPtww2EClO4QRKiUnp1K2GF3e9Oq9NdjeG8Rd8v62rslMhyTNnj8fw//+8GWcnUmZedE/vW8Nfu/OPis/8Y7KQvygWY+/fG0a/+35cVwZm0OibQj5v/M/o7TzdtvUnAzpNKpqHrx1qJm+jLpXHgIOPonaS8fR3dKI/TffjL/3934HN92433m2QtlsFktLjpI6NTODKyMjOHjoMJ574UVMT89YO8uz/ba3teHee+5GZ0c7Zlin8wtRRKNR2+w6nU4TFOm5vJnvyvTWGrvKk21CbdNmUpm+q+1GSWf7DwYRJmBqaaTy39yM1rYWMykc6O/H9u0a3FuP9va2yhvXkvqrp59/GQ9/+xE8/Ndfw0RNAJ5bPoDi3nvNU6F15myPRA9wn3wZdQ/9N9QQWGp2zs++UAM1M4s588q2rT+MGGXCaCSFwVa/eev77Vt6sX2gwQZxbeCHr3h8HgK+HH5fM1AEUPLMu34vAdRHfwVNHT0GCpq6es1szupDXFNpp+rLTU/QuXN4y1QtNfGhPPwVsmmce/FxvPi5/4zo5CjTVY+Gti5bd9W38yaE2ntsMKq5uxftg8Msa7e9pwT8oN/+cZHKKp9K4vwzD+HK688gNj6CdGKReo+LfME+J9xIuefGUjKFcxcvYDaywH7AhZ7GOhuY2MC21EMArD29rKqrsvFdWuEXUXUiQF6etZ5Mnj7HKKcuUEZdmVvCPPskOYfbtq4Xd+zfitv3bzYQVct+GOw3f3BufZdW09sPoBQkSVTLkioiCRkJV7UETf+zE5mPLeH0hUm8euSCASp5CJKZT5FCOSuljY2prejBllQd9iT9Bqi0tsnDqDSarn9Vqn62CpSkxoqUDCVBvwwI8VhNUpWkHFWpGuvKFf4QANNLzmi+7ijoqcrXVsd3NSrnshKw+iJp5Re/uzoPRm/6KapeUjK1l9O8K4/vlCP4ZnmaICppzjn8tR70dnZh+7ZtuOWWm3HD/n2o9/nNvloKsAEnlr+XQq2eynJjo1wiBxn51Q/OTM3g+edewNe++U088cwzyCXiQHsvije9H8vbb0dpzTaUG9hxaHaRwbUURe3Fo6i5chy1Y2fgmhkBohHWbdY61nLRsQXX6JE6W5fya+f6XynLym+nrCwZlfrRH37HeEa/1TmTb/RddswW7JzX6sMoEyCVG9tQbuZRO8i39WG5Ywjllk4DUhYPO38tPq6JzTmzaWdeh/vUK3BFJuB3ldDT3YObDhzA7/zu72DHzm366ApJsb144SK+9Pkv4qmnn8XF8TFEluJmcvmgqwMfc3Vjp6sBHagswFz5+5MnlVz12zpWg0xZ08znX5Wn8F9KV8zBi0CJAJRAtICTzCo0m2cKkV5i2Wt0WrMkAlDyfqeRYSlWAriO4qHZGKsaAyACRlqI2twYwJq+DoZ2DHa1Ym1/B4YY5HCmPlzhPX1DVOVDghGZXMr899iZEXz268/hjWMXscjvCaw4ThgK6GsL45fu3WkmpOZWmmBcip1Ai7z1XZyMYpIgJkowk2acyo+ciIjdNEIX9HvNCYqC3O/L3E9mgPLqZ0CKGTJlkM8riZoVFWiQ0wSbCaUyFk1mMc/4FxiW0nKr62zSqXc1u+Bs1ltrHX9Ro/NMg/bS6+poRSgkl9hU3Ctxi1aKohLeiVRVkJe0Hi6xhMWFBZTY/pp334HGnbcitGkfagJhKnNFMoTMJzWkQNJr1QxePXlLdPXpaql8r/ev3v+u8hNzsvKXEwvIj5xE5ukvonDpqKYBTWl1ni+zjpbJ247Jb4GfEfi5eW0j7tjQbB65tM/MqekUHj6xiKNj5K9UygBya7AOH93dgfu3ttqC9iPjSzYDJQ9f23qC+Pu395kJn4C0Nm0VyNIsqDaB/cJrUwRQY7hEABVvGkD+I/+AAOpOlMOt0kLJIAJQTIzK3utHLWWX77HPACdeQs3CFFrDIWzashnvf/97sXfvHjRSMdV3kkzbwvw8RkdHcfjIcRsEOn3mjAGqQJ1M4NhmGGU8Fse6devwr//g/4f3PHCvtaXpmTmcOXMeE1NTmIvMYTG2iMXFRcRiMXs/aZsmL5n5ldqd1lZphrhQLDjynukNsX/ZuWM7du/aiU3rN2DTpg3YQMAkUPVWSG3mwqUreOw7T+C//OEf4uLCEvzbb0bh9o+jeMN7KGw8lBcp1DC433gM3q/9Z7jnx9m/+cztdFO9Fxdmk5hO5Kze5G1MjiXewzr68M523DbcTAXdZ/LD/jHdarOX5zP4Z189h78+PEO5WIuNNxzArR/7FLqHNyFAIOgLhIivvc47/Kf/ImsalfPvZsC3QPYuX5QMoVy+9NqzeOGz/xnTF06bjAh39tr6K3n/ayCYq61xo7GzG629A2xqWntVAdqiH+b7bzPJHDEbX8SJb38BV159ymbScpmM6SN15OOGhjB6+3pNphw6ehRj4xM2q62BKa0n3EYQtaM3bPuwyT252u/qIv7bTGWWj8rCNhjnmWaXtNnvdDyH10cWcWlO/Z4z0NHWGMS9t+zA++/ag5v3bEQz+1/1s2Qqu+/wyrul+sPS2wugqvT9YmTl6wEpX6bY5AtYWEzZ3lIHT17BsbNjGJ2etxFOj6vGArsN87o3mPNgV9KHDRkqInm3rRsqkglWwM2bvuso4w4ZliFVr1Vvfb+kOs+ou6v+vfp8Nb6ViL4Hfa/4V8ddBXHiZzvqLi/pp5sXHScRRZtx+kJ5EqeW44iBiiE7u77ePtx3993Ys3sn+vt70RBqoL5QUQoYh8pFI94a8ZHipvVPZiZ0HZJy+gwBwje+8S08RRB1aWQUXnYYrq41KK3fjSI79uXNB1AWKFHkhRxDHi52dtoA0JVOoGZ+wmaq5AIdizKRidqmhzXpJbgyKT6XhUu269r/RMqBKZDKbC3KtW6UZWIoN74agWUo+xnq+b1AI7/bBBDElQSUCI7Kzd28z3t8x5QNva+8aWRZR32HSlPNxAXUXj4Gz4UjqJm6ZAvHC0xPKZfDYF8PbrxhH37hEx/H7bfdahtJqvzeTJp90Ijt2VNn8M2//iaeeu55HD51Etplfb2vGb8J1gNa0e7ymkkfc1d5s3r80YkQwOrVQD3PdBAHOdd0zubFoBtSjtK1ZSy6S5jxFnDFk8Pp2hReT8/jyNIc8hS+HimWYjryn5wdmKkE4xEA0AiyAJbZRyvKyjPqAK3tst501OxRPQFTZ3sjdmwcwM0712Pv9mEMD3SZGU0tFUWBCsUlcFVt/yv0puLR97WO7vy5MfyrP/wann31pDmlyFEBUhwhKkbDvc14z40bMNTdbKZDcnMb8DkzSjIrEmgR0JmLpTAys4gL4wsEVlECrATiBDtyEc6mY4MKtjkvfyjPZpanUEmLyttKlQeVspmTkGeVd2fG1CkvfVMzS+1NATMt1MxYb3uD/b4yE8exCzM4Px5BKltET2erbYKrcqmCtGqQ4itSnKI3yxyR88SbqXp19ZPXp+oT1Td0NNlpR+eqk65rv607Khv9ji4mMB9dNDDtqatDV08PGroH4O4agktOaJq62D57zBlCjYfKutqjSHFWPfJZxNXYq+SkRqS0yGGPRqx17qSMT1QLR89V0mO/Km2ixiWHNlrH5+RG9x2PaOTd+AIKI6eQeuYLKF45Dk99kBjKmQ0VAIgnNastXpOjFBfBUxN+9eZuW5DuFY8wwmyxDOopePXyIr746iSuzKcMdLQFvLaA/dYNrWYG/blXxrHMZw8wjk8xjg/uaLPsyZW5cqM2IRO+z7wyif/67Dimp+aRaV+D3Cd+H8uagQpQ1kmuGYCq5J6/3Wdfh+9r/xGui0dRJniQGaqUVa1n1axmrc2MOCP2Zg5NXld+JL/cfHYwSMW0tQ1LPL+QWsKlqWk0tbbgd3/nt/D+977HrBY00KYZIPXPjrMXJy4zeTWed34bYOIzJ06cxB//6Z/hjUOHkdSa03QKbYzzt37jU/joRz5sJnpvFTitptHpGTz++FP4f/6vf4dzl0fgH1iP/IO/icJ9n9R0EVyLs6gdPYMaAij3M19BQy6ONT3N+MjuNty2rsm8th2fzuLP34ji0EjU9ln65I1d+FWCWTkRkMc9Fa/qVW17ZqmI10eX8J+fuGSziPV+L7bffg/u+dTvoWvtRuJXP/nKcY7wZpJMdhxjrdTWD0YVRhavuinHJk4ex8Fv/AVGjr5qpm+hti7bjLd/x3409Q6a23KtgWps77R3VB/VAY6VyN4qVR+/TsJ/yBiNJ9PReRz6qz/F5ZefZFsgD1JWa4Dczb5as1B9fX1mDXPx4nnMzMyQb3I2WKYBGrUpzf5uIRjeIBf02iCZgNYGwirfuJrsSipZh1WJoPWKlvoVefFOpEq6V5TJt0h8rbqFQjRZwMhCFiem2JYjMmfPWpblSfuOG7fgF957ALu2DKG3oxlau+58svK96mcryXiXfnD68QCot0JicDYSGx0khM6w8USiCUxHYpiaW8SViQgujMxQAVrA7OISatnxhAmkOpcJnooy73MA1WBWe0N5zOW5OleJNjUxKZCrOWMlk5WO9adBThre9PU3NXAJA6pW8LJ8tKZmppzDCSzhGUTwWnEBZ4sJ1IYDtq5p785dZku+ds2QLb4VUFLnpt3t5UFRrmxlvldfX09B5bNrV4XsVVIKqle1dkizLc89/yKef/4FvP7Ky5iJxeFqaoOrvQ81Wj/UTUClnfG7h1GWwhRqMVMKSnEgkzQgJZM+ZNNAnsBKQWCLHS57dNtJXqMnBhwt/+p4mAJ1/jWrQJBAEeMts7OEzPQ0cspQ1iJiOyfI0nuFLGqoHNVEZ6ndzaAmxkDwhsUIyhbmnPUOC9OozabgZ1kMDq2xnfv33bAXe3btwgYqDsFgwCmE70NSGMYJLA++fhBPE2w++erLuHTpMjbVNuAubwc+4erGRgQrDkmYXeXPCle/r63r1fRdd+w9J45q0EOaSdUMrO4Zr/M0W1NC1F3EvEebTy8j5nZC3ByhlMxRxGIN75cLmEsnMc9OKq9F6vyGAJLM6vq6WtDe3ADtx6HR8PNsezLPUR0pCDSYZy0qYgLgbU0NGOprx7YN/dgw1I3B3naCgxZ0toTR0RqGJ8j6UX0qHwxpzdawHcuMTx49qUE698QzPFg9UnGjJoMYZcBzr5/G//NnD+HQycsGbjTD42MHsGt9F/Zs6ME6giiZ5GlmR2kOy1sowZVM86ScKr1a75BI5c3MbymVs7CYckz8FpcyVJgZeK41VAJcmq3SO8qnlEalScmsmt9pHYiAWoPWjQV9CAd80F55ZhrI72utnxbia2NprX3xUYE7dSWCl06M45WTo5iNJdHR0oSmcNBxFkHgJwAajcYNjMisVtfVbpWHa0z6REpS5fT6ZE9/F1nxOqcVxUInKnpJSvIAZbDkgqrDIX2o+pwuOr8NQPF0bj6K2QgVUvKC8trT1mTrK8tetkc/jxrw8AXh0uBGoBHQwAeDK9QKV0Or3be2bAM9/I4ipTwwhZ8MLTDkJhBqdKfR759Hd10cbV7yDn/7a/Lwkpe1lrXA/iBfciNT8iBRqEe0EMREtgnTuTCixQDyqDP3xwKrAm5yd124fBzJpz+P/KUjqKX8kFMA8anKXx4ixQcBrwvrO+vNLO8929rMZbLSGGB9StleypcxHs3i1GQSL16M4ZVLMduDxuepRS8VPbHOxbkUNjGOT+zpxH1bWrCjN2RFKi99KmuVrvbC+aPnxvGfnh5FgjIWA5uQ+6X/BcXttznyTwM5LBenLnSshfvY8/B94Q9QM3YWtZSJ3VTqmynPkvkc0myvgltKq1vppRIbJsBtIkhsJW911AfQyf6g1VeP+VIRpxJxPHXhAqZyeezdvQMf+eD78Zu//mtmuvyD0OEjR/E//y//Ei+98ppZBwh8+cjHWzdvwm0HDphXvR3bt78l+SrSQN5FytSHH3sCTz/zLI4cPoLF+TnzQpf/4O8h98G/T34Km9WD98VvwHXoSdRcPIJuXxE7h9oIoNpx5/omdDbW4chEFn/w9BxePDuH5WwSf/eWHvz6gR5zey237aoreVEUiz95NoqvHZnDM2fmzZOiQHTXmmFsvukObL39PgzvvgluKvzqAwxEiW9VNavpzb/fIlWjEhiqpZxbGBvBBQKPsy88jrGTh1HH/Has24KhG25DB8FcfUMjQs1tbF5sVwJ15BNjk7+B9B2Rw4FVqlysXlvRkfSX95z/RpUrFq77vVUXl2ancPBL/81moMzJBa9pxlYDlPUB6TADNqArABVfjLE+vCZPtS3AkbOjuDQ6jdZQHduU401vTSvfYfuSXBWp7iQjRRVJ+d30PS6/Y0jFVS3UyqlodbJVVypWzczpumabZKo3Op/BRCyHmXgW4wsp87in/Vl3b16DO2/cir3b1poDpnAD5bIsv8SzCu/S20Y/PQB1DZE71DNRoIlDltmJTc3GcObSJJW5WYxMzmNmIW4mM9FUGsVcEaFSDfryHmzI1mEgrxkpD1oKtWhcdiFIMKW9pETSNcUy1UxqZPKnSdfAN0oz/VIDYRdvR5FmLyKuHC6X0zhaiuP1cgwvlOeRZUe+pqsHG9atw46tW7B3zx5bkKuRQRPq/Ff1gKYRSYGnQIDKPIXXD0ozM7M4evQYnnr6GRw7dgwT42NYmJ0x85Z8cwdKGm3u2whXxwDKTe02O1TW3i9SoHzsKNlJmx2/9jSx2SHWrcCy8ihpcI30ZZ1YtVSOUhpkBmSAK+/MWOUJkhg0g1XOEZgRnNXmUjymUMoQsMUicM1PA/OTAIGSi4CplkDOXSrATwDZ0NyMlrZ2tHV0orOzA1u3bDE37jIrkbnJD0p5Klynjp3Eo499B489/TSOXL6AEIXaJ9x9uKemDTvRgIay20Cw8qpsOX+vT9U7Yk/jCec1nfGe47xETk2yvJEkYEoLGNUSmPBcQCniKWKOYdZTsP2+YgwpPl9kkcuVcj0VxZC/zo515Ae3W97fam1dU0db2MzrBD6isQSefPEknnntFBJUKOVmXKPZMm1rIFDoaG1Ef0871g10YstwL/ZsHcIwz/0EX1bHBCBWd+RHywDzIUDy2tELePrVEybMNw71MHSbgwjNKmnmRR2hTOQmZ2J4/o3TePqVE3iWaZDjCAEXtRWBkgf2b8CNW/rNvEbFI09NUuLlQKI6A1UlxWtmdbxmbqZJ2fyyAaZFgic5eIjL6QhBlhRnra8SgNIMlUakpejqfY+Vlcdm2kIESQ2BOqalAqB4rjVZWuMnQaP3VF7KugDB+FwCRy/M4FsvncapkQiBnp8AKoQWAlC/r84A1PjkDOZji6a4ynV5a3Ojfc+UA6cIV2i1+KqeOjnT79VPXkvOMyxnnkjOCCAupSru5qkUapNeZ10an5GWpQyIdK54+Vv/NCsxMxfB3MIiaoONCLd3obN/gMCRvL4UBdJLNjNis796v46yQCBK5r/hDrgaO+zc9juSfNB9hpLAl7cOjXV5dNQRaBI09dZFsbZ+Dr2+GNoJoMLuFLsIAn8CKEtTWUqBA6CWivVYyIcwlm3GSKYF47lWjMd9mJwrIMF2WcikbZ+n5elLSB9/HoXpy4zHzSpzoUh5UzTgXLR1BD2NPrx3e6t52tNMhUyIBKKb6z3kI8pGxpfO603gyNgSvnN6HofHErYxp0zCBDS9fP4BAqffua3XwJP2rtHzqiOxot4fi+bwJ8+P409fnkSOPOfesAv5X/znWN603+Se036YT8nN5QJqKPPch5+C58v/F9wzV9AQbsFt3T3YQ7mWLS0jTUBra4OZBgGoejfBPuu2ieXaTN5qITCvYxvVKH6S90dYJp8/fRovTk7a+sI7b7sF//B/+D3s2bWT/cZbAzuXLl/G4088hf/4//4XXDx/AS3hMPxUhNXm5hIJBBsbce9dd2Dfnt1Yu3bIvMBq+wMNEsihkQpFrtW1N5zWWy3GE5iYmMTJ02fw+JNP4+z583yE7ZCyXwM3+ff8BnLv+12UOwdRwzKo+8Z/gevoszZItq7ZjQPrWwlYWXdrwuhqqsPh8Sw+/WQEL5+fgzu3hN+7vQe/eaDX6kNrD9VeNViRIgD+0xcn8d9fmsDkYs7khCSvh3kJNTVj/f5bse32+9G/ZSeaOrt5T6BFbcNRSHUmUvEbrZz8zWTRkOwV1rk82KVi1HnOn8Cxx76OU88+aubqbWs3YeNtD6BvM3uX1nYDT15/gK84bVbs8jfR1W+tepinzsCqBlKcSw5JP9EFzb5rwJM8T95SFJIjou/6pgbN+ITaW3TsEo7+9Wcwfvgl1BLk62ENuig+H0H90NCQ8dm5c2eRXEpQJoZx48617FP68fKhc/jOC8dwcXTWBjca2fYGWuuxqTOEDoLfxoAHQcp7zQzbIB//SVw6pERVfqxcewdStexWJXd1cdpACy8oX5q5TlLvjWUKWEgWMB7N4OJcGvNLWqdMoN8exqbhbuzbOowDezbilr2b4GukXlOgrDSw7/Dpu/T20jsEQDEJK6kgx4hrbDaCwlUmfrEkTp6fwNEzozhzcdLWS2V4Xa6AxRt1DK0FN7ZkvNiU9mJdpg6tWi9FEKV1Khq1r3Lmagb9adBKNleXuhoJD/L8l6XKPY88niJg0ka4p7GEhKeMRgrK7Vu24u6777DNBru7u5zGxY5XEZhnM3aWcgzRyE5MZhiOUPzRSJ3aiZMnzZRCC5DPX7xoo0V5AhntvVRmPZW8PpSoTJXC7Sg1daBMgFXWMdxGYNVIZSkEl5Qldgw2Al5T6xxJjkJIQU0p4bLREQpqKgvIZiqzWUuoTUZRm1iAe3EerngUxfQiIPe1ybg9U9IMl+JiJ6Nd62VDLtDok8vtMBX+/l4zTdm3dw+2EXjK45M68LeDFiZmcPDl1/DHf/kXeP6VVwzI3lpuxm/XDGCzK4iwuW9w6vd71cYq9rQOTtjfcb9PnuC5ZpiSBEkxdwnT3iJGqGTO8CjQFHUvG5CSG/UaviMnKVorpFE+rbMQKNLaGzn06O1qxmBPK9b0thto0jolgSJNs2iTy5Pnxwlcjpu78EMnLptnOYEQOVmQY5DN63px183bbXSrn/HUETwYgpGEX60FVHtXKeMsD3nz++zXnsW/+W/fsL2eNGP18ffchFtkk92oWS8PFZY8zl521kQ+/uIxnL00SYXJiUfKvmaZulqCuO+G9dizoZdlxjxbj1k2ENPS4LfBg2upkiYlqoI8pBCsKA92UCclRcG5Z43qTeS8yb/V6HjU1gXV344iteq3xcnsVy5NLSzhLx4/hueOXLG1VNoot41AVN4MpbzNzcco4+KQ10nNQHW2t5jnM49mIRiPo7JU6Dqn1XbupONaquZmdZ71vECtvMxFFwVQtXGvQJ3kBoFbJR77biVKzYpL2VQaZ2dm2IlnEBjegaatN6J5201miiNwgsgYG8UUytmEzT7X5HOm/AtMmvmeRUbQTHlQFrAyBy/98HQNorG3E3u7ori5bRRbgxNo8bJ9V9Nd5akV0m8FJZChUr8UImQYNyKFRrxxuQbfeC6GoyfmMDMyi3R8EcvaUyiXZlKK9orAjspDeVO+s8US1hI0/cbNPdg90IBAXY3tCaPQQqVNQCqSzCPB9qJZ0Tz5X/tDff3wLB4/tYDFjGbHmK36WrxvRxsBVD/WtmpfRJWg0qdxBhfBVgbPnV/E1w5O4olzceQbO1G77WYU3vc7KK3ZamW30qYINFxZgsfJi6g99CTwxF8gSMDQRyX6Y2vX4d6+fsvHcrV8jVaVF+NRHsVrajJ51oWHdbBEwPjlyxfx6NgI5mIxtLW347YDN+O9Dz6A+++/1/oR0Zv7ESnSki/TM7P4whe/hIcfeQzHT51GLcH4hpYW9De1kMfrcTIyiwvzEaRzGZO37e0d1m9193STx9sQDmlWrgZpKtvz8/OYmp7GxOQUZsiX8XjcZg7VBmpk3k0Apdzlb3ofCnf8ApbX72VfMA/f1/49cOwF9gcJbGnz4vaNrbhrY7NtjttFRfuN8Rz+VwKoVy/Moi6/hL9/ey9+45Y+tLIu5X5ePB5LF3FuNoU/fn4CX3ljVj0Qwj4vmqnkF8gn8+kUyuxPWnr6cctHfxU77ngPQi3ttmFueaXMBbcq9fUD0jWlK35kPeX5zcWpcRx66Es49PCXiadzaF2zHlvv+RDW7LoRLd298Mtcn+nSO6rjKrt8P7oqByoP82AARC/rWCra9h3Wt7Oetd5L5njqV40P7HX9UX5F135Uawp1bWluCrPnjuPcU9/EzNljFofeWSbQ16CRgKnW3snzogBUgm1TfcEvvO9G/OpHb0GUMvPZV0/jyw+/iNeOXTQnPZKdqrOBFj/WdwSxps1vs8Nqkxrout7g+HdfeeeRU5pXyUmzgCFFJ9uq1u8tpAo4N5c0M73ZeB6pHOuGgkam4/3s1z9wzz48cPsubF3XB7/WGBe0zqmS+9WRv0tvK71DABTpmlSwxq3SnYuyU5a9dSqbRSKRsfVSR8+O4tSFSVyamKOSnwd1TNRRGAfZfTUuO+7QN6frsJ6gqo/nfmql6tg0I6C++KeVaTUKZU3j5+r0NNs0X87jIlI4iEWcIWAaQQaTxTQV4xKCTY3YsGkD7r/nbnNJ3kQlR3b76ngkwmTXqnVPMo+QqZ4W/UvQvbnT+1FI3tHSFOgxKluz7DQvXr6M06fP4OjRo7gyMooYO7slKsZZPmfKEYVujdIh4c5WbsK3xsN7WufkBAFkpVB5kM4jJKw1UTLvM3MbHQmQBarkccgWpksRYyjKDJAF6WV8Agfa6FlOMdra2rB27VqsGx7G2uEhdHV1oqmxCQ1hKkL1AevEpSD+MDNy349S8QROPPcannjsCfz5t7+BeSoAWwNt+HBNNz7k6kQr+E3Wu5Ru8Z34ULJenVmNGIKktXxZatxLldmkyboCxr0FAiZtPL1ss04Zm4EqGc9oDZPMA2W0I7MZOUBoCLBDaQxRoLZgTV8bejqabA+XUNBn5mWacdLGrMq/ZhtsbQg76/MXx/GFb72Ilw6dxcWxWTO1k3tirafYMNiND9+3HzftXo91azrNbb1mSmxtVJXFnCyQdKLg1KwR4xc99/JJfIYg6uXD5zA5G7WZKLm9D9bX8ZEaZKmQJlIZJKiY5wp5+ORVsrXOZoPG57Jm+iS3+HfvHsK+Tb32nmacZH7jzAr57FOmDKwk7Ppkd+2PQZ3Kj8o7PDi1tHLlWuItu7vqO85f/Xbec/7qutzKUkHMFXDi8hxeOzWO5w5fNlO+ANPv89bZDFyJ/C5zSc3AieSwQ8pEC9u+6sBZ32C3VpEu8IviH7V3/as8Y9euS2xtlWe09nRydg7zBG4q/xDbUGcbFV/t9UO+UHwWdSU3kifauyidy2OOACqRLaBp5x1o2XcPQttvhaepDctU8uWoRSa1Ls1CyZQ3EUU5OgXMXUFJprTabynrAJgyW4LkRJ3fg317mvH++zow1FOLpnoqSjW2Y9vVwlyh7yoIPmKp5RmfVyEokzyyW0A0XsRTL87gKw+N4PTZRcSiOfiphGkTzpCnDt2BIDooN09HF3CMyr42dd3SHcRv39qLHX1Bm7kMqm35ZCbqXtlAVxuAzibkPt+ZcTw/k8JrVxJ44nQEVwiOtFHug9vb8Lu39WFzZz0VcspFSxbT6nbhtYuL+CMq7K+dncFYpgb5vQ+gvP9BlDbtR6mJoNL2gVKe+JLXZ+XoOfwkag49TsDwPAaRxw29A7i/fwB729ptMDHLoMf5n3WqWbBa1BGA+MiDXtapZqLTbE/RXNZMX7UG6zyBx+uROTx6+RLGl5JoCgTQ39drXvLuvO027Nu718zDZV4q0noqgZ0XX3oFzzzzHI4cPYaxiQlkqNxubW7BB4eGsKmZMpcyYp6K39lEAq/MTuNCLIq4ZgGZJy8BoTlZYXqUQ8202hpTxqF+nj0Ewl4vNjU1E+gEkCKAmoot4BK/m96wD+UbH0Rx3wNwkYe8X/l3Vh7aUHcjAdQt6wmgNjVj30AYPU11ODqRxf/+9CxekAlfZsm87/36gV70NtYhwDpRpbxyMYY/f3kKz19YwGQ0i3b2Ffs7O/FxKvgT2Qz+iAr+6MKCyepwa6e5Nr/jF38L/Zu3V9qm2kq19VuUPxhdw+PkD5ZLkYAxGZnBwYe+iNe+/pfILMXR0juEnQ9+AsP7b0fH4BC8TOc1ziMq9H2/z28J5KhPNpNZgl6tB84sLiAxO4XF6VEsTl5BLsl2ymfr5DGvsw/dm3ejqW+tmRJqoFIgy+hN39Lsmcpi/vIZTBx5BZdffQaxiUtmBaJykot7eXhVGtavX4/GxkacO38OqaUEOloa8eH79+KTH7nFzLmTBFEzkRheP3YBX33sVTPnnl2gvGImtBY2yDasTarlsa+vmX1fiH0c25YS7qgUzMB3Dby8c2h1Pelc5aNuVfIkTYA0TflyKZLBeCyDuUSO12QdITNnSk7yiMzhP3LfDfiNj92FgZ42aG9GbQ9idcK6dUgRV07fpbed3jkA6vsRO3hqEg4jsPPS7uYzkUVMz8fN1E/rpS4rTM1T+Uua0t1QqkV3qQ6dRTe6Cm4MEET1Z73oyRNwaL0Uo9JIUxVQVckKgxd+FFO/lTd5srqR1JTlFMNZ2yQnEEeRwJFyAhNlAiaBJmQxhxwSrmXikFoqwJ249647ceMNN2DNmkGEtM6gMvqnERztIyPQJHM9zTh9L+cQbyeps4stLmIuMo/p6WnrTBcJoBIMcV6X5yeF6PwC4nFtlJcym3gp5DL/WaZw00JSjfiqgFTMBqX4X52+lGApcMqLm8JA+fSzo9BIVaghaGAoTFAUpuANN4QJnkIIEDwG2dHK/KmlpQXNLc1oZicepHL0kygTUWkpg9OvHsIX/9//jidffxVnUwsYgA93ejtwb7kNu9GARq2MYh6TrN8UAZE2aRZYimjdkjZtNrM8ZwNn/da6JfFCigq2QFOZbUCzNQ2sb+1rpHVIXa2NPLKTC1VdhvvR1BAwcCLgVE9lvEZC1YBMhTMlW1nGi2w/33nhqM04vXLkPC6PzdhaxCbGu2m4F7ft3Ygbd63D1g0D6O1sZuepdU2Mh0qYjW6pDldFKzLdtXJu1/U8v70YW7LZ47/+zmt45LnDtiGuFg1L4Ps1yl9fy06xlgDQi8GeAHo7tJeTBzMLBbx8IoFLkykkU0Vz0rChvxU713fZUfs8CTwaO1WpmoDV10iWHOe0Qg4Ecv5+j5e+F62KbPWbzuWrN2USp45cMzcj04t46tBlHL0whbHZRbaJkplTWq/Jd7TIWu1LCpTadkM4iDD52k9lVPdNRVPUlbglC9SuEomkjepq42KtgxQoq9538uaQndkfKmisQwNQC1FjB5kMNlTakNaoyUugAbFKwWpUXHlYSmewwHdSBBANvWvQMLgB9b3DqG3uMrO8so8yisDEVSpS206jlGba4lHktIalkEBDTQohyr36EkE6ZQOrD7s3B7F3WxA7NgXhD0kBYHmIkd6y8qPnnHSukAkW59r0dBrHTyUwdjCP+Pky/CUPgrVe1JP32vyUn1T6/vup0/iTk6c0UocNPQ34+3f22QyUAHCIAE8b6ApA1RNAiTQqHE0VkORR5l6aiboyn8HnX53Gq1cWkWPd7qUS/4l9Xbh1uBEbOv024CPlSBssf+vYHP71o1dweXbJZuFy7/ttFA980NaKlWXyvKIAMQ919eZxr+7xzwFvPI7i1CXsD4fw0fUbcXNXF9Y2NJhM1cySSKUhWapReYEUN8uzuuhc5ntpKr9LBOwJmc2VljGSTODJ8XG8Nj2DS4sx8/LV1tSEocFBDPT1mddWzVKSbczUTgNply5fwZUrIwSocQT4ja0Ecbf29ODu3l4zF7R8MiVxlucEeWA6mcQsw3RyCdOpJAFo1jZ7Vw15Wf4N7L9a/FqnVY8m8rDqZYO83hE8jjCOl8dH8dTFC0i09aF2x20o3PerQH0DvF/7D3AdfgaueAQD4VrsHWrC/VtacdNQI9a0+nF+LoM/fkmzg3MYm0/irvXNtrHx3QRZnY0+xJIF/NWhWfzHp0dxlnURIqD/8NBavH9wDQ50dZqp45NsJ4+OjOCFiTFbI9zU1oFtt96Lbbffh0033wE/+598xhn8sMJ/q2x7XRKAoo7A+pEZ36FvfRGv//VnkWD7aSWAufmX/h7W33QXGghq3d46G1g0Mbz6m9ZuHN4XOTJZOk2N6RUZ1nF0/BIWJ0YImqh1ECzlyAMCaZl4zNyNFwgcFa+HdREIN6Kxow9tazagc/NOAqkh1De1SrgRSGmgo/IdBltTSB6bOPYaLr30BMZOHEIhEUE/FXzdn4loTzDKBf4YpE4TJu+OjI4wnhwGu9vxvrt24eMP7mfdUuYRMIiiCwmcujCGY2dHcPjkFRwkkNIaXa2Vk2OJzkaBpzo0B7y2obVCs0z8fLU2iCC+F1jUNyUPHbBrP95EKqg3X+Q1u+Rcf7NIetNPh64ThZ5zLqsm1D5VfI6+I10oUygjnilibimHCEOMsmWevBlZKrCtEHQWlg0wKj8p6lMaBO1ub8Jv/8I9+Ee//l7ZsbO8NOtEGaCM6iPv0o+dfjYA1GqSpBDXmdLBI5lmdDKCs5ence7yjK2XikTjmF9K2voG7S9TX3JhMF+Hdbk6DGcEojxoLtYiXKyBf5mdjBOTM2rBUOW+HxZE2Vv2hw2Ef5VceenJMvYFV8HA0lkk8UwpYuub5lFEzlWCh8/LBEyjzkODA7hhzx586EPvx9Ytm21jUzV8KUcyTQsG6gkegrbe6Z1AcmutzmV2dtaAlWaqFqJRU+5SmTRy+Zy5u5XiVjQwpZEzp3wFKqpmZwacmEfNpHmo1Cl/ymdTOEzFvhHN7Ng1Itrc3OzsY6WO/R1CywTvFx5+AQ8/9SQ+8+rTuBSZQpD8pQ13b6ttQ787YOZwCepHmlWad1O58BYx5SlgoZblR7BUIB9oRklKhZ/P1rMM6tmJBQmEqgCpsaEeHa0NJkD7u1vR0UIgWc9IvVVlnCQhWhWmKmb1hiLdJ49dHpvFS4fP4XN//RxePXreRga11kjOJPZsWYvb9m3G/bftRN/a7ko8DKqzSjTXEOvOmFz39Fz1W9Vn1ZwIcpSW1944g4eePIhvPXUQpwmo3KzzzpY6bFgTwIaBANb1BjDQ46MCJ4cQNQRQRRw6m8KLR6M4eDqKxaU8QUUdAVQnbtjUg70bevl+0NZo6UMCK9Y5it6UVv10WvbbT4p3dXZF9j3+EH/7WTdzi2k8c+QKAeEojl2cNqcW4nsrLj7jpsKvzl7/dN1T57aNi8OhgM0YSpnXdd1XHmUOk8lmMTUzb17kNMAiD3+SDXI5r7iMGP/qtCkOjWLORRYwH40ZCFMa1Pa0Z1cTFWYBbxvNtDec9zPsuOXCXnuwJZNZ3q9BnQBbPQFXsNGcRJQDYZsxMRNdAjiZGIf8tQTEPvS2e9DbArT6swi6UihQRnc0AjfuaERXu49Av8K7Skw1wT8qSYa7GW+pBssXapA7zXIZ96A2oY2cWRZUwAS0/ujCcfzXCydQYvvb1BHEh3a2Y10rgQvLSZYN9Xy4qpSJBBC0XiqWLiDKoJnQGAH+Iyfn8ez5GE5PLdm6jVuGm/DR3e24d3OL7UmUpJJ0dCKBbxyawWdfnmK7pwzbuAOF9/w6irvutLZpbWiFmP46P2qmr8D/5X8HHHoCxWwaDxCo/N1t27GtucXWNomqg1LVOhM5TXGlRVTuuJAieInn8wRdRcRYrxfiCRxfWMDByCwmCXIS7G+S5C15uZQ8kmx2BgMciwA/+THMdDX7fVhHmXx7dw92tbVhkPzKorG4na0Dyjb2qdnLJOOaTqcxzvgjmQxS7A+UIB9lXSMBVBcBfF8gxPxoLZwXbYw/z++eI0D95oWz+NyRg4h5fKjbsBu5j/0+yl1DqPvOZ1Bz8Em4xs6i1V3Axr5GfHBXO+7c0Iy+Jp+tF3n23AL++sgcnjgTRVvQi7s3NuEf3D1ge0LJjPLrR2bxDYbFbBEbmxvxT3fuwgcIoOo1SyaFlfl5nP3a1wii3hgbwQyBht8fxKb9t+GOX/4t9G7YCp/M1JkXs5y4Wvw/FJlXPZZVOh7FkYe+hNe/9lkszkyaCd+9f+9fYP3NdxEIsU6Ytut5BLyq5VfrnWCaZVyd1YpcOo2J468jcvksluYmWZ8O/6q9qz1rEEb1LV1EM462YXoyA1+4Bd2bd6F/zwH07rwJdcEG4y9nwMjhPLfH2Vz44guP4cwT38D05fNsPwXs3TZks45XqKtp0HsxkbGBTs1sRimDtD/fzk2DuPfAVtzDYH2ZLFo0mML3+DJSC3GcOj+Olw6dY591AVcmZm0gXVtJSP+o43MdDXXobSIQDzsgKuRjP8o27nMzf7zvkX7BKNX2jZhoJ/UOreSkclGz5M5vBhZr5fI19ObqvvpboFWQTUfnt9qGZK8zA1xCJs9+P7eMOHlPvCrHEDOJLJb4W+WotDdQ5kiWyMqCOArnp2LUGGuwtr8Tv/nxO/H3fvl+8EEt8LWvvks/OfrZA1BVMiGhpIuxK5zN40J0CcfOjuLwqRHbS2YumqRySIWdnbneUGOXw4mtaR+2pRwTvyaCKS9BVpXxFbXz7I9CGulw4qQaYeubLiCFpwmX5I78EOKEUctsyJpOr3O+Vcgix07Lzc7pgfvvN+9FQ0ODptBoVkaLbxvZWclzzdtthvbjJhv1eVNw6sy5LyWzelwdfhbp9NET+PJffhFPPP8Cjl84Z6OEISoDbcEQQsEAPEEfXFQWyXJG4hJHLdYP7VNUZ2uW2ltD6OlsNicNa3rb0NPeTOWY7/JBKcF2okJUWVYLUr9XTisnNhCgcwa2g9n5OP74S0+Y2d70fAzaf0N25PLa86H79+Pum7djy3rt9s/nBZqq8V2P7PNawMuOgs/ZV9Tp2Vmlc7cbDJV0nrs8hU//p6/gmwRRy8USBrv8OLCjCTczbB2SIsIOhtf1rNaLSKd88egiHnkpgksTaXa+BONUVAaofd+yYw2BVC+2DLYZOL2qRIqu9pJWBDrjibXvatm8LeREXo3R6XT1Lcf0Tsp2sVDGpckovvniGRwneIotZZlWrQXgs8yfgzuZNv2rZEHvSmnV+qKmcIOtmXJmmvkOH6oCqJk5bXqatpkDAR/t7SWTPK2nqqSE/5zU6a9GuFVOchISjyeRIJCR2aQ+KL6qo/yRCWFjOGTmVpJRikgzyUtLKcT5vLaZUKwrmdYv/eQfXVKdyT28hyB4/44W/PrHhrCPx54uH2p5Ta+uvFzJ79tK1fg0C6XPiJ3Y4EqRWuRe9KJ4UUCoTPDHdtdcxmlvBOfqFtDY7EZbiOVNwO/JkQ/jORRiRSBdQiuVGNuTRlRJv0wZ51NyjV/i+TImFnN45XIcf3Vw1jxlDbbU4bcO9OBTN3Wjgwr9yFwa//HpMTx9chbjUSqm6/ejfOB9WN52qwECas7GDE70TLhOBGBGT6Pus/9f1B59FjX+AD46vA7/aPsODFCmuG2/LauNt06MWs4zFlmnCSrJOfKoZqUimTROLMzj4NwcplKsa95PU5mXubBmsvxUQsPkx3b2QUOhMPZ3dmEbFeEegp8G8k3VMFuzYQnyVJJxZu19VYCoUudGTor1jvhcW5bIyUWQPC4HGHV8NF/jRsRTj6+eP4P/8OLTWCC/1/dvQOaT/yuWN9+IumPPova1x1D7+nfgycbR09GAX97fZfs9SenUzNsS6+gLr8/gD5+dQDSZx5auAP7l+9eincq21j3JJb3cQXfVB3Cguwu/tWkzbuzoNMceaqMSHjmmZ4QK6h+dPomHL15AfHHevOCtI5jYdd8Hsf2OB2y2psg8r87hD0NVAJVJLOLoQ1/GG1/7DGKzk2gf3ogHf/9fYfjG21DUbIPRdWq9cslUd+MhnrF8Net09jt/janTR7AUnWMjLZgjG5lTN7O/aQ4H0dYcQntz0K7LYmSOfcXo1DzOX5k1L8nSn3q378fGuz+I1rWbUN/c6nyL9S1ZU8u60yDWqUe+guMP/SXmZ2fMGuKum7agtSmIecahgbPTlyYp+7XhOtsTk7husAv33bINN+0cNmcI7JAcS4fV2VNeKoUbiy3h+TfO4vnXTplZ+OhUxDbbdzZ1dx6Sg4kgAZRAs0BVe4MDqmS+K2BiA1LVNmZ/GOxV9cWrP/z9yXmy0n9XflXlrSPMnYPOqnIiQtkwGc+YM4gpygw5LxK4EsmkWtlXWvuafdjQEbT9sMpsCyMLGTx2dAqxXMkcMf36x+7E7/7ivXCxvgxAVTu6d+knQj/DAKqSbNOGrgaNjsmzlBpTPJnFxdEZnDg3jiNnRjEyGTE7azmWCJEZ/WWi+1IthrJebEx7Carq0J13G5gS/xelbDlfeUtkoICkBlwHdWrADHI4jiU8Up7D0XKc8CmHeDGNHOMu9m2Cq3sdPP4gXItzWD73OmrScTS1tePvfPzj+NhHP2ymaPKmJxM2zcZIwTHl+V16x5JMsaYnp/Bnn/tL/MlnPme7+ksgu2vdNqvmbDTbgPaWRuu0WptC6GptQl93M4FSC1rY0Uj5lVmVQIEdtd5HI3Hi8yrp1IAA+c5Yr8Kt1UdWgwS9S6l89NA5fOnhl/DMKydw6uIEUlSEB3rb8f6799qGe9qlvJWdqEadDeGJp68nlKWEszPQup2jp0bwneePYJAg74HbdhL4NcLNNDvpqoRquql8JRfi+OJDL+GbTx7E68cvUoFPobPVj4/c2YEP3t7BR5y9nKqv6ZjLlzE5l8dXn57Gs4cX+F0H9MmFeG9bA9b3tWDvRgKpoQ60hLS3T42N8ikeB5xIKdUgitKxqlzeRlKzVIesDrDqDXBuMYXz4wt45dQ4TlyawczCEhZTjoe6u/e14AO3taO10YNILI8n3ljEkXMJzLKTlLtfueC2TpUPCzRp/Zo2PZY5lYCS+EgK3vTMAkHlkj0n2aNZPYEuOasIrDLrcxQGqqusO5WH1l1p356ZSBTJdNaUWCsd5YFxaH2l1+MnPwawtr+BYJ6Kc6sLzU0qdyq6BBPKbzZTpEJZQHS2gNTMMnIRAo+ECw0EI1vurseG3fXkMSrYBCYuTUeoUo10VAYrh8rp20urviHsk3KhcNyN5Wm2Bx/LtZ3tsq+IfB2DBrT4jO0Npuf5WnmZynOK92IFuGfy8CSWWY6Owi8SsNBGrTLnm6dSlMyXcHAkgT9/aRLnppNo8Nfif7yrH79xqzYNrcGrl+L4909cwYmxRdQRhOTv+ATyD3wKpdZetk8qQQ6zOqkmmABBsjs+D/e5g3B98w/hvnAY9cEG/OL6DfgnO3ahjXHIfPMHLjp+QO+IfzRTlKLMWsoXCKYIknlMsp/M89syDdRCdn1BfCFAotlxrVFqJn918Psyv5Op4NVeySkbDVo6QeeO0xenFZpqb+uAFZ9jXui8Ztcrv+0S++kalsuXCFr+xWsvYza2AH9bL7K//M9RvOEBx7nQq4/A+40/RGFuEg2Uq798Yzfeu60NjQEpzx6GOgNJf/HqFJ48s4DZRA43DzfZjOCJySSmqMgKxP3SunX4tQ0bsbm5xWbAMstSapXWGvKECxmm/xzL5tnpGXzu8Os4F5lDOBDEjrsexIGPfBLd6zch2NjMfGoNbxUw/uAkACU9JrNEeaAZqK9+BvGZCXQMb8KD/+QPCKBuNQAluXh9DcUpf+tzmI9iJoexoy9h7PBLmDx1CJloxKwNNq3txtb1fbYeUx4JxfeSEepn1K5N9pDiS2mcvTSFiyMzmJxZhKs+hE6CuQ13vh8De29TgpleAn++o5DPJAmePm9BVindHa3sW7aa8yLx6skLE3j92EXzuCr+kmfX227YhE9+6ACG+jr4RXKS+hxLgJMI5dOAUTUwnlQ6D+0ZJbNixfeNx1/H8XNjthVOsUAgxXckk9Ve60x+OjNQEs1yRtFQGRBprHfbGkdtU+BnHyn39prN0jOamdP7qn+VqoJDSpeTFnGIrSdjnWngL0dgmNWYC9OQYj0tapaa8kEzTIuUlTLHk4mvQpbyQu+ov1I6uht9BHs+9BM4NTF9Mtnze/h9piG3XGMbPT9ybBqxbAkb1nQSQN1BAHUfAVRlBupqAt+lnwDVfvr3P/npyvnPGFXZWUxcOZWwI6N7yEz1VKKamhvQRWVQpk5r+9sZOmy9SA0byHw2g9liDnM1ZGz3MmbZgY75ihjnMeahAGR0ATKsj0qkAJf+rdZHV5M1brYndQheChMJ40tI4SnCpW8jgkfLs3ilOIfLpSUkaqi4dA4A225FaccdKPetR208AkxfRj46g/bmRuzZsxd33Xk79u7ZbQDKWefkpzBgzBIe79I7mlRPDVo3UO9s0rmwsIBpdrqmPEjQUjmR/bYAwO7Ng7jnwDbcum899mxdg+H+TnR0tqCppQGhhgDqqQB7CZ7UuRmp16ySna76bVThj2qbEL9QCBfZ8c9Oz+ORZw/jC996gR3ihHWSm4f7cP/tu/CL77/FwFMj24zAU7moDqgSkXNyLTE98tQkD5laP/X5bz2Pw6ev2HYDGs3s6XE2DrX02vuVSHiQgqRRSeXp+JlRzM7G2eGwnbHD8rpdCFHxaWBgH2nJ9/tq0Nlch8FumYHVoavNcTyRoGI7u0AAEEtjnkrQ5PwSRqZjFqYJVJLsUDSooY7TV0fwoVkFnuu7TpAiLFDhKMQGHPg9BwS9OVSfV2fmKBoy75GnQ5m+6LcURHmLGpuL4+TlObx8chwvHh/FyyfG8drpSdvUVyO16/vr8SECxQ8TMN6+pxkbBwIY6PJjbW+9gamlVAnaSb6ove+onMqkSYpoOp9HPJPFEhUiOXPQpoly8SvzPY0Wq2ylqGo3/ww7btnKp20wKWeeEJN8ViGVTvOa49VKIZ3VGkVn5HaZ2q5GSWViK5B06/4WPHhnO+6+uRU3723E7q1B7NwcxtYNYWxc24B1a0JYOxjCMMN6/t68MYztW5qwXZ7QdjRj9y2N6BsOwEdl4CooJx+8OfBylUXeXloVqU5Vzz4qVm0l1Pbw2LmMmpYS3PUyR9QAh0yIWcdUaCxoHUU96zlA6c66Vhwu6YqsG52LJ6RgWf9Q+acF38cnlmwGSryzrY/9UJMf3zkdwzeORXBmMk7lnN+gsr28/TYU2Q9o+wdTGCvtm68xcqI58kvt5EUDTuXLx+BPJ9CtmZ+OLtzU2YV6AmMBoB+Uqn2Z2qKtk2LQ7E/A7UGTgBH7nE6G7mAAvcEQBkINGGoIYSgc5jGMvmDQwFPI4zUHFcq/yPpCO6uUDe95CMalCMq1u57VUQqtvqegtWFqj85aLfVxelt/WEb8weaPkUQcbxCwJDNplN1sD8O7UO4ZRkn7ixWycM+NY5mKe1kburMMNRvbbuDJ8dImIKs1UZu7g+ilcjoey+E0AW4843jz1df0/RzLMkcApESEvB5bH6c2pXoR/m6vqzPgmCcwSfPZ2fk5xKILyC4u2Ma2rX2DTuWxvVay4IS/iSrP6VW1Qw1wFHNZTJ87iakzRwnik+b5b/2Be9HS22eDV9cd2KqQOZliXEW27cWpUVx4/lGMHHwJ8YUI8wnzuNnX3WKOhjQIFar3mXWDtmqQXJNclEzTwJ2C+iANSE3PJ5BMLKFcyKGxdwjN/etQw+esBfCDhWwaSQLZqdOHMX/5rJkBNlPn2jzcjQ72aRqUkeMnzUbJ/FzbYQjIST9rZb8hOSZzcsltk7eU1+prmB3lSgzmBF7w+usQZNwtXS0IU7Yn05R1WTnjYd9KPpYzHn8gYI4tUrkieaeAOMFMLJXHAkM0mSOoySPC8+l4DhPRLEYXsrgyn7ZwKZLChTmG2aQ5ibHzubSF8zw/P5vCWV4/N72EMzNJnCU/nZ2uXOM7F3hf78pzntZHjjH+uUSefZ0sj1wIUybK+cXmriC29YSwpZsytDNAPq1HL4GUZlD97LckX8SCFKBI5Eq4zHSlCLwagnXUH4Zww+4NYOemAnIGSlkfVlb8b2X1Lv3Y6GcfQNnhTVyijkgKBQWch421pS2MNWt7sJ2hq6MRzVRM/VRM5CnITyGZrS1jpraAs3U5XGKY9S6bN7QC45ZnNO2/o+/UsNeRm2h90vnjkG1sygt5piOCPM6Uk3gMc/grTOPJ0hxOuJLIkcHdTR2o6VmP0jZ2mnvuQ7mXwqdUQO2x51C+cIRCMY/t27fjYx/5MG66aT/6+nopcN5+r3Hv0k+G2tvbrA6nCJ7GJybYmciboGOWINtybWYr5wzakLa7vdHM9jxeCkLr+ficgvExXzAJWqVVzPdd5PDiyiOKizw0TfD08DMH8cgzh3Hk1BVbi7aWndfHH7wJH73/RuzZtha+qvtTKtFVhcjeZwdmx9Vp4DUBqMWlNI6fHbU9O86dvYJzo7NoamDn2NmEIDtjmXRc8x7zoo62ubURAba9qZkY4ikq9VT041Q4l9LL6CZA6mmXY5QaBKj4hIMEVFTmGxk2DgawaTCIgDyi1VH54jNKWirjOGk4dWUW58bnMTq7SFCVRjSh/Z4YlrI286O9nwRyUuxk5R1PjhHk6U+jgDILNK9qLHN5WtO5jlIcBDD0rEwt0uyIl7RrPuNS/JHFFMGbHF1E+f05vHF2Es8TOD19+DIOn5/CRGSR6QQBYD12rW/A+25px6882I1dG0MI+qk0ssMLMj/rCDQ6wx7MRYuYX2RHz85WSur65kZsbGrGoJymmFJHJZ9FWpTpFcGRs+5LRVtCHZVRLcZvJ3hvoXxz816eZasZJpnsabNYecwUkNKaJrmPzzNP1Rk/zXq1htmpD4dx583t+MUP9uED93Zi27YG9Az60driRSjkMUDq9gpouOClhlsfdqOxnYrRQB3ahuvQMeRDS78H3kZWjoQmWdnpzCt85WhBzqkO+lm9VH3kB6Hqe9/vXclp/Q8RODUxhEpweStpUxAOYTmspEWBvzUoV0uts0Ygqo5AeYntOCtnPoqO1xmk5EhRV8uZThRweGwJ81TONHLcTCU+VSjjm8cjePlSjPxVZNm5bb+8cmObOUMwV+WagZKmWM2HnElQXrgvHkHN6VdQnL6CJiZ0W2s7bujowObmZgMnGsX/QcmKSX+UR5K8DcqhiZnOib/YqBzwI8BTazynewHKEq0NEhBSfyhSkTkRrhyMVBbVYtR1/eJnKjNMCrrmvFEtdiNeqr4jVVDPT6SWcDYeY9tNIe1yozi01TF51Jo7lpNtYZFLm7ONKGVSPLuMjhB5laBYrUNAai0V1c2dIYQDXhwZS+AMFV4p6j7mR27qR5JLODgXwUw6bWWq2b0QG241jYrHx+cD/FY7y76OQGo8mcTM7DQWxkfNrbj2Z6qrD1C59/MFJ0d6WzLq+4bKc/prJrb8fiGTIoA6gckzx5AncGxo68S6m+9GM/sUA1B6enUc1cDrWh+l78+PnCdweh4jh19mGkdMjmmJgDb81iCJZpeisSRi8ZTJyURFPmrQxTzm5Qv2jvQQgROtYUqyDjQQ1Tq0Ec2D69g2nMERzZxlFucRuXgac+dPIhmZssElzTBtWNNtG7bLZFtAraej2UDT8EAHegni5AjI0pBI2RY1OcqkQkGDSMvWz5hbdWM05q2aUZWvwK6BTQLhvPqjDKKMp5bp05rQnq5OWy8tRzwChrXU5QQSAwSMyoM2n9XaRQGp+aWCAanJxSzBTsZAlDZU1n5LAk86CgxdrF4jQDpvQClpz40QfI3HsphJOI4g5KkzQ6CjZGvAoNHvMdf6csM+3BYw74FbCZq294awoTNo11vImzIvVAMw6wkeq/l2s5wzxTK/LScszgDshiHqtRsGUKYsl6OmNOtQDk00iKByUrt4l3589LMLoCQlqqFKq69Vr1sjo7BhA5TiJjfPm4d7bMp4+8YBdBJcqQPMkyFryJwFNsaYt4Sz9Xm8FsrgHI/zBFTqLDQbpVkmrZ9wWJrE72jULOUq4VI5jW8TOP2H8hU8QSg17cqiyEe8gSaU1+zA8u57ULj1o1hevwdlKsruhWl4L50ALhxCbWIe9RTA9957N373t38Dfb29Tvzv0s8saVG+9lKRANRI3NxcdX8TmT7VWAdx5PQV2zB2dGLeFNnO1gZzR2p8W+XhFVphaudQ7S2vF/SI7huVcej4Bfy7//4QXjl8joqSB5vW9uDuA9vxSx+8Fbt2rrc2YIBNVH2tSkqLwjWkdiAc5cI4wZnijbLzUiclO/fIQgJD/V1o7WxhvGx/1dd5tOiZfy2K3b6hHz4qOcfPjWImkiSoKbMMfOjr9BOE+dDVUsfOTx2fY1IiQCPnEtvXBXHzjkbs2RRGe6OXnX3FXI/PaERei5QFaARgnj86gueOjeDlE2O2/ujc2DwuTUUxPhfHNNMp5w4LfD7G9McFtqhEKMR4LmVsngBphkrGZCSB0akYzhOgnSBQO3RuyuJ8/PUL+PYr5/Cd1y7ixROjOD8WQYTPyz25AOBAZz3u3teKXyAQ+c0P9eLOfU0IURkXKb1OoLrJYooQOE3M5gi65Gk0h/pa1lVzE35r0xZ8auNG3NLTg51tbRhoCBEk1dsgkExNHPO7GoKsBtzd14f3Dg7i/v5+Phem0ktFnIUufdcZ4dez+jgBBMvTw99SlN2Ubuu7w3jwhh78D59aj9/91XUYWhNCna3TYuIKDFWgwTSv8IWCMqF7mplR0L4SHgYxCf9fS9ULFUbjM+UCZWqK31E5CB3avcr9v4mqj5lCv/KjcrxOHJoFs5mw1c9/H6pEVUPwJI0+tZhHgQq6Vvyo3QgoaHJKIMtb58NcuoxXRtgGqJQJUkmpksI+T/7yMq8+KpUeXi9nkqi5cgruM6+gzPeWW7rZWVDxZvu0GQwdl/PwHHsOtcefQ2Exgi4+dxfrd3dbu80QSUly1v394PRdOa/ms8IPPrZlzcAIPBmo4jVxzkq1O4+/iapl6vBYNTi0+sr17xjxpHouXlV6IoUCRrNZKqYJRKVQD2wEOqk4yutjQwtKXYOoJYCqnb6E7FIKKc0yJItmRiVTqKZ6lbkLx6bSePLsIl69GMNcIot6Allt0Lq1p8FmquUU5NziIkYJpnyU00HWgWaA5Q6eTcVYXOCyX6CLZbJE8JZmXUVTSczPjCE+N4X2gWE0d3UR5KwqpKtZvT7Zo5VSUJ0S3OTksfDsMUyfOU4AUUC4swfrb7wTTd09BkS+J/H96mzQ+ee/g2OPfRXxyCzZnfoL5YnM6GIEKlNzi7g0NofTl6Yof8dx9HRlaxheG59eMFO4+cUkEmlnhltgS2Z3cmglE+2O9VvRPrQJtdRlzDU6+V97V40RrEVGLqCQTkF7DcoxkWab5AxJ5qACreoPFacFyg7xk9Ks32l+L8bvzi3EMTu/aABPHls1W25eSpUPybtVZSpAqf5UTsQujs7a1iva2mT9OsmwQXS2t5vJM0sW3QRsMjeXB1vNhi1R1gtwhMgnAQJpgTm5Q5dclSMnn4ftgH2O5GDVrE/rqzTYJJM/ge9wvdc8AcqzY0/FBG+orR7ru0IESQ3YNRDGjWsbsZ9hR18D1hMwVWeZbOCF+bfBu0pZrNCqc81GydvnxUgKCwRo0hfk9EcgVev9Xzl8HsdYh1oPpnXN6ou1nlrA1uEvJzL1Ew7xt5Xh38Sc79L3op/dNVA/LFmrc4JchSYzzujsAtH7CJVY2fpqj6nJyKKNuBBLoYGKRUPZjdaiG705KhnZOmzMULkrOi47jyGBV8qL5hziXIkCfjmDPBsFQs1Y3rAXpeGdKLf2AeFWlP0BlD1yOZmG7+iz8Bx5BtnRM2jxu7Hvhhvw0Y98GL/4C5+wqe536eeDlpaSePW11/Bv/u2/wyuvvW6CzfbK8noJ3DOUnHkzoejrasXWTWtw7y3b8cCtO9DcEqY2Q0Vbs1ZSYFekKfn3+8k8PSbl0FuLXCqNk+wcH3r6EP77V5/CBDuYjrYm/OYn7savfOh2m/2yDXEFnkxy8z12TrLBj1Phm2BHqg12m8MBHNi7EQEKbKe3sy9Rm6jFCy+fxL/6f7+Kw6e0+a7T2W4c6sE//o334v7bdqGtOcxOlvxcBWhvSv9JtreHmb5vPHkQR05dwmCPH/fd2IHfJtjYvCaITM55z0me03GqTyixM8nlS2bKNx8vYHIui8sTaZy+ksK50RQuT6aoKBSQpyIjfVSgVU4btCmvOiPZndvMAiPUPRuxU7p01ME+yu/wj/CBFFUpAFqfVCCYkKmbNlPVSK6tf6RyrNmyfgImmeNtGPRjuIcKRIf25/I4M2kETpqtkP7DYrYg08VoYhmvnkzhucMxPHtwDleYds2qyayonUBTIOrGzk7c09ePvlCQaSvbvj8pKhWF0rKBRpkiaQYqTFAV9Mh+vgaZYtGe0TFBeSePa8lCHjk+q7xqBsPPYCZWvhq0bq1FzwE32nu98MmluPKlzPP/ClnBkCrXqreql1dIF1a/dx0q56jSLFIWj7lRGnejpnkZtQNFuFqpKAWlLH2/CPgBfYOhtMQSibPeyMo1fr7jYwELo6rZVBPGy+U8n1sQ8/ByO+P38aLy91aIvLKcWUbsUgpFgtz6dMnWy5pHNH5Dsahdv3Axjk9/6wKOjMRsSw3NYGpWQXW2sSuAX72xB4VyDb59Jo5LEwtYYD0XB7agvPN2FG77KMrdwwSrOWdNVDKOui//n/A88RfIsP72tHfif9y2HTd1dBqAljJvJmY/BqoWW5V+PF+5DlU+rO+pCpXHs/llPBpP4bGjr+O16UnkWE6um99PILWF/Woby5l8c/EIPG88Dhx8ErVjp9jWa9FMpVYj+9u6Q2YadWomgzdGE7gws2Qmfh/d04Hb1zWZsnsqUsTj5+J4/Pg4lfc0NrW04CNDa/E7Wzaj1ecjGJNXOEc2KE0ZJnCCivoXL17An589jYXFKNo6u3Hgo5/EttvuQ+fgetTV+1HIX/WOdr0yXMWejN6RRYVchmBsGkce/pIFmfP1btmNu//u/4yBXXtswNdkzptIyrLMIZcImKYIvs48822MHHqZfFmLUGsnWtZsIPjxEWQmqIIsIZviMZkg2ElTHyLPqRzJq1JfbKaQRynogUDQ8p6iviSvnb5gA7a995ew6e4PweMnkOcLagdXXnseB7/0x5ifHDWgMdTXivVDnVg/2GWmgppRMrpOQSjvypKTr8oDlgaZmAr81VJeU4YT2EqG17PfCrM/0jpi3YvGk/irR17HF7/9ChYXE+ald8uWLba1SYEyb3R0DCMjl82brWbFujsaCNBiePyF43CX8tjcEzbHIgJRkvVq0wJIHrVdnluq2K+qvvRb952+w7mvQSydm+khf1s52m/n3NZSVZ4VOWLV/lRz+31J67IWsyW8PpExL5+TczFb36plKQLcMtOX6adm37TkY++2YVuTfMPOdehhPy8dQhvbVxnOcaTEL1d+v0s/OP0Mm/D9kCRONc5lA2Fj9BGhN5AB1aC6WsPoam+kAtSCASqzstl1sQHFlvOYLuUw5cpjvm4ZEd8ypuuK5lXvUDGG75Tm8GwpghPFBUSEe5o6UB7abqZ6pc03oTSwGWVdq9O0fgk1ElKZFNynXkbt2deQZye5ZmgNfvETH8ettxxAa2srG9m7XP3zQlrQL2Ge0mbD2Szm5uadUbz6IMprySdrtrIjSyM2M4uxsWlMTEUwMx/nMwUbAQvV1zledqx3YYQm+Eh/E4v4vFiKLbFTeRWPPncEY9NR2wj3pl0b8OH7bsBN+zaZOQdRgROvItSRAljup0cJtuQu9q8efQXnLk9Czixk/iBTDOtZRUxfDd9X0jQQodmoTIqdLMGN1uGoQ5EXQV+I71DIX0PicX6rOVRv9vgyW9E+bhNzKXaGGbQ1es20TeuhNNp39XUq3VKMeRQIagp50N3uQ2+bj23XbwBs/UAAW4ZC2L4uhC1rQ/wdxGC3H50tMt9wIU/gE2c6NfMkZzNLTLtmoKKJtM06KcR4HkumzbRFM1JaeySTtxqX7M9r0NPmwYYBP3ZuCOHGbY24fXcz7trXgjv3tuC2XQQ8Wxuxc30I6/oCaAnL7I1lVqlCgSatN5Kp3isnEnjohXl8+8WIuWu/NJFip+jBTYyzvZUgm987txDHeQZtgirZIBDVFwyhNxRCTzCIfga5kO6hotNU5yOA8sLv9vC8ztaz9PJ6P5/v53tD5MXhcBjrm5qwsbEJ6xuasKE3jI07gxjY40N4gwdu7ZtaUGKV2lX8JnNmXRIP6rfdcpSKH5jEQgJQc7VYvuRG8bwH5Qzj8lA2NzKE+KHvF7HuKS0FluWVWhROuFFOMFL+d2nLsjpLqPMcy0wgqzTN5055sDxby28Q2BBsmaz9mzKgcpBWVOTnCKIK6SJy8aI5mdCic92yR3iitQ7PnF3A9CLriq9qsbhGsO/Y0IyP7+nEB3e0YRPLO9wQRCJfNtOf5cV51LJfKGltT2uPKTsCUTXzU6g98jRqLx2zPKynMvj+gTVYw/pT27I29HNIq0Wc2CRNMLnoCeAKQcWlhQiWW3sJgPudsvIH4Mqm4R49BffpV4GZESwTHKj20/kS5hIFjC/mcDGSwbGJJXMi0dngxe3rm/BLN3Tj1nWN6Gz2YaDZbw5oZsiDU6kyIqkkmigfbyBYVXtyRvAFgzUTxXqnDGzzeimDZH7pwUJyCVOxKDLxRQPO7WvWwh+SBQL5rFJP16uta67xOfFQMZdHmoBMM1AzF05RKfaguZf1vudmhJme681A2Sf0hwmcvXgaZ557jO8fR55l09S3xpkxWrsZDV19qG9qIaDqQEM7gU1nLxq7ehHm9Qae17d1wd/cCU9jO9wEp+W6INLZPDKZjOXFSz0m0NqFbgI6mfHVsg/QYHQmEcfMmWPmrGIptmDrl+Q9dk1PK+WlPAc7My3Xo5XyqRSGfjtB7coxq5arcpkUZlg2cl6koAE7mRvaGk7+k8fAy+Nzdk+u25ubmu39Wfa5U9PTtn+lHCfZelDKdnmknZ5fRKOvFmvbg+hp9KGNIEpOJTQ71Ma+pY0gvJ2hNehFC0NrgEHHym95y2tikEMK7RcXYlwCYfWUCz7mWet6qzNmyv9KcLL6lsllAz0ugiOfDcBNLCyZtcd8dAlzCGDe14Koi8dUEXNTM5ididjGw1qDNtTLuiSSUxpUxNeMS1XK/F36welvIYAy9nGYRkwkphQ3kqPr/F60tTVi3XAPtjGs6W1FY7AePgpHmcrIZjZF0TnuyuK4awkv5+fxUm4OR4qLmKopmC27p3MtShv3objzThS332rASdPbFY0PZQpidy4N7+woXGdfR+3URYI4H3bv3o1PffKXsWnTRhMc79LPF8n9dHdXJ+u2BidPnkQ8GkWt14/C1ltQ3nYAdVRyNXKYo2AfIYh648RFzEZiZpag6zI1kYnJVZvmCg9fj+w6+Zp8N00Q9OdfewbPvX7aOqEbtg+bw4h929ci3Bg0vndG6aWmVEgAit+VGcehU5fx0FMHzWNfgkBCJgMSxhqVNGL7kUlSJ9uNTCwmZ6I2K1PIF1e8Xspktl1OIzQUV9U0K4lXh1xLUCanGc2MW7bqMi2Z0NqoZNEEvtYOBdgx6bVqltVZijRSaOuVis6i4wZ2ZANdPmwlaLphS5hBZn4N2EWQs4NgZtfGBnQTaMWTy+asQe+F5C62w48Ng0FsWtNgs0dDPQEME/isZRjuC/JagEAoiM2DjGNDA27a3oQ79jTj3htacM/+Fh5bcQ/Pb93ZaKBtgECuMeg4/3DWV5UoAqSsy9kE+O0igVIGLx2L4/OPzeBrT8/g9OW4jSRuGKjHgwfa8NG7OhhXmOCrjgCviNFYEofnIrbuQgWj2aOAW6OlziaqmumQu2jzeKZq5VHOJ/Rtbd5aZEUrPTLH8vM9mWfpnOo/3O0luHfl4erRvj+ShyxcBZGKmu9hmcpjmvFGyR9RdsYCKrIOtF65WjOkVad2Xg1Vqv4WGJPpHkFPOcmQZ60S9LgCrMsOKp0EONek4bsCbzJNpRQVzjMeFI4SgMnBQ6CEmmYnHiNrMi4sE6gVCdQKp6gM85vufratMJ8R6yu+70XVNFARKlIhn55MITKTpYIrj66wvaHEeypzDRxovcRTZxYwGcvyOkyh2tobwu/c2oeP7OpAS8CNJipeg21BTCdLODyZQT5BpdvrM9fc5bY+ayc1S5QRY2dQc/Y1uOdGKQO82NrShvcMDKKbgFnm5j+PtGJqRJ6qtvMC+S/D49npcZyJEECFW1HT1oNS9zpb7+OdOg/Pqw/D/dI34MvEzCHBlp4QNnVJKa5DqlDC2dm0rXWROd97thKI7mjHDYPa84w8kV+G3+dCJ+smUgpiruDG3MICmhj3rvYOhL3s/5kGpanKDhJIkl8tfsoLAtqFfB4jcSq0k+MELRk0d/cagKojwBOY0OyAslNtLtWwmvesLfE7+UwKS3NTmCIgmRs5Bw/jaB0YxsCOG9DQ1u4AqFVxOIF/mKZ8LouJk4dx9rlHsRSZhk8DK1v2EEBt43kjPL56eNnf+MPNCDUTRBE0hXsG0ESA1izHEAyN3QNmMiig5fX5WAFplPICUMsEXl3o2rwbnRt38N0em8XXjNYMwdrUqcNYGLtoaZCnUDmIWNPThjoCCktwhaxuV4XvSZW8mYWA2oRkDn9bW2PfIvAUi8spTs5mtybmopiS9VBaoIpygPW3EF3E5ctXbC1yLLFkA2JzBB3aR2pqNmpmc20hH7obCQyZThN1LF7HnM6pbc2C6cw8STLonuSsrZO14LzjHJ1nJH95sFDl6dUk8aWcv9WgGCRnwn7KOcYdSWp9mmQ6y7ajDzW9w3B1rYG3qZX9gguJeJy6xBSC9QSArXIW4qOeoeUBjMiocvL9yv9d+r70tw9AiVbzy+pzNRZpN2wJmm6Vp7CNQ13Yv2MYN+xYa9785tg4JycimJ6K2B4q8tojwVijGSaCpsLe+1CkUlyicJddrabELV4xqzwthTvgnp+A99gzKFw+ibrlHLZs3ozbbrsVt9xyC4KBgJOWd+nniqS4ahNg8cH5CxeQiMUcBwBUYhEIIbdxP0rrdsNHxcjjorIdj+LK6NT/n73/gJLsStPDwC98RGZGpPeuvPcOQBW8RwNoN90cx54ZzpBDiaLIJVeH5+xKWklHXFESuaIoSlpSh1qN99PT3qEb3hTKe5uV3rvIDO9jv+9/EVlZQAENoNEW+VfdfC+eufe+a//v/ubi1KUhXBkY4yQhd7BN1iadGcWJ966kwb7kQiKWMhf+33rlDIZHpsyT0uNHd+Pv/NLDBHPNzshuozuDDaKVdqpzXtPEtrScxKkLAxgnGJItUH24xvTZZb/kD8pWw8mK3++zVcY2AiG9Mzo5b04KFKMmEumf93W2kEnk95LJrJJ1P/U5TgRavNjU105wkcbUbAxXB2U0nkM3wY2AkeyJzMBaWbS3naOTcyfO1YBKuv6aDENBL5oiPvPeJ5VAOZ8QcLk55hiLd7QEcGRXPX7jU134nc9049ljLfjU/a0GYj51rA3PHm1l4FG/728x9+P3Epgprt72AJrq/ahhnAIUTtrOUROs/jlsYEW9gxz15FwWL52OEjhN4Q++NYHrI44xew3L8/59Tfhnv7Een3mojcCtBjs3aoPhGnPIwcaC+WgOgwsxXFwkOOXY0kjmJkLmTrYaKoF3lOxtqv7kA0yKgYwgi137YsHPPHYW4d2RN+cKaju398niUe2BIKS87EZxgMzm6QAKF31w17DuCVTM3klxFmQj47yyQopH9kYKIh0U+Lx56WFQnbqbCZrWF+HuYJ3VCwAVHQcPBT6jONTI9A6TMiBXcgCcjFLKcYKjSQLTeTc8LRy7u/l+MwEYeQUU9RCJ6Zdn+cwkgfgC3yW48u8iWGxy8v6+ZHnmHwKh+FIWf/6dMZw8twDtshUmw1XHutfqrpp1Klsw9+UvXSMjx2clIf3Urhb87v09uHdDg61YW/tVfCQx9Vcmk7Z6nw/WobjrKMod6whiWb7zk3DfPGve94LL8+gJR3CwvQPHOjtNsmje935Y3n8OSUXjFI96jXNB0jlXLomLk2M4FZ1HsTYCb3M3ihv3wJeOIXLi6yhfPg4szmBLey2e3N2G36nsv/UcgZLsf04Ox5ElkNrcGsKXeP2x7c0V+z4nLQ9PBICznhqk8sCNkRnUlgWgWtESCpotYbUZOjlzwFSIcYfVGDmWl71ezCRimIsvI7W4YE6BOjZugZf1ZQ6E7kIaIVZiZFxuxpEhoJ4buoFJghLZFdXUN6J1/Rb0ELjUNbcwLsv0HSSwoM3qtQGv1PcmLp5iH3GjoXsd2jbvRqS9h4mRX9FeY8y42eaKf2G+FNSXtNjrtQW0PNJLC5i5foHhPHKMk6gNHn5H957D2PHE59DQu8EW9DSmxaencP3Fr2LswkkkYzGEyazLbbkWzzrbG/ltVelTtfSsZn8oqTz07zYA4S+OB9Wysn6kOYHfIvXCiZmoaW8kks6m38Nj4xgZ5fwZXbJNa0tSi61rgIdzbpD59nH8U2xtYR/Wt7KOZW+rOEmM1oCb+rbslOxqNRsi5zFeck701wmVG0arzle/+xFJsblZkNo4vrEhAo5gmJK9bSwKbzqOYrgJhaYOFBo7+DDzHpsnr7Fsmh0b+wl8ux1VPmcSYJvVt67O7hp9KPrkASg1ltVBZI2o+sPpEHZJE3udNq/0YZ7A6fzVEbx4/BIGyIxmyRzKsFOelIq7j6Fw+GkUZO/Uvg7lQI1isEZqHVw780fIsNaTgQzWwHf9FPyvfhm5ySHUk6n+/Oc/i0898zT6ens4eFVW9tfoF5KCZHgbGuqRiCdw7foN5OOLHMQ5N/VtR7FzIwpSmWjphqeRA10mhdzsBObmorafmaRBc9E4Olod17MQGBGtRhQapDnYa5Acn17AuStDePXkVXOOII89chzxyNFdcIU4keQ5Y3KC1f4VS5xsNAn5axgv270Z1TbUIp/N4c2zNzA2s8j7svWRVyEZ4jahraOl0salyScjW6/tX6WVR6n7LTKv07NRgqElU/3Txn9h3le/up3hVcSJWx6I5I1Q+5RcvjnJ717E1FzOHEds6avlcZUEblUcxvCv/HRmKuO7PS7mzXGNrj759qUYvv3GPN64EMXMYsbmEe3FEY0VME5gI5upbgKtPoK2pojf3gsE3Mw/8xZ0mxqejxVmrq5ZzloRNAcO4qwqZH2/ctTkK9UVPT9L8PON1+bwFy9M8ziPszfijo1WvkwgFjTw9uvPdJr0rIETuuJWVQb9LnNz3tYUQCJVNk+FC/EMBmNxDMVjZp/RVVNrRv7O5O9M6SvFIXKK5E4SD8Ym5G7VXkhFeHoEOvjuCp/Hl1RX4reibCeS3lwgAJhmHaTJtCx4UJxjBvmYruVP+O239nUVuBL4yZ/3onDOh+IgE1J0rWw/iuumj/d8KI0TeBLMKP78dTKoXgKpLgIpArlSwo3c2wEUrzugpzggNT2+JxW8MSE6vqdKThMYTXttk1wPAZiH3yIQJmCVP+s31UClU5rx8JqkXayzML95K9kPPidAVvlaZxp4Z8GpDHjIZ0u4MhDDH3x5CC+8NYObM2nechnDLtUdvb+cLph77JdvRJEkw7a5rQafIQP//J42NNXpGWdlWm2mSAZG+xCdGSHDt0QAVduI0v5HzD23+qVn/Dq8F15FcfwmavJp7GpuwyECqJ2cM2rZ1/Lq97+I9I5KUGuWpDTITnZ2dhZvzxNAef0cI9tR3nYIgcwyIqe+hdLIdfgKWTy+ownPsby3sOwDfj/mMl68PRzDqaEFNNV4cWhdPZ7e2YoN7WykAhFqQ0yDQwXyPE+WfJiKZXH65hRCJQ+OdLTbJruORz5rdu8idf/OiufLG8sxDJNhj8/PGIBq6eqDP1QLX0CInjGsimB1VJYL1rvsieLzs5i4es7U95IEjPXtXejYtAMdW3ahpoHt5C4ASmCmmMsisThn0qDp6xcR7ugm4Dlk4Mmr9FfSZmr6rzFGYJ3AqURglViY4XtyXHEWczcuIjkzhnI2yfG1iMbufmx/5DNYf+QRNPSsR7C2zra7SMzN2ua8N996EYsTo/CSudf+UkcPbkF7S72NgSxlJqe09ZX66xzvRlVgZLxThfT8yr/V9+0ZxsuDFqEkidKm4nKkMDY1i1QigRxvF2vrUeD8mu/fiVJDOyuM40diGS5+m0B0d2MI61s4vzDv1ZJV1FXvmrLnup2bO0nX3+vej4c4TzM/9ZyTNI7k2frkNCOTTMCdWIS7kCMfwW/kfO0mgIoucCxKav7vwrrOFlM5ZqUzmpUvvR2qH3K7qtbofeiTKYG6K91uLdZVBGQ4mM1PLeDk2ev45oun8f3Xz+PqjVHEEkkyrwFOdJtR3HUMxb0PorRhN0oRMpReHxkQchwkedqD7FzkajXcxGbugn9+Ej5Oiu4LrwC5NHrWr8ev/rJsn46amtfqQWONfvGohpNsV1cn5hcWceHSJeSWF0xfvtTWj3JDm62slgS0G1oJ3uvhYhvKkFFenJ7G0NiMqchp7yU5MqivDaJWkgkBKQ141cmRg6NWFAeGp8yxw+lLg7bauHfbOhzaswnbNnazmZKZ4+SXzmRx5dY4/vrbx01apefkfKBWjiVqCabyeQNicdkBxeSUIYlkJmd2TZt72thFyDpUJjNtUqi9lmQjJVe1WhGMxpMGorSxtVbzGnmvheDLutu7GECH8ZdRsBwzvHH6OgaHZzG/XEQqI1U0ll+IAKveZyv7AiVVtQ7nKGbAMdYVaNIzIqm/3RxN4dUzUXz5xRm8cGIBw1MZA0LdrUHk2V3lgGJ8mmEmg5lo3rzhybOfjJeVptLSd2rxTou1ApuasE2SUy13HhwpExk+pi27LTnAGJvJ4q0LS/jWG3Nm5/QmzwfGUiyfon3L0T2N+OxDbfjcw62Qd0EBLk1tSkvqISqUxrAjRWskqFPaY8zrdDyN6XQaqULepF2dtbVo0Ep3NT9VemcxV4nxS8rj6SToqEpthMmVeJU0Hknik+G3T3lQGGK74bmAl4CSVO48AjvLnMgv+cyTnqOGx2SzbD5nCHgIgIoEQO56gpauEgGBD4UrBDUEQXIi4Y6UDXgV+JyngWXeS2DDplfiO/mTBFDDTDPF9JdZLjECD4K1UpR50HcJ/LAO9KyCp00SLNYLwVThBkHGFQIrgibZVSkOUxVUmkpnc9EcVVQBlMjOqj91ZP0bZ806X55iXzkfxTdemca1gWVMJ3K2iW6R6TfLDqLGh9FoxlyYa+NWMTmH++vxyNRHNMEAAO57SURBVNYm7O4LW1SSTCpa9RepVZ4aXsJbA4umHlskY1fc/yjnlY3Whz035RThOyjMjiPCPnlfZycOtbahp67WAMW76vkXhVRAq0hfqb2ifBw/Liwv4nycYJODQZlzqmvnffCmY/CznIosJ+IjPLSl2byd1Qe9iKZLODeZwZu3FjEwtUxAG8IDWxpxsC8COZiwfmypaLGCbZhtfz5Vwq2ZOE4NzKDO5We5d5idofa8ksD2naWu3woNnL9rPV7E2HHjuQymFuaQyMhJUAF1jc1o6nQ2U5ban73wju+stgvtP7Y0NYGh029gdvC62TC1rd+C7h370NK3EYE6OQ3g91feqZKkR7lUEsuTI5i9dRVLk6NoWrcJnTsPwE8+xPgapu+ANKkUst9lMwbQlvns4uhNzA9eRXToOmITQ0hH58jmBAw49ew+hHUETto4t7F3gzmiEPhKLy1h8MRLuHX8JcyP3rLNYPfsWMe5ps883cnsQY53bpeak+P3hiMflpz+ZItHDJqfxjlH3hqZwvT8EsrS8Ig0odja5/BhBA3uVJxAI4piPIoadxH9rbXob65BS13A2oCGXHUtjeXyuicbJs0DH1eOPypZfTMTOmos8bnLqA24zQOg1ObjSQ64BIXlfA6wRXw97zJHUsVUbKWtd7U1oSasFS49wKCLVbrb7zV6T1oDUKKVBsMTtVAOMtrsdGZ2Cd955Qz+6Cuv4msvnMC5q8OaR+Gpb0apexMKB59A4Z5POYasBE5C/OqgGqDKwVAFODU4e1WwQXsWplFz/mXg0hsozY2hrbUZ+w4cwKeefgo93d3W2NfoF51cJoWSQe7s7Cxi0UVzDyv1ThcnK9nRSYJZ8Neg1E5Q1bEe3nIBXk7IbJSYmJzD8bM3zWukvBFpF/kGgjKBB0MSasvStyc4ujowTgA1hCs3x40p37ej31ah5DCllkBHEqWZuWW8+NYl/Kv/46t4+cQVA0oROXXoaCbA8MDNQVfSo0w2j+uDU1iYX0Y2V0Q3B+H25npT1dBea2r3msCkJlgbCtg+G5IiqT/NLMimacGMewWuNhF4yTmG2XOtZgL5rH4KxAkovvjWRZN8aSPE8bkcrg4lbeGstoaMAieMHLmdTLZsajnmES9XMsAisCX7pmg8z/czuDgQx1demcWfvTCF45eiWFjOEaQFsHdzBPfvaySI8ZsUKM8ws5jDyavLuHgrYe8rbgEi03Ah82sTK8vaJE/Mr/qsdVsd+U9DQJbxJAiO5pdyuHwriZdPL5qq3ldemcEQgVuO+ZRjjHWdQRzaHsFvPd+FLz7ejuYGR72r6upXpL8KUkmU9GtTbxABvxtzBHkZNokEweG1xSVMpVPoD4dtk08xm5rw7V0nmrvOg2XmVTZMBqDaywY8wGHMUbdb9YZwqLQ1E/w+gpeynIqFCIY25+HbWoC7rYhS2o3iBCtHcQqE6fm0y6RWspeSuoinhWCLIE3SqCKBmBw4yFmES0Mnnykvsly1sW23InGuFW4SPCX5I8h8thL0MK+QJz25PJd6H/OqbygvEUBFyRjK7inPdC/6LQ0JFyTR8m0oEPjxGZOYse6amP/1dwKo23+dMwPIBNcu1mcpxrY1nMYC63N8Nos4r0lyO7GUNTU8GZCHGeTl7fRYHJcn42ghqHpgUxP29obRxbq1zDD7YjxVL6lMwcDTqzejSKpttfeitO8R6/NqSN6rx+F7+9smpW4I1VTcl7ea+p4Yxmrd/sKRUIqRGp56FevK2nMZ18j83iCgSCaTyAXCcO25H65MAqXTP0BxcQ417Bv7eiPY3F5n6lhz8RzeGFzGmZElzMfS2M+6eGhLk3ndk/plFYSqxiVRlgqf9vq5OBbF+dEomnwh3N/dhe7aWttkWH39/cpd8bRwPNZ4e43gYlJbV0yOIdLSjo71mwmOFIfaICPhw4pP7xgwsxNHYr0wOoKbbxGUjN2yZ3t2HkTfniPm9MEnjRYDJauIEQkU5RIxLA7fINgfNe9/Tf2b0UTQ5XYRcBcLpjVTzGfMxXlG+2rNTGJu4DJmrp/D7I2LSM1OmNe5GgJGSb3aNu9Ez/5j2PbYZ9HHYyBSb+O29qxMzM9ihu9cefHrmL12Fo3hkIGnB49sRWdrA+cXR1tBasKqRX2pik5ndvIxkMrPsY9i32Z6Q+OzuHRjBONTBK85tpimDoZOlOqaTDrjG70Cz+wIvPEF+F1FdDaEsLu3nv2T8xi/u0rKntqcnL9IAqWx3q47n/HTC3ZwypGlixDbStjvwmIyb84j5HG26ObY6uV4Q56iXN8GXzEDV2zeFmC1EXJLYwQRaYmQf5C6phP3e1RIJc01ujutASjRSuPkwCYmlP/fPH0N//b3vmkr82cuDSKVSMJXU8vJrR+FfQ+j8OivobRuB8rsXDYYMrgEniSZCjeZxMk2SPSIieQzWrGZHIDnlb9A/tppeDmYHTt2FM8//yz27tlNRrROGVijTwjV1dYQQLdiZHTUVPncaW3+5zepJmrCZA7JpWpSCNQi378NxbZ+eOJL8GUT8JCrGx6bxolLQ7Yxqp8DoVQl/FLrk2oH22SZAOPa4AQnk1HcGJo0lboDOzeaXnpjPZkHGZOy0U/NxXBlYAJn2cbHp+bNa09juBbrulsRCQY4BofQ19ls3o5OXbplG+cKNMgTUq5QwPpextfMdi7kwHYuECXgVRvyo6O5AUGmOz23RNCSsKBVQakh9nQ2oVl7RFWW+zR8a+FB8cir0MUbY6YuK0ca5tKfD0hic+ZaDN87voAzV2MGqIan0ibhGZnK4tZ4xgDLWxeX8a23FvBH35rGH35rCl9+cZZlJT3wnDEvuzZE8Luf78Zvf7oLz97fgvv2NGDrulrEUiVMzmctrRTTGhxP4rVzUXznrXmzlxJYUVfWvlRS6fP7PTaBS+IlUCUpkNypXyZg++br8/j3XxnDn353Cj84uYiJuYxJ0CSBkM3V/fsb8ZvPduHvf74P29fX2rDjSLOqrMbqI+uT5yolDjFoawxgD8FfLFHAFX6vJBlZltvN5SVzZb67qdnUjeRYwgF4Nri9i1wGPghiWglamqT2xlR8DMabOambjZSHYxuxfXmJjNMI0Q4BjFTk/Pvy8G53pEVyylCcZHkIfElaJ7U/SYzmHCmTi2XkCTMeNrvCsAdFgh3fVr7fTWBD8FWe53MJAr91RXg2sC0RHMk7X2GYzEANh8+9Bfh25eHpIViL8lkDS+wi0kpicgJ3YHoGpPieVPUEknwHCfL2FAwklud5b4p5VF6ayZQzLVMfvANAVUqahxzLN0kAnh/NwD2aRShdQieB77GNDehtCuLmXNo2y5VtxegCgdNonGC2hNElAqv5JNY1BfDotkbbJLOxlvOAylN/WaZy+KF9il67sYjXby0j560xI/Di3oeN6UM8Cs/Vt+G99IY5JGgOR/D8uvUGoASQ1SpUTe9RtT/XJHslqw0VlnMG7V8mNvxGMobrHAej8TjSwQhKO+8Dsml4rryFzOKCjSe7u2qxrb0GdQE366KA79xI4tJkAtlc1iRPskXrrg8a2NLw4xDbBMdNreQfH4zi+MACgVQSXWRCH+npQRcBlKR+KnCrQ+elO0j9U4x2WyhIZh64GeeYl0ohxWC2RezktU0tqJMtrCXMUPlUkepUpO+cH76JWydfJRAag5vAbcPhB7DuwFGOxxGOsVp4kkqcvWRtQO/KfbVckkflxCGdQqi+EZHOPgQjTSjkc2ZXFZsdN4A1e/UMpi6dMuAUmx5FgcBUTjIE9ORsYtP9T2HXs7+Czfc/ja7tBxCsb7BxxCUgls+bqt+1F7+CS9/+M4KwcbMPf+qBPdiztdcW0RzpvL5Eo5fe47nl035V4vrRg4CTvlu2rNqI9zTnqLfOXkdUKum19Siu34NyXSO8s6PwLE5xno1zDC6YU4utHWFsZ+hgWxBQUv0px06xcuzgOCHnTTpWScOhfv00Az9cU7zt3zefLOIqx6hL4zGMR9Moejg+EzDm+naj3NYLb6gGvgTHktgc5H5e9mGaV+XgqaO5Hg2RGgSlts+4bNCrIsSVxNbo/egTDKA0gOnAVqKVBwUye+NE6X/45ZfxZ19/A6+dvIaJsSljSgScSjvuRf7w0yhtPUxk32riYRskxNVocK2rZ2hEWQywjBXFFXHg131PMQfP4AW43vgbMhqDCNWG8cxTT+G5Z59BR3s71myfPllUywm5paUZN24O4MaNGyhx4isSfJcqAEpjV1ncutqQP8RJoB4ltkFJND2ZOIrJOFLLMfOUNzQxT4CTsz0r2gikTPWOAGeQbfnG0BRuDk+Ryfdgx5Ze20SwgQCpjs8I6EgVZGp2kZPODSwQ3GhF1vapYrqN9XW2x4Q7FJDGlqkAJFJZTEwvYH4pbkyCVPk6GusN5Gg3evUrMRHy0qf9NqTKFwmHzP3s4OgswVQUs0xHk52rUERvexM8jRFHGiV37XzuO6+cxZe/9zbOXx8n8AP2biHDQ4ZI9k+yVZrkhDExnzMvdhdvJnDyyjJB0xLeOh+144nLSzh/k4zWSMKkQOrasp969HALfu2pTvzykx24Z2cDetqDqAt6UVfjQXuTH9sJorYxSP1PEqTpaA5xAqIoGd3ZhRyuDTvg7AenFvHC2wv4wYkFky59lwDr66/N4a9fnMFXXp7hPZYn86H9qKQamEoVTXq0mXn47MOttqHuc/e348DWiLlqF+h0WA0OF5rERPpRncE0aa/6LQlUQ50PdSHl3UtAmsPYXAoLOU6gZKtrfT7UsPybAkGzibq7qpcmS8bIbxUYckkS1MhgAMpJx3mL+VIBsgGUpmWnxBPiG0mSvBslfWIjYLULLJWneS/DY56vEcgIxAigCGDJXXmZoMi8+C2wffFR3948XC0lA15yACHJkWdDAd5+gSrme4agTDZSITIzSougpyygOsLnFxh3hHETQLmkYhjj8wRR9pvPl/OMT8AvzLFX7sqZj9K4FyWBPKkttvJ6H8FfDZ+5Q4WPcfGTipIiTmcxdyWG8kIBUniR00CtRkva1BbxY2NryNr6wGzaPGIpTC/JFX7apFO7uuvw8LYm9BNs1VZs91SPauozsTzeGorj9RsE5wTtJTI7ri37UNp+D8pB9rn5cXiunYR34Ixte9HT0Ijn1m3AzqYmc1axwuo5lfQLRfqu1UF/1Y71qUOpBG4l4phdjGLZHzanG64CgTXLqrgcZVkVTPInaaAcdsyyTr5/LYqh2YSV477eMPb31ZtbatlbVvuG2AAPx8N0poC/PjOD719ZwHI6j60NDXi8t4fAucZAnJj29yPdNokF+3TI57e9u4aXl7C4MGfSoc6NW9HSQ15CjWxV5ak2LW4OqgI7Ut0bOvUagcocAuQVNt/3iHngkwTLGH09uzor/K0xVJvXJmYmkF5eRJpAc3l6jCDpIiYrYGl55AYSU6PIROet7cqjX+fmnVh/8H5sfehZbH7gafTuvdckT+H2bgQI2LwchL0EHMV8CYm5cYyefh1XX/gbcxhRTi1j79YeHNq9Hj0dTeYIR/nTf/UlJ5PVjDpH5/oHJYuNdPstla1sW5V/7VV44eoIXj95Fd9/8wLOXx3CQiyDfF0ziuxTxeZuvspnCSDcqRjc+YzlrZ5zze6eCNa1cB6sqGc74MHJpTQMnI1ytShYSfl2dTlUufwu0vX3CxWqRnf7UuVs1TMi/bQhWAs/mmP5/QupAi5MpHB6ZAkXRpcwG8siz3GjsH4f8uv2oNTYAU82Cd/UDbjnRlFMLCOTzSKdziAe47w0s8C5c8wWQlsbam1B1bOyVQqDIcV3ZGSN3kWfcAkUG4haJhtkKpHG2fO38NXvnyR4eh2nzt80m49ipBnu9btsoC7uuA/F9UT2kSYbtCFvNnzfpd3jyfSW6xpMbGrqfNYh2QgJstyFLALzo/BdP4HyhdcQZCfuXbcez37qGTz80INkPvn8Gn3iKBgMIRolI7DECXZmCjHZCTW08EZtRXoprpXMH9uR7OlKzZ3mjMQVquVE6ifjl8PC3AKmJmcxNbfE9priIOtGMwFPMOTHQjSGUQKsq7cmzJ24Jjip3ckJhVTsqiqAkiqdvHALcwRFmpS0n5N2fpfXPDmLEHCpq5ETgwbrEzdGpgwAFciQaCPDICfYMIGSNje0uUaMBvuUGBKBKOlcyx7qGvOxuJTAMuOYNOcSUdt/KbawzG+Yxwjvv3nmOv78228ZoPOggIPbIvj8Y+22z9LWfqn/hdDXFeJ3EPwQPGg+ERMkWyEtZshWSY4fOlsEiGrMlfnDB5vx+BF5z2vCI4easGtjHWorHgTlqU+MiyRKctSwoTuElkY/v9UJ9RGfrU7GEkWMErgNjaZwfTCJCwNxUw2Uqt/Z6zGcuRbH+WvLuEnQNDqrXfPLZt8kT3oHd9TjgX2NeOKeZkfixW/Z0FNLnOuFNuQVEDXSeLFCLEiVpV3SH+e3nTG/mtS1V1RnS4B1UbD9pGKZPJYJpJdyGfMY1hcOV1wvK47V5KRjDhgEMlgUUn2TBzzHc53d1R8mqXSVcNlU9GRXZOnLa1530WyJLJ8CPMsCSKwQOWogoBKw8m0rGNgyGyUCHNkhyXZKqnreHQQwAdbdgM8BUPwv8KR7pRifnyHgmfLATZDjJbBySUifI4Aa9DoSKIIvScaQFIDiy8y3dzMB2MaiuUSHbLUk/ZKUTXZWzL/sp/SNetcjl+0CdwagFJxP1acXc2XEWd/aNNdbKJsXSFO9U4nwGTmN2NQWQh0ZS6lsLpHZnlrOsj1nTQAnxuzgunrs6wvbfjGypVDUklRqoeHGTBpfPjeH80MLWCLYKws4yZa2ZwvTZ96mBuEaOAvv2FVEvB5saW7FE729VqdabXdq55NDGpfUvyfTaYwkEhifn8eiJ2RbhshjoWthCq4kGWQyybmClhHcBLg1tg/UqzeimIymCIDK2NZRi60M7bZhqgOgrM5JsisdnE8TQM3i1HDMNsvd19KCp/v60RaqcZ51Hn1v0gOsHNmRdnDMjHPcvboU5Vi8gGwygTDrsSZcbxvR+gIhU8WrxipVtHKxYM9ND1zB8Om3kCVgjLR2YOORB9G1lbwH8/Re+RCwKBJ8GYian8b80DUsTwwhMTuFAuPR3BBuakVTzzq0b9qJrl0H0LPnCHoZuncfRtfOg2gmX6L9oQJsZ25JM5iWY1c1Yd74Rs+8jpFTr2Ly8mnb66mG88jh3RuwbWOnSdiUN/63/GnsuJ1P54pzdrfc352qo5D+a8zTYlOOvJfsgK8OTnLeGsDb527i9MUBXCYgWFpOwOP3c67str3CSqGwCtZicefS8BDwKYM+zlVaCBFAUl2prlX+Io1vQV7XPZVZ5fVq9m+Tft/t2oeklVeYLv9bUHvXooGOeiJX1BhTwFQsh6H5FK5Ocu4Zj2FoLok5YsJsYydKvdtsQ242MnhTUXinBuAZvYLcwgwC5DHvOXIY+/fu4bwT4jwcx/Xrw7YHlvab1EJnS73sbzU4sxys4FWRH+GDPkH0CQJQTlc0143VJsvGIdeiUXbGU5cG8W9//1v4i2++afvQ5F1kzprbUNp1zFyTl7YdQbmtj8xs0QFPjMNW3KWyJw97UtmrSp00glSJ11zpOGqvvQHv5ddRmBgmQ9mMI/ccwSOPPIT169dVHlyjTyLJqUQoGMT1azcwOTllblUFwrV6Bi9BEkGKM5aRWeTkKru6Qs9WB8R7PAiU8ihxchydmMWt0WkMT8xbvK2NEQMH8q53/toI5gmmApw05GZ8Y2+72SfJticYqbNNc6W+J/unWDLNZ+Mm0ertbEaH7KWCAeK5OgNfmWzO7i8nU4gReMl+Sw4f2lu1n0rAJiFjEi3PHGAErpiXJJ+TRExAKkmgKBCl36+duorXT1/D2avD+MaLp/CV773NiXCcE1jJpESffrANn3+kDUf31OMAwdSDBxrx8KFmHOY9/dYmttqX6dA27flUj2N7G/Eo7z9ztBWffbgdn32onect9lwHQZW6rGylqvZM6sc6CsTIzihAsCgp1KEdjHO7syeUPOIJ7AhkNRJQ1Ue8iNRpU2Gp8blYlpyM+VvAq6MtYJv57iRIO7a3gYCpDV94rBOfe7Td7K0kcVL55OVmneFOciZLJ6ymVb85Zll+Gepq3EyXTACZeK1Mzi7mMLmUxgQZMK2Wyx4qzIkzLBVIRqG13KqGhjNTW4wAhzOBCjmSkPSmqsJntVh9huBE9k9y6GB2R1Kfa+TzkuAQhOmdsvZ0IngSGJJ9lUCK/548XLJ7miDoifE9ghXZJHm35OHtEdDh8zd9pnon/sWkYAQ1JtFa8JgzCPOYR1CktCBTQAIoOZTwdDF9giNJtAyYBctMLwfvHtk7MS+KY1ESJ+aliXmYIcMsGyjyCNW9otwCYGqv9p088rZEPPlUCamFHOILWQR5U5JKY2ZU/k6PJNNFJpmM+Nb2GiynChgm853ld2sDzr09YZNA9TU5Uk55qXRWsl3sl8BJMuh/fnIKQzNx01go3vMsigced/o1mTz32HVg6AK808Pora3B3rZ2HGFoJyOvvb6Ug2o+mGs7/iJTVQI1l81iggz90OwsZiUWXb+LBd6CcrDGkTCwvBbjGaTZztYTxKYJis6OJ2z/Jy1EaU8oqV8qRFhPUrt1PFcCN2ZTeOVmFK8xTC9lUevzYF9rK54kgGrkPC9VWVuZN3p3mVcEGJZPP9tGg9+HJHmFqUwWsRzbkhw2LEcN5HRs2Iy6xoaV/ZwUrzzhFflcjOBHG+COyQ05b7X0bUD/vnvQ3L/JAIotqikh0R3Z0A/1R6+5xZf6n7wANnf3oXPrHvQfOIaN9z5q6nmbHnwavfzdSiAV6eglYKrnuwJgxUrIsg8kbDPfxZGbuPXm9zDIMHHhbcTnJtlP3MgWCtam1/e2mqaCgIeCA+9ut0rnVzVUr7433W7Xlb/Of9YV+2QmY4uC564M41svncGrJ65gep5lynIJE/Rpr0R2L5RqG2yuLPuCKAdqed5gEkhPYolTadFs3aIpzkWZAoGSs1+fSQWZfwFBbU0gjQ41DaVdDc6fClXbwspD1adWP7SKVjcdBpWVxpSV1yqksV0LgmpvqXwJy8zjdDyHa2yf58ZiODm0ZFslLGcLKPprOc52objxAAp9O4wn8EWnEBi5CM/kTWB5wVT9Nm3ZjP/7P/nH+JVf/gIa6us5HnmQSqcxRJ7h4rVRS1eLqloQDXEedyZHZYpHy+Aa3Y0+QQBqVSvVRMaG5jCOC/g//vz7+De/9002pGFj7hAIobT1IAoP/hKK2+8zXVIDR+QKzHhTDUqrM+FGoL7NHESw5TK8o4eI/EG4l+dQ//pfwXPhVaTjMezevRuf++xnsHfPHnNpvUafXGpsaDR1vnPnz2FseAicYVGU9KlnM8psOyJNOmpa0iMXkFIoEbCX2teTeWiFKxCEN7WE3FIU4zNLuHprHJdujJnHu6b6ME5fGMTg6IwBHv3etrEHAQIoMYvS8dZGe31drWTqi+YoRS5PpVJqLZhJthI4NdaFDHBJRVD7QE0QcF0fnDR7JTHvVY9L2VzBQJTObUVPfY3/BaDkIUn2UFLj02qpJuEMJ4GF5RTGpqOYmYvx0SIBTA2euq/VnCvcv6/BQA3ndDKeztQqI+uGOo9JX9Z312Bbf63tybR9Q51JqTZ0hdDZHDBwIU986rK2uSEnhXdO7ncQLyr+oqmwOa7L+zoCBGcRPH5PC54jGHrsiKRYzXjoYKMdHz9MBov3BNI+Q7D3hcfa8atPddo+Tg/sbzC1QDmHkMc/qUAqL5qbLBd3zcT7k96xdxmMn+OF9d0htDX6WPdZLMW1W38JUwS4I8m4Gb9viHCMUV3wreq7RnyXUzgRJetCUhpJdOTGnEPZ7YdIepW8ajnKMXOUQepyKV6ThIf14lL0kuTwJUmaijMEG/Jyt45AaQOBj5dMFa9LLU/lL+cTZjsVZpwpPj9FAKTNdJPO++YmXQ4iGLfAmFyNe+RynHmD9ny6RTCWcDtSKQ7DhQm+T/AmhxSefj4rb4LKM4dys3kK8NtaWfeynSLYUv7NMQXBm8CUgKCjo8ovYFsu58tITWVMApVeyvMRRyXVWQHnM+KUGeTsRCvV9TVeeHlU/5iP541ZlzF3U60POzpr0RDymVqXnk3lirg6lcTL1xfwyo1FLBV9cHf2o3DwcZS27Hfmi8UZeAbOoDx0Gb7FaWyrj+Bgh9yXN5sDCfPMaKXt/PskkCO/AxbI2E+kk7g5N4dptb22PqC9D6V+Mo/aePjWOYLyLJlPF5nOLAbns0iwPuW1T1J4SdNVH5JEtdT7rQ49HE/UKb91aR5/dHzKbJ/UT6UGu7WxEYfb28xtvJayrL+8R5lX+6bVDn/oGCSYaQuFMEvwdJ3jc3RmGi6m2bt9FwFUqzHQGguVvptpZAhapq9fwvjls5gfGYCf4Lp943b07DyAxm7yIYrUmFuHbp/pMvPHzquNe5t6N2D9kYew+YFnsOG+J9C7X2p5uxDp7EGQYEmOeSweggnFIttQOaFQhHmW7/ytqxh86we49v2v4vrL38TkjYsoZVPo6uzk3FGDRMLZvFbf3NYctj0AZWcr9W/lw8mQc/jAVCm/apvW68aqaZxiGJmYtw3hX3jjgi28Tc0usM950NrSRp5qFx564Cjr0ouxsTGOD0vwErwW61s5VzY7283UEbBy3pQ5hTcZZXsomlRnLJoxt/UJ9k2p7WmjZW2oK6mxTV+VsVNk+bNr+lW5Xv1Ou2Z/VKJ27vx1ziTBNtDk/GK9MwZeUxBpjspy3FCeZFN5eTKBE8NLODG4hHOjy7g1G+f4krZ8g3UgKVuhfzdyGw+aB19PLong6AX4hy+iPDtKfmDR0nz44YfwpV//FTxw7Cg2btyAffv2sry2o7+nExkC0ltDw7h0fRS3RmZtn8mmBseLrovtcXVbW6N30ydLhU+tXrZGbBPSA/0+O+K/+9MX8L2XT2FwZBrZMjt/9yYUDz+J0p4HUJQ6hUCSDTYcUdUtdB6ss5VCqe3Bp+VNgSenE6yQdboyAqUsamYGgDe/iezAZRT53LH7j+FXf+WL6OvrdQbPNfpEk9QEpqensRxdxCIn2LTbD7cMyTlIlgnmbQhmm7WBuHK0Nukn0BeQ4uDpYnssawVzcRaxxUUzFl0guBkemzUbqESKA2+REwQBkya62lDQ3IWHAn5OuFJXc4C83CnHkxlEl+Pm6U+gZWNfBwfVOgNKYYKyZgZNnnpufjGGxeWESa+kEtgjxxCkdEau2mSIy+mCeU1y4JfK3sDoNEYIvhRvQ9iP/VvDOLiNgceHDzTg6aPOBrYPHGg09Tep6Rm/aOO4/nDCUTcms+onKJE9kACWc3R+axI01YvKxGSqahaH81t0++wdZDecBBmFATBJn+prvSZ9aqn3oaPZb/ZT/R0hrCNYW9fF886g7eXU2RJEayPBW62HZSuHGg5jbdhXweJWMu+Zg/enVa8pJv2UfVWIYE/eBHVFLtvnyDwmS3mWFcuCY0xLiHmqMN9ODkR6mzlxhjazXTJ1PgKQKqCoPqOiE7AykNJGkNLO0FOEm0dJiGQ7pXelUicgJlU6z3qCadlWeRkk8am8413nqPUZ/8GE9b67hXFJra6rGopmp6R9ozx9DHxX8esd897HZ+RFT1IkASxvb+V3m5gLXmM+JLGSfZf2uHJ3Mq6I4nOekVMJvSO7KpO6Kd5KwSwuZHH25BymRpKoZSNQ+WmFW+1KK9wie5RloiYmYNVc60c46MXNmRSGFzJIZAsmidrUWmOqQjVsozVsywvxHP7kxDReuDSD6WgK+a7NwP5HUNp+2PHmKnU0Mj/ei6+gNHIN/lQc+1uacaS9E+sjEbNv00r8Cql6PgFU6cqIFvOYyqZxdXYWkxm2b2l/tPaitG6347qZY5wkUeWlOWNE5ZksmSkiI6kKy03jjurxQF8Evc0hK750roQR1tk3CaC+f2URsVTB0qqWc6ZQNCAkRxKmpmYD0l2Ika3uXSLVV6Pfj7FUCoPxOFIpR/VZCM2kQz398HMMliaM9k/KLC9j+MybmLhyFon5GTR29pn0SSp3ckCh97QXn2WcQWzHO4PbTUAfCJqaoFyey/mVj3OJXI/LhkpOKeR4wc1yEOAqsDzjs5OYuEQ+6O2XcP2172HgxCvMwxnMjdxCYnGewC7NMSaEjs4uxu9BLB5DNpuzbMieVqrgjeEaBMy7q76c4woz80ED/zgfVCFJhDR+a9FL6umvnbxq4OnMlSEMDE+aU6MNG9bj6H334tlnnsRjjzyEnTu2W/mOjY4SBKbMRburwDwqnjrya6EISppTJZ0imFK65Xwe2XTaNCOsvXDcnFjKOKBqOWPXtFXB6iq37DJOtQXlU0fNR07Qb2ehxZFsOkBa36EFL2kepNkWJVWS3dLYYpaAPY1r00nz3HmR4QrDzZkkRueTmOEYsZTkWM485HxB5CNtHDO2It+3C4XurUBjO1ji8M3egnf4AjAxgMLCNPKZJDYRLH36uWfxxS98nuXzMNrb243fNNDZ2oqenl4C4nY0NoQxNjmDqzeHTLonFf7O1kY0EBS7yS/YB9vkxWBVdLuePun0yQFQbDiiEhvi4MgMvvvqefz5N17D135wko00AXdjG8qb9qG0+34UCZ5KciUrWyaRDVjsCLI7kXSAHdDAk6RQIusodlI5kgSqOJKElyZQM3gOmbOvmTi1paMTjz76MJ791NNrtk9rZKTmI4lPlgP+lStXsRRPEOgEUSZ4L2tD3coAxqlGTzv/1SZ5Taor9hwBl0s7rHMQ1z4QmaUlTE3PY2hiDonKSqFILsgFfKRy0atN9YI+2wDXzUm8viaIZg6mSQ6gchQxRwCmVduG+lpT+avj/Vo+J+lSPSdLgS+p4Y0yjRkCNhnOy4W5MqjNIJWonvXzXW0GfOH6qEnHJmYWUSDT0kMA8suPd+KZ+1rNLujY3iYc2dmAHRvqCFIClmcxPM53V8k51yqnxnNN1mJoTMJUCbruBP4xWv2+Q+++sooqnLT+Cnxp4lM+FLcmdYEqeeJzgs7d0Ga3mkA1KUs9UOp5eqeal3emaN9Uzd6HoVXR6FQMm8pAQLW3I2j5m5jJmUpZgpP/XCaDFJnO9eEIWrS1glK2xqDEncjsd5FMRsL5LXsoAysOHnOIabgJTCTJcbcTgGi/JYESqfE5mMIcQ7gIhjwEKLKnMq9+uifgRfDiIUAywBXhdQ3HPOgdSasE2syxQzdDJ+MnsLHrAmtNTEN5UZNivpSmxcP4lZ7e9Sq9igTNMs3n5DjCQ8DkaeNzdXyPYMrAk4CcNtxl3ObGXHlh3RVZZzcG43id4Ok7L05iajKF9vqAMdxSmguqLVfatcMWsex5UJmGa32o5f2B+TQmyYAtsfzFQEVCPrO3kdOJPNv82dE4/vD4pK0oa34paxP2o59xXJfLlpaMuntqEP5T30Np8hb8xQLu6+jA0c5us8PxS3OCDcq+UnWjk08AGbPLY7xUwHQug4szswQlaXg4/rkIPIsb9jguq+ubCbb4ZC6NHEFLOpkieCqZ10PFIZsoMbgCUBsJoMTwjrDOvnNlAS9di2KQzKwAb4RgN8tyXs7lMMM42mpC5sDDx8Z+e1y5k+wq66TaZXQWIB8QYLtIEoSlOD4usj8uJBMELDMmKerbsYe4r9YBUHwusbBA8PIypm9cQjYZt41ztxx9DE3dfQRB6r9MRenfTuTuZI8JbDn5shbLxirVvBxBufZ+WpoYw9zAVUxePW8OIYZPv46ZK6eQHL8BXyaKsK+ELIFKIp23eEI1NWhiGSi+TDpjXg2lDifprNS/OqTGHQzYWPwBsnfHM9VzU2lj/WgrB9n03hicMhunl9++gisDYzZ3tbW14dD+fWY//tCDD5htjyQr4XCdfaO0hGRbvDg/D08mAQ+/2fgx9q1ysM5ZdGRw+dl2ZIfGUOBAJGATTWQxs5w2ZzAzsQzmE3nWV44hj9l4ztziO8esnc8lFLK8ll+5NxNTyGJaYTmHKcajMWFyKWue8kYX0xieJ6CeS5m0c3DWCcNzCYwtpPheju2kjBQHMTmGKEZaUW7utm1NSp0b4ereBE9DG8f8MnzxOVPVKw9eBKaHEGR9dHW049DhQ3juuU/hlz7/WdzDc9XbnYv1LtTW1WHdun709XazzApYWl4yLSzN52rjsptqJT+gPSNXKshW0irna/QLCqDUO0VW0fyjSmfjSZExvH5r0hxF/M+/9w2cunALHn+Ak30fylsPIs+JrLDtHkeqxMFHOtMW2PmkTlWujTj2Thy0HVIC72xNld+cHF1slOGhswhceR2pgctoqAngyL1H8NAD92PP7t3Oc2v0iSetCGlS0Ire8bdPYmF6Ct58GkUxBB3r2KTc1g5Xmlv1VH84YNoxyEm4sR2lHmevEX98gSAly0kuZ5OR3pA0IpWSmlcSbc315pFPwEge9HzkImsb6rC5n4CNacm7UTyZNrU/2U/lCaSkvqc4imRG+rta0cjnB0ZmDDxp1WpiNmr7cEglpj5Sg0yGQC6bJ2NawMUbo3jp+CXcHJo2aZWY1p0ESnLlfd/uejTV+xGp9RgIqQIQ55P1cVV65/nt384v599tuvMZ0buv3I2cp+6MyyHlScEBbneG6r0qOe/fmaIT67vj/ahkcTFNzY22eS9DmMyf9sIamUpjNpFEggCqlcxXvZ9lLImjMeF6t8LoqAEp3/LgniZY0Ga4AioEJ2W5ntMjzpNWb1L3k9TGPPbdQXxK9wVe3vmJuqB7FbClZ1cCx2cDX/Kgp014eW639LzOeVwhXdezul4hO1e8Fp1yyn/6Pv6uSq2MeNHSkXRK2rHVvGh+4I9stIRvvTCDv/zGBH5wehazZHjkflzlKnsIuTMWg6ejY8/kkEpR0lntQ6OV5US2aA4lllJ5Y8rkzKCfzPrxwRi+eWEObw+Sucu54W3rNLun4sEnUNbCnBqR10+GaAD+E99BfnbUANujPX14oKvb7NmqQOJ26p8MMvszfniSUHaW49r56WmMxckcS6OkrQelTfuBJjKa2neRIMolacvMKDzLc3DzGTGPWlzQvm6qvw2tIQO1kaAHJ0di+PevjuP8eNzu3behHts760CeGEvZApLZrC1ACEAFtdikzvbOpk9SnajtVc+qJGZUG1wr3Iwt49biIpJLCwiSgW3r38ihOww/mXipjy7NTGHg7ZfMjbnaU9/ew9j24FOoaeQ3qe5X0r0zDVH1ltq+wJP2+RMwKxY4BxC4ZeLLiM9NYX7oOsYvHMetN76HG69+E0MnXsHsjQsoxOYdtdNN3bbh+s6t/Zwr0hifiVp8AY4dNQRRjt0Oy5LlkiPAEjaRsyCpgWsBrag5ycmJ/X0nCQSu5HXlO3TGnsR4pSmh/QkvXh/FN146jTfOXDfNiFAohP6+Xjz79FP4W1/8ggGnnh5nc+JcTnbpQEdHB9avW4fJqRmMjo6BEwlc6SS8yzPmdEmqfMpw2RtAgcAkL2DC4Kqttz6tuVh50ObYqXwZi2lnrzftDXaTIOf6dBI3GHS8OhXHlakELvMo6dElC/xdOddRzh6u8JqkSlLdvT6dMFu7QQKoSQKshVTR9qvif5TcbFviRwmoXZFGBzR1bTHbpmLfTpTIC3h4PeQqom55HOHR8/CNXEJ5ehjuXAb1jU3YsmULnn7mSfyjf/gP8Pyzn0J/fx/rTYuadycP+dS2tg5sWt+LzrZmTExM4vrAKE5fHiSvkDMbaHnoc+yi3lGfd6/eTxT9QgKo252TZ2TmRHEygvI09q//z2/gy99+A9HFKEpaud+w2wx4Cwc4icmeRO9xlFppG5y0yqGaispevVocL1buVhN6J7EDgsyKr5BB3elvw3fy24iRKe7hRPj8c8/hCDt+OxnmNVojkQZsSaCSqRSu3biB2Pys7edRbOwkc+A4kyAX4LRLzY5iatXGSLYaWg3iXgNsq3yn3LvVce9LBkKTiNnu8bZtbMhH9UcGzE0NYZM6aV8MqSOoUW/oa8euLX3mxW94cg7TnMyiyymzb5KOu/aO0BSofG/o6UC4LoTrgxOm8icvZNcGJvAWJz0Z+r5x+hq+/J3j+NYrZ3GeE+LUbMwmKm1iK2cQR/c2EDz5VqQ179mn1uh9yalSF+SSvac9YHtEDU2QaSIToBX44Xjc9oXa19xSsaOR7YNGSGnkq+3wfQU5gpAHPNkiLfOeAE0dg1zLOUOp8yz/ueSQR8FpiqvoXRd+CqQ8MJg9G4Nb4ISnVbBlgd9NvqskBxZXfcic9CMzFUAi7sL12QUMLsRMvUbl10jGUpIEkz4STEkqxRKwqFV+ik6gVHYTAk3nJxIEUTlr15vaHTU+2dd89eyM9XNX1zoUDj2Jws5jKLf3My8qXOWR/Xz8Jjynvov8wgyCrKtnevvxIAGUqY9ZJ/nkkQEoUtpVwnw+i1NT0xiMxY0BROd6lLYeQbmOIJTgyjc1RMbyMspjNxHIxNEYCSIc9LHOOM6wkiSNUp0S66Iu5MeFySS+cWEWc0sZc33+Dx7uw1M7WzEVL5hUIZMrYkt9I/a3EiCQH1gNnj8IqcbkhMLP+ru4tITRZJJ9VeNvgaBmCXUER+3rNtmQHp0Yxc03vo+lqTGE6hts89x1B+6DP1Rr8Rh4YTwCW1rYlXq0m+1RKnnyeqrpQV740tEF28BXnvNGTr6Kqy99DVd+8BXceP17uHXyNUxdvYD04gzCATc297fi0K51uHf/ZuzfsQ593c0mTdKcMDw+by6vlbbGfmnNKGgzeO1vlah8i7aq2NjXat5Y5VToNjC6k6rQye47p/zB/kPgqoU8Le5p4/fvvX4eL7xxHqOcf2Sb1dPTjccfexS/9RtfMuDU3Nxk+VDaAok+v5z7hNHd3W3B53M2JZ8k37W4uAA5V/ckFuGdH4crnyGA8jvq8doihGCqVNOAQksP8u0bUGhfbzZF5glXWkcsbyt3zp3azL5soLTAdlS0vZXynBfz7PMKBf4u5Plb1+23nmXQ/FvU5ngcNVhnJvkKyXMzedCGdqbJ8aB3u7kgz6/bi0LPNhQ6NqLY1E2gXYt6VxatsQnUT15B4dpJJAh4l6f5LYxXqnjPP/ss/t7f+S38nd/6Ep556kn0dHe9L3BaTZrHGxpbDHy2tTQZy3xzcAiXbwzh0s0x0zZZ39NqEilbqauOQR+uG/xC0i+sCp8ahU1K7EWz88v4KzJxf/jll3D85CXMxDPGmJZ2HkXh4BPOhrhE9kZyHyVOQg2FncekTnJPHqhlfFq+VOPR1Mln1IDeFZyTAIqoSbDzn/oechffRiKRxLYdO/Cbv/Hr2L1rp610rNEarSatOCblMja6iLGRceTIlnmltqFBVu3QFIlINpg7zc3OdRTpXMuBBFEltdnGNrjDDQjE5uBNLqIogMWn1TekCpHOZs3TXmtTvU0Sji43J+IaqRzVoKu9Gc31YYxwEpOzFTmAGJ6YNbW9obE5jEnNjyBL926NziCVziFHxmQxmsT0zDLGp5dwa2QO1wZnOAkvcULJo7s1YKDplx5rx+NHmswRhBgSzS9r9KOR2obcuNcEHAZftmHaPHiMICDKuhZFOKmGyKSLodNKulpUtf3YZpca+7RfU9Ut+bwHJdvkltcZhW2UW50/xUiqSd2OoRJ+BohDtTmoGPWgcNNLpsOH0pgXcmNeHOdxhEHXb/hQHCBjPeS1DXgbSiGEXF7MZNJYJDM+x7liOqaQN89dNQRQckIgmyYVQ7X3qU+pLKUSJrWft4eWjPnW/VimiCtTKbx1a8lUeazY2EchL2Fi/rs3OXMLGTJjsMavw3PuJTJ8UTTVhvEkGaTDre2WnmyxPonklHNZXuytXk5OTGJwOQavtEW6NqG47Qi0R54rlYDvzPfhPf0CcrPT6A578PTuNjxOQHRwfRNYFRiNZrGcypuq1dBCzjwi3ppJojUSwLFNjfjlwx3oaQyyDmMYmk8iRwZ5d7Ps0Dpsg2q5vK72gQ9KUr3UJ6TJTGshYzadxsJyFMnFeTR39aJr4zbzzjc/cgsDx19GivcaOnvQvXM/OjbttAUwLaplE8u2x1NyYRbxmXFER29h7uYVTF46jZHTb2LoxKsYPv2G2VGNnHsb09fOYWn0OnILE/Bn42gKltHXHMLWviZsXd+OLevaCXza0N3RxHkg7GxvQSBjm+GSd5qciWKe47nUs6tjtMCTPN4l5Yk1FjMgIQnU1vWd5kyixH4ieldTVRWuIt2WVFDbYGSz2idwBm+fG8DLb1/CuSuDWFxOoqur01TQnn3maTx4//1m11NHQKGXNV+K9H6E4KmZdSQJmYBDe0c7+vt7ba9F2ebOTs8gQVDpyiTgJqiW0yX1L1c2RQBFeCVV+CABjUCNbNwJnqTmV2xoRam5C6WWftvMvqDQov2lunivw0Kpvs2cVViI6NiGQmMnCk18pqkHhdY+FAnKCp0bUVBbFTDq3GDXigROxTbeb2WcjV22vygIlr0ci2tzcUSWJ+CdvIHc0CUkB68gxzoPu8vYvnE9nnr8cXzuM5/G5z/3GTz5xGM4eGC/SZxCoeBH4i/r6iLo7elBpD6CdDpJvjmKgaFxzHDeTyZz6O1qQaSFfIUtvq2R6BcSQGl84+xOLFQylb3vvHoOf0zw9NLxy8hycvT2bXacROy6H8V1u1AOBOGSnqz1eL5sKnshW4GQK0zbl0fMp+4b56rh/B2jQZX0HO/X5ZbRODeI3NlXkRkZQJAd+/Dhw/jlL34B9Wyga7RG7yTpwNdwIpqdm8eFi2yrnDDl1tw2cW4iA6UVMM4cVfC0EtjeKi3Xglb5SmrDLV1mZOrPatJIoMRBUdIote+k6bDnzI5JOuyyb9K5mGqvmDgygl3rOrGpq5WTZwkJAi4BJzmkuDE0iaHxOQNN0ku/wWvz0YStV2jvo50bwti3JUxw5EN7s9ccLMg7nlyJP3yoyfZDevhgIzb3kokkw87o1+hjoLIahpELTRGVvR9jMxmMTMuBiFbci1gkkIoQPG1taFyxp7mDKo1I60jyslea4zMEFua5Tp7yzDW4c9RzKypyQgU/C1TJv4I8+BUuECRdIUC6RYAk8MRv0ca9xTEGgSaBKbk3T3JEZ1us9/hQx34ol/+KYyaZwMRyGmMVpltG4AEf+ykBlDbHle1ZtQy14q2+KFuHNwmWZDshBnF0MWtG4lqgkLMJA55kll2pOEqtPSj272DnJxAQQ1jMwy0AdfFVhFIxdIbr8XBXN3Y1NVn8n2QApS+Xc8YoAdTxiQkMLC0TQAXMJqQo1fuaevN46zv+DbgJQLMc4zZ3hvErRzrxxI5W7OwJo8T5P5opYSGRxdhCGgNzaYzwKOn+I1ub8MVDHbhnfb3ZSn3r0gKuE1ip4A8SwB7r7GTb8Fnz+iikYa6RvIaq//zCAmYIkgockyOMO9zUghzbWnRiGKMXTiKbjKGmock23C8XsoiODZrq3QLD3OA1zN26ipkblzB15RzGL50yBxCzV04jOngZqekhFBfJeKcXyWxLquZFd2sE63vasGl9B7Zt7Mb2TT3mObW9pR6R2iD8BBkqX8eGVIsqLpPWLSwlTX1Oi2PZipqcvMY2NDRwTtCefgR1BJgCUFsYdz0BlGlFvBetKjx5U1WbjsXSnFOm8Nrpa3jjzFWbU9zsD1u3bMLDD9yPxx59BMeOHkU3wZQkPJLoKA1JhYLBABob6s2bcU0N+bQKCUj19/WZo4mO9nYDUUGVPQs/H4siPzcF1/K87R3mKmTgJpASmHL4wJJjsiH+L9JCgNRuG9MakJJaXVMngVOnXSvrOsFSqYlHXrd7BE4l2eU19zr9mwCpROBlgWBK90oCXvIOqH2qzMMzv4fpuxPz8LDufLMj8EmVd+IafPPjqM2n0NXUgO3bt+HosWN4hoDyC5/7LJ5+6gns3rUL7e1tCBI4/agUDNWgg+CztbnJynp8Ygo3Od+PTMyhob4GrZEa1IdDcAU48K9N3L+gEih2rFwmh7GpBfzRV17Bv/n9b2FoZAqeWgKXDTsInh40yVOZjRscnISoDRBJHcXDgYSdx1YH2cBtYuPQp+Hb6fviFnhWZVa0YruabJXfjfqlcTSOnEHq0km42GG3bd2K+48dxb333mMrOGu0Ru8kqR1oYpqcmsKZs+eQjs7BTaaqqH2fOCg72N2B7u9odbph4fZ1ToR8V575ChrAg3VwTw3DnU4YgNKDWlUcm5w3Y125Jpc7c01OsueQ8wcxdFLJuHf/Fk60DRjls5JcJdm3ZBc1ObOIcXM2oc0rc+hq8ePongb8o19Zh//sS+vxqftb8SyD9kD6whMd+PyjHbh/XxM29dQg6Hcjn9dkXcnxuz5ojT4sGWNOElNSGySTH9QGwAUkU0Uei5glozJOpqeZjMSu5maTRKnF2Ft8R5t0qiKsnTEuJ+gG6yleAVIjBB6S2gyTkdR9OZyQ4wbZQ/H/T530CQR/pTjBn6RPBE+mosfmbNnL84EsgzhxXeH36Z6tj+mybD0IdLZH6m0vnytk0mVDpsWLscUMbsktdrbI/uFCb1PAgJRwj4q+yjeORtO2eetMLE/Q5NhLybbk6MZ67OiqM/sK2Y5og9J8Sy9AAFCWREq2VZyPPGMCUG8gnEmil0D3aEcntjQ2sl7ltOJnoZB/8lRppSixnqIEn28SQN1cWjIApS0fijsIoPwEUwuTcF96A66Ra1bf69vq8PDWFnTX+xBkXfe21KKnuc6M+EcXkhwji5yty2iJ+PHLBzvwtwm2QvV+jM9l8Bdn5sxeJeLzWh3cTwY+yD7zUerAGH5+g1ya59lg3p6bxQwBnk+SR48HGY7LBfbN9OIsZgmS8gTXnnIB8clhTJx/C6Nn38TYxRMETGcwff08pm9ewuzgDSxOjiCzvABvOYcmMriSEmze0IM9O9bj8L5NOLBrPXZt7cOm/nbbFF0uqrVQpi+QLauCA5pUxsoh/+mcbVbfKYdCCto4XZ7qNP/IWUMkEjH1vbhUgwmg6kIBrOvmHML5ompvZrWmOWl1sKsOSdthmXPP66ev4sXjF21T3On5JUTCEdx35BCeffpJPPHEYwQN261zSYNBbyvvir+WoE3ASZKnAMe0u1E987ljx3Y8RaCxZetmdjG3LR7GEwQr5Ou8mTh8c2Pwzg4TuIzDnVwyz31qF5aQOrfOOQaYCp7O9QFu1pvUAKUCKC2RYO1tCVaozunP4iPVPjXfihSX4mBcrmyaYGnZVOylVuibugn/+GX4B8/BP3oF7rlRlGLzBM9F9Pf346GHHsLv/PbfwX/8H/09/BKBk6RNrW2ttujqULVUPyzpI0W331dZbty4mXVZiywB/mJ0CeNTs7g6OGFges+WPtTVE/hJYv4Jp59fAGWD2OruaL2eRwZekg3G//h/fA3fe/m0MXvFCNH+xr3I3/c8ClsPORImvaPVBsYl5sFxUc6O0EDgFJKxoeLTY9V0qmmRdI3vOJeVtnPZVDE4MLgvv4HyS3+J+MAVDi5BPPjQA3jggWPYtGkjGWUt267RGr2bfF4f5ubmMXDzFuKLC+auVatg8vpYlh68dLLZZle1RCNrhs6pkZ1bu+Y0EZT71jBKHNhRKsC1OAU3B/IyJ4FUNod4Km1ieu3E39HquHeVAwgNzl6/Nmn1oLu1EYf3bLIJcpaTXDKVM9UN7auysbsGTxxpwRceF0hqx5a+WlMhE5NZ9VYnQ3zbz+N27lYd1+hjIQ2JlaFIpxqf5M1Qm/xeHkxiYi5rQ1qBE/kSmZGI34/uulpbybV/1fpZXS2VhSJJZ5zL/KtLduAfzt9yDS435fLk96PR6vd1TmaJebJfSlO8gpcnYs7sts551G+7zvOcy9T08if9Bp60X5S9y3u67cSmCyLninOtEiWDysNPpmc0kcBbs9OYS6XYN8oEPjDbmaGFFOYTOQR9HtQRqDaxfB0nEvIGCdtQ9xUCKLlCFqP3+PZm/CeP9OK3jnbj3g31Vs6yFZxZSiPT0AVXxzqU5RWMjIs3R8aOAMp96S00EkxtaG7B0c4ubGpsgszQ2KMtf87cU82xc11ke9bY9QrZI86z1Wms+poklre//n3oXe/rj3P+7sB8vOPaHdOnBbW1ynmVVuK8/b7yprT0vWLKxfxKfS7JMeu18XFclQRKTCoBVGnHvY576lQM3qtvwz18xdT12upD2N8XMQDrY120h/0EQWVcGJd6nmwEi9jYEsJn97XhsW3N6G8OmvT14kQCXzs7hYXlPMu+Hg+wDg61tjEOgnLjPT486RPlFCTP8TvNsVOqfDNsW/FEjMCJzHI+jRyZ6qWpCdt8edP6btSQd8hk8qbipvZVV1fHcdVRecuxDwc5Ph87sBnPPLQPuzb3YENvG7rbG9FCoFQjB0EEfNX+7ZSok5G7/VshnuodfaZseTQXyA5WzLO6mtTlGgjs5TI8EZeDoaI5I2priZgmg9J1NqatLjrf7nEi2dLo98XrI+ZY6PXT121PQdkGbt64Ec8+8xSefupJHD50CPX19caf2VxWiUT2wrU1NeaKu7FRnmerIOK9Se90dnbiwIEDePKJx/Ew+bH2Dtmhl7FEIJ6IkUdMJVCOLXJ+nIRv+hZ8kzd4vElwNQJ3dJJgZ5agZ8FAljsdM60Ol2l3JOHOMkg9MB2HO0VglIzCHeezS7MEZlPwEBB5Fef4dfhGLsI3fAGescvmQc/F+IvzEygszZv9Wph1rD1CP/38c/hP/sHfx2/+xt/Gp555Gjt37OD3Nr7je1XCq+ruQ9N7vy9bMoHXeCKO0bERTM8sYm5hGcvJtC2+9faw/MTLckxciedHycrPIf2cS6BW1ZZGp0AAywRL3/j+Kfz5N97AD14/j6mlJCDRqtyT73sE5d4tJl2ylQRjRFXp/Ctj1DpeV7DVwLsge52u+nnHucgAHBtTip3o4mvAie8iMTeNlrY2/K0v/hIeevB+W7kxLz5rtEbvQTJQzeVzmJWr3skpmzxc/oCpA5TlPl+rWKR3Nr8qWTM1gF/5pclMKgnSr5ZENcOJMJ+xVTBNTmIiNDBqo1tJlzT5SZfdFhY4afn9Pvgbw+jo4vucuLWf0+x8HJlsBn0dIRzd24QvPNZhtk3dbdKhd5nxvEgTbjWjWoBTfApr9JMhqfJpb6z5aA7JdNHCPJn3edZ9UzCA5mAQWY6FYuYErDQWqs60Fl2FFwasNL7qv4JuMJS1kS7rUu7D3RwyVyGUd5EYfBtr34fULFae0PAreyttnDtekSTNeMxLoGyx5PzBDGJSZPSW2b55rzgieyef2TyVRr2OmqHIDqtjt69yGEteco7OPYF8MbgL2SxOz83hpYlxxOThigxtZ0MAjTV+2yjXcVOcMwnTuuaQqfMp3hynFamFvUwANb2cRX2ND5/e24a/fU8n+jvJ1JKBnk0UME4QJjfGqXC7eYEttRBIhSLwiQkTgLrytqneBgIhc0yR5Zgwn04jQaZZXUv1UwUUyoPUMRXE4Ota9ducutOxeu7c4+vONf2rnOuaA2DshtFKqdmlah1Wbq6iO+rOyGK+45/iVdp3BF4372ccc3wMAhhytqDflk+S4s5wzJMd32QyiWuLUbxOkDGSTMEnyUPvVhR3HuX41maOc7xDl8wVfInv1HEsqid4qgt40MBjyeXB2FIeL16dx8Bs0sr2/k2N+M37urGnp45ZdJmU8fjQMkHwPLxFL452deCe9nZs5Nyt+x9JjXJV4ei75JEvzjH+7MI8lgkcwLG0kEkhG1+2jWx7u5px7/6tCBKMLJKHkdREMqwWgga/3o0nzPOc9l3avbUXu7b02OKW9vhzNn1WyTplx+ZsYMYZz3nVsv9DvoF51PNaANDGrcMTC8wH2yb7kkCcbKAkEZIrc0mgZPvXEA4hIqlQpNZ+v1NSV9VskNfWc1eH8fqpazh1cRAj4zPmIv3eI4fwxGOPmnvyTQRSSkN5cFT2lCW2c3MWQUDc1GRAw7bL+IAkEKW8t7W1Yr3cd/f1mWbQ3r17zS59fX8fmsIEqKUCiknWw9ICivEogc0CSktzFlwERIjOwBWdhlvSzoUJuBcn4Jkfh5sgyG3HcXh43aP7BGOSigqUlRenUSKYKi5MMa554xMDpTzbZRBbN6zD0XsO46knn8Dzzz9rgOmRRx4iiDyIHgIZSf3kKENl8JMiATVJ99pamw3Ijo5NYGhkHOMEUtrepKU+jPpQAH7m30gN7SeXvZ8J+jkGUNWaYs9iRZeKJczOLuKVt6/g3/3xd/Hy8ctIsuPL9WN5x70o7HsYpfW7HPDCQbZKapByeeqS6FWb5q64KK8S01FSqxvGO38b8QInL08+hVB0DJ4rbwE3zqLEAWbdhg34tV/7FezauXMNPK3RDyUZwdbV1uHW4DCuXL2GMgdzbX5Y6tvG2YttlAzvXZvgClXuqG3rqCVV9hHZ8zkqBgRhssHQKpoGvSIZawKnBU6QY1PznBgL8PF5x4tQyQBdIZXB4twSrg6Mm7760Pg8s5HFoe0NePRQMx4+3IS2Rj8nVD7PKI04Wf+QaXqNPm7SBKtgy/6SaJI59bhQFyLAYL0MjKewQOY/SSZBUhYx4WJgNQ5mKyBKDKJtOiqJip1XGLDKP6dR8Y+AjOZMMqnmHryG936IcL3SIu9CTktR1p0/vJIgszpYsWG6xPY/zTYcr9hhLTEs8PeMF8UJhiGGWz57Xs9JRc9U8yrJVWK3vzrX9yjoe6W2JwAp1SrdWyJjemV5Ca9PT+HtqWleK5ob8iPrHffWso+ZiecNAOVYONowV8AqEvIiSQR1fSaFl64vIpYpEFzV4KmdLbh/SwP7oBvLfG9oIYOBmQSBFgFUQyfcvZtsjxdzpUyw5p68Bde1t/mtS0ix0qaTCdxciuLm8jJG4nGMJ5KY4DWBiclUEtMM2u9L9m3L2RwSnN8yrF9JSqr/nO91vt0pi0ppsIBURmwCFtQexDRruwIdBSirYEftpHpuAFvHlWt635ES2buqaSVgf5hmNW3lycq9bOWdY9mnOb7ECzkDSHMEiZMERmOJBIbjMdxajtm3X15cxNn5OZyYncaJmWlcI/CIs2zcmrP7d6Kw/V6Qy4OL1zyxBZMQeMj8Ip0wd+SS6HQTAA8vFfH6YAKvXptHIp3D3t4IntnVytCC2voAMpkiXh6I4fvXo+amuitUi6fJWEvltSkorRWn7XxocorB3tXY2h4KWX0JQCUJROSwIZtOIU8QFfT5sHVjF47u32IqdsPjc87WDyzV1tYWY2wXWR65XM4AhdSvZcukOCSlknMFK2cnyR+J/MxLngBG9q4LsnNlfcoEQS7FTYWXdZ1mnckzXU3ITxBVY5IoASXlRR+usUVtR0BsfjFO0HQLP3jrIi5dH8FSLI3Wlhbcc/ggPvvp53HfvfeYa3JLl9+n8lITUpC9kzztSQojQKH0PyqpDJXuls2bcJhpHzp4EFsJpvr6+9HZ2YW2jk60tXegs6PDnCw1ERhG/G7UciwI5jPwyxFFcgnexCJ8DJ74ArwKCYUovKlleNkGvTmC9GLGXI+HCYabGiJmk9XLdDZu3oKdu3bbnk1PPP44nn/uWXz2M8/jkYcfxJYtm62uJUH8aZMkd5s3bUSS4838QhQDw3IsEUUqnTcPvF2tEQPMNgh8wshVHv/ux9HPfvJkua5UGDvrPMHTv//TF/DVF05geGzGBk1PaycKBx5H/uDjppcqMleUJKk2iSR5koqUOYu4G7ipMCJ3pZVbzIx6uNuP2sQk2sdPIPPiV5F48yXU19bgvgfux3/x//hnZuy3Rmv0QWhxMYp//W/+V/yH//P/QiI6j2LvFhSe/i2UyCyUpVfN9ltty6vJ6cxOw6xOobdbMAENmWbks/DcOA3v1ePwDl2Aa2mOt8iMViarmlDA9vR45sH92L65x9Q4pAY7NDqNs1dGcIUgaolM+LquEH77+R48dqQZm/tqzOZGRvYr6b5f31mjj59UeVWyKnDqU6c6fv/EIv67/2sIV4fixgg1+APY3dKMX9602fa4yZpOu8PwSKrhqxzl/MDH9qZJUlICA12852b9yhTAHeQzGwnIDuXhaRZYZ5qVofR2G3DaxF3JdOxIllGGIttpyoXCmBf5twmKZoSE9N95TnIQ/ZLtivP7/Un3xYjxv7XxIq8Y825qVFXpmwMyJP2YJRh5lYz6q5MTOE0ARb4Q+3oi+NUjHehvCeEvT82ZjdPoQsrAqUDVP3q0D8/vbrXNM791cQ7/6oVhs5W6f3MTfvO+Lnx2XyvBpQez82l8nfe/fW7SpFSL2x+C59Evorj1sG0E6y5k4Tv7Inx//b/AM35TGeZ/MsSqwEoJ6Ez1oo19azl/hX1+1JHhlHv6ds43XTW16K6tRSeDNk/WZq56XmBH0qlq/VXBkX471/WMI/nhf0unWrY6rx5VjiI7mBpglXjGixqVVJZylS9wqrJ1gGrlyJDnueogWywQ9GUJAlMEhUmMM8zK7oJ1EM8XkLCQs+fukPwQdJRq6lFaR/B0+CkUHv6i43o6FYN7aQZeAlD/N/4DXDfPmZOop1k3n93fgQvTWZb7Eq6ORdHf6MM/fKQPD29tMilioMaLxaUc/vkLk/iL0zOYX1rG0dY2/Kd79mA/jy3BGmtz2gridol8QKo8ri9QOQc8XhyfncHv37iGtyYnMURwrA1oJfnv62zBsQNb8fix3bgxPI3vvHoRcwtkxlnX/ev6GEcZI8MjBC4ZAokaPHrvdtyzb5Opxqnvqo2LPmQO70qSZs0uLuOrPziDyzfGre7DBDFi7sPhiIG14eFhpAnoO9qasH9HH+7bv8k21BVg0herLQlUC4S9cvIKLlwbwdikAGAWvd1dJnERcNL+TQJmmm+qpG+RNE1AUfZOLQQ9kiT9OElpak9GOckQUJ2bm8PU9AzGxycwPjaBGdbb/MIClmNxA4+yJZbrdi3iO9/L/sO+JpAmu2YtiEYI+ATG+np7Tbqm/azkKVAgTtKd27ZMP5uk74tGF/Ht734P//Jf/RtcuX7DtkD5wjP34pc/dRR7t69DA4GmFndXBohPAP38Aii1VXkCIZ04eRVf/8FJfPfVc7h6a5y1XUJpPQfWe59DsW8bSg2cvNSoVbkifrFNSLIrCTdxlHB2gF+5uUJ85v1Kx0aoygMcIOANonnmAjZd/AvMv/EyZjlQ7NqxDU89/SR+80u/jnX9/c6za7RGP4Q0iP/BH/wRfv8P/hDXLl/GopttdN9DKG07YiBKBtNm2HoXeq8ma9fZTtVsy7k03ItT8F4/Ce/AObjHbthqrfbEMAaaE2d9pNZcxIoZkppGOpMjcMpwwiigty1oDiF++9Pd2L81zGgd24yVsfP9+s0a/fhI41qVKpWhocnvc+HmWBrffG0e3z0+j7cvL9n+Nhsaw/iVTVtwHyf3ZjI9AkuSqth7jEqxWeCP6pG8wapzMgoESS5pPbeVENkGNO5wwd/Ea2yicuhgY3UVSK2eXC0SBf7RnkxsNIUl8sCTLiQvu5AdIbsaZ5vKMy49x0cMnDv/b//hPTvVrwoY0+MiJedI0RyAVH2uSvYcIxeYkiRETL1sn16aIniam8XIcgx1ATd2d4Xxq/d0YHdP2OxjBKBeuLKIqaUMGsl4/9o9nXhyRwuSuRLeHlrGHx+fQAOvy6vbc2Te5dmNiAeTM0n83puTeOHCNC5OJrF06Dng6S+h1LPF2S6DeZR3MPfkgKmhuScH4ZoYgGt2FOXEktn4uDIpuNgHVf5iLsWouQ0kyX29o8onBj1ARtPPo0Cvl43gtkSJvyvnt0GUA5QdCZJT3o42n3Nd7zhgic8yVIEWS5VHti+mLamlylDeHrOcgwtlAigDTyp//ua1vEAVy1rgSnvj6DzPb8kV8g6g5bs5vpdn3EWORUWvHwWPz9m3R/afvqDtoWMLn3IlveNeFDfus/Iz1XuNifx+z+wIQj/4E7jPvoTC1BD66oCNHQ2YiOUN5HqZ7wc21uOfPbMRe3vqLG/pshcXCbD++2/ewLfPT/MrS9jT0oTPrt+Ax3t7sK9F+0S6rI1UMf+HJpWrypRBrszPkhH/o+vX8JVbt0zi39lcj4O71xOEbMH+netxiaDl26+cx2I0QWY8gN7+HkZSxtjoOFJ8X97vHr6HAGrvJoSCFRWvj5q3u5AA1PxSHN9/4zIu3xy3DdN9fr95vtO+QXI4MDBwi0Bj3lygH9q1Hk8+sNs21JV3PnmzlOOhywNjOHNpyFT2JmfmTbJyzz2HzTX5oQP70dXVxWpTG2Ops3zVb/Up+lNLUCV35Gb/RZD4kyQBB6kqStonUKXNg+03Qb1UKPM8SmPDABTzbWXPPFtfMwDl7JvlZ5kFFAim5GZcRz/bs/bv+tkm+yDnlDQ2No7v/+BFfPkrX8P3X3zJnEwdO7gd/9GvPYEHj+xwNtxVPRqY/MWnn3EAxaxp4r1jUOAJB29JnZJLCQNMf/nt4/j6909gcnwKaYIYz8Y9KO24D/ldx5xJyQY8RcAJQKt5GnzlKUUb40qdSfHZfT1STeh2o3lv4rOVx7SPjsfvQ9PN19D5/f8dc6dPIh4v4HOfeR5f/MLncfS+e9HUWNlrao3W6APQyRMn8c1vfRtf+Zuv4srQGHyd61Da9zDyR5+39usiCHovemcrrv7WUdfEkJjL5IUpeMio+Uavwj16DS6eFzlZSB2VzRla7LMVU78HkVof2po4iXeEsG1dHXZtrDN35XJdns876k9GKydr9FMhGy9vV4J+sjqRzpYwOZvDH393Cv/hq+NYjGfRGPKbi+x9ra3YTwaxu7bONguV1EKMsSAH+V+r0urKdhWGVFNY2RuKbSXUDoT73KjpIF5odSHYTDBVR4ZCzky1RsWh1kjjeoFxk98tZglglsjAzpWQmikjNQVkJ1woLJNdJbBaEWK9g27n53Y717fql45idp1/YvMdRl7u3NNs91KbipMBWs5lzS12jOeySTFX75kMbsWWzcBfv+UxckNLCL9xXxce2Nxoqnmyczo9ksBbt6K4OhnHlo5ak0QJ0ExEMzgxtITD6yL4x4/2m+pfR30Abq8b50dj+B++M4w3rs9hueBC6uFfQ/HZv4tyYzvKBAr2NfoGfpsruQxXdNb6qGtpBq7UMtFlwgCUjpK2QNeSPKbjKMumkd9QzmdRlicx2/SzAA9BjVR1Fa0Dem+DJM19uqZzXjUAZUy4iAeVnoEl54f+V+Jg4Lnagq4JoEkykysRhAo8MQiwGmglWHLOWdcEdCUyjk4IOM6cgkQ3tRFTYXTV8BiqNYca8mLmkrR9JbAREVTZ2CVQxXdK2jTcFkH5vL5FeSKjCpaF3EB7T30fvhf+EL6laXhDNUiRqZfr+S1tNaa29x891Iu2duYhXcAbYwV8/Uoc3zh5C1dG5425lZ2gbJ8eIoP/aE8Ptjc0oSUYtG/RN31oWilDlZ0LSxxr/93lS/j3ly8jmkyhKVKLvdv7TQIlqdL562P41ktnzQtegN/Y29/LtysAKpU2u6eHjmyzZ6vOGz5Ktt6LfD6PeWl988xNA1CzC8v27XIk0d+/DmGWzY3rNzA9zTbKjzqwcx2ee+QAmhvrCDLYp5JpDIxM4+W3r+DS9VHz2NrU3IQ9u3bgiUcfxaFDBwnGGuDlmFNQe61kXup/kspIVU82T7Id/3FLntbobqT6UIt1SPWzQND/jW99B3/wh3+Cs+cvcvzP48kH9+H5xw7hmYcPoqmNPDfHU+cF57Aqil8o+tm2gbLCt+HmdkVwgBAVWUEnLgzgT776Gl54/RxusJNqYPWu24b8vc+hsOWgY+vBTl0FT4rHPO3VEDzJs5nt71SpWXumkpaFD0KV5xiHx1VGnTsP/+hl5N58AbExMryM/7lPPWO++gWetCKxRmv0QUmehrR6df7iJQwN3DJ9arDdFtbtBMhgrEhU70LvbMXVcx3V1LWDuSa8Uj37QaSZ/IiPDFoM5dlRBFBAc1MNdm+KmI3Tns0RHNzWgPv2NOKp+1rw7AOteOhAI0FUrTEj8lC2Rj/bJGZP3hBbG/2IxgsYns4gS0CVyhbNlmY6nUKqWDQnBcl8wQCGBTLfzuafReTJ1Egly+wsWOWqdWtLbFRmj8DzvHj8MYGgMrILHKfTLgZeJ79fYPMtxnmMuZCPksed53METInxMqJXy5g/XcLSdf6eJAOeZRruqj2Wk25VilRlxrXGuTrYc2zXUkVMFUqW9zgZ1KVsFvMERVMV25rBWAzXlqI4vzCP4zOOqt4b09M4NTeHi2QOhpNxpLTQpm/iR2kDXX3rptYas2mqCbjRFglgM0GTFlpvEUxNLWtT1rS5Op+NZVlmJdy7oQFfPNiB7sYA0nmC12gWbw8u42vnZnBrqQh3cztKu46hsOM+9ucQ+6RUlxghv8MKVR5hCay00W5pw14UN++3DWOLO46ixPlNWhbmFKlzA8rt6+Bq74O7vR8eHj2tvfC2dMPb3AlPUxs8DW1wNbbCzb7u0vYcdQ0oaXNuApZiqA7FAL8lUIMCAU2eYCXPuTRXCRm3dyWkFVwepAiYkgwJnid4LcZj3O2zBcwc4yly7i0QEJXqGlGSB1wBxNYeuDqZz57N8PRtg2fDLnj5TZ7t98C1+0FATp4OPo7SgcdQ2v+IlU1p+70M96C09RBKmw9YOUhtr9S3HeWOdZzLIwamHCIkUZWpcehE4xrHNN+Vt1BcWkC6JGccJYT8Hmxtr8Ou7jA2E0jJTflCqoSvX17GX5yew9RCDHWsh40cY92s4OtsL1PpNFLsFz21deg35wbW3D88rYiu3AiSH5A3s0n2vXF5tJOUQ2M689/UUIeNve0EHHFcH5pCOpszkKFtLvRpS0vLJgmRrVB/dzO62htNWiRg+3GSAJlsoJbizn5QS/GUqeYJzMgWqbauDlH2pTjvS/VODiTkLj0Y8HF8yePC1WGCr+smfZKNbXNTgy0mP/fsp7B/7160tbayLNlv2WdFTtN3GXjSXk6tLY4DgzXe6adFd7Yn1Y3qRfysVDljsWWMjI3j+q0JguuYqXE2hWtQK71n1Vm1Lyqej7dp/kzQz4cKn+WwUhEcMBIcVM5cHsDfvHASf/bNt7A0vwBvHScCTkRFDrjFjXtQDhMFa0WjWmucEDkCceJoclT3KitW1mN/pJrV+27bh6GhFEfg1LdR/qv/hUzEKJq61uG/+i//c/zGl37NeXSN1uhD0tDQMP7z//K/xle++lW4ywUUyTjlH/gCyt2b4dK+Zmq7atsfgG53dK3Ji/iXDJJcqwZf/lOUB6+gxMm8v82Pvdvr8ejhJuzfGkFbkx+1ZL7tLSanQVRrveo1t+Nco59lkhTHcQJQxuBEGq+fj+IvXpjGG+eXOM+5CIQlhXAkCz4yw3V+x6amQ0xMMGRewxxbGy9qGWrE4HA8rWX7kcRKzKAklU6buC01kmSefDYDW4qG2+p1/jQmlBOsmq81YWvGfIAPmSqejc12hX+cmB1y0nHOHDLgxCApUqwiUVrMZDGbIXNK0DSWiNtvgcPbYEzzu9SFBApVPh7U1gRs9by3swUZMq03ybwuxFJmb/TUriY8tr0JW9pr0VzrM/B0ejRmG65eGIsRIGUsy9pot5H3f+VwO/7J4/0Is+9IYvWD61G8fG0eJ24uYC7UBu+eY8jf95w5ODJjskKu8jUk+94KWTkoOIuHdl4pm5V7dtCxUpj6IPtdNK0L7W0DbaStfeBMipU0L5wuXnM2EM2YbaQ5l7EjA+dPbXtQjctZiHSSs4OyKNGmGCXNrQRekiqBYAzS8NC2C5yXtZ+ipESmDcI2ZPbHes+CGgcjUmSKT+c6rtDqH3fceG9im5Sr6fDAKXhPfx/5N75hHtS06JQngAoHvdjXG8Z968nMb6wndg0R0JbxtTMTeOnSJJn5Mvaxzf9upAlTLIP/LTaPRZbhVjLy/3Tvfnxu/QZr62L8K0XxoUlfItVKtjycJf/yvbExfGXoFi5FFwiqfHjgwDb88nPHbMPy771+ETECFzlv6F9H0MhUZQOVTKVNbe7Bw1txz96N5kLckUB91Fy9m7RXU5pAaHBcm6ZP4Py1MQNSdTUhbN68Ga1tbWYDNTk5aRKxvq4mHN6zAa1NEeYvi2+9fBqnLg4YCOvr6cHRe++x7VwO7N9vam1SfbtNLE/mXepvAmdi0mUTtQaefjYplUrhD//4T/Cnf/6XuHzlOoocM7as78TfevYo/v6vPonahnBFElXptyuLB7849LMLoDSQclJ3BlgGTtrIF7E8F8Ubp67h9/76JZw8f8NWaLTa5e7bgvyRZ1DauM8Gcr2njURtMmE0su3Q3k4r4v47BuNqEejByukHoWoUHh+86WU0TFyA+8R3kX3xywhyUtq8azf+2X/2T/H8c5+qPLhGa/ThaHl5Gf/63/xb/M3ffAUTo6OIh1vh2nUUxZ33oSxbKPWT4m2j2/ejatO2I5kXVzFvHoM8A2fhffWvkJ8YhccfqEiZ2tDfGURnsx9drUGEAm6zWSiVxDgwjncwU2v0M04aq1YNedPzWfxPfzyCP/3elHlaFNOicVbqWgJaIjHM2h9XziTkOUxOJGQP4wTZcfDIIKZNAKqWzHGEYCrCo1bWQ7wWlC0Oj3JPbXGw3Sl+De22txTjVhMWcaRmcxJLqb9s1kQ4sivQfmNSvdPqfIbnWTJjKTK28Xy+IjHLm9QpX7G5MQcRDHL9neFzyVzBpAcZ/lZ8AnXaTLSxvgbNnOTbyOx1tjaaJzOt/EfqahCpDdrG0a+cvIartyaxGI2hoc6L/f0R/PqRTuzprjMANRXL4fxkEt84N4vjA1FTX9vY6njeE9g6uK4esXQBp4eX8VdnZnDi1iKyZDRzO44i/9zvorRpP8qNrfb9BlSkIcE8C9gI2JkOLects++Rq0NRmf1djOdd+70Ks9opdV75rbiq75jeJIGVpB12zQFZd4IvXhfCFFlfVxzVeEU8V8XJW4iOajMsV7MtFhhUUN4Zqip3BrI0l1v+lC+F1XFXj+8gXdKjospjdyV7hjeDdfDMDKP+a/8W3jMvIhOdh4ffrT32Ejxm+Y0RuTWv8ZqbedmPpfIuLMQziDJoj+UutuOnxFcwunO5DMbIHGpPpn+6bz9+eeMmtm2vgagPq8ZXfVpZtW5GplKOMq4sRvE/njuDb48MM80yDu7YgOcfOYT5aAKnLg2ZFz4BqA0bNrCIyhgaGkQikUJdbQj3H9qCI3s2mj2K+tiHy9H7k8YDuayWEyEBqNdO3cBCNG7ATQBKHtrkVGF6egbRKHmgMEFeTzNBVgrjk3MYGptBKltAB4GWHEV85tPPYn1/v32LSHOKyAGjJbMT0gaujqe9sI0Pa/SzS9MzMzh+/AT+7f/2/8Ubb71ltm37d6zHpx87gmcfPYjtuzc6Y4zMAn4B6/LHC6AU8/uWWeWmRhKdsrNaISsQucbiSSwtayfkBKKxlG3gOcgOefbqEF59+4p15GAkguK2Qyjsuh+ldbtQlkpSnpWliaBKHMzLdfWmriBVCVv5umPg47n9rOTnw5BeYZzy+V/39leAky8gf+UM+tuacfShB/Dbv/UbJrJeozX6KCSj1e9897v4+je+he999wVMLcXh716Pwn3Po3joSVvNtdXlFVKDvHuXrl61dVNvwDb9C1w/Ac/Vt1G6ftrcrra21uHzj3bgOQKo2pAbNUEPWhtkAOs25rMq0bW/d09mjX6GqDqcVvxCGKlO5UDiT74zjb/8/jQu34qbWp825dQqdpgAQobieiWVziCdySJH8GHeptgGtGosG5cCr9kiFRPwkqEMcvKsZaghE2dODHgUiBJ4EsgyZwb8LcbTmEe2IuVNUi+lZW6YeWZMKf+Lf5ezAQEiA1E8GlCqHNNkhlPMg4LyZx6gBNCYhhgvGbBrXxptZF4XCph0Scbttfwdtu8MoT5cg8ZILVqawgRUdXZfqlB6X/YaV8k0vnH6mqmLLyczaI0EDBgd3diAnZ18Pug1EPVHb03hmxfmkMgUsL8vjH/4SC92EWRlCE5PDsXMrfnZoSim04C/pQOle55G7pnfQbmli/lm3tWP+T2efMYcurjOv8rCj6EcrLFgdkKBWsd2N9xgHudK8jonZzIGSkQsTH67FerK/FY9V7BCrxz4p/LTnlcc1Xjsd/Umqfp+NUqj6o/Ke6xjI6u76rP6w6CKNGDG+qmCNLsv4kk1vWoeLO1K0MGe0ZGkaV3IVWVmc3z1BsneKxGD+uAduYzg7//X8Fx4DS5/CJv8QewiCE2y7cyr7TCPVZVVuVJXdtRO1XaDzEM34zjIeT3F506wTq5nUmbj/E/27TMAJenrjwqgjHiifjKdTOFfnD2Nvxy4iTjHfKnBHdy5waRhswtxJFMZ+FnXmzZtYvGWMTh4i6AqaUDm/oNbTepTr37rdbypflykfqA+n8nmcfXWBL7z6nnbVFeeWgXm5PwhmUqaXcz01AxZryxxshtzC0uYX1y2MaO7uwuPP/Iojh29F7t370QoGLJ5rZpL5VdVpz2dZO/U3NS0Jnn6OaLl5Rj+4i//Cl/7xjfx+hvHkc2ksXVjD37lufvxhWeOmoqpt8avwVyVXXnrF4M+Xhuo9yqbVWOcM1DqggZcHvmONkrLZXNIJdOIETAtceIaHpvDuSvDeOv0TfzgjYv4ygtv48vfPY7vvX7ejBE1sXobm1Hu2YLC/sdQ2P2AARmXjGgtoQpp9YuTj6kPyOapkubtPPGH6SKsXPjgVH2FaWhjNc+J76F4/QxKnPh27tiKxx57FHt370ZT05rziDX6iMS+UlMTIsObxekz5zA3MY5ggZNPW4/ZRhjDtIpuKze9N1lrF6OZiMJ/7kW4bpxBIZ1GZ0sAh3bI5imM3nYxmWSGyWwLPK0wvJXe5bin/uFprdFPkKpVsipIupTJE3DkHWAi6ZGGX81lkioq3JpIYXKejA+bklRzWpoa0NbShNbmJvttAIRMT22Q4INMpIBSUA5zwmE0hCOmcmT7gCheMrAZkDEtFxEjIFjguD7DCVU2HiPJBIYTcQzFlnErFsMAjwra32iAQY4bZJ80lIhhVLvfJ5MYSycxReZ1lu1/sZhDjIxzXMCJjJkkCfqYoM9PEBRmvhtRK+9W/BDlsb2pHrs29WL/9n4c3r0B9+3bgmMHtuHYoW04tHczdmzsxobeNnS01Js3M4E8LRKYJ7g8AWXAh662Rs75JSzFkmT6cgRRWQzMpjEbz6Oe/aOWfUPSuNFoFhNLOaRZzi1hPw6ti5DxLONsRcXvpetRpMkk+1s7UDzyDIqy8elh/zVvmgJ+rBfOab7UMnzaXuC7v2fqZ96rJ+A9+zK8516C58qbcN86B4/2icokHU0KLQiadIrlz7y7WE4Kpg4oj3Qsq9tMS+W4AmjE0EjSVCR4Y5DKnlT39H41aDFS8bBMDAAJqFbjtet8RiqAiSW4kjG4quqBGR0Z0jqmHbVAs/Fi2rZgqgaqJsN/ygvjc+UyfJ5xpeMMjCuxDFdsEa7lWbiX53hcJKjkPX0by+u259wK6RopUEjDPzuMIsutPDvO8SuAo5z7f6WmHvsDddjO8z01YewK1WAb2842P0MwiO0sz90EWw+SX3g8GMZDAqvM53ECqEl+txYF7mvvMJf/8joocFEt2Wp/+2F0t8e0+bFUSmWHuMzytr28cnmkCJrSmbylowULD9NvamrmZ7pMM0FOGrQg0dfZjO6OJuuT5sluJVMfA1lmXSZZiCUzGByZQSKVNnBTW1NrQEd2WOo3y0tRgqYopmYXbfFbEr/Ozg4cOngAv/S5z9g2LlKZ1QLMnVksQ7a+chghhxJyGCHJ1xr9fFAg4MfmzZvMJfvIyCgmp2cwMx81xyepTM4Wp9qbImxGbEwKVvn8o7ZlfASpcvh5ox+PEwkVRjWIqsyWBvnq4Kl+zk6XSucwNjmPs5eH8OKbF/E3330bf/Q3r+LPv/EGXnj9Ak5fvIWh8VlMLywjkc5y4uckwc7r9gVQ3HoIuYf/lrkw1YZuNikoeic155okT/XNzmSjdN9Fd7v2AcnS0pp8GZ7ZMQROfRfF4ascIAo4duwovvD5z6O/v9/2MFijNfoopIlEhsOJRBIvv/IapqcmbcJybAq08TMZKLbt2xPSHTKiO8iuVPqAJ5eGd2Ecbm34PDlovNSezfX47CMdWN+lSdGFhjo/IjWclDWX8TUnDWN5nMicqNboZ4Wsbh2mTnVWIqM8QWA0Mp3BfLRgzj4idR6zd9JQqY2PQwTIF27GMTaTuV2/HDclXdIqsaRPWiGuCXgNmIhJFdMmsPLIQw/insOHzOBbqcqhiKQ4/V0t2Lq+E1vWdaKjlWCsOUIwRoDTUIdm3m8K15qhcWOEDBOZpuZILZp5r6WBzzU6k217SyM6CV76yRxu6G7Fpt4ObN/Qw9CN7rYmW233uAlgyMB1tbfigWP34dmnn0FDfRgFMqHKo9I+vGcTdm/tw8a+dlPXU98RiYkrEkWatziW0+2FUad9r/4nSVUrv0EaDxMzi9ZXFpJ5nB4m0FvIEHCVkcgyLsYTI8OQzBawnCrirVsxfPfyAkYX05z2yAATRJQ6NyD//O+iuPOYpWWRGSkDroozh1pANrzq3y6WORlRc36k3MhuaWkWnugM3PGojQOl1l5bSHHH5+EdOAv32FW4FybsOTmGMYAirQvNvWJMNS9aU3HSNEBFcGqARy7UGVzxBfMCCI4T1qL0nr2rF/lb+WK8Ak3uiQGCvB/Ac+1tuCdvwjN6DZ6hy/DeOg/P4AW4Ry/DzflRYMrikDRN+anEK8DlmR7h8xfgv/wGPArnX4HvxLfhe+2v4X/hD+D/wZ/A/8ZX4R44AzBvaGgBmjqcOBgEMqp5U2t0y+bp0usozY2hyPLr8fqxheNkgPdq+Mw6lsE2lulO8hH7CEAPVsJeAqitvFbH8pwkuHwjl8LLBG2zBG1hnxt7W9kW6+tNRdVsmCoNx1QXRcqGc/aBSa+qFQj86HhjaQkzBNslgVbyTh6PA1C0tURzkzbS9doeRQJQUoft7WxCd3sTGVkv7zEyJ0sfKwm0yfZpdHKRPBvBMEmMs1Tx5FRA48Xw6BgWo47USb/rG+rxuc9+Bp/59PO2B5JAl6TMVVLR6dv13QJP7e1t5qp8jX6+SH1PbtklKGhvbbHhZWh4GLdGJjEyMc82Qj7CxvsaeINaMFIrVy9Z1VNWnf480cerwseYFFl1XDYhEzuNDZbSW+egMDkTNd3ykfE5m4zm5pdNz3dRkqfltK1uZHNZTthlTqQ+BP0u85wzPJXCxGwKkLErB86CvBdtPYziuh2AL2TqD9UBVAN72UfAZF6Gws4qnWr14/tSh5QeB1mt3nlvnELgT/4FcO0UfOEI/t7f/W38Z//0n5gXmTVaox+Vbty4iX/+L/57vPbKK+wrMWRb+4FtR1DY+xBKXdIzLtgK9vuNQ2r+ZU6+ei40dhmBayeQPf8m/EuTaGutwSOHW/A5AqiGsAOaOpoDqK+VSoje5R+2d7Nd4VFMp6Nq9X4prtFPlFZVhY/MXiZbxMunF3FzLIW2hgA29ISwY0ONqZ3lOVyGgm5MEQD86Xem8Z0353F+IAby/2glmNmyvgsb+jps8pMkpi7kx9jUAs5clvF6Bo0EOw8+8ABayVCeO3cOQyMjiMUSBERBk+ps29hFANRgRvsyIC+xzTlApdpu1KIqGdZvtikNp7qi9qVzLR5Y4A9Jh/x+rzGS49NRDIzO4tqtSc4XWeYljMOHD2Pfvn24dOkyzp49i9m5eTTUBXFw90bsYF76upotDuXFSfuHk0CY8nHl1rjjSezKECZYBjUED/LcHuM3hUNetNX6+bTL1PViBFZa5AsGPMgWy4izDnQ3IPBCAFFYvwvZX/t/orDzPlOjNUAhgGOkj2YgSHInopAERi7KTdqU47ynOU5EMGBqffJy19ptKn0+gjPvjdNwf/v/Z/tGOXZHnHeVBuc/qf4V5RGvd6uzl1x7v70nMOMiuAn+4I/huXka5VzOXJ+rfJgTZ+5mnkqtPSjsOIriht2O9zuBIIIzD+c974XXTFomwFau4XWba506XrGt4rhTrGtA4dBTKDzwS7aHk7wOeufH4b1K4PXm1+GaGSGSYP1I6mVBkisCO86vApGlSJNpmhQOPWnOdMot3ULCTvzGdIjhYNsJ1sI7fg01v/dfwXXuRRT4DX1uH3YQHDXxvJ7118n4mgjAQ2pbDGoRggVJ5nmZeZhmGdxkmd7IZjHIkEcREba/zfUNeLCrC7+2eSt2kGFUm1ZBVduTlVn1xwcktW/JZKSK+vbsDP6HM6dxanbWNnXWAkF9XW0FZIRtpV+SnYnJcYKVJfv2owc22z5QDeGQSYrUxz5ONT51Ap/XjWEywy++dQWDY7MmGZOkqFlSauZLalznzl/EDPOt9iJVw3vvOYInHnsUO7ZvYyTKE/+uypb6stRl5dZcqnsCYgaE1+jnluLxOF56+RX88Z/8Gd44fgKzbM+9na149Oge/P1ffdw23PXJn4HGiJXFI9a59d+fP/qxSKCcPqA/LnaoKM6eH8DZiwM4yeMbp69bOH7mBs5cuoWrA6OYX5jjYJpCS30Jm3r92Lu1Fod3RXBwe5iTpgtjM7J/SiKZYyE3tKK8cS8KBx5HqWcrOQVNTyp/pwJsJUiDCCcMhBtXSZ4sUx8vcTCWO2gPJw7v8GW4Lr0BPye+5rZ2PPDA/XjwwfttEl6jNfpRSZNNbHkZy7EYxienkEsk4GWT1oq2MRKcSJ0xSGvm700yoHfnMwheexu+S28iy77XGPbg6L4m7N9Wj+62ICdtMhYBN5lmNwc7JzbxCfkCGcJkAcsM4vP8ZNLX6GeIVlV8gPWWyZfx8qkozt2Io67GjdYmP0Fx0OpNjJ+GRQ2bNaxv2VpcHUpicSkLP4esTf0d2LutHxv75EykGc2NYSSkwjM2Z97pQsGg7aov9dLZ2TmCpxh53hwidSH0dDRhy4ZOrCeQaqqvs3dbm+rR3szQ2mCSoY7WRnQxyHmDgJZzzQntLVIhrDdPXnpXkiNJtprqa82OSaBMm3POLsRsc2cBK61wd3Z0Ymlpyewx4uwfYotlWC/XypJwaRW9arT+QUhMqxjR89dGbB+byfllhBjr/mAI2wlKWsjIltknJuM5zKXzWM4WkFO5skxdxDrt8GJvIIjNnINaCCAyZMjjsmlq63OkSwIwjMPU6KzyFPiyAJIkzOzX5c6Njhvzni0o9RH89G93bH27Nzv9XkCKQMRDIGEqdAtTtheUOqjABzJpAh2WRZYATEwsQZfciZdtbuS7zJvAmu/iqwRDBGCyv5oeYjyTtv+UO7Zg+81pS5AS84KWLrMntnwzfrdU7PRMnIDPbDGZfwE9ghBbW+H87OK7Sk82W2UBuJ7N5qVP4MpNEOYmcHLdOs98LqMcYJ40d9e3WDmVevndG/eZ+/bCzqMGoMob5GW3SYOZ04BFasxyXMF03TPD8FwnsCMwQ3SWgNaFWLGEsXweQ8zzINvpzVwWVwhKL7JczhOwnmM4lUnhBMPxdBJncincKLAvcGzc3xtGU20Aadb1WDyBqWTSpK2SQrUQ4MihhFTw9LkfhVROejfs89lmwheji2xPaXNIon9qtwJZNUxLYEPqbplMhv0wy35ctP7WYxIoZx+oj5sEaiTZkuRJ9ljqe+p3ui5JroDcNIHT/MKi1YNck2tx5emnnsS6/j4EgwGbv8wpCr9UfUrVJYcRAoUCYWvg6ReDJImSKp/qNMOxZ4K8yvjUnLN/GMfGgN+H7vZmeIPk280wt1LnP6dV//ECKBaClQMHNnUSrVK8fvIK/rc/+I6p5mkSOn1xEMNjM0gmU2TQXFjfE8KBbRE8cKAJTx9rwqceaMTT9zVh7xb5knfhktQg3prHAid2b30jipI87bofRdl/aBDmAGLrR5awJh9OahywbX8IqUJoBa1y62MnpqVJIzB6Gd7rJ1EavIRadxnrNmw0xxEHD+xfGxTW6GMhtSMxrYuLUZw9dxHp6IKtahtzJUN0tbOVtnYXEMV7Us3ykCnwLs3Ac+U4XANnIY9fG3rr8NyD7di2vs7UUsIhj3kck+1TNcoiB7tEuoirw0n2yQQZcq85lyiz4/04utYafXiqCgNVIwJJmVwZ3zu+YPXV0eI3uzZ5VFS9yj5HvKdUgLQ5ssCxgNbcolxxlw3g9He3GGMmr3TJVA5j04umOSD7oFoCp77eHmN8Zsk8aQU6S8a0JuhDI8FKW0sE4Tq5jS5aKFhwVOYKeTmg4HUyX859qReuesauVZ6tBLU/B8QXTeoUjSUxMR0lqEvbIpUAlAzaY/E4AZRsMOIskJKpjrRILbA5YhujOsyb+sIPD5J+SVomRxKSPkVTGTQxradrwngoWIftPsZNJlpiWT/L0c/+JYlGK6/t9IfwBJ/7PAHLboKoOs5DY2TYp2Qv26Q9mQgmCIBcBDDmDW91j1XFCOjJJonzi2yTtFBn15V//RZYUWDZcJJDyRdEoaGdQOOwo52hPaMEPDbuRXHLYRR33Ovsq6S9lCR9kmaG5kZ1XsYpG+FSYwdKnFNtz6aOdQZ0Spv2mcRHkiNJrspNncyqVo+ZZ36rAZ3O9SgK6PTvJLDjsXcbz3c4e1dtvwfFA08gf9/zKDzweVO7hzaw1/fy/XKoHsVIq0nSbI+nLYdQ3HkvCnsfROEg0z38FNN+gudPoLjnEca/ke9U5nWVh0j5cGwC4F6eReCVv4D/B3+K8tQwfMxncy0Z9RofvAHWv9+FDKtsyVPCjKeISXce464iJoh4Z9xFLDFkfWW2aw/WN9fgqe3NtoFyf0stMgUX4tk85rSQEFs2j5DahLreH7CsqM18JOJr+hI5k1CcsoVaItheIAMqZylu/pOabG1tDZpkf0XgkcvlyV9l2FfyBqCkwhcK+NjGVQ5OXj6uoPwJmGXl2CuRsc1xbT8o9vdkKoWJqSnMzM0zLwX09HTjvnvuMfXe/Xv3GEjKS9xtX6jyccpI3yM35WK0xXRbOmv0C0Ehzg1bNm9mnbpNIpVMJjC3EDUvjgLeWzZ2oZFtWeOx0xzUYO3Vnzv6+CVQKgh24jQnuRuDE3jz9HW8eeqGedEzI13O8kG/x9SDju6N4Deea8fTRxuwf2stJ/gAImTMwrUem/T/5z8ZxfffmkM8VTTveuV1O0zyVFy/29EJ54CpdR8laesuGlS1gmWb5EqXlnfUb39cJACV5wRO8OS+dgKFyWG0N9bj8L1HcM89R7Bp44bKg2u0Rj8aadWxubkZExOTePmVV5BYXoI/FCSz02m2UKbSo9VeW+Vzmn01GKlvMPgXxhG6cRLFgYu2ctzRGsKuzfU4srMebQ0+kyxFCJ4UvNLXU//i5KbVo3iqYIsZX39tDn1kxreuk1MW0o+zj63RB6eKGoQcfKjuEhw3Xzy1gIHxFPo7Qxa6WwMrAKpat8GAC+lsETMLORtrlxIEKemc2VhotVCASKvOk7NLpn4tAFUTCjgSKE6EBqBicWPqakJ+ApY6kyw1hGurPL+lU+HFnKN+f6h/znsCNGLI5NZZKoUybNdE3NHVgU4GAbn5+Xks8Sgg2dwQYRtn224Js0wcydvdyLl6W4qg317OYwpSXboxrM1M8/CzbKX6JUDUTIZ3HQHRQQKpRwg8ngjW4mHOO0+GIni+NoL7ArXo8PgwTyb+Sj6DG9kkFuToSCpwHesNyJiKnXmUq6ZsX+qc3o1Wsl99rvKsU8imuldm+jYuKI2erSj1EdBooaWtz9lAnuDOpDX2HscLfkupvs0AUHHvQ46aXTXsfcQBNi09zty6kp7+8NwlUBIy0CVVYknH5Jq9tPmgHYvrdqNEgCWvgY6ziypoq77PPLPcVBaWz77tjIfArX0d4+xAubbBeU9u0JVXATd96wrxXFoe/Abbz+7U9+CSOuHIFXj5/O6+Bvyd+zvxmf1teHhrM57a2YxndrXg6R0teGxrE45tbMR96+txdEM9Ht7ShGd2tuBXD3fiS/d22fHx7U3Y1FaDzW21dtRGyddnkljKObaB5nnS50VLMOi0rzvy9kHJkcioZLX/WYBxahPoK1oIyOZsqwCpPdXW1qKlpdkAlMwctA+PpL4rACooJxKM5aNk4T3IiYr5I4NVZNnntZVMPI2p+WXydHGeJ4wpVs+RpElqe1/6279mDLTKQpInh1jPFhm/j4BJKnuNjQ1rkqdfYNqwfj2kvjk2No5bg0NsJ1ksJxwzHjkk2rS+k+Mf++4P0wr4qTUPNli1WUv/7pkw3PHxkpOQHERoJ2p1Lq1chDkG9nf6sK7Tz4nVjYV4Dicux/BX35/HK6djmFnk5Bt0c3J34a0LS/jaK7O8v4SJuTRKmhS2HkT+yLModRCU8Lelw8lQk6QBKQ3EsnmyfZ44KanH/9iJaWs1cGEKmB5DMZ1CY1OTbRK3rp+T4xqt0cdImjh7e3uwbesWtLS2okQGtzw1CA8ZB3mwgttn/V2hSmI9nWtOv3TNjcNz5S2UZsY5kXlxcEcD7t1dbwsXmnylzuWX1z0hKT1feVN8pyQa02Syb44mMTmfIZNdMEZ8bf772SBVg1UF/6i+pJYnyZKkOTlJffi72g50Vm0pYmwkhXrinhYc2t5gUqmp2WXcGpnBwnICWQIWSYnEQOkNh+Fx4qmmZ9iNwc0fktysfkYkZvMjEV/Tu9Ugkp2HVEFMXUnXOdeUinIKIQYvb0GMm1TwQkE/Aj4fc3I7L3cj567TV5R32WbIdfPQ2Cwn/EWbxyQFSnGuOZlL469TS/j9xKId384mMF8sIExQsoGAaJMvgFaei4GcKOZxOp/G8UIGC/ztZRnK+YNsm6zjiPnXXGUZ+IhltJoUl8CGVNcJTCBtDAt1vOYssthiSpWsTJm4L+io9zW0o9zc7agPNhGEaeFSG3YrPpX33UjxyeaY4NHi0IJOJcgO2fJR2Zux8qF3khZD9Yy0Rqp5FWjSO/oWyy/fU14tv6tIgExjUCoOz81z8Bz/JvLDN1DjdeGpHc34pQNt2NMbwUaCny3tIRzsi+AhAqXHtjfj6V2t+PSeNvzS/nZ84UA7Pk+Q9ezuVjy4udHU9jYRNLWGAwj53GiN+LC7qxb3Emjt7QkTNLlxM7qEvxgYwBvT0yiC7Y316Xgn/ZDE99Qv2VXhZ7vZHGmwUMfxXqp7astOuyZQ4ferfeq6jurHthm0uZ+o9u6Pk5zy1sKD+l1zU4RALuB4Ta5scSA35g31ETz7zNN48onHTRosdcLVfVak/MoBRriuziRP8uC3Rr+4JOdp27Zuta18fue3ftOkpwND4/j+G+fxrZfP4Pjpa4hHE+zn7P/Gb6zu25WW/PE36PcgpV0JWqjROOpv4FjUwvxxTHI7pkJ35pGXK8ePhzR4VPIgBkyTl+2pwVS0p0x3mw/7toawb1sNWhu9xox97dUF/NG3ZvGXL8zjhbeX8dKpJfzZd6fxnTdmsbCYQinciOLGPaYKUJIBq4xU5T7VOmY1MVaAVsFsAOZ9G6h/CKr9UUiVWq1YqVlEZ+GOTsFdyqORA8PWLVvQ0dFeeWCN1ujjI7mF1SrfunXryDQWUJ4ehnviJtyZFNvk6oaps8q5GFpT3ZuGi8+XpobgycbRWB/Ark1h7Fhfx37qTMrhWjKnPofBUu+qkrpbsehCliBKko2p+Rwm53JkriubsK7Rzwg5dSEAZWpvHAa1aC8GSEFkzaTynBgcASzV+6FtEezeGEZ9nY/vFrCwlMDoxDwmphdM+rK6QawApHcwjMYkMVjbW2GenONqZuqDkhjEFeKp4vWxfWpyFkBSNmRbIQYznU6byoiCAJ/mnoZIDerI8Om990u/ekegTIsC89E4Lt0Y5WR/0Wyg4qmMOVDRjDmcy+F4KoUXknF8I7GMryWX8Q0Com/y9/fSCXyXzPxf89qfJpYYovger18ks7lADrnIo2tiEN4rx83xgnv8BhNnJWnO0sfcWZwfnvSNik+VLlskczmuILskBd67Wznoec1lebkuZ5B64Mo5r+v+e5WfrlfT07NV9UIL1bSr798lDuW3+m41ryvvVPNbee+O8lF5cdzKJOGdHTGpE0auIZhLoKs5jAe3NuHejRGEg14b20JeN+p53lLrQ0udH+0RP3qbgljXUoMNrTXobw6hsz6ICJ+Ra3rZNckOSd4VlYdwwI1jGxsIvFrQEQliKZPH2fl5vD0zg0uLC4gSTCgdhY9CSsZDZqklEERXbS3aGeoCBJD8dkmD5UZfNnxaoPAQVFbHXZP0MDgl9KM2oPcg5Y1pSsKsZFOptAEoUWNDPbZv3WwOI/bv22v5c9T2bpMWOQTAJHmqr683yZOeW6NfbNI4/cjDD+HXf/Vv4bGHH0B3ZyemZxbw3VdO4Y/+5iVcvDYIMhVqIJWmq1ZcCdVVuXcGMzJ9n3C3d943kNzsZy6FVYtLXgJ8L/GER4tHq66voo+5BVcyxP9yWRmpk9EvE+cFTV41AQ92bqzFo0fq8eS9DTi0o9akUTdG0/iT78zjf/i9MfzL3x816dPNkQRKHEy8G3aY/nSxbxs/jiWsglYCKwXFiVFehrTP0ztXyVQhP5ZQOeEg7xLjGluAOxlFKOBFY1Mj2trbEK4L85k1WqOPl9rb2vDA/cewURsqihlanIF7btxcDq8YcbNtqntYD1FbZef3pJYQuHUGIMMmFayGej/6u4PobA2gPuxIn+QwIlyjfZ/EbFaiUlz8q0mT/Kp1rzxnerm9HhhPI5Mt8brzzBr9lGkVmBEzVuRvmcioLq0+nRahk0qtOs8LMAgztzR4sb4riM19tWhuDJjmwJWbozh/ZcjsjuSAZFXDMHKi1Uq4Q1os04aYKzykk/AKaR74MOEOYpwCaGLEtOmvl5l2se3puWQyaaqEc2aPtUzeu2hqhlLdqw/LC6vDaNq/VfFXg75E/xSf1ANPXRzAt185i2++cgbXBsetfLobgybJ6I4E0CpbLzK3LjLl0yjhlVwSv5dcwP8Um8U/X56x8P9JzOMP08u4Wc6hjn2qhflo9JYQnL4J3xt/g+Cf/Av4Xv4r9t8Jx8ueCs2C860/1SC62/Wfdlg5rYw5BFnu2Bx8Q+eBmWGzJ+trCmF3dx262IZr/I7rbLE/teQ/AqwvvWfqaBVbOydUpLUGmNRW+FSF11DrkB2ezg/1R/DMrlZsbA2TnxG4AS4tLODLt27h+vKSAfAPDaDY/tSD9E/jbJC8U1sohC1NDeggiFL66ouSiJaKjgRK/FUVgFhfX+nnjOVjDFVSmnJPHk+ksBxPIkHwlCFglI3TwQP78NCD92P9un6TLoluq+45pKzWkBdsa21ZeWaNPhmktrNly1Z86W9/CZ///OfR1tZB3mEBX3/1El47N4jBqSWkxbq4/ZLjolgNJTlnUVh1TeclD/vo3YPu3fH8+wSlZTJbl5fMjaTdQU5lAYaKenORmSpyXC4J4BWda++gH9M+UJXBjX+kBnLi7E0EfPIWE0Jbow8NtY6NRXuzDz1tftPXn13KY2ZRurVJpFPMcG3EvA4VdtxbMTyN2OAoG4+V4Un61xLxEzyZuoBUATTcvGNV9GMncQnMhSc2D7/23Lj4mrljDYUj5kr3ySceQyS8BqDW6OMnrdy1NDfj8tVreOv42yhl0/DWRVDs2gC5JXbJO5bUgpyhwQYv2Sh4ZkYRPP4NlIau8lYJ+7ZG8MD+RjLMNagLeWyDVR3rCKBsZbMyd1pPUhz8nc6VcOrqMs7fiCHCPtzR7MfGHu3v4OPgdXuyXaOfErGyqiOfQK1ULF89G8XIdBr9HUGs76xBP4NcbEs6dZs4XutdVTvHTtn9LCzlDCQnM3lrD7KzEBM3MrFgjGdNKIhe88JXdSKxbEblcjgh+6e2Zm1OG+QkJUZMAFxpfPRQzadItiZa/b7JuWUplmLcbmT422yflqJkKDk98tHO1gbs374eLU0Rhxnkt9m/u8Sv1XXxyzKOvzo4ge++eh7nr4/ym8iQN9fg/k1N+OLBDnzxcAee3C7JRj02EEx1RPwIszx9XkkenG7D6BAk4mrlvR2dtfjUrhZ86d5O/M79PTiyvh4DcxlMR9NwawNaMv3u8esoybts5wYngtVVs0Z30kpTEJhnhWVS8I3fQM2FV1Ea5FycWsY9LOMHtjWjh4DXz7aisUlSqNaw39TxnEgEWVj3lfM7yrySRmUEtX/Vd+ScRTZJRVayutBMLItJgorFXBa7mpqxj2Oz2pqkVx+UbJGrkko1KbnC50iM+XQKAwRmmXweoUAAXV0dqK2rNecRiWQSqVTS2nlXeyNqa/zwex3m725t/CMF/lPflafLmYUlvPT2Fduzc3HJ8XLZ3dWJX/r85/DYIw/bWOB427MsGGmRT05eIpGw7WeovK9Jnj5ZpPaQgc9Ug/1t61BPXqVry260rNuGdKAN07k6lCPdSPF8phDGXDUUqyGCeQYdJ/IRDGXDGMyEcSsdxhCPCsMME7kwZvi8nl0sOc/PFnhcHSrxzJQaEC0TU7j8kKNhT1mbGHA8kaoegZTLIy+B2jYp4QAoScONrJeu0I8HQJG0kqfOfHN4Cq+fvMqBp4A+Tt6tBFBi0szeIuhBYz0ncw5wy/E8FpfTiCbkHpMRdG9A8Z5nUdy03/SqddEBT7xZAUhlPxGjgJM8CmmDxJVvu/Mjf2RSdKuDifPKiCyMo3HkIorXz5gr2I7ubhw6dAgPPXDMNphbozX6cZB0x28N3sL1mzeRJ+NYkAqrXCLLg5ZsAOVMQhMZ26kWHdQ2vUOX4Ln0BkrROQQ50R7d04j79zYZEPKSKRB4qmUwz3tq5JoEebAmr5/8LTuaM1djOHc9YUxsW2MAezaF0dbkt9Vb5+FVYY1+ssQyV11Z8XP8jSWLBqBGCYQ2dNcQ7MqRRJAAigygAag7K0n1Lvs3tYXBybR5XEylsk5dExCl0nlMzi7z3SLbYAB9fb1m2D43N4slAihtvNtQX4Nugi25IK+rCTgNZyX2j05i5qrkJzjJ5AoYnVoggEqbupBcOkuFTzvfyz5q24ZO7NrSQ+DXjCB/i7F7vxz4vB4DiKcvD9qeT9cGpwwQdjWF8MDmRnxqdzPBUB3awgE01vjQWOszFTCpfW1pr8Ge7jrcs6HenBA8t7sVT/EoG5xHtzURfDVgb28EWztq+U4ATbXsn8zKyEIK6egifIlF/iZT6fHaIgikpm4rnqv6lNF75/8TQ9V2oCNBhIuAyT1yGZ4LryE/M4aQp4SHtjbhKMtc0ieB/6BU90I+RORkocK8V1vlCplGi47O4W6kW1JP1eKEbKOyHPPOjCwhGssgx5vrIxF0sj8EWI9+W8TSS4QZDO8Trd2r3r99dFscw/EYLi4sIMNvDRJAyUW0vLFKmqrN1SV5bW+pR1dbg/U38Vzv+rYPQeWVt52cqPyk+isvnDeGpvDS8cu4OTRJfrKInTu241ECJ6mUywOm1AurasJVEviScwk5QJLLcknO3o+UviSGDhBjn1XZMazRzyfF8sBLs2V8c8aFN2IeXM43YrauB4l2gqeuHVho3Izx2n7c8nbjfLYRJxMRnE7W41SqHqcVeH6C4Y1YPX4Q1e8Ihgv1iHrqkQ3UI+OvR9xXj1lXPW7k6/FWvB6vLEfw8pLz7rk041J81cA4dTyeqMeZVARXmJ9oiWOyJ4cad8kW41zysSCeqlCRPr0P/ZgkUAocAnwEULcm8fKJywh4C+hpD3Fi1aaMHhM7V7oLpuczGJ5MYTGaQqbMya6zH6XtR1Dc8zDKTR2O21atNila/eNHakNQs4cypxFVA68qfYwdbiWqVQOLBgEOuPWTt1B/8wySg5fhL+exa89uDiaHsXfPHuI5R7y/Rmv046DFxUUnLCyaBzT2CGO8zLOXPH1pxYQDgVRMA0MX4GU7LU4OcpAooLerzgCU7F00QUoCrM1ztaAh3f+V6b7CVDi/XARQZBiuxQmg4sYXtzf7cWhnPTpaAsjfIdFYo58KsaKM17AKI4BKlfDa2SWTJG3qEYCqQZ8AlLzwvQNA2VlZdqseawfDUxncmsgY40ReBqGA387jiQzH7pIZiff396OurtY2z1xaWjaVHrkMX9fdiqaGOnOrfJuctG6n+NFJKoJadJNKUYBzjPKm/aEiUpGrr+M3NmP/znXY1N9u4OlOtvDuOdATco3+0vFLOHF+AMl0zlT2jm1qxINbG81xQIDpZuSMg2mLiQ6znCTV6GtyVPv29kTwCJn3/QRce/sj2Ml35LlNQKtWjlmYdA2PW9trURvwYnw5x3TyyLHcsLwAdyZR8VjXygwxx1aZlXqybN89758oqhaBmOtcGu74IgHUFbiuHIcnvoCmOr8B3j09UhPT2OZGA8FTmOUdIEhWHThtodoiVtEHKF5JlhwA5Uc2X8TlyTjm0wVboA4yfj9DF/tEM0GOnr3d7j44yRGF9plSfDeXl3Bmft4AlJ88hTRb5MVObsBlh5SIJ8hThQ1EhetCJinSQvpHodu5vU1KR/u+XRsYx6mLg7h4Y5Rtlv28uQmPPfoInn7ySTNZMJ5MbbZCOtfcIpfW2nBXdk8fhCeamprGuQsXMTQ8hOjSko0vwcDaYvTPI+XYJ0YSZfzllAtfnQTOEEjdSniw4KnFcrARiZoWxOtasehvwlAmhBsJP26l/LiR9ONa3I8rDJcUYn4Mp/1IlDmOhgLorXdCp1Sp6wKo59gvkF72BBAvBzCaCdi71VCN8zLjv8pwjUFpDfD69VwA6XIQfb48Gjx5BN0ETOqsassloj/rTO/dez9mWao60KpOyEFOnVJr2tIpNi9QzJiLjJnmhmSmhGFO0hdukCm7EcNCNAd3pAnFI88gv/9xFLW/goxYLU59BIM+TABGUic5jDDJU1UsX6HKox9LMKp+lyPUr3IppdgCClNDyMeXEORAsXP7dmzetJHZWxNRr9GPl6Rvfv/R+9De2YFCJsmZZwjumVG4smk2U/U7ktsNTzYF38AZuG+dQzmXR2dHGPfubkRfe4iMALsSg9SPQmTs/F6nH9m7K23fafX6J8ZBKiySUqgvp9h/ZT/wzlVH9fm7TcZr9BOilaJ31JSs/lifNmzx3CT4DHpMoVrVNlbzhySRO9bV4l65tm8OIZHJY2BYGyLOV55xVqXlqCGXz5tEylafGZkATaRGm/VKx9xpBSvZIWn8/1FDLlcwcHbvnk349GMH8Nxj+/HUQ3vx+LHd+NyTB/H8o/uwpb8TtWRi9c1ara8SY7gjruq3x5JpTM5GMT23bG6aVTpyLCCX1zs66pArMF0ZmtiigmO0rz4gqaxUWxVS5BjimSJK6SLyKZYNGetctmjPaIHBWWRwoS7kxeH19fh7D3TjgW2tBgjNm+a1E/DcOg/X7Lhj1KJVUMthJaw6/eQG/WE5FrJwEXDK+547lYCb416dp4zWWqnpeVi3TrvzeVyIsLwFXMUMCfw7dz46Wc9xldDX6Dd7qIN99Zat8wQ6r06OYyGTgdfpbCS2MWXmQ5D6jZ9jdzP5n1ZtnkumMeiVY5eSbVidiMeZB43H+ia2QfbDDMd284hqMdzZxn9oqP7jywq3ySlE9YfXz1zDm2ev2SJJT1cHDh08gL17dqOvv9c0IjQGKK7bVDbw1dTYYK7XvRXVwh9GZ86cw7/8V/8a/+9/8S/xh3/0p5iYmKrcWaOfN1rOlTGeLGOKLMlyhm2T46E3mUVxOYc8ef0sQ24xh8ISQUsiB0+K/L/Md5I5FPk7H+eziSyvZbHVm8d/3F/Ef7e9hP92B/DbvcBzLcAjDcCjDJ/m+e/2Af/jTuC/2VbGb/UUscGdZxyMn3EpviLjKyhOXnPztzupfc2AiYSLYKoWs1mp7WXAzBH9LbEjCkDd0SHeReqBHx9p0FBgx5ZL2cWFGKJLSZtspFtfKGoiJ1NHRk39aWo+g++dWCCAktEv3+/agMK2wyj3bgMa250JRMufpDs6udyay2mEABSviWFkAjzXx+oB5/LHEow0XDmqTcqDATaXF77oDGpHr8KbiCJUW4uNGzegr7ePAOqDDRZrtEYflbT6f+See9DW3o5SgR09FYNL7pHTcUe1hf88ZDA8S1MozY6isDDLPlZCV1sNjuyoR2eLdod37Elkr6GjmOfbbf422SU2eandSsUv4PfY6mqKzKEBKOvft19U2vq3Rj9hssFR/22UcoZFMlUKuuDUiN2xM/2uVrkTCAoqqjM7N9TgyXua0N0SRDZbwPxSHEtxjuW8LxsG7fl05co1nDhxyvYm02q47snzqtT4An6vDcnWLiw5J4UV24qPKSi9ztYINva2YHN/m63E19QECEo4VjPt6jfeDne+r2/RSnl0KYHh8RlOqClb/W+uDZhHttawD3VBjv181j7jHVS9pr7jSG8r3/wepHtihGU79di2ZpNwrW+psQ2IS7FFeI5/C97TL8CVTWn5v/JWhZwi/GQHkY7y8pYhZ8Zxr5ROoJzPEXSUWVceW+RRnQZ4DDIEvM7iz+rWUP33YcneYPplguGWsB+Pbm/Cnp4wL5UxQW7senQJ06kUUuR/VNcOg7U68x+MnDEV6CFfcbCV7bq2BtliAYtLBPgxjvGMzzYiJeXyRQJ4OZioqqny76o2/kND9R/TqygdVBaBXRibmsf5q0MYHJvBAscA5Wv7ti347GeeMxU+5VH9XqTv1cKKjjJhaKh42xN4UjofhLS31dTkFG7eGMDAwC3zqLlGP5+kFsRhGGqlFniuNaQ42ZVo1gnEMCCuQpJhniBrLKGFqjI21gN/a4MH/68DXvyboz78t4c9/O3GtkanR70nMY2DrS781hY3fn2TG8faJbxxxud72tx4vMuN+9qA5iD5F2IOTm3GB7nZ8BVWIvmA9ENy89FJHUvevgqFAs9LWE4UMTqt3exzGJ/JYmQyg4GxFG4MpzBPFIpAEOUtB1Dc9yhKld3Onc/Q0MShT9wAO6E23bNd1LXXk9ki8RPEONjDTLRaBh8XKb6VOJWIBpoS/IUM0WwUsegcK6CAunAYHZ0daG5pZtZ/bMW6RmtkpD2herq7bF+ottZW+NQ32B5NCpVYtmc88xPwEOCXl5fMi1h7kx99nSH0tgdRWyMJAcwepibkMUmUtW+n05Hu7EjGIDIOAaig32VMYDpTsJV5Z/5kv6j2wTX66RLrwbEjILPOujEgVbl1B93lolT7tNjV3RbEns11pnYtlT5JmmRrJAcTkkBlMjlMTE5jaGgEc/OLxOwFROrENMnzasBsimwSsDZVbVTV48dDYuYUtaRdUuNTkA2ILXXxG5R6NTj07vSrDKTclM8sLDs2VPzGroaAgRzz2raS//cmlYmY9GoSdylaI13X4oPAVkutH/dtaMBn9rWhvy2CQjoN18BZeG6dIyfJPqyO9V4RfaKJhSI35zlyYOkkuSAHvMsRTshfUUNmfQS1OPSu+rtdoB+laPWOgtQ46wIebO9wNtiN1PhZ92UsZTIYIdM/kUygwHqWW3KnUfzwNrSa1LYliequrcORtjZ08ihPgNFYjLxU3PJQtecyG8CM9j5zpMMfFKzcnZwvVNzqvpdvjuGVk1dsL7RagqHt27Zi39692LZlCxobGi1Nx15J76k/MQ98t47Ar7Gx8UPbgicJoGbn5019T+fiH9fop0PJRAKzM7NsW467+g9NbIZqiloGUvOQPZQ8XHbWAA90uvAbm934Bzvd+Ee7PPgHOzz49c0ePNnjxhc3evCf7vTgd7Z58AWCqOf63bi3w43WkByaOFH/MOqoceHpPjd+dzvjYvz/mEFHpfWf7vbiP2H8X1jvRkeIwwjbsNN+nTb8Yejj5/Qr+ZAxltzIyjvM9k3dCIXqDEBduJnEiYsJvHFumZ0zjlgsh0IoglLPJpQ27UOpbwfKgRqUtarOiFbW/TQwmN1T2AFQGpgsLZVoJdijlec/NrJEnDNLxgV/Lo1wdBrF+CKiZCxkg6X9DZqbm2yQ0SC2Rmv046aaUAibN23A9u1bTNdcKqWesWvwsG26ygW4J2/BffMcipxww+Egdm2qw8beECc1MRXWlMl0sp8yaNKtToIrVGn6WpjRs6bqF3CCGO1UpohczmHS1+hngKyinFPOCaZipnpybDFUmXehVZdtAY5BhxCZw/bGgO0RJrfmftZ9vlg0oN3cWIf1vW1oa6pDfTjAYxjre1qxe2uv2R9p41oDMYpTERs5vz9e0sTn4AypLylUpW0ipVg5Jd09dRuqGbRZsGw7tJovta+WOjmKcFbOnQWC1TE5/1aIp5J4KFg/qlx+PxIDrvxuIwP+/J5WbOkMwyvmk33YNTsC99SQbY9hZEz4Gq2QClgqK8U8XPmcI43iNTlOkT2n6lS14+e5vPCJnCGqWjPv2Rs+EOldtTsB5lDQi57GEDa11yJCQJzlYDi0vIyh2LL1F4cXWNVWPiApDYEouTOXd7+2EHkitpd0NoMUgbbUZ6vjdTbHtpvKsj05Thc+Klmp8H3FIbun6bklXBkYJ582jkQyjc6Odjz0wP2215MkS05S6oNOPlQo2mKgrq4G4UjYnvkwHvekBhiPJxCzfdzyrMvbrtrX6CdHqs9UMoUzZ8/hr//mKzhx8hSi0ajVz4ehakvM2/gMkO3A5noXPktA9He3ETjt9uCfMPzfGP4xgwCOgM3f471f3ug2SVJ3LRDxEYTl2cYSDGmGSnNbTWqCGvpt+K/cXxd24RmCqH/IOP8Bg8DZUQKxx7uVvgd/Z6sb+1oYv5/jMd/JOYPEh6KPuXWyyNSr+BXS6440hHH00Fb8zq88jnv3byaSLeDiQAovnYnhByeiuHRzmZM8Gb31W5E/8gyKnev48QVO5BJFV0qBpMmq7Pah7CNcDDBI+mSSJz1TCfa4qqxabR8jMcpylYvUnjqJJYRGr8C9OI0SvzNUV4fGxgY0NjRUXlijNfrxk4xyd27fhkMH9qOWAF4SUc/YdXjmxuFOJ+AigMLQZRQSMbbNIO7b3YhtffLwxS7KPiohgdRdfAzqNau70+qFCf0UIyDVptqgB+EaeTUDGc6SY1RvUosfS89bow9FTuVpvFT92P42nLm0cm0Tiz1SqVNDSw7Z0GY/nXs6z3PCUrs4tq8Bjx9pso125fAglc1ix+Yu/Nqnj+KzTx7CUw/uxfOPH7TzTz20D1vXdxoDJnDgxFeN9eMnfafzz4Frd6ah9DkP3eXOarLPJslORaFaDGLETZJh0fCPE50FMRi3Fxuci44KyO3f708sfz4iBjlS48WGlhpsZJDKoDaexNICvJfeZF++4RScNC1+WJSfGFKBqF7YwMtFa85l42Ic1VO1O2t6JAHaCn4iORf1951nH4XUpiSpFTLrqvfj3nUR9DQEkCkUCaDiGInFCZIdd/ofJZ1qG2vw+9FfF0ZTIGDjr9qzzCPE4EoqLIAhj5Sy4ROosuL50FQtC63wa5NeL8amFvD6qasYHp+1W1oY7u/rw7FjR7Ft6xZ73tLTW+zvliz/yB5KGhEfdq+nAuOanZ0zyZOAohxmyOvgmjOunzxpS4jBoSH82V/8Ff6L/+q/wf/6v/87vPjyq1Y3H5Y0zi3nxD8A93e48Pe3e/CfH/Di0/0ebIq40BBwoZZV3ESWfkcDAU+vG7ub1GkrDVnNMsm+MME57EwO5Vtsc0I7q0g/ZW+1kCkjmi0jWwFCcc5hy/wt88fAyjjgkBY/BOaOtQM7GwnwGIfUCD8svSPaj4Hs2/SHgR2h7v/f3puAyZWcVaInl8o9K2tftaulllqtVu8L3rDBK9tgD4MxHzAYsw/bY3nADDyGN3zzvRnmsdnAwBuzGLPYGBvbA3bbbjd22+5Fvbf2taTal6wts3LP+875I2+pJKu7q6SSSk3nkaJu5s1748aN+CPiPxF//JGIL3tlUoMgV7GFQtkWPVZEijLdqA/uQnXbfnitndYwKtOVgcpCW4DJ/4FYwrlqDos88Rf78ToFHXyFkhlfKeYxPz2K/MIsG48gBgcGsX3rdms8mmjiekEuYfftuxX33nufeTmqFwrwZqeA8TMIDZ8AZicRqJaQYCPV1xnFzVsT6OtyHitFiIw8aX2ABgZeFlQw2Vq0piKMK27roAqlmm0/kFtyo6EWjdWTRv1v4jqj0UYRUs6rJFCaUSlT4aqQ6JrnvUaxWOt64fKvg0ixSMS+7SncsbuVClQYS7kiRsazmJvPm9nc1oEu3HLTIHZqNqozTYWnxWYBfOXvFRNMYQsjGY/ZCLocHvnE0w2cNTLlJSAl0mahTJl86Rtk5tRgZvZdDlwObE7hgZ1u76zq4gKCZw8hOHnOfjftw0/Hqz0oz4w8qWyCqMukn7qBRyIhc+J82Tm2cY4bNPhjN607FK+Tnbq5tN/Vm7R1c9pkfDifxwiDFDvJhCvrtUF3KMiVeYYkqiMWQ2uDRJUrZdbBBZRKZTPlrrCOLyyIUEkDvES2VxV4F4NlMf/U6lWcPj+JLz9xFGfOTZjb9LvvvgsPPHAferu7jORb+nRT46h6r73h5DVPM08v5678UuhdxicmkJ3NkpPWzXNfV5ee5fqrJq4fZufn8MKhQzg/MoKlYgnPPX8IjzzyVcxmZxtXrA4y11OIhjzsJln59zeH8B3bgvzuZntGlzw8l/Xwwix5wYtNbkkoSY4CEzUEn68iMMQLndgtQ2uoPnO+jo+frePgVB1LDYL1xREPf3ykjgeH6zi5oPW9dnoZVH+QpnglbampLDXs9JqwvgSqUaEM+sigDimdjJs7WVn1atSkVC6jXiWbbO1Adc+9qG3bx7doMxM9F0ejUutTgLkd5r1qJEWi7Bo94PqCKXIfmJ760iIqVFArM+M2AiTHEfK+F481CVQT1w9S2rq7u7Fjx3b09vRSAYwjUM7bvigtzz8Mb+KcLTTeOpCkkps0V+UiTILIk2aTpCSvBhrVVQ1oT8ewua/VZqHkxncyW7JNV916lEZcIlEbUEebUH/j1HcpkUtlecmrocYOxR+ZV9FYKS2Xz+ULypUn0NkWxrb+OHZvSqNdI+xa+zSRxdDIFAlGDZmU1khFqNg1ZklW9gGvBDSSG49FzQW6bTJcr2GevfIie3W9zrJcvwSsv/JD49xLwr+IhaIBDK2luWdbBq1UwmuFPALjZxCYm+QFvNDMmF4+Da82BLTPHQlUkCEUakGRcj6bp37BowiOHKIoKA/XP/d88uGZi/T+tjjSsRYSqDqmCkuYLBbMdHZZdq40ASz+FuocO1oz2K+9lCJRFEoVzM65fdeiJDd6uwLrpWaiVO+F1cjsSuh6ORJaKpSMPJ0cGsfY1BzjLZHMpGyvp/vvvReJZMLq/Upo5k96njbKFfFZK3kSSuWSESgp6Up5R0c7+vv7bBaqiesLzW5OTc+gUChCa+Gmp6YxdHbIHAWtBSJJ4jLsPmyW59YOzTY5uTw17+FBkp6/O1nDXx2v4e9P1/DoRB2nSHSeJ6l6eLSO50isjmTr+Gee/2QJODgYxrGOEI7zms/x9w+dqOGzjOOhkTqOzHk4s+jh2DzwlXEPn+e5L47V8QLjkpO/y7XJRYrx2UVgOC8iFPi6WarVYH0JlEFJ9RsNdg5U0LSxoby6aESvRAKlEVERI69rENX9r7EZKI0Vwa+Y6oX43TojVkwvnrRNc408WdT6wR2uefDfRV/0kWkI5BdsrQmyY3yvMDZt3oQd27fZ/gxNNHG90dHebiRqcLAfrFXA2GmEjz6O2vQEIlRuD+xm53tT2siS9nIS5AxCzgE0Qlp3gv6i0K9SqKUstGvz0AGtfYkwrjpGpooYm5H9vT/a6u5Z8aGJ6wmbqVA517EoV9okUCo3W+xt7aqucYdGA3dZSAVVXDJN62prMdf3B3ZljHifH8vi2SNnMZ1dWJYNkTMHEjg+/5US/GSnknF0dbQiEaUSXK1iJldGlvmnUcmXlmT96kwmfVPJl4VvzcCgeqNP2nNKsxjpOPuXSsmRJ3nVlLMEv9x0eLUHgeVmQX2xCFQijVAsjmI9YOU2J1NTyn/BZl8bhMJyef3gS47KO9oSslko7a9W5fn5chkLDFqT5K7ks/20rxFaK6fi353J4J7ubrRTxygy7rm5BSM3ZuLGvJBeJcseWfjoUZeT9ZcLUpazczk89sxJHD8zykg8dHZ3YMfO7di/7xZs377V9J0q9Td7r8Y7yV15PB4zAnWlVjgigxPjE8g2ZjlkBrhl82Zb29vE9YPWOVXZ/gW1VEUDFDwnJxK5fJ6/rc3GjVXQ2s++BLBVOw6tqIKafXpiyjOCc5hE6UtjHv6ZZOjT52r4MEnVnxyp4W9JkD7Fc3876eFj5A//sr8Fjw6E8MiMh0+f5e+87i9JvnTfdJHqOMOTU3UjVZqRGs55YHOKAT6/Z4UDChGnUf721QkPX5sgmVtgU0ImlLCZqLXhGhCoFdBUO5W2WDTSqOTskDTNTFKEjh54fVvhdTMk23itU9DU2OhFzaVggJ2/9oLS7yJQqrFWaxs19zpAec7mZfmT3gPaf2J6xIhUC8lhb18vBgYHmtPNTWwINOp3x4Fbccue3eaFrFqqoMZQr3pIxltIoNLYvzNpa1pkmqXGQq591eGb57CXrU6NesfQlg5ha18EbamQOZA4N17C8FTJlEcbKLd6Ily/OtqEg5GeBkSc8iQAFQ0BEjLhq9gqWY2Ku2ZsuU27DPw2T4Q7lQjhtXe04c5bWtESDmJ4PItDx89jdj7Pdtpd+Uotb9fnAOlEFD2dreYWnVmH2UIVc0sVm2XVTEIjOxqBfxSWX9mt+ZLJpEbjGxnyotAT3VMbR16fioVtE9hUrAUREVd5l2P/gqUcteiKi/Nl4n1VwO//A0F44RZU40nU0hnU0x2ohGNYIHkazhZwZrpgBFgukWWSqbzzs3BdslHPt0rk1pJq7ymZ10meSvWauRzXZ0vqMmFeO/yZ4J5EAttaM0i2yGSvivnFRRIozRCIyNTN6UNuqYAlkih5xbOkXQYXZO8CRJ6UVs1eadbp0WeP4+jpYUvyPXfdhbe9+S3o6em2tVcX4O7Rva3pViNPq93r6XIQgRojgZrJZvktgN7eXtvrUGuvmrg+MBmQUzTmfzqVNFIsEa5Qlss16hP6sgbY5ZJ/ypHCyrvZjaCLKr2cPLx3T4jHgJGdfzxbx6eG6mbW9/Cohy+TWEWYnv4WyshiHSOzjhhtTQXx5k0h9CYC5gp9qujh4HQd/3CmjnP8fUsqgM0MPeTf3XyOHFFI1cmxP3shW8dvP1fDrzxe4z0ieQHIMEdpWiuuEYFSVrEjUQ6GQlTimAVMoFzEVlhR5GWvcvN9qN50l5nlaYxG4CX2WbfJjYTWOwUizAE5jtCeUCtL4DpBj5QdvI3SyPNPbs6NDC6xg2PHFmoJo7unBwP9/W4BcBNNXGckk0ncf//9trmhTB6q0gAJzRxs64+hpz1irsoNrFaaFQ6zxZC3MX9U5qVgl7iKgEQsgI5MkEq1WysyPlPG+HSZBMo1khcq6SoibmJdoRy3zopHEadiqW4zTyqSclUdIT82iscvpZeCrtXmr/FYEPt2xrF3WxLpZJTxVs3l9/j0LElUjtfUrH28VDF7xYAvKo+xHa0p9lVRy0RtiDtHBTxve53pvdwovYO+MyivLdNlquKhTMVV2a2xv9XAYrEC0RqsINpIohKRsJlSWdyFRXNUhOISv6j++s9/NUMZ48iTJ/1A+dLaBW/37Qj2b7FZn+fOzeNLx2cxl6tYWeQor0WbeQ82yvDCkOgVQ+XGoJjMtQPjtTFfBimaIt3LdMMEQmHtkHWAktyfiGN7OoUYSUqNhKlapVJL0iST2irlU2E6m8NUdgHaYkLOIC4HpVf/LPn6F6hbf6BZ19PD4zhxdtTWOKrdyKTTuP3AbfiGB+43Kwc9U/f5OadnyNmDBvCu1HTPhzboHR0bNW9v8r7X3dXpTPjW6Aa9iSuHT6Akb6lUqrGWLWiEXOTZtVWrh9YYSb8YZ/N1nurySmh2Ss4ljs55Zs7XQ71Crse1N5RUlTs6SaLJnbVeak+Gv8UDNlv1tXEPx3m9kiK35jrOlT0jUXJK8f27Q0acniaZenaG1zL+o7x+XN77iCzjf44E6in+rt+kt+h5kug1vp7hGhEoQqUQZOYXWDEmssjOqqNlcxAKw0t3orZjP2qbdvEaEiMRE2tgGPTfZq54Pt5q+z6JhFl8K3HJ12uHRpo0vF4pITgzwk5tAgGSpxYtPKagaaftTKaVr3vtsrOJJl4MmvmUCZ9Cmp2evHapa9/aH8f+nWm0Jt2mpoJGLGW+p5kEUyZ0vvHbS8G/TO6s0/GgORUIsl7OLlSQXSibgwJXJXnVdaubTbwYVN7OE54UOg1e1Rg0Q6KmdPUFpOslM5KhbQNxHNjdit7OiLn8HhqeNi9dZbIzf+PNVxqJklKgFCv9mn3Sel2RKFl+ZfNlnGePPrvklIoL2bbyHd1JpzS7PF/LSO3ylcw+bfralmhBOhGxvsQrFRBcnEGgrH1YLkrAqxjMMeWDPPFGnVWKl6Jyf9OdCAzs5E8hnJ7M4+DQPM7OFDAtU0xqV3nK6HrKpsXViE6OIwokaDK3Uwm1iFjI/MmExl2zfFwj/BTLG19vPIF0VMsh1L57KJZLWMxRr6LSK5HT7JPcmdugyaXP8yMiVnwkSABZv1Wfnzp0Bk8fPsM4Chgc6Me999xj+z5JvwmTKPntiSnSDLFYFK3sbxIkd1dDngTNQI2OjhmBklmi1kB1m8OKplXP9YLKtVwmq6GEaB8vlavMM+sy66OMrXUGSuRHJGq8AByaBZ4hodE6RWEnyc59PdRRSHYyLGLNJIk0vWu72wD3u3YGbZ+mb98axBsGgvabHFHsaQvg9s4g9rbrM3A343h9fwBvGgzgO3n9e292+0bd2RUwr3/39br9o5QWYTTv4bFJD2NMk2actD9m6ArrpnCNNH41HIw6HMbY9DwefvwwTpwZVVVFsL0XXt82eN2bSKTazBzcI4FSg+B3Zlb5wxF4yQxLgTTUKuxlTCP0/VoHJUhB71MpIzh5HoHsGJNURyrdir6eHtswrokmNgrqp2U+EaFSoXV4Ijbi8jsGpfCm2RiGzTxD9Yuc39Y+aQbK1TY/vDguXKH7A0iwNZJpoAYQclTMF6mgmIc3qzBN3CiwUXEqRxoNX1yqIVfwR5AFlb9KdPnExeCFusKaQF4it+YDXVG85b5O2xtK5monhyZw5NSILTz3N/W0eHnDKy0oG1SPZG4uxVBK5Qzl+oWRHIbnSnwv3025k3L3sXGicb8OZsrXUDTXBq0XhpnxtSf5fPY3nsxpNPtUpVLjP/TVHny0kDzJMoWFVoulUO7bidrgLnidg1j0IhiaFomaw9PDi5haLGOpVLM1UY4EKFwa4RqxIopCuY6ZnEhazdrdDGVIISyBsgsZJBxXAJNNPkRrUtIkFjLl64jHbFBDjhdy+RyV3pLJrtpj34zuUvm2f42jnybNREkB09KKqdkFPH90CMdOj5qifMvePXj7W95irsulVF+6B5AIvm2W29G2LiRHrrPHxiYwP79AbhxBG3Wqjo6O5fdp4tpD8uGTca1l0z6Tyn8RKBHc+kUmnC8PERSFpWrAZns+dqaOTw+xrhRlghfAv9kWxDtJekSQBkig5L5cG91q89u3akPdHW4/qLu7A7irO4h/tyOEf787hHeTYL2G5GgfSZTcnn/frpCFb9sSsr2j3jzIc7zux24J4T289rYOZ6Lnr7t6csp57utgEyKCR2ZhNeJK4Pd66wwmR70NK/S50Wl8/HNP4PkjpxAU3duxD9Wb7wZIjoJszFwnreSrsdGB38IxeGocW1gx2XC4t9PvK4LOXY+w/EimQ+u3spOozU2jTtLX2d2Nm3beZKMwTTSxUdCi3qnJaYyPswNaWGSDV0U6EbIZgx2b4lQKgw2ljgRII+0R2etLqBsCbh39i8N+5aUy2dNIfUymRgyaxdJeUIt57TekDlrXNeJ66SibuFZQGfCPzHJaWqR48RsLpkgFsiSTPiskXcF2lx/d+ozLgecbv+l+EWS5wn/dHW3YvTVpZkSnR6ZwlArXQq5g1yhW3WHE7RUWBL2jRvDzS0V7j/lCDU+dW8CZqSW29xc6S7nPdutfHPRJ+enIk9uLSNlx4YpVgNdrPVkyEmRgmlRuWrRdKjJhPCpCl8Wv7uBDGRRsoY4QpZYmc74walv3onrf2xHZtIMKeRn//NwUPs0wRXIjj4qTC47k+CWzMrrVQndaYFmpvBQW+KzhmRzlpcJ2VSZEKWwmuQgzjTYbJKxJGC6F5ElrV0PYkW5l0KbLQVufJ6cRGsxoCYdsQ+veLq1TDDn5Y9ouDT5UtYPqA7yaedU8fnbMSFSADUZvb4/NPB04cJu5Ehd5kqt//26lQwN18si31s1yXwyLSzlMZ2dMUZcr9I72tqb53nWGM9WrUk5IoBLUG0TUNarD9kcbOJcqGkhaPST5iquNaryW337qbB0fOFTHB4/V8dikM3femnb7MWn9k65Ns+1LsN9qIX/QRtjRxvSQ9oq6uS2APSRNIlutvE6/tUe1zimArpjbT0rIsbmUUwmZCMokUJ72Pkni9suP1/Bnx+sY0b5SfLY29hVNadTQK8LVS/7loJygUleZz+H0uQk8e/iMmfEFRIgGb0Jty154kYR6LF3s7tFrWK1nkhIkJHGGleRJx5XhukHpY1BaKkWExs8gODVidjE9Pb3YtXOHLaJsoomNQqFQwAuHD+HwkaPmglSL/gd7Yuhs02aEchTBi1hnNAMsT3wxNjpqF9WArWX0RTVB6zNiJGCahRIJW6KSuWDe3pziqItU/XVtExsBqfJScjR+5ZyEyNNbvliz4GYK11A+vFyT/1IEE5SlLb1R3LQpic09SSPqE9NaCzWHuYW8KXma8XolwVcszTU032Eht2QL8oN8F20SfX62iInFMgqSbyfezBCn0Lqa4/Jb0Cnp53JcYOfWmBW6PExlVMEqkWU8I7RnvbLy9ZrB8sI+yO7SWanEtDl4APX2flT23AvcdBvqXYNYrATxwtAcPvLEGL58cpZlqLVQNZIpeVfUjKLy9OJ89c9QKuz7pdDT/RTofsn7+EIZjw8tYmSuaGuUdre3Y1dbBxW8oD2nMazgbloD/OfokwYsWigX21tbsT2dsc/yZqy9n6KxFnR1ZtDX0277bWqQy8nni0Op0ayxnAodPjGMR586jompWXSTML3pG9+IO24/QAU62kh1Y1aZbYD2vYrFImgnwZGJ19VC8Wpbm+zMLErFEpKJJDYNDKAtw3Jt4rpCZWFu/ynX2vsrwSAP2tJ9KyTq0+ba3B8sWz38mSiR9lOLHj58so5fP1jDT321ht95rmYuy3Mr/OQ4mbsYOicupaAuRt/9oO9+t0NVxDzw/V8Hq/ilx6pGmn6dn//kSB1fHa9juuCRmLmZp/XAOkWzEnwTNmzal0AV88iJ85iZXUApGIEn8z2Z7rX32CJQ6yAa91iDpQZNU7bxJBtFeV/h9zUW1jWB0kUhknvZ0OQZBKaHpVGgq7sHO3fuRGsryV4TTWwQcrkcnn76GTz/wiEqgiX0d8ewf1ca3e0R1h9XhaQk2qwEWzKZ4ZnLccPa6pe8Y4ZDnu0DpbUaijtfqGI+p1EqN8VvMd8A1fbVBzefL8hEU0RZZS3yozKSCZ8zYWrAF4FVwGSIxyh7nh2DSdy1tw0d6bARJ7k8HhqdNnJ2wZTvlQE17XovEacxKpC5paIpidrQXaYrckAwPFvC8YklzDH/VG/8e1bCV7jlNltBSsal17wcVDLVesAWWDcqLSsc81PHJi6GMkt509gfMiCT/2gC9bYeVG65H7U73oRQ9wBml2r40oksvnB4Gk8OLeDcTMkchIgcS1lUzvpl5+DOvDTc76JGdcr80EwBB8/OYXS+iCT1l/0dXdjX0UFFTQSqoeOsqHZXAtVhEev+ZBJ9jdkt24+JcrJ9UxfuunUb+rq1zYDWXun0iz/Q5Jd/KiRgc4tLOHl23PZ90jO2btmM177mG7Drppv4XZtJUyP1wfs026SZIek867Fti2a3ZqiYT09P27MybRnbV1NOKZq4vrB1nPJTQNHRzJNMmZPJuHmalhOJiYlJTExOWpmtFSI+chOuAQV5yZMLcXnM++CxGj56uo4hnlst8lUPx+YUR932jDo5775/hQTpb065PaU+c97tBfUvY3V8hc/SPlF5irLUniibDaXHnsg//HjFWOfejklRaliJZdbxyMEjeObwaRu5CHX1obZ5N7xMF1NP8mQvoH+EXoL0NCBSpUqpmSo5kbiqV1svKIUM6jhrZecVaX7KOtmu7m4SKC3cT7lLm2hiAzA7N4tDh47gxInT1qlu7U/h7j0Z9LVHxfNtnEK6RiTiFGr712g4XLBa+BLwr1QjK49rNWRao+juSDHOoJmHTWbLrPMXFmq/XIxNXAs0yoltqb9RcoSE2aOSJwKVL1ZtxNl0K9OiGresEmaixvu1tk6mfJrlzC2V8cLxYRw/PWaevDTj9UqCmTXx/9xiHiMTM841dFgbtMYQkKMC4uz0Er5ykgrynNZ6Bdj5qgZJxvXXfXbfPZSpgDgCxRN2dpXgpeK2i2WWU1ker+oIKh1ylKC+cA1R/avGRfnAL5pKj8TgJdkHa9qV+Vbdth/le96G4J474VHv0BK2J8/O42NPTeExHicWyiRWZeQ1E8VMv1AVLgxAvBis7eRRRFqzkkNZkesczkwt2jYBPfE4yVM7dmVIZoLalJkxXmFjuJwSza4xDq2p0hqo7kSc6kjAFFm98u5tvbjvwHZ0ZOINb2mN+14EAZIvvUV2Po/T5yZN7mUOODgwiL0377Y9LeXEQRCpEvRXa2tFnrQ+RuTJ6s5VQu8wPTN9gUBlWrF586YmgdoASKets/1SUPsTi7Wwn09amWuZgGagZmayayZQkh1fJGNkLp1sVuVeXCZ3QzmQ4LjZoVMLdVub9GJQHONLHh6f9Ix4/eZTNXzgUBV/xs/aN+p/PFfD//NMzcgZuz70xgPoT/BZbEI7+Mwkm1HNhNn4lMV49VhfAuW3FKxoC4tL+JcnDuOpF07aSF64ZzNq225FPdXGWsNcYi23hsj+eqjzXo0kIZFxjaK0Pv200cH9UUsCjwpCvVRCraS9FjzzTrNzxw5zI91EE9cbGmXUlPrE+BSGR8cwNz9nezv1dcSwpTeGZIIdOOuR+kB1+DK9015Qdq/91fHllYaVsA6Vz21vjaGnM4VYSwSFkocpaiky5dNAiM1urT7KJtYNKhv912h1AHHKghEoFsbikjbWdXsaaVsG83RqmpYvCS8PKYOSuS19Udx3awqDvVTY2JdqX6hz49OMv2guzW30W895BQQDD4v5IiZmFlDIFxCMxOFtvxXYejO5SwsmZpfw7PAiJhecMwkJt/LUDTw04qC8KzoRTLf3kDu9alAZlQKzsKR6VLLuD0xHLZmBpwFFjYTYda/ysAyX9wFmdKAlap59vXgankztq+yf4yksPfBtKH7DdyDU2oHp+SIePTOLBw9P4+HjWZyaLmJeZq0kQVq/qcjtEcx4F/PlQakxwqXZ/CkSsc8emsaT5xbstz0kHff29aEvmbC1UFqOYPGYXvRiMb48VF9Zc838ekdbBjtIMszVPd9d5rlSbquVhoMYyZH/b4WcLwe9J6/RVedGJvG1Z47h/OgkUkzz6173Wjxw//2Ix6JU0SoXJVnthTyytbW12hql9SBPgmY8pJhPMWj9jQjUpk0kUM115dcdkg9tA1CTUzeWfSwSQSbFPj4qD4w1zC8sYEFrrNfcuF0M3S2nDnIfniaJmikCHzhcw397toYvj7lNcS9FlXJ+ZNbDR07X8VtPV+34BInUJ87W8RcnavjbUzU8PlWHjGBEnrSmSs9YKcOXxVWK8ToTKHUC7DwW8hieyGJoZArTM/PMcL59Zx/qW/YCKRKkhl233s395ZENn6bgzW25GkGVoP2wwUE5rPQXFhDMZc2lrMygWjNptHd0XGK+t3xTE01cc6heDQ8P49jx45iammHdq6CjNWxrn0Se1OF6JDRqGNXfyqRLbshXQt9W34aoE2ZdYIfemoryOXFESMo0AzU1W8FCnvWaz7G+tVkNNgR+eypTugiVOBEolUe1rI11a8gxlMsN0yUr+DWUPqNWSMSC6GmPYvtAEgPdUfMCNjE1j7GJWSwsFky5kqmPKWo3ePDXseRIoKZEoApFG8irbb4Z9cFdZiKWY36NzhVxPkuSNV9Gib25xggYgcsX++sg5UJEU+YwflmsCrxHZmXzSxXkbDNUaQJJeG09KzzRKvDaV3O4BJbLLIZAKIxAIgWQLAVCLZTqIOqZXlR33YXKa78TtV13oChX3Sen8MnnpvDY6XmcmiywPEvmYELelS36VVQHK1eWl0z3PvXspBEzlfndPd1425bN5m7c1pLYWLegBK4i4hcBJZRFH0CI79TKd2uPxpAkydFwumYD5L5cM8FyJqFrl/81ZFyQ6Egm1WdIIe7qbLVlFqfOjiNfqJjLcDmN2LPnZsiNuIiNS7NyxZFG27YlmeT9bmZ2PVDTOsrJSUyaaVjdtuHoYz42B6WvL8yBBIP6d+kLguQgmYiZCZ/keXFx0ZYLmA6wBig6ESDNLmkjWx3lVIJVxs0I8TicBz437OG/PlvFLz9WwX95qoo/eKGGPyKx+n0e//OTbsbpz49rDyfnJEL3FWsBM80rMT6ZP6seazxEz9N6KK2t0rpUmUX7Qc8u8JyCftP1kvQrqaLrS6DYaaogzo/P4NS5cTLWPCqs9nWSJlv/1M7OIBKzUR6/Yip3tTeUzptHHTPvayRLl2w0lKtMYzA3h8DCNLxKyRbYdbOSZ9qa08xNbBzUeR4/fgLPPPsc5uYXkEq0UKlNoLczaiOkK6Gv2mdGJnxCo41cM9S4avSyNdmCjkzMCFmRrZAjUNUrboiaWF/I1EyzjfLEp2WlaksLxRqmWU4iUYKvXF0JtJfYnm0p3LYrjTiJ+STJx6ETw85ZEKO9sMbuRoWrAE7J1B46RczMLVCW2eOyL6p3DKDeuw1e1yDqiTSWKOPHx3N4djhn66I0OGFveMlrqlMXiTICtYo65pdBTeSJ5bNYrKKo3l8ENC5C0GUzUZbeK620/5ogtnQp/GxRPsnChflms3ZqqTI9qB54A3DHGxHccSuygSQOnZvDFw5N4YtHszgzvYSZXBlzJK7Kd0V14Qn6dPHz5DhHM1anppZs5um54UXML1bQSVJxB0nIfT09yEQiqJoZlGJrJG69io7xxKkvdaYSJFERIyDawymXLxkBubRK+143NXukPc4GetrRnkmayd707CJlPoeOzk7zuqf1T3IOIU98/iyDbpeMylW5TLnMdI+/rxdkci7vsVpfYwQqlSaZ614XBxVNrB7SJTQDqFlwQaUvF+ba1sFcmVMelpaWLPgytRroUl0twxd5y+tPyHMeq6qIE8+rm9BnzUaJBJ2Y9/Cl8To+ftatZ/rL4zX86dEaPnSiRoJVx2TBw2AygB1p8KgNpoEu9j9p9nOaddLsk9/1aH+pbopRjOd1TlLrPy9FmqHfZUao70pjQ+TXBMW5fgi5hY2nhsZw5OR5FFixgyJPAzvhtXWzJmpmSW+noJx1uasFoNZZaA2UvYrQuGb5+wah0VgElhYQWJxDvVJGLB5HX2+vVfaL4b9bE01ce2jPhqMiUM89j8V8AZ3tcdzKlmWwW+5fnRInsiNoRkDrYqT4LVcr1cU1VTGNhNqBnXEYHa0tjFP7kdSRndcoqDPNVS9+OT2niWuNCwUpCyKVt5w+RKg8aaivWPEwPlPCLBU+FeKVEig5i1CUt+5M4b5b26iQxaiI5W0TztPDE6hq9kRRUxb8fzcSWDMaaZKsum8iUHPzedapmq3FlSVEvZMkavs+hHo2mWJ6ZHQRXzs1ZxvrurVevN/9Z9B3t1ZFI5rKI+kiolkNqrUM/5z+mQk7K8tCoY7pXMX2K6ohxOezb5H5nvrFlpX9YhOu3VoZ+F+BuelRl6gnW+GlM67vlhldIoP6zXej9o3fhdjNt/N8GI+yHP/3cxN4miRIZEgzjAuFituOgY9Qr7+ynJb/Mc7FQhUPHsnioWOzWKK8dFDZ39XWbi7Gu2MJKmQkIJagC+m7Guh2P0jAoqx8/ekU2rQ2heldKpZIooqme0meL8i3VDLW/0gL2loT2Nzfidv2bEUmlcTzx87h+JkRm1m4Ze9e3H/vvWhrazMSozf3k2wDZszDZDKFVEoe/ljx1xFS2sfHxy3Y9ht8r56eLnOP3sT1gcpYBKoqAqXvjfKXN0cR53BjSU2RclYqFu361UBtoV3JPyJN93YH8Ib+IO7oCmBbmkSKBEZrk/pY1CJEd3UCb9kUxGt6g9jO3+MarKA4ajxJnvNElu7ive/YrE1yg7ilLYCbWgPYnJIbc7fWaQtJ1QCvG+BRe0K9pldu0oFNOt/4TZ/3twN3dgbs+mSY78806llrxfoSKFZsVcBnDw/hiWdOGlsNZdpR33SzM0XQzJOn0U8VkboOPp4dkRfVItBW3s8cdS2hA9uejQ9qNj2EqmUEK/LQVEU8HrO9EprOI5rYSKh+nR0awqkzZ1AuFdGZiWDXFs1AyTueU+Ykv/LIppknKX3Ode9aoYgaKifjDfJfKg5k0m5jXm3Sq/VPhSI77sYC5St5ShNXC785pyrJj/JAGzXHIdbMNmYKS87UUmXEc76itRbIXEnx7dwcw4GbqfC0a5FxHWOTWUzOLFKh0+J8tvUmBPqjFrTxj+37Rgc/TYLepVyuMs1l2wNKnbXMwWRGXmvvRWXP/fAGb6JcBzA2W8SJiSVMk4CW2NuqO7OYGGVA8VrcTnEo84+Zcdk5d75xtX1zZ1w56fNUroThbIFpqKAWjqOqma90By/nPXYxL/ST3QyXD5ZR/BBNUp9oJ3EikWpRW1hDhWS0tHUfagdej8Btr0GQesnw1CI+/NgoPvPCtLk2nyMxkityzTZavlt8LEPFavE7YjwyX8HnDs3gkZNZFKh0dsQjGEwmkeSzVPYNMVhfNJ4vahSjbA7G4uiKRE2eNXgmJyhyay45sUkEpiESCaO/tx237N7EsBlbN3UjlIiat8lHnjiGU+fc2qfb9u/DXXfegTQJkinRjRfw64tmk5O8ThvnXumgy4tB67dGx8YxagSqjlabgepZd6LWxEtD7bWbNV0WNSNQLeGwlb9MirWhstzm20WrgLi4gtY5ae8mbZ57a3sAryf5eceWgG2i++6dQXz/7hB+aE8I79oRwj3dQRwgsbmfxEdESZvnfveOIIlXwDa+1YyRZp5uaSMh6wngdX0BfAvj+kHG8d6bee3OEH5gVwjv4+e3kYzpWd/NON7H+LVB779lXN9IEvctW4J4y+YgNpO4aXmD+i/JovGTNZgo+j3u+oCFoE7oxNA4TpwZRaVQRCjdhurm3eZeVAs+Xe1W/VZJsahksifipNkn9SaXg8pro4IOzFBvaRH13ALqbGBicSqpPd1NAtXEhkEbDo6Mjrrd2+fm2dh5JDQRt/5J8+GEr+BpHYxmI0wXa8j02qBYLiZFsRYPiYgIlDrsAPKFGhV0de8asVxReZq4jpDCozImaQ7JaYgrd588a+3T1FyFCpdmoBpzJrx2rVAzLkUqkwxhoCuKbQMJk7tSqYzRiVmcOTdha6GC7Jl8wu5Lg+7bqLAS9o1/KlQIFnMFW0fiHGyQ4JBAaWNW7TFU69kKr3szkOpENdiC2XwZh0ZyODaeR4UZ4WaifPAz/yueUtVDRX2xnfX/uef6n+2T7uf1R8aW8NiZRcznSwgmkqgPkLR19vES/a4+s5GDOjTD5YP/QZkr4pRudyZ90i80ExVJoLz9NhRvfxNCW3ejEkvh3GwZT5yZw0NHsuaqvshyyxWr5qFPjljUvkmBDLfIAU8Iw3NlPH1+0Uz/5igL0hCzxQKOzM5ibGkJpVrN1Q8lZ53gCDo/UE40sxWlntQfS6C94SVSzltm53K2qa7S2NmexpbBLuza3o+tg93oam8lAYojoJEUpnd8ag7PHjlj2xps3brFgjbMlbKsJRg+cVKdEZGJtLTYsgWtibm0Hl0tlpYKmMlmkc/nbWPe1kxr03xvA2Ae+EiSfPKseuSXv9pwnZa5qMLyJS8DqfNq3mQxni15mGaYKHgYznv87tYiyemD1kXN8LexJQ9nFj2cXABOM+garZHSbNQWki/NEE0XPfPEdz4PCxMFmJfNHOvtbNnDKH8b5zNk6id36UN81hQ/zzJ+xTfGe87y/HmGEYYzs0xTju8XjiOc6gcyu4F4DxPOurKKWrw+BMqvVMUyZuYXMTEzh+x8zi3OYgNWZwfkqSFT4+bnPo+eRhm0QFZrn16sYl5BB7+u0Ig6hSs8P4GW2RF4ZOFxdnD9fb1UWElfm2hiAzA1NYXjJ06aByMNSrQmw2hvdeRJdvqC6wSdKZc5E3Bn7e+Vwt0tL281REM1U86lii8V62ZX7+r31T2jiauDcl9r4ORiXhspa28YfS+zo8rOuzVQKrWLdP8rgCQqQ7k7sLsVe7anSJgC5pHvhWNDmJlddO6+N7j5XomLlD9+1FeNqM6T7BVLFfe7+iTNQIVlqB+DF4uj3jWA+pY9CGU6qKRW8fS5eVsLJZflfl3TrX70UnLlaEK/i5A1Kt4luHBSa28OsWc/ODRvynColX3mrttR79/OX3mdTCJVqs1q9dKw/FE+6QPzLRp3li3abFckisymmu5Eecte1Pbeh8COW0mqojg7mcNnD82QxOZto92xhTLJVB6Hx3IYmS2Zc4/x2SIePTmHTz+ntVMzmCHRVb1q4TPmWc7H5mZxnGE4l6dSWF0eOFg32LtJkSWBCgXRSbnMNJw5aO8yeZFMxKK2xmnLQKcRp039nSQkSVvDouyokWBlZxZwfmwaY1NZtLa14fbbD5guo9mGFSK5jGgkYoRG5OlaQJ5jc8wzDSl0dXbaBroyN2/i+kLEWd6yVyJI3dcIlJy6Eeahb+VgzstATaOKsshox0l0tGfTVyfreGTcw2MTHp6c4nHSw5fHPHx+2MMXR+WivM5zdXyF13yN1xycquPwnMgQCVURGFoEHp8C43F7ST3Ko+J7aKRua6Q+x+ODPCo8PFbHlxj3Fxm+MKJQx9d4/VPTHj7D5z14vo6ZxRraKfvb2tPo7ugFEoPkI/Jt4MvgS7/r+hEo/p9f1GaEc8jnC6gz8+vxNOqpdjZgbfDkalT/2ACofZPJg0wlvESKjVjMpdMP/oeNJk9CIGQEKpkdQmrqJAKVAhKpFAYGBtg4sWFuookNwNj4BA4dPozs7Jx5VRrojKGvI2qL+1n1iMYoIj/J0YOcCeiLVa8rhOqvH0MoWEeYBEr6Zp31VJ74ZNZkUL29EeruqxQ+OZKr4zhlIxFrsdF0M7XMyVyNPZqKx4pp7RJhbTj/Vag4JuNBPHBbBvfsyyAWD2NMziRODWNqdsHaeQemh39vCIlgX+VLsZS2KhVmmUCVymVLn5QF249QTgjY+wdIXurdg6jcch+C3QO2+ejx8TyOUcGWYu2TMhenq29S1MuMV/mjTLhwhQ+eY77rVtWZ8cUKTk/lMTTNOFlGgfZuKvj3oj6w0651BKqJlwcz1Nodl+OWb5pJbO2CRz3EEwnQCHqoBaW9D6B0+xsRYl4vsD4cHlvCqck8zmcLeI7k+MEjs/izr47gH5+ZwFGW90eenMAv/sNx/O7nz+ALJFDzlQCi7R2IDGzhscsed2pujsrZFOYpS9r0tpGKq8Ly26yQ2zBltC0RQyoasd80e6qBgC0D3dh90xb093YgmWzoVNRd+MdkWYMEx8+O4vTwOEW0jp3bt+GB++5Fb0+Pme75jiMk037d1Z5PqVTaFOn1hNqQxcUcpmdmrO5pXXlPd4+5MddvTVxfyHxSy2+W854HrX1TuTunIY68y8v2WiD5lGMHNms4NCtCBCNEz/Pz0zMeniCJ0r5OT5LUyIHEQll74WlmycPxBRIs/v6JIbchrpxMsPvCCyRixxmHZpFO8RqLl/c/y/gUx3GGowyaxTrJ3xW3iJOepRmuWcZ/kNc+M1PH/oyHd24N4rUDUXQn2F6U5xjI1uqy0lDdeelafOUEShntZ7Z1IgHMzucxMj5jIwoiUPIgFNA0Ojtv63JVKDwG1WmrULRYV+RJZnymdFlkjc8vnfDrBr2HOtHZadSmJ5ivFSQ0A9Xb29yroIkNw/jEBA4fPobp7ByibKFkRrWpJ2YmRdZnWk1zMwDyxuZmoPw6tkboHtXdFfVSI+9yUBBmvKrbhXLdZjhcHReu5EFNXA0axUSos3Pr3VqTEXRkojYLKTtvbaZrppZ2ISXiCtpZ3aGgEckoiflNg3Hs2pRAWypsG9FqFio75xwySF40knkhbRsNR2hUF6Qoat8qEahiib0qf7CNa+U+XH0TE2z8Mt0Br59kprXdZpfkalzur8fmipgvsKPVfVI6LWb3njLjE3+SY2n33u6pLng2O6d8OZct4yvs6U+TkC3VSOg6+visbUBHP7VX9i8uSmL5QxMvCeaTMtyC8oz9t0bQ5ZlPHg01kMu8ryXaUO/ZhuD2WxHu3cxrqXiNLuLTz07jQ4+O4q8fH8UXj2Xx4cfH8QsfPY7/+aVhvDCaszV++VoIlW13wHvg2xH4pu9GeM9dpkidn5/F4VnqP9QRQtIbLChJfoLWjuU7mT4NOkuB1R5THQ0CJchzpMiRLfaPOeJvWCkyoaCZ+J0emsDo+Cwi1Lv6evuwZdMWpJLMG3UaF80uOGkWgZJrcZvFWmcsLC5ghgSqWCqas4Luri5kmhvobgjUrl0gria0Ggci8XEyd0EQ1w7dxiqHqKqhRHTFUWjhUSZ6bxoI4Cf2BfF9u4N4fX8Qb90UxL/ZFsTbedSaJa2X+h4GrZ36Vn5/+2Z3Xt/fw/M/oHVQjbVQ38843sXz9/UEbD8ouTOXi/MFHkXQ9rQF8J5dIfzSgRa8e4eHRJ1sa+E8MH+cFWqGqbJUW/peCo2adgVQjgjK9MbHqew8TrGCyqY8oAWVbV02A2ULy9UAuMusAbMOStPqtmDXb2huwMCkqXEpLy6iOD+PGhvHeCKB/v4BVvbmDFQTG4OpqWnb/2lubsFmGTb3skPsjFi11MJ41+FKhANUnt0MlMR5uY28QvjV3UzERKDYMUtZl1IuAnWljWwTVw+/yVIZ+COFmVQLOtuitpZDHsYKpToq6kl4pV17RXBP8upubVV7OoRNvVFs70+hLdmCQqGMc2PTODU8gaVSiXpk40lKFwVow4L9cwmxFLFf0qxcPl9EuWHCZ9735PlOSjcVSrsnEkc93cnM7DZT9Dr7LJEoOZQYkwE+rzEHLY0g2F5QppS6vL4AlwLXfXo4NEal/blJnBmfM/JW3/cAagxeXIokLxIJsDjc12ZYQ1gJzShqn6hYAgGZZ7LsVaaVfd8Ab8etJqNnJxfxlVNzOESidG66gCGGo8PzOHhiHGeHp1CiDqANZmuUg8p9b0f99e9E+JZ7EOke4AMCGMst4uTCPAlW1eTArQVtlLivL10lVK2jJErd1EEysZjpUksk/znzwlflFQ1ZuRRsrzVLdX50CvOLJfT09LhlCCQs2t/J1Y8LsLVPJGhRBjPvuwZYmF8wE/RSsWSmgh2dHUbWmrj+UPm7GcgLUuDOaSN+d07t41rEWLc1VBGrjiIyLUHPjlrbpKPOU41ATxzojKlPCqA3HjCPfXImsScTwO083tYhJxTOa1+SlEHe9HZT/d6cBPp57+ak+13e/Xaw6dzK73JTnqDcKz558JNz4jaek9e/79kZwk/cEkIv4zhbqOGpyTzOZnNkWXmmSLNPq8PV1Qw/N9Vp8P/E9DxODo0hRwIVlP14W49byKmRGJWBXc+Kyu+aebLZJ3+05EYFG6VAuYBqgaFI6kokUknbeC4kX75NNLEB0Mjd8MgIldUlJKLsUNtb0N4aNkVAepug6ibFTg4FXB+oSqhw9fAXWItAqZEUgZIyamg0C01sHNTpSYHLpMLoYk+isqqSOJXKniNQ6yAGFgWFTFxD5qN339KOnZtS1vGePDeB548PYSFfMAXsaujaNQGTo/ohk7z8UhEV7f/E7tCLpVCX9zb2S7ZfofX+JFYaEGzvM4cSoXgceRKuYyRQI0agBM+8WNmsE29RHXT6SMOckn/MbI+nVCcLlTrOzpRw8Mw8vnpqFlP5KsIdPajf/o2o7blfLtTYmTNNy+W0/KGJ1WJZ5FwZkinY7CJYxpoXlPff8tZbULvpAIID2zCPKEamF1GkPKjstUlnMdaK2sAOYNcdCO5/jZVP9Y43onr7G1DbfRcC3YMIJdLmMCVbKmI4l8OSyu2i8uKz16H4FIVoTgtls5Npb6WM6FyJxGipUEKJMkkh5EV6X7vlAvj+cpgiBxKytL5p5w4MDPYjLMcSkm93kd2q+itSJa9712rtk56RnZvD+PgkiiR/ImpdXSRQrWkm59LEN3GtofJwgV8a2a/vvlmfysScAqmx/zrhemnUebmMkNXtVL2A+UZwn030TPa0qa3M8R4c9vDcjGcOJtS0aoNdNpOYLABH5tw6qiNzHs7k5DCC5GcROD4PHGU4zN9lznd41n0+OA0MkRPtJAl786Yg3rE5iO/YGsS3M3wLP+9qC+AhXvOXZ7Uuqm4OKmyrJfGVVYJ8EMONz1cG5YCRoACmswsYGp5CYamAsBY4avPcdAd/US5pNE+Fws9KZJQNmTa+8xrk6kYLlma+WjGHcG6Gxzxa2AGm5SkmnTaPMU00sRHIZrPOc9ESWxA2TfFYkJ1dmMeQq2uEGjy5L9dyDr+RWk+IkIVDGnnnFzawpVLN3OjamholQQ9tYmPArGf/wzIngUqGSKDCtg5O5hjas0sESv9cOdkda4JkyQ8iahWSsh4S+G+6pw237UpZnOdHszhxZtxmd2RKKHFwQZ83KDC9ZkzIz/oiQlOtVpErlM28Sae9eBIeFeKAbP+lOPAerYOSilnv6EW1fzsCsTgKxTIJUBFTsg3hr/NLNQxnS8jmy0aOaurndDcfp9lANyusZzpFRN7f/uGZGXzt5JztK1Tp6Edt+62ob9tvJE0EDl7VolDKLfXK8GZYe9AfI8P8GEu4PaK0Nopfa+EovC17EHzNtyG0Y5/NvLDA4WkPgI5u1Pfdj8q3/TiKP/rbWPrFD6L4M3+Eyjt/CugaNOUyH21HLd5qszVyaT5D3SdXKpOkrBi5d4d1gaIKU7ZS1JviPEqetX5F5rK2CTRJ0kVasGCiSMWV180t5KgfhrFj+3b0dPP9eK3NlK6A2gbNCMnLsPaQulaYnprB8PAIyV/BNumVJ8DWpgnfBkEy05DXxl/JhdpHtV9qw8NUJjRpoHZyNQjxOs0umfUnQ43SWqHcVnms8qjvLWwL6zweXwjgyxMBfHYE+PR54JPngI8PefgYyc1Hz3j4CMPfnwU+PxbA09kA/mU8YNc8OKpz7p6PDwH/wPBRXvcxHvX7YRKr3W1BfN+uEH7tzhD+2/0h/PyBMJIt7v73HwM+xWdqSUJHdJUv1gBza1it9Hjj+9qwnN/8w0roMaPleW98atY23JLmVs9o8WablYhGdJQ860zFYjWlbgt1ddYV3I0FpSuAULWEllIOwQpJITM5097OSp5hsqU5NtHE9UUun8PZs2cxM5OldAYQYQMUjYSQSoSRIIHS+kKNGKlOmftd/m51zu52Mn1VaFRV6XeagA0G2QHzeWX2274FiSkMloYmri9cufsfNe/TKrMH6ouylJaTJS1L0iyJ5MCVkz6vDepAlyWJccn0Q/KnPcg29yUQozzOLuRxfjxrjoU08i3+sJaRvWsFe2X7ozpBUiklWKP3VD7NY57WP5FA2bSaXc1zviyn2hHo6EMwEjWPkxPzRdv8Npuv4ZPPTuH//dwQPnNohsSqQMWjhpjsVFgHv3p6Hn/xtVGcni5YndSmuU+eW8TfHRzBU6cnrT/07ngTKm/4dyRpA8pQS58FYjnNTVwZNEjrpJUfmdfSO1jOgUgcQWZsNdWB3K57sPSad6H8LT+G8rf/B5S+82dQ/K6fR+WN7zYPjJ50Gc1MptvhJanTMB5NuC8GoqgzrmRaszVh88A3WSxgqli0dlF1cD0ZlEkk4w1XSXJYn2JaB8XXK1UqRqBqIlCXA2Vb92rwZGxiCk8+8zTOsB+Rgiyvd+b5zmWRpTkajdrGuddyBkqeZM+dP28D7o5AdVK3aprwbRwullN9s2CTH41ZqDW04e0kJLtag7gr5eH2BNCXDCKTCKEtHkI7Q0fj6IdubYuRDplFzZKIltpgKhl5L4RywF3Tw/t1X3cmjP6uMLb1MfSE0cvvXakwOuSNWIH9UW+aRCkWxnApiLFyAAmSJm3Oq013H54CPkyiFWN/+Jp0GfemstgazbmEN9rdl4c3rtx4xn25UvBhNY+Vt2p7QOXYGanDNAcRrR3mRlT9ko0ACaqo7M0DoqX6fKPCz8NKGV5xCfVyyTzrdIpAZRrv1EQT1xlL+SUz3ZudmzNilEy0mJlWPCpzOqcUunbQme1pFsqNUayPwPpNrFVjPk9HnbON6NgOSNFz1zQryEZC5aAiSMXDaEu3mBMRmy0ii9JItOFKGzFfCBpHkSON4LVTDrf1x0mk0iRUISNPp89P4vzYDJ9ZM9O1GwEXUkECRQUyTwWuLCcS/C635SJQUrTd+/Fqy0se49q2PkPdOQJPxKtcw8nJJTx8fBaPnJzD4bFFzBeqpmioLp6aXsJfPTaGP/rSefzNE+M4l9WMVRkffXICf39wFCfG5rEYoVK+/VZ4t74GtV13mbMDJso9c2Vo4irADFyZh1TGbI2ZiDLLqs7v1UQbqiRK1dtei9ptr0dtz32ob92Leu8Wkqduc4nuKhWD1Rv32bwNt0QRSiQRJDHT5snTJFAKciSyLPLrOQ1FiERFqUOl4nIcFCIxqlJVqRpxtwG0C0K+DMmlSF4ul8PhQ0fx2Qc/j4//4ydtOwzNNige7fkkMiMCdS0cR/hQWqamp3F+eNjM0PXM7q7u5gzURmKFiGp23s1AaV8zkSdZnTSI9uWE63LgZVp39M29AfzITuCnbgngZ28N4Kf3BeyzH/4Dw08z/BzP/8L+AH6Gn398TwA/uZe/M/xE47N+/6Xb+TuPb6gcReczn0LkkY9g89F/xvemjuPnt4/j57b5YQy/etMYfnbbKN6aGcWO0DRCtQITlQeKs9gWmsSbW0fxY33n8J7u89gRmUUoUHTpXu37kTuxfnt/1/hyBdCDmKHsTIrFsu3objaT+kkESh1RTKZuvI6FoH9agGu7g6uDsoaIWN+2ZZ3AtPG/iFMtn0e1XKbCGEZnRxvamna6TWwQZO4wOjaBuflFaL1Te2sEXW0Rc+hgUFXjH/WhIjjycONEVZXMD1cPjaSLoEkpVvTW2JJA+Sb4TWwgmP9uFpL6eIxKViJCxSlo5eKIrgiUfme40mbMRb8CMuf0sGMgjtfe3o6tfQkUS1UcOjmMI6dGTMHTbOhGw0mre219lumTc2NesfpkJl5aJ2MEqpFHlk+sU/LgRkXazPv4TzNv2i/oMy9MYXi2YKOfm9tjyMRbMLpQxmcOTeMPHhrC35MwPXV+kWEBDx2dwQcfOY/PHZpCLdiCll0HUH3gW1DfsZ/kjMqjPbdBcJtYJ/jlqIMrS9sjSp75bB02S7NWdevc0m2opzL2u83ZqDxULrzOvmu0YKVcMNTDEVQiKTuKNGWLRQv6vKwn6NL1BKPVprna+0kDuzXWa9Ux1W1Lni7woe9smBOxCG7bswV7dvRTZ6vgiScO4kN//Tf4588+iBcOHbYZIbXjqXTqmi9R0IDK3NwcpvnMWqnkCFR30wvfhsEGWFfIDCFZUDnpqDoj81Z5evRFejXQJPwtbcA7NgXwAzuAH9kFvE9hN/BDjaDP/vf38rcfvhkkUMCP8fijKz7rGsWh490Lj8P7wh9i8u9+C/j8H+Ct5S/jvd1H8b7+E/ihwZN4H8NPbD6BH+Xx3Z0ncHf0LMLFUdTnR+EtDuFNidP4ycETeE/PCdyXHkEMS3rhRqpXB3GnIAZjD7N+nWyce3koo/3R7IYNiMdMlhvNMjuhulaIybueGqYQj4GQc+VqtbrRCWntk6YCdU6nBb/8bpSgzpT/vWIe9YUs6iSIYb5XR0cnMs3N3prYIGjn9tHRMXY+80ZeOjMRdJNAacRbHXajRrKKenZOirM6cVfNfOG+ekj8pQ/LZNDFKHMozUTXrBP3F8w3sUFgG61/kXAI8UjInEiIIIjgij/5ze6FD1cHxam4t/bH8IY7M9hGIiXHDKfOjuHU0Ljti6T9RNQPbFRYRuOjFAE5kdDmtUVZTUg5iFBxjJJEsX+iasyrlFm8gf+1P1Sg4fjIukHmbzZfwZkpbQTKd++MY2sHu2ISx79+bAwfPTiOczMFc/ev/P/Qo+P4r/90BsfH5lFjPF7/DtTu+iaUX/8um+lAtcRImYmKrBnWMfCPgq+3sOScJ2DqItqnUjNRbCs1q2NlrSuop9TldbGNQWadGviVEBj8eAgSqgr1nHysFRXGp7VPM4WiBe21JDXCYcU9VwmlQrKnGYEo67c0Ec0UlI1AUX6W07kC1F96ujL4ye9/O37+fd+O19+3D73dGXNG9JG//xh+9/f+AJ958PMYOn8e4ZYWc19+LVEoFFAkyZTOqDpmTiQ6O01Jb2IjcKnMOHmVDGsGSlDZ3Cjlo43K5/N5DI2N49iZIRw7ew4Tk1Ool0mE1I6WCwxFNvAMNX4vzQILpxHMkUiVpxCoLPA3npdNu7xZuIbC4l4NeMdJcadgIPBGGc3+mju9Cog0WdBn/mHt1UicRvLkJrOiDGdHYwSqQTKkvrnL2UjJ/lgehhq/ORJG6HAjBb0YG9zIwjTi02cRLMyjhZW8r68XnZ0d9i5NNHG9oY5ncnISCwuLJoMyz+pqazEFzQ1cm/DabzoXbdFO4sun1w0SfxE4zURZ/PyuhfKVitv/xhSUZhW5zrBWlv+lILLA+VHu66PRoM1Q6ld/BuqCMrg+0EJjBcninm1JDHTFEaZyNzOXw+jkLGZmc+beXHLpXDxf/7CsHyuLGJQOjbDm8iUqciIuVA5EbCJxkj05kdCL8ULepD5Ms7nkohaXsk9rA2wDSuZpIhK0AYx/emEKf/HVYTx+ehYTs0uol0oIlgrmAnt4ZBJD43MohOKo3/IASu/8KVTvfTsgczI9257XDOsavg6qBSo/NlIkTW5/KJKkzkHUuwbt6HUN8NhLYiVnE87l+dfDyYXiqQRbUNAMFIlUvV5rmPAVrT0MGr3RM9cZjFL7QcVJdmTKLeKkwQAdfRm/CDrJ6yKJGA7s3Ybv/Y7X4d7bdtlG0vPzOZw4dQYf+4dP4L//9u/gV//Tr+P3/uAD+OLDXzInD6oj6408ld9CiSSTlUyDEvL4d61JWxOrhROe5Rkop1iQPF2ZF75rgQTlWJZgMjMtkIRPzy6aybgT/stBSoneww8vdt3qwBz4LXEnaxmCm976t4zuYftlzWAnxIZCrjQ1hSwTPk1lawRHI57qeJahjkd2tZqhahAUd94dbhy4xkYIL80iMjtCBpsngYqSQPWjq7PLdaJNNHGdUWLHPD09ZXbs6jjTybCtgdJsk7UdjSDpVIOntSlOVBsn1wtqjAJ1Mx9x+4TI5SkJVFW20+5RzRpynaGy99GQA3k5EomWOaegWULTh9a57W08zrz9tafDuHlrCnu3pRCNBKxzOzk0jvHpOV5DhckfPLvOWNlmq67YwB+VziJJjvouS5c20tV6F127rIm6+7TeRQMDgWrZRi/NS59mpXhPgYro2NQ8njg2jidOZTFTDqIyuAu1+96B2l3fjNre+1Da+w0o3PkWVL75+1B70/eguv/1VNY3uYxTpdGxifWFn6cXHX054DFIfYSE2YuTLCXanLlegkFegrXB/6XkabmMeG9DnrSfZTWW0miFjdbLfG/GJ1C+zPmPXCdIs1LbG9MAGZ+heq1tJNzgyEtDM1ca3LA1LXy/VCyCaKiOibERPHHwID7+yU/jzz/01/jjP/1feP8f/jH+6I//BB/56MfwpS8/glOnT5NwzbNqvNxTXhxV1rVF9l9yNqb3kLc/7f/U3BbmxoJk2ZbkNOQ4HKKewTLyRXojkUzE0d6eQTwWRV2zUQtLWFwqONkn7/h68JwlfGW4MrAPexSDkb/S5+XWIVCpfA8f/vIuzW1ETkGf3Xe/I9JoRp2dsxdkw6OZJmt8LiTYxvHUYLEg3MsoAh1vENiorYI+uxAo5hHMzaLODjPCjrK/r8+8xTQJVBMbgVK5hNnZLApLSzaCnoiH2Ji4WSY31X5BLsVrpDir5i3POKyX2IpAMZirdCNQjRkoduQ8uNH7Jq4/lO9skyUKKmrNErbIkQgFRMo/+8PGb/p1/dswKXDqv267KYU33NmJnvYYZhcKeP74OZwdmbLkBUX23fROI1wvsAdi2vTWUgDl7KikhfeNUVbzwifLCZEo64Qtoyyo76oEwii1JFCVR7beLaiTIGH7PtS334psZjNGgh3IxrpR7NwCb8d+ePe8FaV3vBeVb/1h1HisfduPoPYdP4HKd/4Uqne/jc+Rwwh1mHyO1d0mrgkuzVp9X9ZjVuS99elsy3Se9cRdtzLo98bnxkeDBoTjKXKxKKOq235QCm4NlLt83cG4rW7L7JT/NHilmVBzEPNismTCH8TE1By+8uQRHB8aszj62+LY1ZvG7oE2DHYkEUENp08exyf+8RP4nd9/P37tP/8X/Npv/Cb++//4XXz4b/4OD37uC3j88YM4fcZ5g11iX1QlKVotyuUycrm8DQYq7ZlMq4VlstnEDQGJkekU/G8EqqXFZnwuFv6NQYzEKZ2irIZbKPc1LOSWKIdFV9euoRwx/uFApfqdDcu9FQRq+7eOs9F4Oy94GbfmSqIlswGqZmw0NHVtQYoVFaqA2QxLdWuAL2WLbzUFaBVZ59xPF0W3EViZFoPSp8BOtbQEL7fAYxlRksL+fhGo5gxUExuDSqXiRu9IpIxARcMW1BGqg5dUSjRFqBRMjK+JrKp2U3dgnXYLS11ddw3uRlfoJnxory7tlRkOUuGSXMhkxkqqUUbrXFTaa0rkaNfWBO7e14qOTBTzi0UcPTWMkfEZPjvAdLhu50IqVqTnGsI9xT1Hg35LxYo5j2ANcXWE6fIizlHEskmd/qhPY+co2dZ+TcW3/AAKP/AbKH7vf0Lxu38RxXf9LCrf9X+g8u5fQvk9v4ySju/8GVTv/CZ4yQwqA7tRuOPNKN/xRtR23uocF2gWy+K99u/dxDpCjZ7CcjvHoPJMtiPQEjMCM1coYlbmaWJhEivdt87FrDhNqWUjL9Gtew3vey/5HP1Yw9TsAp45ch7nx7JUiIPY0hnHXVsy+KY9nXjH/h68ZV8Pbt/age62lCmqWpoxNjaBR77yVfz++/8IP/1zv4Dv/f4fxA+978fw67/xf+Pjn/gkjh87YRvirgZa9yQCpRko9WGZdKt532uuK99ASKBMUC8cvZUmfJI1kqcQg+Rto9HCOhdLaNYybJ5ltRVFQRtJq0ldfpH1BWvPcCDgvdm4UgMXSWxwy1tfCFQqd7CTOdg49fVYmdGCn9msvOpgzLpeHZGIkl8hVG/53Qu18LzONSLReb/C+/FuRLgISpCVAj8GUdOmePk86tUqorEYenp7kCLzbRKoJjYCWixsI37shMLsfGJR7QXiOlEph5JeyaYIVYNO2X12XFnf1gOMUp24gv7JgYzW2Ggm6oZoZZvQWJaRqMYkIctGzkbWVwxWQpZoQRL5vs4W7NoSR393HJFIELOLSxifmbPN1otsU7UiyxcRXxdVH3Itg5N/PZeySqWgUCqZ8yOZqGhzUa3PDYRjDDxa4nhf45/+m5S3kFx1bYLXuxVeWye8dBu81nbUuzfbjFR94CZ4PZt5vsM5TOJzPDFXEjNQwQ74a2oUfTO88oKPhnwYCZan4bZuBOIJk6ucBrnYPpf12zVEgHIbJGHTUeJtrsypTErMv6791Xclt1TF5MwCTp4dRZZEKkoCpb1yUgyxSBjpeBgDmSgObEoboXrjzZ24e2sGg1pniyoWF7XXZxZnhkfx5LPP4VP/9Bn8zu9/AD//y7+KH/7xn8Rv/OZv4WMkVEeOHTfT2MvBzUDlUCLJFNIkT60kURtl2tuEcEHA/b/S5zW747zwsR8Jhyz4V2wkQuQSLWxftSl5jfVsiQSqWGRb7qR/3cF4HyU3uicw+LajjVOGr5NYsavAYPQBfvxBJmVV3vmUaOWxRvVUkZeHv4nlOSgRKjmXWCZV1+ZF1w9MX71mBEpBG8ol0ynbXK6JJjYKNcqkFFCZHWn0Ts4BpKBqvaFfpdRX6jcdVf/cXNH6w8V6IXY9X6YkN3zVfjWgUQYUg8bMk/su8iR+e83QiFtrobrawrj95lbs3a42s25rhE6eG8PsfN6R7kuVvOsAqxMMUgpcpyvPd+y8ZHIu9+U6Wrd4IW3OHFXfGdR/yQRd/Znu0+7RCjwvwqR1MPabbNntNx6rFTfjVOd3dZR+JjXxyoYaOoZ6MoOaCHWylSXroaI2muWuIK98wrUQdSNQVRIopkH/1Ccs7wN1Kahoaubn7PAUTp+fwOxcjuJbQyrqvHRqwM3F0qi7qRZs70pgb38K+0mmDmzO4I5t7bhrewdu29qOnb1ptFHcC/PTOHr4BTz00EO2TurP//Kv8ME/+wv8zz/5X/iTP/2gzU597dHHcOrUaSwsLFhSCsUCstkZGwiUV7e2TMaZ8Pm6YRM3BDQDVadMaYBJ0FpnrZvbgGb76yBZ0eyTmaYzfTLF1gCCYR3TxzcXB/pBcqLXrZx58nFZiZV9X2DTW/88uOmtu6iZvY6R/C6r1qOsl2ethll+NjoUVTo1IqrEVnEVGG3DTENf7X1UOS5a+9QIF6LZ+GBQYphWCk+gVobHjk/vJa8fqVSiWcmb2FCosTA7dzVqFFVzVa41Lq6W6QqrYhJTX2nWuWXxXke4OBW3zTu77zdC69rEMnxZkFt5v8SW29xrBcYtN7OSzTv3pHDXnjRiJPrT2RyVtynMLSzZaLMTFcmrI1PXIyhxIm8a7NNARLlCcqNsIfmpxZOoU6FzO+8LvMcyygXzLKnTIk4WeLYR3HeSJSnM+uxDv6muikipj1RUdn0z/OsILNNEK2o9m1GX8wmTnTo0D1SqrNxz7RrBdC6CciWZllfIy4L1TbOtx08P4wwJlGbKZPptM09hKcaMQrKp1DPOcs0F9SHtiRbs7kvj3h0deOPeTrx+dwfu3NKKm/tasaW7FQNdGXS1pW1B/+TUFB764sN4/wf+EP/nr/xH/Mp//HX83u+/H5/7whdw9uyQzT7JfflMNotCoWgEKp1KIZ1MWr1sYmOgrLew4rv03ppIlN+e8aTtlXcDQOtoQ9R7/IFjyb6zfOGPV5FExjDMGn2Q4f9jrG8ODEb2igv5a54uBvD/AxTGM5EJR09c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2" descr="data:image/png;base64,%20iVBORw0KGgoAAAANSUhEUgAAA1AAAAHnCAYAAAC2S7zVAAAAAXNSR0IArs4c6QAAAARnQU1BAACxjwv8YQUAAAAJcEhZcwAADsMAAA7DAcdvqGQAAP+lSURBVHhe7P11lF1ZkuYLmjOjJJeLmVkKQSgkRSiYIyOzsjCLoau64NWaNbBmvTX035t586ZfV7/u19XFXFmJwQoORSjEzAwuySVnZrjz/Wyfc/26h4siI7MLrknbD9xz9tlo275ttm1n2D0ocePd1YlE4huWkbFFVxMtYdUZGRkTo5/TlKY0pSlNaUpTmtL0pQlRLBLHEtExI8FFdB79nvwt+ecOFL8bvZeRyc0Hp+QnonhGpQ2Kj+OQf57vxpFEcSTTdr+kdzyK+P0HJd5PjeNupHSNSprSH79yX++PIS8DTvgz9t0HKYOvgvT9OC0c/fM6+UkmY9T37/Bh6iozSted0ubxRPSFZ+IXUx+CdJ2Vb5ZbrFCu8wLdi5/NVHISjToh3FbYJZzzPYWjOr8jjf1CkhI3d3wtMWz/D0WwOrqVpjSlKU1pSlOa0pSmr5JcCLyjOKafot/8Of3xy7s8P4qi55KPE8n9vusfFMXPx8f4/l0o+ZmUb/lr9/vtiPzxsen4EjQ2LeORf2acb93Pu+PRqDKI443pS8T3lVKUnrht/TgpWa738a1keY2lKL1xXMk4U8iBMqA3O4ClrDyzbAWOmYTc6DxHz2RFLxHH+OkSqDoqDPT/UvhhdGsUfeGtxM2PJyYS/d/RD49Ft9KUpjSlKU1pSlOa0vRV0xgZ8IsUi2njPDhWgksKlfyQ+qPu+eU9PzaaRmm8oDHv3zM6vRh/d9SzyQjvkx4w3V+g+P3ou/cTXWoSef5Bk5z6gn+PP3Hgtzj8pMkTIxrW53+M3/eox8av6/ibqT+Nl47kLU7ii+jcQZIAUKaCAyEC2s74vgASQAkQlR0BKcCTP/PgJCD1gUDUNxVao1tOySRCiZs7FicSGW/o5vzoVprSlKY0pSlNaUpTmn5cFMu0YymW0O70+2gRTjRWQI8p9f6DUPR88rWUhKSc3pGSgnH08P2889+TxgLG2FQxTneyHO6Xohf8/TiSsZE9cKQ/Io1Nx4+PQrYT0THDj2655/f0LzLjCweu/dLJ3/L6CGEYkARwysoSRgIYFQgTFQorFeq6QCFPeCpHR4XMCCilxDfm4oFJaT2reF8ViDob3RqpuUTLx+WJoeEDGcMZ8z0XyeC/jjmmKU1pSlOa0pSmNKXpJ05JOWw8gSxVIP8KhHOPYpzv3CsNX8GnkzTeJ74M3StN/h39GasRib//ZfM0bvq/ygIaS6lx8/FxExDoyyTD39EfjpSVh5RzPtc/YD29/dbbN2B9Chw7u3utraPbOrr6rKunz7q7+8Mz/YQB6+8f1Gs6Dg7a0OCwDQ0NCzhl2JDiI2RkZlt2do7l5+VbYX6BFebkW2lJiVVNnGSTq6qsunqyTZww0UqKS5QMATZHZCHv/CWJqWcjx+HoGF+PT4rvYmZOzsMZpaWslRp5+i//6H98o6y46MXy0kKrKC1SogqsqDDPCvJzLS8n23Jzc8x0tCxUZHohFWBx5PtxYv0YTj3cke7wY5yq5M8pz1E5aUpTmtKUpjSlKU3/pmmsDHUn+egLQtVXTMT7r0U2+xeYl1HVOjbt47WRcdqBy9a6H4MgLpPnCjh24Mirg0M2FIGj7t4+AaM+a+/ssZa2boVOa23vsi7dBzj1CRR5EDDiusfvhXM/DgzagAATsCEzM9OyM7MsN1uYQ0CpUECprKjIQ2mhQlGhFRcUWH4uuERAyp/JE1bRfT1DKCwssLzcPE8/ceqQkttESukEjdjYs/ugT7JXrdrOiT+9ZcuWF/Pzct4AOE2qKLVJE0qssrzIykuUqMJ8B1GEQsCUgFRurjIHqMpRRnWeo8wSsgWusrMVdMzIwg4RsBXlggTGaUwFWH4//iGiOA/J2ym/E1+a0pSmNKUpTWlKU5rSlKZRYvIdyeVnhViM9iPX0Q1k8aFhGxSgGRgcVhgKGqEYBAnwBNDUb10CTWiUOrp6BJi6ram1y+qb262+qc2aWjpsQMAoRBdM9bDGAxzlAY7ADzrmC08AhAgFAkKF+QJDAk1FgKKCfCsRIJpYUmITSkv9WCagVKRnsoUvMjMyHXBFCbfE8LCH4eh7P04atoxv5m/f/l0vtce2bj2jzy3mkx7IrAI/ogbLEPLkmCVgVJiXY6XFBTYBoFVZYhMri21CWbFVlBb7/eIiMq1joQqjQBkVoFJsios4UuotrrDo/l0p9fe4YO75UprSlKY0pSlNaUpTmtL0r5eQsaGkd3kXmkdkZG7HWpYYXMSidPzKsIBT38CQdXb1ChB1WmtHAEYNzW1WJ1BU19BudY3t1tjS7iAKo7NhQAtYIY7EdSYu7ft9/5au0RhVlpZYhQBReQFWbgJFZaU2ubxCodyqysqsVOAIIJUN3iAqgSPHCXF6PRBnlDMdwy8R8SgJ4fd4LduPjy7mbnt0QcZf/U//05ae3p7PGltbrLWzy9q6uq21WwXX3W3tuu7r79ezWCGGDOVkZzl6zMnKFqDKchyDxikHzZN+y9Iz3Oc8NyfTNVgVZSo4TAPLCq28LGi2ygS2AFwlxYUOuHL0nGUrMj7kNaPgBacTjlEhqsa8gNKUpjSlKU1pSlOa0pSmf7MUYwWEcc7dQ11k/cW176kkobln0MFRC+CovctN7RpbO62hpcMamzqsuaVTMn+3r0UalJw9ODjkpnX9aKIErNAo9WNuNzTovxN5noARJnUAo8piQolVV1ZauQDS0YuX7Pjly44Pls+aaT+zdavNqa729U2OEVJCTmbADiSVeB0Qkn4okv39r8796D/pLAZK4ZGfLGUMb8248dZb/6F/sP8PO3u6raevP4QBjqjq+qyb0Ntr3f191tHTYzcbm6xOYAv7xixlurSo2IaGh6xDgIvnUPENJyhc6i3D106hiisqyHWNFOuqinREk4VZYH5eMA8s4Mgz+ajxeDYKfh7uFXDUveR6rLhhJNEmpagQgy8veI7RT0kadXFvih/3z/An5f3kaXR/vGfSlKY0pSlNaUpTmtL0b5dcVk0RKEdURmPIBclwcCCUGqL7TjoBVLhJXa+vRcKszo9dhB7rEGjq0L3unv4QkOd7ghMHfmvXM+0dvbrulczf7yZ3KEvQBiF7F+flW4lAUmlhgZV4COuQSvIl10cB8zvM7liPVF5c7AqU7+763N7ct98KJK8/vHiR/bvnnrOqqdPMenuiItAfpX2Y9HuI7iX/iuKTZH5F3IvLIPlgoKD78hNRHGf0WHQ+zmv+VgTN7pv0/P+aMfT5rj3CIZscsQb4p9iiI9dCnJ0CR50CUg1tbfbpyZN24NwFgahWV8E9vHSpL/Zq0DUgqksgq39wwG0nB4ai4PaUINn4OthVDup8SIECBGwBpkoK810zVVaCdw2OhSEUF/p1qY7FRQCpPFVwtttUUlkhxGuwhGhBttwT+s3SPS82z5cKiQPnqeUVlzSUeg6lXsZlw83k/ZR7UOozaUpTmtKUpjSlKU1p+tdFo2TD6AjFk/qpACnVrCw+RVb0ZzjqED/O0dfyoAliLZJk6IHhIENH8rRrhfQbSgscOAStUpc1t3WG0ErosiYd2zqQy8OapCzJ9cGSLMfXIeVJfo8dxbl1GfeycqxYYAl5u0KAyU3vBIwqSkqsorjEJiiUFxVaDsoMydojSCUcu4UF/vTd9xxEYZoHgPqlJ56wGVOm2KAAXJzNuBhSiyZJ8UMxeRGlFpKIU+47dgmRBEwx7JiCdVJhuVD4jfT5vzEJiE3++O1+SXHszej/dOcVnc8Ot8ZQSuXn5OSqwgbszf377cOjx+x6Q4MtnznTfv+Vl616cpUNCL3SGEh8lwqoo1uoVmAKrRXAqk2htUuV261K1rGlo1PoN2itaAxkGHtK3BYORXaVIXc6Kh0hexm+QAxVH84riiKwlQRcqlDAVkVZkVUqVPjarCL9nufPozak8bCWi3MKOHxjLN1PIcbv3eXZ8aJOU5rSlKY0pSlNaUrTv1yKpfAkWAqH0XQfcqL/xnMZbhqHDD0kmbhfAAlLsBacMzS1W0Mz6486AjASUGJ9UrNAE+AJpcToT3ChoGgBEVmEpGIh2zVJ7pghClWlZX5dXiK5GaBUWOQaqEyAydgsjPrOCAVxGhl92Jo6OuxvPvrYNVDE9/CSxfat7dtt+uTJNtDXF164F0XfjWFIwj/AbdZchZsj93BzLjCpcmMZEp4B3TFFLooW5Vt5ZtkRj3t1JessWMvZcHT9YHQVAHWH4hDF31CCs3NzbXBg0H64Z699cOSo1TW32Mo5s+33Xn7JJlVVWaJPACqiGAT5EQSt82EaxTAaKF0rDAwHFI0Lwx4Bs+5+zAaDuWAnAEyArE3gC9DV0tlhbe0d1ilQ5v7hiVvxxovUHFGzDsvRsworLjAPIO2sYAqYnxeZCQZzwZKi/LAeS6FcQAuwxXqs/HyQucCW4szQUSdqhWixRFRcHATmQmOKrqPT6E+y/NKUpjSlKU1pSlOa0vQvmJDzIqE9SYh78T0OnMfBAQg3RZJ7TfIra4tw4Y2JHQAIUNTU2uFAqa2rx9cp4eHOg+RgZGTWHoU9ktA8hSMOH4aUHrQy2ZJPXXOUm+MmdoCiSYSSEsm4JcH9d+zhLj/fvd+5vJwJqIpkZcCVB4Et1iNFWp2gzIhF2xHtTXw/JnceoVeQ0bFQ+/uPd9o7hw5ZRREAapH94uOPPxiAghQf6eEEJxfETSBp3EeLxrKj642Ndub6dTt25YrVNTVbt7ADwDE/L89Ki4usurLC5lZPscUzptucKdWe5+CtLwJQ0Ojs3BfdF4Ai5hwBqP7+Afv+57vt/SNHXIO0as4c++3nn7PJVZNsQKAnJirU2w8ReKGG6xBfBEQoAb4MGFLoHwoFg2kf/uJ79K0egaouAbNONSIKhPVYIEwaFM+EzbdYp9Xvv3XpiPYLk0PAGM+AzAFbfBqgFZxb0NCyHUjhLRBHF0UCU8W+VivsfZWfl6NGFhokwddqCXT5+i3AWEGOjmqIOo9dt2cCtKhsr3BIGaSRkU8/Rud+nyOn8Uma0pSmNKUpTWlKU5r+WZDLrPrjR4hzBeTXeFKdiXQJ9wnADUK+5M4u1iSx9kghACLJsLrnvgV6w95JXd397gK8rbPHnTdwzrqkHv2OlztkVwR8fA2gTUEOBfzgytvXIhUU+FokX4OEjCoZncA1ZnMe9LsrDvgNkz0FNqL19MdyqCsCMF4LCgm+yW0XTaPHPNyDXM5XvACa2qYm+/ann9l7h4/4Hk7BhO9xN+FLxQp3IwAcy3xwbndT8V2+dcua2tvdsR3atDzJ5Pk5uY4DbgpA1dTV2Y2GRutSWQwp7wnlK1N4IVe/l0rmrxKgnCUAt2jGDFs7f77N1rmvfPK8i+4jj2PpPgGURQCq3/5JhQKA6lAhrJk7137ruWdt8sSJ910oMSWj5usxwNJdjl4Rfslfv+EHHkarFexAwwZcfQNqhPp2W3ePtWAe2NlpLW1t1t4VNvLqBWjpORxiUNDBi8hQ8DDiR66ZFVBghkCFyQI61k2huQKZg9YBTqzBqiwvdhPB4FWwyNdmAaLyHHDFoEtoXhUGsAreRsK6LDRaNAq3zdSRfCY7YZJUIF+okfHupSlNaUpTmtKUpjSl6UuTy5kR+WnKNShCAccKaEAwTwPYBA91gKUh1wz1AI4kbwIecOLQ1BY0Sw1NbW5619LaKXDEpL9kVgXeHx5KuOsBJvXR/niIraZcm4RztXwrlFxZKLBQVFDo65Bw+T2JwL5IRYVhIl/P8A7vB5kykhkBB5G1VsqtSJwMf0N+4/PUe9Fh7E93IORZ5FosyK7XN9p3du2yD48edY3YJgGoX33yyQcCUOSlravT9pw+a3vPnbMjV69ag66Hlb8Myes5qpNcydTD+m43daOyyq4ot6yZMyyzeooDw2HhgcGGBhtqbDBrbrKs/gGrFpD6+iOb7fHVq2yCypNyQ4kTKKXu74PuD0DpCQdQAiv/8MlOR5Vod9bNn2e//szTVhUDqHsU8APTqLzEkY9ULA3B7/Ofc/+JBkPZJRwQuTtGAaVgLohGq99dtDeoYJva2hXarDkCXGix0Fyh+QJs9QmkhXjVMHT0fgbw4aB/XNNWQfTBbJCQ6QCqrKTIJlSU2MSK4iiUWrlAl2uwUrwLotnKxEyQyPxjhIiCsaZ+U0i57TT2ehRF7zlxDnGdei/1mZh07Y/H76QpTWlKU5rSlKY0/TOgsSLLKEqVdaLz5AKa+MVxZBsX7DiGg59wD8soyYHdAj54tUOL1NbZ5Xsh3WpotVv1ARy1dnQ5gAqmdciaARwFTQ5H/sZJl/yoE7RKaIOweqooYg1/iVWWlFp1eblVV5QpVFh5UXG0hieAKszO3CmCpy81uZHCAUqeRMRHo3sja4nC0Q+6F93+kckBlEJHb49dq2+w7+363P0l4IUbAPXrTz9lM6dMHeVE4m4E5rheV2f/6fXX7PMLFy2ruNSyqidb9qRJNnTzpg3W1FimZPtEYZENVVVZ37x51rNkiQ2VV9iwytb3pFIdZggH5F67ZoWHD1vi6hXL7+6yVbNm2ealy2zbimU2ZeIEX56UbCIPQA8EoAYEQFgY9u6hww5QHlqwQKjy8QCgBEy+VAruRmMaw6jLlEYfNwzXXPnt8BvJCQ2YoxozYEqo1NdgYTLoGqwBNx3kGpAVZhaGdA/NVb+14/xCnaZdjaK+tV0No96BV3cfjYCPZ3gnG9T7mAi69gq7UswEVYn5eVkOqNzjiYJ3hjgIPfNb7AyDNVi+V5Y7vghmhZgTBtfuOZaVF7lvJ5PKR8iYQnw+kumR3x6IKDe9E4ovTWlKU5rSlKY0pem/LyVFmUhGcYqPsRVPdO3yi/5IHnNZyYNuMdsdXyMzoTXqYYlIcOfd1tFtTS2drjkitOoaMzv2RfIJ+L4B93iHlgkTu+5eXXNPMiSWUXwCGc9dektmw8QO87WJZWUKpW5Sh5fqT46fcLly5Zw5tmbuHFspYb5Iz2Yofb5kRDJefnaOZbPXKtqWaNI+hknx2qOk6ZlT6nkK6ZVsQBd5J0CSg1n/w9KWpLz4FVAMoHAed0XAh+U+Hx8/7uaDGxcttN989lmbNfXeAIp4yBuy9MXam/Yfv/td+7yh0bLWrLXhefMtMXmyJTo6zFpawnKZwgIbKiu3hMAm9ZrZ3maZktEN54B5uTZcWGI5jY2Wf+K4DQt05QlArZgpALVsqW1ftdKmCb8MOYC6Qxnehe4OoCDqTE/kKCEDAgp/+f4HtkMACq3LhoUL7Jcef8wmTZjwYwNQcaXof2hAnh7+8DmHRSHjKd/m2dDw0OzoBj8NB3fpUSweb4g0DtFzPKNKYPYA7ZU7tWANlgAVdphHL122YwqXbt+yBdOm2cq5c21YgAtAhTMM1m65Qwze0buuyeJ+BNbwZBjUhdHiPzUAQBJrsUrwJoi79qICKxZ4KtQ93x9LIT9PnSraO8vvcUwJmA7iadDdUSpkqyMKoYW8QeQrzl8cRt0Pl34SvZKmNKUpTWlKU5rS9N+VXD6J5DSXT+JzjnHgvkjyVaKfZRuYzCkIKPmaox72SlKQbIaDBrRGYT+kYHbHGiQ82wVX4F3uSdrN7QSOIEzKgmc31hlhUic5LT+sQyrOzw/7IGFh5Psh5Srk+++Y3bmpne6xVue/vbNDsmSzPS7h/dHly229wIXl5LqDCYtATbw3EhRENP9zd1L+g6wcZGYHF6KOTuWnvcO9X/PbxBKBOaUHORIZFLPEr4Li7+Jx+0rdbfvB7r0OoDBN3Lhwof3OC8/bLMnM9wugKIPzN2/Yf/7e92230m7bt9vAgoU2VDnRywkzPkBThmTzrOYmy75923Ju3rTMxiazzk4vj4Tk4OH8QoHlXstsqLdEe7uVKz3PrFtnT6xeZfOnTPG6wUotKu4HonsDKEgJcRM+gaQ/e+9d23HwsBpKoW1cvMh+4dGtNqmyMnjW+BIJGI8owGRfUK4GBX7w4AdqDiCIJAVtD95H3D05xqQUmAoWl+g4m6DzUCrsFQWyx31jHG8yrckbI8TCMv+BBqEj39HL1tHRbocvXbL3Dh+2z06csm9secTXgKFmxeyvWQ2HdVhorFqEglvUaNvVCTvVeTsFsDp6utVRu3wGg4WGeFAhP9jWupkha7F07tfkNQJyoSMFRI7mqqykwCaUF1tlmUJ0LCsFeAmE4QyjMN/BGKpTTAvdwQXlpMARO9WgLeMYrn2GIi6L+PiF+tSNL9xLU5rSlKY0pSlNafoRyWWPFKGMU5c5dOJiUFiHxJqkUd6e/ZhwTRGACccMbQJDaJFa2jutqaXD6psVmghtfh9royBOBsHf16lLDuKIF+awbj3czxFwKilgLySFwkJ3zT2hrMTXIlWVldvE0jLdK/L3RueBdOsjSh/y3fnam/a/vfGm1dQ32hMCUI8sXWqr588VMMv1tGNNxZvDsVmVvx+d3oF43kGHjsjJyJIEzlmScqH2lp27cVPfbPDnFkydaktnzfQAGKT8vgpKBVCXBaDw2P3xseN+f4MA1O+/9KLNnj7dBnt67pol4kAupjzO3rhhf/za67YX0PX44zaEwqK01IYljyvhAjCDln3rtuUfPWK5Vy5ZtkBSttpGlvJFPI4kKH9kXMnOyOponH7qkc22ZdlS/91l8ChFyWK/T3ogAIWW6U/f3WHvHDosQb3ENi1ebD+79REBqIqvDECRodjBgv5bc0eH1TY3W2Nbu69dwhkEgIIGTYPFZnSKAFylCpUX0JI1d3TaqZprtvfsOXcgUVVeYQ8tmGeLp0+zwtx87ySArOiD/HeinCG+CyWv9Q/w1Sbwc/r6NXtXAOrDI8ft1Yc3CUA94zMNdGDSxTvMFsQIOtzjjogfRaSJhXatBOWptbPDwVaL0LHvkSWghS/7doLy0qc8e/cgYQo0DABQuOQYQNBIuQH7mDHJCq7aBa5ioFVZKgaAmSChpChy4V7oz2Xn5XlD84qM0jpyjP5El8n7aUpTmtKUpjSlKU1fllzmQqAZ54igw4kE6p6ePmtpw9QuuP4mxMCoQUfut3f0SLYGHCGDgV1cInNAAfjyiXhX9MST0jmRqV2pTZBMOaG0xGXGSZItJ+p8Aq7Aiwrd2YAkrUjO0tFlLVI2ckwlT7YfEdKD84nzN2/afxKAutHYZE+tWWNbJcRjxpeLfC2AlZSvYkq9jqNPuefyno4oEVh2ckuyMlouvNHhte6ywEVda4t1CrSQIMS2AZXD1uXL7VeeespmTJrkGiKI8vhRiLRQNg6gbo8AKOJdv3CB/Q8vv2xzZsy4N4BCPlcFsYfsqWvX7C/f2WEHB1SfTz5hg3Nm25DAa0KyamZnp+UfP255Z85YTk2NZei72Xm5NhlMUFHhGr9cN4XMtML8At8EGFfmC9A6Fea7pVackC+b9ftfA6XEAJL+7L33BSCOWKkysXHRIvtpIbmJSux9+XYf3b6SRBNwAKCKBCBdUqVfuFkr5Fxr9S2qfAGXvt4+9Z/BaP+ngFKZGUANOXnCBJuJe0LQrQp+1+nTdkGIG+cQuJUsLCywaXoGm9On1662mVVVjm5H0d0KUOlGfYujiTPXb9iOw4fsgyPH7OubN9m/ex4NlACUvuPZ05+4UYechXvRH370kFAHv6aGfqW+3uqURzp8ZYkADp5VCgutX9eYAOI6nrVYnQKvnSqbeGNiygTTwg60W3qO+51dPW4ySDnRaPkUYBEtFGutXP1Mo+I8TwHPLbrHrAm/402QRY2YD5YU5fnRz9XY2JW6mHu4fde9XMXjYMs1fxxD9rwgKUsqCe7Fkev4fiqNvXYae5OIx31QFP+mQBrSlKY0pSlNaUrTl6fkcJs6psY3U8bcUb+nUnSfg5/qj8sK8VG3YgdZEIeBQXfS0IHmqKPbQ6ufR9ftkntw861n3JMdSyIkD6FtwjU4LsJ7JSP19QftC4R8mJeb5y6/0RyV6YhsVV4sGUvyK5qk4Ao83+WiPAnbLIHgiDtwX4/k94KM5OmPi0GEjOWBf14knH2RkG0BbQCLkzXX7M92vGcNkk2ffWida6BWzp7l3woy6ehvjEt6BPkXhxI4PmPPpUPnz9uZazXWjpVTXr61S8btKSyyXqW7WzJxL+v69c5wXb1lHDlkaydU2te2brPVAm/IxsisI57ovhw5gFJgfRcA6gd799pHAlDUx/oF8+3/8OqrNvdOAIrmAOkHvFUDdm81tfiSme/t3GnHFe/gk0/Z4OzZNqx6pKyzb9dZoX4runTBirOybcXsmfboqlWuEcyTvO5eryOgC8BE1i3B1FIBciXKvcr6HvRgAErC+V+894G9d/iolRQX2oZFC+2bm+8TQMVxRRQu9Tf8d8H/WkO9qxrPCqQAgK6qEjpU+Ak1dEKmGnumCoGG7Bvz6psJgYdSnU9Sgc2ZXOUFe/TyFWvRvZyKSp+1yOgV+hYQWTJtqv3uSy/YmnnzvFKpcEfddyvEKN3uUlGI95QaKRqoj4R8vyHw+O+ee9byc/IcQCW7D++ME6cDK/0G2LnV1GRHLl/2vHYoXjysTFKjnid0vFSNbJY6QEFpSXhReaB8ugjKL7MJXWqkyf2v+gFReInpcZUtTi1wjBHMGINHwRAim2A9HzwNRvtkqbGSNtxpwkiw78VTYFEEltwkUAFnFwAo7rsHQdZdqT4ciAHKkiFy6Z7Hb9GaLGdAEdjSwY9x4SbrgGMUxlL8+yiKC1rB40tTmtKUpjSlKU1fmpLDbOqYGt/UPb/NNedx4NJ/iIZk/UFAFXBAxnA33wI67oCB8x7kj7DMwh0y9EiGYd+kToEl9kXycwX2SRKIam7r9Dgwu8Opgq9HkmxRKIDEmiOcNhBw+12gY75kjrAnUlijVCqhG7CEAF1aVOxrgNgjiY1lfb04wC6e8E1O/I5jRfQliElswMnN5iY7fPGyfVtCPzLgCxvW2+YlSyTvzfS8uAaKgrzLh0IxB3M9ZLzTAmSfnz5tB1iXj7VSdbUlKgWIlM/csjLLkUw5OGGi9ZWUWK/SYRcvWdEbr9l8vbtJYGPb8mW+nytxxsDzyxJxjAJQe/bah8eO+XKV9QsW2P/pG1+3uTNn3hNAAXxxyobp4X4Bw3f37rNzquMBAagBpRXtU1ZLq+VeumjZn++yqQKjD61YbttWrrCtAqRZqldFEOowJs4VXAMZKWG+CnpAADVgf/XBh/b+kaO+voZC+eaWRwKAklAePzs+6QePL0SKkRn9jQba2tVlV27V2duHDtiec+eso7vXhlTZmQJppspPVE+1werJNqTvZKnB04GGBwYtIbSd0dZq2bW1ln3zlg01N5p6pqFoTYB0ly11jxzZV69aT329zdf7f/DKy/bQwoUhDTREL9i7JBtSOumwmBMevXTJ87/r1OkRAKVOHJvw3Y3i9UZHBZx2HD5iBy9eEGhstEx1dNLC4rpJJaW2XI3smXVr7ZFlS/y7cbSUXGyexx/KL9zlEIETdQI0VjiyYB8sABcaKwLlTGCvLI5tCu4gAwCmcmO9Fh9jXVlGRphxAVwNE7Az1m/kkTrDhBAX7M64HFShrcpzJxjuTbC8yCp9vyw8ChY44AJkYVbI/ljBLWeWZfosARrIkWMAmsr0qDyCulKJSksp76gY0pSmNKUpTWlK05ckFBHxeJocfyOKxtwAKgLWCGZxIbiHYwnnvj+SAl7rAEYNLe3W2Nwemdl1WnNrp4BSrwMlliqgPZKAoZiRATT+Sw7wwV/CLgI1IMm1Qjm5LjugKSorKXazLDZIxTHCRB1x2AA4QtNULPkE+UkRhnQTPelOpj/kISm3+QIYvhkuvypyQCAZ6tyNG76s5K0DB7ycXtq0wR5etNgWTpvm+UkCKGicNPALshFyJHuf1jQ22Nt799rriq+notIy5863vkWLPI95Z89apuQ7NpTtmz/P+lk7VF5u2TU1Vvz9H9j09nZbvmCePb12jUCc5GTF+QWrrAeksQAKE74Pjh6VPDpgD82fb/+Xb/6UzbsTgEohlAmUxdErV2z3mTO26+gxu1xYZH1PBQAlQdJyJUPnnzxpQyeP28qiIvttyfUr587xd0kDGr+fBN0/gFKi2Qfq7z76xAuFxrxuwXz76S1bbOJ9rIGiL0DxI36tC7QoHxw5Yq+pIdxuarIeNaxhFdbArFnWs2qlDU4Woi4ssAQdIQYJUGj56r0gTYGTlhYr2r3b8i5fosVan5Bo18OPWI7AU+HePTZw86YtUgP6PRX0uoULPAoqnM4TLxyLDqMoLgJmKRpaW4X2z7ha8oiQPODxN597xhfigd7jfngnoiMR4Vv79tufv/+BNajBDk2caH0AOuUjT+Wa0djoTOKp1avsufVrbc7kKVaKn/sYoOn9OE3JsoiIy1AsEWPgn5+PzKSEyRXiCiaHbEB8ua7eAeFH+j6Mav60qTajutpnc1A1NyrfOMXAkw2zHu72PTrCNGmwfDtLfzIzw0JMN8l0RohmK9MZBIALM0G0U+yDBfgqLym0yooSm1BRZBMEuirKi62kqMC1WGxkjPbKbVVdg6WPkOiQuSh4hnQi4jduRpdpSlOa0pSmNKXpfokx1gdSHTWQxjIXAZAkQBTM5wZda4R5XX1Tu2S3Nt8fqaWt0zVHmNphVtelZwBRAIakswfi0TnLLZBJkB+QjVhjxCJ/5AOkE5YxtHV2uInZC+vX27ypUyU35AsY5ek5zOow08oKE69RSK5NQvYg2SEnIl2HQxARIpnB/0YPJR0I8Ht0+lUQIA5AcFgy46cnT9nHJ4Jnulc3bXJHbHOnTPG8jNIA3SEB5C1Leb8kefYNyZGHBZSuCAy1PbrdhgVS8g8ftgIBj0KBlizkM32na9Ik65w923rWrbMMyeklr71uVfV1Nq+6yl5SuT6xZo3KKuOrAVAq91QAxT5QTOKvU9r+rz/9TZuvdAzq9zuWr+rCAZTSsv/cOfvs1CnbL5n7msBx35NP2sDceZIFsy3v5AkrFG7Ivn7d1k2ust979Wu2YMYMG1Jbg5B3fxJ0ZwA10vK8MmMA9Y87P7UPBSCyszJsjTLzs9u22kShX9dA3SXNNOZANGw1AgnVtY1NduDcefv0xEk7dOmi9WMXO3my9a5aZf1z5trghEpfMKYWaBmobgW2MvsCek0UFAZQxTkVp+/nCuFnt7RaQpU4yN5UAl8UdLGAVUZ9vS2ZOMF+54UXbY0QOWupYgB1t3RDpD1b+b8lcIML953HT9jF2lr72Ue3CUA9K3AQ2a/G8ZDXMXHS8KnULjXg13btsr/4+BNrnT7dMleusj41roz+fis4dNDs/DnLEZDcpHtPqMGzWXF1pcpB+fdGEZcj8Sd7fLJwnfxK34vv+hn/uRd+9N+FdKy/p9eu3K7zdW0/3LPHJpSUeqfeLAA6c/Ikd/mJi3bWpjnjVD4JqGWZWXA37wr4/geMYebIjFJ3b1iPxbNuJgjA1JfpYOx/hU0xHgVhlqjcC9xFe04AWAJabn9M0DN5uVn+nGu5ivODq3cPmBWGd1GB5yhk0SYAW2pfTinq+HDOzejIPb+MjuOSF1hEd3suTWlKU5rSlKZ/ZsRYnxz3o2uNwxqMR+4L0Fi/xnUAksARwAfzuZb2LnfrTWjv7Ema4rmLcJ3HIMlDb3AN3q/fkBXcy51iB+Tk5+RageQktlzBYQNrvSvQIGFKV4iL73yXozCzy9HYfbH2tp24VmMnr151APXbzz9ny2bNdDBCQJ4KxFFf0RgeJom51NF/Dtc+oas0sIUMMgkT3tksBQHAEYN+85NhJsHD9jJKdCgnnolAXwy6nKLP3g/FAGqfZF32gPrs9ClPwzcfecSXwcysmmS5Ag3uLt3TLbpD3Mhw2ZKJDgo4/fHbO+x8a5v1SU7uFhBKVFRY7o53bYHyuG37Y9YnoHLizGmrVb00qgy7tm9HkLfid96xCsnK01X2X9+00V7YuNHj/aoB1GuugYoA1AIBqG8CoGYJQN1FA6X8e3mp/ewSeNp54oQduXDBbpSXC0A9JQA1V3WTbblHj1ixwGJhY4OtF7D+7Zdestm4SEeRIxpVVz9GegAAleNC83d9c6wTEogHbfWcOfZzjz4a3Jjf04SPAva/yYI+pIL5h08+tbPXrlnb4IANzFDhLlli3SuWCwBNctCU2dFh2QIUGe1tZl2dlqnK4f0ErgwnVgkkVVlCjdHBhHpNsl3DHBRn/sGDVrJvr+VLsF82Zar9xrPP2AqhYBp08tm7pBki3Xiou65G8Y87P3Ob04a2VvsFNcjfVHxe4WMBFJQSL52YzlvX1mZvC6h8e+9ea1mx0uzhh61/6jQHUHnnzlr2sWNWcOG8rZ0+w7asXm2blyy26ey8rPiTACoZb3TNn5RvJb8PxfeT97gRygnGRuO+Xt9g7wvN/2DvPnfLuW3Zcnv+obU2VwwLBuJciELQ0ZkJs0cCRKilyRNmgG0CTG0CUa0AqM4uB1Bu76w6YAYqrL3C7jmAKt8bC1DGtX5jU2NmnAYUYFaePpUZDjAccOkYNhwOXgPdg2BpgXsPLGI9VqTZ8gCgylMn4xwAFgEsAFlw6x5cuxMcbMUDCUVDXr3M4mM4DUdO4os0pSlNaUpTmv57EOMQg5YCB4gx2kN07qTnhgQuJEsBaJjMZKwNa5EYgxUART0Ao3AEFCU3lm3tTHq7Q7PEOM77ri2RvOVjtOQfwA/jK8AA72dokvzok6M6j9YqYXlSXhRM7yYIQJULTAGasLphXM7RMxI6XOuA8L3r5CmrkvD8h197xZZLHkH2459vAhtRkGbIqfKaMjxTBJimsTyBfZduNjW6t2PM/JiUnlJZ4b/j4ZllDSxzYKKXPOUpH6ydwl05gI80IrMimHvgAynfuhvFAArzPfZFQn7E+uZnt22zhxYusOkCN2hd7gWgyDs/kI7PJIP/0Q/fsMuKO0syYr9kWmS13Pfet2VK+wvf/Ia1S9bcvXuPXVd6m6ZUW/emzQ4Wiz760IoFTKsV389sftheFZBDBgJg/ig0FkD9cHekgep7UACV42nZeeK4l9eJS5estmKC9cYmfBGAKpHMWqQ6BUD91gsv2Gwd8dPwQJXzI9L9mfCJcPUIgHpdQvYnJ05K8O5Rg55lv/T449FGur33TjMNWoWMgIzg/OnJk/bn731gt5qbLFMNuvPRx6x3zVpLSOj11j84bPlnzljhgf2WK6SZrY4AqOIzgxJ8excstJ4NG2xgyhQbLiwM30Dg94ZG5vosXyi4RGClXB1u5ZzZ9stPPmkLZ86wQTGCsR3uTkTDyFaDv3z9hv3Xt9+xfefOOQP5xce3228887Th4nw0gIoKzgVuXSoAVlg4WNPQYO/t22+vq/JbVq6y4U2bbKBqkq9dyrl+3bKPHrUiNZp106fb1rVrbNPiRTadnZKV769aLQnDAkB5mjCjVFnhwvORZUvtuXXrbPHMmeG7XqbRS0pCfJosZz8VGwsnfk1Sfa+GRABEMCbMNdFUNasDNQkYYxrYLGDcqnNsemOnGB50PagyJccojnzhn05Ii/46E3OFko58G6ZHflib5ZotgSZctE+qLLGJmAhWFvveWZgMsn7PnWQohM2K81wjStscyUscyF907r/yAIWgcxLnlDy5B419LooPSjlNU5rSlKY0/RuhoC7hJDqmjDOpNOoyXCT0LnJMEOy5JoRrxkp34KBxtaOrTwAIT3a91iwwVNfUZrcb2q2uoc0amtutvatH422YHGVynLHVRzyNp6xH8n0jozGRc9ZJuzmdgAWbyJYW4N2u2NchTa4ot2qFqrIy30gWcMU7bm6n95z0AXLgaQ13PPFoVxj395w9ax+fOGGfnzrtXtX+h1dednmTcZ40pLyl96JjCvEM+Wc9+Mlr1+ztg4fcAVhLZ4fAUKHNl7C9fcVyXx6w99x5u3TrltW34rVZcpjSiUkdeeCbSyUvsk4J0Od5YewXoasKFCVgnHRAIxqoc0EDJbmXcvuF7Y/ZQwsW6DsVDqBcy3WXuDzfXl4J26Wy+S9vvG2XkHtXrbD+adMtU/J50ccfW1VLi81aMM+6O7us5ladtc+fbz0r9My8eZYh+atg12dWcPmSTZJ8/PMCTz+97dGvHkDdwoRvnwDUUbdgik345t2PCV8EoD4+fszDqctX7FYEoPoBUJL98yQjFwuc5d+us/XVk+132GNqmgCU2vpPku4BoOLKRCjFTG3A3j5wyHaqAaCBoWH9+tNPW9WEiTYggffupLhUOFmZAj4qnPrWFvvk2HH79s7PrD4rx3LUkLofWme98+fpSVVEZ6flqFHnHDtqxUKiCyoqbbaAEp22UUI3G9q2qjFlTZ0mELXJelat8q9k0Plp1/wmQT1v1y4r3bvHJgoArVm40L4l0DPHVX393hjpCzrcmfQ70WXn5dvpK1fsf/n+9+3QxUtWKJT/K08+Yb/29FPjAKjoGF1zCfOgYV2pq7P39x+wt44cs5ZVK214owBgdbWDxdyaGstSfouU37UzBKDWAKAW2gwHUMPiOXdL6IPT+ACqNAJQawOAEkNxABXT2CRE5cPfONt+1B/GBZJMOUPO1BUAVgAiB1bDmPfF5yEATtFQYRrY3NVtzWoLTR2d7pa+DbAlJtApAO/Hnl7XZBEPlJmBTXRYg4UbS8wB8ABIgPmGwAZ5AK6g5YKJlpYWWoXvkxX2zJoQb05cjPt2vA8S8iw3P1cFhydIz9BIoGD8kHKE/BCdxxQXVJrSlKY0penfNsUAKh4XGDs4RziJAzf8PLqv8Q2Tu97uXjeta+3ostZ2jZWtnWGz2Ma2aMPYHuvqGdD4OOjjLIAKTVTQRrG5q84lMzHuxgvvMczApK6skPXIAKMiN+2fVFpmVeWlDowqS0usAIcOTFr6WKoxNjNyHQ3A0pGxlbGYJMd5y3DAl0LKa+o1YIP07DknACWwwZqhKn2XPYRWSvjO8nE8LIcYO6ymEvIqW+DgsGH/mbN27fZt61AaTSAoU8AiV0J9EeBDee2WXDaMzKA860UvXzw3Z/QPuAiMZq1S+d4qEPKoAvuOomEbTAz5pO7d0gHFAOrA+Qu288RJ16zgSvsXH3/cNTOTy8tUXgFAJekOcQJSsnOzbY/K5Y9++LpdAvQIGHVt2GDDAmIlO3da8fnzViB5dED568SducqtD+cNVZMtq6PdCvfttVylpVwy1S9u3WI//8R2RfzVASjksqt19faD3XvcssmdSCif/+dvfOPOTiSSkwUR1tA7nwgksY/UyUuXrVbyPyZ8/XMBUNmWe+qkFUlWzrt5y9Yrj7/7yos2Z/q0EQB1jzr5qijr//arv/r/jM6/SFGjp0EBABCkr9XX282GRoGYdldtskFWsY7DaiB3J0VG5atjYcZ1vbHRztVct/M3blqXCmBIDXNgSrUNFxS6mjG7tdXyVMlZVy5bob61QRXw2NrV7s0DlS6b5fbq/qCE6v6yUhuaVOXINEHvpwOIWWDulyPQk3e9xgpV6FMERNgLqgLzPzGOOFl3IxoFlKkauaE0f3bqtG9Whvtu1ietZf2SGMUokDGGiIGZl74BNvnt8AWAF4SceydNssTUqTYs5oT9bXZjvWXeumk5+s5U5RHAyEZnpSpfn3mIhfKviGLPK+xPcEkMBi8xqN1nVU3yGZqJYpQP8t0kYEotU11zSTlSlA5YVE/M5GBuByAuKijwvRqwhUalj300m9exuzeboqHinqM2smDqFFsi0A4jXT13rnfKDWp/2BGvmT/Xlqlz4gYejd0ktQniYzYDM4XW9i7r1GCDS9T6ljZr8MAmfO1WR2hst9q6Fqu51WSXrzfYhau37Mylm3by/HU7duaaHTp51fYfu2wHjl+yYyeu2Jlz1+3y1dt2o7bRGhparVUDV6cGMswiWCCbLUaSKUanTMJBFdQuYeC0T44CcT4IinF5wUDxMU1pSlOa0vSvj8JgGI0D0VjATF4OQcK7jxU617jZ19Nn7QJFDQJDjDOXr9yyU2dr7PCxi7Z7/1n7bP8Z++zgWdt9+IKPTYdPX7Hj52rs9IWbdk7j16Xr9XZd49ntxhbXOLkZHh6OhxKWn40pXZGDgfkaVxlT1y9caFuWLbXHVq60bcuX28NLFttG3VsnAR3rHSbMGYNZszNFAi2TrWUCV4yzxQqF+cEBBHsnOXhifHO5z7Pj5Mf4YhziPczzbjQ1uhB+rb7BLUTWa6yfBNDQuEm8AXYR/2iK76AlqpWc9u6Bg3asqcnaZ0y37hUrrU9hWGkc6uqyLn2jU3Jrz6zZ1rNsmXWvXmM9S5dZD5P5gJLp062rrNw6BZLaG5qsrr7RHZ0hs7B+KwDEMYBwHOI5Joxvt7S63Muac/YpQnZkfRfl5vEgQn4xS6OI51jP1SUQ0tDWbj2SJ7uUz8H8AsuQvDY4ucr6Zsy0nooJ1kd76pEMXFdnOQ0NNlxc4u0tu77OrKXZsgUkV82aYauUV9rk3WTY+yGX8fQP52LIlGduSEZSXskSSgBctlcojcMoG8aS3vXMqzAB4ZQX8vYNlXmd8tcucDsk8ARIJA9Zqrtc5SOjtc2mSH7coLZaIXkxKdf/hOj+AJROkpkSeCJjt4TuS9Rp2Ey3pLg4FMo9Kp/fXQPV1+dA7KIE9hodO6cJOarTDqlwESwz9K1sVXDu2bOWLcG+SO9tVsfGz/vUyZOtUt8F0PWpEdU1N1lvYZGZOhfgK6HG6BZWKsjMnl7LrrkmlHrDOzVrtWAElQ6g1FjulV4RDRaik9xU59l39pxvXIbWYu28+a6avFfjIwbACvbDqJAvC0Cdr7ttfeo8Vl3t+UZzlq3yyKyttRyBwim6x+bAU/UMLjnjOELQVZSuH4XGB1B5NkMMckEMoFzVHrGIu3GKODl3S5bed0CmU2aQwo7gQevEMQ6ss+IZZpryxQTYr6FSbaxKnWeqOuIMgak5YuTz1W4WCTQtQ80+fYYtVJrn6f7c6sk2R2HulMm+fgw1Pup53J9OKi+1xdOn6blqNzVgzRfMkBklOj8LaAFZdc0dGnwa7VJNnZ0XUDpzudZOnLthJwSoTl647tcXrtXZRYXLGqiu3mhQaLRrtU0Owm4o3BIga1BoamixFg2CbQxgGhB7Onutr7vP+vv6bYgdtlUW5NVdt1K3DKwAK7+O7sV17uUbnd+1sNOUpjSlKU0/UYIvO69O4dvwcHg6R/FsxlQcLfRoDOhik9jWTmsWwGGsuKXx43pNvV0QWDp98aadunDDjp+9bkeZxDt1xfafuGx7j12yPUcu+DUTfBeu1tnVm5LLbmu80bjVpXizMrI1ZpZojKuwGZMm2GwJ1njXXSKBefnsmbZiziyF2bZKQuna+fNcE8K2NIRVkmkWakxlLJ0lGWSaxtwqjZUVAkvIBzmS0RizkAfHjt8+djPGewhF4pQ6VKWej6EYbNxobLKrEpBrJECj6Vo9b65PnCN3BdBC5F+MKJ7wRoK43dxie06csGu6Hli7VuBphfXNmWsJAccM5MSiYt/uZmDNOutbvMR6BRCZjB9QufUJcA0KiGQo/xnlFQJdeW51dVPyWYYyhlxSoXgAP+T17nkKGrM6ySDXla8rkrXIB7Ij8h17b6Kp8/K6SzxOyh86PfKJl+ReAcG62ps20NVt1itwrHQO5+ZaAnlccmrW9RrLvXbNHZMNVU4MeyjpfkIhp6PdVqueVyPDkkZk4h+BwiQ5ziiGrL2ny87U3HAAhdKESXmwQjmy97gAKjqKvA2oHSFno6yoFfhrVRsYmjMCoACBubdqBQRbrFry8SYBqErJcv/MABS5UlDFZqmCyRSbgd1Upm4KRGHfihaAjsVv9yRFBfBhE9frAmLXbt1Wg2qwTrQwi5facH5h+CbrUVQwOZcuuXvyYr3z0IJ5EpRnW3YiaMOmiSn09PXayevXrUuNOVMVM6QOhgt0GjjBJDgDSvIAJaoU9quCYWCny95G90VKj7drHQGNMYBinc1aIXdmEWCWd6s4ShGwgvMEFiteVnouqhP1VqoxTBaAErBzJxLkV2WSJUDDLtnlEuxR9cIw+gdxBRq82fl+TCHq1HYXLkbduDuNB6CY7QFAzZ8y1cFFzAzvSqO+OSZlqa9St4SxNG5mwm2+HcCWGLTyngzqpKnngB/242JWrVoMb7YY3yIxx0UCS9fVAY9fveILVdFc/fazz9qrmx62pbPDrBr2zQwwaK4AVRPQXjFYMKOmtsWxsIAdrHOd2WH/DbNBo9XU0mE3NPBdFJBi5o+Bbv/RS7bz4Dn7cPdJD7sPnbdDJ67aMQ2EZy/fsivMDN5utNsCVc1tXW6fzp4ZmFgkovwArIYHuQ73HMhSD8lAcY1TlqkU/+wqQYXkdXQc7/X4t1S6n/fSlKY0pelfGsFLoXHHJe7di9mNPBP4s/i1RCGAhI9NA8M2KF4+2I/r737rEq8H5Fy7iZXDbQdIh09csc81Rny455S9s/OYvfbhIXv3s+O269AFO6jfTp2/aRcFqm7Wt1p7e4/HxxodNCFMYk8sL7WK0hKN52GDWRwfLJk507avXGFbli+1bQIOzzz0kD2//iF7VkDisRXLfe0N1jiMfWgH0CYVaexH1vB9HyUXjB5nI5CkPLr0of/JkolPoqJMWqBE1w9CowBUXb1PsGNCt1rAh7GZ7XMAJEEmSaYgSTGAIo2NAjyHz52zm5LPBhYutKGycsvAVE5yTb+AQ++y5Q6cBgViMiRLsgY9/+wZy71y2TJVXwmN/QMlpdYnGaJP8meWyjtXgOW25LfWlmZbqPsTkTlVNl9MSUT6IeQpYQ3tHS47X2ZpSiYaqAU2FXPAPMmv9wugRJQPQHb6hEpfrtIomXJQ6cm8etWKWF917KgVnj9nBYAM1SMS7CDAqqTEo2etVKK93XJaWm3NbAEoyfC0f+o5yGjhOw9KXvaqG0wwMeM7XVPjYJG0zpWcC2AsUxrGBVApFAPONoHCJqUTnNCsqIenT3cAlVBecm7e9C2KrL3NqhWnAyhXjBD3l8zAl6C7A6gUilEhashaodkaASBm7ZkZQGh19HmvhOtn1xyJkaDKrKmrc21Wl4TdIfy7SzgNlZBtWWpsFBLe9wokPK6aM9uWSCDGBz4trbOn287WXLdjV65aT1GxZVVXe0dg4zAHT/65hOXcviWkessylHYKeLUAFDMZbm96H+Ucd0iOt5pbbK8a5m0BqdzsHJ+5CQAqanx3IGJwACWQhPOEyzcBUHXWO2Gi2dRpnu5MNbiC06dcLZmpBtbZ1emN78CZ874/0/uHj/heTeSXTog5III9O2x7GpM2pGFdV/hqSPudKBVA4TXlLGBTIAO18iKB2kkqJ8r6vgGUM4Dou9ErnjQFmLurn/VNnSZnUcID4dnwfjiN338Q8lcVX4iCmRqzfjFCNj8+cfWaf3u6ynzT4sVWLZBYoo6NiSBmkvOnTbGls2a4a/6NixbatmXL7PEVK+2J1as1AC33d9aKCa9Q+1msjgxAq1Y5MeuB+UKWGDMDB+0KEwQAD2u9mI3BvSvuYOub2l0zdbmmzs5crPWZxQPHNXgeVB1r8PxAYOujPWds18ELPtN49MxVO33xhl26psHzVrM1trDHRo97QSKPsb25/nARAuYfmITEM55x+fIcR//DuUJypLsDfaEOondT6R5RpClNaUrTPwtyfhbzsNQwlnQv5pse4KU6gafCY52/Kjh/Dc8Amrp6NL63dtq12kY7e6nWjpy6ZnuPXrSd+8/YewJEb390xN746LCDpE/3n7V9+u3ImRo7femmXb5Rb7X1Lb6Wick00son2dKjvLTYpk+a6GDHTe00Pj2yfJk9uWaVO3t6ZdNGX+LQ0tHp66xxBIVs8ty6h2zBtKl+jZkdVjiuvYn4ejjob3T9z4FSAdQ1yYc19Q3uAp2tZ6orBDZ07iZ8ngkKfzTF8hrjb0Nrmx06e85qdWtQ4zobybIJa/xaAlNDybN5R49Y3v79lnfwkG/QmivQlnO9xjIlgw5NmWwJCegSfl1wx1lZn+TJQslxaPRYbuDrwJTucYtR30LuABA0CejUSoa8ILmWSViWgOAJEM+FDwKg4mdw8IGGcZXAJUsXplSWuyw+sazUZldPtpVz59qaeQuUUZUFIMv3U81ROiWbKP3ZkiNXCWivmjffzQK579ZbIfoHJsqef0z0s0b91LXrdkUgGECPNpO2y3IUlAB3I+KgfvHKjNOx85JL2Y80R9eJggIbUp5ZmlNw/rxlCktME5AMGigA1P0W4gMQ0X0h6I/C/QMoPUwjYO0TQAIvG6jmls2c4QXEwq/UzvkF4qMiGhrCPwWCFutaQ4N1l6lhqwEkhPBZIAbnyOrrs2yBiAx9L1vPTmaGRA2gXyAEu1gW47GJGCq+XkwAJdwOVJRbQh3MAZS+49/D/lPgICHUXVlcpAY1zxsdeXFR+07pjcg7pDeqoIHae+6c1dHplM54DRQFeT8AisV0ACjWQF1UuvomVVkCVF1ZqYbQp857xXLU6bNwE6pv9qhT9YpZdyitTV1d7jyjvqnRbqrMrqlholmhU+IFh0D5BwYS8ub5uwuNC6AEUNHEwKwBUDTkewKomJKfo8D0ddUji0udgYgB9aje8bCH+3OYJOnzBagqS9pF6us/CqXiAsr8qMoVTzyUDSpzXIdWKG9Zyhdr2ZjVQvMW1mLhOKLYyhQq1CExY5xMKK9wZgcAmyXANWdKtZs5AqbYn2LVnFkCX3Nt9bw5Op9jywH8Yk4LVI48z+xZeVGJvpWv7Kle+waixb/d1tze6Wuxbje2Wm1Di92oa7Ibt5vt2q1Gu3qzwS5h0nHttp13s45aO3nuhh3TwHvkzDU/njp/w85pwL509bZd07O3BNKaBNYwF2SvDm+bGlBYwAujpn+5EBDb2yMMxICLbkMbGhUoSf7EFeM3AqWcpilNaUrTP2+K+JkH/XFQRIAfKiB/wBvhk4x94puDTGh29lpjs2SW2iZf+3r24g07Kd579NRVO3j8su05ctHN6vbqyKTY4dPX7MRZ8WY9h9XBhZrbbmZ3q6HVQRbe8AYGhvXpHCsrZC3SBFswZapb2QAWWFuOB17WIXFkzGJ8WTF7lsYc1iJNtbmTMVGf6F6Q88S7j0uorG1qdisJgBNmeXkFhaYcuWwA/0buicf0EH7k4fYrpXiinon1qwIyDqA0PgMIg/MGwAZT46SaPI0mfsMWiolMLIXQQN3S9aDG5KHSMt/yJpGVbZm9vZZ75arlnzplRWfP2FLJT4+vXm0LVLZl+XnWX3vLurq6bVBj+7BkAWRKNFJeYAJZFR3ttkSAoEoyQdCKBbPGL5CSGAOoFslZt5UmLH1I55p5cwOAQvOnZ0Ke7oMUZ5xzlBh4B5wk+ZiJ77kCKksld6xQfpfNnKX2McHXbV2SrDiAfC35mHE+S7J1NstfenrthuTZtu4uj5O2g3Lgy7QJB1AKOPTCudfJmmvuNI217Ask36MAYbL5brIyRDr4PvuGAcaY/GYP1lyBJeoNRxhZly76uq6ygjxfyhG0W8VusfNjadFRmbtUrTy6rA1OeSANlBoBHtHQwICiExKC51ZPCTMcEj7jZ8alqMYBYhQKgvTtlma7KDTfpQadVVziKsa4sXqQgJelRpzdUG+J/j4HH9frG+2kGMWnx0/YZXWuQVVIvxhMz6JFligq9MxRfgmlhY9mC2gAoIaFZCuURpgKbiOZMfJn70HxMxwDgDpv9eoEcacGkOnHuwMo/U6+MV3EDpY1UFfEHHonV7sNbqxazejtswwYhK4T1dWWMWuW5ekbOWKaCQnhgwKa3QI4TTR6NZ5LN256w2L37Vx1DPYqQLUfwOG9aTwABYNCI/PlAZSe1TFmGmhfYOrnb97wmYQLtTddLX+zscluqwM3qTzYfwE1OJ7yeC8wyC9JkSaOhk694M3v6JXLdkoAirtTJ1T64ITmaEhAFSDnAROF2ExBdemmdAo+W6IomTHCnA+gWq52hhkoe0mwxorZnvkCUotnzrAVMC/VFwMhTi1gGotUlvPFQGBus1WvlC926dMm6v2qiX6NSSrMNHZ+kS8mBuDp7xsS0Op1s4+bAlWstzqnAfnkhRt24tx1OyHwdFIBTRU282cv19rFq3V2+YZAtgZ7gBjOMWrrWzV4twW3tU1t1izA1tbSYZ1tXdaN84vuPhsQqBukTGBCyjMM3dtlDLroUvQrgso2BH9g9HWa0pSmNP33oLH8CL4V8y+OOkAIWvA5+F1vT78DpPa2bmsVn8Up0G3xTBw3+ATW9Tp3KHRc/PYwgOnkFdt//JIdOEEI65IOKsCPz1+5bTcia4HungGz4UwrzMlzTQWTdz5WTJsigDPFTcyXSwjHisfXIGlcYg1SbNnCGmsE4QUaV2ZLVpgmkIVZPVoGzO1Y00t+MgXy2MvoABuONjX6pOWMiZN87MFhE/LWlx5PUwg5xgXHKFC+fh79/lVQEkBFTiTGBVCqyzsBKNLDL2gvmOg/cv681erGkMp5SGMrGihAVJbk2PxDh6zg1EkrUNk9vHatfe2nf9oqqyZZu+TMuus3rEVxDC5YGDRX+maGZIlsySuZEt4nS5Zbq/pi/GfPqKBBGqeUqR+9iyzEPpnsA3q2psafxaoKGYI9oRxA3aecRdHHFK8/o4ywsJqiNja9arKOAta6Rslx7vp1O3frtg3kCkBJtkBOztG38pWe6yrj0zXXXbbBuyKmnAA698iY+qH7oNAuQpq6AFDXanwNVJXKfa7kHkD9/QCouBTylQ5ScE0yLr4DcH8+rDrNqbvt4K9UacbNPH1lwdRpbiqI+emDpJpn4/ZMSLZv1QfnhDC5ryejiKlLvgNQvLsb8xSiU9IRL9yqtX1qlK/v3uPXz6/fYGz2iiYquPO+S+EoASQGLx14o9t5/Lj97UcfW53ktSwBke6NG61PjVIplPCom6qI4rNnrWzfPkvcvuWeU6ghz7RSPajGh19493EfaYIw1fN2yIwSjeTwYSvau9eGhYQXqnH97svP21oxKWrJBXU948/fgShMnuFZXKf/x9dfd0TMrNGvPfWk/YqCfrSB/ju7gCQOyq9Rnef4lau2U2naee6ctbIPFPtYVVXZkATzDJVLDmFo0AYFKgfUQBJ6F/IsqbxzBShzr1627HNnLVMdMae9XR04z2eqcIuJhxyIUrpXhyRNsRtz3E3+cM9ed1n68JIl9uL69bZUjdNBhMr0rhQ1rCRPU4ChNLV32EmV1X7ldf+Fc77+Cw9Anhe1AxZSlijfmNGxwJDvAiKK8vK9kd4vQxlFmeGdjERgSJg0/I3a2D999pnXAwPU77/0ks2bNdMGlfeQGlH8qSgvoZVxWz+M+S1JKffjn+JbIyeilPdSo6Bc6Qvs2h5vLoyHyna182YxjGaVn++XpWOr7nX0aIBXGbZ2dvm73tGjCGPI7H+TSdZfbtB+Vd6s26PM2SOLI7vClxYVWEWpAGFFsU1gvyyFytJid9+e3IA4T+/oCDjPZLZ2VIZSM5qmNKUpTf88CZEC82e0/3hm7e7pc8+paIRYj3pbwKm+qd3NrdEQhef6rU9HX5/KmBRx1iQHhAErMJ6xBhfhs1DjdqmE1MpyrBfKbYrGN8Y4No5l3RLCLkAAfhqEsxR+7RRiH/mWrkf/5BSfYsXBGP6n775nB89fkCCZb0+uXuX7DLGWl0lSfz+O458xuctvpXev5JuwZ9Ip9/b868887ZPVOG4AFPhGuuOYoDPOMenJFijHL1+2v3p7hx3j3pNP2MDMWTZUXGzDqgMm5Yvee9cKJcsW5eTak9u32/MvvGBHjhy2Dz76yG4KdDRLLut68eXgTGKgz7Jqay3/4kXLO3rMVijO33zhOVsl8IuwfUd5S0mkjhmva5qa7dCly/btjz+2IeXxW09sd3kEYIgsFrZiifI0Xl2NzW489vph5EfOSA/yQZtkhn+U/PPDg4esXe2vf9o0N2cskKxRfu2a9Vy9agUCUl97eJNtX7XKLWxYGoKVkNMDtJlYHqGPoWT5u48/sfdVVvOnVtvWZcvc3HSyZHDf7PY+iLbAJsjHlUYsv3adOuWeB+k/+AaYJ1D2kuTntaoD7rE8KK6DLyU73pFYjhFktX7hG+Q0Amu9HhhAMSvATMf3P//cmctTa9fYI8uWuNkSqj/vrHcila6whmcOhoSP/z95913DLXqGmE3X5s3Wu3q1DeMdRYUHGMrq7rJcVUZefb3lqgFmqUEMKZ7u4hLrnzjJhqon21B5hRKYbdmNDb5R2LA6GS4bmWnIY1+lPQJ7tTdtoRrq7738oqvDaWIxgIpp3PYfPUMnOQKA+uFrdqrmmlUofvaB+qUnnvB8jetDnwauTk4caFfqW1rt0IWL9unRI7ZbcbWuWWtDGzb6GqhhNdqwdkvP8z3lI6u52bKvXrEMCdEJNCZTptjQ9OkOqvgtV40qR3WRcb3GZgnZb1mx0jYvVV3MnetMhr0HxmMyTrqN7S4ACpPID44ctR8KaMKsWO8DgFo2OwJQzqyi9+5GxKl66FW7OHvzhueV/QpqujqtF+2g6imzvNK6CgqtX+WZjdmifisSWChTOmYXFNgrGzfYRn0fRgg9UEdIySoMhHcBHn+rjvydz3b57+sXzLfffelFWzhTAErf99gf4BNOqUUala+qJASlG00bm0R3dPf4zOO6hfNdC+UuWPUQA2NoV+RPYTjhXoNIL7NJdNawP0cIrKVir6umjnb7/Mxpe2v/IQGtPtembRFjmjF5stW1twWgJUDdJpCFVq8HYQFQhhAgpjWovsm3GXAxOSA97JPFTGZODufZAWTpOk/HnNwsB1r061yAlEJpSYFVlhULdBVZRVkIpUX5VlAQHGzgxtb3ytJ7qsRQVsrPSGYJlFtKm4rv+8OE+IcU4nZMY39O/Q1Ktvn4QV2PGmxEY99JU5rS9OXpC12WDvaFm/dB47zHLWeu0UXMbBEm4nOoXwJOL5uw91sX+yP5prGsPRVvbG6PTOf4fcA9oPb1M2ElYQgHD+KT/Tpnzeyg+BUT8PBqZuK5ztVYyd6PAKTSwiJ3NMQMPxYDzNoz8RhAUY5v0UEAIBHgq7yPDBVbWKCV4J/nSd/yHIsHjuSc8SA6vQORbR6Bj+OM68/efd8ntxnXn5Qc9ctPPO6OqEZkMj4UldU4FP/ECEXamATNRMsl6tP4w/KNGw1NLugXsxm9hFgciSHMsv1JlvLsGZLcEe/1GH9tVFbukq8RABVvOguAKnxgAMXE6TEBqL9+Z4cdV3kMSU4DQGHt4xooyVR5Z89avsbTgosXrELfLRdg6lYeW/T99nnzrXvhIuubP9+GJXthOpa9f5+VHjxgM1V36xXXN7ZssdlTqkdkvzvkKwZQta0tdkRp+rsPP/bx+6e3bfWJ41lVk33MZaz3NiF6ILknleI61OvInFh6/YMA1Pf2HbA21VHv/AXWvXWbZUuOLlF+siRfTtG3fu3JJ+1xgW7aJnEkP/8AyUgCKJUfsu7fAKAkV+JsY9uypfaMsEKVZBZXNqTGG6U5UHwRZCTkIbwoM/mORpEJZhza0Q+RVemDWAX5a3yff1EU4VwXyaCbyCSQyhoHKTEYImAh1q16xiILubFFoVXyKefd4is8Q9tENuPok9j3C6DiRoBtKhvJfvvTz7xynl+/zlwDNWuWM4u7aaA8M1HBIMCdELL8wZ69dlwg4JYa7oDAwZCE596ly1wr41okfTdDHTZXwighSw0PANUjYXuwWEArN8/93OcJ1GQLSAA8WGTWP2eua6Xy1EGKdn1m/ddv2MKKcvuDV14WgFoU0qOO4ODIr1IaTQqRVn9GleYA6rUf2unr110w/mV1SrQ+VM4XAJRHqgjVyYmDHbZvNTXZ3tNnbNfx43ag5rq1CZEPCkCRXjo1QmWCPIv55J05YwUSwgsa6t3BRK/i6J8x3QbUyAdmzLIhgcxsActcdf5clWGxnmNDNhD5N7dulfCbY4NqeOxU/gWKbsUaqOsCUDR0ABRrgDapU7+8caMtmzNbACo0lDgvdyIvJ/1z9bvayJt799seMYsapaFzcrVlLl5k2RUTLFODT6+Y76DqH41bphhZdt1tMwHdSTeu2zcf2WxPPvSQz9wxqxC+fR80Jml0Hga/FnUAZkK+u+tz3U2418jfffFFWyRw+KUBFC8ov/Ep32YNYKc6Hhq3vWLMe06f9o6IfTKatY3KPyAK8ws6YEwhlpS/ipcj5Un79O9kZduw0opZw45Dh73v0YEx0fi57Y/aOjHFJuWzTR2dGZvunrC5MFqtoOFCSGA2VcKDmESnjphWUvddSiP9mGd60YTpyDpDn13Rt+n3zOwwaAG0igryrCTeWLiowM+5h1aL9XOArFjLhYaL2ayiQtaX4cmQa4EsNGDRcxyT67Agr24VKhIMHZLyjSuIg9+LrlMpFKF+i054Jr7HiU9mRJdQ8rc0pSlNPzJ5v4s6mJ9G19z6Ql9Lvakjp/C5ZIiu4X8QvABeBtjpCxokABJeUDFv7ujqsU6AkfiYa40EoLoxy+vu899wzNDW3u1rTtE8MYvMxCD8jX0CATuF4l3FkingVyyo7xbAYosU+DVmdnhLi914I7yVFBT63oVlCpjO8x5ABuHOhTTSH/MpjWE+Oca5jn43Pv4oFBUPgAlg82fvv2d7NPbwWQDUrz/9lMspPpHqpB/uMoYTnzsmUnwIl52St1izw1r1G/X1dlvHxtY2H5PDZBm8HN6v8pDcwFjH+vIpEpIBmIUCV+QdYBCkrJQc3yHzXwRQJx9IA8V4xfcQeo9JXvubHe/Zcd0blpw2wISwwBCuvF32aGu3nBs3LP/cGXeowIQ9ctWAAA2y40B1dXD7rd/yLl50GaXiVq09s2qlPbpqlS3V+ItTBNJ7t8qMZWfM945duWx/8+FH7mHu5Yc32ubFS3wdNW0wrickgC8NoFIo3pD2Hz/+2L4rANWssu2WTNe76WFLqC6Ldn5ic1SE65SPlzast6Wz56TIexE9QDJC9w1uzPFx8NcCbu8dOeL527Z8mT21ZrWvGbubtVZMoWaD7EybDP0pWJdxT41A/UyBG6RXgTbbPxT6N1owPFczQRLknr5wVL8GKAHEXNaBr/gxyEjc79JzrOHq6hVfkTzFkd+QiSgbN99zjfSXAFCsAwJI/O1Hn0hAG7BvbtnsG5nOkZCcI0GPxjsuUbjxqRcKJm3tbif58bFjtuv0KetVhzUxqp51D1m/OgsuC4fFnAAVDixgTLxPgSHgqTCy2tss/9Rpyzt1yjIFIjKUpkRJqfUKnHSq0+RevmRFn31qAw6gKuwPXgZALfR2QTqcjd2lBPwZVRKzMW7CJwB1RgAKBvFLjz9h39rOLs530kApKG7iAEDh/OHTEydsz4lTdvTWLWtbv94GBVR8cSOzNxooEhImM5WHgvfet/Ldu23GlClWqE7aLAbWqjJonzbFupcut75Fi21YDD1bcZZ88qllCnBldrTaNwSgfuP553zvKK+L8bIXVUQMoLAzjk34GAwQ9r+2aZMtm6sOpQYWOlQUyx0YMI2c59i7Ac3TG7v22Bk1vozVK61/2TLrnTc/OPhQA8VhBvWETJuh88yWVsvct8cmCuw+vnKFPbp2rS2fOdO1fM6c7odSksUpTIiZQzZc/vtPPrHvqywxC2Sx4e+++IItETNNqpK/UED3ovgFOjhXCR/ELtystb/+8GM7cvWqtSruHnXafPWJORMnupekr4lhzhRTHlRndP6YWpTjpSH6nbgBY6wjY3f2HQcPe3/EDe23tj9ma5YsdgEj4i4jL3IN09EpdQNTaVd9N2twYS0jJoLN7e1uMojwAXPpUpq7VW89YhrYkQdNmAYWPyqIOY1ox8J9yhUC8IWZ1ZBmgFN5aZFNxDQQrVVZka4leBTnC0wFUBUDK3cPL6bI4Mhu86w58/MoMLPIpEtmlmInj1EWQ7mF7yfbpqcnujfquRSK76cpTWn60Ql/yvSpWNMLxafeX/lRN6JDuBYx5ok3BV4SAgJY4DWcR4CJTWUjoNTegdldhzU0t/kG6PXN4mO6RlgK8y7+ActSYIxzzboCE7zZ2ZiOZ+k8JwAhjZPFeflWKmHfhf7CfOeDV2/X2ecnT/n+NUySLps909e9ignxgZAHHRGi+F4qy/HrcPrjpagIyRtriv/i/fclR512Pg+A+q1nnzE8sqVO2N0pYV5F4t2Ud4eERzzYXZfMwdrhM7W37EqkmZFU7vlmUhs5zK1lFH++ePMEyQ5zJ020ZdOnufOkmZOrfC8qABbfDZ+OCykcxtIIgPpyJnwxgGLi9Nily/a3AlAnlLnhRx8NAEogj7VMACjAEunP6mizQo15BWp73aXl1qV6lpjs+4hmCkDmKC2Fko9KNUbOVXtAc8SkKO62qQSv+7tQLDtjjo852l998IEDDDz8YtrGRsWso3JZJ87SPeK8HwJAMVHwvc8+sx/sP2C1iryzvNyGZ0y3hOq2WOD0iaVL7IVHNvsa7XKVR7x0wlvwA6bBS0Nljfkf2sq/ElB89/ARB5pszIzXyEmSwQcjWTlmAbwZpAY+GD5KmTIBTrmFdeqxdU64xzcIgV8wuYK1TQA/MVDq6utxKyDXJEnewTIHuQfwClCinRC3bzngeQ7pZwIhK5PlCgRkDmSQcJ2l9sk93OG76eaDAig2JD2KbemHH/rH0cKwwA9VdrYiJUPjUlRYcZl5kemCWfKPBSpeF0K+evuWq1751vCEidY/d75rXQarq3x/J2biERQze/RMW6vlCnzlXrzoe0Xhx58+5XFnDFvvylUCUE+6O8qi/ayhqrPFEyrt37/0oi86o8AoLGqKyroT8QxFKxHODutb/6sAFF5U2NQV8PTz6pgAuy8CKMXtmQ3fYX0YDOmDo0dt/6kzdkqgpY31T5s2uuMMIazQcL1Sei33nXdsyrHj9sJzz9l8ddYGvXtaQPHg8ePWtHixDWzdakMSzAEg7s7x5AnLOnvGntOzv/DUU+6RhYWBZC0MKCkUVcJoAHU0AKjCAtskQIwGavncuSMAKnrHIxxL+g3tBKZib+7bb++o09yoq7OWyZOt+5lnbVAdyPOlCkLjxH4L2bdu67zdMnGcwTdUPyVieo+tWGaPrlppK2bPCbNn+u2+KE6fiFPaFx2kUd/7h52fOoCiHAKAet6WzAJA3XsmZFxKfgtzODF8DVi3mpvsoOrh2zs/s8vqnDmKH0cUOeqwJarPlRpMfvXJp2yx7g8BoBTHqKK8Q7lCDCqsGUT9vzMaVJgJXS3G+82tj/hGePHM0VhLtXEpavM8E7cNb3sKzBViUsjMDC5E8RwE02E/BvbVwFVuW2e3AzHWZAG+2I+NMnAgpbZOtwoU2CLjDH3A//Gj/mMq4KcK9Pfc3BwrKym0CZUlNrGcUGwTygFcRVaq+6zJQttVVlLgoIvNtv1lT37Iw+hM6yJ5zYme9RDd5DRNaUrTV0MRHxndsXTPL6O+F/8Ud3zxqx7xf7ZmaGkTn2FDWYX6pnYHRnWNbdbY0u4aJMzsiI49EJ3PALw4V6TOu3QG35L445pwFuYjeKNBQjCcUFbmnlCx0sDsBzDki/eVDjdVUwBgMZGEkPv56TP24dFj7pH2l5983JZIDsHbMMn28TBJZCrOWFQGcVH8OCn+pAgt2u3mZvtLCeaYjrdLaGQN1L9/8QV3DHAvAAVfpgQBUOdv3rT3NH4fF/hgXRVakUR5hfUtWWp9kgf6WWOtQsjq7LK83h7L0fiQoXEhQzJYVlOzZSgdeEkrzc+3uQJRrz78sK/zAbjC+1VFge5QRl8VgMKrHNuX/O2779oJPTcs0DM4dbrLanjey25stN5lyhPrvJEtc8KSEZoWVky5Ao24NM85e9pM5ZCrbz6+cqU9/9BD7pKbduVCNy/cIS9OSiKTfwj/CO4A0j8X0MWDMuWyXXLqYytXOMgcdxL+R6AYQL1z8IC9deiwXWzv9Ild1tLnqfyqCvLtpx95xL62+WGXT8OSj/DufckRY8hrgzpWXps6OxwjYDGzdMZM3wrmidUrA4CK5K6R2gtn/CXQx1HOsI6NpQhogQjsLYVmsVn8AJM+AnIJ7R2tUlhDpjTr+9QNU8dx/cT5GKkv/vB7dKoMZ6ofZeflW25BseUXlViuwH+eQm5xmRWUVFhhaYUVlFVafpmO5RMsJ7/QMoZ2fRaiU0zJeJ2i64iSKFoJPiYG85cffOiZ/c1nn7GVc2a75zDU16OZyziULLXgmIEbgCZcVn525oztP3featSJO6jo0vLgNSQ/VwJTlh6NmKU6WEKMzvDQJwY8o7LC3Xni4QO189krV6xZDDKxdKllCvDlCfBkq/CXqeH/u+efs5Vz53gn5fNegDGlnkdEp6ckYgD1HwSgYDJ4T/nWY4/Zz27bNj6ASuaTUwEoMfWa27dtx8FDduDsWTsnZtMqkDKwAQAVgUPypoYMoMj/4H2bsH+/zZk21VauWWPbHn3MLuq9P/2TP7HamTMt8fh2G5g6zd/JU31kCYTmHDtmT0mY/uknHrfZVVVukuDlNSqToihtMYBizwWY5g9273EN1KbFAKhNtnxOikrXexQFFt5Nkm65cKxjq4Trv/7wI3v9wEFf4zQgBtH51NM2KCAFWCo4cdLylM5ES7MNS/jGtXwGg57aDdqgcgnG39zyiD2t/OLWFRedcae4byI9fsjwgaOhvc3+UQDqB3v2eDmsmzfffkcACpNThP4vTXxEBJPqUttyZq+8HbtwweoF/ocEjvUB34MsTyB+eVGh/dYLL9jqufPE4DXs6/1QlPrr9RNFmEop32hobbXdGtQZUA5euKhBpdDB4Nc2b7KVaGvVZkLfGz+ucCfUUzgLfyin5M2UuqXNo8FjNhjGGhZQDnqZ+eywwoDPAGFHPBjU3up77Rq40JYxgGEyg8fKmsZ6MbgB8YcsG0wQn4IEooTep+2gtYJ3sA7L11opv76WKjLxY10WAN01VGpXmAliQlgiUFWmUFosgAXIKsl3oIVjjBKFYgGu3MI8k2QU8sjo7QNvlFGOnPoxDv5DdExTmtKUpIhNBMah4DMjXPqflHuZAeB091pbR7e1thMk9HjoFlgKQIn7aJbQMMFn3MGD+AROGzgyIcdv8B2fmFX8BRLM4X1YWCBMA2oqSgglVqlzPKQyhrEeCX6BJhzLGF/HCT/RkS1I4CnINKQcortn6H5fT6/47GnbKSACiJpTPdl+5akn3AwJx1E8j4B3V/pJ8Y4o8TnKa4MAzF9JJsNCARntiVWr7PdeeiFs2eLjt5JFusZJW05OrjW3tdkHx4/ZQQGXizXXrUnl3TthgvUuWGgDjC+Sr0zlCuilfn1CVCFT13gPtr5ehX7ftzObDVwlq0y8fcutJDZKDtu6fKlvOpu0vrgD/agAKrkGSvIFTiT+ese7dlx5STy82QZVh7TPwr17LBdNXWGxDaBtYimIwIRrFDSGZUhWGRZARGYs1hi+TDLYtlUrfFIXjSQAPR5OvDzvkh8o9sIHIMDj3Z/u2GEXamttidKDD4GXJAfSrr/0hO4diLKkLD6R3PX+0aN2SnIwzh1Y2rFi5ix7YcN6W79wobdxiDF9FN0hX17qKgCOQfYL58jBXjCiNgGoPxV4fUMyLPtUbVEbwLKpROWM5RlazgCKul1LFB/bdZ91SKzdxmTO5QwFlznU1gaRQ/Qbckhseod8MjwI+A2VMSwZg7RnZEpekAyZV1SsICCkY35haXQucEQoDtcApZyCIsvS82iZ0DDFWqdMXWdKJskS78jMzg1ASwFMktH07o4EgjTMBWYDUwkUCiJJ3FejxeznmADKn7/3vs/a/PuXnrflqgy0Hcxg0Fm/UO5jb3jU3AwFD/oFNV64ddvOqJLZqRnf9W0dHS6cUlCo82iIpBF1Z6EqolQFUlFSatPUuasFomBwrL957fPP7ZxAQb/Q5IA6d6EKf4EaycaFC3w37lkS6Acx9SMZqfSFG7SHANromK6B+qEAlBo/LknRPv3M1q1eNvc24cuxa2IoAUCdsfNqyG0bNlm/Og9OL0YBKJUFQKPw6BHLF1ibWVpiWwSgWlQm73/4gTUuWmQDjwlATZniJnEFmC+qk2RJeH9h2VL71jNP2VQBEAYKsvQFAAUpbQ6gJPii/mej3u+p3ABdLGzEK4sDKAYvpccB1DgMK3Qg8xkAZlX+/qOP7F2lJSEQMbxsmXVtCeWTe+G8FRw6ZCWXLtukCZXuLrQExxhibp1i+JgBVJUW21OrV9taMUpmAyGfbRwn+XckpYVUki4GXjSm3/70U1/fRRsi7t954XlbIdDvIFrPjlc8SVI8YZYyMIq4Tp04V1vs0uDDrBKOODo6O61j0WLrfvwJn8nKV74zTp20pRrMf/flV9z1qc+UKi6Pxj9OILIvEp/M1jfqVPfEz6B+qqbGJkhgeGjh/AB0MbUUQxkFdFMpmd7Q34jT85Ps6yJ+iOuXdshLUcGEfEeBB6PHkveUH7wKoTqnv3ZqMAWYY2OMWeOHAvZsnE0fWjR9ms1Vu8U8hzbDTFMQloLqnXuALVTsXLutskKs2SaPpJ3d2zED9LVYgClfk5VvRUW6J95QKODEugSeKcwXINPzgDI8CuJdEPt9P8ZBv3HMZD1WMq8xcR6VR9xYOMR1l+wXnOvgl9E7aUrTT4pSm1tq870jjWmj3uYV/MAxOk8lpEb1RdYj4ayB9UZx4BrPdj29eLhjDRLrkwgSjDp7JFSFY6euOzrFI/zZPufxWK+waSyaddZJ4qa7KD+sLeIegAgzXxwWuNmdjgS8uHJNYFN57jHhJOlHWVNak/1VR6WdsTDWHPAvcETndv5el4Q4rER2Mhl2+YotmD7VfuXJJ339Kt/gaR+T7kIhzrgYw9gxbllCnkTSFLQfIeq7xz+KFGeOyqe5tdX+7qNP7KNjx31vzC0CLL/9/LPuzhzTZ55zOSAl6nhSnAkv1u5+R+PkiVu11ic5amDmTBuWwNsv0DCk6yzJIZl1ty1DYx0gKiHZisnt4TIBkMnV7uqbZQiZGsfRQOUcP26FKsNSna+W7PXLKkP2RUQQpnzGlUlEIwCKNVDHvwSAyvCxArnmhOrvLwVWjgnYJVhvzsSz5Nz8XZ9ZqQAyLuHzlTcM+ftVP0ynZmvMKlDasMSpLCu3aZJTFus9lARonZB5g0kZ4xGFylfvTtQ/UjHjHFvF/Ne337bT12pck/XMurX2jUc2a5wq8G1E7klk+T6bB2VJee8/f96BNeuyMR0EVG9fudJ+eusWP/fx3SnIJfH1yP0Uir6N6SqAJl5fDeBBTve11Bqv2Z/0Xcl7KESQzXGUMVVH2hwKk7BkAHkBWaFHvIO1Rpz3eXyAItpJMg2q10wAkcA+7T1H7S8nt8CyxR9yBHqyc/MdLHHMEq/I1jPZ+j0nT8+obHPES9AYEXLZG41zASbOc3XM0TFLMgBdxbPIH4W4mcb9Etkt9CPan8rorT/6jwlmfEGG7kXGZ2bCYkgEHhoMmfY9B/RGa1e3nb1+3c2i8NSFmnjpzBmWC1LTczCXkOeoEvwvX6fT+EUKkRAdeEEBgZ4brMO43dLqQIoKZ9H7gNJLuljsyQwUsxnTKittqo54MPGIVLiN9Q32AwnLhwQmbjU0W68ENHYoRk2Ks4vZk4Jm5gto+w5EBVJgdMzDFy8JQL1mF2tv2bSJE+3nHt3mGhP9OD6AgjxrmPAFDdS7hw/bgTOn7Wxjs7Vt3GADGzbYsEAgO0R7AVEWfE/5zrlx3fL0fK4E5lzdpywHlP9uMYNunE+IAWRLsC767HPLPHvWstvb7OsbHrJff+5ZB5Nob75Y5iMUe2kBdL5/+Kh9b/duH6A2LFxorwpArZiHYI4XuCC8jkeUC/mjns7UXLc3Pt9tu65cFrOaZUPLV1iP0ppdV2dFn3zsCzbL9eyqlats/qKFVqkO1adOUychO0+dbpIGyJkCw7j1pI5pl16AMd0lL8nHoiIkTZiHsunxP336mb2+b5/ng80If/uF55whwgB4zXnhOOSdV/9pKzAG1jQxS0p7YMEw6WP2E1XyfxSwfl+DV5YYb9/qddb55FOWJWCYf+KYDakOFyu+3/vaK7Ze4DQuMzrjvYj0ZatcagVO39p/wHafOWOXbt22KrV79g15Ue3HvSUOjqmnkHSnZBvgngLfjYEKjBCCyYeAva8YlQYpZm7jCZWEgFlqW3KcJkpGrXf5nh+jIFRi18Qr/v6TT33yARvln3/sMfWZLT6L06U0oKliAG9XGWIa6NdiqjDZtq5Ov49zDpgz9s/xTBTAHhvoAQ2Wvn4iXjehe0kBSYkjTbTzUgGqstKgqSorKXJTQEwGMRHkyHU55oECYq7xUv5ZewVPoixG1mHR5qPr1Lz6l6LSUBmOUFxCOsanTvFF/C406oGR22lK051oTJMZaVacpDQgP+XP2Han66hjc2CSiUlQ+hL8BGF0YDBcs/6xv3/I8L6LU4YmNEltXcH0rq3Dmlo63dNdiwLAiX6pzuE8JKxvDF5I+RB9mH6FYwbG47ycPHf9jSapQke0Sexr49d6hk3wKwAwWRoTojhSA/0dThb6fcjPfRFF4JRQv88VuOv2seJjCe8XNM6zlx8aKDauJZ08ngqgknxQPwQ+QJRBZoC3UobwKPiXm8PxrpdJKBdkGp+4JuicOGKe7HSnrMTp1u8IlK0a+78rOQBB+bKADs6SflXpnlc9xYEoSXPZLCW9CNhMUu05c05A5aRbxtxSXLZmrfUtXWIDM6ZbZmeX5QpcFR06aEXi5QVqBwVKO2XVpfS3qY46FiywnjlzbLBaQEogw03XGxot7/Jly9q725ZIBvuN51+wNXrO3U3rPdeKjUOjAVSsgXoAL3zKqJuAqbxPKd1/9tbbdrSryxIrVgRQqDrM/nyXVUtGeUQgYuaUKT75yNhEAMhj8jl9wgTfEobABCbWMow/D9S2Igp1mvD6PydZ57+8+Zab8rEv0tNr17qZIwqBUTLkeJ/5YnbvSvQ3yvm8vnlQ8jBtA3nvkSVLfHNmNvJlYp/vhvaa8LLjHQ9c60jwMRaLE+6rfnHU0K3ywsSuXX2GMbxDR64Zw1l3dLu5xbVNWKoQV1znYcyMNJhxUJ2i8Qlrj9QPxC9c+0OfUEALlJUt8CQeELRGCinao/g8t0ig2M+Lg0Yp6CU8QCPHcJN/foyuH5Qyntq+3V+j05MJGifaJBo6JlThGAKAiQZKYR29fNXdd/7cY1t9kRgmfGgNKJzAGBAwOMYChtJHiITG+O94SY4rMxaERjEsCl/HVOHF7+gRfdIZM57GrtXXO9DLk6DGeiBM/Ji1D2/fPxE/aeB7AKj/8NprAnZ1NkMd62e2bbWf2vywf/ieAEo1yea3mAbsUTgu5hy88G2wIQnDaDKcb5JXGprqAVO+LAEkzMCKb16HA1rPxEnWO3t20D6JMeVevWqFH31sRbW1Vlleai8LlP3Mtm2KLtcX66UU3ReIDtbd12s30GwdEYAS+GG2b4MY3atJ07B7Ayg6AJvlHleb2LFvr+0T4GOvgUExqO5Vqyz30iUrffNNK5BAXKKBcaoGI7SON1Q/XepolA8aDPbiJt3sLP3qJgE45RPGEjOCcRvLOORtQulCc4Hry3/6bJe9oUGRdgTT+HfPP2sr2VhPcdIe7lRGCMkI5FcFAFG9MyNZq7KCyWAmwsaGxIcnpr/94EP7XHWRqbT3r1pt3Q+ttyyBynzV9dDB/bZQ+futF1+0DWJeBQLBmKK5Kcg98qSs+GwKa8p+oPrBw9/1xibfDBp3/C/iPQc77vHqKWrqHLyX6IRvAk7w1nRU+cFMhvZNf0VjyUQKawXYIBBNLWsFGOApU4SrZIJHH75A3ubzwqTBGwcO2Oenztitxmb7uvoLM1+4/aV84z5ORN7XdeLXIvoDv5OvHrX1TgE+947T06PQ5cy6ubvXmTU2182tbdbW0Wm4iGUQ5j34AcJf+IbyqXQ5gFV+6dO0XUitgET7RJE7uIg0WsUCXgRAV+y6fUK5hLvyEfftbl4I73Smn6VOwYSOKCkIhfx5iMnzGFXQqB9SyH+O3o1JaUxTmpL0haYT34jaCYdRbUbnfqk/aoMIuwAjBCTM5dAWAYjqmtqsvqnDGls6rEUgCVM8nDcAjLp6wgJs+pT3WQJCEgKm4mXylb4NT8mVLAEPZz0rPItPw38ua/xjAuqXn3zCnVAxIUUfoh/6xt1Kc8yznJ97sj3hDgK+kO0vSyFKjxAg0oHToZ2f+Ponxg42uQWIzJ86RWNjvj/uvCSJRAL/IOfkFwJ0YlqEKRKe164JTLhVTUuz/+a8VnnHBTgyFGZhsyZXOa9F4xZ4lUfqFB1GU5xuESZ8WOu8tf+gfXLihJ3R+Avw+7nHHnVPrcg9FGDQmowQ4yqL/f/uw4/svWPHrVO/dy1YaD1PPGWDk6osq7Pd8nbtsrKTJ2yS0jyvqsrXuy9QWWBCefTSZfv83Hk7V9dgt5WHnmefsUGN7Tj3Ym02G55mvrPDFjU32y8885Stl9BOWoJp2ZixKqIRAPXlTPhoK3GbpBz+25tv2+GWFksIUPbhxlxlnLFnt828ccNe1lj08PJlNmPiRJdvadNRLEG+dNkmtDqqZPyKuDfFaQJAsfzjv7z5jh+ZxH1i9SrXQn1hDVT8rZT2OTa3Y7PvlyN/JE/5qObgHacaaL+Qo9jAt1xyWABFCTeLw0yOCWImg911t4Az5206YlaH+SHtmSMWJgBv4vVq0DfcmQr/lE8P8IIEPIL7Sk9GGBsJACXM3zJzhC8EegpKyiyvtMLyS8tDKNY1YKgQzRBaIsCQ8EV+oQMptvGhTJ049/ijwFX8e/SIp1CFFRdpSPFXQxmbH9mScLd8KkTWu1AiNB4YIEJ/mI0OM9EwORZv0zhRtwFO2IsGV454tAFAEbjPEcECRkHjQDD3/QLEIDiiakdNT8MN3wkMl07N0dc8ESgIz69Xk/4rIMhxVIhRrf8UHvTCQ42ITSXxAgLRrJF+nufV+6W48ScB1A9fsysSZmeJmSAIIhCql90HgMry9SCHxXQ+PXLEPr9w0VqXL7chCdoD06Y7GMq/cMGyGhvdw02fQEy/QIhat2UqH9lC9ZQFG+4OqbzFgXwX7VwxzITSNUuD1NY1K23L0mW+JxdlCiO6GwUA1Wc3AVCY8O3e7WYS2MWSr5X6/sjamvHJhVAF1hqdEiB6Y9du2y3BfEgMfGjFcuta95BlK9/FAjD5V69YvpgpbYN8tCsMiFFnCHRkqD1hIjAkplc5MOgD1+alS23byuU+M+lgMO4R96i/uAPRBmr1ve9oEHhz3wHPx+p5cxxAwUQY8Ol8Y9sD7Y+OfrOp0feSYHPCs0oXXlyYeVHBOQAq1EBfJiDAbBwaomYlb3D2HOtbvsJ6V6ywLOU77/QpG9p/wOYN9NuvaBDYuHSJlWvw8UGEcr1XXhQAUNcFRL792ae2TwMWWjX6HfXEolZMI9wbXmo9RUXFgYEAYtA6ovb34bGjdkH5wSXtgPoHjKq0cqIAg/qx8pbo7TFTfeTqNUDi+iVLBWqnaoAvccARtiqIEn6H9HubF1C8rr7y1sGDGghPu7v8F9Y/5CYLUyZU+L4qdOX4eU8rfxgZPMnxUQ+prOmHuGonMAvuAx7vMcjxu/I/oH6EGQDtGtDl5gU6x1QAO+s29SXeb2aAkNBBnQKyaAm8S51Q/+yPFdZKBC9e8dqssLkwgX2xcsS/gukRAfNAXLcXKeDwwrVdvj4rrNPC2yA8keD7qxDwKkgmaYQE521xu+CcI6fxSZr+zdOovsExCvRzP9dtWIH6KRMrg+KnrjUSCGIdEnsjOSjyNUgIRrH5HcewJomJFTfN83PMcyRkEZ/aIROjroFX+y8uLHABdwIaIwnHCMhMpuLohQnYeO8kxnzG4drmJjcXYwIH+sNXXra14vNKZGjjHkKzd0GMh6Ij107R4SshygpSnDmSTdrFE/7knXfd/TJAD3DHhvnzpkwJyxT0jzJwPhVe83EU3npJIAnB+LoAE5vmx+s6KFPkJaxhhphcUT1hXJ+jl/MUEeVTXiYgNXmyLZ45wyfGAFMA2zjLX6A43SJMD9vFzzCV/vTESfeSPKe62l7VGL567lyfQOZxH290Aq+F4J9Yn/zljvfsw3PnbFjgp1/jVs/6Dc7/81VHOYcO2SyN7d/YvNnWCQAx3lHPTKoBUJgY+/jAATsjAbf3p37KLU9Mgjie7nLq6i3r7bdskb4RANRiAUbejca+cehHBlAKFBnpO6e6+M+vvW4H6+ttePp065utMV9lYXv32czam/b1LVtsy8oVNlvgD/CMTBVIciV/Vfhh0jCF7lQfdyHKmxZM/6F9/Oc33/L9VLcuk3wjGQltEH0jVV4LoyHvjlz5GBn3ce5w9HMlSmlHBgAUUa+ANcZAX2ukdgyAwqoLRwwoNfgWZo6pJnhMOAOK4vXOnPM7si3P+5oktWHO3XZHbdm1Rr4uSDKR+jsmcXmFJZYvUOSaoBIFXWM6l6Uyjs3scNbgpnYCUVkechTYSyysMfJ1R1msOwrrkRx80Xf0Wa+CJC/gGEv+Im9WXOvfmM5DSTklT350yvjN//v/HADUQJ9AlDq4BD28hA3qmsVmQ+oMHAd19N9gdCpI5loQrmG0Q8NhLQmyQLaQpgsJyrQv4hRw8TVLKjAPDqAiMKVrGg6CChqJALownwngK44nbE6HABPOfb2WjjCubDUGBB4XetWYEPAATVSuB4qWzhoJJpRpXLD+N/Uc0nXyXOSNX/eSAOq1HwpA1ducyVX2zS1bfa0Qs9l3BVA6AERZNFcj5rpj3357TUynfcZMs1UrrW/xEsvs6rbijz+y3OvXLKF8d2962Lrw159fYAnPi/Kk9GeoHrIbmyz32jXLOXrU979iXmzd/Hn2zUe3+uxQETNlSu8XOv8YCgAKJxIjJnww84cE3hByVynO5NqaOxDfoU/TWWsaG+wfP/rE3jtxyhKVFTYkMNe1daslCgosVwwLU8RsAQEHZbo3rAEjMWWqJQRGs8Rcsm7fsoy9eyxfQn65BFI2X/vlp5+KPLcEl+Ohzvx0fPLyDqDOwaEG7O8K1L114KAzltVzZ7sjEQAU9cqzURNw4j0E6g6BiL1nztoODSCXbtZaC+ZuKtuMiRPN1Hb9JdVnpuoiU9/I6uywhJh776IlDqD6Fi9075B5p07bkADEXJXzt556wjYuWeKDo4NIyvXuVUR2HEDVqGz+YedOB1CoxRkUGdyfXbfOAZRveJxaT1G7o35gQnjQw60rji4+18DYpn7FYDI4cZJlK09FKuMCMT+MJvs1+A801Jvpm5Xq37j/X63BZ/2SRb6jPhMkSQZ1h/Tz3eA4pc7eOLBfA+1puyEA9exD6+xrGoxnTJzgkyikOTUK0pysD13A7KkTBBFmhC/evGG31F5HZnIFWtTeWQ85ddIEqxawZHYNxo6ZYhD82AtCwqGvzeqzxo52u6q0nLhy1U5eueLrKLFHD3WCiRJrr8Kg4qaOehcQxoBCet0kh0FE5wyNvIcwCa/LdxCFYMlidzwIFrizC5xbIFQCvMJarIinOQBjkinsj5Uv8EUc/OZmTwJy8A5lNvAAlYUXOmWULP+xR07jkzT9iyKqlz+pR+o8DlTwkILanmuOFHDh6+uOmDjoIQTwA/CJARBAqQ3vVe7EIQCo9s5uB069er9fzyB8eb9Ve2OyIACfEHzCkzFb54zZcXAAJcAUvN2FwHP0h3xMbtQ3vN3ShpX2yzXX7fPTp3xhOxqRP3zlFVslAXJIAvu9xiunr7pZU6SQ4s0pyLd28b7/+Nob9u6hw2569MiSxfZrGoPmCpDQz3nBxw2vjvAys/KsI8YMDgc/9Z2d7sG0T/WBxp89HhOMdZMm2ZDK1GfQmaxmTJNwm9A4kSvgNkFltEjPPbZ6pa2IgA+8dkQzkkJxukXIQh3dXe5k6NNTp3zcYm0L670xx8dFNeTjQ0q64XFYV/zVjh32sUDtsIT5wRWSR+YvsBzxxeLdn1vW9eu2SIDpD1991VZqPEb2w5wNl9yHz1+wPQJex/TuNbafeeFFG2QyVPnKUL5yamst+4MPbKn47a89/7yt03jFRLoDTtIyDv2oAComAFGNAO0fv/227VMeukvLrAcANaXaMiQLzJQc8lOSTR5RnqdO0NgnwZ32H8pVdUYZ0dbi9sb9L9n20GLxKn0V5xF/9Pobvib46bVrJOMsszWSswATIwBOn1JaKCPGOY5urq5yQbPpa4QliwN8HAARdB9nTsihHLlGYwRgCnsZMVHSFzzbCdgHK42wbolJYb6DNBRM5QIowmkCYziAJ6w7Yk1ROM+K1hwBfliXFNYd6TfWGBXGThvQIhX7GiMHTOIpmTwL4AIwwRKicvXhiiMHmob/4Tr8GGQNv0pSau2HpqD0x3GMenL0s6MvfjTK+JOzXQm8YQ3RMRSGVKADKvD+rg7r7Wq33s5269OxX6FP5/3qqIO93RHQCqAKcBUA14ALxzB3VHfM1DArLOnOmSPX4TcQflQoIrFXF4aYNQigKNgE52RnOMgqYYZcTBpbWI5xQIPlM7+qaJ8tVgBcwfxhdtgUu4kZDIt/Ovp5yhHiGMo/HOP7EOekE9OfQxcv2v/ywx+4eSC2xT+1ZYu9snGjDxCjANQ4FcTMAfEwsL2xd59vMtaitNvMGdYnoIE7b9YJZdUJYIiR965eYz1r19lQ5QSBKAnsKi/f90qCcJ4YJXtfWWuLgEaOLZ45yx4Rc3tqzRoJa0U2oPoIpISMbkejCAGNjoUbcxwU/HDPHpVdrq1dIDC25RFbvWD+PddA8QlKDUGXmf2//egje23/AetRh2Qz4+7t232D5ISYni8wVTl5A1eZDavzBUal1qA6zBLTLfzoQys+dsQK1Lm3avD6jWefk1A80cvXi1VleJcsJdND/QKg2Hz2e5/vsbfFNJmVATj9lgOoOR4fz8btkLqm/dW1ttpB1fXOY8d9gDCB2NxZs6xd5durI/UBaM5R2ZVcvepu5PsvXrBepax/GYB4sfWrXlmfxobIwwcP2BwJ7z//xOOugaoqY93eAwIoDQZ/JwB1AADV3u5OTHCDyiDpAEpxBe3qSITUCX0OBslC0r/58H27pLoeFFPrRcO5cJENqh0HjabKl5ll+pDyx54Y5TdqfH+xpkMHbbbSwAbHG/XeQg2STFLcMf3UAWWptnRN6caBB56t2Ej6ufXr7WsPBwBF/yUOj8IrdzR5P1T6GSAwn/wUN/5Xr9jV5ubkrBTvZemZYrWfhRJQ1syeZVuWL/MZ2NDH4S4IPJwrKH+9ameYM2C2+s6BQz7j+82tW3ztHbzHdyEXn2vWc2G/rHZra+/wmbxe8bcRYCVQBe9TWVEUCITUAYN7qI/A86gT54NKK+XLxBB70XBECGVvrMqyYpvAflkVuG8v9jVZ7KOFRgtgxRGhlPcoe/ISeJv6VczjonL3cgsFGI6ppLSk6Z8J3aF+aC9h7AxHb0dRexoQPwYQ+T4nAktd3X0CRj3W2MSeSG12u6HNGlo61F67XEBm1ruvn5npIJx5W1EbR4PukxOcqz0x9tIWAT8AJwATa5BYazm5XMeyMptUUmpFTIZFYyzvEJ/nw9PNIWrv/jWRnwTzNtolptBMpuw+e8bHxN9/6SVbsygCUESQLJJxyiamr7IJx59RnACoNgGo//m7P/CJMyXZNwD99aefttkCNuSXvJI/XvM8KQ8nr1z1NVO7z5yzSy2tll2tZ4uKLZvJR73TqzG5lzGBbUFUbiQ/UzIRjpPc1E1lknPpotnly1bc1WkzNOYjWH/tkc0+2YbgfEdSQpB7EJIPK45dKttPjp10UPu4gBj7DC2bNdMf9Dag52P+gACOLPPX77xjH9bU2ABLCpav9LVCjFslrFsWz55dXmY/vW2brRKAAQqwt+IF8fXPND4evnHT+sVr+1WHXWtW29CESgGoAcsUMMu/ctlK9MxqlRPrspdj9eFlNzLmjqWvEkDVK+3f/uwz23vhkt1U+2pnnJwzy+zwEZvd0GA/9/h2e2T5ci9j2nNyLLpbAxvnp2Qq/CRcxfdiYwryTb5Yj/Rf3npLMlejPboirMtfNXe2+lSOa4B4jnqKNUMxWGKs6cSCQmNTk8ofABv2NOpykAQQoq/zjdhrHUmlrGMLjXjNUYab04Vxw8cL5G2AkABRjvo9YMdBE+Zzasf57r5bobQyHBVwyoBHOgdFyG4KYTxO5pxM+yHUdcwToiP3wo1RFJdXvIQz9ZHUJpP8TESJqC1kpLwYvhTGfv8tev8uzeaBKePPLvWFaKPU+V+du+2iCiBknsaqc2foug9apYIUhoeZiQ3naKcGJSj2A7oUHHw5AOuwvo42Pw7od54Z7O8VAOuVsB+uh9R4AHIQQkEQfJRAVXLY3Ts0AgQFr3g1BBjYqKAKdPtrNQg6Iip3POeUY0ZTgKceXBwHMMY+BYVqMPm5gC5mgxU0gHDMl+Dn3JPSoPBd+Mmwwxcu2P/3+9/3xr9g6jTX0rAGhbRhJsHzoRTHJwYtKpNZon/6fLddrKu3NjV8Uwf2DekaG21YZTHMc0pLZnGJDYshsflbAoFRnSVLDG+oo919+U/S/ZWz59grmza6rTN5ZlD0uruPVpIEUA2NAlBspAuAyvF9sljo7wBKHfKegr4+xbeZ7WdDXswfLly7Zk3qVMNiEGjYmNVK5Od5PmlLIT6llWQqZKjzZzc2W+HHH1nxmVNWKgaIJ6Fffuopq5Jgm9RAeXu8S96Ii38qZzfha2mx7/oaqP0jAErMfNVcASjak571OHlP7+DsA1fk//Wdt+2CBrYhtRFckg8KzHaonvpUL86QlN5MgeGEzjPF4HKvX3czxH48zCm9eCnKFhjO00AwfPCgzZGg/a0nBaBcA1UWAJT6Ed918vL4IvEzAAogAjjdf/6CYX42pTJaAyUANWoNFC+E7IgJ5roTBtrb5ydO2RGBvCYAk/LTN0uDmX5no+nsK5csU4zde1xVlfUuX2H9CxaqDUpIqq21gl2fu/llmfr6C2vX2MubN/sib/ocZedVMoa8LBX/ldqbvrZuz5mzvjkjgO9rDz9s0yIA5fyEBMftNT7wvtp8rQDwAYE/NrU8fP2GtQuUDyjfg3p/WP2Y9xjk8yQAZKqsq9VHnhDQfXjZUvecxcLvWAAJ9ZttrRp8MM1kUe1nEjgeWbbEfvaxbTa9cqLzBAZnH0yVMRdgCUwy6R4BDSVaKOLtU923aQBjc+Kmzm53Idzc1uL7Y3W51itosNyER22AiQD6Z+BlgdexOTBlGa8Z5RwhIWigCIG/YSJYXFRgFaXFYXPiiiLfoLiyTDytuMDXbgWvgwJeOqqRKdeULYHT6Oj3xh45iQp/PEryEz0Xj0T+PCG+jugu0fyLpGS5RRlL5k8nfh7lfxTPTS0jSNdqf+GSYxz8x3CudtUnQIT3OgIe61rbuiQIChg5OGq1pla1Kz2DcIXA1C9AxRHzHW+fQ2HNIO2VOH0s1T/4jXuqVH9gQhKhEXBUzb5IZaU2QeAI75WufdKzwXwVK48w5kLIQxD9iDsEnwCDojKKcz2WAP3Ewx5LmJkdunjJgdi/f+EFW6X+PCQBEV7gcYZXPN3RV/x6ZHSNvimKz8Jv4XmSFN7SmKrbBH4dHnkt5b0RylHZtIlH/b+/8133lssEx6Mrl9tvCEBhsk8f5M0wBjHmSWBU333/wEH7248/tevd3dap53oe2WLDGo+zyZPeGVBZuttv1VFWd4/GDsYN8U7JIAnJJQmVOfsj5h0/Znlnz1qmeO7DEvZ/8eknbf7UqT4mU3bwoShjIwnXNWMv/OW0eCAb6ZJ2JpVxHc0am3Uax3kewZrnKVeiIb5bLc32V+/ssPcuXLTeufOsT4CiT6CLyb+Co0csT/EV1NdZqWSNfJUP/KkfvtbbZ/1Kd9+kSdax8WHr1fg+mCcQ4mP8sGUdPmyVR4/aKslSmyN33dXi2cmJ5jj9Y+grA1AqM/g8E4efa/xjIrSB9VmA9eMnbW5bq/2G5AA0UIVKI+0+jEV3IMot9Udv9wFIh/7BA7Q9zqHoqJdYHtOp8sKKAhO+v/vkEx1v2UyV3fwp1Ta3usrHidtqe6w7AgwzrrhDJHU6NFfUXayNChN1kSxOiJ7z9kG5KA2ZmQI1Gl/D2qECXz/EOc4X8ssAQgEMFbKvUWm5ZecXReZzgKvYjTfnESiCjxCQd+gH5NXzl5Lf8H90GUZ95V8rCUD1j85hKJVw6oUTGJIXmII/zB8vmPCqMxQFB1wIGqp8NwmkEajDcBz2ezoikEuQHRbYYs0V135P14Cpgd5uGxQjGujpsn6d93NUQCs2Ar7QdnGM41SnVMNyxh5VsgshAlK5ahQ4JoBZx0CJIwMKnTVpaqiG4lovD5jW5Li62ddp5eX6wIPaFUGctRN483t+/frkAkA6Ed9QJF5WgSgXDqF8/L4CLqnZFPXtA4ds39lz1q8yw9PQgupqmzN5srF7+JVbt50h3u7qti4Yn/KDqV654p8hUDV/+lTXPCyYNt1mqSOSvjDrwHfCpz3chRgAUOlij/vB0WP2+t69nv818+e6Iwq85twPgOJzzGjQievb2uyEhO3vS2g+IYGXAWK4osISk6tskP2RMO0rLnUwpUpytXWm6hbTvhzld/DSZatUva5ftMC2iJETsLt2Ifge+YkptAMBKLUNPMF8RwAKz0oAKBZu/tazAKi5zgioN9ov7QWzLDaKheH+9QcfWb3KpkTgpGPTJuvUwMJAmCEGl337lmUjsCt/TrhyFaAeUt0NKH/kWdzMcgR6ci+csyENsGEN1FMCUIvdyw9tz8s1pjvkjSbDjNA1ARH22DogAIXTBLQl6yIAxZ5WqQAqVD95yrIrt+vsL957z/Zdq7EeCUmdGjD6V68xk6BfcOO6VQo4TVQ+q4oKraO5Wc/ftvYlS633oYesf8ZMy1RfKzx02LJPnrDCGzX29YfW2c888YSveWAiI27aY4nyx3vgZQ0Y3xUAA0BhehgDqOl3BFAIfcQJaEnYQQ18uKE/oZ8a1d4HBKBMZY03JdzmQmhvWTuY9fkuKz97xuZIMNy8GFf8D9tk9ZXU/TUYWNEo7VO8DM5olR9ftdJ+Yftj7taWeonrghSRD6+EJHlq/RnSTpnj7dHDQNBO9YpHMYPYr/YWZgUJ/D7gDm4YTNt7ezSgRp6LVJ/MLsZgq0dthUFzOGXA5IO0V9Ziubvn/ODWmaNr4cWv8tBqiQe5hit6zvfF8hDtkeWmhOHdAoCW3s/RtV6K8ukZC0cOcd/3c44hLXel1OL610Bxdjl63uIMRj/EbYRA4x17DonPDfcKSAsYAYBwxoDmiP2Rmts6jY1kAUxM+vT1qa0w80xb4B1cgveEfda4BjSx+Jv+F8zjwzhVIr5TVlLsgAgnLXUtLVZTV+cag8ll5fbSxvU2VwIbaULbxHtMGLAOGbNS2g3jJzPhvMOG8QjYeHRlQ1k0z/lqM4POi0Peky0heTI+IaAyLmMG/9GxY3aq5rqPWb/17NO2Yv78CEAFgTT0ueQndBosHHxsVR8IP6odqm2i2YVX+Cvidwh6fepb9CFfp6X+jptjj5i+RD3wjsc8mgKAarX/z3e/FwCUvscaFTRQOHlgApSIXN5RfA6gRN/9dJf9t3ffszaVYUJjZteWbTYgnpypcmK8yGxocGdPOTc1Hmqs8z6ldJp46JAAV594FXs6ZvPcmdOWpfFqsb795Ib1tnHxQlsoAML4FGsRkxRlgnTAVy7eqvVtLl7fu89lsfUL59tz6x6yzUuX+HPwIS8HEWVKnbBv31v799tHp07bRfHnppmzbPCxR224vMI98OEJOPt6jU/cel70TcwQB8RjEwIkCaVtQMdBAawMJgTFh7OvXLaCM2dsZnOTfUPjxaPLlia1PEw+OY1XAaKvCkBRXvBi+sCnJ07Y33+y024r7gLGaY1x81VXf/DKy/awygazbcqDRhSaXjj3EJ8n+7ISrvThxh8rBCbFXCOso4OkaN1bqukccgiyBeMD6+rQ+jHBhgwa9z/M6bCYof/7Wty4nTq/VYpUV+xRFMzoAETBNTfrl/MwkysMJnP5bPyqa9x0o1HydUTi7b7GCI2R7rnpnR8jbZNkZAATSgny6P3P862Dk/KsNh/GaU7DdSrFv/1bo4w/vRhpoO6DKNe43LxsvaBTytkLncAhqoj4mfiUow7Jj0Yn7H3FWisA1IA6dX93ZxI89atRutmgGmPQWAHOIiAVBTcnVCMFTAHGYsAGgGPWw+/5bwGseQDAqaFGyUqmmUBnL8wPdt8MTmzSSweoaah3RoRb1aViNiz6ZLEsTIx3HKDpHBDmAE0BRuVCjQKz6gjtrMVgPcsJMVZmC6vKyyQIz3bXljCby+rkx65ctZv1DS5gQZhWVOi32WLmrNlgVqxIDCWhvATGFJVsXLjJQh6HlAZcNdPR+RZeh3C0QHrXzJsTAJQE9PsFUMTHIww6TR3t9sGx47ZPQvNlDcItElgx3BvSIO77Q2mAZ10UM28wowzlL0NpyBXzLRIzWSCmjKDNAljKAmBK/kbNAN2FvA7F8BBY68VAcWP+mgYVBFo8+7H5M3HDZAkM3OQbgfaYmP8uMe2Pj56wVpVtvoBT24oV1jVjhuczR4Cg4OABK1O+ytRGh8Usu1Uv7ez9tGiR9aPZKdVgoraSzW7mFy4IQO23hUrLb734vG0QgEJ4ZXCHESWzdIe8KStJDdTffPixa2OaOzt8o2H2gXpRIH6sBsoHW7UphCDWPbEb+3Ex/KyHN1u/BrN+1UH+kcNWcviQlbd32gTFXyXBql31dLm21lpZSKyBd0htMlP38iTwFFy5YhP13a+rXr6htkG/CAw+SugYog4cQN24ad+JABTamQCgNrlAdicAxbpG6g5TxZ2Hj2rw+9hqJJgMPfGkDU2a5Oae7ulJ/RvzYNYJIpDkHT1sRUproQSRDRL2MNWco8E91bwWAMUC710CyczWMkmBLfq3tm/3gVotJwwQdyIlkzrhubjOyGvSlImAIOfX+pG44v6jY5/qicW7aK0CgOrywZSBF/6CWQZOXZjUuN3U7F4RyyUUw0+oX0w53PZdfR7TTN98FF6HcKRvhCQgXDN5lOOACRPB4KqdgAYiP3gaVABE4dwiNhV05xjqb7mccxQoo/85L4vMDsXEIkFWH4zKwPPp58kbI9fxrX9pRP35nyjEp6nn5E2CIxYI1Av1EcAP64N1FOBxUOzgKWiXAnjCoUO3Nbd2uOvvxpbg+hvBif4AkIGXhjElBrwB9CBwMeZwDQgJDpny1VZwzV/sXjQBPYcvXnBtD5MizHb/H7/+qs2aMydseurtkvTra4ToH5MWbmanvoFpGlpjLDcWiSdvXb7MvdGFNYaRZ9SY7lHHMYDCBBkLhYu3bnu7/o2nnrRlEowZ0+lTACXGV/gXbZ5+BVjENTJOb+g7pJHyIL+suaJtssAd01v2/bvd3OzPZ6sMGTNJPxvuVpaUugOEIvUp8gzfT+3rmC9hwvf/+/4PfA0URJ5/DRM+jbXUBx2Md8A/8FnS9k8Szv9YAKpDcWctXmxdmzbZ4JSpPjGYg+Okkycs68JFAaR6Ccw5rgUfHEzYoOLr11jRJb7cIz7OWqnsa1et8M23rFp5WDx7lvOm7atXefmNmkT0dijSNb/BA65KMN8tPsvkJRoMzNRf2rjBTcUoW38/fk8vUr6U9SW1j0NqKx8cOGTn1f66liyx/pkzLYGDJ+WRfGQJDAGomFxhicEwezhWVNiwypb9DjM6OswEwHIVV5mA3CKl6aHqya4BmycZCf50P+2FunQAdVYASsDnywKooBWiiSd8XdrffvSxnVGb61PdTVKaH5oz237x8e02S2WMw4wwyaUQT3rpSF9mzRETFsgO/RpHGJcATb6mVmAHfgzwASghS8HT4efu1lvXeIwlPwAhFZ2nC75MGwC0MFYkMllzFNYbhT2NWCeEkwWBHtqEhwB2HEABjgBQACn18+SmsJFr7xwAlJ6ljbrMRFEoeInomiYfQjiJj/oTqsX/BOJOVJRJ8kfT5DRiwjcOxQUVFyDXY8oyhYIAnVr6qe8liQu/kXJTD7rmiCPx+Hv6E/4nz+OrsQlzV6wDEiy6O6xfQt6AAuu2MCHsxXwQ00EJuw7MJKg4SIvBmc4BCSC42GTRY9eRHMGsRxqY2rv/1X39hSEEtWmUHhHMDI1UiRp4mRh82OSvwEpj84kCPBSFQQ/hKCzODRsGMisIUyYBCJGUB50ZwYnBB8bBrAX3Rz6b0sApJgrP78f1AY2cOXk5h7TS2dkYmFnBHQcPexpwVfrNrY/Yqvn3acIXEZ+ONTqUywWBjTf3H7STGhTYJ6pfDIfvjpQnVySHOs/wBclr5s7zHas3LlpoEyXA48SCsvbP30caIMqD8kLtjbD8j598aj/YvcdngdhA9zeeCQAqrAMQA9M/9kNo1bPvSgjHXOzMtRprmTzFhh5aZ33z5tvQhAnBs9C5c1a4Y4fNllA5f+kS62xrtZsNjdaseNqmz7DuzZt9P4xMMdWsujoBqIs2tG+vLda7v/fqK7ZBA2wWJlskkrZF3kn0HfLGY2EN1G37Ow3UmCQ0KZ24BMY040UNkGM1UAxCMHsGDrRpe48ftyu4v//aq+7xMbO3xzc1ZqPmLNYTiflTxpkSMkxp71yz1ro0+ObcuukmiLkCw1WKe5HK7Nl1a237Sg3Iyi+7gUeN8AtEncYaqO989rkvbG5sx4SPNVB3A1Ah/bTLk9eu2a6jxwXuj9qt5Sts6OlnHNS5IxW12UyBY8xh2EdtqLTcMiVA5KutFVy6ZBtUPr/5wvO2QEDK+w/lrLT6rv3KMx6r2FProoDpM+vW2bcee8wHasjb550oSmaS9CxxO+ngbX8otH9yhgCIUCiIpaAHeFTRc85rIUQnAiZNytPBcxd8fdYBge9V8+faJgk0rEdJKN56pd3dy6oOWajungV13a1z11oxSisqssBp4FFKiS74zdPFj55cPeiln3CQhLOL4Ka9xCboiKv2irKwHqsMDZYAGAEHGQjxsKqQ9Ih3R9kI5/E13/iXS9QnxYW8RrmF6yiobAGxaIhwyhD2QAquv+ub262uqd3qG3Gv3yFw1OPxqET0P7SZTNYicFQ5xtpwxhcWceep72Bu7vshSUhC8J9UWSFwVGZVpaxHKnFNto8XxEo5hw8ETY0STL9h7ScL16eLf/3Byy9LKJ/tpvM+uvF4VD1qot5P8NoFr/zLDz6wvqwcKyou0RjZ5U59lk6dao8tXy6heLXAW74LhkmKPj0uKW4HUEojEynviPfUNDS4xvdXnnzClomvDEkgpa0SJ2tQEUDLEQ7VLpndP3v9hu05fdbfY/JgamWl782Eu268tHaIh+EUBv54q6XVLSsokjBm5tgcAaDV4mmMbXgUxYU4gEi1GCUyACicSPxvb7wpAHXEheaHxa9/VSAPJxJMKJAZ6t7rT4XGmPK9Tz+1P1V5tYkHZSxeYj0bNzqfyrlx0/LFY4uOHPINWovEp+YIVBRLBmhV/hobm9yjaseqVdYH6NI34McFO962cvHNqeUV9rL45SubN4lv5YTyhlFDVDtJV4gB1M2mZudpWFwg0C9XXb+i8QENO+lFlojrmxfp//yjvd1uarLX9x2w/RrfbjQ2WDtWHzNm2KDGQJwNDamM3RmG3mSjfyawMsV7mGDLbmy03HqNdRqjKlTes1UvWOY8tnKlyysuQ4WP6mvhLG6qY8nBsPK5J9ZAafxyACUQyyb4AGYshtAaeWbuEA8fIM88i+UQk2VMmp1XndAGtqkdY41SofYdgx/2M4KnoiUisL4IXhtClzULJPIMoMp5KGMWCIUD36RNOC8MVlCAT865r/884ONmNs5V1P4C6ImcLfheRmiQyqygBHfewbQun/XSACIBK4+E/HpcnHLNDfhRuMNJOPW/TtHjyWPchPyaKDiMPJ6k+FZI+0iU8XWaVBZ/Fmmg4jJJvUipg+TvMSULNzp+8YkwKMRqQYh1Tt1tTdbb3uomeWhesrLF4ISaWaBGA/JNy4icTsfAT4Pwj6UkJvWrnEbPBABE8wAM8W4QHMIxnNN8YmFCJ36f9VgOptB6CWyFI9eALJ1H4AvQlQReDsR6XPMVp0xf8qMPhB6ChgNG637vde7XUQcL5yPPYnuKYOLAKgJXgC5m+4sFsABa3GcGjRlHAs8wm4zNM3F4gURlMoqiS8ozOvM0sUYGc4qPjx7zHdgBe7jHRshdzsAmZuYCaPyaxx1Ok9UQXful/nAJ82JWkNkZ3GdiSsYGsNc1ALYK4KKqhsjbJDEJNGoIuzMmTbAJageYIpEfr04IoSP6Tvz5UZSSFi8ClS/pbm7vsH8Q8EALwowSAMpns5Q3BlBs82GGzPw0K50/2LvH9ghA4T2uZcZ069cA5ot/NdizODb37FkrePcdB1Dzliy1RoGka7W3rFv56NFz3Vu32YADqH7Lamqw3CuXbWjXLlvS22e//+rXbP2Sxd4ePG/6bjLZ42YqZGuUEwkHUB2+qBtTy5c3bfR6SnpL1AuAhAGV+/cEXHYIgNzs6rTmuXOs+6mn3IwScIfWL1fCQokAYC4aTKW/V+2pR23STQ+vXLOEBvEsgZ5cRbpp4QL7mW1bbCHCB2uPSJj3rdCXvJ96igP54AWAQgOlAZ0ZxSbVRQyg7rgGSkT6aZe79c7nAjp7JRTUrVptAxpEhwQkclTmJe+/72XL2kDWGQBE0ThnqgwKlbj1Ar2/8ezTvoYAwYPYSR9x10lIYZd0ZmvZkuCpNavt5x971NeBjGgGqZs4TboaSZ7XnQuu3Isj5kS8rFvleu56rXu3aupoc8ELgIsDHIQDj1vPe9xRnBzgARlqUzcwpz1yzD49edJNchjo8bSIJy20Cgze1DNtlrJzoV7XLsirXjsU0G61qY+h+W1qV91r8MdkEIGA/T26JSTj/IK00KlCTtUmlSXyhUDGkb4Bf455loNBgX/6DeaB5QJTFWWFVi6wldRyRcdygTFcuHNNO1AEyfyG8oqINMRHD5z7Df6I9NLY61HnYyjJJKLfkoxL5Lei+JxJREfl2y84j9MjSvQNqBx7HByxN5JrihSamwFLASi5J7uePgl9w4bHNTRIvojbN59lTVKY2CBa+gkCfaF4ekVJkU2SkD2hRABJ/I4NYwFJExUqVM/wYYRP0uSb2nP0OonqBh6iI1kI+eEknGLloI/Z+xLe3zp40C7V3vYJiz94+UVbIqEa0/dkLnXCq9Q14KlGwua7+/bZa+of7avXWJbAe+L6dV/jWSLe/dzSJfarzzxjFaUlQaCPvpuUyu5ADqCUZjzVvbF/v4OkqZUT7Jcef9yWiH+pwHyvpP3nztv+s2d0XmuFzLDn5FrfcJ97C+yhnMXnGM8R+ulPACzWaTCc96vtu3dM8YiMCgmeWC+oP+cyudDcYgP6Jlq7OeJh8KFVc+b6WEt5Ukc4HujoaLc/3fG+T2CgxWJD2l96IuwDFbzbwvYC3+Y9LCO+s/MT+2/vvW/tZRWWqTGh++GH9WvCisT3si5csBL1xe3Lltpj4jOzqyar3rLc8+1nx4/bmwf2W4vAYMay5dYjHke9FL3ztpVcr7EqAeRXNqx3d9uYWHp5JynUIP2WScBgrt7sAPUfdn4WANScWe7kKgmg1BZj8olW/af307bIP2My/PDAuQt26MoVO3tb45q+6V6A1T5UgR5P6KfiPYoPkz4MqadqDH9IY8wahWWzZjgwyeE9PR/4TPiuU0j6uOQASnIh+cAxBwAKrRNj9jrxdPqIbwGRGueothecMDgg6g5mdACgutY2b3NMPmLe6d7sML1Tu8I7Kxon2pWPZQoANMokeVScAPywdyMZCBMQtD34m3ue8w1cgyYol7VGDogARrrPXkfF5f472iNM6mKARZkG0AWPDWa0bo7q18qkP0dNBxopvnDmyUmSLvQ/+Swn0e/jsUSn+GEofjYc9N3oJE3jUgqACiXNBYI1FUjdcdvvKSRJN0JDU8t1ASi66Sfq0BLmaYyY3bXX11rTtYvW0XDLelqb3KnEQJ/AEx1TNe+CloQaNsvyRW2Vk6xkYrUVTxLDUsjTYOKL2qJ0MAvrTiuS3+OLOvGaDql09O+X5EonfpE8xI+Fa71KNvA+6CZ/Eix8XRXXg5gBhvvBJJB70XX8m5gOAGzEnLDX7bnDei7MDVm7Fa3fkhDDMb4GnMRAL84LTDkXUBkNDphvYMbBXkPcc7MaZjB0L5jWYBqI2WAwHwxrIYL5DU40GIBgvjjGcNMP3XNzEA0WONNg0DwhZskGvzArvLs96kLbWps1Y0ZUOHH6+EOBhXbC32Q9EOJDVL4ODNWWMKNkZsdnzrtwoakyi5g56cdNboWYDLOtYWYb8EW5RJHeD8V1G70iHuQEE/3bDz+2f9z5qa9TWTF7VmQOMNcXSiOEBACVKyGpzd46cMB2qxwuSvBv1WA3uGaN9QlQDk6usgzlO/vmDSvUMxW3b1u52kGfQEG74ujSwNkjcDQwe44Ni2lm6FuZAh/YkNvHH9sCMe9f8jVQS9ychIECxux0l2zG/YMNaXFjzhoozFRY57BWeXgFoCtBIKkpVDmQl17l+0/f2WGvHT5i3cVF1rN4sXVrIB7Ctl3tk8afpedzVDc5LU2Wc+2aDUvIGJKAndFQb0USvqtVL3MnTbLl8+bZYrUFzFjQbGGKxywwwhwDJcIeYCgGhanpDhqoVAB1ZycStBfex0wCzdDbKufj585ZvdLVsnGT9Tz5pA8CuZevWOGHH1i5hJCJrMtQ289Re6Ltl5UWC4RX+dpA6poZy2Q5iygbZlvflBAHgGJG+wkJGD+7bZu7/qXvhDwEIYlTrsIgx1iW6aZCCKW1jQ0SpFutR/2cfpyn8upR2q/VN7jmkzUsFaqnhSq7JyU8MVvuuSVSkuRt1mN3/VRWXo5dqa21N/cesM/PnPYZ5cdXrvC9sxZPn+ELueG3Tv6u/pAogvLfKf5Sq7LCKQwCQb7aGJpw2hp70CA49GFWpv7n62t0zW7ymKHg5ppZez/GQfEhiGEOFLRq+raSi7DtJsq5wY18cMWe66aArJGBv+CcJ3bXXkBw5xZhzRabD6Nxx8ugB/3mmxYzEaR32GsQoSE5AHGIiex7OqKKIYQ/gfwV3oneT33Xy11BeWFdHGuO0AxhOpcaMLOL1yqR/7A/kgJe7xS6dd8FepUlWr8QN+XCJsxh0qtMRzyhxU6L0K4X5Sqf/CYw3TPQ5wJdXlaOTSots9lTqt0xDDzb+RJCIolP5pNjaDtkIXDe6LeYorxSNzz33pHDzs8u366zGRMn2e+/9KItFYAaUH06Re8yRgLsMB89I6D00eHD9v6ZM9byyBazVassq+aaZZ49Z1kCN08I7PzKc8/YzKpJGlvCGkRvz6npGIfc/E3f+OTYMXdWxIw+cXzrse22aI7SpPEBc8Pv7t5j59QeW/VOrvppdkeH+q+EV7Tjk6stS/09q7zchtX3ErduW0ICv6k/0l7cVbjSN6g8+tYY4guUImuRBgUuhsSLMi9esIrWFps3Zao9JL6Oidm0CZUhjQ6gwoQbJu30pZUCId96XGnUd9F0wQd88pXnAaoq8++IL//XHe9Zm8BwxqLF1vXwI6bGYsVvvWFV+tb86sn2/Lp1tk19OT+fLTAAe/224+AB+6/i0Q3iGVkzZ1jn9ic8n0Vvv2UlNTU2SedokL6+5RG3DEkCqLiso/pGZmBysEnjDftrYerNeIuGhQm2x1cKQKkvhPdpU7zFyyOVFiZHsq1PMsxttUt45K3GJo01LW5K3drRqTYvGUZ8DkDvJpRq12jGsRSpVtudMmGSVQu4YppJ1IP6Hl8IMlj4jnfN+F+4iG5GD9BOVB57Tp+xD48FAMWk8be2PyYeON1lINY2AZDCmlHM6WKTurCGyD3X6QjfYq0SoBqnP0zo9usefTpsxh7WqtK+mIDzCW6VAXsT5Qm85qrvhk1cOYaNXNEcxeZzIQiAq92EdUVhjREbxBIHa4sAV8n1Rv4M65IASCqiuPh19HO/jsYHBT/6dbgPUUrh7O50v8+l6UejJICiyF1bpGIHCKBdwRwOQICnPWoDZOyL0dzFoRoSjUINxZm9GiC/4xgCzU1XU50111yyxktnrO7SaWutvWbdEtRwMkFfSdCCIDEjABEdCnReJABVPlWCz7RZVjZlphVWTEiiemw7XZ2JsObMK5rdiBtc1GTivnj/pBf8nbhTh6Ofh9seJ1cIcNEjXiZKukCSAEEMkgBGMUgCMLm5YBR0DohCe4XpYABiwfW7B5Xd0BAALQJq/hvHsIFZfD88y+yzBhYJEzB0TMIccInBMAjDcAEjmBMClrCdZ01XsR/RZjHAFztTZV0Xbp1xTcreE6jKMXGbOWmi8hxmoJlBZJBFSOCcARH1OL/57LkXEuUSBGEvP4qIdoMg48KM6lz3Q+GF8ksKQ2LMIU8x4/gS5B+MTnWOoMdCz798/0P7m48+9rUJrIH6tWee9DxSTkkApXO0HpiAsAYKV7vNMLwFC6xn7Vrf2FiNzvd7ylU5ZV+9YpkCHZkMpiqzbg1SAxpkg4Ab8oinvqymRsv+4H2bISD1hAZRvMMtnznLyx8h1+ku2aUcASJspPtPAiL7lD4cYziAmj/PZxhdA6V6HAFQOdbZ2W3/5fXX7YcCUIMTJ9rgsmU+MzokYS1TZRK3bT6dffWqFX30oRVJeCoiO2UlNlnCzRSBHGaucZhCb8Xc5HZLiwO4Hn0PAQpPXgunT3WNHmsSXKD07CvdGkDQQP3TrgCgcN4wAqC+aMJHW+pS/2Cz6f0XLtgBAftbErQSGsy6VAc9ArOZqqPcixetYPduq9B5tUAS7TxHbYd1iezPxsaEgL2Qw4hHRASAYh+p1/buFUg545teImCwKTaOLVgTxOO8E97nPLQlBuVrAlxnVU7HLl62yxLK6nWvU31hUGnPlxCDOWR3d6cN0bYwLVSeJyuiXxH4e1J5ACxgOgogCR8IeffyEtAAcP7g8z0uCDFryuzx8w+ts4VTp/naE+o48DlCSCEACTO+YyovNo9kDRVCziTqRoIis+fTJk2wLNUP/UyF7oCrW/wErRXCBDO18eJnJlV8fRZBvAotMsIQfYld6RvaWvW9LoGd4LwCt7hMiCB8IcjRBlgb4jO2YpDUKzP/DpQEmBwssdFwUezgIoQyBbTprMXCCUasYXCX79FarDjEzjKoF/gNRJ0FM7Bh7+t9/YPBIYPy6ecedC7gA0hiDRJOHNhcFm93rR3d7tihPQJVwWNiEFDZawdA6GBQ7RrgyORQm8oHc58pFZW+JnViWZlVSIAsF2AK+yIVu+CNsMlMOhHWq/zOXb9hxy9fcSGQtTnrFy+0JTOm+zeYiIAnJUnnqZf3IsqNsnhXQAhtz9X6OvHyKvv9F+8AoGh7ygug/7ja0MdHj9on6mMtD2+2hPoG5rJZ585ZpnjiRrWlVx/dZrjGRguul73M47juRL52TuX4ofjR99V3EV5xaPFzjz1mC6ZPsyYmr/bts78Rj2uYv8Ay5823LJwXqL8xQYoJ9cCcOZY5a7ZlSUi3+noz9UP2KcqUwM+ser/y1qu+P4i5q64zJPzjJhwtdYbK3rVWp05ajoDa4O1bNleC/8ubHnaHRThvylUddXa0+zYjHx874R7TcJyBdnqpAE4la1s9v4pc/ylnNQ57U/n5M5wO6Zw1sN2bVG4CdcWv/cCWZmfaFvEtNk1dNGOmhocw3mWoDe05ccL+24537VrdbetT3+545lkbrpxghQJQFYzFkyb55MlLAkHwWgdAY8tZTZ/2AjgANO0T3/jz9z5wE0gA1EsbNkQm1xGAQoC5C7lmM6orJhpYb0t7bWprd96AFgstPbybdo7DK9pBlvgmzwf+oiAiqbTDEHSb6SOdAMLgEaQngJtwznhI2bLn3olrNb7p+2nVL7LGpkWL/FvwEwAQE7FM8tCOuiRrOSiC9+pdQBPZpFwY3wnBdI51RvGaogjgOLiJnCoAegSI8FbHJrBYRvn6okjuBEix/ih4tlPQkbjE/rweyKNXD8coxCfk24/xj2n6V0ERgHIdjg/HAADATvO1C9Z4+Zx1NNYZHu9ACnjxYGfhoglVAjmzrXTyNAGeKje9Cyg7z8FT7dkjduPoXrt+8HPraq530AWjRfjGtpsFdIgn3rHUmXDmEKtIXbPlbWzY08MmXGilSqunW+WMOTZxzmKdz/AGnp0ngUBxuirUnw4N88fRPIkdiuMe+ZpnLfoTPec/RG9EB/I78ljIe9Bw9dlQ74j2yoOYAIAraVLoLuFxA8+aLswJOx2wudBM2ekI+GIfrwDCJMTC5ElI+B/KOpzpvxLBaUZgdCFlpA3vTDku3CMMc0Rz5dcSCLhXqoAwEPbiKtJvQTPmZj8KgCwYHup7TAtcGxjFz4FvJL8YMxLd8+twkz8hjV+CQvxEHUAR4PzP3nvf/uL99yUAD9hyDXC/9vQTviAVwRvhiGc5MrOFcMju6n+/8zM3PcybUGldmze78G5irgwsCXCgns3ywTnLhhlIxaxZTJvdWO8bCSZy8x2s0G/yPvrAJp4/Z/Orp9iWZcvtxY3rraykRHU92pRmPCI7TBjcqKuz7+36XAPkebshAZnBhM2TvwigQr4RqP/4zbft9UMCUBrgBpYute5t28IaIqWb9NJGcK3LHiRFH7xnFRJEplVNFgBZ6AISXr/YI+y0BBmAQ2OH2iOJIr96l/2XshW2Ll1iv/P88wJc7NcVhDMXysYFULEJ3wiAcvL2mGG1zU32v7/xln145qzlSIAYmj7deiU49c+YYUMSnABQeVeuWrEAUP6tWstUHTL4MrCiwcSxC9sLIDwQJ+mgfmNilvmWhC82jcZjFWDjUQkYAKhZ+h6znXSd+J34fVzI4mzFtYACd4CPfj2fmDvPBgVucGSRKaEnq7HB15jh7IJd+RPHjtqEM6ftWYGnR9WGFk2b6n0n1ZwmTieLiC9JaPuhA6hzVt/eZk+uXuVCFPvOsRZgBECNEHm6JEHjP73+hh2puWFD4rGYcOYpI1MFoh5aMM9+assjNlvC76AAhedN7ST0FP2Nulp0IDEj56IAjgbcw+Y5CdPvHT7kWzrMnTbD5k+bbuUC3IAUZq3b1UYAZEnBSICKcwAYdc1IQ42TBpLhxeznIVdMygCeivJx4oODC7RU4j/F+e6ufSLrs8qLfX1Wma59c2K1R8qPOmI2GiAU9kRiDVK7m9+1RtomNEud3QHo8Y7nkyLwwHWYMAK0YRaN4AqfQHM0sazcqtQGq9X3aCd8D1Mj2jYTA6+qXeMdE2AZ2rXKmDwqVsY11rUilLMH4BG14Q7x/S7x+RLx0GfUPh5fvdoWCUyUCXQFpyAqExJIwTwAxQDqnYOH7DWBEsym8SLnGijxvwHxnVTytic+1qD+f/jSJdt59JjtunzZmh9+2BKrVll2Xb1lq76zTxy35cr/Exs3+B5086on83bgO3dLo/IQtDUZ9t6hQ66Rpk0ATn7usW2+x9LV23X2zv4D9k8HD1v9xk2WUB/OlCySKaEYjeSwxqAhjTcqdDf3Yz2OKiqsNVV+MgHu+n1IwDbv4gXLP3PGcmuuWZbabELl0bN8pXWzZ6P4Ho6A8vZ8bsXiH5UVFb5/Ihro0spy6xaA+vjYSdeGHbhw0Z1v/OyjW33iDeccgHXPr8i1amornx47Zv+0e0/wYldeYT0aL/C2V/jm67ZBbeW5rVt9/RWTk97cFRgbT1+7Zm+rPI4InF4V4OrcvMUS6q/5Oz+xKbpeJv6O5hqLEMZWB0AxxeWtso3ThPYbE+8/ESjDVHfFrFn2wob19tiK5V7HznPuUU9jSa/5/dBToge804aonJdEfTd5HR0xhXNPpBEfACBR72i6WwWAMOVnXVFyPyONN12qc0AQYA2tErwHuTD6jIjEhG8wYe9HxmMllL7r1zpnQ1jfrJWA97nsoFUqYE+j8kqfmC+smOh7HAGU3AGD2g/yJpqkhOLie/ArQvgfvhv+iqK8QvFZVEIjz6TpXzVl/PnlwQQzaVR84xUJZyf2282TB6zl+mUX5N3MDAcLahE0WGYncIsYL4TLEUKnUeJPHjAF3Tp9xBoFwHo6W12oz1ejnDNnri2RELdUYbIYL4vefYZSHYTBtUsdqFaD85WrV+28hM0GCTmYWQCOWJ/C7FHwSJLvjb1QnaBy1nyrWrjCKmbMs2KBOnpS0iTuSzThlP6QQrEwEX7knLP4UWcwTjrxm3o+6uCBdD/+iav4Bb+hLslHld6Y4cTnzjSSAUAUzl1Lw95bACUJqx5cOxWdEwTG+gS0fP8tB2DBqYafd3eEehWzHR4a0XBxTl1RCICeLBY4q+xhzvFmixxRPyNgMADwO/b2STNCtQs3PdQ1AybmUGi/EDbcmQbHCID52i39hhaIZ4nDNxlVW2Qwdw81lBV1GZWVV5AfoqP/4yf/G879GH4HSPA+7r//+sMP3ZwPb1K/+vSTtg4Ape+jDcCuOa4WZu7ZtJW9Gk5dvWZtvWLiAlGJuXOsV+AHJwwM5gCnDNULnuCyWlpcK5Kr57MAUBKM8DLYu3Kl9c+f704YijVIlqt8ty5cYL/8NHtbVQhABe9wUfLHJdKFGcBN9QcE670SrGskpOOdcI3iBkCxa/0oAKV8dSuvf7pjhy8M7lOb6V2yxDpfeCE4w9AAFhOzs+z1VPz5Lt/4ME8DWqHqAVMs2huiVqfqukcgrLe62vol9AzpPOdmreWrr2bfuGGPzp5lv/u1V2xq1UQ38cMunl5Df30QAEXfABz+p9det/dOn7ZcCVam+hpE6OO7CCAq9xyVd+HpU1audJf39FpPS7O1tLa4kD9dAs+vPPWEgOpSKxbgzc7MHvmGiLKpVVl++7NPfed+tHmPqp6+uU0AQ+CR9ul90QNtKHj44tmdx0/aUQkoN1VmAwJdbq4pASy79qaEzDpfnzUkARpX/cOAZ9L60Uc2Yc9ue0h52LxyuW9sOVHvYNYaql1/JSWTdwAUGqgf7tnngnmdwPxTawKAmjt5NICiufJO0PQM2ZGLl+w/q9xOIDiwBkPCcP6VK1amvr+KMnnmaVsigcr3q6NbRTaE8VoIT0e448fkWfyzvsXmjWwE+UOBz71qzw/NX2BbJNxhDovbbAQeF5IUevWdoAVirUGYHW6RUNQowY51iazPYp+WGGyxhgOzUAdaQwLnEZ/JjvbI4tr5g/MWeAX3BHLcVFDCtIhZbSZJfANZBDZd40GLOBHEQv9gDVfgVZg44tCnnLVHqrsqZtN1xMSW+zF/IgCkfGJI76B1Y/b7igDzjsOHXWPNonna9QyVNZr+IPSFeoJPYj5cq7aNgMtEyEXdw+HAMH1Pgv7iKVNss8ZG9hWcqDbUpvKhXHgfXkkeAWyjNFN3oBhAYb7HJtast5k7udp+7+VIA6V6SiVve8obLp9xPAMg2K2+3bppkw1jwtfcbNnibzlHj9pilc1WAQ42AF0ssMe77gH2bslSJmIAtePgQfv2p595fbB34c8JnKDlxknEe/rtjWMnrGHTRhsW6EjkqF71DnsmZaus886e8e0uAFH98+ar/822Ib2bEH/EZJqJq6ymZitUfysUgMrTOIaDKTwgDkyaaEPil2xQz76KRRoP0EYlVBa42f6Fx7e7B1zKDVfreH9jaw+0K2yyTRtHQx36XOAnPk7p+rjAJuZmAK6L+q370Uc9jQXivxsrJ9hLul4xe6abt1FMfANND46VTl2rsbf3H7Sd4uuDagNZAHMBq5VK76vsxajvYu7MFDH1HzpjRFGZM17TLmhz1N8fv7PDzayXqnxfEL99DA2U0ukWD+PUE7/FfVz/o2tOwr0QAjghX1jDMGHCukuO9G20sKy1bHUwxIRFl2vEgimdnucdnYfNndUfJcOQH18nKP6VXGPkQee6DmvWRap/Nmt1UKSjm2ZKJsSEDusknC2w/CO/hM1eWWtUGjRFyI3JgLWU4lA7dJfdqjvM9cLadICw6pI+qbIk/6Gcou+POkQXTtGdlFsUWTiGM9hroNT30vSvhTL+5Fx3gnVJ7bXXHDxdP77PWm5esz4NvDS4fIGkQg3cgCcGot7ebutl0JMQDiGQoMpEzUngubb6WxL4BxwozRWjWyahYdbMWTZl6lSbLKGoRAwsHmAInOOhDQ84jRpk6iWMnBOIOnTwkF0Tg2FvhiF1OLVt71QMpMwWAJrKp86w0qppVj5ttlUvWmVlU2cK4ImhqhMgWHi7pRH7MT65M9EZ/LFRNPJefObRcSOVUqMe++O4L0CBaSV/1EW4TLlO3vM7SXJtnTMaQFU4+qZqMKhYo6V6itdlJTcwlrASmw6mmgoSmLn2dVqYHroJYrQHF+euIYsAWxQSYqKuLdS3BV8jUIX2KRJ4aEMSOPLFxBACfF2Ezn1tl859XRfPKcQAKimo6F1316vnfN1WFAczwvwWhKmg/QLg+Xd1LzB7FZbeU8OxHwgM/Y0EWWy750iQ+A0WpM6f5zPcACaEUBdKVc7EwT5fp2pqHKzsOXveTRh6FO/Q9BlmEyf5BohKrL6hdwSWWOuEG/ZMCRpopRjMlRAbQmsiISOzq9ty9G3CNn33t1963qYqHoRoKJUBjyJlgSoHQNXWN/j+HgARFvpiwrdOAuzLAlDL5kiQpy4joIAJX58EA55/TwLedQm9TVOmWg9OJJQmBA6Pmfai/JI+N0u8ecO1KMMaDIfobJgcqa8mCBWVNqyBHPCYIXCWe+SIlUiomqg8bFsw337xyccl+FU4gGL+gAF/PAD1XGTC5/tAIWgqzZ5/BdoMM5Es4P5c/f9qW7u1KI2DSkefABQ75A9KQKWMiyQcFtZctzzlO6FrjbguxDODD0hbLn5D+8CMAx4TE/zqZn2d/eOnAUBhJvfo8mX2jS2PuMMHtEMxX4JoD63dXfb3H35sbx0+Ym267hGY7tu0WUUoYfzaVcu9dMk9UQ2pnPrnzrMeCcGD4nMA1bwPPrTKzz6zBSob9gDDa+IU5WFE+8hf+ncEoCRQv+4ASuBOoJDZcYSgOG1JAKXXGOy5xrQOjdAfv/GmnSwvN3vued+Ys0BljlfC5Xrvt1543lYKaMdCGHH4p1OJPMd8J4WYRKFumCk+q/r8gQAU+9dtWLjQHpeAzUbEZQKFGiDCC4oHnh47UUBY9kXbAjVo7nydQqR9YbaZmXNfrxD9xiad7KnCTLWbFKo9sk8WbsEdbOkZ4qa/snaD9NGO4IdM7OSq78FbcLbDGqTyokJfj0QowZxO4IjJE7Zx8LWhOgcsuaZdoVD9A5M9+BD5ZtLIeUrcjuAR6stHVO+4u2Y7iqfXrvYNzWdUVfmEERNd/rT+AMLJ52H1l92nTwuIn7DrEpYT25/wPXNKDx6wyUrHAt17ePEib7eY+CGAos1iLd9StX1AHun1sZO4qaooSak0AqD222t7BKAEKmg/vy8AhWtsTM7jrEAx36tXng45gDpquy5fEYASkFm12rI62gWgLlmOAM5CleEjq1XnAnus6aO53BeAgl/q4bf3H7C/37nT2+Ey8aKf3/6og84zyu/7+/fbG+r7jRs22pBAx7D6M7w0q7nFcgWeCg4dtOyWVheAB9Te+sX3etaus8GpKkt9I7u+3vLUDzLFG3ADvv2htb4H5AHx8Ntqu91qCx2PP24D4puFhw5Z9okTNizeuGpqtT2vvG5YtNABE15pAVCvqR/S577+yGZ3JoF5MG3N8yvyCUYd2Svr+JWr9sbuPba3rt4GBDzJdN7uz+0R1emr2x9zsDihtMTLibYayydoYtAUvnXgoNWgLdN700qKbYvawdc2h4kmvgN/cEAxpnv6xvTqAxQ/ZvyAv//81jsOhheoXGiTj2M9oTgYC/19Ki2OSHnBigUwBMByszr6qdprJ9og1v2pH2JazRojJkSw1KCvOjAi6D48iK1Z6Ls4ZWC9lPdTxec8ALkEvuD9SXxZ/QuTOgdDTMa76VyBy5KAHzRBmMn5fkasM9J4n9Qm6Zipo5vf8R5gibVJ/m5YWkK8gCVfbxQdY6LIvP0zXnLuf+D5/qv/89LhOlnenPiTzntH7gfiXS/WmPyZ+AYXafrXSBn/49+9m+hurrfGS6et4co5a799w4FTReUEmzF9uk3SgFBSUuqNHs9NXWJEHcweqrN3tHdYV1en9WiA61OHQ5NBo2FB3gwx10cffcw2b37YVokJY5rxIFQnIfEjCb2nNeDcklDHgIAWCpDQq87cJgbRLsG1RwMrnaV00lSbtW6LTVux3ibMXug7LYc2rEbsPSNqzN76/5WQ8pbss8nOqnuc+m864ejXI49QHM47VJY+GIu5wUg5DogB+hottFVorbrb/RyNFmaFrOHCZXys6WLvLhxpYIro99UGXLsoZhzMCQNIG7kXZoL5LkHDSABeElDc25QGA59tliAE6HJtVay5EoPElJDrYF6Is4wApsLaiLAAO5gUZrtQhJD50dFjtkOCDuZaOMn4ZQ2i6xbM8zh5lvJAUOJZKKwFzNCgXmM7NZCev37d182E2XINBj5ghWczlR/M2ACKhUob+3QhHLSqb2CH3smApPTC9Es02GzTII13uClKh2sDRN48x6OozjCFq21odI9aCNaXa285gHpowQK3cV86Z3ayXCEEPwZC7MfRZHyowfmKfk+sWGEDixYFzQk261DUN5jlZZ+PbPUr3IQnVAfDEsZZfzSs+JQpyxSQcNfsNdcs48RJq+7ssA0a6BGmNilfxYUjGx67UHZHABW5MQdAAV6jAqAOyAMzs+xdwxqRs1eveH6bBUB65893j4iZg8NW8MEHVl532yZJMKyU0IPgM2fKZBcaMHfDsxmD9tiydQClPCDE4USCb2Ei841HHvY1GZilxrP81DACO84c/vKdd+wdAS6TIMWsfPeKlZZ7WcLvu++GTSZVt+S7X3XS9sorvh6D/VPyP/7YKnZ9ZtMlvD20cIHPZk9XmpnYSE2al5fayBUJdG/s2+fuiFlv9jQASnU8W4AsACjliRf0h75CeSHQHJFw/sdvvGHHyyts+PkXBHK7reD8eXe7v1zx/vuXX7I1SjvCjNd3lMcgEkQUn4amnSTSRt2wmPyMQCt7qqFJYXb8MbUptGqTKsotud+W4vEo9B5H3g+8SAKUvkuZ0kcACmiREBBJjy/y1m8Ib7h5xtEAoI3NrdFWcR9hrl5CNOaE/EZ7Yz3SBIHXKuU9aLbzfcIF8MQC94kSXCeqPaBZYvKlh/at78VacMrdKWqLyRDu+nlMXk9KM3WDy2e0FKw9e2r1ant50wab5fVUEOqJ1yTZM6EB7/iIRfEnT9oJtZtb8+Zbn4Aubahk9y4rE98t83wUC2QO2iW1Ocwh0aKsV7vBG+MjS5c43xjS7xGECpRyCsUACicsbCCOBoqJo99XG1jkACpqe9F7cZ7Y8+no5Uv2ydGj9pnaU4va3bDaX2Z3T9BAKa5F4pmPrF1jW5QWB1D6N14/G0Wq+hhAsWnr3338iQvpaEh+6cnH1e+muHnsDgGQ7+kbDevW2/DWbTY0ocInAvLFa/LOnLaCq5dtRlm5TZgw0a7fvGm14vE97G2ntLDOE1NkHPxkXr1miwS+/vDVV3zdEv3p0JlzdlFArF3PD6nNsmlt9sULlnXqlM1XO9m8coVtX7XSXaOznxJaxe+IbzFp97IAEeBqoXgLbZUJAc+W8gPRbm8JsP3N+x/YDvGIPtY6KdM5ahfbF86zn33icS9/XKdTUM5f4jIRsRckG3uzdQZa02Wqo9Vz5/g+TmHj4vA9KHxR5H0qjEJMWsftFQD8vwtAXW9sEJif6OMDbZNvAmiS640UJ30NAIT21zeFFbDmCPhBo4SzHDRJwZ13h6+TBDgBIIf1YfAcwdOicsnKCloi5DEmQx3EcFQ9OVBS38McPbneSONaOAc8CTCpzrAuCuuPyoJZncYf39NI45EDL9cUEfgmBeFFGtofZRBdJPss59ExTWn6qinjsccfT7ggrY6FapYZr1ka/Nete8iee+45mzdvnjdGmIUL2zrvVucC4Fy4cMGOitleFHO9LQbYKWYHgynWYLZBHffXf/3Xbdq0adGnHoz4Dt/rVWcGnDHQkgY0VTU1NbZv3147xrfFMHiGzoXnvMoZc23ps9+wqcvWWdEEMTwNjgjuEa9L0z3IWbJ4TSiuESEiLr7gMVD3aTOx8KsBNJgU9rnmsq+zzXo7BL782Or7cXEfbdZQr8AZmjDV6RBarcjZBkCLqMLHM3xmz6+iBDBYAMwDRQOH/vkMtNqcLxhV4DnAOoIRJk8InQwCdRK48CQ0sazE3UKzxgeXqAxqQdMV1nIRH+2Mfwh8zMrVtnXYxboGO60B8YYGV4QhBiGe4R0Ww0+rnOCL9VljxSB06OJ5O3jpkm9KyWCEudocCc5b3EznIasoKTU34dNn4mx/gUiCAgMNAA4QiNbkgkDJpIoyH9TRTvhGuuq/oX8yIUnpkPYhO6Nn/0xCPrPlCIo9i5dYNzO8EvQSEvTCt/nLO1Bc56EcfDd9lRvaqbwL5y1boCxXwgKgd5EEoF+RALR6jkCNyg0AzLtEx7vjAah4I91gwhcBqOiLcRI4ULYA6T2nTttfvPeenddzndNnWt/8efoxYVm6t0r5/SkJJyv1/SoJVi44hhU2Hk+K/USSAFCsJ/tbCXGAFDwDssj6p7Y+4jPMpRIQ3b8DZajv4Czhwo1a+54A104JOgPLVtjgsuU++50nga3kow9d86iMePz94pftEowHVCesNcvX7+Wf7rQpDqAW2c89us2mC6iNAlB8ivKSkAGAQuh1DZSAwlMSVl8EQFUpbWMAFO8gSFPvR1W/f/SD1+woGqgXX5Tg2W4FEg4zxaOXqR5+56UXBaAWqG7g5dH7UfkkokmlZHqg+CJKGwAKsHlSwumb+w/YQfF8+hCCPU44JkvYpT37a6MiCu/Tn9GooAVmSwM2ea4UWGA/n5kS9FhjNIpC0kbiUrrp5zhdYF85TAhZ6I+QN3dKlT2zZq09/9B6B04IeL4Y3iUsjgDGYXeYgRkde8IABjFrY20QYB6HD3hzpHCcp92BQj1l2y3Fw2azgCL2K2OdCetNWNcTnH0AKuBTel79t1PpZE+mnSdO2EX1JRwl9D7zrOXeuGEFqu9s1s6pfMhnRlmpZVdPsUGNp4n6Bnf8w54+v6q+tngu+zj1ByGcZI6T1BhAvYNJnOLGKyNOEhxAYcaZ2vZEnieNnziRYPP2nUeO2E61mxaVJwDKJGBnqX2hUVmiNrhNPGfz4kW2eNpUfzd4TI0iuwM5WFCdvCOAw352aBUBK1gDLP7/s/cWAHYl15nw96iZudWgbqnFzCONNJoZDaM9poDDnHiz2d0sb/5N4sC/u382WQw4duLEcWIY03jGwxqQBsTMUktqZsZH//edurf7tdSi8TixxzpS9b3vQt2CU6fOV3XqFNPURUD67K7d+MIbb6Bz6TIk7rzTzKVlHp3z0ktIlzkqU/0jW+/EncuX4W9ffAkvUBYm2C7GNaCxYRMiJ4+j4LWdKGN61tTOxU/suAfVpSWUgc3mmv2ZffsxWD/fPOXFc7MR0N5FvC5QuI3tTAMpmqkTf+6i3Hl69y7ThzSAIScGMllMBVA+afBMZpGScxrkah8YJNCYRBavawDkx+652wZ4xAsm7VRW4m/jccdv4hfN7uhcVhaqD+8BEl+4oj3op04VbFaMadIaP63P/MLOnbjEfkqu8e+irFrf0IBB9rta3yt5J96XiZ9M2rVm0AY0+V03i6ugL6SSl2B+h/9tMFAzRuF0t6FrOIPnNmuU5QGgfGTIbbeC9jLSvkYMmhlyAIjtUtF559ZOFfEUqZTcb5WYd3KbbtP3HYUefeih31YD7O3tQXZWNpYsWYonn3gSDz30EOZQwElgSEhaJyhmZ0iXckqBoPvLKXTuuOMObN++HevWryfwWocdO3Zgy5YtBp4EfN4L+d/TFHwmBZzcf+q7WRTgxcXFWLhwIRYvWYxaduKakWqiYmd2s/EoBloumUlTUd0Cmwp2EsG1QK853qYryYrHk1I8WJ2bEuIUEVuwKV6Q0GOdOnvksAlTKQgaWbLN4bQRXEEJcksrUTCHIGVuA0oblqJyySrMWboOc1ZsQs3qzZi7/k7M3XAX6u+4F/M234+6jdt5/Q4+sxblC5ajuH6heWPMKa1AthZ7UgDLC6NGrCR0JehlbjhBpWN8bBQT5IFxgjG5lNZ+IXKA0MfOorOv1xR3gfBEUmsiYmimQnHowgUzQ5Kb1NeOHTO3tdpMeNexE7YXyaHGC+ZtrbGj09Z+iIdKqBg1UPmVPbtMOu5YssjW2mgEXmBGZhoFVGCL83KonJVj7bz5uHfFSjzIzlmLxKWoL6+baxtESrUz/VV/rsWUVg8sdpa3QNvF9k4bTe5iB62ZOZm+yG5fG1Kq4zWlyntPpBk5zdLlEyjJxPESQeAI85PV2oI0Kurh7h4EqdgFxsYRGh3h+TBC/QMId3Qj/dJlZB47iswD+xgOII3KIqj4gWC4IDODINQBoYVUcjSS7+ngJCVa6SbfMN2qA5lDKt3qrJXexTXVBCrscD1FL5WUdMdq5DUqtHJMIPDXw7YdpcIdFfBjnoJU4Ofw2dULF5gCLE9nAlxOOxF5hXAFaf3mwNCI1b82WJTpmGaelrNOpUSrzFJj8PeFOkzgILOq0NAAItEJICfXZuiizAuFEiMO2ayTRsJlZqRF7QmCujDznslv5bF9VJWVEmDXIo98JFll5FeZybuQgfxzra1MW4+N+Gr/J+29JW9uAvpT5WXFzD/8qVlXKUVy/dtKWam1NSGZWRK8hsj/clWv2Xvta6O2IDAhszXlVaYtpjwxIrd2zYvXJ1YsxYDJAHnna+vts3VQrQSNcnYgF9DzWX65mrm7QrH0SesMxQvy8CbnHTKLlZet/VT2tNeV2qR4oZDxGU/wHSd3GPTPzjXCTXnDcw1qDAyP4jTzJ5Mh7SMnE7cV9XOp2KXZMzab7cVhZr0k8eEuAtPTBNDNbENNzIPMYZuobGp7B99caqodzUJ+vyQAIGCi/b46Waba00ggV23RN011pUnW4PflGez45Us4z/wOsI7HCosQnzfPnLjIBFhrd9QW4+SNyZpajLAONQASbm9DAWVeLYGeHKMUF+QhGWPcSuI1kimwKxIfyWmFZsI1+7ZJnszIs1fWk58nDfxoUb+8wl1g3sYqy21jbZP3vB5inc1h3pYwHfN5PV9gneTPfF+PLE1kpAut7eY8oZ/1p0EuzcqWsz9Xf32xnfdUp+SlZEE+4ixTOeZJP7AfBUOD5uVQG9suJJDRflXa9yjKvE2qvJVObTFBWbGI7WzNgvm2B5xc/2tD+y7KIZmfxlhXYXnnY17B8wTrb0FxCe5ascLAk8CxgIb4Qh4tBWTk/EcyRrP+ahsa9PGbiA6utJM2YFcuJxLiydw8A15a1ybnEbYGjM9YvyreZFmoTCzwm5FIOjIoV6XrRGRaLl5n7JrxkSdMyQUNYKj9yXPoBfKFzB7lqU4eYzUT+p39+/D26ZP2nACZBvkkPw/zmYNsaycuXsQ5gslmAscu6nuDLFN5vJNH5JAAkTzOFRTb9jEF1XUorV+EOUtWonrlRtSt28Z+egcWbH8EDdsexrwt7LPZd9euvwtz125FzSr23cs32DKK0vlLUFjbgLzKudQDKmx9vJZ3mCke9TkNattaJuYxGAybnuGC9AtXPiwmr4wFobzCvk236fuMQn/8x//9txctolBi0KzR5s2bsY7KXgmVMwnVa5HuCdDkUDAXFRXZ2qYaKpAK9fX1KKOwe6/g6UakeCVo9M1Kdt46VwerUb6+vh6MD/bZlLH2k5LLSXnrs1EPdoxem7x1mmrQPyzEToLlZQqbd5wKM+7xUa9crHOQ4PcBFcteTkY0JZ+VR2CV7zzgZBeVILu4FDkl5SZg88orkVtWhbyyOcivqDbgVVg112YTi+cuQAnBlIRyOYGYwFXFohWopKCuXLLagFklf5fNX2rPFlbXU3BTqS8uR5o2NhToIoi2kTJ2UurqtZt4Fzvftq5OtDC0dhOYsFPR7JJ+NzNc5m916Nrc8RKPcuLQQWVUnqpkPiRX3pohkOmGvFxdaGvHWXa4Z9hByaOURvhkGiEFTusxzKyInYdGxieoMGq9kjoLrdcQCDUnKX4gf1sgz9oCVyr9WnPY1NllQETOBQSg5Jp4QVUl5DrZrxuf1AEpyExK9+UqWQq4ZkWG2flG2bGCSnqIedUCbbkD1l5QETmGsNCIAINcBUvJyKTCUV1YgLUNDeYtTAqHRmSVJ++LxgpG+jb/zQagtEZJnvJyqWy4GaNpurJ5qexamGfZ9ffIdJKyJiqPd+qIz5xBBRXBJZI1VLbMXJPvXE/5FUkuDA4PEUA1GoCSGYsAgGZTpAD5Crxflio/KVFyiiBTnRHW90hPN5VegurhYbcGkflCLGpmfDKB1KajSX5nkkq9ylVKncB3bUW5gey8HA9s+En1y4t1Le+JZ6lkq7y0/kf71Wj/E4G7KwGUTwKF2iBSMyKtGVkEUIsJ9IYQYbmHVM9Maz8BwyXW87mmyzh9ucmUa60zMlnKOpQprMpOsSstRv6B9eAA1Jjxu0CP1n3IBFYzSFJoZS43I08e6V2R1kDJxfIze/eikfnso6LZIbNgtpFCAnw5b6gkGJMC6yvkyqpSZOliED9IMbSZLKbjOMtWAEprgwQyF2rAj4BQo/F+e1BQO9KAi/IsXrzU1WOKqCngrDO5F69jXyIlWd+4GQAlcNtMPrjUQblAmaA9xGrLtQ9OoZkYS8f2SWXsANRlM00dovwZJ/iI19UbYEoyhCgr2WliXM5JWOdg/GB9pZOf6gW8CVqUR5WzrXVVxCk8kEoGVkjKr0CAZsC1X9umRQtnB1AKzJfagtxDX6J8OEcQNV5ajoANWKQhQL6UbCjkw4WMQ040+shTGeQ9DaBcu8QcSe6xcFleHTh5uZmAZpAAPow7yKuVzLc8eprHT8rPUZ4nCBpj5QRFAtdHDqGQbayWQEYbocupgmSwZsz6WT6jahcsIznkyGZ+NzcswJZlS810M42yVzO7qq8etnuZ/vdTlse1rot5ymFFyUPe3atWWB2qjctk9wLzf66F5c93NauofbTk+VTl5JW+nU+HoMkP1b88Ma5gnAKsdQS+AkQB8rXakOpOQFWDETJN1fraVrZ19THywHmKPHKU8u4A5ZsG8vbxqLVzBy9cwGEGrbU6Qrl8lMfjPJ68eImA9CLOiLfaWtDFdikzesle7U8UDaVhPMi2nZ2HSGEZcirYt9YtQOmClahctg41KzcxbLSlD/qtAcw56lcXrUT5whU2+FkybwmK6hayP25AYU0d++gq67e1Bt36cnm0Y3uWMwczv8vKZZ7Z9/P7krc26Holr6qNqRh5NJmWEvx2q0E5PXKbbtP3K4U++7nP/bZmc9YSNK2gUlRXV2ezPO+F1FEIVOn4j0VKa1VVNcoobGVG2E4BrUZoCwgpsDSVnFNGQcxG7C/CdB3GLQa9817e+0EMKliPrnV+JU3dM+Enkw5nDsDe2oJbA+WCObrwzv0gUp3ZLJY8O+YXGQjKK5+DgioK/Rq5sG8gkFpEELUMFUtWYs6KNahavt7MNSso8MsalhnQEuAqIZgqJgCTwC+cM5dCv4YgjUCNoDqfIY9x51D457ITyNWxkB0BAZd2EA8QcMeCYYyRXwYmJtE1NIJmKlwXqCxJIZHnpCMXLprnsz1nTptiKBO1fWfO2ii7TIyOE4zIfO9Us1NWG6mUCFhp49aW3h7bU0kzSQJaA1R2tcZDHoy0F5VbNK+N/pyJhcpO+3FI+Wii8qcRRq0HqyktMTOYYgIIlbtInbmUQIEzawdUpjLZmZXnF6C+oswUMLkvSOftTOYtgx14BkFUGuNOZ/4yCaqyBvqQPT6GXARRQABaWlyMBXVzsWnpMjywdg12rGRZE5RJ0bbOzn3ZMYH1ek6pMADFfJ1g5+4DqCU2U1BvJltuxsi9KvIOLirvfW1We/B8I3qpdETZ1qPVNeYyPHzyFMqpKGg0XIqP4lO+rTO+Dgmgqow1AyWPf1IatQZDppdyMiDnAamkdAhAaQG4vhOV8sp85LL+spinzP4+ZBAcZPC76ZQ/aa0tCLJ+Y8V8tmE+gqz/HH6rkkrnPCpiCwgAc/gd4/mpDHv5pYwSD2gTYa1hEGDRKLo8R0o501qfqfypjLwINNvSTsVJDgraWDagUhqgIigQpVHsKBXMbgLBJqb9Auv8eFc3jpE3u8l/UrZUxwLkIg002RdSKsOlLeAAFJVLpU+L1LOo5GoDzaU1tcjL1aza1TMReldp1jqtU2wTh6iEj7AcpfASvaCIeVpA4FJXWmzlq7KeAgg+eWkRL2vgQW1GmxWrbWlhuxRltYNFAlAsQ5M7KRRkBAJF2jPG1lfJzJjAK5PfWkDwrFmN+eQBmW+KrsdDVhYMWoslAKb1MloPpUEKubyuKimytpkKwgxAKf8sc8kAAZpxgr4Y21S8uATx0jIDT/G5czG6dCnfTSBr3z6EWF4aFli3oMHWGpqLdPLnVP5S+CeVfAB1nnJHDhFkqiX+mZqBkkxOIUWjshXwVBsVgDrN98YLixBg2hIsl8DoiHndjJAHxvl97RuoIHMzbQwsL6xWd9coO0sTy02zJ5rB1CCQ1mpqfZfKTfwlJxYXWa8j/JbW5kQ1q5QggCJfFzFtNawrDcAIpGgT48ERymWWZz/bX5AgRU4kigkA71mx3MpL7cWcLHhJ0kCBNlQVmM1hHirS07CUbWs9gaWAWYRAXuaNktHnWtsN7Go2UWuStOlvcS77Bk+uig90lE6hmUJ5WVQQSTbq2SjTJfNx7aGkDbfFLzKtO9/WbjODsnCQbNQaugPnz9km6dq+QFYRGgx59+RpA09HyQdae3iWdaJNkZsot9oHh9A7NomReBKxcLoNVMpSI7+UfFzGPpN9nnkpnrcYFQuWo2rxKlQvW0OwtAG1qzejdu2dtma8dt1mVC5fjbJFywmW2HcSXGngUs64chhXJuOUm2+Z6MnihBk2/vH7cw0gpfbjdo33rQ0rWPmn8ESKWbV/1Zdj01emSXcs8M/tcDt83wUy+NVc+wNIWgf17W9/Gzt37sSZ06cwzgZeUl2PxTs+hEX3PGZmCPJ8xTzfNE03cNKMHzqo9HT5OsU3y62paG4lIbfp5shj5eli55n7n/rHEZ+VsDePg9pvi8E/ai+zyTEeR+QKXr/l/j31mRF7T54h2ZtYJ2prw+xj3gf9ZuVXtB3cuTrfqZ98TMqFTKrUWedos1EqwRaouGg0W+Y36qQ103WWyodM+TQKu3HRAty/ZrVtwKlRe33S4vaDviHykmSnfEhK0jkqB6damqdG0DUiqrUMAjX++rFyKgIym5GZXrnN8lBJkgKheCx2LwMi/wMkZVnf973wfXXXblvT0zM0iI9u3YqPb9tmeZJZoZnDeO8oOvvFP1LoNJN5kO999qUXcap/EENUNrUnV0Ijy1/9OlYT5H3s/nuxav48A4gqxxuZE0VYxk0EAJ976SXbNFmeo1SGH2O65hQXWT2ojFzH773k5cfWGVCBFBi0WTWC6n6Wm9IupbaboKqHyvQQlcPBVaswcv8DCO3di7Jdb2DjggXYwmtbqKwXU4mdcmPufUPxh9PCuMi0Pbtnn611a2X8Mv98fOOGae9uqmf3ig0QmStgKiwHqYBp4+RDBUWIf+jD5j0xQkU9QsAkM7GJSMg2900SYKR3tCPr3FkkqKRVMP2PbtyELcuXEmCXkwfTjdeM7EMOMIgvWgmuD5w9jxcPHcSBC+dRQiVRSvmP370dtQQv8vSpV67sUnzl+V3KZW3seqq51QYPZD6p2T95CtM6DSnSmgF0M0jey+ILEX9rNlBKqpRPech8ds9eMznTDNgj69dbOUXIM1POLDxS/Sg+8Zqe33f+rM1ACTDp+5rd0ea49t2p0vU/7B29BFk9sS+Rsi/l9uXDh42PNEsod9FaR6MNUOUgxsqBr2vzZllHyHvha4eP4DLbXl/tXEzIIxyBW5I8N5VIviCHCbnfeQ5Jtk2ZBP/sA/fj8U0bobWdesQvX6XMO51B/hooeeD8NvnvIutb5r6//sQTWCwzU6+eprJKUh25ffAG8Ozbb+FLTGt/XT0CK1bZFgIR8nzOyy8ZSElqdogAPZ3yQMBz08JFeGzDBlQUF1+1x5QRE6oyU9mJr+WERPwqQPOLDz2M7StWICszjaClzda1vcM2f3J42Db+DrBs0l9/HfMYxx0s23tWrrT1YDJL3Hv6ND7/8ss4pcGfvHzkp0WwgODqE3dtM/f6SbYNAW7p7CqrGHmnvW8ALax7ATjNgGmjack58b3WbI6yfb9x7LjtA6WBMYFWrY80N+aUPypXtQ/Jezli0Jq8QZnYMb2avVO65HTBHDDoN48W2GdI1mgGVeVufDYFJnSuypDcIZ/yTHfEEkRsDrTxqMEBeZ/T5q7ZRdrHqNSCZoG0p1FWfrFz551XaLJ3mtQf2MGdu4P/5zbdptv0HukDA6CUjcbGRrz99tt4+qtfRVNTM4rKK7DsoY9j+SOfQIQCWjquZVYKr0ZQ7AKvUI5IuIMCyi1sVIT8L0FpyvG0Fa6/4NoXftMd7jRNPesddcW/5l+9+q3b9J6JhTtVwtZTOLI6dWfurw4p942okE7PjlHpYXD7bF15jefsgP0RNu2jZa7i5RDDdxNvbuMJyCbGnCdDAS0CrgmdC5AJgI2PmgJj8erbUogZglprwnRqJFZrRuRFUAqTc+0u+/kAJvltKTlSPGXOJbMujdrLGYZ+O9fwcv+eZmuf5EFKYCgrI83MbHIysqC9uOSmWfzn9vFwnpk0Ym7KoX3bcyPPoBFmmR9qAMK41tIrrue5/Vf7UEE68tuDilkKSSOV5a8IQMmJxPCQbVj7CQIoOURQXlPfnSaZawlARXDqQiO+vHs3DhOItbKEhrfeiSSVmtAz38Ia1sePUrlcWV9vZlw3C6Aut7bisy++aIqv9iXRrJrSVcF4VW5Kk4lF5kH5UBK1N1EflSTNLGqzX3nGMm9UfE7KpDymaYalhQr6OIHFGIHS+PIVCO7fhwoqsg+uXY3t/I7AqPIuZd0rKiMpSXLyIQD1nb373Ca/vb14aN1aU55rqLzJLfcUgCK/aK82KXFSemXq83c7X8XJkjLEn/wQElRmAyyf0Pi4rYPSbEaAfChzsVhFJUEoAefBA8inslrNPN45rx4fu+sulBNEXule31+voXVPBwWgDh7EfjnQyMwyV+Y/c/99qKOSbYr5LBXq2mEA8n4nb17NXV02+yUfnOLdeQRucighd99qA46/7BUX9INBPKn9ZFQH8qD4EstVdTKf4E17ZWlPtNkAlE/yhjdMBVfKscBPO0GB6nzz8mVmWikArfSrbqYdbNhhqq6sjbAtaBZM3tNePHjInFLIScNdjEcbn8oT32wASs5BXieAaiT/9ZIPJu++B1ECL7m/12avZDIzA804ehS5zz4LMH0FrMefe+A+PLFxo83Qi9/cYA2j9tLkHabIB1AvsZ60F5Q83Mk88defeBxLCD4M5FzxkvKld1RH32B7/ezLr2CQSnpoyRLbzy7Icst94XkECT5imj0jr0pW5JOnNhCE/sLDDxuIjpHfrkyPysAAFPnowNlzeH7fAZMH4mU5WNi+YrnN2qhuBaK+xu+/eOQoJijf1Bkn+vqwtrYGT90pIDPf6kk8qZl9ecrbe+Yc+li+2priUQLp5XPn2obHzBA/zqAOnWm1I8tYQMr3xKgZPeVdckP6QCf5cuehI2ZRIFNVtdXV/Ka8PGrAR3udyb2+ZiAlO2ymjPEpTucG3MWv2SfNbosXdS6eknMaDQxJxzAwxDLRrI5zvuBM3bWGWPsYCSSlZ2Y7M/gMrYtyDhsictxAua4NxDXAZObfdkxz64p0Ll5SXsUryr9ViP2xPHsn3mXv9226TbfplukDBaBEB/bvxx/90R/hJBWD4jICqAc/iiUPPGWK7UhPJ8YG+0yRjfO37X2kESEKeBNoEbduRwIs20Z2Sp3jAgomjWaZu28+676lntUTQrMRb5tST0EmAe0UfD2tDtALeu6DUfw/MCRdzi9ynbt64V/7YRemf7tTu+w95g78Ix1GE1CxmFy4T5oHSNuUmOfmzl2ASmBqfIxHz9sgg/hOwMu941y8xy0O/10G3tcMlx09UGaet/hsgB+WkZVzD0/gw45f4Ct1/yyN4qexIxWosn2zCKL8fbQ06qtz5+pZG3Q69+/2DoOBJwZ/g2T9liMFA1RUcBWn2yNHi/TdYmgzGeS5v85hqsD4reamJvz962+Yxzspu5+gkv4j2++y0X+9ZwohnxaliiJFo0XGWh+g2YadVHr3XG7CuNyY51OBO3wI63j8uYcfMfM7zc4oLf6M1mykVMljlADUXxJAyRW31qMJpHz8rm0oLyiwMlCCrH3yBeVfyo8WbWv9gcxspGTlULnT+o+I8sD7clffPDaOLgKU8YYFtl4rSOUSVIYrWlrwyXu2Ywe/U0jFSCPftmeXkqrA74jfBKAutbXjecowLQzXGq2HN6wzV8RSgM1rId+zHFqdh02hk0nUOwQU39m7BxekxD7xJGIEXFJ6086dNW+B6S1tzkkB6350zRrbPyfc2YWM06cQZlluYFn+/OOPmbmgwJLVjVeWDkAF0EZF9tD5RpvZUNkJqG8ggPrFRx7CvOoaxMbGpuoylUz+MWh0XqaGlzs7zYytJL/AFtjPLSs1PhUQ9ctkCrjo6F1zAGoSRy4KQJ3EKwQvGvnXLIi8UWom67oAiuWumaOvkh/foCLfxrgzmK6FVEzvJvjZumIFCnKooJK3/eqZIu+HkiOTPM0waM2jPGNqFkrONOTOXzNh8zQbZ30LX+ILSpP2vJJXvDcIDM5cuoxuPjO5/W7EyXNszAiyfWtPNjlJiVBxz3n1VQTZdnL4YW1ae9fKFVg1j4o8gYYUdPHnjQCUHOPIsYDSqe0bPsX6XV5fT5lydfkoX1Lu1Rq/sfst/PnzL6Bf9cbnR+7abg5T0gkqAsoX+8gg48xsbkbuyDDWMy+/KABVdT0A5fpBmaIJwGrjWfHDU3dutlm72rIyZJEHNFPz1olTxl/y6iv5pvW0S9nG7yLQkvmeeIXMjwm+rw14ZRInk1IBaW3tYANEfE+zlRpwsn3HGAR4Jvlb6/HUpgV+NIOkQSTJATkzUZrk6KOFbU88KtknE0WVj4CSuf2mbFd85n2QebLZcrZFHxBpA9e0dIGe1KA1QdrOIs2cLoWoa2iWyFx7877te2Qhx63b1juMQ+uYbL8j7W2k98ICYKxzFrKJSwaToeI174IPsO3nbbpNt+l7Rh8YAOXTubNn8Tu/8zvUW44agKrfeDeqV23CQHsTuhtPo7+t2ZxMJORJixpwgALHdfAh9owUfhRiWQUlKJqrhZbLzBZYYEpeZAxIWWmpm+GJpOqVxLh0wxQwCnGNeJktsM51x0agNCKmUSjXqVhc3001KP3eqaMrE3Z13FNXfkik7PWyaaV1jSJLfe3KR1xdu6M741/7L37SiX/fnSpYfPyjvVwEmHzgpKN4UrNYk2Mjzh287b81aEe3F9eQA/56VkqAlBl25AJgBuTYwdtsGnlNHgdttoydvM5t3ZmuGy+6tEhJFhASYNIahjQCJgfAnFt3zXho5krrY+QwQKOxCjItFJAS2BDIkiJvR/6WomTgi3Fq9kvONb71zjvmXldK54c3b7ZNazWiKwcaHhyw8rJgv0g8V/qk/Gi9mJT256iAak2a3pAHxvXz5+MXHn7Q1r8IzFlbuk5FK+4ZAIppirIeHqbSK7MfzWIp3WIWxZLgC8qjFCft3/PqkcM4cOY8OqkkRqgwh1gOtvcJ84ysTETLyjE+pxqjNbUIUAnLfuctZHd2oJ7f/Mkd92IbFfQAFR39U9xGXnKVdgNQ7e14Yf9B7Dp+3Ew2H16/Dk8QGAhoOLfvPoByirLW9Lx76oytmXjnxHE0z52Lyccep2JeiBDfz3r1ZRRqlqmo2AB7S3cXBhcvwjjrIaYZht5+hL/zHFaSfz5+3w6sYplqNkDA0Z/NU9oEoOQ45cjFi0zffttfTM9IYf3Vxx7D/BoCKCnPs5S/r5hrrxvV4XnmUSP1c0tLsW7+PNy7ehUqmF4/b1fH4MgAFPnhiM1AEUAdEoAasX2/HIDaOCuA8vlCQd7V/uJb38IbLJuY3PkPDiKdAOjO2rl4gAB37fx6m5VyMxJeSlISpGoTgNIaRa2VkRmhzOS0Bmozgc6H7rgDCzSrxPK094kE/X2gdmofKPZLchLQQdAX3XaXeYOLtDTbRswJKs1jzEeSfKUNmiMEERmNF5DOBDRUVZkLfG2eLSBoWwZYnly6UskHUK8RrD3PdnOSQKy8MB+fYj1ptlazp2ppqpNUUn2qrJ7fuw9/9fLL6OjvwySB+/C992Fy8WIkGK/eCxK0pr3xOgoPHsB8lpXMOJ/YtBEVfHY2Ez5GOdXXCTxrFuqb7+6B9uV7Uh58CYy0BYScQWmWX7M7AjJ9BGcCixrs0frEvGzCSeZLMzp+/ag+BJJkWus29E0aSBLIGRqfNBDUR7mpwRvb04hBz7r9j9xsvnhK4MltqM5yYPmqLILSCZR4XbUZI4IkHSnrxAPSB+QV1oCNjt6GsDablJtvpnQuEHyac4Ucm5W3vY/0vL2rGTCPxfTHgjux+tV1/fXu+eBoivSuewiUQkb+4IN/3eJPOb9Nt+k2vT/0gQNQ2nj3D//gD3CMCk9eXr6N/gQp4KR4SumKx6MGYOQeXR4Es7OzzUxKgnpoaMj2uLIOmJJGO2HL+YA8v83fch+K6xc54aQSs2JjSBVIfMdX5DSDoP2PxgZ6MUHANkHlUZSWlW0CVU4SNF0vgWujyoxPXdoNyX/E/y6/5audZiudmiCdzojS73C9i17Vu0szHvxA05VZnbVT8XuhmQVopJpyJc17PHHlpz/TlPpzKvpZv8P/UxFcXT/Wheqi3abiLSAk4ER+1SyUlGL7Tb4Wz2nd1rjtvzVg+3BNkAf1WwDMNkFmG7DNjy14M2H2vjpmGVWpPNQVaxZC58yl8bUL+q2gNTEGloICT07h8EMGFUYBLy2k1iiw9lVp6ZETiXFz975t2VLbWFKeARWH9lGRKY0BMiku7sMu3zwqzxplPnD+goEerV8RANO6GZluFefnGRC6ESlvqQBqnwAUQabMfjQzJnMyW69j5a4XkpYfjTQ3tnWYmdy33n4LZwSglq9Acn4DEgQOyM6yjYgn9B5lSLilFUGCmYyTJ7CGivJdK1eaci3TLm1kO6WYi3TqlfM0gDpg+9BorZX2zZIJn/YZEyCdmoEif0oxHx0bxcsHD+ENyrvjBDft8+ZjnIpygvItrakZkddfx0Iqwj/14P0GRj//0stolskY0zS+dBmzmkTaV5/G4r5ePHjnZlt8v3BOldWpvxbK6pv5s410Gaf2MxLAE2lD6n9GwNYwt5b8pbU1TF1K9sQzUnaHyHvfptL8t6/txDCV0HQqxAIvqwgMfumRh7GY5Wi8xX+mOKqySN7BSEDdB1BaU6cZFrcPVIUDUCyn2QCU0qAyV/61EP/z3/kO3iS/jH3sYwgwzTlvvIGKwQEsK8g3IL164UIkTaFWWfspmM6UykIeNrV28Bnm6eldu21gYePihfj41m2215K1K6+eBXhGxybMbG33sePYS75oJdiIbdmCMEFEBsFokO2DjI9ozVxMyGxu2TLz5pj99ttINjchn2kRuJV3OQGOgrxc2D5yM4vbyAAUn3+DfeFLBw7hKMGY2suvPfYIVs+bx3tu0HAGH5LE6+pDVLbfeOsdnCI/dancVq1GrGE+Emyv8uqYfuok4o2NKGQeZTZ596pVqCcY1hpOM029kliEqgO1ZTmVOdPcgi+89prNnD5FIK91TfMIoNIz0jWlj0nKNQGb8QkP5PCaZnwErOQApHdwCD2Dw5BJsJzvyJvkOJ9RH67va4ZJcWh9oGYBxU/Kq/GV8mz/3T9ecNdIAkjy1GouvRUIcCIaLCIgyswrsnVG6rcz5E02v4D6Qba55Hbmc5pV0gyR3HI7IKqgPKsA3G99xfXyrq8mGaMr8KpdssQZ2YHXvCdn0lT/lErei94tL1szyKXhNt2m2/R+0AfKhG94eBj79u3Dn//Zn+MslZ2cnCzzuKORzdycXFRUVGA+OwJtFDyHHXdeXp4BKY2O6Rm5ir50+TL27d1j73d2dZldsby2ybObPL7N3XQPBWkRFVECMUojvRsMO5MPzRYMtF5G17kT6Gu5hKHudps1kAmW1ryIBNYknLXZnFyBFtbMQ/ni1cgrr7bRKMlAKbQm3s1GgxKPwpLdnUk/20OCgl6DY8l40vbBGOvvMaA2NtSHyfFRM/fSzIMik6DW82Y6ILMC2VSbXTWBI9MhM4Gw3HxTGeNjJnRlqWjvG7BTsKRPkf9Tsljhitue/OZfSWt7SOl3ZM96EboObPq3e9g/dzTjih/JB4VSysWR94sH63ztXEfvOZ2zrMTr1mztqHpyR1s0baAqxSyQvGTmROIpKhi2jkvX9BxBlwExPidzQc18+U40ogw6n9BsGI8yQ5QTFh90TQEvjWbz+745nwYnNDorZUwmXkqz1gIoSPmXcwpt8KgZrQyNxNqzbt2VgpQ/bTpsa7b4jJ6TeZ7uSQnS+gMptvnk4bKCAlSXEFjwGSmfrqxIVjZ24s6nzFtIVNKaqUR/5vkXzExIgOYRKt8OQOWYcmzlq2f5R/WgX1LMNHr+zbffwTtUHluoYE8yL5HiYsaZwQcpQ1TmVOoSXb0oYvkuILDbsXKFASg5zRA4TI07lfQdOZG4TLD54oGDeFMmfJQ/AlBPUEnVug8DUMy7e9Wb2SCAeG6P26D1bEszOhcswNjDjyLA5zLOnUeYsmwF6/k3PvoRcx7yx1/7Bi4oTwR0o+s2IMHyyPjSl7CgqxN3b9iIO5Yutr2qZNapWSL7Ep/XjEcv5asAyLf37LHZDaVjHZX6X3v8UYKGWgJ4b/bBy5tqI3W2RiZs32DeBgjSwgRpiT3vYh2/82tPPmmezsxUkN+ZKqMraBpAXbQ1UDYDNTJqjiAcgJIJH9N9PQDV1oq/ee55vMm8jfzIJxhpGrIYjxw31DF/v/jQA7hnzRorZ6d0e5GkkOLTbIdmN75OgPN3O3cinQq0ZuM+ee/dWDqvfnqzW5J4WnsDHdIaXYKa11kGTYUFSDC9ZkZJwBIm32jNbVTr2rSejHwTk8t+5jntyGFknT6FTILl1dXV+Oj2u8zUUu3E8ib+TiHxmb4twPbK4cPYTz6QGdovE6iuZX1pnyybFVT+vHdUV4pLdS1geOziZTzzzrt4+yzbCMFaUKCbZRUnvwUHBjCvsBDrmc8HtSk56y7MejPLCj8y/dGR8WkgQu1D59GRMfMM+FcvvWQDGHcSLGoGWbPeAkn9I8N2lLxQGavdaQZYs0qaNfKDfqtvn9CsvWQLy0CASU4aXBtR3xeyfk99nFxqa7DSTOmycpBOMGgbvuboqLVHuWx/brBV/bC/x6HNMoUpp3h9au2RAn/LZM8GmyzvKjs3eCqycrX693mIf/yj/9fjj9v0wSdVtccaJJ74vKDj1PUUmu3abfq+ow8MgJIidIYC+Z233sa3vvUtNDVdNhfnpaWlqK2tRd3cOnPRPree4IkCW9d9YZdKg1ocTGXk3XffxR4qCu3scLUJqxYCly9cjmUPfhwVBDwahVKrmBwawEhvJ4a62jDQ3ozuS2fRef4URns6kZgct3Ujelcdlmz8tfHrBAFVnOBHHnMKquaiYuFKt/kcwVQOwVpGdr6BJym4ruEJNLmRcSm7AkvDPR22pmu0txujAlCDfTbrMDk+YovA1RmrcUq+y+zAAagMpFHZlJmis8nWLuLO1lozY+lZuUhjR+LMD4rsmt4VqVNyrd07eEVnqr11Hl4HwnORwJ1AoxR1c8YhRd97UQ4JzGZc5cL3jAP5x40WOuDmk2Lzvuro6ir7IaSpwvfIaoEH/rV60G+d2y27PEUsTJW3NXsGU6KkdJBnbAbLd3RBZU2OMHQe5dEcZFBZMZNBgidzoGFAimBMR29dlwNZk4jqPt8ReJMXOPsGeUEmPpOKRzxqPOUUt1TwZeaDBCXZ5FF3TEdeFsEU23MWfwt42XotPq92IcVa7UxKmG9aaL95Pj2zpZmykG24K9fTn3/5FdtfSrNbMiP68Xvusf2ZrLC8snHlY0lEgPFNELyduHTZ7cfCIBOkwbFxTCgffI3wCFn8XiHBnUyutMmv3CPLk6FG/W103q8LL16fVGcyHWrq7MBLckxAACWXzpodkwlfZVHhrABKzgk0s/M6Ac0FyqquBQsx9hAB1PgYMk+dRISybGU4iH9JACVF9H996xmcJtAZo0wc2bgJCQK79C//AxYR4Oy4YzM2EVjJq6OZLiq99iU3+6j9l2QC9w2CyJcJOsQ76xoa8CkPQMU8ADVVZsoT61MOF05cvkTAcwSvsMx7tt6JABX54LPfxibyw69/6ENYQdnsZIfKyfHFFUV0BYDSGig3A1VfUYHHNm4w87nZAJTSobSq/OVQ4a++/SxeJ6AZ+ehHbW1P2sVGhFiG1U1N+IUH78d9G9cbCLH3pkXRFOm6SEr+07t322ymMILAyc88cD9WLJiPOMtiCkAxLq2/Odva4taqvfMOGilbsX4Dgh3tyGa/VUG+1mbLspLoZ/7bWbfjdfVI1tcjTKAW4rsJ5tkcfixfjq1Ll2Jtw3xzeuIDXZ98AKXZ2tdY/zK3FO/84sMPWn2pjfgDBY4YKf8L/riyYj/Ib2oGyzZnJrgeURp4L1sDF0VFWErQJGcN2kpBbVSmpBNaY8Q2buCHadJAh9b6CdTY+qHJGOMdQ1t/nwFJ1YVMNzVYohknDY7ouwJH6s+VPvUJaqOWVH5foEZrjMwUTn0a25vNFGnGiCFEECSwpHOtG7Jrdu49o/4uIxtp2phagX2eZpjU1yk+ChQrAweIXNEYI3qBEsHSZWWnIy97N9zxNt2mK8ljD+MnHWdhF2Mz7/4UXfn7Nn3f0QcGQE2yY3311Vfx+uuv49DBg+iiQpBJheuu7dvx2KOPYjk7ndzcXO/pG9P58+fxyiuv4F12dmfPniEwGTenElXL1qJmzRbMWbbezAL7Lp9F67G96Dh7HP0EUBqh13fzCY5KSkpQXFxi35VAFhDr7+9Hb28P+qh8jbEzUWchpTO7pJzxbsac5esJppYiI6fAjXBZR5ew0X651BZwaj99BG0nDqD30jmM9HXZCLsapzo4X/jbBQW+bw2YnbLNUrC6TQnTuT0vJoB1Nhn5RcivrEVx7XzbOE/gLruo3DoXG2kT8X2+5cWvn+xEPOXYBXaYTGtMircp4pq58LzO8Z+ApBbQyrRSnoYE3swMggqbm1nTxnv6lhI9O2t+IBj2H4FURak0szi9OmRpuoPjHT3i+Ef/3T+f7HVFov+qd2mXDJqdGh8ZxKTWbTHYei2ZDo7IdJCAbGyEgbyuWSzxxAQD25MDYQJSAvsuPgPqPJcCaHzqBZ9nRS7V4kNlgaCdR63RyaDiJM9wAlv55Fl5KczjUaAphyBMI/aFeblmivbygUM2m6IY5Sr8w1S+8wmgnAmu4nXloX/6gspESqfWiWl9xtm2NpxuarYF+oOjI5ZeOdeoKCzC8rpa23yzrrTU2rDag1I7o/h98i7qWw5AdeLVw4fNlfLFjk4zUdQMlNwpy/mHlFJ7nkFK5MiInBPstYX5Z5iezoYFGNcM1NAgMk8cQ/qZM1jJfP/Ghz9k3/g8ZdrRgQF05BdgmAp8UrPwX/sqlrFMnqSsXLdwobm8lhJugE/f4nsCUCOUXzIrfHr3W7aWSeQA1GMGoKbdmNstlyfGo82ntc/N60zjm5ea0LttKyAA9dxzWD08jJ+5/34sm1tjzgEUVM5G4jNl1CMfQMkkbbdnwqfNSOvKy/HYpo14agsBVPjaa6CUB80i/sXXv4lX+d3hJ59EnOA2wr4i9PbbqCLg+Ml778aO9ets5lNr+YwfZyHlS/RVAqg/Yz40K7KSYPkXH3rITABTZ6Bk7ioTUznh2Hf6NL608zWco8wLrFpjm+XmXbyI9Sy/hTVVtt5HDgzePXEKPWw7icwMjC1eYmva0o4ftz3b8njt4XVr8cl77rV93QROUklpU361v5D2FNpJcK0y/YUHHsCGRQuQIwsE8rF4ybVvr70pvV6adT7ENqr63nv6rJWb7mjGdynBtzN3DWCIfZhAj8CPZhq1h522RBCvCBSpf9PMn9Yd9Q2PGNDS2k032Cagx0iZBH8ARf2V2qBmIvXb+h3xn/oHAhw5WtB65AjbtWaStK5IM0mZBMKZecXWh2lwU6AoIscLVk9OVqj+Rer3/PaocrI8W74V3EFneiLl6m26TbdMU+KLJ75nT3GUTo0ryVyul5m6M/X3Nn3/0wcGQI1RQH/2s5/Fiy++iEF22NrPQWsKduzYgSfZUWqzYJns3QoJ7HzjG9/Ac88+h67ODhuRzcjNQ5YWhhLgSFEc7e/G+NioKYHqlPSd7dvvxjICtpqaGjMRTC1inWudVSfjO3ToEA4cOIBTVAZ62blmZGQhq6AIBdX1aLjzAcxdtw3pOVkY5b3Wo3vRzNBy8hBGBvut85P5VSgZRyYRUHY4iJy0sLmszqCyqFG6YHoWkrkFiFMRmGR5CLDJzHGQCtSIFN2YG+WTvmymiJqpIoBxC1sDyKuoxrzN99oO5dpcT6N4mnFwnR+f5zejYxMY6mhBX8tF9F4+j/6WCxjqaqECPWJg0gdtKgInKPgx/bcOM8xOrxB5ldUorluAkvpF/M58c+LhykqKszxzSbzoJSdcbtP1KYXdZpBKUXTjElRZ62k96ZQYUzq8avAjkEdAVpAdrZ6lDen/VJ27I/+4c97XUb+DvGyDAvJOODZsgEvmruMGwHiuo7f/1oTMCQXC7ChANoZEdNzanOMnlzB/wMG4jNd8s0LH3+I3Kmae0jap2TKNcvNZzWwV5+YY6NJaFinPuiZPgc79ewayqLS62TDnBl4j/zLNknJsWVSk9h3nlEMKq85VID7/K+iPDiJ31A1lIQVAERhI8XUAaoPNQGnDWs3MaYDC3uO3NNsiOafZql3HjuHAmbNoqavD5MOPINDfhywClkyCjVUEhp/60JM2q6T1OvvbO9DIchhetRKB/HxEnn8BaylLPvnwAwR/9aaUSzk2sKa06XNMn9aiyLzrS2+8iW+9866lXWZrAlALbQbKXwOlN7w8sSzk+W7/uXMEeUex69Il9N65zQBU1ssvIf/CBYLaPNvXTKZcW5YuNkcHLD37/nRppQKoSwagNAvWNzRibtAf27QBH96sGSgCKK0NSiGXGgIL1ltnTzf+71eexks9vRi6/wFE+c0Q5XforbdQxTg/efd2A1AF2VTSWV4+YL2SfAD1zXffwWdfeMlAhDZ5FYBav2iRGxjw0i4+0IyKwIMcKHyG/ckJ8kF45XKglQDqcjPW1s219U1blyxhgoPYy/J68/gx2ztrlHWuGXvN5KqtiYcfXLsWP7XjHpQTWKmcRdbWSD6A0katMuN7bt9+mxX66ft2mMmctj4IkHfITGreZiEwTNAjMCSg44CQ1hsN295tnewvugedIwY9J1BkYIuf9Qc5fAAmM11/sMMGP3hNj9o9r/2rXGzmiGBRg2iaDRIQSs/OQ0aWZ1KXm297O6VrvTD7CN3TmmT1UWIvH1wp7wayVB8sI3ZeSLJNqkTC7H/CUeoBPIZi4wjGJ6XwIBFKw0R2IaJp2SbXRAGVBUkl6K7MRil3rC+6TbfpJsmTiQaajId55P8pflMjYRB/Wr96m79+IOgDA6Bi7CDkulxmd6/vfA2NFy+ah68FCxqwZfMW3HfffZg3b5739M1T0+XL2LtvH5751rdw/MRxdk7yxONGxWSOJwWyorISixYvxsaNG+1YyU65qLjInr0WSXnr6+1FW1sbLlHJOUbl4q3du9GjRcXsVGTSV1y30MwKxob60X3xHOLdzcgZ7UEVxlAbjqEkHEdukMBNHRIVngjTJeVNHagaZYAdTqC4AsH5qxBYcw/iuSWIjo8jSuVRZoRaPzE8REClhbgMAlatrS1oa20lCO1DkgCnYE4NatfciUV3P2bATqBpjPf6Wy6h+8JJ9DVfxKDMCftkRthvDgtk8qVRdymR8qwkEOlGAp2ppWbiFGTmoTVmGTm5yCZwzCkstcW5eeVVKFuwDIXVMmkstxkr5+RArOqxq0kdj3Tpyt+i1Gu36dqUKgFYZokgOUqKCa9HxgaQ03MJmYMdSBvtRzAmd8sRTGblYzyvHMNFNTwvpLZCpYXPB1hPnk7CHzzR/6kL06Qrkjy21xZ5JdWVu3kwmzr31mnpqBlOe5bnVKTlFGOSwWY6GXRuZocMU+aHfhBQI89r1kuKnZRxm2lzKeFftp+w542QyqWZ/5FvpUQ7878wlT7ncdCZCDpzwfS0yAwX8ZpBmbpHQGTXBbh43b/vP0tB4j7v/ggRoauj3fZZMpM8Ah05kPjwls2m9CpOp5xKBSU44fsa5RfQkqL89JtvopHPRFauAkaGkd7WjiK2s7WUT9qnR+l4bu9evHX+Ao4SQIxWVSFC8JJ15gw2E6D9/GOPmEtwm5lgnfldg5USf2tNihbuf/HV1/G13W9Zm9Y+UL/66MOYV1tDACUvfPaK8ZTKVGXWTblyuPEiXjt8GK+dP48+ymOZ8GW/8RoyCBS0WWoa81JCAPuxrXdangUSHMD1I5wGUDLhk1ma3IdLqa8rK7dNdD/szUD5mxQrzQK4SoclKCsTY339+JN/+DKeY9kMbduGSZZBkM+H3nkb1QQrP3nPPbh3/XqbxdT3ZgVQjE7urcXW3yE4+ZtXXjWQUVdWZmZym9gHSLbpm5YOnfFEPHS0sRF/9NWncYTPR7RurLsbef0DuG/Vaty7ZjVW1deZ98vewUE0sy+4wP7h1OUmXCQvdA4PWhx1pRXYpj2nVq8i4Mhi5H4a9SUdeFR/SACl/YxeOHDAZl3vYLoENuXNUYBKoG+EdSZX+ALHmiXTbJatOWIb1DNy760ZI5nnqey1f5LOp8slaZYDAkNmVWCuuN06WwEemYvbNdat7WukmSNd5/POc53WG7lBO98Rg7n5ZvvQuWS/3JjLw12Adel90q9RV75MS3hiBLmdZ5HfchRZPS1IG+pBeHyQwGmCD7GfIS9JMVVIqF4jmRgsX4C2pfdhqKwB0YxcyjxDk34pThXnDNIHRbPd+0Gh2fJgBfN2YLMAAP/0SURBVOlOp0kXeGO2e34cRrxp/1NbawrZ+34Esz7xgSK19ansktSfJtjXhCln0kb6kN3fjIzBTutbg1qHTEDv96cjRbWYyGF/qgIlrwY1gDxFuqbDB78Mf1DoAwOgfGql8v/ss8/hHXaI57WImh3OosWL8MlPfhKbN2/2nro16h/ox3PPPYfdu3bj0sVLNtuVyU4uLz/fgScqETIRXLt2nV2/VZISqfVbMkHcRwVHrtilIKWzs1FHZYrl5CgaIlFsz09gcU4Y1bkZKMnNtJFx9kbs0SM2suGGFF3jS7LzSPZ3IVjVADz448DCdUB6rvuoR+PMS//AoHkgHBocQHt7Oy5ebLTZscYLF2ymSkBm/ub7DNCpQ+xvvYjOs8fMlHCku53KDsyjYVFRCXI0Q5edgwymKzODQR0pFTd/xNbWgbHDHieQ00ycgNtAfz+6OjsNUEpJFogqbViGuWvvxPwt9yOzoNiU5lSSfLKRSI97p7n4CnbWg7fpKrqyWFR+8iSnO2kU7JkD7cjpajTwlNPXhMyRXqSTn4Jyj05FYzKcgbHMAgwXVmO4pA7DZfMxll+ByYw8490AnzO6Rvm7WpJqy3/sbaS7qNfRPzt679nRXZo+kjRgHJ8gGCdQio2POJDkAye7JkClo8wGHcjyQZSAmTnTIK85gKb25YCblG8FXXe/PWBnz7sZWz8oKZrZErDRXltudkqASXtsaa8tt5Gx7cPlASn/qD1vBNI04OGDNF3XprgHCTIOse219vbhfirV2qdKJnw58igakimhXCwHEWZhaMR/gsq6lOUvvfE6jlHRHqUsUB7zWJ/L58zBHQ0NuJugSs469p2jnCE4e5MApJ/xSIYtK8jDNgKah9avQyF/z+qKmv+UV81Q/PXLr+BLr78JOfmQd8Gfvf8+zNUeQDYDReIfr5psEEUmjvKi+OLefXj26FH0rd+AAOVluK0VaQrMZ4BtP5dl/BPbt+Pj27fZbKIGxVJb80wAddL2EpJjCwEorYF6ikBTM1CqP6VVZnUDI6NmOqd9gkpycy3Or7/6Gt4eHcPAvfdgsqwUYcq/0N49qGm8gJ9/4AHs2LDe6tRApGYWryRmTmWpMpEjiy+yLGTqVkmQ+wsPP4DNcvlt702rlHo2zPK61NyM//XNb2Hf5UuYZFoTlINa//RxgrkdrOuiPG0oTHCt15gH8d7ZllZzvNDc3WX1XVlQhDlFxQTVBQaoBWpkTSDA4wBQ3K5p42OtM9LeS/J+V5SX64A7+M74pJnbyfROnu4sjcyvXHfzsza4ILNqc81NnvXXFdn6I56HIhnscnhkfD54MmA0BaAIlAw4zQRR/j5HoQhLRF2V8kkspoPJICXEfvC/QJo9oIOb3RLZQI3KVvxPHs7qa0bZxX0ovbQfxe0nkDMxjAxGGmJb0ayUHHHINFz9o9Up23Wytx2DkVw0zduM1oXb0TV/M6JpWabQOt61j8xOStK17n2/kyvOaVI+/GsqG+/UCVpWEA8m6Sy/9mea7OHpCIM6t/pKPdotLz6Rf+GDSUkpJSQrSbahJELsT/uR1duM3K4LyOluJIBqRSavpcUn2Z9Sv0vpT0eK1J/WG7gfyytDTLOklKE2K2VFp7r4YJfhDxJ94ACU7N+bqEy8wk7+K1/+Mvr6+1A/bx5+5md+Bg+wc/RnQq5LqUWihs/fMn87deokvv3tb9sskTz6LV22FCtWrEBVVRVBwo2Akx/nFUIohQQoXnjhBXz+8583QCE78AS/n5kWQVlOOu5KH8JH0ntQUtuAyfnrEJhTDxRXIJBdiAA7JqRluDVE+gaVqGRXEyaf+xwSbecRmLsI4fX3I3LHI9aRXI+0i/6zzz5rgO706VO2e3+WvBXlFlhnOdjZivGhPoKkTIKmYvNo2EAlbeHCRaiurjYHHUVUJmxH9OuQQFRHR4etN9u/f7+Btu7OLoxq3QwVgJrVm7Hxx34VxXPnu3qQWPJGPqfkMcnyS8GlEvbkl6545JV7yvO3aRZiMSWpPGnEtvTC26g++TIqz72F3ME2ouNCIL8UgbxS47EklQwQmCsECKyG8irQ2rAVLUt2oH3+FiTCVKzkAOV7Luhdpar+HT/wj88Y3m/jDZ0rKI/kH605NG+DMgsUsJKXQc9MUB4H/T23bF2XBV4TEBNASFCpJ3pTPAao+NvcJccVuQ+wfNMlXbP/7nzq6M4FnuQQQyaBWp+lmQelf3R8wmZWxiaiWF5Xg1Xz6m2xvTz56RkBrXS2cw1KaIZFIE3OFA6wHcm5xZmmFiqbwJzSEgNg6xc0mDmiBmNkkvXmseO2Ca3cwZcSMD219U5zL1+o2YHIlbMuLq0qR5ldCYB8hjLq73a+hgoq8HJm8FG+X11Rbo4T/KfdkaKGOpiU+l4q8M++9Ra+uPst9CxcjCRB1GR9PQK8nrnrTRS1NGMe5cVTGzfiQQIYrVdxM1DT5AOo1DVQAlD15WUEUBvNJbYca2iPNcmerr5+7Dl7xtZe7T1zDiUEEGVFhWjr6kF7SQkGHnkEcZZdOp9JI7Cr6+3BLz/yEHasW2cASPsC+fm3QwprCUCprrT27Cu7dhMgdti6oF946H5o41utdzBl3f557xBstBNofeOdd80DZEtXt81gat8ouWBXPcnpQizmvM+ZVzn+FkjSDJHksLwO9g4NW3lqNlCzSLYOicDWTO8YzKEDy0CJVjrduj6mhQmRfNS5A0suD1qLJGcsMo8LsNwEXoPkL4EiOVlwbruLkEngZse8AqSzL7C1RzwXcJJjIJHl1orM5dt+eL/df/2xC++Npl5lfpQnprny5KtY9sr/RNFYDyIlVQjVL0egdjFQUMa+Mc8GGAMEfAEBUwLC5HAf4kd3I3biHUw0HsWFBXfj+EP/ChO5JQhZuYn4oQ+iouplSe1Zp34t+b/tAdaPfrkZO11y57rnmoDe0hsiglieaPbOrvBoM3m65t13dMUv/+SDQio2HlypKLCEWHjaeLrswjuoO/QMSlsOIWekC8lM8mRuKYIF5Y4fJ8eQHOoGBtmfDvZgOKcMl5c/grZFd6G7dg1BlAP2U/RBK7sfYPpAAqj2jna88tIr+OLf/R26urtQU1trAOrBBx80kzJ1HleRBIQUB3ZckJLkF4t3XUqTPCSNsrOSVyDZpKex8zPzNHY66oQMmPA6NQ2zxX4vdOLkCVtztXfPHrS0tKKwtAwr59XiwSU1WDh0Cdmn30bGnY8j/OgvIsAOzEytTGC5ztA1Lv6h5pKUW/OdX2Jn8RYbZw/CGx9C2od/9YYASiRvhIcPH8bfEMydPHHSOlWViWzPtWlrJRWmhx9+DOvWr8ecOZU2AyVwqhk/t56K6bkJknKgOpM54aVLl/D0V5/G7t1vYpwKbfHcBWY6WLVig3kolMIapSJrTgckoILKu/YN0gJjZwrif1cKroEtplk16XcUt+lqMkWE5Zg53I2CtpOo2/MlVF98F+mLNyK8/E6E5lMhKSpzPC3eYblqzUCipw3xY28jdvJdjF86ifNLHsTpe34VEznFxoKuCX1vy32qJSsPOuicJ34zmHrCb/PGD3yAyrH4mWoy+US/PV7xFFa7x3Ofj3xTQ/NGSOAvczWZA5pZIIGX1muNyoRVe74N9dsaLq3d0nOayTJPlIpH5aYgpyriY17zlVnNLImnpVw43d0zKySo8WedeNuUYoGvdIIvAbDMdK3Hktmu7jtTXq3j0oxDaUGBbRCsjUjlDj6DSqQ8pWlPHc0+CITNLSlFYW6OQzsqL6s4F1QWLBleZtvW7AV/f+6FF/Hl11/HfMqArUsX497lK2w2JBodd69JFlExEL+4vPE1fvM77+7B5199DW385mRFBSYa5iOpNPD6iqwM3L9qJTYRyMmDoUgAIpWmAZRbA/XCoSMGJOoJFJ/YsA4f2bLJzCs1AxXm9xtb22yN0pGmJnQQWMS1JrSgGIPFRRipqcbkkqUIdnYi+61dKOnqwhKW0Y/dfRfWL1kytQ+UFYf3/Sl92upA8j6IdygbtWfSiabLBm5/6aGHcNfyZSYvrTxVlozHwCDP5ZihiX2SvBle6uiy+lK9iGQaJy91I5RxAkGaRZJ53ahmmJgeB+oIqhiX767bzsWb4lu/3lhXAZaVbV/BdNiRdedmhDwvq7bOKNf2InTri7IR1gwSQVNYM0gZGaw+mc65vs0F1qUdqSwrsJ79o68QWxl5BaXkuDOPLH3fHekzUlJNSWcZhNi2qo58G8tf/hMUzFuM8H0/gRDBU4D1zMQxuDfsqMD0Jlmeie5mJPa/gui3/gwXqtbi8Ic/jbH8SiqqztnRFSn/wJBT8KdJ5ahZPF1W3jWAFpkcQfpwDzIG2pFBxT5d1gdjA2YmGYxPGJiy99jG4pEsTGbkYjIzH5NZBWaFMFIwB7GMPMTDGWYuaXGzrmRq6cr2g1W6M0uURD5LUPbJiqO0cQ+qj72IOZf2IHPpJoTW3YdgdQOQX0z2ZNmYcKSckXzo7UB8/8uYPLUPoz3taKrfjFM7PoVRjy/dl1SCH0ze/EGkDxyAknndwYMH8dprr+HVl19BX38/qqqrDEA9pHUA7BgwPozY5dNItF5AsrsFyYkxMjAZVChfjg+ik2RqFov41Zib96g8EUKYfbaUAuuwrCNzypYplmmMmwqNzQSxsw5k5SFYWEblswLBkioECssRYCd2PRKQaG5uxrlz59HNjra4vBLV+VmYF+9H5ul3MLH/VUTu/ijSP/ob1hlcj5ITo4ju+iZiB3ci0XwGkQ0EUD/yr2yW6mZIM23yRPjO22/j+PHjGGXaCgsLsXLVKqwncFqzdo05yvBdnX+3pHVRTz/9NF584QVcvnzJhFDJ3AbzDJjNDlEAVrMFzpSKiieFj4SQ7OhtQXJWtrmGz6ayn1s+x5xRyGTE+lrWkd6j1up97Tb5pA40SUWr9MI+1O//KspbjqIgPYTIgz+N4Lr7CdRzvSevpkRXKxJvP0NF5E/RVLoE5+76efRVLcO4ZqtY5m7k8v0nCS3paa5LccGnqzq0KUpRH0yhmj6fujN1nVd09J8R8SPO9E9gyjtSNpgJIGWGA1UOXDm37s4MMHX9lvbi0u+YjmYeqLVc4zb7pdkubb7t1hGOmJdPDS7EY47fDdQxGUqXWr6SJrMZqrQGqgSotG7LX4dlwIsKjAY10hUouzTjofsyH5TyrhksgSrnFCNkZohyIiHApXVAmVSoMxIxKlSdSKMiFRvqweHTJ3GKIKY0Nws1RQWoys9FFr8lkCCSUk1tHYHcEgTnLESkpBrB7Hyca23Hm8eO4a0zZ3C6uxuT2TnIzUjHXGbkjvp6WwPk1npp5ppK8hVdk0CjXGEfvHQZB5iGk8f2I22wA6vyw1hZXoQFFaXQmwIUApyaxTvf1oZuyq1RltQ4wUN3aRUONqzBhcp6DBM0xE+eQvYbr2M9v3vPiuW4c+kSm02jYHcfNX7wghHTpHuSJwzvnDqNZ9/di+OUV5Izj2/chCWUiWOsV80kDo2NmgtzzQhNsn8RABzRdc0aEWArj4p5VKCJfKD7AksxKpw2qcnvqlRlNisHP/5+RDKTS2c9Sb7JPE5ri9IEftj3uP2KZGbn1hEFzdSOgTIylJ7p3HrzmpwsyXOk+ENAyTzdCXj5Ryl3SpyqQWmxIB50+bdr/g3/OZ+mfnsnOnwXpKgsCi9OGzhkGclJRPWhZ7Ds5f+BguWbEH7yUwjWNDgnGdck5mCwlwDqJcS++P/iQvkKHHnq96j4s4+2/KlOvC9+l+n+/iNKDPaZCeH7aBzpo71mVibzsqyey8gY7EJ4fAgRlmuEMiuSoN7D9h/mUebb1Hy8OuDBwFcQ8UAEccYZZ5uLBiOYCKcjmpmHidxSjJTUYah0PobK5pvjDmeOxvJl3K6MPyDErHgcY+USSw+j+OIxLHntT1Hedwk5xeVI2/oEAuvZn7LtzkqMINHWiDj1tei3/xwtudU48fC/xUDlYsTSMnlbZSe5xAc/cHz5g0kfOAAlpwxf/cpXbR8nAREpKrVza/HTP/tz2LF9G0Kj/YifO4LJfS8bgMLooHtRowFGnpJi59Yc7D9ZW39IvDbFvN6z3vCbhPoUCXixIcmEIFhQimBxJQIEUcGyagRKqVAUEUyxQ7dedxZSuqU8acYMFF7JMwcx+fZzmNzzAiJ3Pon0p/4Z378+GEtqDcj+lwmgXkP87H6E1+1A+if+NcEd47wJkiIid/AnTpywDYrHqAyUlZRi06Y7zMug7Rz/PpJYUaZ8b7zxBl7buZN12Y7MnGxTAkXmAIMgSsqoitpmu6zzZ2cpBYNKgtZL5RE8yZufjtmFpeZ+PqNA+1rl2LNmgvXBYvvviqxDZcc298A3seKV/4nc7CyEV2xF2r0fR5CK5kzyy22a1xOHX8f4Z/4DuoLZaFnzJFqX3IP+yiUm7H3vVt8rEohSilJrM6UVXkU+UHItdyZdfWWa/KZt7/OHntVAil3WTZ1bcD+9x5yeSVFgMzlsT0kBKR5t1kAgjG1cbuBlMqiZK+3xNtLfi3GeR0eHbDbF9nTjFxWtIrU4GalzukGgpkX9BuK8I7+hPbu0fmsa6DFIJvE9SRyZB0dsPZWbVRB4EpCS90HNRhXk5qGCx+UFGagLjSN/qA3h0T5bi2nmZXqfSmqI7xlZ4hiz8s0EJggA+RUEC+cgQBCVrFmO8UgWegYGsef0aZy8eMnacUl+PhbPnYsltbWon1PJKKjgMQ+i1Caq9qq2q/VZJy6cwaUzlOHn9qFksh8LSwvMVX2A7d8Glew9lhfLSkBKDmi0PigWm0AX49hTUo896aU4NBzEWHM7qpou4b6lS3H/xg22ObOApzzNaV2R1hM5pwqUx0yvjgI4dp2/5Qr/4LnztgZKs0LzKypss2gBp8ERBoKk8YmoeXCNqc6Yj7j6C8krlp3yZMHAjnOm4MCNA0punZF/n78JkDQ7JFmmPfs0e2QzSASj2hA9RFBo8THvcixEfOyOLBGNYpsnOgabDWW7n0zPNeXMSkyM6pjLK0JXAVa1JI8DefTPUmj6oelzndhvF8/7RoxOSqoBKNZp1ZFnHYBasArhh34OobpFBO/53sOp5CVOg56jA0gceAXRv/8vuFi0EMcf/fcYKpmHBMvOPar++6pc/sCSykt5V1VExgeROdhu63IEngo7zqCgrwk5k8NIT8bIZ+xXyUfIzAXSqexTX0gKkKofZntSuaiNq4wkzzS4rIHnwOQ49akhJEcGzEx6IhDCUHo+BvKr0Mv+QEBqtKga4wRW0YwcLz0sZ6uXH3zymguzRVDJMpxzfCfWfuO3UFyQj8D2H0V4zXYEK2q8h65NiXOHMfm/fx3t0TDO3v/r6Jm7luC+gnfE8+LLD0Z5fRDoAwOgpBxo9kYK+F9+5i9tvZKt0SkuwpIlS/GJT/4U1i6ci8SbXyd4egWx88cQKKpEaPFGAziaLQIbdUBCI4dHmWCoaNQhs/MKsMPS0bUShekeQwBKs1aJ4QEkGUDlJ9HdikTXZSR7WmzBakL7NcUmAYKm8KJ1iKy/D8F5KxAkmGIv6cV1DdKGpAR7sbe/jehrX0V40yNII4AK5jtTqWtRUu+dPGAzULEDLyK8chsyfuRfM3+zdS7XJpWtAJ1GJAVarvvR74LEiv0DAzhy6BC+8IUv4CSBm9ZdmMD2OjNTUpkOmU4KXEqJE2mTUwE8G7GnsiKzLI3YylylfPEqVK3caJ4Nc0orTGG0eiUZ8/O7Uzm66uQD0TyuTSxP5V7KSN27/4CVAlDzliO47SMIL9/ENlLuPXhtShzfjfG/+PfoiwbQvvQ+XF75KHrq1pqwDyT8NQW3aZrIW1N85p9OX2NtGLhwjitk6iclYyaZisvrmtXSwMKkFHWZDg4N2Iba48P9DoRpPeHYGHUcZ3KooJkttwfXhAGsKRZnO9A/zayMJwIoDcXwozkDuCsvjgK5lC6rQnLOfATytbakAEEq7jYIRNkZ0Oy7tHW2raRm4C6fQvzMfscbiGCQoHqssBZyHS1zMHkQFFCRUw2ZG2p2yRWB/pG8shDZNf6Wl7bE5Bj6Tr6NyfP7kdd3Cen5RQgs2YJgLQE7ZWkgg8qe2rcpwPxPZUayOUlgmmw8gui5Q4g1n8WBrmH82UABBrNKsLa60va/WlxdgwnK6AH2I1prpH2LNIslBwwyFdQ6M5k+GoBke5FXQm36K/k4XYQ6Y4symaXy0Kgx08Gj9iWyjVzNRE4e67JsS4ysgmKky1V3XgEyFOTCm2Ub1rodM8GTSZ4zxdPRmc3539KJ/uuP2lsSYZaRlGSZXIUnR3g+ZCGdoEGeNCMTA+r4bZagt2o5+ssXIZpVhHiYAPQGzl/+qUk51h8zH2QeJF/mHPkOlr/yJyismofw3Z9AeDFlT/FscssvL9aXBuIOv47oF/8ATVlzcOreT9mgj8zQ9Jwp9t+nZXBDskJyNHXK8pK5ozy/lVw+iJrjL6JIHguHuxDKykawvB6hBesJPpchUFXPNl4EMqjTTcR3Xn85K6k82SbY8VJX0XqePiRaGhG/cJxggDKg9TwSI4O2VrZz/iZ0zN+C7rlrMJlRYCB+aibqBxgYGKsw+ZopVhuS18eqY89j9bc/jcK6hQg8+esIzWPZ5oq/riZrv4xF8SQpOyf/+FfQMRbHhXt+CZ3zNmGouI6yhPe/xwOSt+nW6AMDoOSAQeZfO3fuRNOlSxgYHGSHlYZt27bhkUcewcqNd6BgvA8Tn/9dRBtPIlSzGOE1dyO87h4KiixyPhnTRlfYAKgIOFa2NsFr/CUBol7LY3QXRF7xsRhtTYPMO3TUqEzMMwccGzFwlbh8BrFjb1G4nENyfBih6vkIr7gTkc2PIVB2nZEJA1DnEX3rWURf/yoiAlAf+XUE8yjk/GTMQg5A7fcA1EsIr9rmZqBuEUD9Y1NfX585lNDMV+OFRjOXlOlgWVkZysvLLWhzYhsBl+JFEsAbIPg6e+aMubM/cfwEuru6TNmRy9ycomLkVdSgfNFKzN9yH/J5rpF6q72UJuDXu5GdTt/7QJJpYmR9lsXcPV/Cip3/CznzVyK07WMIL1uPQGGZ9+C1KXHkTYx/5j+iNxFC+4oH0LT8YfTWrGa8twHUdcnkSWoT5tn0D+PLK/nTP9Vj7p6uOZmjtVW2YbadezNedk2/CcZ03RR+8r2uRTX7NU6wJacZ2ghZmx9rDy4eCcJKRjvxkeEj2FCajbS7Pkp+2IxANZWrdG/m22QiA+WmDXBYfjRD5sxrE01nEfva/8XA8T1ojofw1ng2dk3mm6lPFputPPT5ISMtYu615WlQG73mZmUQWPm/M5GdkY4M3k+PjiKLCnMGwVPagrUmP0OUa4F8t3ec0uSX1lRR6oTyWCAqfuEows//JY4dPojPDhXjTDLHTN/SCOS0xkqmc5IlBpLYJuSOXJ5DNShj648EllS2OqrcFT2/KW9ztjG49jOifM2mbJYpcXZxGbIKS6C9jGRmrNkh30TO9nbyzg0YCSRRoZRDBweSXHla0H8rY/vkNCmzDFprkt3bRKXtRRRf2o/s7gsIjY+YwhUkULYeLT3LTPv0fbVL8cck3+upWIzTW3+ObXYVlWz2W9/HiqylTH/Id26GO4aqo89jxUv/w7bZuB6AstfsJAVA/R0BVDYB1I5fI4BajMlMuZB2z3jN8weO/OrTIR5Os/VHWQMdxhe1B76GgvYzSGf7TJ+3ApHlWxCqXYBASaXNONlAiAaK2UbNTNJFdQtEmSUdSIPFE6NO99Fg8pnDmDy9H+MXjmAslIbB6mVoXPdRdDRsoyDQgAdTa8KN4Qet3L3yFrmZ0QT70yjmHPsOVj/7+yisX4zAh/45QvVLUnQvvTR7RhMXj2Pyf/waAVQS5+/5FXTN24jh4lrH8+pPf0D58oNIP/AASu63z1Bp1rqnXbt2mety68DZ+HOoZMvz3qOPPoqyqhqktZ5B4m9+B+jvQXjLEwivvw/hBau8mL73lBjoQbL5HOIXT7AjP4bEpRO8GDXTutDquxFaSMEfmcUsTrNbXU2I7n4Gky/9HcIbHkT6UwRQ7JhNibkWCUCdPkTw9Cqi+54ngNqK9B/5N2zEs4+CfD+R6rW3txfd3d2szySytAg+J8c2QxZ4ms2bopQamRy2t3ego73dnFKcO3cWZ06dREtLiykwxexk5d2veuUmlC9eifTsdEgmyarGl9+MaIaC9IEmT0mTolW/5++x8pX/gZyGVQhs+zgV5g3ksVL33HUovvdFTP7V/4P2jFJc3vQJdMzbjMHSeivQ2yNm742c8nZ1T+l3u/4dzR66//rDvxZ4w0Xg7vElE/L+0T8RnxMcTGpGSrNGlBfyfhkf5zmVn8KeRty556+wIDSGyGO/Qhm1HYFy5+DhpohyK/7OCxh/9zvoO/ganm8bw5fGitEz4QCf1mBpVltp1p55tneW1m8xaJ2WCwQ2VOjS0sKYkx5AQ3gcy3pPoKaQMuCJX0Vo7T0E+TfmUZHWnyUajyP09B/h9Ntv4LOD+Tg8FsEwkyNX8AY4mRYBG+euO8OCXHhH0gmybPbI28fIXHY7192aSQpn6NlM97wAWQaBmTaI9TaJjQi8CCQJcPpVw6OqwepEwseCDt45f+ivyB2ttt0tj7ROVDNO+R1nUH7hXVQf/Q4KYsNIL6tBSMoaQV2QabSZOQ0USkEmiJOSZ/3RnufQ1z+A41TUWpfci8nsYvOiaULx+5C8ovMKT+WTJGh8Actf+hMUlc1B+M4PIbz8DgTLq70HHU2Xn96jbJ9kn3pIM1B/iObMCpy+91fQN2cJJrK8QUnJ/pRy/kEhJV1BMzuaDZEL7byu85hDkFlOAFU40o0Mlk1o1V1uf8gqgidtXK+XvlfEckz2tCGhdednDpj3w7HWCwTuS9C+6C40L3vQAIKBdz78A1jsXvEFkLRZIuqflKtqi6uf+T0UzlsMPPUbCNUJQOXZk9cjOWaa/My/QVsyC6cf/Jc2sDGeowEiDRqoP/3BLKMPIoV+m+Sd/8CQzLTk/vrs2bM2U/HSSy9h56s7qTR3OPMtPiNTM5nwSenWiKHWQ3WdPYasc/uQzY452LAWoTnzHAi5Jl3JpteSMv5z15dC2thWa6BCC1YjVLXQprsTHU1m7pLQfk1aH5Un7yxXggM2GAoXzVzJLCZYXofwovXOIcV1AJS909rI984i0XkZwcp5trZlVpD2fUbpVFoKCgowZ84cC3KNnp+fjwwqKtfy8GegmfVdUVGO+Q3zsWTJEpu1yrS1YgHz7DfY243BjhZbvJ9TVEqlKYnxgX5bgyIzKCmR4pdg2JnOqKP+XvYt/+TE/GnUTIt78zvO2l4qmrELFFawfdQ5N8DXIiowie52JE7uRfzkO+gpmY/mFY/YYux4KI3l9kMAQP/RyfGjzF6c1OFRiqQfyLtJuVMnQLFgZoA8amZK1zU6zGf4w96WQq99feSIQK6ps4tKkFtajvzKahSzLVVe3IPcsV4E5y5HsGQO5VMBX7rOoE0qMaGawaQqh8yLh4mnoojmlyNSVotIZR1yi8qQU1CMrPwim73R6HcsEMIY0zg4MYGekRG09w3gUnc3LnW0I727EbXDTajMiqBwwQqEtz2JQMVc72NX0iwymeBQnq6Cx99Cb2cHTmXMwWAu01NUjpySShQyzyVVdSipnY+yugUoq1+EsvmLGShHGpahYuFKVCxahcqlazBn+TrzDqqBmOqVG3l9BUobFqO4rgGFjCOPyrxmniIEULYJrNKj9kLF3M0Cqi68OlJ98Fz1YoM2qhs/+dMns1IiEkba+DBqD38LtSdfRuFEPzLnLUd4x48juPFhhNbcg+CG+xFYSlCxaB37vVVmOh6YvxKoXojA+aOINp+zDbEnWDcT2SUGoKb2cfs+I8f77kxgV3JL63jk7SyDfBwkb4XKa8in3kySRz4XuNbDMhUvtJ232fOB9AJ0LNyG8dwytwbKZP71y/37mfy12DLhLGO51B55FnNPv4qSyUFEVm9HSLPJ2z9sbcccGviFc1Wep27cJKW+n/IuT2XqG2SbD81biWBWPkKjg8hrOobslhOIZuQhmpmPWEaOefZz66J+sGhaS1BmWRLBCLJ7LqPi7C7TQ0Gg6ta9a+3XtclMH0/tRYx6Xl9eJVpXPoLRgkrro13U05L/Nv3T0w8kgBJw0hqZr3zlK7ZXUWNjo5lZSIE28wcJVnZCWhdz+fJlc4Dw5u630HT0AOaPtaGyuAjBmsUIVdTeYPRSjSI1XIuuvO8z+LQYnvG2BDQFfLBmEYIVdUg0HkWi6bR1WgI3wdIqPpOipNiI2biN4MRPE0BREIWXbHSN8SqwlUJaYH56D+IXj9nCzmDdUkRWbb/+rNUHiGTiJ/C1cuUKLF2yFH0DA+YafnJMe/0MYqSvC53nTqDjzFF0nT+B/qbzGOnptNF4jSSbqYt1RqwvHj6QgbnTmpEEAWPmYA/yepoQHuhiB9eLUC35U2v0rkGydY/veQmxw29isq8T7fUb0Lz6UVtHEKJiOOv3bofvLvhl7x1TSffs/oyHvKveNV1yYfrMgmSMFHgp91Tm5eggPNyLstNvIE8Aisq2eCEod/ZTsknvivwPXkF8zmY+YgROF04ilzw2b34DSu/9KAof/mkDHlWLV6FswXKUzFtkjl8K5sw18JFXXIZs7TlEAJ+ZkY6CtAC2pg/j/oIEypZ77oDnL2P813Kk4+U7lQgmk/2dSB57A8OjI+hd+QCyCC5q7tiB+VsfxMK7HsbCex7DAh7rNt2D2rVbCJI2onLJGqZxGYrqFiKf6cstqYC//5Hb3sHNXhlQjTlgZE5CGFLB6jTNTFtqKqdK1L/oHe0N/rkyJFmmGcN9qN37FVR0nUVE2w5segjhNTJrLEKAcuxalBzsQ+LwaxjvbEFvzRoMlS8kgCoyJTaI78/265M/8woCbnmQK7vwLrRhdahiHkKVBAYyb7+CppRcKejsD5OXTyDJ/HfnzkHzmicIoErYB6stuMdm+/73e1Dfri0pMkZ6UNx8GPPe/XvMO/4i0qnvBLZ/AmkP/wRBzPIb6ACKSEEFoePNkv/edd6JkLdqFyK0aIOtFw9cPoWCliNIG+sjD64k/+X+QPYdLsvkMJmyIERQqDoYsHVmWn8YiEYRLC4nwL/2Uo0k9ZLYrm+ZgzMN9nbXrEbrsvtZJgSclCVOmyTnp3z3dvinDTMAlKpnaHDQQIdMobKztbHiDRwc/COSXJR/5/nn8cwz38LhQ4fQ0dGJiYko+6gEtEdKRkYEudmZKMjPRX5enpl7ZWdlm/teLZDNDwOr0sZQnhlCUB6LSitn8TL2fhBL1hMi/pk/auALcf2SaYXc+2qUODk2isTFE6a0hwiOzOONTxR2AldBCpvoqXfdTNKSO9wC7usJwtgkkpdOIdl+kcKq3/YfCC/fwkT8UwCoWxXGrrz8d2717VTSbGROTjbGx8cIqsfMPXsfw2hvJ/qaL6K3uRE9l8+jq/EMwdQxNB/dh8v7d6Hn4lkDUzLBkXt0q8eEalJnLjWpf2eQn/wU8p9yI4S+sNUF/XHXpnPt7s3Mt3vmZij18/4b+q4f71XEtCTDEVOgMvqakH/uXeDyGcQvnUGiu42KZzeSBEnJ9kvmJSi+9yXEX/8KAm9/E8MEUq0LtqJ90T0YKlsAuUU3fmWc+ndlnmYnP2/Tz7i3p3/PlidboO+dT5F/YeoFXvCu+bqsVcGtEt9NTYNoRp6u/IZd8MPV5Fe/5TKpNunHfuU7/m8G/zBLmHrMp1muXe95d41p8Y7po/2oOP0a8qncBOtXmawMFpXyni8/rojgWiSlTh7khnuQ1nQco6V1GKtbhfRcAqRCN+NVUFmL4hqCKwKp8oUrULl0LeasugNVG+7GsgUNuLMgiNXJAVQE424fvM2POiX5VmSZZuP6upA88rptUjy8/gmEFm5EZnkt01GMdPYV5gKcoEiz3LYOyUwM+Q0GlYsN0vGf/9uyP4Mv3EX/XypNXSPTWlzuVwq53wqKzz8X2e/UH7rjKWvpw92oPPEyCgh0Q4s3IFS/zLbNmH5hFpIcG+pH8ujrmOhqQVfdegwQQE1msT8KycRv5vcduSuzpY2lYf9mUupT16KZz/hxO3L3LLtGKXeYN/sejzJRK7vwtlknhOY0MNTbAKX/3vRbHqmBTowi2XYBiWNvoS+nEu3L7jOnGkGCK/fV1Lemz032m1zzyT0tmvre9M3vPflCRKQysfYQQPm53Vj05mdQ2nsJadULkPbgJxHewjaTO3Nmbib5efFr4XuYEZmVFpUjxDYcaTwMkAdjmflIRLLJg4XOuYS2kpmi6fS4M/+3uzaTUq9d+cz17qWQVSJDahJIrmSu9R6vuf/8wxZBPovLrHeoG3mn3kSgmX1pG3Wxnnb2pz1I9HY5C6GzBxF/93nEX/4iAu9+G2Nsl5eX3I+2JfdiuLgOiZDWsaVoHUyb40P90DW7egW5p/2aNJrtsWvRFfnWb/9SajRXXbuVb3wAKPTjP/7jv3350iUDJO+8/Q7efust7Ga4ePGirTUpyC+Adnf/bkkmdAf2H8CBgwcMoAmcydzKjfDfmJqamrB79y68+OKLTOthDA0No7qyEHfdsQRb1i/EpjUN2LR6PjasnIe1y+uxetlcrFpai9VLarBmWS3WrG7A6rpizB8nMIxH2XALEZQJX81C7wvXIDaC5OgQ4mcOIH78HSqPR5A4f5ThGOI8mqeZptNmioeRQXtepnozgc00m6XmVucyW9GaJFsrcnY/erq7cWYohtNNrTjbeAmXW1rR1nQJ3U0XMc5vZzWdQhrTHGRHeTMAKkEAlei4xLT1Ia12MYLL7/RuvlearRmJ/Oui2er05ur5app+773GIJI3P+0BJtPAwcFhW+sRZprTw0HkZBJc52bbovUI4ubJrLvlMga62jFC4BAdn4C61TCBVDgri29JgdJ/T5Qq6zMSR8FFAWqBypg6Ax2ngs0aOvNAn/wzF6f7dWVJ2zS+6jug+OR6/Io4AzyacOUpX5pKn/fXaGpBzEwyYR/JtFHYaDo7sXAmJrT5aFczIEXj8kmbyYydO4TohaMYbT6PgeFRdOZVoWX+ZjQvfwgDlUsQ0/4/FuPMj7hrfjpUPjyqk1F6LU9u5FTnLi882jsilyefpvKjZ+z5K8pDx6nycO3DL1P399bJf2/G+4o79fvet3W0mWHLj45XftvjD6WT77l33G9XDioP99zMD3qlcOVlj+zuzIKaJv/VlGtTj8645x6QEp02NojyM28gf6SbsrLBRk+DWmyu+roFknvxgDyd9lFxOHsA0VA64lkFiOUWI5Gbj0hE64aybC+j9Bxt9JqHTPY7WYUMxfmoGe3BiguvoSIURZrM0zbcZ6PYVv63QhqoEoA6+obtudRHpXmiYj6VuWwJCOacBaGZOC/I3M7WI0mR05H/p5oPCythvKt69+tQ9enqXLzsCpRhqtD1pt4Rf7h37PkpPlG9p7xjowPuHYWpaIwcjwQTCWQOdaDi5E7kR4cQXrbVLBvM29fMF2ZSLGqDIjjyBsZ6O9G+YDsG5ixDLCPX8a/eFW+npsnIpcf/J0r96932yDvh+9beld8r26oX3D19l0c/3Ty6byhSkbtuf/008ZjTdQ5lje+4GSj26WZ6TMXcPe3e9dNqpLqcGHMA6vhuAqgKtC/ZYRvCmmMKxa126LVtv11P1a3SO5VOBT99/4ikJKaCJ5IUbc12FDcdQdXxFzCHICqrYQVCO34MoZVbrm+OPYNcvMnhQSRbzlPnOQRQ/0me2ov4qXd53Md2fAhJWba0NTrPwywCty3LzDRdk/ic7ZGp9di97QgOdCO9vxWxcBoGKhY7Uz7N3qbWG899GDFVR97R51W/LU21Jz1r9eO9Z8dUctcVpng95ejHZcGuK04eUv66o3/u8RsPkqHjeWWYTMtGlHUVHR9FvLMJSXklvHTC9MeYXJZfOILRlkb0D4+hs2AuWhq2oWX5A2yPS1kObosBlwePlDaS8mrLPSSPjVe94KeTz1l5WV5uMcx4bzo+u6w/lgB3ySedpqTyh4JC9XPrflsmblpDtGvXm9i7dy9OHD+Ozs4uKyjtVSGgI5fRNwt2UkmuxQV+tLHts88+izdefwNnz501z0vhSJgKLTvPNDaWWeJW5yXX1Hr/lVdexgsvvIBzZ87btby8bGwmcPqxJzfj3juXYe3aBixfMReLF1dj4YIqLGioZCjneQUWLazEslXzsLAsC9mNp5EcGrV9mUIyobshgOL/7jZMvvL3mHzj60hcJGhqFHA6jAQZP6nzRoIqrWNqJ1AZ6LHOSd6VDEh5Dc6xl/93+igOlKmFbVJ3dh9aGs9j7/HT2HXwGHYdPYUjrIvTJ0/g/Fmmu+kM6gQA6xYh2bCaApECn53RNYkAytZXtV1EYqAX44WVGK5egjFChwlt1KkRWXkJjI67EbnxYdtkGOMj/M1ryocJMZIaqpFSfnVdTV+f7Z5IBakgkxYGAUbFLaVGaZDXHk1Tiw+CV8d1rVhdXNNxTsXFtCtuZtLFyZCbl4987fPCjra0pATVtTWY39Bgbu6XrViBRUuXoW7efJSVl5vdcnRkCP3NjRjvaUNgbAgFBYVsC3kI8Rsm0KxuPXHifcMEt64xPaE4QdrECBXRIaRTGU0bZWAHF2ZZa8d3S7Pl1wknjR76+fRnLF283n3FyXxp88gI6yltbMCUXMUfmWScrMdgUhsU6h2vA9F7LiaSF+cspGek2MgOfbi4Hv0U3hOZeYixzrQ+bLy/yxSt0YF+DE8m0J9dgq7qFbbmqY3Kx0DFIkQzc92O83zH4rOYXdz6O91B8aee0SwVnw/Fo7Y/TSg2zrxNWNnIDaz0A70zQzZYHLrGA98NJiadq2aWQ7rK1y8P8nCIcSp+/z3rcLzPvxey91SeXj6UfrkGDrPsI6l1zGNELqSZH3k3NLMgkhYYu3ZECM7raXwmfaTfPT82bPGoDNw7biRcYF1KguNhi+YfhWTSqfSUn3kT+YNtlJcVtkYzWDnX8eutEJ+XuXFgdMgGmkJDPQiO9mOwuA6jeeW24No8BzLPbr2WMyEMTEwgra8TJSdfQ/WhbyG7stbWbwTrlzrZequUCqDGxsyd8nDBHMSCEStjkyOzkCt2lb/jPVaOyZog+TRC3lP9Wd1beyTvWftmPYr3rN4c7xv/k8TbIWvDenbYzsVHjlcdr1irnXrHfukwRVKUTF6wzDKHulB+eifyYuSh5dsIduezb8ix716TKMOSbNPJY7sw3tuFzgaWRUmdzcBIxij91g4lS3nNPi7+ZZypsepcwbV475x/rDyNT/g831feFNe07FJb8eSXVw5WbvIYyGcDBh5VbopHsSo48s/0HYGb3O6LKG/ci0x+TutMQnLDTcAumn7LUuJO1B4NQFGRPeYBKILpSco7PaLngomY1a/aQNq4L1uYXqU1RdZabTGfkvt6z/qFfxRyeZn+S0DPsshhWdTt+yoqmg8jS4MTd30YYQbzrmdp88pgFrKUy3mItmNpOovEyT2YPPgaJg69gfHTBzB69jBGzx3D2IWTmLh4CpONxxG9dAqQ3jPYTTYhn8hBib51Axnhp0LbxiTTsxBiO8o49TYo/TFQvRKxSJbH49PptTbkxWvy0Q/iF8oQeb6TzA2zbqw98Zp7mHGktqNUEo9N9dmUthaf4lIQvyouF5+LU44u9Lgnl6dinFnvuioQKPO7kaJaDFQuwngG+1O2O9tmgnJNFjCjg+xP40kM5JSju3Y1mlY+amZ7w6XzEEvPdulJ3YNUgVkRnzk5ovyOmadNSx95Vv2pa3MM0iv9IPmisrqZoL7Ze8/SYOlw/GMyyWSPJcqK94eVAnfftZ04xZWEG3mj6safYlyZMSxcuBD33rcDa9auwbz6eTdt0icbcLmjfuedd/DtZ54xj2ijBFPaSFAe1BTP0mVL8cD9D9hi/8rKyhkgbXJyEv18X4BO65zOnz9vplfRaBxFhTlYurAK92xeivu2LjNPavGolA57leTimPpJ0mLJZGsTJr78d+zEexBuWIvwlscQvuMR74lrEJkwTuAy8YX/gvj5fQgtXoZAUaHrR/VHawaGh5Ho7yfQ6qJgZgPLKkBk65OI7PiE7TFlAtaL7lq8lmw6jdjf/xe0Hj+AY0NxvDSYjj0T2n06gIhlLIB70wbwqwWDKLv7ccQf+CkDf7Zv1TXI2dR+AxP7XsHIueM4ll6B/XO3IJJfjPKcTMwpyEZ5RhAliXFkTgwiNNyPADsHUVDKsBxaUHFCyRygeI6ZG14XsF2L2LCTAmXqtNk5J/mbFelADjvT5Mig8Z427AsWlrsy02iZTEm8KFLJypJCTjODGGd6BfakhCl+5iHJjthIjVw214wvoLUbTL/iND5PMQ8wllNdMmYJztH+HrRdbMSuna/gtZdepOI3iAqCqoUb70Zpw1LWbz4m8sswkldBIUe+SikTCRcJ8bSRPmQOtCGrrxnZfW3IGOk1hV4jrxMUpFoYOkzBOpZfaZ6f4ux0rBP226LVPNPPfwkmTcqHlI2MoU5k9SvOVipOnaZ8Ke3R9FzboHCksJpxz8FobhniTJuZQlic0/mdvVB5kQWhryqd4egowqwb20uG30hn+jMGO62NxSNMK5/VBpzabX6M3xrL1eJzLQDmAxaULO9D+mlxMx/a0Z55keew8KRT0lwnwO/xW/qdINCJZuRaPmRSGFPZqC4Zr4Eg1p86NnmYyqDymN3XhKzeJjM5EwDTs5Pk37H8Cq88ajCeU8wyyrF0WBplo3QLZEVI8pXWIHlXe6pkDnea++isvhZbdxBivvgRAtFsm80bLazi96swnl1sClqMZadnssgbBW2nUdBxxhQ0pXmceR1jOlWPEzxOZheyHPJNmbBZDqX9H8kxx2RGGvPUhbVf+8+ou/Quwks2ILzxQYQ3P2ZK0nuhRNslxI7sRnz319HX3Ymj9/8LtC29n3yjvLl6dcTyY/+Q1d+J6mPfQdWZN1DWdQbZVARDj/+iW/v5Hig5PuYsBr74e+jq6cWxh/8tOuffYZvJalZBCsNVJFZR2yBps2kKLyrQY7afUuZgB3mvhelsJYAaMD5WGxafjVE2jKgdMoznFNnGofFwpj2T1d+CHPJsdm8L29qEOVwRb0xkFVq9a1G92lac9W57M7HRubLxGy7bgZRL8ST7p7yO01jxrU+jZqQV4Sd/zRwFBcuqrN+5FpnJOPu1xNN/jIHTB3Fu04+ir2YVy0CROrVQMkhusOVYQjwpHtZvU8YsFiseoylFkonywZSuSp5qMMHaKtuHZIjKLWOo20CTSGUWp1xWucl8a7RQ5ebkouRAPJJu7UMmXfqnr0qa2HuRMCpP7cbyl/47iib6kVa3FGkP/BhCSzdb3LMSFcTkQA/i+19E7B/+G85XrMbhj/6BtVOnlBI0jfWZ62/VleSL9tCS3JJzAM1USZ6ofkeK57pZe9avaJqHv8fkFbyVtdoO8yRFv+zsm1j+/H9DMfv38PaPI7ySvFDd4B62l/y6mZ3i7RcRe/sFxI+8bhYH45FMytAaDJY3WH4nyZsq9yC/lTXYhdzey8hrP4PMcfJ/Vi4ia3cg7cGftMEWc09+MyQda+8LmPj876A9vRSXtnwSnfUbbe8jyTvlzaXbyb+g+g2BWFkS2eCbgtePkKfUt2jgydqh+Ejtj2Bkqg+xj7rYpvo8vqsBDTeIRUBCvlXfKr61QQSWsfEb2+VIvtp0qbVRKwuvzi1ev3j9/pTB9Xcj1g5soMAGD/qtTxXF02TVEmDb0oxVBUO59QVq+2pr0zQVucWTwfLPGO62NHpKu91V/yx3/E52KA12+ZbI5xSTMSxz5TMWybYyjWayH+Vv8zboFWbCO/GS8ENDgRXLVyTDWoiakWFezrRuSABnfGICnZ2d5mpWI/IV5RWoqqpCQ0MD5tbXobyszEz85H5WQEsbC2qX+H4CiYsESxcuXLDQdPmyuZQeGxtnO/HFnyonaTNbZaWlKC4p5rcLDEApLeKF8bEx21RVa7G62dkODY/w/QSyszKwckktnnp4PZYvrEZ+HlG6zF8IZLy6nIXInllUQlqaMfElB6DkMlzKQORGAEoA6TIB1N/8HuLNRymU7kVoXgMCBQUOTFDgavQU2ldieAiJs2cQO3SASnsVhdddCG96CMG5i73Irk3JjkuIfvuvMHxiL7qH+nAstwqn8mowNB7F5PAoYox71Vgbngh2ouTuDyH+0M8iKCcY2uzuGiQAlSCAGtn7MrpPHcabbGdvBCqwIDOBjZkTqAxFURAOmmmbdsB3e135jUYRUDBQUbQd/nML0ZVdhqasCrSlFWGUgrSQQjovOwtZWdnIzs5BVna28VFaWgRBxhfubUXk2C5AJo4y3xHYEWiiADSvU2ptFEzW0TumoNClkKuYy3ohuJVb9yLtwJ1CBEfRgzsRP7UPifZG6wgtPvKGCQsCBgNOelbCkiHAtIRKKhESYNZeNrZnzBUt/dJxM9NMXjxpZmsTwwPo62hFb3sbbwaQxjxmEXjKjbHilCAdL6jA5VWPo2XpDiqBGaYUl114B4WXDyG3/TTSJZCZsRCBRDDk4JCyKewmwB/liYTnSHENuuZvQU/tagyVzqOQouBkdtQ5ZFLhKLnwLooYZ07nOXbkfQizXsKMM2QOU1zZKV4NWmjfmigF5zgBXheVw252RINlC9jBZ7FjYNmboFWGp0kdi8otc6Adha0nUHRpP/J5lKckG4VW58wvaJ2hytYp8oqK5ct7I1R4euZtRFf9BvRVLaeiyfpnB2SpsufJY4PtBAynGPcB5LWeJDhj3Ozoguy4bKRMCqGEsniBcSYksFk23XPX4fKaJ5iHBhPaAh3FjKOw6QCyey6x09N8asLtns90eTXPMmbZqjyYhMlgGsaYxoGqpWhfdLeNBip+PTo1w3o9YrxS8DQ6rtHuwuYjKD33DrJ5brMIjCektYusEzcAxHrW91m/sRjrmVekII8T0A2VLzAFvLDlGLLG+xFhB0nWsLTEE1QP4nyHaVK3GaN8iROsj5TUo33hXeirXmaA0pm3pHas7z9FDUB1Y83X/x/MFYBavB6RjQ99VwBKgxyJrhYkvv6/MXTwDVxc+iDbzn3orl1lXricG2NRkoAxQp4/SGXwv6J8jMr2kjuQtokAbtU275lbJx9AJb/4++js6cFRAqiu+ZvY3gSgNNBwRZka74rzA6b8qN6LLh9g2zhugDkiZzNW9+QNNQ0JTv433lPdM1B6OnDEuh8k30mBK72wB1lDHXxX7cjJBO0vpf5RKRBIiWVSSRe/lM1Hx4Jt6J+zzNqdRsXldU8zDQVsowJv2b2XUHz6DfbHeYg8+c9YRndRgZ1zfQA10I342YOIfvNP3QxDaR1iBAVuplMMyQPTqnPlZ7CsHs3LH0Rv9SoqkFWuvBKa7bYnLW3ONA9UDAc9z3h7kd9yHOmUYTbzrhkdPiv9wpWXFZdHUo1Z7yo3ykbFrBntscIqDM5ZjH5t+FtJ/s8qMPfcBuIoB8UnlSdewYqX/xhFkRDSlm9BZMujCMpRAknxuzSmkORLfxcS+15C7Ct/jPOVa3D0Q//ZFFt58ytgP2+yRYNHTJXMv00+8VXFp5kWzZRa3fL7AslDc5agjbKlr3qFk49M2/ccTHmFJwAuxb+Afc6cUzsxb99XUbB4FUKf+E1zUnUzQCZJ2Ra/cAJx9a1vP4PeYBY66jagp3olhsvYJ9kAAIEs+wk/fzbjQ17MpCJfzLZad+jryGODCC3fxjp4jMc7vNhvTInGY5h8+n9isLMDncXz0Ljmw+biXIDe+IxHtb+qEy8jq4tyd6TPQJPAie1zJl7VIIh4Q3wvvYxHDVj11qxA88rHrA8R+HVgXLwTpjxvRNXJl62/S+tvNx5QnGrKikeb7k8NBIpv+G40Pcv6kMurP2x7h8lrpfom61tZKSqfOHWOzMFulLENFDYdQS77rTD7bksv45HM99Mq+WJv2h/2pwR9HeSlnrlrMVg6Hwk5FqPsFMBS+oqbDpoMUdCgofLteFPShMlU/yH9yvhPkfp/3xsZ6FS9pxM8ltSht2699ct9lUss3+IDp9m7Nv3DRIFPf/rTSZnSZWVmIS8/D7k5boPSru4uWxN17uxZ25RWyolATlWVcytdXFxsSrMW6GsvD1WaZo0G+WxrWytaW9vQ3t5pjh+043xdTRnm1ZYhJzsDI2OTONfYjvbOPgyPjLHQ5QCCQkCKrpifNBmNeqBLAiyEvNwsVFcUY/miGqxdUYcNq+uZ3mwkolePhs1GPoAa/9IXCFZ6EFywho388RsDKDU0AqhxAqhE20lE7nsIoSXLECwtp2JOpiKjWoMlqQHEz55E9I2d7hu5FYg89nMIr7vX7l+PEp0tiL74D4id2YvYeA8Gl67C4OK1GGP+JgeHER/oR8GFY6jROqgtTyD0+C8xDZUIXEeZSVIBju/8Ckb2vYzeC6dwoXsAlydDqMkAFhblIK+yFumlVQR7BBRZeUhqrQKFistIDEkqeraui51toqcDvb09aBkew7lQERrTitERzEaUSm5uZrqBXwExea/LTo+gIjOE2tF21FPhyElEERdo0dS+TBv1DQkclptmiIhKpIWw0qXgHDXgF1ywGsEV2xBYc4+tVwsxTRKkycunMf6tP0fs/FE3s5SZA3n6svgUB4FNgAqIcYNas/Z3aTplDhBCy+6wzZNDy7ZMb2hHgZbsasXka19B7MibzDqVFHng06aYbBMh5gkUwoo7wXvmdjg6iUTrOUw0nUXTvC1ob9hGwTiOnN4mFDcfQ150CJlsG5GiUptRSxJ8aRF9QGBRZStQyjwmB3ttf6/xoUH0h3PQVUEFf+k9tieGBHgeAYc2PyyiEpI/3kcAl4+IPGvlM9+sL83Y2eyXsirAwg5fM3AJ5aevCwPBDHRRALcuexD97Ng1wq1O48pRLQleciDKz75lnW9x3yVkU4UJFxQjyHKSYxMw/bYzPduqPiiwI0As4D8+1I9+pOHCysdxYfMn2WmlE2xQqKr8raOdROWZXag/+E0UDrYhK0hQyfIJsk0KaBsPUwmA6o3nplQO9bCOj6A3kodWmVrlkdcZVwGBRyGBJFVSZEj+FFeZCWxS9vcacfM7MnWCBNsq4zjrfqK3E8NsS70U+l0ElW2LttsotzObUv75ziykEWfxXX7nWevACy4dQiGVqwLVMXk+VFTuNrTW7Cbbjz8bGZD5KBXs5OgA66QPMQL9yZERjMRYHryWPdqDtPplxosQ/1LOYIJpnuQ7mkEdH0FCay972zE6GUV3EUEUFRrZxlu6DaB+72gaQP2WB6A0A/WQbfr9ngGUiGUZf+ELGHvrOQxEE2ipWYNzd/40eb6KSmCUyogDqvntp1ApZfCdL6BwTi2C2kelYeV3tYedAFTCZqB+H10EUEcMQN1ho6qpAMoUGvK5RpalmOarHV7chyIqQgWakUgLIUOmvJSbWpSflBWA5Jj6AZOdBIITTnYmhnpd3Q8PYURDwewv8iYHkV4yB8GFa9mGs2xmXh5T7R3Vu9ZKkHcm2K7EL60NWw1Ay6w2Mj6I6uMvooh9UY5mciYGEdHou8BcVQMi9/6IN/BEeWttdXZS36C2axu7N52hDkZQrrYnhc5rDtrYVzP8MlMfHp9AW8USNC26F60EvlFZC7CNuW/wBf7XAFIhwYeURXnGK+pvQm58FBGWUVhyRCbnmqnRbIC8A0quiFRmfrlpMEwWCfLwybY7MTaK4UQIQ9nFVCbnGUAZqFyKUYJLmTgpnXNYHstf/hMU5WkG5D5E1t87NevC29a6Z5CAfMdl22B+8tnPojuUi47l9yGzn+mnbMlltjOys9m2y5zTBclayT+rX7ZTyW+ZALJ+Er0dlC0dGGbb7a5aQX7ajI6GzTbzLTPA7zkxgzHyXgbLa+7Br6H63G6UDLUje8O9CD/1Kdfn3gQlupoR/c7fYPz4HgyNj6Ol4U40rfuImZJNZro4zLGICtQjgWV9n+Icee1nUXvoG6g49xaKBtuRuePjCD/ycze175Eo2U39Z9e3MUF+HOjuxKktP42LGz/OdhlwgLzLAZ26o8+x/UUQLqow/StA3dD2VyOQNesS1ZPasvhY/euZA+gLZePykh1oW7CNiv9aghvqmqw/WXOUn38bDXv+AYVsk2HqQiHK9KC1ZekTjJP6jQMozCT/q20mLhyk7AIurHgcbWybAwRRGuwz8z6vzxPTlTTuw8Ldf4WSvstON1IbYHlYf2d6D8tVOpCeF0Ch/ozLJzE2PICu3DloWng3Lq7/KCbZt0k2CkBp4KRh1+dQ1XwQhcEEdYwyoFyb7DK96kP0eQ1ESZZQ77JBEJWv/X1vZH29dJ7+LoqDUQwE0nBp6UO4sOlHyRvMkwEofZp/r2psH2wKDA0NJTUilJaWRj5hJXikmSTtr7R3zx6cO3/efmvNjPZgcuhWBUtlU4zK52USpVko3dCsVITCUUAsIz2MgvwsbN24GFs3LEJZSR76Bkbw+tsncex0M9oMRE1YnAJLVt9smLZDvcUTIuhKR311KVYsrsGdjKO2uoTfI7Poax6D3IgCbBhxzUB9+QsUnr22j5KUAc0QXZeYrrgA1N/+PpIegAovWoJAMTsodQAqCxEbjmY64gSPsUMHCaTOsvNJIu2JXyZQuwFII2ltwOSzf8vGuZ9tYYxp28K0bbXGC3b8YAcc3/MOxlgnofWPIO3Dv2ILurXW6lqkxZ3Rl6isEECNtTSaMiDQa66p65YjtPoeBOevRDC/eLozu5JYr+ps4if3AUdfx+TJd9Ha24/Dw8Azo7k4E01ndWnkkHXHMJEIsANKYn3GBLbkxnBnYRhla7Yiue1j/G4VQFCixayBdAo6x0QmPEzwTE4guvNpTOx9CRPdTRgoq0f3po8gUVKNLMRtP5qcpuOIvP5lyp90RJ74FZtJDBYQVEhwqvUqLhsx8uImRXd9i+GbJlRCdUuR/ujPmlmi8S0Fd+LUPkw+/zeIt15AZPvHzFOh1sgFCCDMXEhKsdKn+HQkxd59HpPf/DOMDPRhksIrc7QP6exdghTs2mMsuGYHQvVLDeRekyiMY2cOInZ0FwIHXrb1gu21qzFcWGMzWmWX9qG0/STCBJ/BeavMdXNo3jJnVqk0zUYUnvGLpxA/+haw9zmMd7KNzV2HFio+LcvuN9MT2UpPtRqmXcp4eLwf9Xu/gmWv/TmyaxYAmx5DaMl6t+ZFM5DsTPyBAr9sZZap9Cf2fAfRt57B6eWP4+jjv0XlKsMAlGZ5ZAah2ad5e7+MpW9/ARnzVyGx4WFb6K5R8qAWu1P2GNhinG4EPGi710+++HeYOPEuJqmgJFl3YX4/Eg4SNFUwbZsRXLKJ9b/6ukp1cnTYTMfih3Yifvg1BC8eRW9OOY7v+BQVnTvdxqFSHj3Z5UhpcPUsc5DsvmYqJ19H1ZnXyIMD7LRY/su38vsbzSWwASh/lPJKYvsxUNt4wnkvPHeAHVGHeaGKbPsQFd4f9R5MIck0zWj3d9v+WuKPxLFd6MirweEnfsvc/arTdSPBUzX5vlI0PY357sLqb/wW6i7tYXlvQkQmfHc8+t0BKFKcPBM9+Dpi7zyDjkg+jj/0b9FTs8qNGJMXMgf7sGDXZ1F9ZidyExPIXHcv0j7y65QdV5rupdTXTdA0gJIJnwDUvzMTvphmoMirAlBuMEEAKmDOGTRTWHv0O6g+/TrS09kGqhYiuPJu21MpVDOf8oHg6RqU1CACwVPi4nH2B6z3cwdB7QiBOQsoe++yspwhv9l2lUZT/DpakDzyGmJHXsdgLImu8kU4v/knzFRwzbd/zzbLRd1Kaq7kfSn4GZSppTUILVptctbcu3s8PDux7DQYJL4njwZMbk7LNyOey0w6+trXMHH4TYx2teDigrtx+p5fxQTzrbWgKjeZ3mYTfJSf24W5h59B/kAr0tgXavYjMG+FuawOVC8wpwEQcLoRafCOgCBx6aRz2iSHBa1nDYx2ly2g0roNrYu2m7MBzYrYDNRLf4zC/DxE1t3PwH6ter4X2SwkGXn5NKKHXsf4zi8beAhlZiNMMCslOrBim8mWoDY+pXy6VikmqUwmWylbVE8HXwZazmIwoxAntv8iWhffQ8VXs8UagPF1BHd4X4nVqBnLnJ5mLH3x/0NN22Fk1C1D2vr7bImC6yfUTq7xccqPJMF3/PQ+xP7uD9EzOIRLBC6aqe8lINRr1l/M9rrX/DQop9nj9JEe1O75Cpa89mfIXXUnQg/9HPutpdODldch6Srxc0cRf/NrGGG9HN/yMzi37WdZhlkE4y22z1nV2V0oHbiMDPaDgc1PsG7ybfDUnGOYTGIifR62PqQNsa/9X4yeOYy+jFw0Ln8Yl9Z/nHEScA4OGr/OOfkqas6+iZwFqxCQVU/VPFtb7qZINUMknVj9HjOr9iA97Jk/xfDh3ejMqUTzfALNNU8yzjw3aKg+LzZh4KyKcmPZq/8buRU1wI6ftP0/A2U1CFDG+QPIjhQ3z6n/yLtt9MCrmDi1B41zN+EI+9MxbZkw7tqaBnFWfvO3URntR1ib3a8mrzYsd+9bX8C8C5AJvLNdW9xTNFslzk7uLScNBfaSI8z3+WPs659H7M2voHHenTjx8L/1dBXyuN7Q92/+Ex8ICv3+7//+b7tZJL8yHclb2eLFi7F06VJbn5RFRjbwZJXCuiewCVO513tkM7smBtN0d052NipKC7F4fiXu37YcP/bUVmxZtxCVZYXIyUpHEQHVyiVzsWZ5PRbOm4M55YXIz82ytU2lJfmoKi/C/LoKrF5Wj/vvWomPPrIB921bhpVLa1GQl+Uq6laJaU0OEAQeP0KBEWNDYSdWu4QKYp3dVoyz1X0yGkOipx2xw68jOdaH0LIVCJZXOLM2Y1r3rvJuI3Z9vUg2nkeirw/JSIaN3IaqfGF+ra/wDjvaGJXoZG8zO8QMdji1CJRLySc40a7pY+OItTRREWs0V61hKbdS7q2BX4PYIDU1LsFu5nRltQhu+TDCD/wEFbePUQFY4AGEK+NISafyxU4kNHchMHcJUFaHgpFuG4kN5Rcgp7gYuSVFyMnPZ91mIZiWibxICCvSJrAkJ4SyslJkSZhSmAdKWG5Z2Q7sSLBbp81vS+AZ8btU+Cfbm9DXehHvnmnEX+86hm+8/Dp2vfoKmt7ZaQp7IZX9ooUrEb7/x50Zo2YuFJ/yIUVW8U3FyVi7WG4EgQmt8SKAiyzdaEqHnpDjD5nuCcAGCsqR/vBPIbxCZn5UijUzQD434KC6To1TnQ4VnWDXZaT1XEa4oAwhgqa0j/xzRO5+CqFqCuKrRt+m3zdimpX+YP0yoLTWZtmyT+1G0ak3UNJ6HLlZmYisuRtpH/pV5vVHGScVNnVGU3Weyk/GhXbPFlITaKGwkm0ziLxTuxDqa0Vv7RoDDHrH1vIQ8GlqXmucBBJkKljSegwZWx5G+PGft938zYMa0+nKgN9KKVtzMzsxioBMKc/uR3fxPLQvucdGymRSIYEv0538rvMobjqKguEOpG1m3PcxL1VzXUdlnYniZzlPxe3ix2QUgYFuBC8dpZI2ijAVsvSHfw7pH/kNdhzbqSSxjDXC6qVnmryyUD4p/DXDGlrCdkjAE9fC+faLZoIlM46+OcsQzUi3mSg/Fh2Vdp1UnHkdi9/8DCrO7kZOWgTpD5I/HvsFhNffy/bTwA5co4h648o0eMS0KY0Ci6EFKwmCdyC86m4C+VUGImdu+OmlW/mhTJYjAFNCmf7gmT0YZSfW1bCVHWq5Kfiy839PsvAmSOA3fWyICsYryGe9aePvoPYFmzOP+eV3vwvSDKrNRpwnoJSSk55tawnH8tiGYjHkd5xG7bv/gHIqS+l3fphl9sA11vTMVu7TdX8VTTmRIBgYG0XHgjsxWlRtJjiaHTYlgO1CzgG03rCCoGnJzv+DMvJvWs0SpD3xi4g8xbYo2avZf8mxq3hvmtQfaLPzYMVchAm4wmvvc4Mg8wlyKuuN//01v0ZqA+RX2yOwknJNlgGUp+HORgQ7LrJ8KpE+Poyy5iPIWn4Hwj/67xDZ+iEzawwvo8JfT4VfM/1M14x4ZyXelwzQN00WO34nimTQPe/9OEFW83nEqMRq77z+olr01K1jfZGneU/70xQ1H8WKF/4/1B99DlnhANLXP4DIh/8Zwjs+YTP+QXnFo7I7peSm0Ky1xfYU0AwXlU0ztd/0AAIL1iKZmY/M9gvIO7PblEOZOU5kFxJwt6Hi/FvIoqwKVsqNOb+nQQ0jfWHmNzVSnxxg/9x6Hskz+xBkPxmqWoQI+5PIR38dIZan7RHJNFyvHDVgGigstplEWUtAs83NZ80UWms0B80tPOtfZei9836SDToxb3JxnTXYijnHXiCwHkFkw8MErevIC55J5gy64rfkdNN5M4mPnd2HroIanL3r5yGPqiECWTdQo+fc47ORnhGImsjKR8ZwD4pbjyJN8lR6pQCpBmiNUiOZmQ4zRWdaBZSjFwh4yuZjiAA5lpln63wqT72O/KFWpBeVmkVPeO091k5kgWJ8NcXDXj8lYr0mG08i2t+NcZbRQMk8s8SIpbFfGhtD8aWDKKKsyY4NI439gxxuqH/VrJbFpbZh8VkCLUrLq5xndLdigmU3TFk8ULXM2kNA9cx0aL1TfqusRw6goPM8Mqj/RJ74JQRK55BnfD3FS+dU3AyMLzHQSeBHHbDpFAazy9ifyr1+BuWiLDli1k9Xnn4NucxDkP2IDRQozXo/NT6lX99RuUwF/9qNAvseC0yjbA0lGyVTiiutv48d242RUCZGKheZebLWl4kkP78XfP79TEE1sNmEhK5pRqq6uhrbtm3DT/7kT+I3f/M38alP/Roef/xx82Imk700NhIBoV/5yQfwW7/+FH73X34U//lffAj/+lcewc/+6Hbcd9cKzKspRV5Oho0ey9xPnv3SM9MInPKxdnktHr5nJT751J34+R+9B7/04/fa8ScJuj704FoCr/mo4/tFhblm5mcmfu+llsTcmtpkJxoISakqZwc2PTJinedsJLMOCQM2HONPjRiKuXjLvaPRO83E6SavDBKkXTzLxpugUCZAo7IwTVeXs/9Vma2hv5MnVBpLS9nhaGQzwd96QnXEfOuLAQq0qes3IoGvCRudjCy/C2nbP4Z0AScJV5mOmMBJTZOL0xt3mElUcuUiNkLhFVy4HgVzarGtNA2fXFGMT/3YdvzmrzyGf/srj+J3/9WH8R8+9Rgeu3cF5teWII11FmPak5qyFmmqeRZ+M+JzKmeVd5wCY2hoDM2tHWi81IRLTS3oaGvHQH8fqzKKIEGajeTYe9eIz6Mg0y4fMt3dXTh54hjeeP01HL/YBBlYaO2Kva/y1FHAWKS0KFBJVXk40ZBa5rpKXpbDkJplyHjop5FOBcuACzteE1i8PzNcQV66gzJxYacdYUijMEzPK0bGgjXIuOejSHvkp6l4r3LKmuKckdcrz1N+SwFZtRXhLY+YqVEWAVTZ+XeQ137a8iJHDdYzMj6NmGX3tyKDypm1CTkPyfC9nF0RbwqZM46RYcQnJiFHB1oXxtx49/SW4yQp+lZyakOUKVODDwoz4k75lvKp+zLtyymy9TeZP/ZvELnjIQpybyTb4kh936eUeESSGQzBslqEt30EWYyreLAFRY17mG+tZZFXRVfPek9rCqRAaw1H5bEXUXL+XeRSOU17/JcR2vigudC2jtu+z3JM/dZspDSSB828NKeACmU9ggtWOFAwg65IN+O3K1L4+B1zJKEOTgqm/lHZtWJ6H4P+6CilLEhgHaDM1OyEmY2yHviAUnZt8kybpLzMRuIDU6zk0a9+JbKoBM059yYKLx9gHoM241N/4GvIZ70Ei+awXWy1WUbr2I1S2yBJcp3AUjOUjiwT7nQ28vLIHBrI1wyeDSTwkuo/TrmidQYa8a498m3kyXnK0o1I/+ivIbT2XraPAips5Mlr8t4VpGeUdinjAsIEUxrl1obE0zO6KZQapxRD/jYzUv5MH+2xoPWUMhk1xzhqBxpEkILDdE0NRNw06Vn/eR2VptT3Wd4E0po5s7WS3jqYBLMkM6j6t/8Wy17+7yjuOIXM+sXI/Pi/QNrDGm1fSXDB9JncUj5mbyepX58mXlH5qn9Sv5GRTR5YY84h0u56EplzF6Ky45iN8KeN9DMtTBPfMRmt/lrCZ4qujt3ylJC5FdsXAVh49d3I+BGme+vjzvJA5XlV33gNUhzk51B5NWXDI8i441EUjvegsPFdZBDYaUDAAAjjUnTvS1B0DORgO4Ynh5Ex0m3rY9OkXxFAmrXHVN79N/zfqcRSazmL2MXjGItkY5QAeSKzCDHymMrTylTEV6+VDgX91VZ22kR9qKQO4/xtQIB9yjTNfGMGaaBLlgU5eZCDHnlozJADB7ZvkXnGY1pMsVf788lPzGzE6+b5lEf9c9f8g9aoCSB68atv9fUJK1eFWeJVnOJNPaH+zHht+rmEPhdPWH+arTVPGtAorDCLAyPv3WnSecpvOXcZH0c0Lds84vrg1Z7gu1qDJV3GLK/YL7h7qfGlkh/3rQaflFbpMSSVoQYM2DYkt9QnqZ7cXl3T76oqfpiCSui6JGFcUFCA2tparF69Gpvu2IQlSxab4wCZ3UXY4cybW4YHt6/EY/etxX13r8RWuRVfvwCLl9SivJwCisBJJl4uUHlTiMWF3pCTk4mKOYWYv3AOFi+txZJlc+04f8Ec1NSUoLBQ66y896lU691bIuVSJGYXwylImMu2NbUhXpP4PSn19lmVGjsoH91L+VYgJQYHEDt8ANFD+xHv6GDnNsdmD4Ll19552ogNQbavGhlNDHRTkIQQmlvP94vdNxnM+5DsY00Ys8rUsVrneoPq4/1AVj5C9csRlmna5kfcaKCX5vdCGs1Pav1Yw1pUMJolkXGsWFyN1esXYt2GBdh851LyyCIsnF9BvmHHxyLTRsECRTck5tX4guWdnZWOxQ1V+PDDG/CjH7oTTzywHhvXLkRtVRky0iP2nEwGp16cCleTKRQs57HRMbS1tmHf3n04cfwEtFgZcq9sZjh8V8JeaxGuIHUlV5IEbiivBOHlWxG578ecsxCZu9ko662TjVTPXYzA0s0Ibn7cZtfCGx+mwlXvFJCbpum0BjRKzDiTtUsRocJf3HoMeZ3nTehbx0LS0+bBSd6H2KHYOqeb/Z46t0EC2tFRW5wbTxeo8Nqbxcx2TmUrxutxKjm23kxrfK6hXM8kCmPN3GhdhxyKbHvKRoanRzNvhbwyYZuVE5HI2nuQHgkjq7cZeV0XbNRUCpjai6Wap1m9lzH3wNdR0X7CNloNr7/fNm+9YXu+GWIZGUD1BxWuQ7bOoq8bMSZK5esv5Lbkes+8n+RXnwYyTHlRu5Wc0SijbPZv8NF4ayOi+181s6jrEvlRe9KlL1qHgoEWFDfus4XoFSdeRuWZN5FNcBlcd7+ZfhkAtg9P87ZP5gzh2NtINJ31rlyHZKuvNTbs+FXfGjkV6J+ONUlQMG4Ly7WuRjNgaau2I7T1SYSWbaKynTqjfHVabpokf6WwzUop8Y6NIMn2FZXnNw3UTIyYkqzySErZu2Yc7yOp7kf7CVL7qVSnscy0T1Qacnu6bE3K3IPfRGXnaWStJtB94CcoBx9GQFYd/kDUd03WIpnnkJvNqFkMFFQgLTZuZlLynqY+3RwNsFzNokKj/DcitqdgUSUilLWRu9k3rt7uZu9umrx0pVBI/eK6e816R7JF3vvkjdWU7Bv11bdCftv3js4jZCciAhkEmzIpNvliD92ANADReQmxjksYIXAaK6ymfKGOY1ljK1HSeTZrVFMXpcLzWXbHUvrltntc7pN622zG4qZJsziZuQhSxqVNjrHsem2dnek8Xn/lzNNSdYmZdTCTeG/GbUulO9V11QvJ9DkJvil94npkL06dpZLFrD+MV/1pmPImYHom5eYU+e9PxzNFytvwABIjI5jIyDeHKUqv6kBAVo6M5GFPJnMJlktioIttc9B7+XtM0hmkx7HvtgE9yh6TnTzOph/9sNAtt+qx0XFMarGvhJYUATJ2WlqYCq+UeuJ6NcgJdlCjZHzZbcoE7hqgR959EvJyNxkn6macfH4qMI7EJN81Rdk4yJEY1GsDt0b+S+5ozgBmNJgbRcr7SoPyRyU7oc5teIjAp5dKQwtiJ45j8uUXET9+EgEKIa2jCbNTMTOMWcllSIv/E60XzCY7Ifv43FyEautsXY97RHnnN7WYlyAqECDDyumCRsmmRmVnJ43UhOYuYjruojK+w8zFrk+uDK5bEhIOsmdfsBrR8RhGW1sRHxhgBzvG9LO+x1Q2k5hgncbjSruL7+YaGfmB8WtRaIH2+VrXgH/1y4/h0//64/jNX3oMH3lkI1YQXGdnZSLqxe3IfeF6KdcdzajG+F5nhzw7dhsP247oGlUWP0gYaZbyKlIHMTP+QE4hQg2rELlL61g+7tYlzUI3k2ufBA5Cmx5EZMfH3UxLUbl351bIpXHquxqVrlqASOkc5Ay1I2Oww11PKSr3rMrTxDWPKTevR+rItL6HvDlJ5V5mWNNfpsBV+6aA1Q7/pvj7i+Vln81705R67kgLbbXGL7KSSrbMKqnAppLemPnW1XFMU0p+qHhaO8gvR4QdVm73BaQPdSi1TKsUhwS030tB63FUHX8JRZEAQnd/gsr+FnbummG7ASlfzKPWjiQHCcwGGAiCkpQX5ixAneRVdHVufJKL/3h/D2RgKCAqj0xmXvg9JsfxKjev5aqtzKiz2Sl+6QSir3/VNomcTSGZqgnyRXDpBpthCucWminN/L1fQuXJV5E9OYT0NXcjvPXDbkZ0ilx6jBi3lU3jccT2vIDEBX7vBskz8D7GNk7lJs5o5FRl0txPM4/sy7ToP6/zHEouHUR+z2VksU2nPfhJhFbMtvn4VE6mSWmSnGabsLof7GUaKRt5zeTKVN379e2HVEqJV3EN9GIyQACVXWjexuT10UAu28e1B8KuFXcKKS1SiMSrVFY1g2dp10yTF6z+pKT1dSA2PoKxrCLzAmlOYU69gkVv/TUKx/oQXHyHrUcVePIHFG9IAudqDwK0CjrXtRk0S/p72mxty3BmsXlVc05HNFPKvlGzcLkEDzYTPlsJeL+kkAtozF2KtId+EpH1O9z1WyJVwhU8IHO9yrnOooCyUeZWAnn6rDO3e/9IObGNnPlPIC1rgGCSbSqpvkwDHSTXfm9AWsdGXo1RcR9l/Zp5cMrMqOXyGv2Bla/dUgZd2UrB19YW6p8Tvcy71m/fCrEPUX8cJu9pdjHgO2bw86JPuYNHs6fNJ7Mc8tud4mGCTZ1kejWDEtJ9rRf0eManmd9IIV50s04sefKRBiJVB34KXWp0xX/fS9+U7Ex90rvnk9KpNbtjrj/VdgYuzS6uOPVrmTvHNVhJvTnecREJts1/FKJs1H6oWs6i8lOfPpZTYq7cXd78/P1w0XsYFvFq087YYbDSFayvtHIk8yjYv6lHvw/IY1g7kOGZxivYd1aaUiRk5qERzEEqjBcvILb3bUw8902Mf/GvMfGZ/4PJb3yNitIEQqt3IOOn/h8q1k9RkPmjcKml4J+7r0uxir77AqL7X6LgoLJbOQfIyUMy4vYrMgHA58zlpZ7XPzHszRRuWjpCi9dZkEI6gxSHOiyruFsjeSYKFMoLTpopJfH+PiRGCP6YIC9XkGcel2L/qrtzfWJaPJNJpY8ygu02gXAoiNycdOSxfLLTwwgxX8mQ53jA6EYFIR4lQNI/vqIpaM1+GkkRyZTiz4/J66CE2E1QoLAUoWXrWV9zmZaZzciAOYGx0nUzufZJI9wRrdWZbXNnxalwo6x6NPVddYZ5BQgRdGZQ2ZEXL0Vh5aD7/KP1PzJZi1AxMuWDvHdTxPRo8a8GE+QuNi5gn3Sjl4rbuhbyrfZxihGcOBNaBtXvDJpK7TQJQFXWIqiF+jJ3mjIpdGQLsxmmiyM1DsuhO52NNPNcUoMIlXPt9WKjxOQHJh2R6DhKL+63xbo2QNSwEpGtj7jZxZsgKc+xfa8i+rX/i8k/+w+Y+L//xrZAiL7wt4gdextJgiHrgWakz5XWbGR7nQ31uupn+Wr03/Yjspvu8L0gS6Eqcor8NF//owEq2uhqdg4zzh4x+TaT3PtWtpQf2rIgsGAdckMBVB97HoUyUZu3mkr5BgTnXHtG1+TmnpcQ3fcyZQ8By7WLMIUk99W+lQbWt2ZyWJT6laAipMGssrNvoercm0gvLAca1iKk9N3MbArllTyyRV9/mvX9+5j403+PiT//95j8u/+C6M6vInr2KBLD/mixn9gbJHpiFAkqt1E+M5GZb2BB37G+i/mYGgCUHJeFgkCIf83o2nGrH4s1Euwefguxd15CbNeziL7yZUSf+Qv2Zf/H3JtPfvVP+PszwMl3ibUS6Jq7FmP55ShsPYaSs7sIMhuRuWEHIo/+HALa9+eaNJNnBNbiLecRO/o265BtZe9OxI7vRaKl0Wbd/OclPZ0EZWC+Et3tSF4gX106ip6CGnQ2bEOMSmbIzPGsFvmSgnv/6tL1flEWhbQps9Yw5lJJJfBIJSvXq2SUT4p7Zn5mkHi6oByRzFzkENRkDnXzq3xeoO19JJcKN2MumZ4+3OW2Q5D5+E3MbPtkg1rswzVwqf3KJglANdvnmr7MxVSqs+d3Rvkqiwwa3JEXVm2KLa+wZip5KyQeJ4hSzkJM17SXVBFL0vvo1HevR+KZSbYh5tHMn2WKzHjV9ct8T+UWZpsP5lVQ5yqekUvvM1eRBvPNYkiu9iPZ7NuymSbGqrzzDZWXeDBtYhhp2gIkk+BMA4szZOmV5N1jJMmxIa8/pawnWDI5ydtOB3UAdbSwBmPhLCSazwGdl6cHfSUHbhiol2jgxA8z5MV1aII8QlkbPfwGJsLpGC2da96CNQDlQOr18vfBpe+yVTsB55hHf76PC9FTuBRsbcvNChrlyXsv2dOF2Ftv2kxT7J13kLhM9B8uRnDJ3Yg88DNI/8S/cmtWFq2FOSGYaoGpTXH6XO6mY/tfRfzga8BAG8Kr1yC8YrWzNWVDdU+qjD3iBTUkd+UmytqUlHRTVESJnjYDaxNf+1OMfe53MPYX/wnjf/uHmHzp7xE/f4RR3kRjkvShki2TMxN2aoDjGkGcMB5woIYp1OgMz4wvFG4iufbeQJdzpEGpIRM0AQDNcto6MwnUCQqlrAIEtE5naiR+ukxnJTb+JJWX4YkYhhJBG322ZCpRikMdqC4wL0kDPjcivsdOWLOAZjbCK+rcY4feQPTp/4nYX/4nRP/yt0yJju7fiURfp3vtRqROVsq916EnZA61+9uIfumPGd9/wuRf/kcqNn+G2Ik95qHtpkg8wDi1DszWs8isQPl3N+2veFyjcUHVpUaQb3aGQ21iZNBmoDTDpMX4fkdhf/WHH7O9dMQPvGdev1TGN+I1JVL8pSDAwHTL0Uds1zcRpVIa+8x/ROwv/gOiX/hDRN/+DhXNPseL7mXveA1S+6dSLAc4cqDh7z+kdR0hdvplZ3ahvP0E0giaZDJ0U6Y9zJP2GJLHstjzn8PwgZ1oH5lAx1gMvW3NGN7zIsaf+XOM//1/sxkaWyd0E5QkwIt3XkQsnoC8xcXCGVT2rcoYWJ52fP+DG2ByMshK05hm6te1SaCEQDx2nIr528/Y6PY0OWmgo08BAhWZRkYWrKbSMYK02kWIbP8oglOOd2anRA9l50HKTn5HCqB5kZuO9hqkB/wgcpLUiCeaychtPYGCvktIX0gQt+wOc3pzQyLfxQ6zXyDYmHjjGxg6c8TV/dAYBi6cxMgbX6fM/R8MBCZvP2ezUjdD5r2RdT/Jutcmr9pzRpuZgqA6sO8lxD//acT++ndNLoz/n3+Bccoe7bfn6uj69aSRawH66GtfxsSzn8H4y3+L8Te/hjGC0vF9r2J03ysYe/d5DJ88gLacKlxeej9aF91t7bjm8LMo6bmIMMGltoawNbUaxb8mMS1U3mSmHnvrWUz+1X/G5N9+GpNf+5+Y+M5nGf6SZfMnBJ6/g8nP/AfEnv0rxM8cMgDp5yLZybb/6j9g4sIxjOSUmjtzuXWX+2gt3rdZEtOub4b4nOSKBooklyYnqIwS0L35DZMtcaWBsmWSsiW2mzw8o63qG9f5jmSnZrfY50YmhkyeiIzr+Of9CpYCLxkyc9MeW7wDWyNp7fQmiXLLtsBgpJpNkOLO6D0x7usg099NDbPRtMTQQ5TH13rwmuS9z/dsfZK97sfJv/ztdTE3JvU1BLHxkT5ENcDH/tofODQ9Soo/P2BbT1wBoq9Jeke6DsvMyosAyk+bL90sfvW1/L6t+VWdTD0zG03f08xvYnwEUcp526Tf7jgKMjuxjFy0Lt2Btrr1iFIGJl/9ImJ//u9c+My/nzVE/5K8/Nn/hIm/ps73ud/FKHl74vm/of7Z4szybkBJ6ne2Afn+FzDSdgnNi+5F1/yt7PM900RLOP8weIcfmsCu+L2RIWNVvB+ZXbRb358k5cpH3FLIZLo1NUN0HaJA1IyL3PiGV92LQOUyBMuXIDT/DgKe+xHZ+hTSHvikmXrY5nFzlzhwZmSlcjVpbyLtyv/Wc4hSaGO8F6HaaoSXrTTzPVskrsbHRxWDBU8YWRGr7G+hrGWaIYAUfYvK+MtscHu+jcTp3YifpZJz5BVMvvr3iBLE2Wj3DciEhAQTg8sdEyLFX4Hk0spAAaLGac4v1KncTIL13tgQ06ERZf5gJ2czA7rFP/JGqFFWWxsj05ubLAQJMwmBiVgCY0k3qjalOiltApm27ofXqIzdCqlsE5dPI/7Wtwis/x6De15Gz9E96Dp+AIPvvswO+JtItl7wnr45koIVP33AOnTF2XfwTXSeOoLew29TEX/ZAENSo083Q+IZK0D9EKh1ZTZ1iaSyCLKzsvEzlenNMpdM8QY7kRgdcCNm7KSu1mEYO3lAG17arCF5Ijk2agrVTRHbq8Bv/Pg7iJJPx157GgN7X0X7mZPoOHUMQ2xDk3teMNfYWg9z08Q8WlYNdLmSkA2/1hPkt51A3kQ/0hrWIFCt2cAbl4e5ed3/CsapIPf29aGloA4Xlj6AM6ufwPkFd6Mlowx9HR2Y0Pqg42/fnGmLmH6oj/nqxCRB8EROoZuF+EcgyZ+g2i/rWG0wKNMa1u8Ny8IGI1i9LWcMRMUvnUZygsqd8jL17nQcWrMiBTy0ajsCS7ciuOZec6hyzbVujCfedI5yazcSFw5TKe+g6HFt+MbVpAf8IGKa7Kc2yh212cgs7a2kPdDqKefldVRxX4+YHg2QJA69TvDxAjriYVysuwPnlz2Isysew7n529GRTMPouUOIHtmFxNnDN2/WNE5laoCgg21lPLcUA3OWoXPeJrTVMwRz0Xn6GDqP7kPvkT0Yff1rkIthga6botFhJLX3T9NpDHU2oylSiLNlK3Cuaj3O1WzCueoNLtRvwZk1T+HyikcwUlRjJmll53YjLy3MOrsXwVqWkSmI1ycpa+p/xtl+Bw+8gdaefpxPK8H5nGqcz6rChVAhmgbH0HXmOIZ3P4vYi19AXHk68gYS2quK4C6++xvon0ygbdl96K9ejslMf1NUAShKNmvT6oduyAiO2PblmTV+8l1EX/kixnZ+FQP7dqL99AkLw28+g8l3vmNmonKrftMkmSK+8AaOvrckLUwy3oEBd+km80+y/tzaJikQZnr9uvSukW4+tmmafvsWyfQc9g3stMyUUHXK+pWr/JAsJDTAdwtgx9Y1T47ZDJTNQnm3vFLzMqdvqvxunFN7y/Qf8k4wYnFaeftFaH/5w/LBoHtWHzeOW/WgtYY+4LP96VLilsdLzUD1zF2H5qX343LDVjSFC9HaeAFtZ0+h7fw5hrNTofXCOYbz6Dh7kjrJXoy+9nXEXn/adAvJLOXfgbvrEHUntb/ormcw3n4ZfblluMx+rad2jd32nXz8sBL7yBh1mfdWCKpXMyeboptgkn8q0tSrlDEJNzVKdbg3o4xoNqiiFmkP/RQyfvEPkPHLf4iMX/mvSP/l/xdpH//niGz/EMIarZx1rdMV5aEGRQU9fpad6atPkym/jvjlwwgubEB483Zoc15nQ860qjH57+tcewzEqXxKHkuwGChxt29EibZGTH7nrwie/hbx5qMIFmcjsnEDwd82hOprkGg+wUa1n43KNy+anVx9M2jh7viINS51nlob4jziKUEUMXpISrJmpgSCVNZK880QOxy3SJ5xSYh6pWCBf+yX4lc9TpGlzJ3ORurE+H0H+hWXF6NeoQA0r0vGC/ya1gFMMN36xjVJ7ztS5zpJpUBAZ+jEXrQWzcfFVY/i0sqH0RcmqDizD+i4dNOAQV+NnzuMyWf/CuNvfh2DrRdxqXo1zq3/iNu0DxEqpm8j2XKTAEokMwp1Sh7f+KU1NWhLvvR3SLfZ2Rl1dZ1ykF00FaoEBX4snG7C3S8b/bVyZplb56UZqhABVozpoPI2ZXZwHdKXNbMUP/YOJl/6B4x+5/Po7+xEa+06nNz60zi34SMYyC7BpPYpO7oLSSqCN0eMmXkWb8ldtykNvBQZmzSXuZHRPoQystgu1yE4x23IeV2SXOltB06+hTGmpYnK5vl7fgmNGz6O81s+gjPbfgGXN34CPQu3IUYQZB471fHegGzQhPUi0Cl3sVoHo/qzsnVF+74Hr8oMOAVjEwhQadEFLe6+/iyDRxYJSaP62v7hCEHUqf2UGc5xiGt7M0kzzaHFGxF59OcRWnsPIJfXfjxT5PGh3OgefM0GnpL93W6WWnvBpL1HYKnP8FsZw13I6zqH9NiYc2VcUglo5vE6AMr4U/s8aXS2+SzG40lcXPNhnHjwX+Ai6/7cnR/HsQd/A62rHsNEidz2FyBoQO/qMpgmL58kM3mV2TjbpGYfNQvVsWAbju34dRy591M4zW+dX/04mpfcg4nCOeahlq3Xe/v6ZLJQbTa7CIO1q3Hqvt/Avk/8Pg589NM48NTv4uCHP439T/0+Dj32H9G46ePon7MYaWwXOZ3nkDncifQ59Qive8BmEK9L6rsoT+NnD7IP+hwGL562fZxOsYz2/8gf4cDH/gsOKnziv+HYE7+Fc1t+HB2hXAwd2ImRr/8pRj73Owz/GSOvfhkjw0NoZ9u/uPajGC6po/JGHrXNQgWgGCS3VL5XKIUq0elSnSaBzThB7eSrXyJ4+gf0dneguYay5c6fxpmNP4KBzALEtM3Fqb1I8nhTJOVag2qTUUTTcr0ZCrEZey5WzfsVVM3u4P0wmvnr5ogp817wIIWdTcXinc6ahlnI4mCdW0rU717rwWuRZsOoX2h9l9Z7qu/QRq1pw71Imxx17f0WTBRdGlJaBRnBde2e/sBz3buVVJrJnr2gvOqYUu78o/zLrFROmTS7ZfqMPuRuT5GuuKseKWHsSxNsZ9FwGuJyQJHyhs3IMS/RjFx01W/CkYf+HQ48/ls4du+v2t5jJ+76+emwXeEXcHLbz+DiykfRXbMSE+zTQoVFSNv2JCKbH0WoovqqtpJKmpk1U1vqqePvPIvuwrnooF6jfQjHbPsN5V9p4qkXfN74YQnBt3bvxpkzZ2yPp1siayQMjETkRrlnsMP3FRnDM7Euufp7FfvOTlK8Ze5TVEqAMwdB7T2QkeEKkLddfDemJBXo2LljGP/yn2D8bz6NyVf+BkiPI+3u+8jMWxFqoKImJcAUbT9Wpk8fElgYG6PyIGWGDC+bfCn9NyLGlWCnoLUIUmKQEULaw48j8uCjCK+/A+HlKxGqqbMZs4BAg0a7KfyvRUqVqdZMjtkCq/isECRQZKLlfosvDPBJAVCnZpvS6UXRdcpcCiPzausUpLj4yovHay5ynvE3VV93z8j78A1JcTB4ByPvNaVdNuUBCzcTF5NK5T5x8FVM7v4GujIK0XjHj+Lk3b+C8xt+BL3VK2yRutWn2tZNACitJ0s0X0Dy+LuInXwHrSULceyh38SZrT+P1sX3YqSwyjljsIdT838dsuy6mSe5WBVN55A3eSJFJI3AQRstJzOzkZzBW9crC95TB6XY5cHP6mQqZv5SPTkZ4epP93nF+OV68TrSE8nLJxF96W8wfPkMOus34CSByeEHfxOXVz+JvupVGMuvQDzADkqj+gQb03Sd+KXkyAEBlRztpK6FuUpbRHbr7LzCY4MIReS2n21DrqJvQJoliHc0Ekz2YoKKbse8zW4TSlJQTYCdqZQAOSmwEXK2YZmk3ojcEyo5lfGNn39/Sd/zgtWXq8sbkZ5QMDPk8WHE97v1nbPJFf9ZUbCk3PZf05qjmeQ/wXTIlITtI3H+IBJNx6mYM84QlSnJiamR81sjv1/IGOlBjszStA6SSm8wp+CGdWR3e1oRP73X9kgaK6jESHE1JrSxM+OUyY25g2fda08dVWMyrPq/XrzevSh5hQqMfsl5yGR2vo3Ia9NUrT3onL8ZTasfQ9uiu9FfsQSTaTlOxvjFdQPy26DkqAUvr4EYgYhmHgVODKCoXcNkg7wTZg92sG2k26BioG6hbYx+XRKQbjwOXDgC7ZPUVbceJ3b8M3TMv9M5RKECJyVZ5lADFQtxec2HcOTx/4h9H/kDnF/6ANoLatCRW4XzSx7A/g/9Ds5v/iQGCZ404612LIAfjI0zzQzqP/Mpc6/oG5Wz2Upc+8HFd34ZoxdOUbbcibN3/SKO3v8buLTuKdvraqR4LiZlMjs0dAX/3qCQvcGZKwes3l/yc+TH7OdSsv7mSRzg/XfSeUZB8a7u6eYVwel7fNh/gQdd06a7kYlBhJnvQE4xGecm9JRUGh8xS4Io27OcUdgebVTSTXaqzzP5KXnokxJyDZLeJF2BfK61o7bfIBPpmp/++O8qvtTf1yf1pfY80zO1/seLU8Wha2nDfWaSHJKX32u0ES+WKVK61DPLHNXNKKpGpkmpE1+pPNReo5k5GCqbh675d6B94VYXFtzF411oW7Dd2ljfnOVIG+xGWeNeZGs/z1X3UN98GOEGbZKc+nUXeyolTlKuff3PbI+wkdwSnL3jkzi//hPmvVTWCVMZSA0/ZBT83Oc+h689/TT27t1rnsluRFZG/OOXvbPDT5BXxazu2vc3MeE+r5hkuAlSZn2F3hqvl/kZ5Ec6TWbWc/Ywoi9/GROf/z1M/P1/xSSRfDJGAbN6FSJ33oXwmvUIlpc78KRor0qT+5acIJjSzO9r00cTzjcgOb2It5yjsnGGvfAEQqWlCC9agmBVDZDFRm2jDy7dZgcs00OtwbkRqVMVOLK0Mg6tAxLQ5M+pkrFo+UdpnlEu1yo7/lWj9OINKH1ZWqApkzuJDf6z+xSkIc1qUTDPEAA3ID7rZqD4zpWv2e/UizeOV6OqmnUIdFxCbKgf7XPX4/KqxynQGmzUcaosZBqocr6ZtGpBb3cb4n1dmGQZ9DGurvlb2JHPsTjlJU6RzijnG5EE8bDWKY1jMj3PlDGRi8PFImGtdUBmxqdv3ARvGSm9rA+ZMggs+nHPSvyU39+mcsPV5PEC02Qup3vbkGw9h/7MIoKmJ9Bdv5GgqYjAh8qk7PXZKRoY02vXj3ia+Jx54WQZawZKCpzKI32kF5lDXcT7/J1FJVibFrsiui7J21qisxWxZBCTOUUYzy5CNI3tSXxs7O8nzvGxO94kKW/GO3rjyrb0/lNqdt2XbqIAUsiUCb4znleO4fwy8nI7IMBz5hAV0VTzsik1xJEULg0MSQ7NoOnvJy4eNScNfY1n0DWRxHCC5c37322JKCWRkX5k97chImclxVVm4n1TNDLAum/GeCCCUQIbOTUwHlfdM2FuNN7V+y3UOiMg/yvobbZJ33W9gsw4o0yfXJvbrK+ua/NPWS/cjJwRyeueHMAwsXHKFvPsaOlN2DYSbo+baeVQACqv4zxy2EZCVIy1LvBmnGskNYPach7R7naMZZfYzNFwUZVtXj2DmO6EzFSZp8HSeQSId+DC+o/i5Nafx4mtP0fF7WOmEA4X1dpz9opKR8nTemE1DQ0NiX9uJL+UJ+Vfs8Zt5zEUycYlyu7OhjspW0qZBmJRgrsQ+8+wZKIGTGf0i9cpY8WtgRyCzzjrQzJbdfi+k75jJKWdfaTqT8Q6m743G7l7U0/oPaZRfaP2A9Sss921JLuUp6bef09HK3+d2UWesdi1xlYOicJU8OWp9pZmiyblfXnUHFBE08jfmXksP/af3kddfXt60BRdu2zNQQb7NZlSTmQWmkmceMTiYxyhyTGbKbI9/W6yvZsFU5S8wzpWn6w+b6r/8Ynn/oCZytbWpc1KqS+xXQuk8z0BPXngi2pQRDytx2Zk03uPfK62oAFA5c1CRo6Ztk5k5yBzoA21h76JsgvvIpuRpN/xiG1ir83ZHblILTb74/1mOrQGMbHnO4gf343WkgU4u/knzGxvkvFKB7X10rcJwbb2dvT09GBsbAw3a8rnitkrbBa8BauB74moeH9IiWSlm1mMEmm2tGJs45z3QC6/06RI2cTHR8ybUOzQm4i+8TVEX/kSj19F7ODzSPacQ7CyBOENmxC5536EV65BoMwz2zPg4GKaSf5Fv9S9715XSHrE+kz2tCLRT0U/naAjX84X8m102GaHJuXClh2cGoOUSAoR3bs+8bvm9nbYOgk1YnWkNuJst720WQOjsFIHH1ZneROcoXeMB8lH6WkWTCFgJ2+cpTRrDZRGpeQt7maVBaZTwjQap2D2StBJJY90mvLzpkhlMNCNgNZsUYgNVCxC35yFiIeCtrGhFI6QRs3EYwo3A0qYP7m9ThA4RCUEc9mZZxebQqaRvek6v4XE8h0JRK0f06itFK7ptxmxFaEUJbf/lvt9k+Wq+jAAFTZlTgu6lTZTatwTV5F9+2aiV7rZmWpNnMy2RqmQdxOkTuSUIBTVHkUsUnb2mjUKqVPNEPi/Ee96pHySHwSi3Nos954BqOFuhMRb2YXks5uLLzAyzHrrQ4xAMpaZz/pifVtGvZJWebBjDMiUkj/8zR1vSH5bsnjEt+Khm6yb90heio2mkvj/s/cf4JUlV3og+D8L773LTCC9rzSV5X2xyKZvskm2nXZqmR1pNEa7Gs3s7PauxuyuvpW0M6PZaaml7maToivaKrK8t+mz0jsggYT3Hnj+zf+fuBd4QCITSLKKXdWskxm4910TN8yJc84fcSLCkuCn49Yko1tp1HLIkzUbMVPegNjcDJLHXiKIOsl7q8exEtmy8JeOIXn8RfTGA+io3oGJMA0YAWFjuJ8zXi+EyWf5rP9wYSkC1c3OFWyBbhG3ZCjzlwgXYL6k1usxX1pLGs0JSW6pQGXgr6Xu9Yw9xsisTHXkfyWFclKbdWpuZzg2TYN10oF+uVje1FhbRjIuteIXo85olEAdc96t5aSRaxmbJcPtKJofR6C8BmA5rYmSWqDhChKjg5gta0CitNoBNMuSnyF3tHl3MiB5X8s4jzXtRP+2+xkewJjNeVLbomEuUMN3vO6whb9GisfivAUxfulp7aEToJyOsa3LONRotjqSQlRrWhbd5t3IwL6dle2YB5u7RiM7Gc23kTXRz8meK5PFpTKzX9aRpFEBFamBN6VhrSTbg3JOIkmLXtgy+Sw/P7leqRr51xaPrAXjUwX+pnjSvlx5M2OI6FKJRgNXB9lG0iOTYzY/Nsv0CJhozzEDZcyPyRV+R/cM9K2FZEvwXW0+qwUZFhY9ICmPoVTM6Wi5BWrUUvlYjZgOW0SCfCJ9ajpPPOlu2l8rGeNRl+abd7ovkt60qQNmU4UMDDl9eov3rM0wPcoD39NiKopIe9mVDnWj8dwLaDv2PVQjhsi+RxC+65MIbdCcRda5R36Kc/OevX4ZqdeeROzSSUzmlaF7+2PWeRkroe7VCPVq7etXiIJf+cpX8PkvfAEPPfQQ6jQSslZSIX6UylFrYmsEQwwqlzKtrrQWNzijlTLqM9zSe1kqisTbP0Psu/8/xP/6f0Dy7R9QKIyQgfcj/yu/g8L/5I8RffRxBGuphJQONkS34p4a2U2InzABfNvlzRcoJDT6ZCOFaiQWj3PqslNr4DyxW2v5AB+k0oH2U0nH2VqpeLU/TjTq3vZAkAE0KWUavNabf0tSAhbJflnieC4hYdf4VwJCcVMAmCBd9t5NSW4kM1OYS3ir8ClO8a9oLVleiajosyoHKixLBY1nLYPtk0CPHSX47RtrSKuAnowaufIpj6YoVAjutjM6pLTkLrnGvJMoYi3I6PAS45E6FHSgQUOlIJcdm5C/xhEovWqpYFoW0+TxlZ/o2yb3nvG76lt8pLLmTwEdf5KzfTudMJe7iIBJMQ06KcK1kAyMuUkrZ238KF9zKehwbMqWtrUOBgGytZax5veo145lIBcrWzWSl5VGnWgMNZyYNQPFopQ7iQfabkmqHPVisn40ypcNyX2TEfCybn2QQbzi2oiCyDcC/N8rkwNQWTMutNzuwI7HMFTZisTp15A9/zYN1zUuoJBDWskvfeEYMh1niaWn0d28F+3bH8ec9kZS+2M6HW//HKQs8Y9W4LNV0yjHbO+pJUaaPbQimeHC+k/x+YSMWAIYbeGg9EgGqE2E43PIm5tAWOBGq5eupX1Z0dsf+ymyM++n374EbCIEAyHyVIAG51qNS/e2/jKdJqMY8ULcC6eO+FiIedTGsPmxCba1YmRXc93zifWT7b+C1GgP4vklbG9lrC8VjPfJFYL+yGgW6AzH2cYTSUSSXo8+7y08u5BSSreAgs5FLne3JMkAr21lmR5tDaC68vlIcfmxLZ74dMOFRVK8BLRaPlsAwDYXF7kEL6b9FwmKzqs7pVd78sSKa6jXeElurZJHNyVXNgslJGNaHaDMf/7suHUi2SgPH3BfWAwilZCTbl4MTJDJCu+KW4ylH1HVR3kt417jyA7TrJUh01pAiWlSB2JCAIr3FuZiUucHiqqcp8xayJLI1Fq9Oi2onLiUM2ZPSS/y0VqI7/BRsZq9tcBzJEXHIHkkt1J1Bty46EXud9z3dU1nQabHylb/pSgYMsaH+pje01Msbe9nbhDprt5RO914/HtoOf8CiijX8g4+jugX/8GylU0X+dveE7G9Za5fRfq915E+8izG0kF0HfwyRjbehThlrS0Dr/bivbtSOn7VQvALBE8HDhxAWBV928QYPuwkRlROJdgEoHSkERaksnOr8C2wz4pkGwzOzvBEjW85OYbOpWD9ekQf/yoihz6BYFWDA0dqSI3NCKxbz8af0yPjvS6WVFiRlH4xrIAf024NTAp4jYpySRpzPmGn6sWkkWppVC+JRoq8R29JepbB+eoyLvuEpYw/eMF6Rx2wCNIYsSFyy8dqxHzyMStplrfrdeK5CamcxC85Xwu5933x6YtQ++snyz+umSxhll5PnNhVI576RkLu5dsjvq8ovKDRi+jcKKJpCmbNzyD/rolYhsHkHOsjTsUUpYG3rCeVcWt+RsHsCKLJWaec1trbyrpenBuj+ndGNqNk+Lkz7pFfeC5uqzfykFNYftzedQYr77USlUBgfsqUdlK9iN5og2+Iu2BX7O9qJFddLSaQYv7lQuG703gtwlIb5rciBGy2/5hk7RqM6Azbu3olNXoYy5eRVEkQ9cEuImHGBoOASYigL5iMUVzyhuaWmEvj6ulWjkNpggoaT727PoXezQ8hNUNgevUkUucP295GjMg9ugbK9l1D6sVvYabnGsabdtvct5nK9eRlGn4qI/GhzxK3JP+hpQ/7eXe09nSJbN4ijb4kAW6iSPXDtsPoc78QZFmE0/NW9wFrf6t8Q/khMNLcSfGQAL4mjtuu/+R/vW3ptcAvMcjQ8uc4Olqax+W0cNePzELuJfGB90MHpkk8bCuhuSfcjTWSvqcOBrf5K8mLYuHTNwR9xX1Jz/vp1e/c7xv4U3tWULsjGFjqMrWQ06Wkj3hxGPjic060+PytuWs03AUm5I67xAh2761IjHchvd6Jpdf73GL+fsFg8WdMpyUKy2x0IC37RpvBa3RxjWRbnFCfBKmjCwie8qeGXZuyD+iBxe+5fMhtLEKejFj5aNVSdXClWfa0txGKTaF4qB35QeodzSEtKnHxrEIaEcz2XkFWK1pSJicIlGzRHH5SroXWUaERpDKCMnUUrJGcfnKa3wL/+78sU5Yrd31t5EpCrdCdLdKCDmJbic5NIi8+40YvlwA+PaOP5X7QvWcyTG2fB7VlRSduXJS47r0beIFBHcri1dLhdjRcfA0tx76PGrB+Pvn7CN71awjUNBoAdXGI+NIyyoz1I/n0n2HuzR9hnIC8d+cTuLbvS+ZSq1Eus52ZPqVHb6+Ujl+1EKypqUFJydoZUmRVwJddLPqxcFiong8dGWPyn594GjBLVxtbmeQ6kulrh/bzSZ077PxqF8gx9BJSD2RFDSJ3fwrRLxD1b78bmXgKqRPHkDrK9yfcfjXqsbfy0+t+bdyM+LytaKdlvPmczQFaC+BVZg008n0+v/CO/131Dibidl++48E19ipqo7fMHIVDRG4j6qkP2qesJKyA/R8qZyqzNZSzkY04KL18OS9/cRTA4hI5weUuSAyunfSWgsgdnaLz77hrHo94d25Jqgfvn0+LZyIvjqUX10DeezwslCnJerVkvEihUxDe3K96GSkSzddiXbu9mmTAuVj118l8lqoBacZttLZE28pq6rUKhhHXvB8tLe/uWNwulhyDgufOSHG/bkn2sv4o5D7vrokt7Ixx6ZijZVYlm1tChWxH8af4V9e9uG+kVdJr8cmQ56kSpji8aFy8XjoteOrbnluF9JjaLutFIxsalVyI+AMmpdNGJPV9Fa5A5hqAtZWh2oaMMKZXQMdAT9NOzMzMIPXOzwDNyVwgv4RWIH4/M9xvK4Sm209irKAKXft/HXPNO5mUqG0cGrRe6UoaKj7v3YJyrMIlpcjPuxTcftkaeGMZWb6Nlxa/sSRnYo7FX7cm8ZNkvUZf+Z7arcCodIZ4yD3jBUuzF/x7Rn46bkbuHdcJthCZ99aibFR7lbuszRdhCNK4DdasR4BgfpFyv3sT4iNLSsROF3/bX6VFTwXI6wSkaRnqlFd2jCioA8jXYXpeMjHlRiElG9W5oEn7Zij6tEI56GPeIkc2B5Lya8lzPNXiH+HYDIFvwpbwl4fFmmiOQEBNluA+HS0wsCHyS/R9I7Uxr77l2jhXWosE22gmPo/M+LBt/eDzwy2/LJ5lfYbqW5GfnEXe1KDpApHxtLUZpp7PSbZpNKii5ww2vfl17HrmX2DPU/8ce3/yz7Hj+X+FtiM/RnXHYUQIqoIVdQi27gTkxrcWEoDqvoT47AymqzcgVlrDMqTcYeIli0xuamRf7X2tuk8d15LLCCEZLSIfOTc900EkQQHlUW14adu5BVmR8I/9lzz37AX33xUXSct7Swb6HVJLSb+XXtPqtAYiyZPi/2ReKdu8Okn5HL+hdrFAXlJdPnRdyi9grpMtJ36I9Wd/hpL8fER33I3IvZ9x2zHkkKWTITcV6WvnkXrraZvzNJkOoGP/l9G36wnMk69kM2jOk+XXfyEnOb/KdBtmhyOv7lSU/ok7eMcPbbkuJMwXZWT7tTQaDS2P9CKlPZRe/p4x2iKI8iO9MR6NREUe+QoiD38Fwbb9SHf1IfnmG0idPI5Md5e5ldlrxpEMC8p9Gem+GqkJfIIL/V4iQG6RByl2fUeGUL7mDXlKwHvFjD4fYAlQrklJMC2xeWjDNwNlmmBr6Tcx4kVtGcsJaySlk2VrwlJugQRQBjS9eGyuloS7hL4U6W1ErWe9WNxvn8QDpvEY9FNgTw7hq5H/nkgGuP8Kj3I10Rworb5m6VR9rRVEihS1n8wlyfVyYN9ecuMWJN4hD7Oe3XwfZyz4b2vytTOSeYX3bG7ZWtzL5BJrqwsyXgr8RL4EvtfTtjxt/O3AgwSwFMoaFKAVqOJRuLE+7KpXzlou1gyctXQqkNR+9b6MMSkHc02wf7yqGyt875YkYJFHw5KgXsbc8vwvgkYGuVqtpXxJvmhQMGPJj0OHD5rsezq6n7dVJKy7hcfZNmar1qF3z6cxUliH9Nm3kb162uYNeQ94xxszpU2a08deROL8EczRIB1edwf6tz2MZGUj8lnnYdBAIbgI0tgKFKxxTs5C2pQ/nnnZzPlD0hMLObg1SRbRcA1RFsgN0HppvVdV79bhwbK0flsZ05pjahV7C1IyJOe8Dg0ZrzaZXrJQ9/xkkmQgGohglGs2LEWSXZL/Spvkl3dZZOcsG9Px3vdslU0ZhEoH27qb17pG4jecxHFfcX898i/reywXlZPme+bPDKGi9xzqrryN+kuvoabjKEqHOmyBAs0hdHpBspZtjnLA5oHIwNacm1VlLfMuz5J4HGkDanmuDJRdz7qWTNR8Hs2RMRe3tbRZyljTjQRfGonU3CTrsFKcSzL9/pCroazNf4ppxKawwub5Znqu2sbDTl6sRgRFTZsQ3rADeZkECiYH3Jy6lHvXwAJPpZMLvD3AWo//ANuOfBPb21/F9uGz2NnxKnaefBJb3/oL1F99m4CTertxI4LNW5z3iYvJCzchbRrddR5zsTjGGncRQNU73eS/4jcZXy6thTSCy7Yh+W4LKLE+jLy4jGfYPq1upRfXEq/apBaRoE41cO9t3eFbP0qzzePTb+lTdTytiXdo38n9ku/KndQWqIio08TP+GIRGHlpdfNtMygdvIrGi6+g+fwLqJkbQuTQJxG493Pmtre0s31JLMwP+WWwG+m3foL5d5/FeF45BrY9YltxTNRvNRvGbTTv5KblclkUv8p0G1bdMmJJOl7OIsMT9cEZsXA/lOXL5PkCx7G7ErqGlNqiCsxfz0WktCTvS99G+r032IhWB1EynCP3fRb5v/NPEbnns7yQj8QLjOOVF4DeXtsryRqeXr2lsPPTqpQv/9Kt8sAnZdBJUGi+lxQBr7oy4JEtwb3tYnVCYA1kLzEWHt07Xu+ELuuKlLMMB5GMyyU9grcgloG9q7goRIIsvwVTTOWjvaXmGGiom2uAp0T1/Grk86ojxenFTIFoBrUUJa8EqUzNrWE13tB7LFsNlqV940bE12QAyJc8kiJ4VVw2QdXdviUpkWY0SXMwPobcZFhPnIx0XryxV+smpDJlejTiYvOqTJh77/Ke9S7LUGBagyzXYFWTmwOyQDcpW6XB/infPKrePCCm2P3UyfA3I4ff16pWQRqDmrRr7ja3JH5XglvlbKBWz/ux8h5PpaiicyOIZONMM426tcxpVHbmZ5l1tmkqP6125JSg0s3AeHO+4pF/5SaUX4hgcSlo5hLQzVOJyjDV+64sbNI8la4tZ15UjgANHbfh5+2Ti9c7foDBEu4QgL7mTnmm81vRYtnxjI/KBVAbAF/f/WsYarkD6flppNvfQ4qgSMu+O7KPudMc0kavqXd+gunrV9G3+UGMth6y3nbxgsra2oP4ScBdhupqZJlzmsqBBvdNx8c86oaflCXJuXmeJSu0eEOYACPCvAnQuFbAexrFYP4NVIsI8gJyS5Kxtgot8CH/2NddonW2QPoltzrNsQqqjch9bVXw4BHTlaGhrNRqxTlakS7/JCfLVeeSQ2yCTK7cCNNsX+nYLDID7cC03DB9WpqupcSypcwJqJOC8VtHgLtsMkyjAwJNOrNoKIeLxq/TGHwZu17817jryf8z7vvOf4k7f/x/w7Y3/hzVXccXy5PkxcZXnRxyzLsK8RmbZyr5rU4Upi8jUObf9oKrBCWKLVmH1Uif916x19wfu2Vx8s/7FfTHzhm/vBHSeSWIl9UjHogi1XEGme5LJjtFizlbgZi8YP06hNdtRn44hCICqPKBiwRSfbzJb6jeWCf50yOov/IW9j7/L7Hl9E9QWlSEyCf/AIF/8K8R+PX/Anlb70TVWBfKCHzDzdsRaNpMOZfrZr5YFkuIScukyIWDPUzzRcwl0xhr3mMLerjOBz0jXlRO+U96YC0dnFLM0kd8T4DE31OKFy0V2vMwqgVY5Kap+bOFAnpriZegbGYMmbkJxPLLzNVQsty1ugBCCbZ5ue4JRKldlTMflPlrIfd1J41UZ67eXNA/Hf26FLCSO6zyo7lrbYe/hV2v/K8oJwgOaKnyT/w2QtsO2LPLSW/5Oc10XUDyraeROvkyZqYnceXgb+LaXb9jC6tIVi6mg8/yJWsHXrKM/37FQ/DSpUsYGBjgD/66LdLzK7xzu9H8skg9EQkydZKGsoSClmO0SeerJNg4hoEoPjs1jNRbP0bixW8jceI1ZMb9Zd+9Z25CwdomRL/wJ8j70n+KYPMOpDu7Ef/R95A6cRSYUU8sG7r2B1mBcpW6E+K6IBW9dvKFvw5624LqW6NTFFjQfBqbU7MW5cv3tOrY7JSBS5VjVpPupbjVoBVvmkaKRidI5lJhG3B6ibhlebt7+msGjhnO/CFBGI+z/CdsMQi5VAS1ROqCEe7HfRNSr+XkIOZiCcxkI+q3ZlL5Fb0mZWwTb3nUb7kNroEMdE1PIEVBrUm8aU3wt4TbXUbFYALoNojGkK2aqOWFaZhlZLBQucstP0gwkUejJUrFr40+17zMMvk+MMY4p0adwC8sN0WiqpLgdyMb5AEqFFNOcldZFfDyHfVeS0moXcnlQMuushxSSrdcLxiX67104CnI8rKJwBEqMSnWm44WWQG6+LX8+vw8Dbh8Kwu3jLtKVPHyQMYOqHC8V3JObk45FaJaci486uFXL2UREjQUpdBtDx4ZkGsgdU6Iz0MsS4FRa58qX/6zZPKf6i9EPtaGtKasLR9rJfes/lq9+ccPMPDvYrCLysnq5aEy1TsCD+b2wTLJsNriJdWYaN6JwQ0HMNXfhfTrTyI7cN29tAKlz7yL5Gs/omHVgenyOtsiYHzdHVYnMn4W0nY7JOOfbctWS8xnPVgHjYhpDOfZ0snaANU2eib/LdItvqNR+LyozQ2KUM7YQgd83EZamXd/TyVLreSg6n8tIIfvq/0YR/Nlk4dMr5Oz3kUGgfJwmjJBdcR8rRmYE+xhfIDZzECb9GqkJM16Spks1/wW1+GhzoAMo7QVx/KKba6LLSKkzqG1kGRJ7QYEaUjmsXxCMeoOL/8BWmTKofKVjEYRpSFYf+UNbH35f8fOl/4NGmYGULxxN4oe+BIqmjag5dwL2Pzan2PTO99E8eh1c5GzEXXl3eSYMzNVn6uRlZ69450rWJ2pQ8l1Ktl9dTjJlWrJ3NGV47fRp9lpiry0uRtq0QyNDrkl6Bk3P/J+BZHpGAalRrw70bgDExXrkOjvRLav3TrNbiQ9nZN+6YDCEgQbNiDbuAUlBBSbjnwHdZdet6cSNJE0yr/h2Pew8dh3UZyaQ2T/I8j77X+GyANfRLhtO6IPfA7Rx76G0Pa7Ed7zMCKP8LzN7YO3GmXJR9mr7yHTftq8ZeYqGm0PRW2DYB0QbFc2B4ry01wzSyudjlqVWC4eT6hOBdJt8Snyr0BO3swo8if7kZeYQai0HIES7d3mvboaKV4+7OsNO3qVItBnI6LS/WortgrxGjp3VFemI6n3pE9tFcJi033W7llPlHwWnN5ybq2VPWew9Y0/R8O5F1GQJdB9/GuIfuaPEKyq9yJWWv2QQ+roGepF+p2fIfnKtzGUV4muA1/GwLaHMVnfSkBeYPo2SRCotpmK+i608thwMmg5T/4qhuA3vvEN/PSnP8X58+cxPU2huiZarAzG4QX91YlidqcfKqIyN5c1KV+lUUaPd2ttRKZhAw4U05Ab6UDyub9G6sjzyI4PL+PNZYwqYkMKVtQivO9hRD/9BwjtuJ8GbQzJ48eRfONVZHt7KCC8dC1Xrkqk0i6feCGhwjIabGs0nvWy4uTRXDWs4eunrvF3LOaAjsCTljBfS4koCoGNOBWM0iq3haEhZMdG3XWRF7+dSgFJgayFTPnzPRkvBEy2cTDLJd3F8n77DaSvX0dAPvitOxDUcpxs0GsiCWkaDAmmlaLYzMCFnKpMxBOeUFyzG4zqRHnXa76CdHdIOmOZ85orBfd3VaLgzcaogNU7zDhlyHhRMQrPpUSuNBoVXWs6+W1TUhoBoTLSyJg2DI3MzXr3ScqEgvKg+lrNxU6Pq8wo9Gl6UtHJeJxA6cBl1LQfRclwJ0JxF7+Ui72gUjelQoUtRWY8shK56zILrHwl6PmOlqLVPcWke4Z/VQe6oPTad5a1neXEh+W2YwvD8KcUnVbxK5zsQ8HUoBnVs2WNSLGcszTmTKktIb21AlH5BitrEcmyHBif20tFeXfgVz24edNDKKDSDqm3s7SKF2+W/xyyzPKPVzdSojyx/x8YeXGb/z7zb4aA+IJGgJtbcuuPq4aslviYxFVuC5hs2I6uO76AibwKZC4eQfrFbyD98neRPvsuDagztsx5+sxbSL30HWSe+XMk3nsNw9WbMbjtUUw0bEWMhp7KwkAUYwzq3NK2xnkRNMIkR80Q4Ts+D8pQ1vy9WHEVUloufbSXz3qybDXSqFJFPQpoeBaNdds8IY3YpCKU+QQghXKJYr2bu5BGH8uqnVF+KzJ5Tx4i/6vg5EITjU0aj+aRL5VugVIrWdUPg9Gtq2YJ2ah0QvN1VL/Oba5ofBT1l95G6+FvYutL/zO2P/8vsVnG2eVjyJ8ZsfkQc4WsO5UR29CaiAZYYMNO5NU1oWS8GyWDV9gOhi3tiXwCWcoyAc+aayex/tiT2PjWX6Fp8ALKaxpQdPenkP+p30fksd9EHo314jseQF1yEuuP/wCN519ARd85lgfLVu1D2zMwuJHt1QpC9x2nGn/qffefQZ0gBKUEDRavXETJG27BqVVI8kodazyVbFGZySUuX+2estdcqJfr95+XvCxKDmp1VrmTjRN4jNZvQ3JqDCCAygz3eSAqtzz8c6VykQIVdQjd+znk77gTlcNX0HLyx9h4+FuoZ5ss67+I2vZ3UDU/jPxDTyD84JcR2nYQgdIKBw5oO4Q27rF60shHeN+DCNY0eTGvQgSdmVOvIn7pBKYqWjBNGTFfUkO+kM0g3UI5JP5WkO6gzre9vlYh1a074XuMQx0NikurocoldMOJH6BkethWCgyt24pAdSMLIbecbk5qf+IN6WObJ6cRJ35Hc/UUh++2q7J2+5KtQTZRVqjNm24T71BflA5eQmXXcRSPdFn7FAkA6jtabr6m8ySaTz2F5jPPoKyiEpGHvoLQgccRbGyl0Lh1GaW7LiLx/DcQP/UaZufmMF65DjO1bWyLkyjvpR7vOIa6q++w/t9A8+nnsO7Uz9B0/hUDbFre35WvH351KfjUU0/hrbfeQk9PD+bkHrUmWiw0kz3iFZ9h5IdMRg+GlgVdWwiBpUFMd9PAWN+POnKJdEFxroWpF4jvqFeaxk/40L0INjcgTUMx9c5TSB1+Dpn+a95zopsnViMHEQqg6Cd+B+EDT9BYJuY4chipkyeQudZBI38FpaTMU8lB99RjV0IFvOBXvBox3VKQEiI2KiBrTtf5h7f8eVXOOJIbh720CuldxqcGL+E3OID0qVNInziO9OULyI4QUAoMkqy0lXY9v0C3+IjSUVxhK8xlR0aQvnoZqfNnkXz3LSTeeoN5iSK88z6Eth+yUb21CFKjDMUS06Hly7XUq43I5SbDZ7AFZl4D8RUDA3qV7/iGosWkaOwfj7fBwPYOy8q96Sj3TZ37xulayQAIX5BhVzzcbj7sLe/9FA2XXkU5DRD5u5spoTpSm4iqx2z1crXnqZC0BLB6jqs7j2H92Wew+cST2HDqJ6i98pYZfHpO5W3lYCd82SvjxVyuRHyW5Ws97/a8/7Ti0IgOb6vnXdeluNQJoOMtic8KPM3PsVlkmO4xpvsEms+9wPA8isdpODOdGQHYuSlbXW0tFCivdm4w0agZTeU0OEqGe1i2EygZ6UP19VMoG2pHQWoeYT4XqFvvyno1UhnLAGIdaiRSbiiuHL37Hwgxfv0133eWr0Yh+E3tEWdKeVVeVuJcnfu9sjLwBMZmyxsxsOUh2yl/pLQZk2ePYPaZv0TsxW8j9tL3EHv5Scz/9OuYef5bmGo/i+FoCTp3fw792z8B21TS8k1e5l9z/GL5WBvUqPFaDFx73y8812IdK2ZtBT2lLyn+EICK5XQw3IrKaxDasAP54SBKWMclQ1dRPDpMMKI5PGfYzl5G6WQ/giVVCNQ2I1hVt6rcsk2e4+RRAieN5heNdpkB23T2WRp/r6CMICSqOahMt4FqlbP1KNgVF8lqpLbCMhNQKBzpRM3Vt2kk/QSbj3wL249/DzvP/xQ7T/8IO9ieN2kvma6TmC9rwHRJHTITI7aB8Fq+pNHZ0KbdiK7fikKCzGoaYE3nnmN+3kVFz0VUdZ1C44WXsOnwf8SmM0+jeaIDJW3bEfzkHyL02G8htPseBFs20jB8DOHP/QMU7LwLlfEJNLNcm08/TZl2zRmX6umXK+eadAJLSWVMGaD2ZAvJeHyvTMlF0JbO1lXFJxC4GuglmZxSnDzKW6CeBui6M8/S8HwBld2naRQP20i0teH3jTQKSeDGPEzVbcZY43bEooVIDvcideYdZAaur1BP/vcX7wQIElXGkfs/jzzWV93cILa9+3VsefMvWM4/Q9HgVURkv9z9aYR23GV23hIqKCJwegjhvfcjQB6XO+mqpLLoJdA79xbmhvvR33YvxjbsZ14ixs5qnN7ByFqsfvgXbkGWPqYhk1+CMMunbPAyqjveRf2FV9B69DtovUB5T5Ae3PMIAuu2Ofm2FtLnQRuW7bOs7zxqCTAaL7yMmmtHUTJ23W2DoQ5guRCybdp0gDXwpPEiZa0sJ22nUXPtCNZTT7ed/AFaCJD0W7pFFCLvlg1dYT6+h+arb6KE0ecf+gTCWnGvoc2eWaSl9SSQlunpQOr4K0i++iQSfdeQLipnGaVtHlUL+XUTy2fjie9j0/EnsYVtf9vRb9mcty1so62nfoz6K2/aCLD00/vWIfARpWBhYSFqa2uxdetWO66dVHBkaRZiPJHA1EyMNn4ciQQbs5hHpIMflv5YOLX24K4sI/8B98wieddNYXjnFkRilsXg/olkwPuY2b+a+84qxEfVY4eiIoT2HUT0IQqafXciM9yB+A//F6Te/qltnrs4L+rWFNq8F3lf+ceIPvw1BCvWIXn0KOLPPkUQdQ3ZWQ/ELjCmPk5B4vVGBsP5FOZrHHlRo5RbAQWVjIyFBR9y8r6kCP3LtyQ+pLTxoOXd093dTP8xxJ5+GvPf/hYB4bs0QEb4TSooCjFbVUZpX0vkBYVUtncgtH4Py7MPiRd+iti3vo7kO+8wz4WIPvpbyPvaf4lQy2bvhTVSThVbKmjdLUmN9+N29NoC+5EcQPCCNQtvYjfLnyLUK/PVyZ6U0LVz8av41pFdUy82ecEWYZDhtBZKxBhTENH4LKq730PbmZ9iz1t/gQPP/E82x6Ci96wbaVAPXYTxFpc4ELVAN0s7U8h0qOdTIysbLr6Mje1voHXgNHa//R9wB+NvuPy6bUyrdKtwncRw77o83px0T8+7d3KeVjwsA/WCqedPbTuQR76RgSoDalViPKpoll8xDds2GnO7Xv932PPCv8aWd75uAFM9/ol0AOmea8iMDvAdvx68NCwjzRkL1rchW9tGIzGJLTRCt7IMGq68hi1v/Qfsffb/g9pRGnoNNARpfIRad6zN0BOAklsnjbkUDUS5dMhgXjkV7yOpeKhQNYIi3rBLa1pghknmywLsIo0S+WSOJ8yPXJra7/wajnzpn+OKXEaK6zHe3UEw9Q4mLh7HxEg/hgurcfG+P8aZT/+3Npl5qnoDE8B618IlrHvFFWbjC2jDpTB51uZArW7gWr4YlCqZZkql2rAMXu2jM12zEUl1JAk8T487PcZ7tyL1XId23o1wTSMKZ4ZogPwUW1//M2x7499hx0v/C7a/9meoSc8guO8xBDbtJa+wfa3R6NCIhVyN668dxs7X/xx7X/yfLWx/9c9QR8Aj/vBXebPMMbi2sgYqqUaY5VqcmEHjpZewm+1170v/Gs2D51C+fjPyP/sPEPn030fBjnvQ1Pse6ti+bbW3/HJkxgaB8WFzc12VaEAGmzchwHgCGw+iemaA7eFf4L7/+I/w0F/9XTzw9b+H/U//99hw/kWUV9Yg8sV/iNCX/iEi934KgbKclf7CYQSZruA9n0P4/i+hJj6JxrMvmNEX1QiAylQdP2uRi6rTeQJk7d0WjLIM3dLn4g172+SDylFcwn+sA2pS3fFo5TLWVQWNlhdMD6L1/PPYTV6445n/t7kkrjv1UxRMDLiRab1g7OUk/e2S3vd1juWH+U8UlmCmug3j6/dhKpaggfxd23x65dh1NecOT7X/XXjHIeT9/v8dBU/8LoppG7ZQhrUd/S4Kp4eQVsfmat4Jq5JXjkxz6uy7iL/xY6SHuzFTUY/ru5/AyLp99oQ2inZ1oITZG64p2uteHKtQUKO963agKC9qnXr7nvrnuPNH/x2aCKSitesQ/dyfkMcJOuQSv0YS+JUs1p5x6wjg9zz//8XBH/532P+Tf862/ueo6j5jctPSKH4ksLSNelch044sW7nSRtkmWzrewuZLL6Ct813sIpCVPhWI0ryt8oHLqKdubTr7DCryWWdP/AGCB59AsJrAVR3lK5IrsyzbbvKVH9g8fi2xHi0qRUlqHuu7jmDHez/A9jNPYfMVgsy+U9gwfBktE9dRl51HTSiFhqlubDr7LA6yvbYdexJh2RbiB6sXVpIx468WhRobG/90y5YtePzxx5FPA3s1mpycRF9fH86fP4uR4RGEaAhMTM7hzIVuvH74Al55+xxeeuscXnvnAt4+dgmHT13FsdPXcOpcF85c6sGl9n5cvTaIju5hXO8fQ9/gBIZHpzA2MYPxyVlMTs9jZjZmq7HE4ykkaYhnqMhMuFFIBOVzHqViyY+6o5bS9oM2daURGKBStSChqCNfDmp4fWwUqQtnCYSq3ColxbmT+8QFNzJAVvNRhrqRvihBlDDgFGrZgGBdvT2dHRtGpusisn2dCFQ1IKjN49agINWo1Gut1fqyE6PI9HURjLSbYA/V1IOVYQDEDK2ZGX6DAG16jvkrRnDdNoKMLV5MtyApiHPvEND0IFhaxDTXMTSw3GgkxOPI9Pcyb1rydB7Bxk0I775nTYadRqyC1U00BHcjzIYbffSrCJTXITvYR8A2h+zkqJV1gMopUFxl/rihhvV8cXm5eI3aK3erp4paBFu2INi0BaG2fQhvuxvRuz5tKxqGdt6FYKWExG0K8YuHETvzNtpjQQyEy5BivTe2bsTuXTsRmR1H6uppZLqvsFwKmJ/HmbdG78WbU5YGVlq9N33tmCevDmy6D1N1bqO64rF+VHedQOlED/KjIYR33sPyXd4zdCNpTlXm6gmkKOTiRGIjzXsx3rSDIIX2zsgAFfCPUJaaRmD9duv1vrWbhMfPqs/iCvNPj97zGZblpxDZfgiR8X6g5xKmqzZAm2SqB62A4Cm0cT9CzL/m9NyUrDGyXcmdoqic8d2F6ANfRPShL5l/fFCLNAyRt2jgBbSRczBsK2hVD1/ls3ciwOeNB1ckL90aOZsaQ6bnClJd5zFavREjG++xlf7Mz5yhdOiK9YblV9QANNC0fYAtlnIDeXEy3VqRSN8OFlcisvdB5GmlzK0HENYoEo2bSN9l69GWMaFvBEsEjlpdNLcgPS95ovl5kd7LKGo/hqqrh1E13I7i0lJzQRIPB9dvdQpVZbgaMR3Z8+8i0duBCRr3UzWtNjdAy/EK4HwQZCMatFQisRkUTvSjqv1dlEQCCJF3AmUs51Uo03EayYtHEYsUYqZyHcYbdyKmZcYzAj+qBbnP5SFJY3y6aj1GWvZhYOO96NvyEPq2PozebY+gf/MDGG3Zi9nKZlu8wOSCrCceZcqm4/PIH+tBAw2hUsr9MPkpWNvswMktKDs54mQ5+WkmEMXAtkdtueSQRvg0gsHUVV59B2VT/Qi0bLeRxYC2driFUa4RioA2x9UoRaQAeWxXpb3nUT52HaUUU4WUkdEHvoDwA59HiLJ+TfKVcl/8ZO5j1S2I3v1p5N39awhv2EWbLIJo13uIh/Iw2bTTRnnLhq+heHoY+eTV0O77zNNhNdIz4sVw8xZEmMa8Ox7hN/gdplVtONS2E6F1BCxyT+04hdTECGZr2xDVCOvgJYRKCG5KaxlP6S3a8iJp7zp1HISbtyJSTqDENhAtyEde00bk7b4fedQhEfJYaPMdNkq3OELrtV3/jHUSKq1C4OpxpHuuIlZWZ51DZRPdiEgmSras5tqdpi0g2d3bjvhID8Yq12N4430E9wU270vysGS00+ZjFZaUILDnYVuWe9V4WTfWUUl+j+y4F/nKE2VLqJDtn/wQHriKifptmKnZ4DrCmKM1SIEVafE98oohC1HI5vnEillGsxMoJy9rpDZTWEH9X8H0r15Pxp9sR6G6Fkt7lPmIbr0TYQKRYMs21g11g6Y/rHWusNWapdKOlnK1t/4uZF/+FmInX8FIVSv6tj+GQcp37f2k9ujItfmiiV7UXX0LhVGCaLbLYDVtGPL6aqROH+ndcOsuRBs3I7rpDkT33Gc8Hr3/C+TxXayrUj64ur22QEpSKsN4NyPvns+y3TyMyPptyJsbQ961k5grrbe5grXUS0UR2qu7HzJbKZC7/+cKJL2kbWTkgRPafBB5D38Zefd/jul9ABEtTNR5EXECWLmsrjvxfTRcP46SojJE73wCYT4bZH3dXKfoundPnTI1DQhtY53e+QlEZA/QFo7S7rENd+/0jgzh/Y9SFjB/Bx4xXRnZdT/ChbQjL1O+k7Nm6jZRPhfZYkwuer+2f3UoVF/f+KebN2/Gww8/hIiE9io0PTWNgYF+XLx4EcNy12LjHR+fRsf1AbR3ERx1DeBqZz/PB3htCO2dgwy8dm0xXL7Wj8sdDO29uHi1j4HHK704b6HHwrnLPL/M46VenOX5OYKvsxe7cZbHC5e6cZnHK3y+ne9f6xhAV9cgugnKentG0N8/jsGBcQwPT2J0fAYTTN8cwV6yvw+B7k6Eq5oQPvSEazxL6EYGlLtCtr/DDAN19kX3H0SgqZECqZRGFxm4pAiB4R5AAsFW1WMsauBr6BHVsLGMYDUaNeJM11Vkh/stHpvgXFrmFOnsLA38TmSmZ3g933x2Q1R+q1J8zu1dNcZ8l1A51NR4AIpxaoPOQX5rhGBnZhbBhlaEd60BQLGItDSpwGJIwmnTbhNSuiawmZ0YYh56jS+sZzhNYSP/aiq3pcDSb2quzKVMVAbqFdF8kmDdegpLKvgNBAsb+Q0aH2ao3CAkrMTd6c3o/DuYP3sYlwig+sKlyNB4bt64BXv37EVonmm+dsEArAwW899emIB5c9Lct/S1c0gOdmMuG8LgpnsxXbvBklNMI6q6+xRKpgcIoNSrd7eV72pkBh6Nz/jkGGajxTQu92KyYavNqSgeHTAXnuJMHGC5hJo3mWC+NckQI8ipZF2pHGkUae6YyhZ9V5HpvYp4fqlthlg2dBV5NJZCjFv5X9UIYz1YJwCfDcpw2bjHNusLME3mJkAwGB7ptg1r58sbbS5I1chVRLfsQ3DLna53bkVydWlzCQZ7kL5+ydwMRuu2YpQKVhPHtYiARjNKmWb1xBVU0NDdTgBFw+zmxpzHI+RB8VGwupnlsQfBth0IqG40l6XrnLX1+cpGpAhSIiO9lBXk3S0rr2a0hKQAywjC2C7CZZUoqG1CceM6FGzZi/DehxCmElIdrMmI8WkZgJqubsW8ABQV1gcFoKwNkokjiVmbG7YAoO4igGL5rkYGoC5RwYYLCYDWYUIAiu1No7FqHBrxUU3Y0sIE3/M0gGcrmzBb1WJhjufzZbU2H01uSWYcaiROqZL80KhLLoDKCxFAse5/TgA1T1AYTKUJzDU6D1T0nCYYGSDmp/GVTz5pYJteMOZXJgNRpZUIMQ15FVUoqGtGAY2q6PY7EbrjQYR4tE6ZNYAnI9WBALwAeeNGhLbud3vqNLQhSOM+dO5NzAWjmGqk4TYzhiLWU7Hm2LHNrhlAebonWNtiy02HNlIWyqCUnC2hsc37JudpKGevnSWAGkWSfBfSin9qf0xHMDaFEMvH5nWtRgIXZVXWaRioXYdQU5vpBBlyNiq77aCTO1ogwAxayfVc8kxw6S3WYfbMm4iPDWGykfKMoLqMAEVugkG5l60FQGkhk/5Oc3XTwgvWOWMASp4DKRSRv+qvvonCIvLAzgcQUOfMKvHaKBh5JiTdSKM9SHkbqG9FtrAM4Z4LQM9FTDTsII+vW1jQwDoGbpM8SeYd+Vc6MeuAlFZZjZUQ2GaSKJjoQ2hiEEHrQGXZGw+uofNRsp35sA5h6ZlGBfJe3ToD1FpoyY1I+ym5Obla8+qOZC7ll44j+dZTSFAvT2YC6Nz3JQzseNwWmnFlovYuCthiSgXTw6hhWy9IuU3kQwQAStuqJPmhDgDytNkT0n3kcS1wEagkIF4D8F9O1ilfUkX7i/p0K3mW7VL6IzjchcClw5jPp81G3q3oOoGCfOrHrer0ZXq1LcutSGlVm6yod+1Co9Vsm4H6DW7xrJ6rCE2PoLT/PKo6CZ6KixHVXLSDn7A2dXPwlEPkD/FwUO2Qutq1/2Yv8FsLgbJUnaiyY1nOgQrykzoQeF06KX3sBdo8AczWb0K8uMqtjEpaQwr+1hEBVMOftrZuwKFDd0LufKtRIpFALBajTT+LPKLqWhrlVVWVDFXesQKVlZUoLy9HcXEJ8tnYwlRG6oVOpYOYj2cwM5vExHQMI+OzGBieQs/ABLp6xgi4Rgi+BnGxvd/A1JmLPTZydeLMNRx9r8NGs949fgXvHL9s4d2T7Ta6pft67vT56wayDHwRWF2+SqCn0S6CuYkuCl0CqJLZKRRJKOx7xBTEIq1c/RryzNCAyVy/iARSmGreiJlMCPNjk5iPFmKOgmluLo7YKJXzldMIEHAFKrV0JQ0yG7pdha0kMKiEQjLitOLY8CBSV86bf7AtjVzCNPI8da0dWY1A5ZUQQG1jWMMIFA2N9PmjNPb7mZ48NhgaeAJQAmUafp0Yt5GiDMFloGYdInvuv4Vh6xPzIyEiw1y9UL5RIMOI1zODnSzna1SWFLTMf3Z81EaVwltphC6ASl9puLLJ/euTBLR6fw00LUlTBlktgEADW6OLTtnenDTPK3DuHcxdOIoL8wF0h0qRpkKraV6HtrZW5E+PInb9MgEU00wFGL7jgbUBqJE+pK+8hyT5Y5bG9lDbXZhhGYqKJgZQ2XcWReoVZhrD2w85I301Gh9ifb2L+PQ0potqbTUiTewkPkPB5ChqOw4jnwBKo5wCrwaEbkpeeUoZUlGIFxcm2rMetE+IdQ7EZxGZ6EcegWS4sARhbYAoBbUGY9nAiAwt8cFC9cngpaCmkRVWz/X0FKbqt5orXyUBT3QTQcvm/Tm8cBMSCOtuR6r7Cg2lfgKo7RhtO2SjFzLGNVJSPNKB+iuvoYBKMtBGYKYRA6bHp0UuW+QtuyZlpRE2a5+8L8NI6bl6EknW60T9FiQDYeT3XUFEhrF85LWAwS2VFO+pTZDXQ5v30XB+CMH9jyFIg9aULBW/I5UPD2tReEsAVNsCgNKKhBodUxTvd7A6ZQIjcY1AEUCR50oiQQKoT68dQLGtaQTKB1DxEm8EimTf0JHfkCF+Q0hnaMRmjH8ceHLPm3eIgIWu0YgvGBeAegel+XkI73nQGQCrbAR+UwBFo04uXDLc8mfHEJ2fRnTgGiKUNUEZW5JBq5Dr+GHb4fPBnXebIR9Ux4+MEY8ns5S5JrfIfwsFsSIxj6oPggkZgGboqV6UP6Yte/EYYtmgA6apOMIMpWPdKGRZhPbS2F/gtdXJ5AKBp+kqpcvIGNSdqqYGe2zEHTOjSEQKbOQrQJ1S2HveRmcDBHa33tjdq0QRbQEHpDbQON9MGUYAJ8Am8LFA/vNW6V4gUSakz76FxLs/Q4xpmi6swngLDWLySsVoJ/KoE9cMoLT3zeB1JId6MFHejNGNd9vKYyZbWA4a2Wu4+CqK8xjXtkOuc8aTF7cim5MnvSWZKJJMkJ3RdQ4ptuPZ0gbP6CyH9omyeXzW+Ph/jcGedQd37p3ooE6GDPklEy1CsrAc4aFrKOw4RpDJu5SdUKexZLZeuQmpbfpnRtLFJQQGZWzH4pUlwONWMTnyn8jOzyJNeZ5+/ftIvv4kJsPFGNz+CK7v+yLGZQNRREgGuLbO/DCkKXuic9MoJ3DInxtDJDln3iwC/Y5yefUmpLhUJ7YiMNuQKzBHmmIwRd7m0Tq3cu+tRJJBKgON6Emv0pZSh4X0aZp2BGNBmLrUFmqi3Ag1U3cIrAl43oQWSltxq27UznOSkaHNqi0f8tjeCnsvQC0tvOMeRD/3d2g7ygZYrQy8L6yWtyW0cpzZsQGkjr2IOaZitmGLzRvVJvqqK+sc4x995lclhOpq6/60sbEBO7ZvR1lZGW1jX4iuTAWFBWhqasLdd9+NT3/61/CZz3wWn/ksw2c+jU996lPmCvjwww/jgQcewD333IO77jqEAwcPYO8dd2D37l3YsWM7tmzdgk2bNqGVBuy6desYXyPqG+pRTQNf4KustJTgqwgFBfmIRsLWaRIO07jlSUQGKY8hGUGs5HQqjXg8idm5GCan5jA6Pk1QNom+wTFc7x3Fla4hdHT0Y7qnH5HJcbSE0qhaTwC1+wFmRgDqRkbJvRKYIsCQsKUAvHK9F984P4Wnj3bghFwTT7Xj1NlOnB2NYzARRBEVTMFID0DD2vZ+ke/3DS5FHjMv+6YaodbtlzLJUqhnugnaejppKFPBsOGnz50FZmg8V6+znmzrGb2BluUlB0AFi9XjqBGoemJZGotJKpF4DOmJMaTbr1BBNCCy72ETlivTjYPxuWS9sBQA6SunmO5LCK6ngiwqJvDspLCpIYi4k4LBN0QUw0qx5NLK5aQ8pY69hHRfhynfVZWlfN0vvoPZiydwfj6MzmwRZmk8pQnok1TIE51XMNd1CZHRHuPt8N4HDQCvRhqByvC95PgghUkQw+sPYrZ6vaW2aGLQFmgomh5CXkQAinlfywjUBAGUjM/ZWczQOJio346Z6g0GoPLnZlAyeg15NB6j6STCAlDrbhyFXFpqNylDtXyNlmoVRvJrYHyAl1ivNILCvCX3DfXaOVrGU6sSn9XIYyaF9KUjBIPjmK9sRv7UEMonehDZdAcB1D4HWG5FGoEa7kWahqyMnNHaTRhpPciyYH3zE4mCCEHlsLnw5Sl5lQ0EvlRUWubWI132U57Lvf61JUSZkr16AsmB64jT+AjQKBWoDJLfslNjFq+5j65ILm7fIWfF+D1Sm4PAwapGNEllIEBNw2tcLnwEUHLhk8vEBz0CpdUJi2mUV3WeQrEM80Oak7L6SIMAVOrCMcTDBZip8gCUjUB5pZOTZWco0WhisKLQH3+Iys4V3DN2X8YpDdxgYhYl49fR0P42SqknwkybAZVVeCo7QQBFWa4NOxcAFGWTAJTxP5+RayG/gHItghKjYVXLNq3V8xaA+e22B4+YblttkEaWeoBzgf6tadm35qaQ7rlCo2oCwdlJGi/VxhNlXSdQnKYk2vvQCkDX8ediXCv9XilPLBONalD2aNuK7EAHRqvbcP3Al5E3PYzKzmPIzkwjQ10SqqcsXtF9VqS4/ZBLK313edocSd6mTr6GzMvfRuLUq+hZdyf6dj5uLr2an1M2PYA8rc4qAKXRHe890fIvCECZTrcRqG4DUAvuwaynVF4e8zeGxvMvoUgroGzY4UagbvBYWRtJrmbbT9PAvoIk06a5jLNVbeQ1Gst+O74hkauQnmdwRqsL9ps5Vx4SWlG0ogVh2iEFU8MIXHwXAbZN7UNmCzWtMlrrSJEuJ1ey7u9NZOkCLa1LrfyW/NlfInvqFaRjc+jd8ZhtTzBD/ZAluBMQ1hv2luVFR+rPZMzcNKMz4yikno4QPAU37dVdj26ViqVpcL8Xn09Tt2i7BMkGGx1dzZ64CWWnJpGenCAOSyHAdqnV7EIEWOYCS95RB8/NSKlZTNHy9JLUaST50X8NmYlh6jracNSj8hhSx42jnOdvoKVfWBut/LwGFCTH5ig/Z2rWY668BfESrZ1AvtPI4e1+5iNOofr6+j8tLi5GWXm5ASiNHN2KpGg0FyksY4sKS0e5/uXl5dtwdynjqKiosBGpGhrsjB+NjU1oaWnBhg0bsHHjRshlcOu2rdixcydB1W7s3bsX+/fvx8GDB3Ho0F245957cP/99+OBBx/EI488gkcfe8yODz70EK8/gHt5/9Ddd9nzd+zbh918f+eu3di+fQc2b91q31i/fj2am5pR29CEWgKzpqIImqIZtIQTKGnagIAUjSmxG2t8yZXpSWSGCWgIoDp7+vCzvgTO9E5gaGAE3X0j6OoZRufAODpGpnF5Momp+RjqYiMoGOulwukiaCixoVKfnBnhvrDkO1LgbLwaXdCKTXk0puMdF/DGYBzHrgwgeO0K8vhGpJpCkYaz+bzeQMvykkogdeZtZMb7qLSL2YhrEaqtN4EuZg+qgVOQBa5e5Js0IOWrq97AFXvaJCxvITCltATYzr6NbP9VRHbTUK6oZLl12MiaJmTbJqK5E4ONlgq0RdK1pdel9FInXkPy9R8gS+M5vJPKMv/WvcNyJwtcPII5AqiLiQiuZQowGkuif2QUVy9fxtDlM8BgFyoT06iq0VLzDwGax7YKyaiWe1lqbADztARHNxzCTK2G0gmgCEi03GfRzBDyo2wnO++2ofjVSL28mYvHkKBRMpdfhsn6LRRSrWZohhMJRBJzyGNdFnefJR8QMNhIztKeX1OgC+V2Yxn6lBkbslE3AZR4OoOppp3IUFkVDF9DuGmj9aQ7Wvn9W9LkGDKdF8z4j8UTmGrcbnvAlE/2IrplP4JyiVulo0aGRXakHxkaOYmhLgKIzRhrvcsWrWDqCaSCyKNRVzJOhTo/jfDsuLkTrdyxoFzcknut5zgr15K+LsQiBZgtb2KdHjRFX3Tpbco8preszrmw8NmltLScV/yKVqzsv470uSPk3VHIj3+1MtBIS5bGYqzrMoZb9mGCdZQgGLF9vKSsPgDy3eYKKb80WVmjhkVlFQjd+clb9qL6lFVPO3lYc3RkwI0xzbESAiib18C27hcVg3+6ZpKMZL4DBFBaMrz+6tsoKSxEaP/j5jq52lLmWhhCBlO28xxmEMHg9kcR9wGU90xcy3RTr8nlNDw5iGD3BcIptqnGTZ5x5Z68mdRa6Y7kYqbjLFIvfAOZC4cJcCiDCcgXjZ/l7+jcD0vJevEvH7c5SUmmTPMktfiFRgpLp/opu1gOxZSzS+rKxaWviFw7yI17+Xdy7ptMfwcpbX48NY6xhu3op+Gr0Q0t55HXfR75109T15AfNWJGY/FGWqm0FlOzlHK+TdLoQOrk60i/+h1k33gSUzOz6NtwJ64RxI2tu8O2ZSgb6SKAGkR0wzYCKMpaAW2+uzSmHCIPac6yAajRPnPhG15wD6ahGg4hGpuxDWV1DCViCGmO5E1ky6rENpW9dBTJa2esc2aurMHmQiXkIqnOlBUTuUZa6V0VLctACxLMlTdiivyhVeOio9cR7DiJ4HXKZm0T4o1w3kjLS86vq0W6tTTNrdvFpwSwg+qcZPvSfmxR1ltRP8s4STkXimK+qNr2G1Jni5EOHjJMEhDmTQ2g4tpR2pt5yLLdWhvK6TSxx90pKTfNuSn1zrNp66xMvfUTW01Zi/VoRNQ8h1aTyyvRzATtE9qJ2nNxdsJWrEzllSIqOVJOGbME8PmUW04+ufzmUkZ68OopQACYwD5AeSo3P7MrcmTSL4XG+pF6+8eYzQQxsY6yp3qDjaiKzDvgl5iUDwOFmpqa/lS9s/PzcygtLbMRIYGiX4QEsjSS5cBV1Fz9tECFXASLCLIE2EpLSxcAm0adBLiqq6tRW1uDuro6A14NDQ0EX41obm62dLW2tmLjpo0GkNra2tC2aZONZG0iINvM4+YtPAqcbdmCrVu3YAvB1Lbt27FtK6831aKlKIzyMRpcRQQTWhWIYGE1yvZ1IN1xDpmey5ihJTu5bh+KmzeilmktJ0AoKSlDHkGSgNJcIY0bgoQ85jUyM4b8gXY3oT6doqFPYamhX8bp89gCr6kdae8ZKguBrgyN2lTnefR3deIHnbM41jlCBTGKMtptJYwj2tSKQPMm9+5KpPjUczhAgXnqFUz2tOPCPHB2IoWzA7O42NGPq5qDRiDY1zOEZA+fm5+xHvdQgB8pq6ZyXzbUvQLJnxnaUHeoG2inEr3wDrLtFNCBFCIHDiHc3IJQJsW4pwEtkCEXFm0kKcWx0NOzSoujQrNej6tU4O/+DMljL9LwZ7lSUWtfraVumDeS9n0JUHnNXTyOC7EQOpIRjBFATc7NY2aahjfTVpGJoRlzqC0vRXAn+WK1uUVKE42wzLl3kZybxnxJrbmXzWpZVBZfEZVDxXA7iijwC5BCeOtBGmBugYkVSXWlsiQgy773ui2gMlm1ARM0VuYqmu2RAHlPe9Vo6e3y66cQpsBXOiC+khJcqKublCfjz7KOs6MUxhTE6gVMdpzBNA3J0frtGNzyoK2YWHHtGCIhxmE87bk8rEZyiZllHWtuwuUTyBx/AanzhzGj/SWq2jC2fj/y5iZQ2X8BEYL/QOtuxusbjytTdmLYfOVTXRcQZ3mONuzAaOtB28jPuYMFzdixVYumhlB6/T1i+AiyWo1P/vsL/HVzsr1s+B1tOingn3nvDcSnJjDStAeDG+/F4Kb7re0W9l1AeJzGNJWH1RMNXyuXZUBKJX9D6bNMpQBTJ19F+sybPO9l2RYh2EKDnEDolhSj7Dj5MmLXr2Bo412YbNplPcuaP/SBASi1f/Kj5sUVUflXyBWVybR2sdrILNt3huWYunQMM0U1mGjcZjyszZtVZ1Y2N2HPNZFGx2T8EozmE+DVt2sOFA2ubavNfyPRUM1QpqYun0SKfDpdUIWBrQ8T3FXlTFrXnAsad2EtclFK8BBDQccx1j2BCevCDATVu0YqbpqPxRs2ciP3b4Lg9OGfIX36ddY/ARx5Sq5sNv91LQZQIm6g25Z8PvMGsufeMQNmpHG3uQ7PVTShdOSa7TkUHGPQpHPNWShkHjS855HOVvmSkcmJkT6b+5QW31JWzE6OY4jtYmjj3Zis32qupPPFLPP5KQQnBhEa7ERwmHpAI6wspqzcm9TZ4RnAN9JNrktO0RjNajNYypL08ReRPPIsZq9fxUioEL1skz13fB6jGw7Y5t1y6yoZ6UT50BVENXK+cd+qrnZZdfBQdmtxmhjTO1a3hbLlTgIo5x5sbvWsI9ukmMZwUddphNVpU157W7JFoxparCJz/l3KllcQHx2gbNmLkfUHbL6fAJuTZV4x/RwkVS9aeN27IF7VtXhxGWbLm5EqrkAir9hkaZZyLDTQgaC8ZeSaKZd4tQF1zAiQ3JAY/V4ebkUrP2MAStuPqLOD6cqPTaGIIKpguBN5471uOfpAiOVSaDLO3mGw+ZKUIdovrJh8HpoaRoh6zLZfsQ5f6hI+uPSLfhqWXtUiV9Ccdsr65NtPI6V95yiTzUZj4UnnmafBahViOo9lqXZCWyB7hm2benU6G6TO24CR1ruQjBSgjPIjmmG+ytkepU+XjNLemD4jtQHyXXaQtiB1YObES0hdPILZeALxvBKEWU5hll9AulSd0qYL1OgYbtrefg5SfP4IqfKrhccuHkXm2HOYKijHyJYHMFO1njqJoFOfXmA+d/hVoNC6lvV/qjlNIyPDNpIkYFNQUGBBQOjDSP4IWF40aukUKCspKTFAJjBmQIwgrIHgq6W5CevXb0Dz+nWoyqOAaD+FDBWENRIJDSpG9YZoREHCJDvDoKNGA4Z7kDp7GOkrJ2kIxVG0aRc2fe53sO+hx3DHrh3YvUsuiTsI0LYQxG3C+tY2lDa3YrauDQWl5agJslF2X0L62nmnTNS7K8OXCs5cIvSd8SEq1T5kui8jff6IUxgnXsTE2Ai6QmU4mirFSCaCurwQqkJZVGdmbenJbFGZrbLnp9XA1/SYKVqLT6MjbHxZgpr26z34UVcMPzs/jFeOt+Od41dsTtm7pztxqWOABnsCobkplAxcMUDhNkmVwcP6V3oJ7gz8yKDT3jj6HhU1CPZUNokjz2PuzZ9g6t3nMD41iYmqRsyu24jZsiqCynLMEajMXTyNdF8XAlQitjKiDBFbJlnfUqBRoeU/5ZNMg8G+pTkLfZ0sDxr7rz2J1HuvIjt8ncK3EqFN+xCWu8ZCL+7KZCNQl45g7tIJXE3lYzi/EtEK8kdTMzZtbMMmAvOWmio0Z6ZQlo1RuDt3AtvnRIEGtS2OoTzLiPHrioI3cfYdjKTD6K3aiP6K9ZgMlCA5y7TT2A5P9KOASqF4ftytakdBZ3Uu48DqTEcG1ZdGOK9dtB6x5JUTmCioxAANhUkqdikOrdasORraYFB1UqDNWqkANWdHe6hBQjlJIc2ys/pSXcWpKLQrvr4lRS5g3n6WZfkyElQcsQs0cudi6CNQ6N/xCQxvOEiDIYXSwcsIUHCj5yrbPw3WSL6rDyk3nxcUN4Gjet0wSQDSz7ivnkby6POIvfkjxGjgTZEPBjbcicHtj9nIiVx+qroJ/DT3SKCXcZmRYXzrygRsg2oPWZZHmoA8RfAwPzKAybImjNLo0IRxm2RsxnjGJv7PyfWUwL+05ywCBCpahMXmU5DH3JwTpdkrE7lzqi5VjwKSaiNn30XinZ8hdvg5zA/3YbyiBdfv+AKN6wfNtSRNgKpRvsBQF4LtJxl/n/GGzdHTd1TmMoLUk0z+1V4eVlbaPsBG4livVNaJl75pSjBQ02wTkNWbvSqAshGoVxDraaehTMOVgMQZFyGn3D4gkjLUJHcZkOWdJ1A0M0wDoIZ55E0ZyCa7WFfiLclNlefgddbZGcqwdxDn+XDzHgzT2J6tpKEYodHpGYq/EAncMZ4E0xAc7UPltaMoTFN2aY4Bm4GWe1/geT+Iv6aYPi0acOJVJNjGpmmIjxKMjqw/yPZVynzKSHC6zgfl09VtzkCfHUeg/yqyFw+TP8mjlFVmKOiD2p7BZKXqnucmu1g+ahuUj2m2scS7zyDOdjFPfp4prDB3xkDfFQQob4Na1VA8YHGIb8Sr5B0Be8lhpj8jPvV0Q4JtK37qdYJ8gpmGXeTTz1qbkCFu85f4brT9OMKjNIzVi694Zexb/NRF+obJWSdrbWsO+55kBeU65a1re2eQOvUm2/JPMH+S4Gl2FsMNO9Bx59dsVFblkyRI0WIF8zSgNGoX6ruM4LUzlGNnrVPC6lv5sXJJIGBlpe+6tCxJA+tT5eHkVCfL7bjJqfgbP8I8ZckMDcfBln3ouOf30Lv71wjMtxrQjSh+Ur6Afs9pRHkNmv8l2ZKrGyVfFmRLLw3dc5QtL2F+qBejMnbX7yMo3G7Lxof80Q8a8jHK2yDlXUn3e9Z5olF7kz3S5blyRXJM+3JRtkB5oI6Tq2bqHOvs8LOIUd7qW1PllC17P4fhTVqwQp4TkubOY+D9bM2Ok0UBAkHXcaEVPMea78BMwxYkmc9w93lkafAnL59EhrpBMtH4QOUmOenLTtWP8Ykn14xHGYxHZ5yOVJ5VvgInAm7WkbGYiuWkOXBabVHusUGWQyHtjrLu0zbiJ2+CeFGFzQ+zxXL4vOSdeR4w3bYyJYF6pIM2mcpb8oi6MaDlu8XfXntc4DHxN+0tub6a7tbCT6//mLz9NGYGus2VV/Zamu+ECIQ02qyNkxfkuNVzzOkq5dd09jDLjHx6+T3rGIu9/RTiBORztBX6NtyNnt2fxrDm67Jtl1EvhUcJ0Mh3khFB2SuKVzrVt6tUltqcWrwqm4dxpy6dtM7i2GtsA1dPYTqRwIB0YMN25I312HLmVh4q/2nWnebqyyZTPVDvWJ1YoH624P++jUAZm1GnCO0Zy+/5o9Yxmhjqtk7XAer2ubJ669T8VaXAnYfuttWyIzQSCglGGhoa8ehjj+Kuu++y0R+NFn1YgdTtkja8TTz1b2k0vYMsGVY9SW7CLfOnnk0elVNNhNPiAxkyeZYNT8O6ES0ju/9RYMMuaJlPKU8t06x9sEz6MXgH/skizEarHp7UWz9G6vTrZHI2djK8+adL0Os9bWRL8GqNm4aArbxUWgXUrcNk824MVbWiZy5lIyWFNMSbhi5jY+9JRNnwtBeB9Waox8iMKaZeaWDj1DyLAJ+ZT6YwmA7i+FwET0/koYdtVgJGm4jaO6xXih1E+OKOvCQeKYphV1EGzUVRRMurbfnrrBo8v2Elw3cDEkiMOyBhOz9lxsxUPINrzIZGeK6iGMOREgSLChHR3IlQAHnMXwWFzl3hORwoytrSsJrwn61qQqC6maClyU3oV7oYv4RxZrADmaHrtueIlSnLPFjIQGMhQ4Ua2rIPeV/8+0vmvNxAzKO5gPzwf8HUc3+NE2VbMLr1fqw/cB8aNrShvLTYXE8NBDz3V8gc+RkFmhanoEAoJEA1Q5UKiIaygIoZWqkY0hSks3HNewvgzWATjkQaMa15VQIcfDaPhVoZSOLeWBfuT3ajqrTIQK8UdCZLZal8WpOisBaPsQwzFKQxKodpAoJeCqZOGvGx4mVL4isdrN/86RG0nH4a6xlKadxG9IzqSwsdWA8i1YAUPYV/gHyY0SioFCN/x8k3M2UNGGy9G0MbDpn7j4bg01RCeTQWywcuYd17T6H58ivIY/mFBHZYxlkBXhl7Zqm6epJiCgjoyq2I+YhFizBNADLQdheGKezVOxUvqjIF2HDxFWx+9xuoHLmKfG3QWlTmRjldg3EsrHKR0qNySLN9xVkegwRhHQe+gokGubywTlTGfE5ujf6eSEXjPai8fhIt555HfTfbB4sjqPl2atsyLj2gYj3/UohS9AQBGZ4nGcdscQ0mazZhsO0eWz5bSkH7FSld6t3Tru/ab6amS5sFP4eK8esWtwxg4986gqEK1hW/Y+1PII2GKPquIj1B5UP+T7OMtAx4dM9DiBx41FZ7XG3z14zA9df/FJOHX8T5x/4Reu/4HEF0lY2QfGBzoDySUiycGMAm1lmTNoOdGWK5kq/krkFjRXLPyQTWBY2qrPiMbSJOw2eiegPa7/xN9G97lIYP82j6w0+vzn8+0ryxDOtwapJA5spxNL70Z2gbPI8tVSUoKix0RimfWdxsWH9Yh2xbGrVKsb6naRR3sW31byZArm519SzD3uVGnKgXLc3a9FSbIWuJ/8ZLr6Gm5z2UzI04GV2pVapaGBrdiL16zNXGaHSokyc7RIODcizB6GT8D268DyPr7rCRvS1v/QVqBi4gLxpGSHNeK5oQrKQsZFtTOWbZDkG+MT6S0cZ3UjTs58in43Kh23S/LQ8/y/dkaFrjYdCqlOtPP4X6jnfZzjoQYplka9YjUEv+ZPxyP9VEeaezWG8yDAmEZSBhnMaX+M3aRYJtL4qpyvUYI9DUaKwtrFJYbvXpyknkNGbYW/K+uus4mi6+jPKRdhTEpymvSymfWVaacF9Rb51TgXzKKBm7klECnAKK5DMMXkNAK7jOzZgxO59XgvHazVZmw6132YIkqt8M5ZR9W4kQ2KGckCvn1ne+bsurR1OUSXLrVseHCRURU6n2wvpX+abIQ0nK6+GWPbhy929jnHlMRt2qjxQSFrV9gDwgV9HqTtX/K6i7fhz5NJaUL7X/rAFXyWd+hzwUkFucL1uoR5K8N0v5N0kZO0iZqD2OnGsX69m+IfLO3EffX5KQdCcMOqe+YZloD7386SFUEhjWss60KWvx1KDZFSHaRFnpVHkIMATZ3jVvKqt2Qp6wWMiP2UnyjPSKGf9TjJ5lV1aHEGVb5NGveCDK/65oMcd+Wuy/OmP6u2wkKPEWAfvsNCZqN6H90G+hd9cT7mkBInslS1k8i1ryt+qjlvLY2qPkcBXbIQGZ5gfZqsbyopItQbtLc8AxTJA4QvDMNiW9MqG5fDs+RVC5C2nqIe2r1nb0eybnNM9eIA/UUVlPn1piGV/A8ss2SfsnpXYSLTR9KlfaIeoqdXraQj/U9fnUzXLlb77wAlouvIQ82lmWtiLqJdlV5GXxmOtsIGAzkMb2QB5Kk1e1ot8k0znUeqfNsZY+jdIO3HDiR6i7dgSlE73IYzuznfdkVwhQefaaz/tqn44NXHmvjfiC3pEsSsw5fQvKXraPOfLzeO1G9Gx/HD27PmXz+WwjZ/eiE/W/QhT49G//UTZGI3NWSwZTGOUXFqGpucnAU2VFhRuJotBQb7TmAYi5tOHuobvuMre6jxKpdzDTR8O8r50GOhsUkbkJATFbTs3bmYxoDbnKUKp2y0DbREAzrNZIFNT6jib9ar6MeiEEyKzXQQ2HzG5uFvyGhrQVbIJxeS2SpTU2NJpMZ0yhZWiYacnawtFuBAgs0trgkwwuUCM1JjKgSwVpizUw7Rqyn4oUYTibh17K9vkUGwKFUYrALSGDlwJfc1TmKezzKDwr0rOoSE6hPDGFstQcSjMJlAUzIDQwg3yWgGwinsJ4LIWRWBIjBHejiTTGaX8MJwMWxgjYZtli5UIgUJ5P/tGIoSaI1gfi2BCKY10khXX5ATQX56G8qABRGudBTzGKB9MstxQFSh5BgXal15wv0EBNd1+yUYPsxIQtbZ73xb93awDFODLDA0j8+N8g/vZPMHf/bwD3fRHl6zahoGTphOBsr/Ybumg9oNZjQ2EmQJphPkZHR9A/MIC+4VGMTM9hmvJ8KhvGRJDlikIMpaNWnhkJQZIMPfWGNoWSaA3F0BCMo64oz+bjlVbRiJYhw7qSoaDlsiWEtJy4gMx8eb1bzrm8yQSiM5QDlN1x6uUJE47ar6mMgr5y9BpKqOCLJ/tQQmFdQGNPq6dJmUvYJaKKtwwxGi2xgnLECitt5S4tFyu3DrkeqpcvI/1AY0R1pgm7xUPtKBu4aEv5ai6IRiCisUmEyG/ag0nKIUnFIf5UvPOFFZinYI3TONWEdrkdqvc2LWPNjJIMCqiwS4c7UDzcjkLGmz8/aa4IppxYzjJcXU9jHtPM9DLOBMtjlkpjqm6T12NrDy4Sy1C8L3cbgRy5d5Qy7doRvnCyHwWzI6Zg7Dt8LsW41Sb8NGt/Iu2Zor2ALN3ljTbiZ25s1qayTE+Y+WWxJzQZewAVvedYNpfMbah4ehBFLO8oGUX8695ge2VZJrNBzIULMF7TZkqn5sqbqIpPoGDvg4hqx35tGXArVyDWhY0+fPN/wMTx13HOANRnrXdWIwAfNICS20yIckcGZAkNYvGEVibLo/GlXni3pLirsxTTkyB4jhPgak7RfEWjAfP5UoJKPvN+uRv6AGp2cgLjF0+g/6d/gcj1c2gtLcCm9RuwoW0TwkyWZKUMCpEOcqURr2r0x+aEEAzMW89pxKvrXKZaJG0SKTCmjoViyt1iApQS8nAZAXTR7Chl5rx1Psld3eqe0Uh2xYJRzLCtTbEdTNIYnGaYq2xhe6tmmVLO9p23UNZ/ASWTlCDzU0w3+Zj5k5xVzSZ5Pp9fgTm20VnyqN6NszxlgMtlL1lQwnZLI1FJVz0wLyEaO9ozp2SY7YA8Wsb2oM2iC9IxaOvWkOlxptQxKl8jj0nWMp/xPLZlfmO+vAGzlBkzlB3TBZW2mM0M+TdBOSX5ZqCH7/g6U/WvOCW986mftPqYlr8vJK/o29qfqkh8H8yaq7vcbM2eUBKYV8n5eXXCzccwlgpiGPmYCFNv5ZdjTm2SeZ5jGlKqK+/bAk1qZ5pXm2bQZsD1iTFsKM3D+opiFLJeJKtySYsG2WbU4tPCMiQkA1knU/WbPRek5TwqwzNkHVaSfUVs7+pEKR7vhlyzi5hXjQIEWbaSQZJ1CZUh5ce85KxGG3luMpHAQiPlrjPJdfoYs6gSfqnk6svOKD80fyyf9aQFfuQhoIUzCnitgEa6yU7K6AjlfUhtne3EdaQzjnSSgJ58E2KeWZ6Sp9I71b1nUCC31Ls+jZD2Elu/zb61KpEPtDpm5tIJpI4+Yws+XTr027h2z+/YaoXSZcbj4jX+kzt44XgPSgj8SqhPtAJlEdNbmJz1NthmvYk3WbzpdBYpHuOhMGbUUUYgPlu53hZ80gJN0rmqk4KJfpSrPQ5RRzG+Quq8fNa7tnOQfpEcSEYKKeNc/UrfzfPdeAkD41W7kR5JUS9auyRpQ111pBfLxZTtXR19ahe2uJTxTtL4Tt4lSba3WAH5x+chT5fGaA9oGxDp0xTlmORHkXiQOlQeLmHGo5Fl6W7J5TDTG0pL33k6zJgth9N04l27KRlvsuyoL7V1gfIufaDFi6ST58w+UZqqeY988T7J948iBf7ov/832dnRQYx2XMD8xAht8jkkhYRZGdFoHu01KlI1elayNs0VbVi/Hr/7e7+HuwiiNK9JBvJHjQRkNBSr4U7XOJ0iZfsjkcMEbtRLLh/bhdXjfn7KyD2CBlF2fNANdYvxGK8thyl/da2Ms8Q/9uZkvTZyR4jRWPaMQyPFSTCiETO5+GXzCm1URGTrEjGfGn1KUQElCaLi6jH2gubdzMYSjI7KJz6HYhrjpclplBNERTNJMwxmkxmMM4zRmBxOZBkCGOe5gFVSwEeKTcKGQeBgYmISXde7rRe1LEzjnGlQKKQyLQumUR1IghAR+dmUXZd8jjOugvIKbN57EC3770HNHfc6AEVKvPQt2z8iEKCxsP1ORD/5u27+z01I+2llejqQ+Om/RfrMayj8yn+B4GNfo+Fa4D1xI5kLp4bBZyZsOJ/FhYGBPpy/cBEvvv4WLnT2YD6UbwtHJAQ6+IyWKreVI0tKrMNBBvTs3CzGp6YxNzMLqmvUFOW7uX0bt6J+x34UlhMo0/BM5ZVQSbAUKDSl3NMh1iHToQ0ddVQ7TNLAmJNrJMGgOjvSBOAaPdVk2jwqDSmPUoEdKT0JUDKxekdTBAgJGiCJMoU6gvJ6pGnEZPmejCkZPSZm+SFzR5OCkqFCYRmi4iyYG6WxQEOIgjpvbpzgat7KJMtvJ5luLV8qIRqTAqGRl4pGqQwYlzoMWW42Z8SEMcuRcQuoRWLzZpDmzYwgTD7LHS2QIpGSkFKTMa7edd03txkT0gz2rEilY28p8XyOuVGeaGQJ9BXSkJSCsXRrM18+LwNKClmgSYaovqOyTxPsytAOUNk6dy6XdoHFyNykjRqokOQqFafyDFJBCVgUj3ZR2V5HlMaU2oyel0JR+ahsBILHW/Ya+Nv+zL/Ahv5TyL//1xEhgAppXx/1FN6MEtrougup7/8rjJ89gnOP/2P07fm0zYP7IBeRWCCVM/Ni32L5RygPtIljviYxa8RG/CJ5wvspGhaaM6R9ncyAkMsj35Hh8X6SDCPJlnm2gb7zp3Dsh1/HeNdlVFZUYt+9D+PORz6FKNti2upCFcokst6sg4L1kaThrJXWLC6Wn5Wh8eetyBkPxofkLfGtQHoR6z6fhrT4Qxuvmg5h29FS2AKRGt3S5H2NnIi/TK/4oJd8HuV7AqUC4uJVZwipXJl+AT6mNcb2Kh6aIyBVx4fKVdFYe/DbBC9YVenIOlF96L7cWksYv1xy8ycHEdX8VhpfjkdVNqw/thktJJBgnU0ECzAq18Ygzwm3ZpjUeIJynbJHve0aIReAykjGMx/6piPJbcos8rLyr7jVWRalQa02UsT2Uay5oAQ5eXyWUoDGrUu0pKdmnswHwpgM5GEkVIzhUAkmQwW2z5UJJsYlrwcZ/JK1Trc4XWOeFLwaoh4trKxBy8Yt2Lh5G5pqq1Gu0TfViVe/aaZNo43GA5K3zLPKS+39pnxAHrL2zOcsX9S1BSxL1VfReJ8BkKBkC+9JbiXUKaMOBIJz4zfyXVojOsyGFvNTu/nA2+0aSfkxvqbMFGkvNI1MqY1r5FmdJfJ0CGskkfy9kHaVido8bUMt7JCUPKWhH50bQ8P5F1FNfiujTo/sfxTBez/v5nqustCTEePODPcj/dxfYv75b+Diwa+i4/4/pH5RJx95wepatR3wOj6YZvJBPtuj+NyAu9qR5uSRT5XWLPlK76bUeUI9pQWZpmo3mr6SrrI6oe1hvMh2x6jZvgke1WlI3tUonTYUl7wXH5jOE4Bgu1TnkEC4eCqrpsQ4lvOSlbHaGLWmwJLiM96hrlY5B8XX4lG2a81tNX3KtEmnCninWG4mxhidZIPLkxYHkfxX/plP1Yt9l7qL+dYS6iaPJJ9dIpS92yT3htzFVceKy77LejcvGrUb+75sz19tCvxXX38um5ibwcxIP8a6rmLsejvi05M2hCiy0QMKfFcdGcRjMTMEf+M3fsNWydNqd2vZgPdmZL1gbBw66lvq5XA9HR/TUvKbwd9M2ejrNzREu+grKXfUmSbmjo6O4vSJE3j2R99HtO8K7ihIoIxWdZycdCUeQkcijMF0GDFCJy1c4dwhs5gjmGtt24g//pO/a0vgFxUWON6jIIt/518ideR5W8VN7pThg485txf7quvVdInyziZHkbp8GsmXvon0tfeQ/7V/gsjDX1kULmukBJXL5UuX8Gd/9r/j8OHDNNJoEJFHtZy+QFNdXS22bttmi5zU1tYZeNRm0xfOn8eFCxcwNj6B2HyMwDWB6rat2PbwZ9Gw6yDKm1qtcyKrFaxYNr47qFKvJiCDUe9MDQ9icmQIM+Mj6L9wCtePvW7z+MznX3mhIgwqUCmEtC8OjbgIDcWwOkDyojzm287/Ed63a/wdzuczvBYSmGJ+gjQ8tby9gvvNPFL5yKVDz5h7qXc9aCCP/yytDkRasYuUbvvj6sDywaM9pRPWtbVvBl1bbOuu3vxfuuuuuF86uk94HzKe8+Kwa97T/O8biAYP3SX3hM4Fevmu0u7ikGLW0SfGxjKV4iyc6DEXDI0WaIPNGJXnaPNuM4wFwmzuiZ9+Lz2sDPu+b5jIaJVr1a6n/yesn+xA+Ev/OYL7HrZFUGQs34zkepruOI/Us/8BY52XcfYT/zn6d34SaZa/64lVuj9AsiJZrA/Lk37paBf5AP/r1B61/NsTDHblfSd/BGp+chwDbAfv/fivMXLtEgpKK7DjU1/BHV/6I0QKaNzFl5eN0qq0uTTeFi087r3t8ZbVO+O0fXxMdqlcGFTvdo8HfVNtevk37baeVzxee5CBqDJUHHbPHrP4rSXolv5YyKFlPwnz3FOKUvEyWDv10qoX9FegRw+maITNUU4OX72IwctnbFXSec2nEHCicaYkGdlREem/S5y7xz+6rG/pFz/mzpQHl8cAjUh+zYCTJYkvWB69Z+yKIrN41Grdc9qqRDaBRncz6QwS6qhLJFhUKSej5EpK4zGdZKDMjRBIlbe0YfdnfwsbDj1s6VMHlL7AU/fXEu1+6ejSehNyjK4T7w3+VrkxhTZqr59eDCpjyxXjX6hze8n/FumWH/sbJD+JTJ/qa4Evvevmrusq25E9p8y4DInnwwTYApfNZ35mrtpFBOrBtj2IfuI3Edpzv3OLvwWp01JzBtNvP4XZc+/gwl2/a3PeUurwU5qsTPVFxz2OXDqtrSgpvOwAjHG4u8j/9j6f1T11IDgecI8sJ+MIi1M3Fb9F60h1q1963851W3cXnriBFj5laXFvZBi/RezHrVPFZ/Hyt8Xt8dAtKScOe1Wl46458t7XvYVrayHGolftD8ss417241jghduK828nBf6Lf/80ZRfRv4JGERJxKqB5CFTFBKRo0Or6ZH8nxnvaTYDV1dXjsccexYMEUFp+XCvs/TyUYrxTU1MYHBzExMTEwrLnmnf1USYtyqGVBxeNw5XJY8MPNR/+PGkcIXj61vd+gN4jr+KOqavYjGk0FYYQpWEvd5HE5AhiyaQZoROljegvacLlmRSuT8ds0v7G7Tvxtd/8TbTVVbP9Ujl2nkPq9BtIvvp9gqIR5H3xHyJ89695S0G7UdEFsobvTjO95NfDzyN16lXz287/zX9C0PUJd5N0O3kbHBzCX/7lX+DVV1/F6Miojbxq1cdPfvKT1g5sJJaK3kZrWe/i7dnZGVy7dg1PPvkk3n77HVP2kfxCFDPdWx/5HHY88WWCGRp8CY02+anxiaYQ40tRMQ1fv4bR3uuYGhpA/8VT6D39LjTBX9sGSGASEyDFuE1vKDfiOyq1IAW1c5fhP14L6pxHCVr/3B2lKNxvC8qDGenuuqJUfHad9aeRaO1x4QAaA0GWA2YEYwQVIV3z79szvCagZmCMAI3HoAfOgmHGRWPInbujghaJCYaUHuXJkUrI1zF2WefefV+mLxSjd0F//UsLD9mBf/zIvCcW4mJ51F19Czte/f+jfOS6G3kXH1L5plNxc8+ZatiBsZY7GPaaS5Vc65IEpnL3U+JCSdhoTcOll9By/jlUXj+N4ppGRH/3nyG0/S4vAzcnrd6VOkWef/cpjE5O4vQn/y+2fLSN/tgDLs2/LGJN+CcsLT/xXhpYcO6KjP0PjnJHoAYunPQA1EUUllRi+yd/wwNQUeowudL6LYp/+V/pWzS8bp/0vouRf2Vg2VVnsvjk4pdxpB/LDaDcJ707Cxd0z49x8Un/tuuYyo1rkdReRT47+Gl05MdKojG0kAI+rK0s4pRPV9/8Ga4dfpX6vRep2Czy8qMopf6tLC1HcUmxyRiNqquT1Bas4f/clCy4SvKf5ENY+95JPoTcFichdcywvCRn7KjOF8kWxqVrIT4T5jMRe56yhb81TUDASS56EgDqqLp85QreeutNdHZ2WgIefOhBNDe34OrVq7jW0YGenh6bP1NUXok9X/g9bH7wM8grKrW2m9Wom0ukpV+lspCHhZMbySstj5b+UraX1mhOVFYZ1n1j1wSuXfnnPPMhoqW5EH+7o+PKxRS756ym7cyRf59PM9/52h+s7xw2HPseWihDQ627EKDOjTzwBVspc5EW3xNlLp9E4rv/EjODPRir0hzKr6F35yftno2+eM+79Li0LVBucpb+MFp8h0e/oZAWz3KJz5Hn9I4PEi1Ge1h/vNwrKh29vzcjPzULT3lxLiUvbSRLq53eOt6VaLFMePTQrw46+3liW/y7PAb/6u3H+reNAv+vF89nbTKcXPcEnniuOTJpHrWIghhOLDN05Sx6zxzG3MQYCgmYNm5qsw1zf5OGrlbB+3no0qVLeO6559DV1cXvx2hgR1FbV4stW7a61e22rdGHdhWamZmxb+k7szzXiFp5RcXC3lRawe8XpUkaOW+++aYJ9Gktj00loBUBtReVvtG2sY1A82auYz4j+g1gbaTvyBVP3/nl0s3Te4HlfPTwu3jzlZdRfP0MfrdwDNu2bkXegU8g1NRm7mMY6rK5aOmB65ifGMXU/DxG5xOYkrNypAAllVVYv2E9SooKkSKQ1zLQ2khR89FCG/cg8shXbQ6U+/zyNCht7lr60nHEn/r3yIz2IVjTgOhn/gjhrXfavZXp5vmSm+PlK5dZv1dwvavbQL74c8uWLQb8b0YC088++yxeYXlcungJ42OjNEai2EnwtP83/hh5JWXmGrNAErBeMgSgkrF5DHZexUjPNUwP92Pg4mn0nTmGYDZF46YQiWTaymnH1hbUVJWZ4aHNpTW3Lcl4k+q1JY8k+VyK1xOpjJ0nedTvFIFe0j+aK6bmyDGkBcjkcuTK0ww1/pcRpXMZSAI/buRKBpMAjwJ/854MIfvt3V+8JwBGA4rpdNfC5h5so88yrBZ6nfmb9/QdB7D4vYieJcDygZZ6oS0NDN5vF7xrlkb3nvvW4j2LW/fsGWZNwIchFCMLjnaj8eRT2PbK/46ydW0IPPgbtoiJuc52X0ZyoAux8THMs5zmNK8ivwQphmw4aqND1tuZTtjkes1HKYlPIm/bQUT2PWILSKy8V85Sylw4isQr38dsz1UMFVTiwoN/DyNtBxBiPbke7vePVuR676Kr/VuQbjqLi8+6l8xG+ABIvKERKLmxaiT2vR99HSMdF1FQVokdT/wG9n3pD23hmlQ8mdOMlqr5nyttimBJQSzm1535vx0t/+XOlpqdN9Ly55w5dIORckMk/gX/mPP8QhIWX1Lb0rNTA90sw5O49PozGCcIbayvR+uGVuqpjSirKDfApE5AjVobeFL7ZDyWJu/oaDGd6qyxtqs2bKBJwcmLG4OLz4CVtXf3Di/R5GBsXpBcmqd+OHLkMJ555md8JmRbl9x73322of/AwABOnTyJN954AyNDAyhgO9143xNou+cx1LRtI29U2Ea/fjkuFomfA3dnMT/uGRmeTKX323/r1pT7lN60b/Ci8uEu2K0PLy3Lpn76ZbBI/kO67uXLSPzrRtTDmg917Ygt9NDY8S7KJV/v/TxClH+hTXvsmQXKpJA+/TbSh59F6vDP0Fe3DVfv+31bzEeukDYyo85B73HXShbTlJtG1ZPOctOsa4vP+LGQFh9ZSguPLHuADKFqtNOFe37cHq0SZ+6zOi58yiN3Pydunt4syhtoWWSLseTQ8g/eiiwC/rFELX3RE/drT9vfYgr8u4sz2SSNw3ka44n5WYIorVbk5rCIucU06UwGo9cuo//sMQx3XkF8epygqRD7DxzAV7/6NezatdOWEHfCeXWam5tDO4HGG2+8jqefftpGoCQ8Ewn1qhfaHk/7D+zHAw88aPs6aWPen4ckfLu6OnHmzFkcP3bMerFmpqZpOIVQXVNt35ERLNcrbfZbVVVp875ul8bHx/Hee+/hW9/6Fk6fPo14jMCTTCdgtmH9BtuPaueOnebuWMlvKD+6tyjE10aJRMK+NTIyYkHlpjw2NNSbMlEefjmjd36DWpp+Abrv/eAHePmZnyI81oe92XF8uWwe6x76DNJf/q8QanQbEWpFrExPOzLt79EgvQgiBNsrShN2IV97Avc4g8z3QLTAVmsLVtQivOdBm3wf1B5YC/PFrIW702WUfOPHiH3vX1nPV/jg44jc+QkEG9q8u8tpqZC4WZxyeRkeHrHV+7TIylro8uXLeOftt8nrT6GdICyPBvz2J76Eg1/9uygor+KnfTEv8r7LnzJEErE5A1CjBFAzo4MGoHpPH0com6RNX2Q8VFVRijt2tWHXtvXY0taAMMHH7Ow8yzBBgMWQSBE4CSBlDXAlkgRRAlMGpDzgxJAQ0NKzmvsgGaBRF7nX0l7XZG3N7TJXS17T5Fy51WhURke54UpmKPDUPcug9y0ee0bXeLRn3DsuTmZW8aoIrBgcQFBPv412eaNSoagAkHeuES079+5rpEvX5KZoo1wCThr1cufuWZ3zaMBL1/SMRsP0O0wARPCemMGm0fNo6z6G5t7TKHnkSwj99j+19IjSthHrBWQ6zgB9V8CKsYVotGCJVmgkelXC3fwm+bBrNcfa9Qjd/RkEtx9CsLiEVby6nMy8/kPEnv4PGC6sRt+me9G981OYqmshgKKRoApRkXnPLpwtXHAn9te/tsDOvLDw3C1oLc/4cXrP6nCbIu22aOkI1CmcMgB1Cfk0knd+kgDq1z0AZSO6jvx29QulTS8zuB7p3Gz7Bpv/iMwf971Fcnft+/Z7ZXIxLT1bIH7XdIV/zCEzzo0W37+Bch5R54Veufbuy7j44g8xTL1ekhfBfQ8+iD1770ALdYg6MuOUxeZa77XZXFDjf3P5tdwgOaHv3nDd4nJt3QX3Dd2T/aC2K9tCI/rybBF46u7pwdtvvYk3Xn8de/bsxSc/9SnTpXpG948eOYof/fCHGBzoZ5MrRt2mnWjZdw823P0IyhuakaY808fcP0cqR5XY4pUbKXd07WakO7k1svCbfxaMYX0796EPKy3L5mLechOf89DyPPGWv/BKKBVH8VgX2t7+Bhrb30ExZXfe1v0IP/hFBBqpgyPU35SZma4LSD/3V4h1nMNUfgU693wa7Xf/ri2SInvA/4TTCCunxC9n1ZPOcp9ZfM+/yrdyH1iJLGL3kGEHgSfvHfHskrh8WlOcjlZ428g+5cUuV9jbpjV8Y+HCSum91b0cUlms8sivDAX+/dU4uc4Vh/0lhwhAaXnqBI3a+ZkpzE5OYnZkEBM9Xbh+6l2MdF6yniNtfttKEHL//ffj0UcfsZ54v7fK4ssR9jpNWW9SDOfPn8d3CDbOnj1jPeUStnpHzGkr67BhFRVrNcBmPP74J/DZz372tkGUQNr169fxs58+jWeeeQaz/O16xlya9E3lU24G6nWTK6JG1ATY1POm62shjTC89OKLeO211wjUzhjAidKIk2GoXnwZqMqYFFdTYyP27bsDBw4exF4qAoEpfUt5X64Yc0lGaYLlpNGtt2mIHzt+1IzyGIGa0plPo2Hv3r34/Oc/byN32gdLef1lklwxlaZvfvdJnHz9ZTxYmsKDlWHsrcxH9UOfB77wD246mTQzN2sjTFmNNE0MIDs3ST5IETgVEfzUI6DN96rrEdSS2mswPrU6YaavC4nXvo/Ei99A+MBjyPvsnyDYtOl9WRDkdkgGg/jw6NEj+P6TT+LKpQvIzyswAHXgK38H+aUVZA8ZGzeIOtepQAPBAFRvJwHUEAHUewRQRxEivKysrMCGlhoUF+VjeGQSu7e34Pe+fD8a6ipz4vNViIg8dgs+WyoV5YaYJZDK2MIe8UQa8TiDnQtkaSVHLUTCQKAWJ3/akff0bCLB98j7Oo/p+bgDZnompnf5nnhaqxcKzAlEmZElKU4JbcaWd82ObE/KkzO+dHRZdM8zkLwDyT9ZfM5dU1AmGRYfdkR5lgznY11+Fl8tGMPBqgJUrd+Ewgd/HaGHvuQ9tJRsqwPtMTSmfTaGkJnmMaZV6ihStSiM9jkh7wYrqmm5rj5P1FIkIDY2gNRzX8fsc99Ax45PovPu37LJz1rG3Z9M76oqp8LsNPcq/+bcXnK+LOv+Lf+yOy7E4shX6HZwV63sSblRG91w4f2h3BEomwNFADXccZFtqBI7BKC+/IeIGoD66E5uXpxvkGMykldV0uJ741sf0CyAEb9N6DnvGSN37v800EBdI5f8i688jQsvfB8R8tO6detx7/332r6J83PzriOEcUtfL3aKuA4S/5gbdG3hOtuyHa3T5Mbnc+Pxz913UsiL5qG8vMI6Nje0brDVfqVfz507h2PHjtkIvrZY+fVf/3VzK9Q9uf6fOHECzz/7HEZHhgmgilBa04iGnfvNrbNqQ5tz6Vwok4/pl0FaiU6LHBSN96Om/TA2vv2XqJwbRmj9ToS3HUKgZYutTJy+fBxoP4GRsia03/f7GG49ZCvEakEhc1eWtS76eQDFx/QxfcAU+PftBFB2loOrvR4hCZ1EbN6WjZ2hkTDedx2dR1835ZWcnyUoCNB4K0ZpeakZ7XKJ06a1Wt5cwq+kpNh6kOX+NDoyYoakhOHVq+0YGhrENI1uCVCtoFNQUYOpkQHMjY0YoNAS2AIXjY0N2LFzJ5544gnceeeddm81UtqPHDmC7373uzTqL5mQVa+33AbU08wMmtuUbDIp5Ug4wnwUmVuf5rXcfdddBkSamZ9bAhsqiSsENd/65n/EW2++QWNQYDDrDF8qBRmMUg4qRwEoAZ3i4kIbJRIg3LRxM7bzOxrB0wiSetxy86cRgYH+fly8eBGH3z1sAGqU5TMzo5FCpT9j6dO8G42caRNkjQoKCO5knGsdIXk/SGl87rln8eaR44j1XsNvVczi/roiVDS2ovCeX0Poka/cetUx1o9679XDzMriBascMzzlrw/y0VopM3gdiR/9W6QuH2McaUQe+23kffL3NaTjPfHLIwH5n/zkJ3jppRfRea2Tv+dRxHrZ/tgXsfuzv4MIDYGbGXyaRK3250agBKA0AuUAlPYbWtdSjz/46oNoqK3AXz35OmbnE7jv4Bbcc2AL9u5YxwhoapP/Fjl4JV7mtSXKKecZkwHegX8chlkENv71xXM3omS/+c89v/iMsJzeVVAb1DXaUGxH6mwgWEtlkJBB5Y2QycXQuRvqqFGxpLUnN1rmRtBiAnYGzATkcs8F7nhuwM6tNCnA50a89PnF77v0MA3M+6ZIAn9cPIIDmzYgevfnETnwMIKb93oFsgLpXZ9vFZQvXpZcEb+7nf19vrM77vQmpA1pk899E7PvvY6hvm68VrkHp+r2I1hQgojmktkIW76bb6YRNf7W6FtIC4Ponl3XaJzmlEWhDSZNhnnGs/VwEiwqTWZQKz26rmdymod++nW/hFS/Ono3XN2yEHMeXP7K+0XLR6BO/9gfgRKA+jLuWHDh++gCKK1u5Yg1w7pTucZmnP6dGujBzMgQYtNjSMzOMp8xm6OseXm2Mh1DRqBegIQyVGBT21YYefE6fZZFfG4a8Zkp1T7kUlxYWIAwZa2AkyO+oP+qX/2zny4S124cANK5/5w/+mb3Gdy7i6Tf0m/ShTqaO7B3Xe1So9Q6z5OepO0gm0IdsjPTMxgdHsE47RDp5X379xFoldvok+aYKnTTtojxt9pAflEJ6rfuMZfO2s3bkIwnLd6P6ZdHJlusyAOIzo6hvP88aq8dRmP72yieG2P9s+Ypl2cLym3fwMG2u21ja20tYQsoiE/1vldvH9fex/RhpMCfC0Dlcif51i0BywZAJpehkYzFMDk8gJFuLSRxDWPXr5rimhnup7COk8cz5g5TWlaGqspKVDCUlJR6oytuQr3mIY2Pjdl+OpMGaDKm7OXCVLNxu62eM0MANdbdgcneTqQI0OQmpdEcAYMdBAT79u3D7j17aDi22LXlJCHZ29uLo0eP4vDhd3Hs2HF+a5yGaBjhwkICtVpUNreacaEl22WQqlc/RSWkhiqhLhAl9wCBQI2AacVBzTHS9/Ly3MiSer4056mLQltzq04eP27fjebTwKGxr3RY7zpDfpRgkIowLqPQc2OSPRWNRlBdVYmG+no0NDaZspBbXz7zrHJXmdkO8EPD6Ovrw/WuLkxMTVIxZRhfyDZh1B4kUmLTsTTmqSQ0d62K8WzduhWPPPIwgeAhA7VSWL8ICQQovzJC9T2Nevk+8uoJ1G8trvCd73wb17p7UZmcxh8Uj+G+DXXI3/8EogceRXCXJs6bumTQ8YOhTPdVJI+/TCP0L4GCQkQe+rLNPQmuy51P98GmwScBanUafOMbf41XXn6ZYCiG8sZ1aD34AFr234+6rXsN0GvE1Si3eHhU54PmQA1cc3OgfADVRwClTWBbNzTin/z9z2LX1hb8+PnjOHa6A2PjM3jo7u348q/diYpybTHAyBiX9JCiXo30nKpJq2G5tDgjZ7G4vBOrS48WznnMubziee6zduBR3zFUw8A2IkDlXAbZXgiszA3Qrmteluu1tv09LGRc0JwuO2r+ls4FwPQ75Z2rM8O95+JzBpuBN31L98nfFeOD2N95FE3rNiLyxX+E0LYDCMjN8hcmZVLk598K1516lOm+hDR5N/Hyd3G+qwdvzufjRKAKXeEKc8tUu9dcLjfPi4Hnbq4Xr+vIazqagap7FnQesk4IW6lR57omA9Z7xoCVzglQ3Nww7xvyJtB1xSuwpqPd974jt0jK8Ig23OQ1R546Udb8LL9PpLTbCNTk+OIcqGuLLnx3fOkPmJb8BQBlrPU+p+F9p5xy8rnBvAeY+PHudpunNNnfjSnq3+mxEYKpKdvGQHsiZcTryYTJD5W6AInxCNu8RWuZv3G0UmeqP+uYoq5Xm9J+TOZ2x7t6y3/HNVcdAyz/oC3oIDc76WVf/isUUtZKp4mv9F3XRhVcW1Q6xJdyu1MHor8wxWJHRhZjtA+kR3t7ejBOG6GgIN/AXcYbzVLHrlY9LSktMd6XfNU7uqfOyTy5+PK6Np4vrl+Hu3/vP0PTrn3WcSJGsGJWfj7sPPFRJq98Hf/wlDJH85hCyXnbu0l7nxWM9yEUn0Umkmd7ZE01bLc9uRL5ZXyecslGnm6sJLLqx3X3MX2oKPDncuG7gRz7S3i6HitgZnwMEwN9iM1OY3qEhtyl0xTw1zA/OYrk/AzSNN4lyK0XjAJNQYJRwXojTGG7VXY0V0HgSYCmgoCmunUryuqaaSzOYqK/C/3nT2J6oAe2czjj0/tu3lINDh06hO3btxuwEeCQEBYZqJmYxKXLl1xvf2enE7psddGCEpQ2rUPlhs2oadthq8HNjQ9hoo+AkIAtpjzMzVpvni2iwW8q3hKCJn2noaHB3BUl/GXUCQxqBE3GcX//gAEXW0K1vsXyOTs+aq6PWs2wqjiC4rwQ5ghwYgmCKKZHPalSYAKeZsTR0BMIUfxRz6VPqx0qT+pB13O6Hw5TgVE55muPX2ZbO1vLSByeJUCNq9cemKfBLSUnV8EHHrif4QFs2rjRlN3tkHr7NXJ3vZt57OvH8PCwjXypfqU8TWkWFnk9lyGcPHUKr736CsanZ9AcTuL3C0dwX2sjiu/9AvIOPooADVFmzIv9dshnT18kr0zaayrT24HUW08jdfEostr/Z8/9yPvc30Ogptkx8wKtLc5flLSUu0Zcv/Ptb9ny5+KpDfvuxf4v/SEq122y0QnxtvXgr5AUMxLiMQxea8cI29r0iBaRcABKq2W2snz/yz/5NB44tA2dPcN4/vUz+P7T72LrxkZ8+TOHCKyaUVNTtlTp2HdyPuYrKtNOduKCfi685xkf3mX/r64688z7uxDH4hOLf0U6c8ad/71cX29V0YL5lltfS869o8i/vnD0/vjPLL+vGzTC/JD1wRTLIM3Gk47Fkem4Ajz9PYQLahD98j9GePvBXwBAeXm5FfER7T6f6b6C1NtPI335KOIEcYfnwng+WYn+RNAWq5ARqdEEyQube2YjDDQ+zQDlNS9bOvflrqrWl70UviZ3+If/fXnsAJTkjckknVPOCCDZUvc2suWNanm/tajAwjUat0WU4bVb99jRdIVlV/l+/2lxBGrCVuE79aO/tkUk5AarESi58PkAaqHKP0pkuiFoIDE+M4H2t1/ExRd/jOmhPttM3eqGMsSAs+qPdalmpBYl3VrAvJeVl6GIctk6L73RRz8sUA5/uKriOduhrhk/6pr3uL2r+MkzAkACT4pb3hLSV1pASoBIuljXlf7FTo70wqixSDrM6Q2nRxW3VvnTdgxqh5KXWlHv6JEjOHf2nOk/5UGbsStRNqeTdavFcdQZ4HRiBBUV5TYPuJx5VzYvnTmD2WwYh37rH2DdgfuMlwPUnUrXx/RLJOMtR7a4DoOWfw9RnmmOlDYfTtOuk7eq29vMGy01ynlZ9FFszx/T33paAFC58tUn37bx+7BSNNomBnttNCo+P2+9YXK5m+rvxiSBT2yaoCEx71bwo9C0DfckjSnotRqXlK6WNC6sqEYVDcjS+mbbUFT70bAJ2Qf1jTjjGeu+ir5zxxCfHJcnkqXPVwJy75PglRC3XiwJV4KfyckpG7WRy4+Et14qrqxBZUsb6rftRVlDi72vbFme+F4qNmc9fWNdVwiouhGjctayp7rnVgpy3+bfhe87Ui8bwSKvy7WmrGEd1u2/3wzb7pNvs5z6CchmUVOYQVVREFFmQuI7ntEGrBEeGdIBJGnEUZtYfP4kZV+Riczdxr6VZRxZlEQVMihNv3JTAAD/9ElEQVQIubkQxE+YSwcxGQtgYhZI8DmNcCmqutpa3H//fbj33ntx8ODBFUftViIpvI6OdvM7f/bZ53h+zdJkvZRMqy03SyVuy1+LVF78nsoniRAawhn8VukU7qmMWLkUHHgMoQe+iEBlnVABX8gtR5GX2SXXV7q2ArGeM1NjSJ14FaljLyJz5TgCxaWIfuJ3ENrzAIJNG814/Jug7u5uK8OfPvUTnD1/kbxYjbZDD2PvF38PJdW15A/XU245XSGbMmjlpjN8vRMjPZ2YGuxB3wUCqDMegNrQiP/sDz+Jxx7cbe3t1bfP49996xVzX9u+uQmffGg39u9uZdT6p6J3vdM2KrWcrLHzOg/u6Rxyl5ddvXn92OgVyQdU/hP+G0toQcjkPnVjnO8XrRgzL1qb40nmehcSP/wueSpGAP4IwtpRf9dd3ty51dLm53Bt6RcY0Ny/JPk2deJloOM9pCjTYnfcjaHKRvQHCjGnuWRzCcQo3+bJL5r3OD8f55Hy1+tgcSNxLriRNTf6phFvO2dw13gkn9jIHvPr59knXrHjQpW4g1FujvSe5IviVOfXga/8XTRs30cZLyDmRiA+CPIBlLbXkAvfSbnwtV9Afkm5B6D+CFEBqJu4xH7oiYWqVSGnh/rRd/oIOo+8hr6zx2xp8craOvNWEFBR8fplLK8IdWipbZcQyDQ2NpoXiECNOh19MiDEYG/xXXtfR7vryF3zfixjYf99BZ9up57998Qz0tHaH0/zZu+44w7roJTOUR40qvTOO+/g7bfeMvmp9zTPWvpdHZbif3mmyEtEW54UGIgrpm4rMSAlXfTS88/jcmc3Nt77ODYcfAC1W3Yjj88sWe30Y/pgaRlrLOoU3fD48AZmW7yaw2Yf08f0oaXFOVCrkjiaSjqZtJXB4jMzmCPYmJkYI+iYpJKfMWNPPWVS0NYzqqA3+aoUq4xu7Ruj0Zr84jIUlJahsLQcBTR41bs2OTyI6dFhG8kSsInPTtJo7MOE5n8M9WKe39JS6+pltQUhGKfilSLQiFdSq7gxnZH8IpTU1KNiXRvKacAXV9cjUlhiPaZMlDLjEkWSEpAxmuT3tArh3Pio+ZrPjg5ifpLf4zUpZPMnZ2bUI6a5BXJbKaqoQkltA8ob1/N7TSgoryaQvI5rR18xt4v0/BzKC7KoLAygMJIF7QuvpzhowCtB3BEn+EkG8hhnHgqoKCVopEwyaQr7TBLhrHrc0gRIGQIooJZ2XGTRUd7KV3mYTxFAEUTNJkNIZphGlkteXsRGiKRUd+3caYtX7Nu3/5ZAKkFFpblWP/7Jj/Huu4cxNTmJuVnWBes2xfpkxAS0mjcWMsWtutBCAFJmW7dux/bde7B1XRNas1Mo7zsP0DAMzE8jUN2I4IZdCG3ch9C6rQjWtdiy5Jq8//NQZnQIme7LSBMwpS4dQ6av3cpOm/aF9z6I8Nb9CFQQsPkg72+AtDLjCy+8gMPvvIWBoRFUrduIDXc+hO2P/zoKqezVm7pUsSwltRe5lQ33XjcANdnXRQB1ypYx9wHUP/qDJ/D4I3v4cBCnT7Xj60++gSudQ2ZAV1UUobK80OKiaWY8IfAbZZALaD75Qzxigb8VonbUNd5n/fr3IxHt1eK58PB9uZSF9JtMbUfvup5Rb6/SwxuunVnWvPw5hnXn+rFw6t/3j+7gjv4PUs7vhWj42507g/DGMs3lscV77ox/daII1BkzPoHkKfLUxfPIXu9BIFJoIDy0eT+Cm/Yg2NiKoDoCJEt+HqKcygz3uQnUl44jffUEMoM0FFlUoe3bENy8BVjXinRhsXMt1EiZjhpl8s8FgBS8a+buyPTr6O7nBvecgJWTy5STBFaaW+bmjLl5ZFroI6Y5Yxr5Js/FY0kaq5pHpvljlEGU6zPzMUxOz9MA1nwy52lQs3GbrSbZsGOfuQb68viDIANn/GZsRgDqPZz84V9huP08dUkpdn7qK9j3G3/nI72IhDqkQmx//edOM29/gV7mUXpwy9Zt2LRlq4GEKPlO8t4HL6YD2cZUt7rf1roBZdSr/ujTLcmLw/5aG9DJynQr4LT890qk9xXkDq6lx59/7jkMDg7gK1/5qrnla6RKeVE+hoaGzDX+lZdfMfd16S9dHxl1838131eeKJu3sK14JPDV1NSI0pJiPP/sszh89Cjbbj6a9hzCns/+NipaWsk/zAOTmtUoLk8s3Z45YNet58CXC6RViu9j+kVoFYb7mD6mjwAZgLql/PP5nEed+j2MMuySNKo1R8Pv1TQ3GI1SCGxIWXsvSjD67nu+H70BKhosEQpDzR0SIJqdGsf02DBmx8Zs8rzel7LUKJfAU2x6wjb4TWjPKioWjXTpOxLM8tEXcIrKfaGo2Ea5SmsbUUhQE6UxImVvLoZMK19yCsET6qb4qbyUL8Wrb8X53cTctIFC5cv2xFF2LC8Egkx3XkkJAWCFzeMSKFSexq63o+v4Gxin0ZuanUJRJIMyAqiyfCCPRpIMHH1aFGNSBKDkJ6x5WQXyIec99dLZ5n9aRp5lqflTE/OwEagaAijZppms0i78Ib93p0gztMLmkkFMJ1iWBFSKX+BGQKeyotIW+NhMA62pudEW+dCqierR1H31/MmFQorrNA3/906/h96eXprdWYTyChEh2JHLmcohrg2WY7PMrxvl0sTeHTt2Ytu27bT9NtBwL0ckzboZuo70haNIXzuLzMA1+QUyE6zrIsZVQvCkOEsqGKoQKCy1Xv6A9srid4xMwbEc9B7rJTszgez0KMM4MhPDyI4O8Nq4lVWwfgPCG/citOMuBFuoWMkLXjGTPAb+JdPPfvYzW3mvs/2q7RHUtOcurD9wP9Yx5BWXmLuoSAb/So1QRkFa9dLfQwDVRZ66hr5zJ6xXOkOjVgDqH/6hB6AIXjqv9OLpl0/i6MkOXCWIktuXsIwte6326LUVcwVlWzRQJDAU0eaVcofxf7sg15qI7kU8gKQ2y6O1ZTKheE4Lyehc1/WMO1cb0eImvObHuXDUAjHu98I1Pp97zYLFpTi8+NgwLG7vt380g53HhWFqkRUl/+i4vFwXfnr3Fy7wKBRDXstOTBKQ9yDTQZDT10temyZgKiafViNQVsNjJUAZo6Pxrng2kocAZQKFmsVoZU5Zk03EyLuzyJBnjVcpw7Lk3Yx4d3aYn40hWF2D4PpWhDcRQNXVsx1oHiTzpJFdkZ+vmx1Ffj51yD3Xn2VHASsbsdIoFYNGpmx/MAtusQ5bvMOC3LLZBvnvzMXreOGNszRkp+wTGoHXXjsHv/onqN92B9PsANStFcrPTwIFkuM2AnVRAOovMXz1PAqKyxyA+sofmwuf2ozoA0rGB0JWbsyb3L67jr2JE9//c4z1dVvn4v79B8xtXW1MlFu+qkvpjAh1h1zYmpubUVhQYPr4w0SmZxkEoDTPScuO93R347d+53fMO8JsBAalW88JZP3wBz/AmdNnoBEnyQRldHx8wjoD7rnnHmzbvo3Xw/aOgla5ra6qwpUrl/Dee6dwhnpMK2u2HrgPNa0EoJ7Hi22wm+cWW4lE801WyQFGxao5l9Jx/sIyH9MvQDni6XZIr31c9B/TR4FuMgfq5uS3CQk5KXD9E0mom1++uYnQCNFEQLslACXgJP96Gl80UuxdvWOBgMJO+IeXBZwmB/sxOzFuo00yAv1n5abkVg+aRsKfTMv7Gr2KFBSioIzCkYZ5lOcabRIoE2AzgKTeWr6vOSUaRZOyEtCz+PltKwTlh6hAgtzlzyXLNWavZ0rn3j17T0HKir+1T83M8AAGL5y25XW1WWEkmEZpQciAT1HUlZZeVzRTcdpWxAYFkSzywrSB7R7vWPQBCnGBrADmWZTzyQAK+EBVodnKlhrJ/TD/yADNp5FbEA0hQUA2TputZwoYmfPAGiMycMs8S1FrDyzt4t7a1or6ujpzg9C8LrlIyLXi2rUOxk1gRmCVoUFYWN2IinWbLZ9zY0M2EhKfHKXyCuLAgQP43d/9Pezes9vmRK1Io/22Il66/TTS3Zcc8JmlUapRtjCNzsJyBIsrGMps4Qf17ltpC+gKjJMPsnM0QicGaYSO2Xs2f4iKMNjQapvrhvY8iNCGHd4HXfmKlP1fNsm1Sps2P/3UUwaiZsjLZVTe2x79Apr33W3z/jSCaW6u3jsrkYCKjMHxwT5bhW+0u8MBqDMEUDYC1eQA1MMEUDQuhvrHcOS9Drz69jkcPtmONAiCNLpLkJrVClsqR/K7GWAMahPmd86j8bj42M5lkOgZB7psZS49y0viTytTe1/netE76tRu6Xl3XSBHbkYa1conk7vRrpygawujXhFEGfJ5HjVQR2AlMKf27QEru2ZHdTo40Bf1gKAPrPzNfv1gbos6p5GkXmj/vq7z4B39wPcZt52nEsj2diN95TKyfdfJxyMIzM/zujazZVxFBP9l9eRZgqm8AgNSWXUyqBBYZgHJGQH/WQKy8X6bl2flyLQKgAXrGhDcQP7dsg2BhiZLl9qq66zxZNIy0lXH04ucfeOZEuedGq3wrJ3wj3/hht86YQgzUKbPTsZsjt1ffPc1DI1OWv1IflYLQH2FAGr7Bw+gfJCxMAL1o5UB1EdxFT7pK62KN3z1HAHU67j65vMm92qbWrBjx3Zb1Ehtcjkw0m+5sWtBIm1roP0Y9Xv5c3/TpPYkEiDXCNMPvv8DdLS34/Nf+LytHCuXQx8MyTVfixY9+8wzOHb0GMbGRtm2w7bB7+jomK1kumfPHmzeusVG2/z3qioqDECFqQf7+vvw/HPP49KFi9ZRVVRVh9q2rShrXG8eKepkjRYUMRTbSqghgTSCKU0nCOUXmgzw5eTH9DF9TB/TSnQbLnyOfHnibzK3oHB9dW+CUoLH/cwlmiQrXSbpqgwyF1mGcSSTccRpZAssxWdnPDc6r2dIz/MZ67WikamJpJrYrMUhNB9JCzGodylIJS/BbUaHopYCojEQn5/DzCQF8dQkYox7YSRLH7cHF5PvfvG3dyKj0ZEMBSkppYWGG5VWvka6CB5nRwbQeewNdB5/3dJcWhhFcynBT1EQhXk09JjuJG2kwZkMphNZVBYAxQJXXtxZdajryI/O0BaYJ86QW15xfgB1xUBexBl6yplLs/6Q+HyCSZohMOuaAIZng1QKblRL6bKeNT6merD3VYYMel1flsKwyeoBZyznl1ejcstelLdsslE2babcc+pdzBIQ5TGNWnr9wQcfwm/99m9ScZcrBTnkl5OXOL/eZFROjyIz0kejtAPpwS6kdT5NYERwbEHAWO8ojep1ZZ2CYClQVIZARS1CjZsQatpsrlXmBqhnWKaLBfE3S9oP7MnvfQ9nz57F0PCwjdJWb9hsrk5Nuw5SORPcM83inxuaUQ7JIBXfa/GWsV4CqJ4O9ApAnfZc+FoJoP7gCXzi4d18OICpiVlcuTaAn754HM+9cR7pgkrkbdyL4IFPAfWtyLJN0ZrQZEaEU3GE03GE0gkvEJQKMCho8RbGrw4KjcDKrUv8E+AzIbmVKvC3vcNzPmjxupXBkmxPWhEyYQuhWAeFgIurUEunjm5GoM8lxpF22/vDv7xjj/rPCyP68kN8zyu6x6Cr4nH10MuwFxDLF2jLd2BMror5AmkG3ryjPZNzj0GGp1wYBdrMlZFyRfFFCdr0O4oUItOTCE2MITQ6CvCYpQzJEjCzkBzfskysVRrvhtmI8hEoKCTvEmCVlyNY32ijTMGqGoKufEu/NgzWKz5kcmXll81S4mM5tPCG/V0kTy7w741x6IruujJ15D3lfdiJId7nAwGW4wiB+c9efg9HT3eg/boWk5nXUybbqmmULgFQGg1ckJHvLwlA6ZvyDhCAOnHDCNTfIYByy5gr7R8lCudHMTXQj3M//TauHXuTbb4HjQ312LF7D2pq6mzOr8p1OTjVby3MsGH9OtsI/sNM1inBoMWJvv2tb+Mc5eMnnngCBw4eMG8ILUKhTj61Q41UqTNPbtCnTp5EbD5m4HBCLuU8b9vYho0bN6KhodHyr/eKi4ts6456lpsA1XunTuEUw/lz56yDUK5/4iGlQQziWoHKvhCF5ZWoWLcJtZt2omHHHTZa5ZhI4YPh54/pY/qYPtp02wBqCeW+KTnj/jhaIndu/gl7g7cXntAFGRRUDDZCRMEo0GPGZu6DnjC2FaXsnILRztUDLYPEE5RGfMk7lf4RkLAFEVLO5TAZi9vIV2Ju1o4a+RKo8t397LP2LQKlMA0sCmIBNfV2atKyRhM0t0tATmmeo2F17oUf48wzT9reFIUFETSV0IYtC6GmlMYbDbIEo+6b0ihUFvUlzsXPJdEZRQZ6eKJRqmnaZrFkwEBWA+OhfecBIff8QuZ4PhsPYHQugL6JFGYDhajasAk1NHIq1282F8ihy2dsqfjp4QEz7FW+Lg6BTBqKBIGldY1oueNeUyi2yEXIuV1qSd3uk29hbmwQJTRUtm7bhoceesg28NUo1nLS8rEa1RJY0AqK2hxZwNBIRrp65+M0xmR4av4ay84MfAOmHqkuaZixcG3UKWhgioVQwCDL/ENCAgvXrnXi3cOHqbhP4vKlixiTkR0Mo2pdK1r2HMLmhz9ro08aATVitfk1txJp5FYAary/B6O9XQag+s6d9OZAxWwVPgeg9tjz8zMx9PSN4SfPH8WPXzqNZEEF8jbdARz6PNCwycrc8bMAMuubx6B3dNfT3jl5kAaIggwRW95YzEiuy33PuFBH/tZ1a6P2rjs33sqkEGS9+sBLoEu/bfTRABsBB88NeDGvzn3MAbII341kUwgz2NK23nPa68Zchf2jBb5jnSBMHxuPjTqxvZrrn2SCfpMPbWRagJvtWS1NabVnaPibu2JYcytVL/on9uN7bK9yRxSAU9o1AhXkN8Msr0gggyifydP7Ch7Y8sFYlIax5uVECvKRV1SI/JJiRHmMFBbwfsSNptl7bnTNAJvS4Y28aXTNRqz4DaWZhc3gk8c9dsm77jOU/fSf9+55h4WjThau+c94R30zncH4+KyNZn79+6/bowd3t+Fq5wDOXOw2F766Tdt/iQDKW0TCANQpNweKAErzaX0A9ZGaA6Vi8upUukpLsh//zr9Dj1x0eW/btq04cOAg8qhjbEQ4h9TO9I5GYrXfolz35MKn9rocZH2YSCBJi0j89de/juPHjuP+Bx+wubkb1q83IJRi21JHiOTAyMiIrWL6wnPP26iV5vNqfp7cT7XdiLbo2Lljh+0JpZX51OY0ktViZVHO78wwjmH0dPeiq6vTgrYF0f6Tcm1X+1f5Oe8YdcLmoaC0EtUbthJE7ce6Ox9AUWXlR3JE82P6mD6mD55+MQC1EqlL3e9CXQP5Kt4pk4WDkQEgBpot3sXcu6Kc71BpuHj41/579/xHcl7z4zWXGZLtHUOBqv2ukjRM3ZLsmn+kES8ZifaYM8hM4GqZX7eUbyTPHc3tx/uIgMl7P/sejj75l7YJcTQcQCXxRQMBVHNFFEV5Qdkm6JkKYDKWtdGpCuICfUYx6ChooOWVZwicBKLGiTOKIsC6Mgeg9H4uKStBvjk8G7B4R/lSoLAM6/ffZ0u5Nu46aIbmaNcVW+Vp1vYUmWRa5+y6ysQpkAqU1DahbstuRGmYDHd3Yn5acx4yGLx8Gr1njmBmsA95waztk/XIo4/gd3/vPzG/e5FWSdKS552d1yx0d/fY9caGBtsIeeeuXfb7F6Hh8XEMDwxidHTEFr2QEqyqrkJtbZ0tN696+kVIRoji7unpRV9fL3khbUp9EaT7QT77aQPJIyOj5rZ39txZDPb3I85yCLI8y2obseHgfVi/7x7Ubtxue9aIv8zIERt631yJbBU+Aag+Aii58PlzoHwXPg9APf6QA1Dx+TgGhibx42eP4gcvnEQirwzRjQRQd36WzLdRKI/M5b7r/nhf58FjcSNrH7xo15RP77hIue+5cz3lnvd/iQS2GFhGIQKgkAeEDAxpZMqAlNoZA69lbA6l9m1y1wRQ/GCuht5117Higv1m/Sz+VmeL4hV447l+sz6DiiM2i5Tm4s2M2Sh1SUkBKsuLjF+0YMLw6BSmpudNhGmUUCuGGszSqJKApCaf6yiZQBnnRr+9ESsCDjeXTNccmJJrrTuXmy2vCygJrDHwMuWIntV1/72cYHG7uWrut4tP84DMVVGBgEJHA4DMQ+6cMRc02i3guHgt7L3jgtLBI+P339M3dZ5gXQwMT+LNI5fx3vku9A9NYM/2dfj0o/vw8ltn8eRPD5ux27h154cIQP2xdWh9JACUV0TiIQFRzbvtv3AC7/3oG5jouYbymlrbz8/mPrE+NDdtsV1JRglAwRYEqqqqMLknAOI6MbyHPoQk9zxtgPv1v/orvPvuu7hj3z6bA7Vz506bjyvgJPlj7YxBo1Df++53rSMuXyNUvOZkZ8i2GLnrrrtQy6M6RFU+UerjJuoazfEtKMizZ+XyNzI8gv6BfnMNFLDSRvRalEKb+k9RR7OB26i5eCyaX4ymnQdw4Gt/gurWLeQnxm0F/yEu2I/pY/qYfun0/gOojyj5RqMF+++OvjLSHftjv2lULWip3HMN1mglPeD8y0/j+I/+GuOaQxGfR1EUqC0NYUNV2OZEUVLbPKXJGNBSkl0AUI6cOSqMlEwTZBFAdU8ChYxjU4WbL5XOWIqM9B7tJPtuD59rHwNm52Pmdrf53ids0YLaTTuQV1xMpcTn+HnZgFp2XgtlaP8rucq51RFLEcmP2n25OA51dtjiHgJZYz0dGL5yDqOdlxGfGLXe3rvvuRt/+Ad/aO58k1REfb39OE+l9/Zbb+Jq+xUDEnKvKC0rx6//+q9b0Ip96i1cK6l8tcjF9My07Ul19vQZXLx4EZ0ELHLNkFJua2vFrt27zTdeS9zKmHB1enukb3V3X8eRI0ds7yZNYtZKZDJkDUAxThuJZHkJgGuFsrm5WUxPT9PoTNropBYECecXoKSmAdUbtqBlz52o37wTpdU1LDNN8Naon75lB8bpjstJxpWMwbFeB6Dkxtd3PhdAORe+xx/abc8nYgkMEQT86Jkj+P5zxxGPVhBA7QUOEUDV5wCoHE775ZBjTvfVnMwuZNwd9Xeh3dkld33x6BNbhx5TXXhXLC4Zj2JwjW4xaKTIgSiNfhG4jfch9uaTCPecRVVNFXZuW4e77miz1S8HRybx+jsXcPZyn+1XEqmsR4FWiwxHbJTUABrbgOpDmxinBaoE0lSeDAYf1Wj4/QDBmka2dF0Gra7L4PVH9HR0MkPP8sAgoKkTe97e1TPee7yj9r0AyDzQ5s8H80GXgTi7xuCBOQVza9RomDcy5r+v0a08HeX+bPe0l5AbFRufnEVn9wjePn6ZRm0aD9693fYb27axEd/84Zv4t9982Xr9m7ft+qUCKNWDFrEZuJgDoEoIoD75EQJQjrmNZ4KUFVqQaeDSKVw//iauvPUiQokYNu3YieaWFtRUuw4h8U0Ot9tvXa+vr7MgGSiZlKuLPmyk9qo0a/nyb33rW7bFg4CT5tFqk3y56EnO+6Q8XblyBd/85jfR3t6OSIgymPwl+Ts9NYNSAq47Dx2yctLIlvIuMSA3PrkzahRKcYj0XQXJcekj6Q2Nbj311NPo7em2tuXLI23Pon36Dv32/wkNOw5Ae6AZX7PMVWtGt9FJ/DF9TB/T30667UUk/jaTJz/NoPEPvtLyC8l/xIwE/lheeHIH0Dvdp4/i0uvPouu9o5jo66KxEkRNSQjrK0OoKnKGTd90EBMEUE2lWZTnywjzSWcuZhnpAlkXRgLID2exrTrLo7OxFp+XKUb7OMXvEpR1jruFDEprarHj8S9h3f77bD8mGfUyAhdJBpv9tTRbfF4hCFBpRE57fs2Mj2KO4EgbWM4M96P75Ju2SIYUYmVVFdavW08FFuU3520vrunpGTN0bDQhlTZgIcCo1f/279+Pr33ta9i2bZt9Zy2k1QEFmLSsrZSudp/XSJeS6kopYN8qLik2AHXffffiE5/4hPXK3g5JeavH860338TzLzxv7h4hLb7AvGgvHfVaahTC5xP3bS8FVM6aiJxfXI7S+hZUbdiM4upaFJRSiReV2pL3VY0tvF9CPbwUQN2M3AhUnMDpugGocS1jft658K0EoJLxJIbHpvHjZw7jyWePYS5SjkjbXgQOfQ4BG4GSC98qH/0QkM/XfkoNnHh/l5N7dvFJkd+SFt9w72OsD8kX/gIF3SfQ1NKAR+7fhS9/6iCKiwvQeX0If/W91/HyOxeRDuchuPlOhO7/GgJltSw3NkAvFiOWoRmqrEcbUSNgstE1Ah6NlJmLogE3ASl/1MyNkmnUhpWKsEKGgJvv+fPQgrwWSLGO2Ebl0pomv6X5bY2KO7ditiMZ0mbICYh5gMsPSpruWaMWOFu87to3S0RITBkxYMZ7/Lkwwq9zMrdCPJFCUWEeAeZG3LN/Ew7s3YjqmjLEZ2O2kMRfPfmGjRbcAKDYDj4oI97iZjn6i0i85y0ikZcDoD4qi0i44g5QZkQQn5vDpZd/jKtvvoCBjiuoqSzHPffeZ/KLYpP1oTJ17+WSwHBzc5MBKIGDFR/6kJDPVwIuPT09+OlPf2qgSKvpCUC1tbXZBrvWPrznBX40qv+Tn/wEFymX52ZnUVRehYKycgz1XLcl3ptb1tk+Ua2trQai9L7e1Qa/69etM7dGPz7xpToL5EKouVWaI3Xu3FnyepzPVVBHq+Mwi5HhQUT4ne2Pfh7Ne+5CRXObueir/fpC4MNb0h/Tx/Qx/bIo9IV//N/9KWULBcyvcGBBKDjDyxkaIvd3Kfl3JJDtjIfc4E7c3lLaVHiivxtTQ33QRHG59Wgj3IJowHqLZ6jntdR4cRTIC8ul0KIkWUQWQsGsbZarZ7XqXkFE11yPtP+4PpnkM1PxgC13rmc1N6SAhkXT7kOoWr/Z5mlJyS4aN4ogyHhckJK2iPxv8znlUSMqKhkttiEDRsu+qvddc8SSVPyzBEyj42MYHBgg4BjCOMGOFF1GvfjFZSiqbTZ3qPnJcYyPM0xM2hfy8vNQWVlpPYIrkZTc5cuX8cwzz1ovofZTeu+90+jvH8Ds9LS5cmg+lMo1lUzZKJFcQ7Ri09DQoLnUKf2NjQ0ub6uQQNnx48dt5by3334bY6NjtFWpcAuLULFhC6o370FxXROKqutRyFBc24ASglKVbd3mXajbuseWctZRC0bYEvplFQagyqrrUFrlRp9WMoaMZVYIVl80xAVeFWQ4au7atPiJhmRFRSkO0cBt21Bn8QjcxWIJXLrahwtXB5AKEQhU1iHQtMUtvc24Pgq00LnLMnAHd2LXF665IBjgyLuRQ9ZGAyHyCGOQgRkjsG8/ichkPw2mUmxqbcDe7S0IFeZjfmbeXNU6ukfUC4JAdQvQtg/Z4kobkdIy9JoLGKCRpSXLbfVItgULeYXI5hUjk1eEdH4J0gWlDGVIFZQjXVSJdHEVMiVVyJbWAGWsj4oGZCsbkalqRrpqHZI165GobkWitg3x+s0MWxFv3I5k8w4kWnYjtf4OZFr3AxsPIrCZYdMBBDbqN9PH69nWfUDrHcCGOxDmtYJN+5C38Q4bfYzy+VBdm4Ex7dWn/dzKSwvQur4BTQ1VqK0uQ3lZEUFkIQoL2LbJ8zOzcUyzPIoKovi1R+6w0SfbT4wyS6t5njzbybK6bqMgpdW1aNx5AMU19Sxvb4RWxf5BBAo9yS/JVu3Tp6XM58aGbdS/ZvMONDAdkidqMyu+/2EJHn+KtFJsam4WPe8dxuDlMzYaJbkoUFBYVGgyyH9j4T2WQYR51qIJAghFfC43zg8jOVfUMK5du2auezoKIGmTd3WmCdiId3LBt0bUJNPlEj45MWHgS6vBan6S6lydS+Mjw4hRD+UXFJr7Xj5lrKRC2nO3VXkLmOlbir+/v98W+Tl85LBt2aHRsKamZnMvl9ufnp+emkQilbbOsMKyKpTVN5l7u62O6ZHK2+ry4/Bx+Dj8ygYDUE4k/HLIKVinaOW7r1TYNf3zzn/ptPBJd7JSCvxri0eerfCgXWdQr7P29BjpvIzxvm5ktKR0OEiwlEVhRJPFQ5hNus10CyLa40nKlGFZpIpP6zhozpNUSzJDAMUy0jt6VNdUjFrqfHjOufspTk2wl/G+bv/9NPK3mDuYytq9sfwbuupMUXfHXVFdaK6XlLzN/ZFBz39SXtGiElsuPpyXjwwNTmgSbn4xCrT/VkMLypvbUL5uEyrXbyJ4K0Ryfo6KbgYzVE5y9dPqdBPjEza6pD0/pNjUM9nR0WEK7ujRY3jjjTfw6iuv4eSJE+ikwp2PJ8zFUApNm9JqYYwyfquI39TInwyrOSpZKdvh4RGCtXHMz81TKWup36gpcOupVe6oqDXipO8LqL311pt4/fU3+K3jBIODtBVDNArrUNm6FVWbdqK8ZTOKq2ptg2at0FTduhlN2/eikaFh227UE0TVtm1D9fqNKOf9oopKKt9yFBFEFVdU2ciTGfHL6Fbsruc1suYDKC1zPD0ySBBFAEXjoKK85AYANTefwMUrvTh/tR8pGvmhChq2TVuJ0j86AEpkxeKVzZIiWunasl+Ox3WV14W67Cf/zE8vAKiy8mK0ttRi+6Ymm7s0OTGLU2e7cI0ASoApQIATaNlp4EjugBr5YaO2o7/0u4JbPIOX+S19Rkftx2aB8WSCYWTkBhgi8BIIiwh0EfhHaRwLcFkoJtgqRZKgK1lYgSRBV6q4GqmSaqTLapEpq0e2vMHShKomoJKBx2xlM1DdjACBWF7delugpLKlFRUtbShj+ytp3oiy1u0oJP8lx/qR0N5piRi2kF8evm8nDuxuxe5t61gGjdixuQk7tjShgEbo+MQMZufjKCspwGP378T2rfyON5KVTmVw8lzXzQGUhNEHRKYbWNipZBwzbAcCULOjQw5AbdyBxl0HeK7l1T8gPjc+Ir0vWVQk4k/qgNlp9J45aq7RuqpRfY0sqZNJZezI+6jxG3UIQYGAlhaQ0GIkH1ZSnWmkTJuGa1NcLRxxnDJWI0Ry39u7d6/NZVI+czv3xEuS15LRWrVvfGzMOrWK61pQt3mndVIV1zRganwMM5KPszM2H1ajoNYpSNlpo7bkBZ2r804bxGtFP63M13613Vb6q66utjRoLpXmk83HY+Z5MDM7Z0uay4tAnWRhtoslfPW+8MDHdFtEXlL9yitE8zb5QxcX2+VHisTjjs/tKPvKfjMYc30kM/UrR7cEUEv0xQ31qasyGtzR/fWeJS1512cKHqWIbQ4AjRDbEdzOXZBHib2o5xQWYtR7/vnNaeGbt35sZeI7K302N9yQJB4WPkpyl91fbf6apME71H4B4/00NrKamxBAcV6W4EejUSHEKY/TzFc0mFXnLsJsRDfY2IxOcRJ72SjTRMydl+QJOLlv6R2NOg1MBzCbcAadXIc0B6r10COoXNfGC951xSaj0r26JNws72EqQG3o6Bv0WqmvqLKW4KUJJbUN5lJRXFVnYKZm43YbhanduJPG3Ea7rrlVNjeMdS+3C62u1NFxzdwopFBPnjppoz+H3z2M1157Ha+88ipe5/HcufOYmp6GloMuLC9HGY00GYgy2Bp27kdN2w5TbmUNzYyfRqrmvTDJ4i0t7KCNGrUpsPYOEZ/JrVEjW1LIWtWps7MT777zDp599jmCp9dx8eIFcznMp3LPKy0jeGJedt6JgsoaCuyojb5pkY2y+gbUUoE3bt5B+3UD09WAkqpqFJVXEjCVMZQzvRX2u7Ck1NKWSz6fWXnfglTechsx90kBKBpaMhxn/BGoZQBKxsLsXMwBqPZ+JEP5BFAagRKAqmL7+oAMy/ebVC4rlc2K5XWzB11LdH/E7zyZn0G64xQiUwMoKyOAWldH4NBM4yiCqUkCKAIDjUAJ+AQIUILrdyOQX0zA5NyKbkUOPvmk88Xgz2+y4AEvBbWHhcC6WRpSLrD+tXy8QJz429z7WM8Cy5KZ+m40pFU8w6gviaKqMA9F+VEU5uWhkAZ4cUkJQqkEpjvPY2awB6n5WezcWG/AaM+2FrRtakDrhlps3NiALTzX/CHxzxhBlOaGHdq7ERtbqi31rv0LQN1iBOqXAaCYxpmRAQxecgBK84hqaVR/kABKVeiLTf0xObqgkxaDykl067btPytZDGvXWhxmrLvdjP2Kigo0NjURGAlAKS9+/PquC6WlJaitrUaBNl1eTZD8DZHSJVAkV0+54r3z9js270ijSnLbu//++w3A2Eg7n/MNSGVVv8XfWvBheGgEQwPOq0D72lU0rcf6gw+YrpmlPBwf6MdA93UDWZLxkoPigZmZaVs0QvrmLL/7DmW9ljRXB5moqbEJ+/bvs/lXG1pbrRNuZmbWOvLGxyegfStLqd9qt+yClsfXYjUL9OEs8o8+5bQxI79BUa6IH+TGnKAcT8jLZcHd0/+zAnnv2yPudIEWomZY/jmflkdrcsDOXPvV0Wka/nYJcb95bvyc80/37Dn/I2bvOjmudm62sPWUm2Rwz3iHj+nDScvNdUdSDAymMFTZVuGqSY1A+IzjyP3SA/6Z7uWwjPUGaXKxmxskty+5XUwO9GCs9xomujsw2duJ6aFezI0PUZlMkaHUa+SWFlVwvvV8mxH6X/aTpb2SXFq97+nmL4n87634XWslGW91K+adIMlaTCZAIz2LOBt/MJBBXkguegH+ZtnxkeXx6JpsEi1hnh9h+elZynHtI+XviSUQluD1ecar0Se5tYXyCgl0SmyESANEflW7uroNsm/wbSqTspo6NBE01GqUpa4exZXVBBPr0LB1v/mKN+4+aJNvtRSs5lBJ2GXicRsJa9i1H+sOPmguhSUEJFpxbWpyynol26+04/LFS9ZDqAm9E1SEckHMLyxERX0L1u27Bzuf+DJ2fvpr2PTAp1HVugXRomJl3RSlJvk2bN+HrQ9/Ds1770FpXYvNEYvNz2GKIFYuef/bv/nf8M//n/8P/Df/7L/GP/uv/yn+r//tf4P/8X/8H/Dtb38Lp0+dMtdDzQUJ5heipHkTNtz3adTvOmTgzzEajVUWoZahrlm3ERUEi2GNJqhEJQQZTBiyvKwnVUcTjO7az0viBz9OF80NnLZI5AO1B5PLSrTSxO/rxduu9781pPLyZYNXL64gPdK5+7149uEgk73LSDWpdp/NphEhP5blhbC+NGqhUL0weob3tVKg3Fwd/4kH7JaVg95PUVFrXh//OGHC9qhjigBJj7ryckHkHz8cpSRd4Mbqnc0ibv9g02Rf4382L5IkhZcGS4BfJqod92/h0orkP8ujXpdgYRBbaouDFHWDY1HdlNy2jxrpc25VRS0YQr2idz9k5AMhpU+L67z55pv46dM/taPA0mOPPYZDhw6hsbFxYfEHXdfzGq3Sb3V0dV/vxsULl3D58iUMDvbzOu0C+a/zvi3oEp9HmsY0UjErQnk2qBPszTffwDPPPGPu3z/5yVOU8d/BKy+/bMBIboB5BJ3a+F0ryD766KPYvHmzpVvf1sITWqFT+ic2MY4Y0291kVOlVjUf0/tPXsHaQQ1N+kznZkNFkKI+H712AWd+8g288Wf/Iy698mOMdl+xEWnNF74VudamdpQbHOXW6dI7JC8d7gHytexQs0X9c8oA8qSCWxU1RFuJtqvcvRmC5Kmg9uLkUR2pSqc61DKJmC3gpS1vpkcGMNl3HRPXOzCuLWaG+q2jWnbvQuL8BH5MHypacRGJRQbyznhQxYdsA1f+5huyy0TEOUbS0X5FS+Ao6NmZ0WHbgFW9a1METYk5bVwbN8NXit2+oAeljMiMYjxtgqudwgsrKm0H8ZLqBhvpKCyvIjDIs8fTBAvmk2zGgd63T3u0ePZBkqVdpMbEIDe5oCYq8f/M8AiGLr6Hcy/+EJ2n3kWMqEdznVrKgdL8oK1+JYWRDYQwHYfNa6ovoYHONiOXvVzSdwSixmNA3zQFPZ8tp+1empcx178k8z80E8BV7UUbzzDeoO2yLreW/b/xxwQXO5Gcl1KWccS03mZJWT4tW055mZJnHaonWEu/ut8J1qvb7FiRWnlIIbK+3FK9aUwO9mK8pxOz5IlZguiZsUFb8UiudyIJGG1qmFdUZosuyF1Pc5Dyist4XmY9zTYqo4n5ZhxKtjpjQnUgpSd3GMU91d9toHx2pN8Wv9D+XnIZVbqUQGeEao6XRpXKoR508Zj4rbCyFgVllcaLMkD1hvKhETCNNGlumY0qEaWp/D4o4009olrIY6irg4qiE1MUrHJb6jt7xMqsdYO/jLlbRCKuVfhGJvGjZ4/i+8+eQDxagmjbXgS9faCyWqBADfNXidQ2vTxnx3qRfN4tIrFufSMevX83fuPTh5BfWoCeriH8xXdexYtvX0DGFpG4C8EHfpMNrZ4GmvaM+ZsnpUEdA9p3qohCoJzCojwvjAK2d41eG8j2nnPtlTyUV4i5oR50PfdtDJ1+B8mJYTxy1xb85hfvR9u6WpQUuzkj7uksXnrzLP76ybdwuaMfVZXF+Md/9Ck8/sBO3iMRoMXnE/gPLKevf+/NlVfhY3tcClDfP7K4KfO1ubpGn07+8C9tX7sIZcSuT30VB7/692y/reT7uIiESsUnyQ7JA20uLVkjkpuXXJSlhySTnJGmkrx5GeTGqQ3gY5RPp370V7j02jOYGhtDXW2t7Y1U39Bgq4kqNhtVsflQknkBe6alpdnmDn1Q5X275GSrW4xHc0q1kbgW/5GLtsDJ+vXrsGPHToYd5n4o2S1AI48ABY0UKUwQuAh4xebjBqS0zPjU+Ki55LXd/0lsf+yLqG7dhunhfrz7jf/VZKLskzyWRYRBo0gztlQ5dZJ1xgZtxE6LbWixibbWNttDSnOe5LYnPazyVVCH3veffBInT540ILX5vk/g0G//pyiqrkE6h68+HCX+t4zIPn6nkQ6yVKRnU9SBU5RhfWePo+v4mwYyNPqkeY8td9yNDXc9Yq6Wtvqm935uGzOSfamL0gdC23b0buU+bM94B+9czUve29rORLarOob1rYzZPPzt2UFu3rvbfD5Fe8OODEkvpBXM9pX9wvasziodGbRQleyzDOOS586uz/wmKppbqP8dz6ksfJJs+Zj/Phy0CoASE7lf81MUasMDiMsYnZs15SmSa5bmyWgUwJQJg+bHyM1EE32175AE3DBB1NRALxnGDbua0Dcm9r7Gg0ZrdJJMpmzRAxmrJdU0WmsaaeASRNGALaquQ1GlQg2VZaG9r7ik2LxofmnsJcEsUKHvqWFIERqIYFom+7owdOkMes4cwXDXZczHBKCyBFBZW9JcvRXF+QSLNNIFikTrea+QdvlyACUSgNKCE1qRb4ZtisWLuuIMwZiuBzA4G8C18QABlHZyD5rrnBY12PVrXyWQ2mIrtDlF6zfF2yslr5b0mhkyCqo/CQAZEwJRtr+RXw+8LwCgybdmePDeHMtndnKMRtgc5qgkJwly5vhbPYlKm/bXihQWG2ASgBIPWJL5x4wTgWWS4rWlwj1+0whfgnFqkrz1rlOQCZjJvWeaoF0bCNumwanEQhzmKx/WJqcFtoqXD57ySyssHbY3FvMggKVnCkpKbTEIzWWyUlSvt1eAt1OOt0MGoCh0B6+1G4BS+1sNQA0MTbh9oJ47gVi0FHkb9yBw1xcQEIAijy4k+leETL54ec6O9nir8J1cBqAK0dM9hL/8tgegQgTqmw8RQP3WhwZAqX3IZVfueiXRECrywyjlUfMpZVcrqGNE6bS0Mttqs38rAdQsARTbgQDU4OWzNhdTcu5OAqjwBwigJC+S1H3D1y5Qdl23OYla3bRh217kFTkXZ+XddVTdnHLjFIDS/ND2t1+wJcw7T59AMJ3ABhr5cuOroZFfVFhoQEmu1DZKw1BHMNDS3GS/fd2XW+7++fLj+0W+3s49+kEASkBIbtlaaU/flqvepk0bbWVBuSZq/tHU5KS5aGvOquYoae7R8DBl9tSkueIpX/Je0UbC6kwrqWvARgKoDXc+QrmchwHq13e++W8w0X0VVZTf9fUN9h0DXdqigzJScaiDTXtMafuM3bt2Mh2bDJhKf6dstM+VjUCe0v0f/+N/xJHDh8nuQbTd/Sju/Nrft3mv0kHKrp5/f0vzV4RyGf8m5HGTtSUWNLIELRM9nWg//DL13lGM/R/s/QeUZcl5JgZ+z5t8L196n1m+qsu19w7dQDccYWlAgORwhiAJzlCiRjpH0u7Ont2ds9LR7tldrbTnaDQz4gztUHQASBCE64ZrtLfVprqqy1dlVnr/vH/7fX/cm/mquqtttSPrz/xfxI0bN25E3Ig//i/s2WPW1kvH7CbQGLvmFlz1sc/z+wy7eu99GP9Vfvm02ToKj0hInZLSOTQLxoEZ1/lh0+h4bW4sF9JrBGwE1qTbNNgObAKmmu2EKyAlN+tM1rXAEnWNGsMX8FP77Uy6EVxJDzLpYGXOiyWNIPWJELleKtkSiLu+9n80map3WRraCpxKX9vlFXof6XXPgdJ3U8HReUHaJejMkz/C6uQZVKiQ2iGMUmQJADSdKt7Zg1jGcaJngIW8gNmXn0V+YdoKkHrNdEaHdhYSeCjkiyZoVRQ0jK9FsTppXLRCYSohKMQvIKbCplGHSCzBBmuLHfI6fv1ttr1oLE2FV6MBDGcDGvjdGO82sd1S/mgoNr84Y+udNPqhngntlKZpiuW8G/2oVmvoCDcwkm7aNuSqFN1EUmE2ymfX1LMJ7OhpGrh6LQDl1yCtg5pZD2C5qNEsNkwdBLc1jUAB59Y0AsV8Yn50T+zA6MGbsPsjn0LPxDZWbAegLI/eSf60PepbXa57ZI5td1SI7J9uASp7/KZ5gvHiuqZHZE2Yud4X7xkJOfn1g7ggKPVIhRFLpJDs7LKNGrReSY1sYW0F2aUFM5XfbtTdNejSLiUEVSYFcKWISnFRz3GAZdjC5gPKFnudrlm+4xTSKZZnTVUUcHI3/Qg5G70a+T3Ptr7sMpEAVJX5M3fmJJYnz7qF88cIoAjKXxNAlSqYtYN0n8I3HziECgFUtA1ABTwAdfli+MEm+yL6/l7ZuiSAyiQxPbWIP9YI1KNHUQ+yEmob8w8QgFI3TTIcRG8ygkwsjBTtKtue6my/G+QVSiVbI7qvDaDuIIAavPwAypti9W6QARS2BwJQ6ki4AEBpBOqX3QiU9URfbtJodTyC3OIiXv7eX+HcMz+zGRVSdq762BetN1ydVvomlDbeQ5egjeyhzNHoPPNR7cf04efwwne/jrmTR+ml5dY5DQ5hiCxgIBCg9lPrnjQCNTw8dAGA0rtN3rXZ7VqmuV4+8uW1gYnXYAETjS4JKGlkR3btpifW+tOF+XkbdVLa6Z1R9GeghEye++XIZgh09WJg1wGMXXcb+rZfhUS6C4XlOUw+/wSe/uYfo7Q0h4mt27Frzx7bDl2ASe/0SfGRmw57166s/f195ubnm08CVYqTzqjS2lgp0hPX3Y7rfuGrtkGLZsYoO/1OuH+89Fql6TLU+bYgVBZqbK/Xps+a7vnKT/8eweISv10aa+tF5Cthm2Ezfu1t2HHH/UgNDFJMv7reqznWIcsV6WCUG1XqHnmWneLqEioskwI7BopsBKnK66K9V4MEmi1V0bpZAXFPD7UwlX6VA7Ppl2x1TR3qssufk8/KKa8KumtZrMA7N5EuNYu6TsWvyverjN/yK/8ZhvZdx3Kr5R86301lznvgMuoYV+idUeA/eiNQ7Z9En0mFIRQNExQcw9EffAMzrzyPEgtdb3e3CanrrruWAnzYhsh1Jk82m2PBXsccheOx48cxNztnPf4pAiPNdd63fx8OHDiI3bt3mzDT8L62MlXP044dO2whpxqJChXGl48csfN+dJCpdknbLIjaka5lU6tiDHdgx14KuDtspKVrdAsLGYUihZ5fzi4bXVBe3dQ0vUPzVtWQTz7zMJZPHzPgZO+mcqPtftUjoTgJaQWbBFChOnoTTYRdYtCbJvgk2Dm9Sv+sH9t6WjbNzz1zIclFo1CadqYRq4UCMJRqoYf6j9Y9LRFQndMIVFmHuUZtq9eJG+7AxPW3o3Nw1ICeH65fcS9Jr3q9Rdg9J2aFtgs1QGQpNRI8WtypoWwthJQA1AiReg5lSlFQsPKrXmT5kVDQXN9apWLTM/SsAJb14JL1vdWgakQoHI3ZaJNGntS42nQ8NbReYpQ0A/sUkpqylxOQUuPN8E348L6Fyz+VJitRfFbzmCWkbOQ0njBlLEZQJsCkd2nOfft73kvStBQBzPkzJ7A0dYaCXzuPvYjpl561OdTbtg5vAihGr1ysYHpuFX/3g6fxtw96AErnQAlAjeyklP5HPIWPbADqh3+EpADUBAHUXVfjFz59k41AbQCox957AGVlkaSyaaSyZlYpo9qhM4C+RBhd8TA6okFEJAhei3y9ru22RumL8+dxRgDqhcdRX1vCPbfswi8TQO3YohGoJH3pZXrowwWgnv+bP94AUPs/JQD1NQegLuMI1AYxSaFYFCuTZ/Hkn/xPmD38lJ1912xR4e/oxs4778P2W++1NaGKj3qznZ5DlYoWZYmUKyuHXv647y5XyiSmLbswjVOP/hBTzz/OdvcIlamCk3daD6y85XfXdtyZzgy6u7psC/M40yt5r+lrMclb3hcQ0KhVRyqFFFk73qmT0tpRlS33b+Tkmn/l6IL2R1HWj1lcOrS+Tm2+NoPQVDl1dhby7jBxbQuujRuy3rS8AmWw37Nfp5aozjJ/ulyTf5rBYcsDGD+tndWMk1TfIDSlWufppXRsRKbHpmnaDAXKaMl5zWw5d+gxvPD9v0Ezv44du3ZjO/WIsfExk9naZKWdlCaN3F1wbtZFpLxT/L/73e/iqaeetHWxA9Qtrvvcr6F32x4b9VB++bMsLkVtubdBls1t5Gexc+ePXV/8pHvIyof/vEz1Dvpk186yYfVoozPPd1TcN636tWcceffosBGnjV8F0eZz09Fo89I5+OVHuorN1HAX+mGdcL7N1f5dyLotH7JrlKawumBnTR5/5EGsnD6CWKCMa3aEcfOBBJ54IYsnXgnaDsPbb74TQ/tvtCn3AkF+ZPSdpEsIkORWlrDEeqt6NfvSE7Yxj0ZztQ5UIFpx8KJnI1WKv31jixTLqPQHL3ZKu14hERzijzYAi4ccJ2SGm94166q5Ncm0U2Xc8Ec/ibBMhQ+sVQJ4aC6GxxajdlzM4LZduOnL/8J0OOklkquavmvf00vfFfpg0AaA0pdUURZw8oWLCtLkc4/g6b/491g6ewLa0ekzn/kMPnb/x633S6NGKoDaZUe7npUrZQrOddvdTEJUQ+/pzk6b76z5xn39/XZ6uEhgS0P3GqrXwk1tZeqTBLHmImvnHglnVQZNYdCI1ZnTp3DslVdw9MjLqFP49k1QaF59M8YO3myjLvFMl6eEe8l6h9ReXv1eMvVMZOen7eT4yeceRXZxGnkUkR2JoNpBhZ+AJrVYR3qeYK5FIBoJoDNSRZIAKhpkw8qwtBV5byeBIEHqubUgao0ARjodgGJ9Mz/6Iu1kgosCaKUk1tlRqoRuC3QdyHtmJYBChe+IhdG7dY/ly847P4HusQnqzh6QeANy6eWvXq14ML0CPxIYOktG0+HWZietsS8RpFTYeGlai8331RQ5ASTmvZUjNow6gFDCLT00hsGdB2z7ce1WIxClFyhOroEVqNJ8YL2YbGGoPJIpQKxnkg2gyqb5MOGmHJLp4imz2XDzkzUKZcPrVPKs98gXlPZWV86lkPjhCkSpgbZ1WMb8EHqX/x6Z7zH5I1ALZ09imQBKi00FoHSQbsMAlDcCdY8bgSoVCKBmVwigniKAeh7VmEagrkHwli+4KXx1FpL3PhnvL6n8+N/QANQfEkA97wGogwRQbgrfjAGohwxA1YKR9wxAmY7jVTdHKqOuFqqjJU35oLVOmq6ntU4q5rpr1eQick850iirkl0JxbA+N4WZH/4lVg8/idb6Mj566y586fO3E0C9CyNQfp15F8jCpqzwp/BtAKi4A1A3fPlrBC+bAOpyRcNkjto5KmN63+N//vvoLLyCT9/dj/V8E88cqyMf7ENieBe23XwX+qkAWaeRvgGVNcVDeRNmexiOxk0uqlxK3vmkTXrUE15YWrApS4tnjmHp3HFbM5pfWTDFSsBBHUcCSlqfI9Bk06TJbjaIZ4+E7VBYdc754CoSpZ1uEd6TX3ViipU2k4WMj0hZ5qYzUV56Zl2dXPzWkqc12jV9SW1+jQqr2mQdlG5ubB+qtfqGm1hlOUpAF02kCEA6EUuJ025tK1k7usbIEd4XSNLaXYF+c9caWO3gyviLJMcFJDVqMHvkOZxh+3v0Zw8gzPq5Z99+bN2yBYND2g3SrVVrJ6UlzDx2AMqN3Nn38QqJ7P4hu9rs4plnnsZZ6hqZLXtwzWe+goGd+23ZAD+klcEN4nOWc5s/loey2x3nJG/Orpu+mzOM7H4bWRj88U2jixxl2K9ZfNO5ubu+O6/UzqrTsukO9bZvq7JJ3rxW+0s3ps+1xa5dtvueac+031c+k+XmyowLyy87fMAAt/8O89tSOJr63ySQdgBFcdOmNmr/da/C71AvrCBYmMZoZ5HAqQPjgxHmUws/eGQNjx2LYBd1m5233o2ebVchmspYh71PKtfqkM2trmB1dgrzp46Zvjb9whOsJwHrOOqKtpCOtEyPilGHitE9RkAke4R2rTWP8NqZ6hd3doEmZzo3imXKak3Bc6Zdy92u2/1s3nfh6rsAS+Ug/vpcAt+e0nmEeQxt342bvvIvMEIAJf3JAag31t2u0HtPBqBMeHo13BA4hWWNIKG4tkyA8BgOf/+v0CjmrJfnq7/5m7jjzjvd05cgfWz1MGkq2eWm6elpPPfcs/jRD3+IY0eP2jzqjv5hjB240ebCDuw5uFlZLxMpZ/SrBlwVc/HUUZx87EFMH3oCizMnURpJIr89heXxCJqsIKnZKnrPVtEzxQrdlGAG+hNVJIJsaLyeMS367ktHEI9FMJdz65g6Y7ApfAlWal8BclLRkR8PnfmUqwSQr7p7/R1Aga86vhRAscqGgrU7zsZqgIDl4Od+DYN7Dth8XzUWG4L1EuSEPn/VUFCwaVGkQFJxddl2T8wvzmJ58qQNrRdXllDlPS2OlDD1y5ALxwlyCU/13Gnq5Z57PoOdt99v65yEyDYULT5HmUKDbs7lQjJHL+7u/5KkMBwrRDdNw8qDuO19Bp48YGbgi2S3GV9ZfL+v9653mwTqNDK3SPCkNVDr8+cxd/R5AqinbVrB1i2j+L3faANQ+TLOG4B6Gt/64fOoxDKIE0BtrIG6AqDeEEA9aCNQ7weAstJtRHWWjXqQjXsIvQmCJ7boYabD/Ckpnr+LSXVOLKpTEdGunGuI2nqd/M++juLRp9DKreBjBFC//Pk7sGNiAKmUdpIU6ckPAYAy5cptIqGNF+aPvWRTuw98+pdx45e9KXwEUJczCrYmkmBgiaBm+qUnceKRB3Cgdw7/8ssDaLSieOiFOh47tIrTCwF077wGmdGtjEeHyRgpnMpZgRWNTKkzSetpkt19tm7KwJlkDknpE/ipV+u2O9fq+dNYOXvczn0rra/Y2g+bYmSdQ2UDNH4nkck3yTqGZXJezGv7FmS9Rx1DapPFGwCqDUS5SLhCpjjZo3QS21mEbLsadDfwTv82csSw3NoszRLQOq0Y3aK24Y+9L55gW0QwJPCU7rL1ptqKXABJ4EibRckMxzRVyfRrXwTT5I+XBr1SpPzRqPzkocdw+smf4PiTP7Oe/4PXXIfx8QlbYyX5/1oKZ5TPjo2N2QiU0i7yy6pM5YumHL7w4ot2HuBLzx9CrH8MBz7+8xi66hqkB8csf9Se+C2Vy1/G0Y+n2ZX3nrvcdA+ye/e8BJr7xrVvd+52vRGeZzd3P9xNtw1//Eib/p07f+zaHwV0QMit6zHT+KJ7DXU6yo+7tnVAdu3YB10CW8703mngySuHG3bGQe82N8Zfpp6nGQ6QCSIEoLT+JxzSiKRUA420BtHbFcW2MdbtHQncuDeGUqWFZ18p48HH1/DSVAw7bv0odt5yNwb4beKdadaFmssfhcHvW6Vesjo7jeXzZ7F09qSdtSa5Id1jKBPD7QN17EjXkfRGgwSeVJYEoNQp7UAT9ReaPnByAItgyaoL3+ULXJ/0em+UzYqASorFid/BLzXefbnJz2o1iD8/k8Q3zwlAFTC0Yzdu+dX/HMOawkegz8RYnl6hDx5tTuFTD0CtYqMrxeUlG2FZnT5N5H4EiyePYHxkGLffcSfuu/8+7Nmzxx5+v0gjVM8+8wweeughO79nnfHV4aU3f+V3seP2+xCg8mHKuFeZ3gn5Qagx1IVGYU49+gCe/frvG8Cs9Sdx9qYkFncR/bCsd07VMP5syUafIpUmInwsHmmiN1ph5WugJiHH8NQL0puOooMNx1q5ReCj4IMEUC1kkqygVvFU0fw0bFY6YbASAddM1q2J2tHjti9/mQ14nuHIp06017lMN3zpaxi/7nZr3AQYJFg3groE+UJdi6SzVL6kpJyn8JEiVs6t2z3lrxqTAJW8UDyKlpQF73nJFmWXtkhulAgaS1oDF8aOuz6O3fd+Bj3j26FT3k3AMk+VQnkXv+4Xe714twml16JLh+ue8xvEV9HrvfNdJuWZFKTVOTYC0+ewNHXazouZ3QBQI/i9r34c999ztfkvFcqYmtkEUDUCqJiNQH3+yi58KmfeFL6OqUMYnxj1AJSbwucAlJvCV3vPpvC1lz3XwGpkOk6goil7/WQ15K70eiX09cpj092UkrtWqWOp1EAuEEVlaRp47JuoHX+aAGoZH7tlN75EALV9ot8bgRLp2Q/JFL68N4WPAGru2Is22nOQAEq9tpd9Ch+TItkppf3Yz36A6Wd/gtD6SVy3pYwv3ZfBSF8MK7kAfvZSAw+/UMHZ6TzW18tSlzezQWWPrFGbVN8wtt70ETuaYfiqaxEmqLKpR96H9T+vRunV5uhaU8E1yl8qZFFim1NcXrDOrOL6Msrrq5YfWqDeDqSMWQ5M3isefL8tpCc52W1W2vm9yHJT/to7BY74LQWEtFmDgF80mSQYcqx1dSECI7djqg5U18gRr/kdtE4oyGd0bp42EJICaO8T2etdvqi063JD7pqj8+dcNq9dXHWtbxGztaznnnkIp578KU49+7i1oddefz1GhkfQSYBmwNVTOH0dwI3cxTA2OoL+/n7d2NjmXyx/ApKaEXPm7BkcffkInqOOgWQntt9yj50zliGAUh0VwLB2S8BAAILfVaMf2nhIU8Y1fb+xcU2T9+Vu1wIn5k42d4Zlz7trAykaBdJ35LdzQETf03UG0mLXeq9Gcujo7pm7Fx97RvlM/17aZFoG+h9e5H8Xo3a7UqlyoK/j8k+3XWl0/nzf3t02V+div3zeDjXWezbKQAtl6lD1RhUDPSH0d4UQo5KU6QhhoJf6UDyMZCyI4d4gRvrd/Y6EK59nZ2t4+kgZDz+Xw7GZEHq3XYWt199qa6DSAyOWf95LbFZJheVkcdJ1Pq5OncHMkUNYOPGS7Vq8qy+Cf3FVCXcMVG1EiJLF018Uz7Z0txkODLlr26yKDzgoLbntRqC0GYRclGaXYu+BdvLKtT/Fcr0Wwp+fdgCqmM+zqd6DW3/9X2JYMlXhMA+tvHkhbkzNvELvOwX+aKrVKq4sY/HUy9a7vXD8CAprSyhTYFeI4NXbpcJx333345d/+cu2/qmjQ/Pm3z9SYdLaqe9//3v40z/9E8yfP4/OviFc/wtfNQAVT3favvuXE7UHQ1RE8utYOnsMk0/8FCcf/h5W4mVkd6Qxvy+OwiDRUx3oO0XF9okCEqusWhTaHRHtrNdAMlAlKKJgU1gS5pEgupIRJKghFVjvi2RN40tEqLPF3TQ+VdbNquLZPHfiEkytB1DlO3cSQEk+aTMKTe2zsPjttJPdzts/jonr70D/zn1sBNMmyF2392bIItd4EmBRAJdWNfL4KAXOc7aboICipuihwoDVZUKB1yD4q40kkRuMYrUHqFLnDEhoMx5BegkzLR3zVfS+mEdoMc9nwth558ftrCZNtVRPpAS+EuPHxJexRhuO5Hb7G5DyRnSBV+/Cv+fTa77uTbzjvSIpMZoak11axMrMJBZOv4Lpw8/YFD59j61bR/BffPUTrw+gdhJA3fwFD0BpBOqiTPiHTmqAlGaVswsA1Aju9UagEpkOzJ1fxB8RGDz4KAFU4N0fgfKLmcJVlXLAiYpEjOBJSgTlg+bY68+924vBa5RPK7O8rWTmq00sFuvIVRsoa8QgEkdrZQatxz0AlV3CR2/ZYwBqx5YPKYBqWwPlA6gDn/pl3OwDqOrlA1ASlZpCVspl8eRf/SHmn/4ert7awq37orj1QBzd6RAVQqBQbmGtEMRqPkozjGwpgAq/Qa1WwdJqBdPzZZw4s4pyMI0t192KLTfeaRsUaNqa4rvxWdss+tO/KU9iKcZSkL0RAbObMi1FWfekfG8q0Pyx50QyTKFWkAJNItUNY8l+x1J4zc7vqBEmySD+uHv6vjT5s/HMxgiWubv4KnjPaqTX2vvVPlj8nNLvgIHiKrMdLFzElg5nV6D6/rOUg+cpB6deOWydDNu272BZTtvIkoBRXUCG+eOvuVIcNaVRHNIaKfrRdDGFKWVYAESRlHupWNzYya/JxAgkapRTI5HuO7j4yP8GUFH8vEpoee6Z+lP4TgbpX+7yLy8Kx/kx/xYW7ebHmT6Zzfx6V/5z3qWI4sK+i/QL+45i/jll3vvTx6GpZzTvw4HbC+8rryL89jZSSSBiU0PJ4SCvg7QH+M3lz0yydffyusXwyLq2M5Hkl6b8+GCsyjbo2NwrOL34Mkb6mtg1HsO24QjBUgS9mQj6yBlbG84Q+V01U0fpEpUrLcwuN/B3D+fw4NMlOxOzd2Ibdt31SYzuv8k2FQtRbmrzMZVHrYeeP3MSK+fPYm12yqZ9Lhx/0ZZ+7OqL4XcIoG4ngIqykgv48Ku4rLWckJveT92G71mvBDBTCuE86/h8KYylShArdNPMIWW//GokayTZwNZ0A3sydQwlGjaiJVJcfTL1S6aXJ2u1IP7idALfPEsAxXI3vGsv7viN/8rW9qusmb+Nb6/nPMsVet8p8H/7q5+0Vqkka7ttnZ3TKhfQ09Vpa5IGh4bR1d2NFAGJzm44cODgxk557ydpGp8OR9VOOS+8cAiFXA5dg+O4/pd+C1tvuYeVSHNlXaG7PBRAOKodmOZx+vEfYvrZx7Bw4jDmh1pY3J/G2ngEtSRBUbaJ/pMVjB8qIpLju6MBdMXqSEfqCKm3yISsRqSC1tOSioconEIEPC0DRJSfpkSlY1KoJHjd22Vs1BlLF4UJ/U+u6UBeYEev1kPBduabywewWGCFZQMSTyTsTAE11Ls/+jmkentR54MKz4VJUUFBo94aKeT55QUsniSQfuV5LJ86htzcDOr5HBoBKmKpCKrdVCR6oyhnqEh1UrmnoCungigmWmhQ2EkwNClwQvUWOlab6D5XxdCLBYQXGTEiwwOf+CXs/+Qv2a5KtvudfR/xFXot0rdRb2Z+bdUA1PyJl3H+xacxQ+XBB1C/9xufwMfvucYyvx1A/d0PXyCoTdsIVODWLyAwsouFonwZ68SHhNTaKM1SWpamUPvRH29O4buTAOrntAvfuwygVHkZQHu7p/D8TxGnQpeiFijwpC3Kk1Ie6NkadCMvAJH1Xjq7a0jddbnexFq5wYa+gSxBVI0Nr1GU8npllgDqG6gagFomgHIjUG4Tics8he89BlAaHfcB1E1f+edvH0D5UfbyVOqKKZ5UFAVW1ufY5vz5H6Dwyo/w5fszuO3qFPooA9ks2IwAJVt+680oZTLziYqVpmsXSnU88kIRDz+fx/TMOmK94zj4c79kB49rKl8oouk59mYj9003aeOaptll2ru8a49MJyfrsxOH0M62hu83gMIbBlpoOuWfid1Q/GXyWqZ3z9aoKBA9vwFCHGjzp3G56VsEcd40L42gmGnsgTkPxLj3uvf54EOmH4cL3Hy/tF8YZ8+dpkbsimtLKKws2QYBSmM8kXTTnZgpyhb5M5BEU6RvKWBg6VN4+uBe2sX+6JzvbsSANvx7cbB8F1iw/HcgZQOgOEdn55+ghH0su+Iv6678y48BEMbH1t5SBzAW2BDwCLi1vpsgRUDIZ0XKs3kAxtpw+jFgQ7t0H/95iwdNi5cXN8VHydwIz4uhu7/5vICm4uPCcnHSPfNvcsiesmvFyYCBpXEzHOa88+F5qzdqOLd8CqeXjiBfnUF3pojbr04akMp0RDDcF8UwdQw+TL+eDiRm4Aq1Ql3pGPWKZ14p48nDecysR5Gm7qddEge27UH/zr1m1xTaSrGAudPHsTJ9Dtn5GesQXjj2AhoEeAJQv72H7yaA0lokfbqNz067puvlCGxOZsM4mQvhDHmmEMBKmfpOI4ga09VUvlBfi5JZPFjemwixvKdDDYykWtje2cBVBFLbUnUMxlmfGLCAlOld7lUm4zWFTwDqbzSFr5DHyO59uOOr/7VNG1Udsgi1lckr9MGhwC9+9XdbWsdSXV3EwEAftu/ajW1bt2Lrtq3YsmWrDXdrs4gPAkmYaYj96aeewu///u/jxPHjiMVj6BwYtekQuz/2OQzs2mejLBJ4l4W8cms7MJ07jRe//eeYf+lZFNYXMbszgrlrUsgPUIixsndP1tB3ukKuIlSmsGXj2huvoTPKSmACXeI5YMBJo09xKkua9bteVs8MwLbUdmuRAuWacOdftFlvHIDSOigHoALYTgCVpszRmofz68C5dSd8tOuQlAtNF7nhS7+DruEh1KgAKUkKVwJRjY+2mV+dPmPTw84fEjh8yaYBtQh6NNJUTYcJmoLI90eMqwkKAqatHmNIah8aquAWNWYUnUpNG4nrO1NF1/kawqUGIplOXPu5f2LbDdvWvWxgNzL3Cr0mqbFVWS7mslidmcLMKy9i6sWnrPfVAJSm8AlA3Xu15X2ZAGryAgCVQmz71Qjc9vMAAVSAAEqF5x9VrlvjQ5MKnwBUVQDq/AvY4u3C94ufvgmxNgD1gLYxfxcAlCkXHskqtlGnkDpZ3EYRAk/aYc9T716bTHFRkE42uLVOTWQ1Za9YQ5F2Tf8SqWo6ADWD5uPfNADVJID62K278cufv/1DuY25lPMLNpG4nADKskEfy1zsfWpHVqbOYPbIs5h6+kfoqhzHVz/ThWt3J2AzhvhMe2o1vUZZEKQCtpZv4uT5Br73RB6PvEi5G4xgaPd+XP3ZX0Hvlp1uNoC9l4qip6CrnbA6KvmrfLRLZ3fc5s+AhsAKQQyvDSwwHAvLB080bUqYnuO120hg03TgQNcee0DINt9pY5tyxvhuXG/4oVtN7v6GPd4zzJy67ukdyhgv/jKNzPTS5F97bu2kltAv8d5nUSZTcY2Ycq/6oPfomBCm3to0N/rBj8AHBB7USamd+WQ3UGEmw/PYPCp8XSt8/TIaUv3lz4EgOWuqFp/VOxTmBrggy7f5dc8YgPDYwjPFWfFxozF6RmFsbP6h0RoPRLWP3GyErdEdMxU3utBUOgxE0a9Cd2nZJLvystPlLH89L04eKUw6uH97l4ul2PsuMmlR+XEjdSwj+mYqTzIlrexadvfnP2P+zO7cXNjAemkFs9lJvDJzjDJlEZ+6rQP7tseRiIYx2h/DxFCMuovqnheafgSgvPQpR1eyDfzshTKeOlLCyXNFgrGQdcwO7b0eE9feSj3wIELxJObPEECx7cwvzpl+M3f0kANQ/VF8bU8Bt/W7KXw240evIVeozyxXgji+HsbjCxEcpTlXDSMaC6E7FSTQCyJNHSgVDyBJjkcDrA9AvuRGyGZXGphfJ5AKNnBtbwO391dwC1mbVmhWgRKkd+llAogrfNdfnkngbw1A5TBKGXHHb/63BqDczoLuGS/7rtAHiAK333Zza3h4BNdddwPuuede3HzLLdBOPR9EUm/W7OwsHn/sMfzvf/anmJycQlffEPbe93ns+ehnkcj02ujTxk5ul4FUaU0AkGepwD75V/8Ry68c5g1WkoMJzN6QRqknhGiugfFDJRt1idOuURgtiuyKVW0EyoSAF14ngUl3KkLAFLS1SwsFt4YpE2OFpO4WDTlh4x55dTqUPJvClw04ANUNdGsUiC+ZWgNOrritzSXc9eLxa27Bzb/2e+ge20JdcHO6iBb66jyEGQJC7baobT61eUiAYLGaDiI3GMHizgSyA2GCJsadLVSk0ERquY4g07c+RjBFgaKpi0YKmEUnQuE28UzJwGSkqJGwNDLj2+wE+Z233YeWABQb2Y1MuUKvSU5hrKOczxuAmj76PCZf2ARQWyaG8Xtf/QQ+YSNQ2sa8HUAdumAECiO7Na/zH1+eW+NDU4B9aRK1H/+JASh3DpS3jfm7CqB8tcGF4IcjVSVD0NSXDKEzErJNI/Rt3P32J15N7q4a+pZN1Zsv1JCl6bu3hxGIxtlCTxNA/c0mgLqFAMrOgbocB+nuJ4D62iaAYpl1CtPlJwubbYAbgXoRL/ztHxFAeVP4tImEpvDF394aqI28M4tTcN1Ixwpeeej7OPvo32NnXxE37Y3gjgMxjPSFDUC9VlIldini8PjLZXz9xwWcmiqh3KDMH9uGnontyIxsgXbj04YQtu6FrLUyep8zN0GIgRL/Pu3GVe/cGtrdLn8CVPpn5Gm6Lyl2yqvfklAjNZuUZ3PxnH2L+24Ky8sN1h0/LP16ruYurxuPX0TOn+7qeV75D+qZtkuZfol3arE88D3MQAEeBywEEGTSzcCF4IRAiMCD7Ko3jA+jLZBB3w4IGAChnR9C09EEVKJhnbsYYbhkC8sBFx+o0MWFzV+bitb0wvD9Btx6rgvSZOQuNtIlmeORUmfZ6iWz/Z6zuRxQ3vughFDFnnFuur8JUmyt04bdXTsWGBa4cUDH97t5T6F44XqR0fstfUoT2Qd3Gkmjq92ztxNka81S3UYdLQB72MJp6xnaLCF6v2fdIN5leHpwtbiIhex5zGXnkEoV8anbk9gzHuOtAPq6ohjui6Ejwe8WdmtCFepGcLzQNaNk7zg+VcPXf1LE4dNlFEpUekJRdI1OWGft4L7rsXD2hO3CV1hexPTLz2CWIKrBtO0iUPvt3QJQ1FEYLb6K7g48TeZD+NZkHE8vRWzqXjQWJLAL48Y9Mdx4VdzqfjrJhwzU8ZW0Kg+r1InmCKBeOlnFd58o4Pj5muXnVZka7h6q4ub+GnakWF+9/NE9raNaLgfxV2cT9k6tgRrVCNRv/Tc2KPBaAOrVeXuF3i8KfOTuu1q33XYbfuOrX7X1TRIwH1Sq1eq2wPOxRx7BN77+11jO5jGyax+uomK+nYq5pqKpF82k6WaVe0ck4akGLbe6jPOHn8WL3/srrJ06zjstLFzXgfmbMjalLUlQsf3xArqm67YWSF0SoUAdvfE6OqNOqEn4a/peKh5GR1xCXLvvuQNwtRnESLoF4iprgDdqS1s6fJcq/Wrd1CwBVJ0VfntPC13UgyRUZvNuLVS+0gLrs8Vj9MCNdkZK71Yq0arw/MY6NE7gaZZK+bEffQurp0+woa6iQDC4PpHA0nY3PS9FgVCjAMkOMc5LdaavilKaihTvCSTW4kEUKFBa2qpGwpWUXKlj2xNF9FCoNSh0u4YnMHr1zdh2y70Y3nu9xUEKwkaCrtBrkgGoOgFUwQGo80cEoJ4kgHrWASiCgP/8n92PT37kapPiOgdqambZWwPVDqC+aCNQVwDUxQDK24VvA0A95E3hC19WAOXI1A3L/hRlQF8ybLvr6XDcDSXBf4nV/1eT/Ei9qzSayNYaWPGm7GljGtX9zfrkApLi3Iol3RoobxOJyw+g3vsRKG10pJGn57/5hwakBEYcgPJGoNRJtJEXb5L8KPNBiz5/JBtfoWzMnj+O7mgWX7gjhruvjdssAWUXP4P5dV/Pka/rVCgbf/xsCX/2gzyW1+tsV/lZtamCNvOhkid/bstoetY/2yw3TcwuyPqgUrSkCNM0f7q/qUC7a8+/+fZ/ZHgWM138nJvvrnaGijK/2QZQ8UZANkY+aNe0MKVP11Rn+bgSaC7uT4BGz9BUOFGCE02lszUzCle8AVAEelz4el6h+CMrdpf1LuzfZ9xMmbcPKdPLZ7k52wXXLg9oMyXd3ZMfI7PIr10Z+VaXGy4/N7Jyw75x1+zG/HMAxYETuflAZcMPv6Ndq8fRBWDkx8i7dKT3eFZnk4Pe4q7NlJNvN/Lu0p8jzzR/G3fdrxnO3k4CO8I+ipGXxf6POTibd03ffto3g3J+TMbI5nv1yQfhog0r9YVGDVOrpzG1doLlpIJx6hWqU1uGqUMwuzRFr1RtsRyF0NMZxq7xBEGVOsUN2vN+E5PzdRyfrOHYuQrOTFcwu1hGkeApHElgYM81mLjhToxdczNinT02ArU2N23r+qdfesamvzdZ5gSgfssbgdJ0Pe0GmKsF8MOZGB4kn1pjuYyGsX9bDNftjuF6cl8miFhUyyVYWiXmGB8BJ9UjjTzbFuzkxbUmXjxVwRNHKnj8sM5La2BbVxO/uKWM+4YrXge5y3xN6VsoBfHXZ5P4e21jXsi5KXy/eWkAdYU+OBS68cab/vXBgwdx//0ft0WDH2RSQZ0+fx4nThzHiePH0KDA1TlQQ7sO2uiKCrR67F2B9kqbHN9JwaNAtvMElpZsJ7SVqVOorK9ZQ14cjKA0zAabACNaJoiZriGRbSJIDKeFjDXGxc4MYLsj0lzZdMJN3XNxZAWiXx2CKwDVHXdrmVzU/Uhvmk5kOdCVrwTsWfnP6Dm+wwQM7+m+ekPUu6F4dvT0oX/HfiQy3WwkwwY0tZvemSd/jDOP/RDLp15BoVFAkWlZ2pWwHQVz/QxYcdIUPCK2UmcI6QVNUawiRCHXiPD9iSAqBFMNmtaFQ//RfNN2IOyZqiG2XiN+q6F7Yju23XQ3usd3QOd/mDC4IhDekFSG1VBrSlI5l0V2cQ7r89PIL8ya8tWVSeGma7Zj59YhUzjUwbCeK+LYqRkcOz2PBhW1cM8gAmN7gXQfvw8LxmUnVTDRu/Ux334Ftqd8OaDCWcyieeYFRLLz6GTebdsyiL27RhGJR1HIFvHikUmcnlq0hePoGUVwy0EgnlIl8sJ4PXr9OKq462yRHu2ul4ygRxtFWEPs6rUpIWLF1+J8Iauhlg5doKBYJXBaKtWQrTRZ16XcuEfk0ydnZ8hUaFulHHD+KJrLMxQQZWwb68WBqybQTeAY0yIez6/ozOQC82EKy6t5JBNR3HrdTmzfMmD3KLRMrh16+SxeYF6pZ7qzbwAj+2+ADj61UQGm590ik+lMrEZkCjpU+ugLyC/Nm0wb2HUAIwdvRCgiRezNfK+LSNEmB9imqNOitL5sytbxh76Dyso0utJhdHdSgSL4VRr13ZgdLk4kYksDSebO76x72jXs+RMVFCtStBh19eBXy2hWimiWSxT6NQT5riCRWIggOExlKkLljhAErLmIBmKIB+NIBJNIhpLoiKSQjmWQSXSjO9mHnlQ/etOD6OscQn/nMAYyIxjsImdGaY5jmDzUNYGhjOORzFaMZrZjrFu8A+PdOzFBU/axLrqRR8ij9DeS2Wb+Rzq3YpjPDnduwRB5OD2OwU6Gm6ZbhnZeD3WO8XqMdr6X3J8aQX/HCPo6htCbHDTuSZBpdicG2M4NoCveR+5l20WO9aAzTo51oYOcinYyrWkkyYlwB+KhBNu3BNtScRyRQJzNTZS5xLbMA3WqA1Kybat1cp3ltM7210xN8SPY1/lUFZ1VJXlaqdBeMVPnVxrbdZkKfIl2XtfEJV4XUTLTsdzKdDOTXKG/Sp3haRdjMe3Vhs7MEtcMNEgXcEw3cdO7r5Ed3re4GrPNZDkR11mOGz7b1DmCMoEzsu0gyOtGS9Mkde35UxgbzysshU3W++zdil+V8VOcmb460ySuFYyL1TzLaw6Fao46Rpa8jlx53bNnkdO1ua0ar5fXkC2v0BQvY01ccuZqaclxeZHmIlaKzlwuLKDUyGG4P4jtI2EM9Yb5LVo4eraGlwg8XjxZxtEzZdafKvIEH/q2mRTrNc2ZpTqeOFzGTw6VcfhMDau1NLq27rcO2i033mU8eNXVdkyAdI/86goqxbyN2ubYfubYfrYop3qTIVzfV8OWVN10p6lCGA/NxfHgdBRH1yPo743ipr1xfPzGJG7bH8OOsQjSyU0djFExmVuotDC/2kCWeo92UdeomfwN9mikk/rqYo3pBfL1IHqiTfTFW+iwc6cMjvK7BGyt1ZG1CE6su1130339tvGXDpU2WebJGO/VV+gDRARQN/5rrXW6+pprbM3M+03q6dB8Zh3S54ShE4Aqsssry3jphZdw5PBhTE9NIhTvQN+WXVTMtyPe2YtyPmusESOFo54xv0fK6O0UQJZyncWTX122TSQKbLCr2jZWQpOVpDoQRy0ZtG28wxQCQWo5MuuVBiuUGzrXewWikjoQk0pJVENPVn3cVLulUpDCUMoVK5Z9gosj6q6tHvEnWw5gjY2ywtSGE8moDUCQ3FRAASgDUWyUNcUj2dWLvh370NHd77aBpUDRmSbHfvR3dqYQ22wUR5OY25vA0s4Yin1hxNebyBAIxYoU2kybOpQyCw10zzUQKxAkUnGrUKFoRgO8ZloE1hhO5xzB02QVKQo6bePeYsQGdx/Aztvut1PlnSxwab8iEF6fDECxcaxRqJay68iy7GkxbH5hxjoKujJp3Hzdjg0AVTcAVfIA1JwBqNAGgOrlB3o3AJTorX7ITf+uSbr4eV07V3fn4vtvjux5K3Asb2p9DUC9iHB2DplMpwGofQJQrJMl5tsLR87h9OQSGm8RQLl4bsbRXW+S5tfHWee7WbmHUzEqkBFEqGFTzWbMfN9k/yHftGriwJU6WHKUKwvFBpZZuTV1r0HZotErfxqNC8V7mBXW7ARQgXLeA1CzaFVK2D7ei/0fYgAl+S4ApRGiwtKcjZz076QSdfAmOyfIZiG8TdJIikbHK7k15BamkV+cceCHIG16sY5JyjeNQMQo99IJ7ezGPOG3KZSbdqiues81EK+tmZfXG9ZbXiDgrTeCyCR7CHSGDPD0ZYYJfggw0sN2bWaKTDeZveT+NIGIwAjvyT5AHhRYIXBxTBBjQIngyHiLxwRKXQRA5FHZCYTGyOMZgqYuAScBJpoEU8MESEOpCQymxgjsCX6SI+iNDxHgE+zE+tHlcWfMAzrkLnIm3s22R0zQE80Y6EkS4MUJeKIEfAJ/4VYUwVYYgQYbNaafGIDfhvlTd7vkSV7ZgbwCNwQdAiPFGsFKlcq8x0VyQWbFY11LwS9TwS9ToSdnqeBnS2tYFxep0Bep2MvktWMq/MYCAe5ZF0aepgCDC1cssFQ0wCRAIWAhoFQkOCJQIuCoeqbZGWcBEgEkTXGrCax4bCCIMtrMltwceBKQ2QAzMpsujKrCMeBFpluFAEc71lUa3vsM8AisEbTJrDNeYsatqLha/JkeYweAjAl6ClUf/NCsOgCUr7B8CwhVmT++nWAoR3u24gMjmQJGNEs0PWC0RlAkXmkHSQJIciuSze6BptI8zQWzC0hlK8vM0zJ0qPFQj0aZAtT3Wjg9U8PTRys4MUVAshxkXWtiljrE7LIOZW5gtN/Jqan5Bp48XMJzJ2oIJzIYvWof9tz7GduJTyNP3dRlo4m0ySEdpq8NmColH0DNOABFWdfbEcJNBFDaKS9bDeCx+Qj+ZjJhQKqvK4z7bkjgnusS2EaAp/XpJ6cE5lpud0DpWpIJNM5TJgjQnTxfwxr1IMkF7cyZIctfjrpSvtREliYhIOtHC4N8Z09MI5dssxlIngDqZYK2E9kQ60MFnb0DVwDUh4RCoyOj/7q3twe79+xBIpFApVKxrZPVOGpRo9/D9l5QnYJ0bW0Np06dwrlzk1hcXMT8/AKmp2dx8tRpPP/88/jxD3+El158EaVKGZmRCZs6oqHacqmA5fPnsDJzHoW1FVM8E+mMTUl0w8+O3mpy9KymhBTX14x1BkWtkLctzWupABrdBCQdQVTTBDaDYVRoj7KihQgeAhQM2uK20gzYlL1OTd2LasqE6QHGmnO7UpSSBPQmNaJ0qQiy2vOWzobSVuXL5AzBU0+CQIoV1aVLa6LcNubial1nVtQJnPowSACV7h9BJBa3HaxOP/ZDO6RRArjeFcHKtjhmDiRoD9smEIPHy0gt1LE6FrHRpv5TNXSvUEAEQgamtElG10zdNoroOVcz4Kj1UBqxklukUIfOAlFP0OBV11oPkQ5P1KJmRwzkUkm9QkY+gFJDUCSAyi0t2PlsBqCogHR1EUBdSwC1TcqrABQbAwKB4x6Aam6MQO171wCUQIBT1f2/NlJBkVvbp97w5W5dgtwNF5r/+zbJVQxiDNYfAqiGNwKV6SKAmhhwACoeQ5H5JmBwavKtj0C52ivejLcDRoC24e2IhDCaimK4I+rVb9+/T/ouVcaxxqe0fsexu25QqWoQONVtrVOOrbk6RjQi5Wesy1G907XsttsXr1qao69ZBZRZ/ghUq1qyEagPM4BS+5QngJp/5XnkCaC0aYbO6ZGM0QjU2wZQ/CQa8dVUwViq00buO4fGEWbdKZSDmF8qY26hyLypG6jaPqpe6RAV9iaefqWKh18o4xwBk3qjRVK8NAtgvUDlLR/G1u692DtwPXb1Xo2tXVdhJLWVgJrcwXYsOY6BjjGyzFEMkvs7CKg0itOh0ZsBdCcIZuK96Ix2IxXJIBlOIRHkNwwIsCQQAUELogg1CVyaBC5Ntt9se6weWpETuHMjFBr90KiJAIKBFSniVL4FMPIEGAIcAh9rBkRkd9c+GBFoEXgR2+iEARqf6U6wIr/rBmZWGc4KVgpiKtvktQIVcbqtFdx9gZ9skYq9he+UfQub4RUFcgh2BHRKYgIGjQBp5EcgRuVBozUqj/xRyfdKs9fuuwuP5Oam18nUH3OFvxrhcaBHI0Fu1EijNQIzAi0ajRKw8gBLzQGVvOWZ4sl4E3wY2CDosFEY8ga4KIoXmP55LBUWbBRmKT9H+xwWaC7mZ7BQIMvMzWA+O435nNYJTZEnMbvueHr9HGayZ41ns+dsM4a53JTzq2fz01gsTDPcWSwV59w7PfAi8LNOAJOtrFCOrDDuayjU1pmeLIp1cQ7lRp7MvG2WCORKVPDLzJmKpBAaAeqFARZqTbEJMo/JGgAMEh9rtEUbP0Qo66JR6kDRMGVLCPFYBAlxnLIvyvKpzT8kJzSaRl5eb+KFU1Wbkleg3pGKZWwUtTPRYaO5S9kq616d9SxoslQy5txsCTOrQfSzzm+57jaMXX0TUn2D1rGiw38VrkjnpxUFoDQCRX0xy3ZTAEp3BaBu6a8hQhn50EwYD8+EcHI9iKGBKG4/EMfHb05ipDeE54/X8I2HCvjTB1QOga3DEepyDkRpJ+QXT1bxzZ/m8dSRio2OjfWHbVt2LwropE6UY7pOna+af8n/XZkGgZvSLwAVsNGpo2thAqgwy3L1CoD6EFHg5htubPX192H7zu1IJjuscIvS6TS2b9+GvXv34cDBgwam3k0ScPvhgw/i0UcewfzCvJ0Izqp5wSiU/KytrLARaKGjt9fmiI5feyfCHSk27OrRqlrjqYY2wwZ9ePtuROMJ6zF0LYj/+9aoWixgYfI0VgjQNH1q4diLtitTqSeIyt5uzF3lnQPF9wQJLBJrTfRoN76TZURXagjXmhQkIXQmA2wQteEDQH3K6kO+GrBNHzRQtcvbTU/2V5Nz1FlR2mlvgaBrItPCUNqF49exLCv5YiFgG1NkCeQatQoGduzFwc98BcP7rrcF15rX/8qDf4sK87IYb2B1h9Y8RbEyQWWKwi+ca2LoiA4DrqFKwaUpimyLUckQIBJgqclRJPVKixVfrvuhahMjhyvoP6FpKmUkKdRGr7kVW264E+NX34Iwv4XN6fWfu0KvS+oNV7lWh4B2Epr1tjHXJhKNqnbhG8bv/rOP4xMfudqUvtIFa6CeR0278O3gvVt/wVsDdfnPgfIGP0yJVUn0VRevVPJaoyyUKfJn71bLQl9S7mnzn3HKvyPtQyd2gbu7m9RufxOkeNlr2fAvag3Un9oaqHFbA3XAnQPV1YHF6SX8oTaReMStgWrtfKtroJQap7Cp00W76SXDISq8UTIViHDY5tmDCglaK9Q/ZhinBT61xOscn6K8a6luONDk8oV1rRVFrUn5UhdnyAMoNgeo4PSz8U3yPhVl+gzYeguXtyL/K7Si7hwoPKE1UM+gub6Ee20Xvjuw491YA8VyqPS/G2RhU76rE0ubRzz/N3+EuSOHbErygZ/7Cm7+1f8c0UQctbe9iYTLA7PxXToDsbBKJXieyujkGVuDmJ8+gXQrizv3B/FPP9OFtXwLP3iiiOeOFTE5X7bvkIhrp66I9bLXVOxWyygUQhjObMdI5xb0EQxFwzEDMlL2VGo2s+zCvFPp97/lxjf1zA0XL9rt9zee8S0kvcODFEZeaXXuFgHZHdt0Mf8e/zb8mz+f2uzmz1ncn5tqpvQpLNltZ1e79jc78N8hll1u7t228YHc5WZ++Ms2x3vCxcPu657Yv+NfKzYyN2O04ebZjS9yd/9yU1o2XM3dke/iu7vM33D1HnSGZ7ef9qf4a8/JqnizBjuvpA2L+3a+DKRdeo0zxZSYumY51bXZPT8C93TWwzTl7u7JTVPMBHbCNDWlWGaYwGfDza7Jut64L/b9eGGYH7rR9Ket2plNfIfsmhGjd9umH9QN1Gl84kwRP3lsHdPzFdRqDQKqJt1byBebBKqU+YzjYGoEY13b+I4IAWoepxdPIhBaxf5tCVyzO4nto0k8ciiHR48GKHNuwPab7sCWm+9GR08v6z0RymZGopRbx8LZU8guzaGcXcP5l57G9AtPsgwFsKM3it/YVUAcdfz5iTCOLFO2MJI/d2cGn7szjW0jEZtWKAClabinZ6u4zQNWHQlGlMRPh8mFOu9XCeZbdqzBwR1RbBkKW73XTshas/XtR4v40+9nCeiaONjbwFd3FXFDH3Ur6nIl8lwphG+cjeM7U7HNXfiubCLxoaDAbR/5WEtTFuqVon0fLSLVF9IZQjoL6qq9V+Hmm2+G1klNTEy4p16HBHJOnDiBmZlplMsV2wJd4QwPD6Ovr8/zdSHNzM7i0HPP4oEfPIBDh55jwa2ygtVRq6o3yAlSNc4CQxpN6RwYQvfwmO1mlO4fZSqo5FPJUbzlL0J/mf5B9I1tRSQWM8HLm+5lpDdV/pQZ9CgltloqYu7MCazPz1ivxhwb0jNP/BiNIAHblk5M3tiB1W1EPv7oCgt8YqVhG0p0TZUNiERzLcQYP7bv0NEr6VjA5t7qkbm8eqqBnQRQHW3BtJMOetO0vFzFjUBppGmkE2yML0zPugAUwdUiw8yW2GgxvgM791LB+LL10rJlwuHv/7WBqADztzgUx+RNHVgbi6AmwUChFy40MfxyGanFGkoETcWekG0UUewKoaXdZ0R+LaZ/cXK6hsFXyug5U7Fd+jR1oZfvPfjpr9h2nInOLgpSKoRNfk/35HtKkkEqJ95n9eIvdg2MeTBBZTf1Y+XO9+cn970kTU1yve2LdpbFwunjdnjkzMtPo8nvKgD1L/7p/fg4AZTK6XsHoExlpyll2SsPbJaCgQa5DqrZvFNGsFkiBCCHypQrVbr54EC9/C4E96vwtKV/hMUzhhqBQb3ZQbODSlfC3Fstlj3684GCntDTb0Q2hZdpbjXYEBmA+k8sqy9uAKhf1CYSGwDqIQKoI28PQFEhknIkRSZGLSMdDaMrqq3Jq0iEsozvAv0sMuqr1ImWaSd4atLEOu9pZ0z1NCpHrVOX8VZoGjGgbGtFmB9hVJtJchcqrR4CKCoMrQyvMyg3+nndzesU8495ZRmr79FEsqMD4bUZVB75BgpHn0JtXedA7XIAasuHEEBRfqhD62IAdZDy7aZf/T0HoNh+WJLeIrF0eTa9K+AA1NoK8mtrWF+cx9zxl7B6luVjaRIHRqv4wj1dODfXwLcezuPcbNEWsidjaX7/OL+D2iKWd5Z7jZQEWH61jmggNWrT3iKhCL+tgAQjqvKpP8s3L+Jy9i0eGXwwv7TLND8ecPDCkKMfzsafBy70Lv+e2fmskdl1z126ZzfN9vDMk/37157dC0P3fSgju7l79/z3y0e73ffj4kTTA17uin+02xXbLoZqbmZxP961u+ddWXjm7Ln5Nn1i1xZ4kse3e+4GNjx3BzwcINm8vtDuAwSBCGOCB8liAQjZN9juS6Y781XP6Rlet4MPyRI6b5q859x133fXJh6+f89se17ir/0ZARm9zwc8m+8UINK1czM/9G9239386znfXXGWv83wLb/MdNfqkDeT/s9RF3riuRzmljQtj7KJelChWMeTz+cxOaMO86atodvWs5s6EmVbg8Bl6Tj1nRlEI1WMDYaxdThJvxWcX41Rr7gOEzfcjq0CUL39NlOonbScY+HMSau75dyqdT5Ov/gEIxfEeFcMnxnLEaDU8Vcno1ishDDaF8JX7u/C5+7uZD0OGoDSCJm2TM+XWxjh/XHGQd9HQlZpLNPPOvWlKgFUnTqZRqNV9OS3O60ReeDvHyvij7+TRS7fwO6uBn5rdxG39Gsd2tsEUBs/V+j9psAX/8V/3aoW8nYoXavudi/SMKjNH11ftaHXrVu34J6PfAT3338/hoaGbKqftgVtpzpLz+rqKk6ePInvf+97eOGFF1Aql9GVyWDnrl249tprsX//fvT09CAej1tF0zO5fB4P/+xnePDBB2yDiAoLdEfPAELROCoEYJrnb5UyEkY81YnO4Qk790lAKhSJmkKukqV460cgK9Xdi1RPH5KZblZwHVTYhki8QvhmSUp/jenQidbZZSpBpIUTLxNA/RT11SU0UsDUzVTA9rDhJigySaLCTcGimTkZVvaec1XbYCK+1kCgTlWR0bEe6ojbYEJgSMBpW7cbmdLjiqZfR2SXQrVeDmAm5+6kYi30UADpOevNkjPJAFSBTACVo75cr5ZsBEo9tN2jW1FlBT32k2/j5BM/srVP2a0JnL4zhVJ/GIEK40MBkCT46z9VQYQAbHlrzLYzr1AYaJRJU6E02mB6M9NAnRmRchMDxyoYfYHKcq7KshGxqXuaUnPw536FQHfcdv3biKRPTNPbJ5fmi0J8Tbni+9F0RjXC1msnVjqYHo1aSjGzckI31ziSPYVQdhcK0y5B9h5RIOgWlQq4a/RzafK0HQY4c/hpbwRqhADqvkuPQEU8AGXnQGkb87cLoFwOSuVwwIXKORX+gACTznUPVFncywgHSogGCmxg8wi31hGur/CaMiSSRTRcYMMjEOVtt63RGIEEi46+gwBU1EBAqdGLUrMfZbIAQ72ZstGWBuJUOmNkggSDGi42fuwuJsVW31MvaamDZfEcaj/5MySmX/J24fMBVApLPoB69AjhDGUGAVSQACrwZgCUGlMaalgTEW0G0yJ4qiEdKTKZCyxf52geZYzPEjQJTNUZLW2JHKE9yucSzMM4WTuWBRAh8BHY1DQ+Kdl1TS1qau1NjddVmlpULmCVYB71IlvfhVx9KwqNYQNSdQLPFmKULWEMdHUinpvDys/+EisvPYHi4hLuvZkA6gu3E0B9+M6BshEoD0Adei0ARa3sYkXqzZKi7ZcZKZ+lQhbrC7MorK8TSK1ibeYcVidPYPXMy+gOZ7F/RxpLVLBePFVCrlBGjPmt9UXa5EFTwbS+xl9HogX+IxmNPg0yG3XQO9Pi/ym7VEb5RyGkX30KuxbA8G0NyicbtZFfmQxT1+qSEsSwez74INs92elD4MQ9e9E9Mn/cG+ydGy/33Nw9c5VfM9218+HKje041+ZXbpabzEf5sGyV4V3IdNaL7P49shRzPa8m1clkZ266O7tj349T2M2vH5buKzz5NyDg2enoAIDz7+yS92q+nbv59VjKsL2L9xzAoKkRGT7nRmWCZmoqm0ZmNHvW3CPOXZtImTv9hyPObtf+c3SjmsPy4YEpvkdxMdN7t67N7qfHrp3p4sZ85H3LULvp8tXcLiD3fZzV/2a89q0+bdzzaOPSe/5i/yJz8294/hiHptZNV5qoCWywHU4lgzh3voL/6T9M49FnVliGajZtdVvvbltjp++n6Y4L+VnqM3MsryXEqTBJB4l1ZEzmjF3nAFSKAKp95FlJLuVyWDhLALWgESgCKLabAlACdQPpKG7sytn6qodmYmhFI9i3NYLP35XBvdd38PmAgSLtcGopYHgaUWpo0x4v3aoN6uxWerQ+apH63YsntTlJE/fflMC+7VGbzvjgUyX82fcoS3IN7OjUCFQBN/dpHZwDULNtAKpsu/C9PoC6Qh8cCvyX/+FblMMUsDW38YKEspSz7Px5TB56ArmFGVb2CDKdaQKpCTsr6pZbbsXwyLBN89MzhUIBU1NTBEEP4qGHHsLc3ByVuRIrtvby1zzYKOLJBDo7MxgdHUVvby9isRiy2SymJqewtLREIJWz6UodvYMYv/FupIcm7NpVQwoGChWn+ErxcELOBCYljbZK1fkfyXSGoKnLWJslXA7SRhT1as2mceRWFu0MkuziLFanTmPl+GGsLZxFfiKB9V0EUTuoAHZSUkn32aAWwhQa8bUmMgRRA6er6Fit20YT9ifBRgVMQGi4k6BI0/soSENUMJ3s8pREpneBwOjsinbda2E0Q2WNQpeyeOO+KEsdebHAylzQZhMUVPyWAzv34eCnv0xQ029raM498WNMHn0axZ4IVnckMXOQ4K8jiDiB08DxMvpPU9kkaXOMQrdb19UgONSW5dUkzWTIpvY1eB1fbWD4KIHyZMW2OW+WKkj09GL3Rz6NLdffie6tO23tk21b/lbIfXgaLmHu1zkKwOla3/9SZHnH25Z7LC8q33l+t2q5YMI32pFGmGVQ04FKaysok9XjLAVQZSeWSCKayiCW7rIRTSlpvuJiklPkA0ABWJ/eESi8kATepQwuT53F0vmzWJubsoXzsx6A0mGwv0sApRGo1wRQ4Q7Eth9E8PZfAEb3oOUBKFeiRLK5uPtu/vWrSQqfFAsdPMg8DKwgGZxDOjyJZGgWseAyARQBA5V+p/yrY4Ph2jdQW67GXd/Ne5/37fy3ukOmpdjJlIsqBr8bImyk4qi2ulFsjGC9vhP5xhZUCLI0UmXrlfiMU0cvJDcNkHd0o0EQRABV/7EPoIY3tjFPdBNAMd/+2BuBKgvM7bwRwbu/bAAqwEbMD9vPnfZyqQ6MKJWVXtaJnvg60qFThEWvINA4wpussNDoeM3SLLAUCXUhFh4kD1PpHuR3TlujHm4VyUvkaRYjfiuGrlTp3VJ4q80aG9wCivUCCmQtWtd0ZpfGiAGqXH0LVmssD6E9SMQm0JmiIpKbxuIzf4H555/A+qkFfOSGXfjKF90IVOotA6iaB6Ae/uABqF9zI1BvF0AZWdRZVvk9y2zX1pcWbAOhwhqZ8n99+ozVv8rqPJLqQldpp2KlNbnaO29L927b7CEWEthv2OJ8bds8nz3P7+7OIFL+tOeQD0js10CKXwc8d/NPu7u8gJyTVyotHO8Z+20jOlz4Vkfm4n8vr04a6Z32jNzIbWH7ZPo5P7cUeLVDpsjTXW4sCizrAgJu6peNXIg90OC7O7t3z9y0fkZgwm3QIdDh1taIWc8EMox1z3OTHw+kbJoCL2S7Zri0q/5tgBDFkz8b18bOLrCktOlCprl593z2rxWQjLYf75fkWS55LbrAbfPiAj+vR2/F7weAVIyUb2Yyn4+fLuF/FoB6dpXuBFCpYdahXUhHM4gEo5TvLdvcYjp7lvrMMmVgicKwjgTbZsmc8TYA1X6Atr5lKeeNQBFAlXJuCt/Mi4/z2wXRS4Vrd7JgHfbPLYXR2R3BzXvj+NStGVy7uwMr6w2cmqnhyNmqjUCpb7UhACWTXCOQKmt3YupxRR0ZU6c+1AhiLVdDTyfwhbs7cPvBhO0w+ODTJfzht7W5WQsH+hr4ta05XNMtAEWQx2cuBlD+CJTWjutomc0M8xJ3hT4wFPhXf/mzljZvqFVK1nslISkxqUYqS4Vt+dwJLJ1+BfVCFsl4DEPDIxgcHiYYShsIkv9SqYzV1TVMnj2DhcUlRNhoa8e1ruExKqh5rJw9gTILsHaE0+hVPBY3waXtRIt8TyAcQTzTh96tu9CzZSfSA6NO6VZ8WHAEYtKsIBpRMhClmJNM4FHg6mwJO28iygYqErWFxLrnN0zvhATWtAZLZ/HkV5awOnOeSkQB9VoFcy89g9kjz7BClVFhRVnelcDqRAz5frYeGqCruzCUoRp5ihDQxLMEUznmw1odnXMNAx3RItVExjXM7Owgd7Fd1oYSnXGl1K+0Aczngcl1YKAD2NYjZdayx0h1TOTWQBFAaQofdTB918FdOv3+1wgIOrEyeQLTTz2K82dexNLOOLIEf+U0G5lSy+JST1BxIAjUzns6z0pblgvshSkkgkyP8EGN8dJom3BDBwFU35kKoqtVW7CcyPSgf9c+7Lv/ixjeo/OJ+C0Y1lv+Fh4o8Rt9xgZBtYp01oJQjaSVCcCVPo0smR+CaSlTKgvavjmsM1eYMYunjmLm6CHrFKiVigRESTs7Rn7Vw6OyXmc4suttOrhRz4ojyQ4K50E7y6pn625khsZtOqKEvzZtMIWHaVPy9KzcLxf5o5+axy0AlSMAnDv2glsDxTzQQbqvD6CSBqACt/8iAgRQzCzG09Vx5a/+XDZbzGWhTd+K5VcmORSoIB5aRkdoBqngJO2LBAtrdC+wiBfNjAR1GGEDEeZ1mHkXYX2MBHVQNPOQprYb1rvcO3yb/z6xftUbrnxs2ohLrcXvYrtRyeR1k9CsGeO9FKtVJ5XTJCrNPhQao8jXRwmuhng/Q9gWoxLnRsfcWiqRprOxfK5MovzAnyE++eKrANQy800H6f7AAJQ3he9uTeEbtHy7ML4EWMwj5VA0UEZ3dAE9sfMEk6eZPzMItjRNTxvZ5KhEMj8EmCKjiIeHaO9hnhAwBTXipDWnKqMFhPhMpLnIZ1nBW+rAcADUr9jKG4EosfJHO3lVCAq14LvYYF2gYmGjVc0E86qX5aGP5WcMocRtqBUSWD76fQKoZ7F8eBZ3X7sTX/6iRqA0hY+CxlKl93w4RqAqHoC6cA3Ul3Hzr2kNVOKdjUC57Da5r7pXzK4hu7iANdY9KTfr02dx5rEHkZufsQ4WdS5qKpQ2HIjwW4537rItvBMRTT0lgKplMZM9Y4v8TUZQRlaqUsg8mcEf9+e+gBR2U+CNpfB75sXujJ+yWtdmsjFwdpmst54pIGPghHYDL7ILUPgAxAMdtvCfYMT3swFwzL/C897NBkAyzs8nNdEWb75HQCUaYW1X+Lz24++Ai7v247U5auIxA23359wuNO0Z/5rPXhDGxrXnt83d3keTrv7/hdTu4Dw6utjjBf48s50uVezflHvbxaX8vxG93efeS1K+iRVX5vWJU0UbgXqMACoYqqOvYxgTXTuRIoCKsv2QXyf3GlguLWAuP4lCeRVh6qLDe697HQDF9jCfs3OgbARqnSDssADUEwwygG4CqF3JPKoEUIeWIujtj+GOg0l8+rY0do7H8dSRKp4+UsHJqToKRQH3MOUumwIWeOIo1mPNJKLOxLauNxLDllgSGeocP55dwGIkjy99NI3b9ieQSQXxwFMl/KfvZ9EfaeD2kQY+NVLE7nSN7dWrp/BdGYH6cFHg//XQSbZJbJCrFSqiNZvO1KTGXquWbQ5pjoVv9fxpFFcWbGtXjcDoEE96ch+VNcH6f6nsCfR0ZHqRGhhBun8Y6b4B6+FfPX/OhlAFptTL728zrul14XgcMTZEmvLVNboNHb0DG+VEwElT8pKdGdvtyQCUSW+VKfsxU38ia4i8OF1OUpBS7DSNQ8qsGnBJZzWmywSXWVbSQmHJtjXPD0exPhZFoSdsZyTVNa2PDVB7lAIEJdF8w7b6Ti/SXG4gsVpHZK2BKCsoZQP6UgE2xARRUeYuG61iNWg77y2R+6nzjGcsGyhYvDBdFmwAqIW8G4HSGqheglJt9SmvCycOY/3Ecazm5m3kaZ3CQiq1A0lN5AfDyA+pl5RJpJtAn6boCUCF5Mc2yWB816kwl5qI5euIr9dtKl+YAG38+tuw5aa7MLT7atvFSmt49E38+L0psjS5B6x0sWzJptPEs3PnkZ2dtF24tDNdhYBI5TaRSCLRkeR7WBbpW5PLVH5ES2ePYf4kFePcuhNIVoA0mhm08q5R1xBbfJ2DFiXre1fpTwBehw4n0l3oHBhG19g2ltGtBqYy5PTgqN1X2XDFjj+K9ltJ6+uQgJym0s6dPYnlqTO2dbMOELUpfG8RQGkEKlAr27dQVK3W0CIAZfVXgIAfMYQyAVIOseCqcdTMZSRCc0gGpxEPZulWJUCikhTQxggCAFECKbHAkxRKHYhJFoilyS9hWaL3OvJrrCPtFrdxl4Z21BJIqBIkiG3bX4Kpurb8bZV5j27M80ozRQAxxEaI3By06WyawlY1ztBPio1d1EKORioIrZ9F6bt/ithZbSJxIYBaYb5pEwkHoDSF72YCqF9Fq2sILZUZDzD5I3A2NZH50hFaQCaqkbgZ5t1ZpjTH/CBAD2qdSy+VyW4qAr2IGXjidVDTQ1ycAq0ieZUN8QKB05KBJ6ri/BbqLrfccMTKY3WIf1II7abyiXkkEKVRqRLzqMwGuUZA1Wissk7XySm0Igcpc3uRPX8Gc89PYvbpZdx59W585ecJoN6lTSRceJefVLc1ZfuCNVBHDxG0uRGoWwigIm8TQFn9JflySnmtdwlErc5NY+n8pHWa6fBx1b8KZU+iq5/t2gry81O8p+lFSYyld6AvOUywnLBdy3K1Ncznz9t2zhoR6clEsGU0jlSSZUzftE3J3wQOut50M/Cidi6otsD354MRuhm3uzn/G6BKIMhMB4rs2gNPAkcbIzwGnpz/zVEhZ3fxUbheHnn5JCCoz610yJ/C8iJMx4vKgT3jByBqvy93zyr39lsbdlnoyYSW7N4NMzY8uftmtrn59BpOb0hv55krdGnS51GesowcJ4DSCNRjz62x/BBAJYcw3gagBJwi4Rg6E93Uf+ZwauUl010oTDG87zpMXOdtIkEA5ZYJOFKn+iaAmiWAWrV6O/3iU1YselMRHOx0AOqJ+SjSXXHcsjeBL3ykE3smYnjw6TIefr6Ms+frGAimcFNfr7V5JenHDF9aBuEduqgv9Gu2EwNdqJTw3Zl5rCYK+NpnM9i3JYoZ6nY/fK6EHz9VwPXdNXx8vIZreyoYjKuNC7D9eutroK7QB4cCf3C6Tjmu0tyiMikgVbURFu1gkl1aRI2KmhqTIgFQbmkWhUWieU13ouLaqEuxoLyMEQR1djnFkkplNN1p65OkmLqvzsZIZyUIlGXX7Fk9F44lEKNf7c4WpCJqPq2gSPgTkPG+eha0IUQ0FqMAd8qxY/3Kv3uDyLlsmpeD/LDVy1kpFKhoUXlfXTYQpajWCArVs7F86iiauSwVdyp+qRBBVAyr22Io9LrpburU16gOa96GfKfGxQBaSK+00DNZQ/8rRcQIpJSAOBsjjURt6eL9WItgKIB8DVSYWubel+BXYeIdgJJdZjuAkp2KF79pqqcfg7v2oUKBskiB0iyVbMvx81cnsDIRRYMNp6brNZIKhCwJsUFewEyszn6KZRsYPE5QdqZKEFUjyCJ44POJrl4CtT3Y89HPYuL62/ldPHBycSP6BuRnjSNemfBoEsyv4dzTP8Pk0w8bGCrlqNyzTESjUSRYfgYGBtDV3W1l2D8wcXVlFYuLC/adBLDSnWlEohGUqRTpgEWftFuWdqBMpdPoTKegs0nm5+awtp61qajqYFBZrtfriDKcrqExjF19M7befI+tyYsm04ym4qlJaG8tva9HGklzAOqETeMrLM8ZgJo9/Kx1YmyZGHoLAGq3AShFT4BJJEAgqBmwjR8I4AN5AqQlpMLnCAjOIBM+TeC07H0TlbEQARHzPBR3B3zSTPIdGmWScqvtsxWydWQobPvX0+5XlVU2vdWF2Ua8JzljN/0KQsPylaQdywQWCvW8HfpcbjggBYIIpUFPa/Sl1OjDWn03co1tKNZHUGlpTVCM353gJ3sehe/+OSKnD2NsfAj3EkBpDdTmCJSm8L2MEstua+eNCN+tNVD9CNQ1NVHgqUwwuY5kaJp5cwKdzJ8UgZM2gFBzakAy2GlgKRGZQCK6he18hu5as8WosnyohLiRsZoBJ03XCzY16kRwa2lVLsi3ssLLB4/cXT8PnT/LcYZfQwKFZicKtSz5HIEUQVSTcjZYo2LRQmk5gOnnKzj7syLuOLAPX/lFAah+AijNIhAp9A/BJhKUKbYL33ECqG9eCKDaR6DebhR8OSpS2RNAWJ+fxTIBlEa7rWMxt8a2KIR4ZzdmjzyHU498n/cK6IhnPAA1RDDFeLQqyFaXMZebIZBaRiYdwLX70vjyZweY97xPEWTTzCg/gwIeBjq8l19ATIz7PI7MT7tf3mirM47k2b9of5BsmeO5+bfMXaY3Qm0kN9/dXW7QhttGAJ6bfto8tt1+XdoIr93a5mjkhy2+OOD2a8//xY9foQ8G+Z+PRf74qRL+5z+YweMCUMGGrREcy+xwACpI3YR/sUgc3R19BFAzOL70PFZyc5RFEQNQ4wJQN716BEobMJWp78ydPkEANWMd+DPahY8ASjpTfyqMW3vz0FlkP5mNoUF9de9EHL9yfwa37E/gyaMVPPJCGS8cq+BApAe/sXUrRqjnWhvnmk+G04KmUBcpk362vIgHV+ax1CxjYjyE3/5MGqlEEN9+rIgnGNbcfBWfGS3jMxMV9Mfr1O+UAW8PQL1d2XaFLj+FPvt7/+d/rdKsbyMlKESgEKMyGUukbC2I7mkffX29ZGcPOgfH0DOxE73b99rhhQO7D6CP9u6xbUhkeg0UxZMpPt+BaDxpSqDOrFHDpyY/ItDkry3RXv8GnPjHQhKRMkxAlRkYRq+mTI2OI93dQwVXPbJSYVwZ8srRhil3/55I5e1ysXshf1hxpCDEOjrMUQebCiAEWfEyVKg1GlGhUlvKs1Jmi0guVTEw07BzkVKLGqFhZYtQyYuz9rHBtFrQVOBBO0eqnAqgQhAjl+R6A03Wm4oqK6914JoUc1VcTcVIMBydZL2RYFosrqQKG2U7B6oagA7V1ZQaVcI8gW9xcRFNCgztprc6HrEpfBptqneE0IoycDXgPvlpbmiUqYHMXB0jL5ex9dkiuqeriBb4TWtUBPltNG1v260fxTWf+3X0baWiTkXbFGgvmLfCLr+dIRCtaXmLp1/B8Z9+F2ef+AnmTxxGkUKmi+Xi6muvw6c+/XP4J//01/H5L34R993/cdz7sY/h/k98Ep/73OfR29+PM2fPoZ/mHXfegV/5lV/Fl7/yK/jIR+7BnXfeidtuuw2f/OQn8UU++/nPfx6f/rlP20Yp1zHckdFRG5HSJieawqnPVWNeaNeeelmjqmcwc+SQdRSo7Kscb8T9sjFVc4I57QRWshHcAkHUAnILswaMuzIp3HTtduzYOmh+/XOg/IN0mwQ24W7eG98HdPaxIEk5YsBkrS3SiFMytICeyBGMxH+C0diPMRx7BF3hlyng51jWStA89I5IBt3RPgr+IfTqYM1oF4GDDs2M26iT6q+rgfr1vzzJEiHT4zZ/r0csdmSFKr+OlT5Nh0uEkuiMdKIr1s04dFr8NHpWZ9paBIHBYB4d4Wmm6WUMxp5Gb/RFAp0z6IgtIdRYQfn0SYDAWEB52/gA9u3ePEj3+ZfP4eTkIsMKMt+60LGtF52pBfSGXsBw/BGMxX/EMB9i2M+gI3SW787zfTGbnpeO70d38jbyLXzXbgNRoaBkheTWZo+EciDYJPhvnnDgCVneV0VVel1O6hkvw4zsGWaDTJ2i79xcTmvKYi24FY3QLtaXYcZlnIr8HiSj2xAND5N76DdOEFVHfqGE1bN1jA/04eq9Y+juIsB+F86BUkj26S83Sz6xImo9ow40n7NzoOZNRgzsOoDRAzexPhKsqq25+Nk34IvJOTEtvKlp4XG2iTomQx0akWjS2i7FR2tKtR62Wa8y72PIsFwmI2lizbApf2WC/nw1i1qzgEQijC0jCdx2PevTUJQKIuU52wJLlxE/cotlRcLGir1Mz24jPR6rOOl6gy++bnejxeztftrd2u5Z+IyLMd189ulNubVnpu/Y7nYJkhfP26a1zfENyfOruPuPCNxd8PgFF1fo/aKN7wM7U007852f006t1H2iKXSyDkVDMWtbVII0kyHJOqezt5aLc3ZuGRVLpAa0TGQCXaNbTGdVJ6dfn9XBoQ5+HUNgs6ZYb3UIvQ7HVhFJUw/blaogTsE6Wwzb7sa1egDbRmPYMco2j+BHm0i8dLaKM8tlnC3nUGCbm5QuylgVmnWcZ5iPM/y/npnCTxeXsIwyPnJDDJ+5rQO9XWEcPVfHtx4uYJq60xCbgjsHK7i+l7oT36l1s4rn2zkHyk/jFX7/OfT5f/l/+dey2McRs5FUT58QvLYAFwhS4VQjYuKQnm3jBiqMmv8tBVK98jq0VuuUugh+MizYsndkutHRRUWnuxfpnj6CoV5e95hbBxVgXcufRpj0XGffoPlNdna5d2oNi2qVIuYLQ483RbP+nLNPdt3u4Ht+03RxaDKkxDHDlG5yhOBSCoy2zA3RbkCRhd3mza+uoFWuIEyAFC4DsUILHct1dM67dU/RHFsshtWIULmKMX381yiQ1iKFWF+0rijIyquGTSCIOIUKWYBCheHRb5x1WEBqM+UubiIDUARPAlGyW74RvLUqdVvbtLojjoWr4jbyFKq0bGML7bjXf5x8zJm9J8rok9tJMs2+01V0T9aQnqsgtlZFs1gxAZX2RmL23vcFO+upc2jUjTxKCRC1906+VaIyJoBaza9j6tBjOPHQd20The6uDD5233347Oc+h3vvvRfXXXcdxsepNHakbDQqym8hU9NDBZx2796NW2+9FTfccAO279iBTCZjO0FqIxNtrz84NIRuXmu7fT0rsN7Z2Yn+vj5s374d115/He666y7c/ZGP4N577sW2bVuxvLSElcV561iIdnRax0KUCpXWVr2NwnZpYh406jXkCaC0FqNWLCJPAJVXI2AAKn0RgKp7AGqWAGp+A0Bh/Bq00kPMz5aNMqXCU+iLHMJQ9BH0R59Ed+RFpAkIkqEVAgPtHhcjSEoTLPWim5wmYElqQwqvUdNRBw7qu0LnUuwVwDck/7nX40sR5RLTaYvTNRrG9MUIYDQKlqLSqjgm6Kb1WFq7FQoUwabRpiImo7OI1qeQP7GA+kqLwKgD28f7NwFUngCKoODUuQUC1RplVBFje2bQn3kFnaHjzLPzzJ8slWMdht2HVGw7OuMHkIlfS/tVSBC4RMP9LHcpG4nSLnuOmB5PqQu0CgRNk5QLUwRE2lxCG0X45eXV6fbHmbwLz4vz39I6rMAQ6qHt/M6DfEWK98Oslzqokt8pmKLiQRAYSyNUDyE3u4yls2tYO1/HxFAfDuwdR08Xv+mH8CBdjQgXVxYdgFqcY7SCGNixHyMHbmCbpGMrJPjeGinodvazXaS2MCTZEk8gGoujTsXM1l0yrTqYUwBK2+THwgRQcbZfLIshKn1N/mlKZYEAqtosIhEPYWwogRsOppDqYb5rUcVF73oNB49899e693p0qbDeC3o78X09ehPhXXDb9/8mnrtC7x35n4IVzQdQ07MEUOEW684mgJKOIWmnzVcEoHTQ73Jx3g5TFtrSOntNpReAilJflL7gk/RGdT7mqYtp/Xq9UrEN0VRfJVUzVKJ2p6tIhxsERgEUagGbsROinqVpqGMDEYz0aRo69S8+cXa9glPZIl5aX8fjK6t4dHmF5gpO1HKoMZx9VwXx8VsTuHlf3NYS/vS5km0ecWq2gfFEHfePVnBNbw19MVPKLF2SM42LAJQ6u9MEUFsIoDquHKT7gSehkwuJDZRt3sBPrBGojkwXugdH0DM8RpPgiA2mD4a0VXinABDddHBt99AIuodH2KgSPBEgOfDUZyNKXVSudXZT1/Cos5vfUYYrZtg0BaQEsATI1GhJEVdcBFTayb/aLE8XlSyvBVSD6xp1j2U3dvf44/y/Lvlvk+nsqqxdFv8xUyBshIzha7OBlNZwsfJWWw2U1SPSrKODCln3fBUDJ8sYermEkZdKNMt24GzqfBVhnVwvEEUAlR2OYHlbDJWeEBUurX3S9uVgI8z79GZTzC8RbTmrE1GLHK1DUW58pp4IYn0ijsU9CSzuihFIhWwzC4GjkReKGD6Ux9ChrOPncxh+Me/4cIHxLKLvRAldjGeyHEaiqw99u/djy833YPc9P4c9934W22/7GHq2bLP8dBs66M3it0saJg9ar9Ha9DksnztpPb0CkFsJgu7/+Cfw2c9+DldffbWdLeavdWonTSMSELrxxhtx/fXXY8uWrbZ9vk8aXdL1xdvx+5Tp6sKOnTtxy80322jVPffcg/vuvw8f/djH0Degb8zyybJZIcDTugitj5Dy+E5S/SpiGvQ9HbmP/kYltv2+ng206ohiiQDpJMHSMxiKPUz+CUbjP8a4RlUShzGSmMdALEDA1I2uGOtxbJj2QfRE+9EV6TZgopEeFVLVRVvUa7aLa+blJYXdzvp173estVXa7UzgqStKUEywpxGy3qjiPsS4D6M72kU3KtixHPojS4gSWDU18tsecV4q30wu0GTTi1RonfkziS3JFYx2xNCXnDCw1Bm/hXwbMolbyTciHb+ajftOgqdBA04t1vsNVtjMqwCBUqi56IGncwi1dByCppvIh72Z/Ebk53eQwCmNenCMvJXgadSBJwuD9+3dbpv5GIFkSkoJ86oyT1lC5m1P6r+Vd78Fas/Xy00M2wXPOLfLbnNnibS0++m6jMR3aWRLu7umenqtE82Oz7g4rRe9VpfaHIEtjnPwyOKoZ9v5Cl2hf+SkWqJq7deWC6qFuZsPd231XOYFxhuT97g64qRP9MVb2JOpY6JDSyfqOHy6hAeeytt25Gon7ro6YTvq3XNLHNv2UyfeWkR9PI/mljxSu8rYdqCJW66L4qZ9CWwZjGJ+uYmfHirj+wRPR85Qx4vVcdNgDXcNltnW6vgJ6khX6vs/GAqaLL+IVRrNLvBCi9b/aGRocOsOjOzai5HdezFMln10z34M79yDvvEJpAiYQmEt/GtBW5CrR0AKtXrR1bipx06gTABJPfaar64RCxVq+fef8d/rk8WljRU/vyr5Kqt6FfzaIdBlrPd74W7Ehw2fgTKyC0yk56RV+GF4YdIq1kiKDYCR3U6F9B2N2qjZ0NadiHek7YlIMmW7tkn5tzwg4okE60jGtMlBEzFW1jh9di3WMEYQte2JArY8U0DXVBURjUpVqOR0hTC7L471Eeajpncw3Dpv6XynnKbD6t36MdJbxRZJY+3WV63z3Xy/c9GuemHMHExgfkcEtUAD/a+UsPuneYwcqSDDCh+nih1JpxHt70ZsuA/xkQEkRgZpDiI2OoT46DCSYwS6O/Zg7NrbcfVnfhU3/8rv4upPfwUj+2/kSwgYS1XmjRQ4xugdsJJjaRSAqhSxPjtlw/BaI9fd22fb4OssMgPAr0NvdP/tUrVSsbKkyCqO2g49oWmmLA++YtSennfE9kb3a+Ql6dIpc3dc0qUsM471dXQHDmEi+h1c1fFn2NPxdWxNPIy+6Kw30jREIb8VI8lt5AkMxIeQiXTZyI7CaLBREWCS6n5BXD4ApDgpbjrPRn/qHNG0wu5YD4YSIxjrGCf42YLhxATTSAAUHkaoEUejdqF8Ub6pQTUbjUg8iFRHBv2pXRhK3YLB1P0YSn8e/Z2fQXfHXUjF9hMwqQxK1pWNW1qLxSDdoKtiJoumLecJmOYRaR4jn6DALegt9qXc76vJ3VMo7r5/DdbTRiDDOjyBWnAvAdQA/UhuSSZtyij1mQZaSwRtJwnajrPQTqK4UERxib7oVfJjM0zfZg9eFnpVOb5cbIG3sZFv2UzRaz77NtkPXuVFZznZekhlonPd4E2bY/erchWi4aafW5j2d4Wu0BXya4P9WdWVRHQd3F5VJlnNcVajC6/tynPy62w7i/z20LH7ZZVEMhLAQDKA3Z0N7CaIGibAyVLReuZoAd98KIcHni7aQbkHd0TxKx9N4bc+1Ynf+Hi38W9+ogdf+3QXfumuFK7TbsaFJv7+0SL+t29l8RcP5AikatjS2cRHhyu4c6BCgNZAMsxWSvGyWDhqt4v8a4ujs76KXiudV/j9YdMbXsX8SGLe32QpUfz66mXX1D314MuU0qL77b3SFz9vRIuvXBjz7QrPYkF6rXj4kXzVPT3AGqd5pHqbRpe0dst2a6N/jVxox8DiyhKyC9O2W57xHJXxpXmU11dsXqyGSzV6od7FYJTPMwyFZS8h+esORIql2JQPh6R4zT8vkvKnYWMLQ2t3pNjoefpLhJoYTTexq7eFXX0BDBEkxWIhxAmYumZq2PokgRQra3KVYbJSl7qCyPWHke+L2FlLwmz5ihtmVn+2ywPFRuRi6MdTo0+VRtB6OuSoc6a0kUOw2kDvmQp2PlJA/8kygjUByTqinV0Yu+5O2+b8tt/4r3HX7/wr3P21/yPu/h3x/4n8r3DP7/5f8bH/4v+Ou//5v8INX/4axm+4HcmePhtpsxEnL/0XfKO3yS4gyzr79hrCNoWFabARSQ3DvQ+k71wslbC4uIj19XVUazWCpw50j21F37araM94cWNetKXnHbHLBY/fHDnfLCOMb6uYQyQ/iYHQ4xhLPE/QVCNA6sV4Yju2JndiPLmFwKIfqXDads8Lssy4d6psi9/Km98/YlZ5dVU2t17Ql0aa7qfdnOKtJGK1JAJ1jZJqGObClFla9cMgJEbCsW5EElcjGDuARnCcUChp5c+YYfughW8mi/g2PuvWKDEvCWLCTQGnEwg3jjJ+KyYLXAydf8evJv+O8+e+QzOQZDyGyPvRDG7hzWhbOCKmy6YNFvnO04g0CJ4aM3ynTvjnV1UGkZ0M5lOKq7N57EJ7x8RgXrMsXyb2w3+j6F783Nvl9vfYBkdWSHzy807km94DvJQi6LbnVploC+gKXaErZCJUnXyqOZLd9qc2yON2uhBUbZKc2uvrhcz6R/nv6p9Ib3CkWTzdiSB6EhqJAranGrhvuIr9XXW06nW8dLqAbzy0jv/Pn6/hv/vDNfy//2wV/+aba/iD767hj76zht//2zX8f//3VfwPfyxexh9+J4tHXipheqWBRKSFW/rq+Px4GZ+fKOFAd82AU625+X6RLzHeKr06nVf4/WK/ZF1IvOEbPutjW1Puf/WNUHThFGiRnDYuPPIvrU7o+baSY9a2a5/8dsrCu5jsHQQFAiwEQAJEmg//8g/+Ck/9+b/BU39G/k//Bk//7/8Gz/75v8Nzf/n7xs/+xb+n2/+Kp+j+9J//r3j6L/4dnvnr38fh7/4lzjz2QyyeeNnm1mvUSiMe4VjUpmtsVkA/+hYBG4nQ3FqnkNEtELKph2GyATH6DDGeESoukVALyajOd2phpLOFsc4mUqxowXILiZU6eqaqdiBt5nzNglofDmNpexTVFCsdhYxGocSqiGLzRNavT1J+pcNX6GEDZzAD47kmho6VDTgllmsIFKqIxpLYeutHce3P/zr2feLnsf32+zBy4EYM7rkG/eJdV5MPYmDnAfRrk5AtO22+sbYm1+ihD1Y3evLbI/IOyfKY4WptmeYBaxtxCbXlxSWcn57G6tqq8/gekkYtc9ksVldWUCwUCLjj6Bwat3nYGoVy+eFn+mUmL4vfLNkn4XdPpILo7Y1gS1cKW9LdGEz0oTvai45I2rZZ1i5HIQInbfoh/wLalvcefxjIL3Z+e+tS4JPqh1NiQeDUsF0pXb25mNxTvhyj/0AHWqFBAo8eXvvrhC7OGfn2ri3/NJWUsqO1QPB0FpHWGYRpD6FEd0lP1VA/FNlfHQ9HuqOypGc06tSDenA7eRsBVBeBkkY75Ut/CiNMcVjnO6cNPIUa03auVPs0QV9SOGDs3D6M9OpYv4bL5U6aF55kkgPQzD9zc/mq922+UtfuSvc0AiXTfQefr9AVukImw7wqYZ2jbGM1c+dCeof1ZaNibtZQ28CBZoLiOhMLoC8ZsLM1RzsauKm/ho8MVTAeqaCaL+P0bAWHTlfw5PEanjlRx/On6njhTA3Pn6mSazg8WcfpuTrWcw10Bhr4yEAF/2RHCb+0rYw7B2sYijdt0wh770W8GaMr9GGl1wZQIn5dfWD/I1/wsV15IPlFwdEFfryLDbfXDMiji9z8OvS6DSFvatRLZ0vNH38Jx378bRz5/tdxmPzSj/4Wh3/29zjy2Pdx7Jkf4eTzD+HkoYdw6tmf4OSTP8KpRx/AqZ99Dyd++C0c/d43cZTPHHvgmzj+k2/j5MPfx5knfozzLz6JxTMnUFxdNoDkr6NqJy1SrOogV611YnyswSTrvA2dx6H400rWVCMmiqzejkysyQrbQoc2kAgTdBEExvNNAzjd5yoIl1oodYWxOhFFKRNyo0j8s14MYjWNMm3m+oWkqXvVuvNj2cfrSIGVe5LgabFqu+ZlJrZh4sa77GyoXXd/yrYDzQyNIppKIxRLELjE3cYYkajtMqj1PgpHUzF11oLtqkhhZ3HQS17vO70d4rs08hSJJ9A9um1jh8dSpYqzZ07j0YcfxkMP/RRPP/0Ur8+gQEAj4ftukutN5jfVECRTHgxHbQOJsLY2dRmtn8tP7cG+4SucB/ddAoh1RJHpSaEnNYCe2CABe8bWDEmps/Jkf7LpCf/XD8U1Mu/k0/rPt/PlpPbwNlNwIfnv1Wi3Rgh1kOnmk5splot9X+8J26TBJtxqNFkjRxeH7Yfhh9ckcMoh1Jwz8OQ2ilgisNFGEZIbGqn3n7mQ/BAcyZfeJf8JAqYB1EMTBE+jBE69dFNYflmXnf5bWQKmWb7zDN9/nu/N0plCwO67kF266Oy96MJ3flipLTEiZpvVxcucMAuSP1ZnJIQpn/SuTdq8cLLAmZtx2bBcoSt0hdpINUfgqcH2u96omy5l5FUXX2a2//qkqwtdXk3W6eHe4j2wGZKsiQgw2BG0qXxdMWBbuoEbemvkCm4k39pPs6eCfekqdiRqmIjVMEbekqxhT2cdN/TVcM9oHZ8Yr+HTExV8YUsZPzde5vNVDCddWnRg7qXo0neu0IeB1MJektTYWoPr8UaDIH4TdEn/be5eeb6A5PZa7htkHkIET0WsTp/BuWd+hhM/+z6Wps6g1Kwhnwgg1x1FYaADhbFOFLZ3oUyube1Ca6IbGO4CujvQSIZRoYKztjKL88dfwNGHvo1nvv4f8Ogf/I944o//f3jhW3+CyecetQ0MtIW0v/7JV7O0da3OBvE3TrD7bGClY7tDDQWk3HCxlCK/7dXTYbrZ4YXRMMFKGGGipHi2geSyDqZ1I1pFgqhiT8Q2fWgynHq9hWKNAInoyJQsGzGQcHCk2NVZWcXuPd49gb9YBNF0Gl0jW3DVRz+HG37ptzB01bUESVoTovO/vEOUvSlzNiWTvLEgnvZNIeSzwt98/+UkxUM7X6X7BzG0+wBGr7kVvWNbkc/l8Y2//gb+h//+f8B//9/9d/ijP/ojPPfcISwva1ezd5ds4wkCJm23r7yt89vbOQ3K7I1MuZzUntleXr/hu6RQi+WDf5pCZI/pe/L76pvanwvR/er61WFaGM7TWyI/JP/5t8ztYbxOOBuJ2HBjek1oeW5mkZVu+jd2bs7BGe6e5Zb58QPYHAXya1nbM56LSOdAhZp5RBunycdon+XtAlkgyE1xli/9+eSCaf8TeWHyuSbSBE+jtsteIzjBO9oApW7+xCZj9F6+x6bsNV8xwAZUKLOZcn53lwqPfctGCP9QyE+Px/b9LaGXnxSusXfN9+nS1tR61+6m54E3N2uai9/mt75CV+gfN/n1oEHFSOvFdTajzFeRE9zm36o2+SKJeQli7ZPSJd7w6Tqd9CctS4c/91JfHOwIoD+pdVFAR7iFfd11fGa8gv/sqgL+mwMF/Jf7C/idq4r49Z1FfGV7Cb+6o4jf3lPEf7GviP/2YAH/1f48fn17EdcSfOl568imnuanxo/3BXyFPvT0mptIfNBZ1UenrJfWV7Bw7DBy8zNoBhrIp4JYGA5jan8UZ6+N4fTVMZy6JYGT93Tg+L0deOXeJA5/LIkXPtmB5z6XxiHy4U+nceauTiweTCM3EkeNlQnVCkqz05g+9Die++vfx8P/2/8DRx/4GyydPmYgIxzTWgNW/HrNDhrW4mLFq6kRGm1xy2upL27HPFZ1BmnRpidXpXRFdza8waY7xDQUdFVNu+P1nqsiuUJAw9esjUZsy/FmlGpatYlcmSqSZvlJptgT7lcyQgczShjZexi2lEKNkGSGx7Htlntwwy/+Ju76rf8Ddt75CRvR0bQzNwXPYueFZI+/b2xRIUtAKg0Cpzpv7Pqf/2e4+nO/ii233oMU09Oggri+nsNjjz6K3//3/w4/e+gh5PM6r+zdoWKxiJ89/DB+9OMfY31tzUCUpjJqUxQprH7EXytNb5/5ozAt7DdLKhhiPcMy5QNfd8cjF+5rs3vUZh3oAbIPA94s++R3wKgDzrcrPN9+KXbxd/DH2NzeOivlrla5HBQksm+l+3LRv27QwQCUufuPMy286fCWczHbRW6BVpWAaRLhxks0p5j+HF21eYSVYHm0X/cV/XhcSH48BYgCiKARGkKNwKka2kmXLntA79xcF6CQCZ4ak4jWD/G907xXJituDjBvsPluI7r59NqxeYfE4JSn7wl7L9Sfpd2z29rYi/1eFlbYtFxMcrqUs57bvPL4Cl2hK2Sk+sFK4jr2SBcIq02SfL6UIHN180LWjJ8L6iplgpOHrkWQzWSjeQkgHQtia1cIu3pD2N0bxN7+MHb2BDGYAAbiTWxJ1bG/u4Zb+mu4c6CK22ge5LXcM5EGIgHpW5I+Cs5Jf/eGS5Mf17dK/nNX+P1nwfEPFVmht8oUsM0iCqtLqJXcuQBVAqhiJmgjNqonqdkqotk6alGg3MV7rBSF/iBKOq6n1kAtFsD6eMy29p7dH8fUjR04d2sakzQXx4IoNIp2zsjyiSM48dPv4sgP/xbTLz2F3MIC309VkZWyVqm4Xg7mZrWUY1zyHnhh5rJCbfR4q1H3KpWBHfqX0JCypVOphck0PSxSbCG9UEciSzTEr7M+HMHaOAEU41r3zirQZhJaD6XwRHqXqq6tkfKGi014BENIdHYTgOy1qXrabrx3+x7EMz18l7aJV7zd9CSxyJ7Wjwvmvaf29zJ+0v91OHPn4CjGr70V++//BdzwC7+J68lX3f9FxIcmcOrUKXz/u3+Pb37zmzh9+rT3sKMKv8/kuXN44fnnzd/q6qXXT5XLZTz11FP4q7/8S/z7f/fv8G/+l/8F/+7f/lv8W/H/+m/x7W9/Gy+9+CLy2XWk+4cwevUtBKdbJK3tm4s28u8dkFe8N8J588E5n/qS0rVVnrROMJoIId6hA7LDiBtHXoP9e/RHv1Ga0WTIY//6zbHeE2OYziQn3jzb+xlfsbNfxPHXcLuYzQ+ft3CUfpcHkZimyzJjrKgrg9qaOFUFVwXcLY0eR906SIHlSExnv+k6RpaddTaygkT4NPk84tF1utUIqN2ociQaop3vtGuZvr2dtSupTJAjCMYGgfh28i4E4mN8fyfdNeLprcekkAjzmWhkFYnQCcTDBFCRdUTtvS6si9niEWFaQkyrJdZLqJ/Wd4ncuy4vWZD6uZhJpoSpDjJdG/XnnVJb+EbKs41C4pG5OU++1/Z3+0EYvxuZcoWu0IeaPKDjVavXryG861emNrJL3fLYiGH6M4IsbLvpbl38vHQnzRKKh4PojhM0UY8c6nD2CFVJrWNn04GOcBNd0SZ6EmSCqq5YE2leJ8LuvmYVaXK868hxE7/fkN6El4vpihj54NDGQbofFlaB07Qk7a5SXFvG2sxZFOZnUcytIt/RQikdRI3KUrTUQieBSKzKgi1QwYebVCZbrCmxLCvA2SpCdSrY6RDq8QDBFxXoXrfznbhGJVKgTJtIBOst271PrMNTtTaoc2AUtWrZDmrT2opaqYjs/HnjMuPVqtes8nVE3LCwpvPpgLaYDs9lIioMc60MlBiHzhhYAXX4LeNI3EQ8hYLiMhhGiwosMZaBqjDBlfar0NIp6nB2mK5GudSNIjmh9VECWGtlwjLGSWccxdNd6N9+Fbbf+jGkBrrRqDY8ZV+V3JNaJGWtkbLKGRfk+3vFRr5pxPxifDUFLZ5MM9+H0bt1K3mvHaCnZ/JLc5ibPo/Js2eZ7gaBZg25fB4z09M4fPiwgaJnn3ka586eMwClNWf+obkqR9VqFfPz8zj03HP4zne+gwd+8AM88sgjePrJJ83t2WefxcuHX8YC/eiEnTTjMHHd7QSk9xFIDXvx9fJS6ZAh822yT1K4NMpZWFtFKbduB+kWVhaQX5ixkbmuTOqig3Qb7iDd07M4dmbWAosnIojGQygV6lieKWJtofTGvOjxQrmNK555sXsZq9691Ta3dQuHdnKWvL7ksey6L/Ni9u9f7OZxdqlywfWleI2clX2ZJtmPx/JMAVPH1lDO1dHd1YHtEwPYt2sUkWQUZR2k+/I5nD63gDorYSLDsjbYz/pSR35lHcX1HIpZ8noepewqKutzqK6fJZ9BJbtGtxplUINcJ8vO70YutXO+2mYX1z2m/3yIZbYLhUInCnnGh37KuSwquTzNAv0UGMd1Xi+ilj2Heu6UnUFW5ndVGGUx7RdzpdRgnpQwfSKLlfkiquUGto714+BV48yD1LtykK5fhP3yfNnYwC9lXb2OwvIC5o4e2jhIt2/7Xgzvu55AM873u7r4mmG8FVYYFg5/GaTWvNbKJX7rdTu0WiDbDtKdPEkZVSOYjSMT77HDQENBzVJooYYq8hV+p0YeCQru0aE4rtufQqqL+a7D0q/QFfrHRqpUHi2u1PDYc+uY0kG6wRbSsU50J/qoK8U21urqIN2OWAf1oxwWC7MoV/MIUPFJse3tGh5H19hWxNoO0lV1Vd3TBl/SzyqFPOU4dbWFWeQWZ2yH4h7qiNf31THWoUPXqZHxmSbdNWPIQBP1KulWcpfYkVSrNINYqwUxXwxhhjxXDGOhHMRKNYgs3UtaZ0FSGPYM+VI1nLckTi0ur3WQ7sT1dyD9OgfpyukKfwD4P56qfOikuGuoQ8jOTmLmpadw9vGfYvLYIax2NrFG0LE6QKWYjVWI4KlvsYWuLFAciSE7QeZ9jfIMnNRaAQKVvhAKPSEbvTKy3kQyL7XVd9+pmvlNzeusphqVqya23vwRXP+FXycYi1BZWzCwkie4Ov/CE1ibOolqlgCqVrHdV3qTDQoEIEplPRkLo5MVVxP8sgRP59fd2U5jGdcDcm41gJLWnEcCmLwhganrE2gmCbzWGxg4XkXPmQoyc1Xo2MwM4zvaCXTH9fk05xYgNsLUegBnGU6dcYrwnZFEAuPX3oYbvvTbyAwPE+hVTRiIfAClaU0u1d61/X5AaCMyiuFmzNymHiGsUHmZOvSYrVVbOHXEwGw0GkUymTQwVSgU+VjT/Evp6erqwoEDB3HjTTfihptuQEdHCvNzc3jwgQfw2GOPGcCqUVEKhUMsZ3wnX6kOMr1Lm2n0TuzAzrs+geE91yA9OGK7NfqC28hl7WUhvb9CYL5w9hSWpyepNM7bhimzh59h41DGlvEh/O4/vQ8f/8jVlr5SsYKpmWX83YPP4VsPPEuAXzcF2c8113m+mYft5L4/iZJfozRuswxHFz6xERr5gnHLNlIXAV39sOy258dF4s2Rjd7q+VfH6WK6VKj2hAWjEYoWgUoNMX6zidEefPSOffiFT9+MRG8a63Or+KO/+hl+8NBLKLHhjXem0DdGcBWL2XOb1GIWVdjA5lmL6xvJ2rRs+nU2uV8YO6XDRoTsnjjMOhhHM5CiTx1YLNIz4o0X0Mb3BtbIrMPKVKbJQr4g+E3/Iu3/Ui7WMX8uj2UCqEqphntv24cvf/42A5DpFIXTxnta+NEjh/GnX38UxwnCe3tS+Jdf/STuu2u/gmI0Q3y+ij/4y5/iT/76EdQI7seuOoAbf+m3MbT3WqZLdYSC861847dAKuMt1jWBGNWD577xB5g7csiOsNh7/8/j+i99zUbcN9ZrXiayvGYZqBQLppAtz07RXoR2XJ2mzD/1yPcpW4pIJ7sx3rmTMn8Y0RDLDSV9qZnD9NpZrFXm0N0Zxs3XZvDVLw1iaCvzvdgmNz4w5Oeb60c3m98mWn38h0au3Len+/Xpzfq7Qpektiw/cqKI//E/TBJErRC4NDGUHsW2nj3UldKUsWxbWZeT0ST6M0NYzE/j5blnsJqfQ4DtmmTO+HW3mz6W6u1HvapdRx1pVKuUy7LtPI3swhzKuVXMvvwM286nTU/a3hPBb+8p4LZ+6nXU06R/+WLLGe6XLY+ZdV5OFSN4JRvFoaUAzuWpYzaom/F2Z6SBflbnsVQLuzNNO5S3K8x2JthgKF45UXB+kaFdVgGoSiOA2VII3zgbx3emYigXchjdvR93/NZ/g8GrrkVTa6wlfxQ5//kr9IEhG4Hy7B8aMt1BFlfGsTZzDitTp63SaEvmOm+Gy00kcizA1EcqmRDi1QA6l1pILVE5Zm3IDhFc0E/faYKiOJXPLs2h88LVD7lF5aPUGUKxK4IwcWa02ESwTmW83mADmrNRn0iqy+Kj9VjLZ46ZkttqaJe6hg3nJqMt2+lFO3xFqFzEWePU61CoAetlAR23eDEa1shRi0qJ6w2pJegvHkItKpOVlddh6mvpeYZNfxVG0e8l8TlEYFlgOtd5X3ELBJomVBKZbvTv2o8Y42rJ4wu0ZbWfThkfWPLi6CLpLNaeOxuiGpUanrApfslMr03rLOXWqOiVUS6VrExoul3X6FY7o6tMxWd+ZhpHjxzG4wRMP/rRg/jZzx7CkZdfxtrKigNZI1uw8+5PYcv1d2Fkz7UY3Hs1Rq++Ebvv+Sx23PEJ9O+4yg7P1UjWBm3E8TISv5NGoPL+CFSpwPK1iMLCrJWxzOuNQJ2cNbCv3nmb9s188OeFvy5r1gNBaIPlvEFUrs4B2eu6NqYbuUnWpibu2r/nWPfMvaby1yQgldlwLPur+CJ3PmNuMvU8n6tWaFZY78q0l+qolt8qU/Hm80pHmECgM92BreMD2L97BJFkHNVCGS8cmcKJM3MoEiQU82WsL65heWaBCvM8eRErcwtYmVmk2zKWZtaxOJPH4nSBLPP1WH7aOY/5qTwWpnI0yefZ0E+tkufIM1icmsXSeWcuTs7Sjaa58/7kKuYms+Qc5s7xWc+c9cy5c7zXxjNns/Y+jYgpHzX4LOB0YPcYuruSBNgaKRG5wns5RqDeLTIgwzLqj0DNboxAhVgn91k8wnEfEF4+0nslTyVLq+UiSnmdIVgzQJebn7IRKI0IR6MJZGK9GyNQrE2oNavIVdY+uCNQ+lwSY9IEpUUqjz3WLft1lg8x+fnclghZmWS3m5NY6ffzwPfgcxtZ3ujBK/S2qS1LNQL1uI1AlZj91M9irzUCFUUqnkaxmiOImkGxkkPLRqDYrrPtV9se9UagrLzyc6ujpUpdIL+2YrOG6hqBWppDwUagdAZUCDf21TBOsCOR1S629HWjrBN1KhozxTCeWErg61NpfGcyhsdnggRPYRSoHAbpqcrysFQOYiofwisrQTy9EMGzSxFMFqmH8vnBeMOm/qmrxNUoEl9msowkP+0jUHVvBGr8DUagrtAHgwL/4eSHcQTKFUa2pahQsTz83b/AkR9+k0pWGYWOAObY3pcJnMJU4iQgdS5Thii/gwU9JIUsQQDTE0IsR5CVbWJuTxyLu2Oo8llN8XMKp16k51md2NBlZmp2EO3AsTKSJYKhni6M3fARDF99KytkC+szkzj//ONYOXcC5ewqG9gKK6HOF2iht0MVMoiOeBiZZMQOVFspaQQqgBKB1O6+FoGVRo8YTpFxJ6gqdoWwPhbFzIE4CkNqbIGesxWMP1tEcqmOCNOm6YE9DHsk7aYBqn7NFYBza0C+KjDGpLBC9u3YiwOf/BKG9l6Djp4BG0nZ2C6USdRzSu4HktqEhusAvTC22ghDikwln7UplqvnTyNHQVkrFgww2FlSPf1IpDN2eLKE6Mr0OazNTiFH5UtuVMkQT6aoDA6hb2InBnYdwOBV1yDW0enAcIuCmeAr0dljU4Qc2JAyyoKiqPhxvEyZqPJtwdKinu6Fc6cYZ38E6jDmbASqhIlLjED97Q+exbcffI4KXRhbx/pwcM84+npSLA/qEXttMnf++EDKyNIlmEq61IOvQRvZQa3T/jYCcHe8YD3asBi93msUjkYXXPwufK49/NcjPat8yXQmsZPAQFPZoskYyrkynjt8FkdOzhCEUkkuVwk4agYg9Z21za7lDd/h4qG3qSH0Ar5kzH0PMi/hxwJRuC7vXfp8cu+zebx63u898EhlxI3y6TvpvnfDIx2pUK7UMDO/isXlLJWPGj562158+XO3GjByI1AiF793PALFcnhh/C8fWdiUW+okmT9xGIe+8YeY1QgU5dlV9/88bvjSbyGR6aEfJ8AvVzTce5soEzjlV5ewNjfDfCjZ+kKNQJ1+5PssKyWkOjQCtQt9NgIVtRGoYiOH6fXNEahbPigjUF4xUifIWraOU2fLWFhmmWdbNzYSw95dSXRQybST9q1QiS8sex8e8uIuLdkHSKzXJeb/wlINq+sNFEoNw08dySB6uyP8VhEkNH1e2rT0CCMv/TLepTL+j4Is/xxvjEA9u0LQdKkRqA4MZIawVJjG4dmnsZybRSsawci+azFx3R02AtXR249GxY3WSP5oKlxxnTJv6izyy4s23VlTfufZdpbrTWzrDuFrbSNQKuda0y47VURMFkI4th7Gy6sRmhGcI5DSVPjhniB2jPDdfdQn4ypLLRTLLeSKLSyvN3Fqrk5QWEeccmorwdlNDP+63hp2pWtW9GqS3+7fWCNQc20jUKW2Eajhq661dFj7oPKmBzy6Uvw+GPShBFA+aS2SehpOPPw9O8Mpe+4M1upZzA4GkcsE0NDCagKJeCXAwh9FjA18vNBCpNQkkKIqRAWvTj+5gQjWWCnWR8KoagMK5kiIlSJKoaqRII1QSfim5mrY9lQRqck8gmxoJq6/G+M334NANGkjBCuTx7F48igWT73CBraISCTExlTT+IBUNGjT9zIdUduMeI0AalJAh3HbRQCViWtEipWwEMAimdgHFYK8szcnsbSd6Ii1L75aR++pCvrOVpGZ1bbjQDwWwESmhX4CqWSkZSNbC3x+gUBqvaTe2ho6+4cwdvUtmLjhLowevAmhWMx6UD+M1CZDSJtXUnLE2p1Royj1csGETFBnWlHB8jsNK4UC1mfPYXXqNFYnT9s6Oo3yxFJpOyh4dN8NZiqPpBCaMqbXMCx/LdZ7VWEMQGkK31sEUH/z/WfwnR8dQk9XCrdevwtf+fyt2LJzhInnNzfJe2EuiuSshsdA4atuv9r/G5IXnlOmTbX3yAtrI8gLw77Um+x5L34Wrvm0bhTdMbuHsN8UqU3SukQ79FoODFM9k5UalV6Cpwob41qtbtNANRKnM0oMROmN9KeyoLfbphRGl3q3f/81SJEwUuGUPWigX6DNUujf1/sEoFSwqZZbMr1b8qPyvanoXkjxeATzi1n84Kcv4tDhc1hZy+PuW/bgK1+4DTsmBpBKaUcdP8APCYCqUNnfAFDP8RuECaC+YNOU453dTIZyzzLtspBGcVXvi9kscitLWF+YtSM05D79ogDUAywrbBeS3ZgggHJT+D74AKrCpv/0ZAkvvVLAk4eyOHu+jCpFxPUHU/j0R7uxe2sS3Rops7z0y8iHkCzaWl8sZbeJXL6B1VwNswsVAscKzs9VsLJeZ9vRQncmjC3DMWyfSGAnua8ngliMbYvq1wXl6TIVrn+M5ESN8cVT+AYJoLa/BoAa7HJT+HwABQKoYQKoLQRQEzdtTuGzjiQ+Uy2VUFhbwerMFPKry9bBOi8A9TIBVK2Jrd1B/NbuIm4fcEstNBDZaGlaHjBdDOEnc1E8uRTFmVwYgQh1rN4ArtoSw8EdcezfSgDVH2Z8Jf8pkfk+Lb1YWGngxVNlHDpRweEzdaxlG+iMNnHPYAVfGC+jP9FAmO9qm0LztgDUuyRer9DboA/dJhIbrD9ZWJoEpMLxJPJLs8hRyQxIgSbo0WYQxUwIRVaW9W1xrOyKY3lHAks7YljeEkGZ9xROnAI1nqOiRDClnfmakSA6WBl6CVQ0IqUpgAIwUp4aBEIaoUpmgQQrdjihHboSiCTTiKY6qYzXbSMJKbiKH3UhRjGABCthkoI4xnfokF0JD232UCRS0uhRKqpdXlxn15qm8rIhozxhfIJo8NlanNzhdhiMVJqMHwW+dCr6L9B/nX7T2oyC7Z160vLVANkJfo2ilLJrSKS7MLBjL+MbN0VkIy8/JOxTm9VI8sSUNiq1do6VpU3KHAEQ3c3NFGG6003rJLrHd9iUH03T20YBPHbtbejfuc96sDVCZ2BJz0lppZ0X/Ox606vj9W6xfgR0C+vtU/g2N5G41BS+V07O4OTZOSrPUYwN92D/njF096TRYsOhbDIAchErF/WrcMRSyDft1n/wppmPGAtcOA4aWHHsyv+lePOZC9m/H2bh1hQ8bcgiDrez7r1pduEq3frVj0xNs03Gokin4uhKU4HMdKC3q4OKVBoDvZ0Y9HioL4PBvk70012m7r0d7jdTYXeQUww7haH+NIbJQ30e23UnOcOGuwvDA2SZvB4cyGCg7f2KW3v4vUO9SDC/jp2Zw/nZFZueODHSi4NXTRjA1npBR65sX65NJPwycFlZ30vllfWyuLyIGYInjSKrfPVTrg3vv94O3xbR52uH8bZYShlBdLViU/hsUTrBI+8gR1m/OqVNJBqUvUl0xfq8KXxu+lGtdeEUvrH3ewof0yOm+MDsUhV/+feL+MtvL2J6tsqyQcWzSqCojUeydZYfKoqjmtqgNk8PfgjJ0huwdM0v1/DYM1n8/Y+W8e0HV/DTR9dxggr8zEwVy2xP5xeqBJRlPPtSHkeOFylLGza1fnggiiC/HTVlBubzhzQ/PgjUlnWawvcEwfv52TLr8etM4SOgKtZzWMjPoFTNm5KjjmF1drZP4XNT1rUjcgnlfN46THXUjDaUKCzPobg0Y1PbM7GQjQyNdjRtkpFmcKoD7bmVCH4wHcejC1FMl8LIdARw54EYfvXjnbj3+gR2j0eQSgZNJajzgRqZrzU5odHLXeNRY82MLlJPm1lrIlsCqggiHWlhIMEHmQEqQRJnF28ioSl8nW+wiYSTSVf4g8AsNh9eUgMumaadWMbYiOu8ozgbsc5CEKn1po00BTWUwwagVaYyTK6zfdXIjna5W94SxezemI3waKRp9FAJex7MYfSFkq2VarASNImdAgqD5VggZnkijPyoBGoYhfkZLJ08imgshv4t25Hs6kWyuw/do1to77HGvsRGMk+Ao2FhJ3+pvDHnNcdWu71IURX4EdCSsE4RwKWp00TU8Uc0pY0jBo5XmBY+LCDFSrqyJYaZA0mUusMIMHwNLCyxkp5eDWK1RKBG5TBFoCbQpsXqqpTFlSUUV5coWLTNOkFnOMoCoJ5Vvse1MoybzA8u+YXWj67PF7j75Dm233N2Ks7qsQ/rAGNtDR1zLDszXb3c7vlNVraIN8J6j0ivsne6SxO67kfk33AKq7P5N2nyw/rXFmf+SAHVtKNXMdMcZFnQ7kEGYuSXLAEvlv5kijH9GfOZ12MLk0q743Cb3WMW/Fcz/bHVeRXHtL13O7PuERi+iqnsGyfJHWx8O+IIEgQFUwnafea1OMn7UYbFeKr8a9RH+WPxUFh+GCmxCyNEMBVKdyBIs51Dne1ufIdxu92/Jne2sa4ZlxDjEmK8Q0xbiEIhxDho2p0P7iTj6myha/U6lcAayhXW5XIF+WIZ2UKZim4Ja2tFAp4clpapYCxlMbe4blP2zs+tYP78IpWTZeQIrAWwBQSY1HdI7ziAd0gq165sS8Hyr1ys3sW4WWGRAtT2brm5C/vx4/PBIsWoLZ7kEHFRdyZE8B9FXw/LINseKYRqo5ZW63jldBmLBBxeo+Xxq+nSd95PYozU00/QU622cPR4AX/5nUX8P//9FP7TtxZw/Pkydk8m8UvL/fhna8P4WnYEX8sN47fzw/hyfgAHKh2oLDfxs8fX8SiV+2yOCoB9Zz+l73f5/4dL1pqp/bkoj52L3C76Dm3CrF2uqYOxrjM51QHqkW6zhdoIxw9FLX61GcBiOYgXVqJ4YimKuWIQY31h/PonO/HFu1Poz4QJtNxzIr1LV2dmaviLH+bw+3+3jm/8JI/TvO7vDuGTtyTx8ZuT6E6HcL4YwmMLEZzKhVBusM3xnn8tkrPPfvyu0AeXPpSbSDjaLIE6lyUUjhlQ0JS1ysoyaoU8S2AAjUiQwIfKIcGTpsB1LtaRmasjPd9AYr1hm0OYcKTSEgeVahu1aCLOex1rVF6iQVRSQTQ1xktQ0yLACdcC6CiwkuYKBGVVDGzfh8zION/dsF4QNapauFhcW7JF61KIOgm+UhToCSpIqoiqHLlKwNY76QyBOMEa9SjrDVHlqrDel/ieSLFpm0doRM1tKBFAtYN2AilN5QkRQFkayCWCvIrHBYat4WiJD5v21GzYSJ0WXGs0RiMx2kEuFNIicsWmjTaz9h8oMb38RjYd7wJWPlyUF+8jCcS0b2Ne1QjUxjbmNWQ6U7jxmu3YvmXQAI4/AnX05AyOn5lHksr5ltFeXL13CzLdKVRKFVTKrB9UxKsVNjD0L8Xc1vlY2u2lDkAJSIpN0quXTZtGaBMGMp+TqSluVW3wUK2jQhRf8UytuSmzXpRK4gqKRXHZzAKV/kK+hHy+jHyOICBXRDZbJBAgrxWwupbD6koeKys5Y4GCJQIC8cLCGnkV83OrmCM4mJtdwSx5ZnoZ09NLmDy3gLNn5nDyBNN//DyOvXIerxydxNFXJnH82HmcOjWLM2fn+PyKxU8NqXYp1IhWjWmaZrin+fy5s/M4Q7+nTs/iNM3Tp2dw8vg0Tpw4z7CnL+BTfNfpkwyXfk6fmnP+T83weg5n+fwp3jshv3z++CtTjI/jo0cYL8btyNFzePnIFA7T7SW6vUS3F8ka4RHL/iLvmVv7Pdm9+5v2qY172hDDmZN4nnaNSGr6nr7btvF+7N+jbcw7vE0kNsv8mxuBOmfhXmoE6t0i1QdWUlOO2jeR0Du1sYu2MfdHoC6nENN7bQSqUrHjKsqU7W4EijJ8fhprU6esPl64icQHaQRKedGWH7KyPYuxsUnGQ4izbZlbrNo0trCAlHU6Ant3dmDP1gTbDV6o/bOuepohjyUnPJnplNIPCDFuFOfIsw0/fKyA7/10BQ8/lcXZExUMUDm+sZjGTdU09jc7sLURx5ZmHBM0d9aTGGxFMB+pYjrA/CjVMTgUxW3XZ5BIsZ5oiMLS+QFK64eR2rLPNpEgSNUmEv4IVE+yHxEifM0iUR3SdNh0vBOFWhYL+WlvG/MQZc6wjUCpw3pjEwnpVgT92s1Oaxa1Y2e9VrHR49LyPIrLs9AOxRnqcRqB2pLSOZwwwPTUYhiPzkUwVYpg20gMt+2P465r4mzXWnjw6SKOTdWQLTSRSgSRpv5Vrbdw+HQVf/dIAc+fqGI528T4QBg7RrWGLmR9DwurTaxQV1wttjCcaGC0g+/TlEGhNtKlNpHQCFTqyiYSH3j6UG5jLvJP5VcFExhosFHVPFctFHzp7/4T5k+/gjKF/uJICCtjbKzY2CcKLfSstJBggQ0QdNVZESoEI6VOVoYMwVNX0jUIS0WkpyvoXGgiOxiykapSt9vqXFP4EqwQA9MtZF5aQd98CDvv/DhGrrsN8e4+lAoFzJ86hnPPPYLpl562hegdiQgmuoCRTAi9qaidBaWh3+lcgK9yCxczMWAw5XZ/0dlQU+vAdJbRrrKd5Tu13bpGyub3xlBL0xMrb2Klga7zNQycKKNjqW7nVRliYtaofZMuo0qsxl/KTjSRQrpvED3b9mBg9wEM7j6I9MAINCJjldQaQ/f8FfoAEL/JpTaRUMOgNVD//J98DB//yEEqPmGUCVb8NVB//6ND6OpM4pr9E7jvroMY6s+YUixwowZEn1iKoUYotQ5IW94LSGgqXEQjdCw8ui9gZSMgAlu2JsiBLRUVV65c2WrQVMOl4id3TYH076kXUAqN+bdn3MixntH0SoEz+bUd//gu2/3Pe15+zE3vsPt0l+nf9/zWqfVVCObKBIiFYgklplNxrirOvK9pe7Eo6148jOHBDK65aituOLiN+cPGl0BhbTmLHz92BM+8cBprBHMFAj4BQuWVKc8EDnr3BikDmQYpjuog0fREv53zRysFRC1+yj8Bz7ri6dLiAKtjnT+iab788dz0S9O7tEmGXtie4WjjhZ5H/7rdE+36jup51bv1HT56xz586bNuE4nOD9M25hoxZ3nRjloLrAfP+WugWF6v+tjncf0v/qbNALC3b/68Y9J7VWZL2XXkl5ewvjiLSrlo92ZefBJnHnuQik/Z1kBpE4ne5NDmGqh6lnL83Pu8BuqicsHvw+Tw+zF/Ai1+6yL+7Z/O4dmXcqwjQRuJ6iRg+MrnB/DZj/UgEXdT0bVmSvVRxUzTZ6P0G2e7xc/OhsYP/ANAbF8L6zU89XwODz21hoeeXEcgG8CBaAofrXXh+noKkSbbcqa9EmDdpCk4HGMdXA/U8e3IMg7FckAygHvv7sK/+NURJLoJoNRDuZmJnnmF3jIpC5V9ZK2B+p/+45RtIhEKNTCUHsP2vquQjKYpP8OUjQ1bAzXcNYqFwnm8NPskVnJztgZKMkebSGy7+W5bA1XTGijpgmwLtE4xuzhvIKpcYLuXX8fSseexdPRZFCp11tMAfnOX1kBVbQ3Uk9TjvnEmgpdX2A4mY/jC3Z2442AcfZkgHn2xhD/6XtaA0y37EvjELQnsGY8gV2rhiZcr+JuH8gRPBEd9YT7XgTuvjrMdpWxYauDpoxX89IUKDp8o4fbeMj4xXsXerjp6YmoDXAf629lE4gp9MOhDu4nEq8tSy6Zirc+ex/EffQtTLzyJ5fOnsd4qIUfhtzoWRbEngoAajXgIrd4YWh1htGJslP1eU+WEZ9UmE1oXpU0bOudrKBO0ZIciWNkaRiMdQYqFfvgpTfcjeOnqQ9+Ba2wnKLDhPPPcYzj7zMOYefkZNqx1dMQjGMsAwwRpfWkqcerlYwu2VnKH3hbrARuBGu9sQofu1thYrZaAhbwDWEXWoSCFfHYkgpkDCawPR1Ah6FNcQ6UmOpYb6DlXw+Cxiq3nsoSwwrV/WEuWKiLT2qhX2SD0Ye/HvmgbS6QHR63ntmVdj3zUy4Mr9P6SFN9LbSKhed0TY4P4HQKoT9xNABUJEUBV3TlQDzyLbz3wnH3/jmTcevZEUuYN3OhCPyxTplqrXNAW0PUF395dbDzjlyjfMHde6N9zc2F5XgSczGwP1PNIcs/wx3NSbGR1sdF9Xfnvpos5Om5zJXlX5q5OA/16981wvmSw2UK6I4GJ4T7ce/s+fPFTNyKeTuD85AL+5OuP4MePvmxAQ+DM0rfxvAvPkfJKprvfnmd23XZfOeDcRF44XlA6SkB/5p9/m+/ySXdd+BvryARuCVJ8timXBMFSYgM0Q1RsBYJ1jmuQciYak0LRsoOR15eLNgKpc6B++YJd+OwtZn7gN5EQmBaAOnEYz37jDwxAacvwPR/9nANQPX0uwxiFyxUP5b1GqAtra8gtLyK7NG9roRT6DNuZM489YAAq3dGDic7d6COACoci/PZ1FOo5zKwTQFXn0PO+nQPFmOrzCtyyLJQIBBZWaphdrKJUbGKG7dsjT6/j1KQ6DTSiTADF9u5Ln+3D3bdkMLdQw6lzZZw4U8ZatmbK4daxOA7sTtpoWt8QUZRG0y5Pdr998r67tmU/e7aE/+VPpvEEQZSmzN9ezeCz1T4bYYpSHgUJ+NaCdZwKlXEmXMa5YBm5YAMFgt75RhXBDmAb03jv7RnKiD7E+O1QbutAuUJvn5yoMT5ykgDqP5y3TSRC/B4XAiiN4ghApTwANe0BqFkheAztu84BqJvutl34BKA0w0ad6Wtz0w5AFfOoFgvWub5IALV4hACKMlAA6rf3FHF1dwUrhQYemgnj7yZjNo1vfDCKf/7FXtx1TRLVetNGmR6lnjfYE8bVO2IYG3RroyTb897ue0oScZetj4pTp5Rc1mjV6dkaHni6hJ88U8DuVBX3jNRw52AV4x0E7iyDbwdAvUvi9Qq9DfrQjkBtCGvfZOHSlDTt0KTNJM4+9RBe/sHXWYnmUI0GsdYTxDoLfq6ffjrYkLBRtLHbBAWjWPPoaHiaD8OlSkOFM8rKFc9qk4mmbXsey9VtI4fccBS9800Mn6kjuFxGpncUe+7/IhI9gwRuk5g89Cimnn8MOgMnGY9iNN3ESFcI/ZkYX6VevqbtwKL1UfMFyny+dlu320lPvX12VhTvaUvyJVbSJv3WIqxwmSCWdsawsDOOcrfizAf5CWN5vme1YZtLJFfrNrVPeqs2xVD6dCBoghU6sVBBay6HWDOKkYM3YPyGO7HlxruR7O6lYsIXirwsuELvM7EsvtE25r/zax/Dxy8GUA8+i78lgBIQiEcp1bWhhrfGyf+2mupg62z88k6ykQpWC0ctUxw3pmTJMIDlgQNPoLswBBJ4j3bzT7sBA13Lr1VS578dpMnceMZesBlm+yYWtu5KfvmjBtL5VzjuAERN9UCAlVfu9KtnvQfYkIVMwW6ysSrlKzj7ynlU8wKfffjYXQfwpZ+7xQDUubNz+IO/+KkBKI2iDI53YdfBYSRTURs5sjSyybSkbJBLtzma6SlYjEMrGGf96+Adxo2/G/nmx00z7xlnrS+zw3GRp7PLMyXDzzs/fzbcXCby37tvPwrXXuvc/WfJ0Thl3koZhx+Zw5lXlpFfZyN+i7Yxv+1dA1AuvMtPbiTIA1CsBwagXtYIVBhXEUBdRwDVQQClPLDPcZni4Y9AFdd9AMU2pVQ0kK2D3M898cM2ALULvYlBZpVGoN5nAGXlgj9sN4rrNRw6nMfRY0WcOVfBOq9rWphLTxqJWlmtIa+z0njdYL5RP6WiyDYuE0GB7V+e7WCJbZlmTihbKW7Q1x3BNQdTuP6aNG44mEZcIENzz98vojBoMS3zSzU8eziHP/nWPIF2DTdE0rit3okb62kkWkEsBmt4MpzFy4ECZltVLDf5naioV9Thw+IbiQawdTSGe27twi3XpbF/TwciCd6wKZfKVNHlKVv/KMmJGmMDUP+RAEojUK8JoJroiHVgiABqkQDqRQGo7IUAaisBlBuBqlmnks6JW5mZwrp0v1LJOjuqBQKoV57HwstPo2gAKoiv7i5id5oAmnrTzwigfjIXR40y7KqJGH7rc7249UASFdaRfLGJdepX2gBMAEmznjVph9La5Iw67CT13CZHTlarFuRLTcwuN/DdJ4r4ziMFjMVruIMA6uMjFexM1w1Ala6MQH2o6cMLoEQXx5wFTI2dGtTFU0dse/OZF5/FsrarDtRQIPBZH2KD0BW0s6B0UG1Lc+YEpGQKjDiNzI1Kyc5Ko+sowVPHatPWUElp0sG2Xest9BBEBefziAUT6N21F4m+YTSpsC2cPor5o8+jykYnEYtgJN3AcCaEgS4CqDArOdtORV+78E0RJIm29QhAualN1lnIWrhcBBbJSwUq0/pUfHdB266Px+wwYG2GUUlT0MQVT0aZDZ3WdoWEhXhdU/wJDiOxKKIVYqmlKjpfyaF7toWunmGMXX0z9n3il5AZGkatrMrq4nKF3n+SImgjUGdPYfk1AdSgB6CuvgBA/e0DzxJEPWeYon8ojdHtPUh3xdvqixR1b+RJ31vMe075Ng9G/jQ+3w9rhaqCu/DsUtZFDjC5ax9UWHh223uxD548N/c+BWI3N8J3z7lnfT/6M1+yi+1mgvW0ixEVCGDFsQj49xy7DTJYPwgmV+eX8fT3n8LKuTls2zJoAOoXP3UT4qk4zp2bxx/+xUP4yeNHEGJ92XX1IO74zA5kehM2FdClQYBJsXCkNDuHTVPAqRnsJWfQJIASUFK6LF7yofRac8t4ocK45RDGPAHUuouySwK5LZ1y4xMWvmx6lZGzbMTJedq8T1Nnl6zMFfHEt8/hlWcXsE4w9ZGb99k25jpQ97IDKAmu9ky6jGQjUJrCp23MBaC+7kagNgDUL3gAivlmMbhM8TAA1WjabpgCULnlBQNQLbrNHH4KZwmgdO6ffw5Ub2KIAOP9HIHyCgI/hQ6QPn6WAPpoAc+/lMWx6Qom2Ubk2C402B622I5pBDPE+qEzETuWm7bLq+qqprVVokEU00HU6Rc0W1oDRZDSWmkgSf+jbDNvJcD4yhcHsHtH0uW5yuy7UwRenyL8TlR4nzrkTd17bh2ds2H8Uqsf+xtJpJohzAareDFcwE+Da5juKKOL7WdPVwS96TDb6RDi1AOSbEuH+qPYv7sDY0NRpHlPeURNmS/x8vZ9SeA/EFIWMvtUVI6cKOB/FoB6bvU1AJSbwtcR80agiufx4syTWCaAClwEoDQCVSeA0nRqASi1l2vzs3Y2qNrKajFPAHWIbedTKBFAjbIs/9qOArZ3VHCaAOrRuTAeXYgTKIdx9fY4/smnunHT3iR0Tpr6hCjaTGdTB4LirTbOZDFJIt0AVSuAhZW6bZXfw/qiarCw1sD3nyrh7x/JYzhaJ4Cq45OjZewigKp7AGq2DUBp7dbIFQD1oaEP8SYSJBWodvaJZU2HoPaMbad7AMW1RQTLdYTZcMSyDYTLLTTVEIjUC1dqIFCoIZCrI5AnoinRlBufMYTDRqgRbKHcGcT6aMTWTQmkxHR2RL6GICuOKq0WFGfnZ1DKZ1FcXbGhY1Uz6h3oiLYoFAIU0G54V4qRKqbmomcJbBT/rri27HQVkUmgHy2qDCDBRko6HGNExSxoYC69UEOClTNadOfCaOt2rYFqUWmuJqlME6xVWIm19blAVCXURDHZxHonG8v1KlIEg/FwAp29I+jfeQCxdNqUzAvy8Qq9r6Qy8qpNJLxtzDVNQZtI3HDNduwkGFDPm9bZrGsb8xOzOHFmlsAgjC1XsSH45DAO3NWHESo6Y3tTZIKqq1IY5bUxFQWZIzRHdm3y8M4khsRUjHwe3H4hD2x1PChzC3nCM7d0mL3fuMPxuOO+MXHKzN5R8gh5OIk+MzvQQ3vPkOPuwTi6BmLo6ifT7OxPIN3fgVR/Lzr6xxHvvwqJvm3kcSR6Rskj5CEkuh3HybGuPoRTaeZPE+dfOYvi4iq6u9LYMTGIfbtGEI6Gsb5OBfPlSZw9v8TGMMB4xbH1QBqJLtbFUB2hSBOhcBNBmVGf2biSw1EKUipfwVgSgfgAmrGdRC4jvNdpHKAyEIiQw7SHZSZttDwc9MGTRp90OpwaZ8om1me3dorMODdqVMWNeU3T3Ix1/3VYowWsz4VsDedP5LA8WyQAarjDla8aty3atYmGV9rs93JsY/5ukUFQ5U+jwXqwiLkj2kRi1kBy37Y9tolENMFvIIXjMpLC0+ij1h2qDqpXW+ssRLmFaaxNnyGYqiEaSSAT1zbmOsOGYEPPNLWJxPrGJhKjl30TCaW1Pb20s10R5dmWHTtdwl/9/SL+9kcrOL5SxUKS7eHOGNYPJrF4dQJL++JY3RHF+lDYwFFqjeWazYA6CCu9ERS2RLFyMIFF8sKuOFZ2xLCiNcGDjD/BeW6qQjBVxwABR2cqhI4ObU6k7+Ti8J4SAVSLqO+J59cJorJYp2K8tZLAfbVujDbjyAcbeDiyjh/FVrAYq2F4JIb7buvBp+/uwc/d24NPfqQXd9/RjVtuzmD/XsqvvohNx7LcfT/S8w+VvOKqkZuFpSqefF7bmOvYF28b82Qf9SBtImESEVEK2M54BsVqHvP58yhVctBRI/4mEpm2TSRsuq1Gi7Nrtv5JG840m2S1o8tzbDunbY2fdinema4hRdmeo/51Ph90h+WqjvaFcc2uBPp7wljLM6wKZS+FsnQ1ky1WFlwi9CsnuRdKTTzyUgnPn6igKx2yESttLHH8fA2np6voY5uxI0NON9BFu9ZAvdYmEv425h1XNpH4wFNQwPYfFrPKsdBJQUn2DmLHnR/HTb/8zzF27U1IdrheqL7FBiZeKmPshRL6T1eQYgOgA3eDrCSathes8HkCquA6mY1OaKGE8PkCIqezCB/PorZUxHxHHaf3BHHs9jimrk9ijcplIxNnI1vEyrlTyC/NWz0zpcKymsowwy9rjrmGlkjSNVjf2diq512iggKDFUoUaFJdaFIYMD1JVradvS3s7g9hIBNFjABJwiexXMfg0TJ2/3gde7+/hh0P5TH2bBm9StM8G3QCrXCpZeu5QhQCUYKmzFQNHQsVRHndkemzSqq80pizvflV+XmF30+276HvQnor8tN71KYZNaio1atsBFgOZGrqjl1vKObvgFmW3ypvAgAyw7gQFDTY2LFxIWsKokCPegEFBpqNIBucLlRbW1HGQZRbu3mvg88wnVRotRPaJuu6TllAZsOqs9CsMfIy1QEVL2fZQGkbdynoLo/prn91ZMhk3RCrAfWvDeXYDYUTYrw6UQnsQQVXoYGU569J1sYNMvVOmrwRaK4hXD+CUP0kgo0lulWsMW2xzmsxvp59V8iv4O8mKd3vFiv4zR9j39ZOds2fC559J+wH6jt4bxRAUu+V5LgpViT9+vrOe0NWGJ3ViHELOVPrmv7tf5q1c43WOwKYvK0DJ+/rxJnrCJ5Gw6jE6E1tXhWIFTSGy/ZmJILVq+M4fWcKr9ybwkk+szQeRUWHySvZlCEs4Cj3hAioIqhqMT3f9+yRAl4+VmQ9pR+NQno16f/P3n+AWZKc14Hoqeu9Ke/bezPdPd4DAwy8p4EhQUmUoXblV6t9kvbTW73dp30SpZV3FD0JAgRAkPAgMN679t5Wd3lvrvf3vnMiM6tu9dTM9Mx0zwzA/qv+m5mRkeHjj/+EfUeJ7aj+ZhcrmJmqIlnwoa/hh046o1RBgTxFQDvvq2LdhgAeujOJT32gDXceiKE9qR1qGTcBY21jq47VGuurOjHIqrdWT6USQXyT3i4pSbV6SHrPa5cXJ71fuzyZ+ma/NrZ5b5UE61tJdTMl3NiwrfKVQBGbF0NyQyFRmLSEQrtRLmZq+PGLefyIfG6kgnS+bjq/zbR1ktala+RJHW6zSzUcOlfCY68U8NzxInJFOkRHZwniF6mHyfeEv4HOQB1+lVO+tkK3mhwzsRPeq8l8e5PfE9y8XOBnhp0aot6IcLLDTC/Z84kvYv/P/RUM6LyoSCtCZfW2ldE2VUb3xSL6ThTQQ+4+VUDXyaLhbpkdz6PnGPko+UgevUdy5Cw6T+QQulJALV3CXLiG4Y0uXLoziNFbg1jsc6PEBkuB0R/T2VTUsgazpLiaWuuIDWtLS+uMAZnKNn8FqGjUaGiqj7XVedhbQ5w80BHDjo0D6OvsQNQXgq/ogm+uisgowRMbsb7DBWx4PofNT2SwhbzVcBabn8pg/Ss5tM97zZotDX8P7LsL/mDIKKxWiFbS8Sa/u6zsUGl4y2R/7FR260bX9xBfRU4z59QDq3l1EVe0oeLegoprC6quATa8cb6naqQ5b/Y3qx21r7yYOy1uEFtGbCTVA6gyT2JiSwE2UxaNNiw7zodNZLyRoeqvwJBGGUKotQwwTFtRd3WYKXy2BkuSXccRxawMT30U3toQr9PU9zI0tndEJDfbvv5041y+mprL8HVl47hiYsnUFUMrdnrUs220+tu3w8ax1fmj8iFQbACIMbHKkEWOrXeC5KeYfurCopdNVXGcgObI8RzOXiliJNKC6S1+LPVpN1mPORJDB8SbyCmobGs0DXy+34dLu4MY3hHAIkFTvtVjjs2oe2hNwKFZfvD7mt+FUqsXSyEXLk+VMDFZNp0M1giYLL3TpPg0kGcbq2lUgSrbeNN6OuWF2UUWxqtYA4iIhplgjHsL06TFy4Cr/gfcUF/L+YsFfO/Refy3P5zEEy+kkNdZjGqUl/P5Jl0PUv68Zpo6GafXr5Ps5rVjTd8oq1gWTLu3/FI39kuyHgWCPK46fO6G2Y1PnXX5IssI818dWsWKtVX5136SxaMv5zE8VTE6nGYVqagspms4fK6I7z6TxTcez2B8tmqm77Vreixlw4XRMsZmKsav9iDQG26YDcNUTd4qOVG5ye8+WxrFzyKp8lCaa958IBozIGrL/R/Ftoc+ia3v+xjW3/kAejfsRLu/FW05L9qmq2gbK6L1Sh6tw3kkhwuGWwVKxspoJSfJcYKm+FAebRfzaD9De2cL8MwUka9XMNvWwPSABwuDVkPl1GT9VlhjiqycJd4482hFJhP4Y+OnZfNVJKFN0hbrbP4QYIXX1L7uhBfrOgPo6wqhpzWMbn8AnSU3OliJO0fK6BkqofdiCT3ny+g6X0IHgWKSFTpW8SPS1o32jdvROrgBOkTW9M4bT+yA3KR3nZQTDr89WqtQvVdJsbWaFzZpVHgSqLn6CVDWETwNEqx00jzKtxJddpl93fjJPctuC0pkuk3rAk/WIYvWt5ZAtJRg50//9k8Tyb4UMoUtiaoBTwMMYxfN/Hyt9w47frOxbqThrk+Sh+FuTPFZU1bkv+wY3wxZobkB5ATJ9u+G0Q10Wm5b+aR7pqudVxZJpipv7RS8nuFYdkt+WPJcP8v3TaGwAL9FdkjeOVJ742nBzJx21UvjHNuoAttATTtf3Og35xmaULH9MVVMAVQcGOAqgVI+4cZipweZNo85WN5ExNgl223Qcqz4vY4SqdFe3teCuXQFqbTWB/OdvHnnY0+y/JTi6hy3oGiaLgqWFe2+193iQ0/Vh/RCFccuZPHIc4s4fTCNKbb92aUqClofNlc2mxv85NlFfPsn8/jO43O8X8LB41ks0I5prJ3kuElvn0xyrlVelMhWQq/cvT4t21nlHOunZhhYgsO80q2P5VQd07oGPQ2zgZemSS9m69aoEe1s7aduSDA0NF7Bk4eL+M4zOfzohbw5F+rHWtv0fA7ffjqHJ44UCK6q2Ez77z8QRCzUgun5Gs5RD5teqBl/ukN19IZ07pRmLVxLbG7Se52MqPuZI6fysIw2GtqSWAfcVhGMJbHp3g+Z7W5v+/yvYdeHfx79t9yFzm070LZhA9p6+tDW3k3uIneirYP3nTTr7kd73yASXT0IxZPw+cMUxl7E5hvouFRB57kSkhcL8A7nUNEBoWGCpRAFNxs0VVcFp1KzDratULBrC3MNQkm4L1d5WjKNj3l2WAYO85k1Wo324tIipiZGEazMY0uiij29fuwZiGBzbwx9HUFzwnwsBkSoZ2oBbDDsNvPbq+r5IOsMBY/Xb+YRqwSoLiuUxlcThpv0XqS3lzVrf+2UtPcKqRxq57oGggQlHQQnG1Fx7+L9oDGzQutof6Krr06MxDJjQ9gok1PkeT6XaSqxZ8XafMVba9c/3V7tzgpZTxoNCzA87ai6B8mbDJAyLqkCk60a79gXcMvBQ+DkqV0keFrgs7UwWOGwbFtfNEwApIxbcuPG0Y10+waSSSQlkTUlx0phK9+U7lrDaaZaXW+y/TVuG+az7b0uy2T7bf2+C6SEoHI/O1+hsp/B6LR2DXKh1OFFvt2DBsW9mZ+0VgjVCKg/osp3YjO6Zps79UXum8R2iOXU7iRUx6A1NV3vm+28g8T018iyS6O6rjrSrGdLjYrdDlNZZlx21EO4oxxDaNGFUydy+J2vTeE3vzqJHz25iBePZHD4ZI6gagnffXQejzy9hHPn8mjkGzh/No/vPzKPoZGiSePV6XCT3ipZqbhGeTRkmcuO1UXxxmlulUbrzrJtf83LstxgOdCf1paHqRdp/7CoF2j3UyJTV5xPV3Fpoow0wfQtW3z4wK0BHNjqYxlv4HGCqK89lsXv/iCD3/lBGn9G8KQ1TyoSt24L4NMPRPC+W4OYz9Rw+HwRIzPaNbSBrmADfQRPHb4q/CyPjpiywniTflrpZxNAWXWG1FQxWWLNGgQCKY24JHoGsPHeD+LOv/R38ODf+j/wwX/wf+OD/8u/xIf+13+JD//Df4mP/qNfx8f+yf+Dj/7jf4OPkD/2T/4tPvS//Avc9eW/g+0PfcKcfO+LEaFUK4iwoWq7UkJsqmK2PNfCsobmgbdIEbQQSq1usWqy1qXocFItwpbq5LRZTaG1yYqIo05pql/IJ3supIotyBbKKBYyqOYX4SouIFZfQE8ghy1tNezsbMEu8s6OOtbF6wh55Ar9pv86Q6iYS7Nil6BOW5NU/FFY9HeT3hvk5IRzNfn0OmSVFrG+IPNBea7ty90t2o3OakC06ckbuXUjSX5rYo01ucZ5VvmUBudGtaUXZfdOVFw7CKD6qMf5ltNghZwvxc20kloCYi0NC7z46pfgrY8z7gW+or9i+8/YZt2ypvBZIlH1wKl5li/WFFftrFdr6UHZtZ3h7KeZeiRsP+3gWC5a4Mhdn4a3epphmKBJjuYy1TuHrI+sZ/2u+Hzj6Ea6fYPJSq7lKCi1pIxYwEk3lvmNIMtLeqAbXRwtiCScYbFeWjat3xtNCoMdDl3YkGSyNUzPEjyU66hEXGZ0ycwqNUXbBNL+RCGUoVXmLZKZzYqLiY9NTiQdohuuCtsl+uljvdEWzpbDdnjeKZK3ClqhjgWtW2a++IN1TLQUMFLPm+3JBe1kaWM1iA+Wk/jlRjc+hXZ0Vby4dLmAP/rRDH7990bx//3vw/gvX5vA4y8sQTNsd7upEFeS6FzyYmSihOmFEqraXEp535QU73l6F7LljchJvmZ5Z4Jph1XYfFn+SjbrRi/1fg1yOn91seRCU2eBPdXbqbICPD4CqACVKh8fOgMN7EzW0BWqW5tBHCuaEaciwc/+rX78jc/E8I+/nMA//GIcv/BQDA/dFsEHbw/hFx+K4B98PoF/+stJ/K3PRnH7dr9Z//SDF3L4wUt5ZIi3N1L/erCrjA0Ra8aEEyqH3yyZJCCb9BEbBxU3RmoNttbT6172+N/EqwJimznmlvv89ip23LXWCK/mq91bi1f5/1NOP4ObSLweq1LxRsqT12t26ou0dRFMDaJ1cLMBRR1bdpF3o2PzLjPFrWPDVnSs34K2dZvRuWkHBm+5Hetvu88cQNu1dQ9iHd3wurzwpaoEUWW0jhBEZepsWKhwqSdMpZB+aiaEWP5raoGm8VmHdbLNYwXQFD/evjbxpQBUgJVe2EzflNlwVSsaXauxYFfZDFYZFmuIOEDAFPRq3VTdDE/72LgZTEentDVmtZCHDtQ1aWJ81huLFKab/C6ynQe60eVaacUuy7fyU+WqWsNSqYK5fAmLeQJulhcpOj6Pm2VCoMr+5B0kK2r6k+RXoyJw4iUgsYGJewPqrk7WnwjfCaCIZNdOlFexSBERC5zomwrcjQmCpiHyCAXdIt9S8TGtrIT9ypeSB9pEwtpIQmy5ZJEVxkaL14w0VV0bDDdaYjRnBXsV0W0BN2Rtv68wHHM0J3BbFd53mJYjdYPDQKdXleXryXK+6d75dWiVmexcJzaktFs2NP+8ZdkgG5xhrPDXKBHW0ztDtl+6MGyNSgOlUt0cn1FlWa95WR4Fnsx7sshoRroxsXgLTDLfswbk6gjlG4gF3QiFWO5Ne6f3toV3jFpQKNWQzlQQC7vQ0+VDg23fVK2Is648JlwlE6QA63ey5sHWchD35uP4TKYDv7DYic/MtOF9swncPh/D/XMxfGShFV/Id+KTlXbsqUUQLXuoGNdQ0EY8Wj9lJ8N7k5x8auLlPH/vkEImMsF6jbA5dgzZUXljYj2gPavuslaaCup4oHcWKBPe9/Mn5nehO9TAunAVPQTe3kYNF0YKBFFZvHAyj+nFKvo7vdizyY9bt/nx4C1+PHxbAB+5I4QP3BbC3bv92L3Ji7a4G0culPAnT2Zx6HzZHLCrjuvtySru6yqiP1Q1rYnYBOCa47OaHHljfar2RiyyWlXzxrRz1rO1nl5mNBI3kW3bIttdx0qTC6v+zBu6p7rezJbttcn+yvBaosG8489PGzd3Pf3FIcZc66O0RXStXEFDEtEMxVB5ModBamqbPb3GtqtdvlxuN6Jt7egkoOrfdas5Q6lr+14E2zpMr36QFS02UUZ8vIwgAVWLpkHYhcVxS49KeE01cKaXCwyZmRWktQqXQ3qnbc69NhjS9+W6VYHkka7qBTCzLwwbX/mOKh3tm+3T+VQvl8xugbUK485wGCs36b1DbyM/9KlThirlKmZSBbw0Mo8fX5zCo+THL07jmSuzODuTxjwBlXYiMiMv1ifvIFm9cZqWpw0iqmadE8GJe715ZtNm3lvNjZMgVlle4atJ4ozxaWTgrk8RvGi90QRlfYrxq/LNcjf8amKCmREpw6pJ/DF1R8DOxd+gWXtlrXXqY/gS/EjuWHFYIZlVzTQ9T22MYbjCsMzRNR1PKlqdymvF4CZdIy0n3tWpeANKsu2kKXX8sXxk+WDdkUxvJpUdU37eMZJfK2z+eCvWpnJuNhJOD/UyGasmNm+Sm4iPLjab3kwNkUId3UkqkK1eU4eutvpOUV0NIqmrw4sNA36EfC7M1st4yZPCeU/eSBITdXKw6kJviQpxPoqHi634dK0dn0U7PuNqx+fQwec2PFxJYkMlgBTred5XQyjoMtuae9WT2ZSc7zo5kVJvmFCBx2ZtirHMMqMdvZc9/r9nqCk4VvldCZx1x983Xab0wcpHTr2wH5bf+Jkm7aEWdJCTvgY2RKtme/NGuYyzBFE/fCGNHzyfwaGzRXMormZwdCXd2NDjwUCnB1GWiXS+gVOXK3jsUMGskXrsYAHTCw10BBq4u7OMuzrKBGcVRAjorxIXb5lMW0UdtcXtgcvrhdvjWWaXWObm3mtdvVebr/Hs3OtKltstzjuy7pefbTvN7Phtvmsyb76XDm3YY1+pay+z8+56cLO7V7FJt+vEZkroXyR2SLfWo13RTMuoAm6zptepgbTZ7NhFB7R2KBRLoLW3H7079qF//71o27gNoWQrWnRYbb6GtuESojMEXAYUWR5ruofUK7Onnu2dsIt2exHTi6YwvZr42hDzzMzZDZL1vTamULvRHLcVl6yeieUeAhrpWWcNrAAoy+Xlz3njpNVNfnd5JVPeHJlvWcByhSouT2XxvVOT+MrBYXzl8Cj+x0tD+HfPnMfXjo7gxZEFzBFErZSud4KsiGmkh6WYgKQHFddWlN27ed9tv68xRA44aU4EqwatsOXWih1Nn9XIzyX4aucIYGZZ10qst5pKK/BEYrqYrgZ+suwyzaw/VihzL1IHitY7RVEnuKu4NlsjTwR2AkQWsBM1px3rfGORfp9hGC7Sb+scOGot/EZ/urfC/U6muCF5aDxtTq8bQErXG8Vy3rk6ntl3K2SnrOxdJzZEZyWzX02OBYdoyYCT5ZAs05qfv22Sq2QBJDUOgRYEqdR5qTR7Kw14syz5OmfQTOGxw6qr2ZHyzTL9UVvCu5YSa0K6Bm+KAIrGm/sC6O8JMAh8qwZJwXpHqQGf141E1Iu+Lj8Ge/3oiHtR9tdxzJvGcVcW0zpMv6WGMhFlmfEoiVmPK+o8ZfpEih505LxIlj3wMX1SrM+n3Dk84V3EQkcFWzYE0Nfug1tbuqtgvONxfA1ScisK0gU0QlZknMhlKvYOVwhyZV4rqzOYUskRX+8i2aWRgTclymL9M20tEEXmO/O3qjKukLJA9dKwZdRE5q25szCj5aZpAeQ0X2kDiTaBp2ALon5gZ6KG+7pK2JysGf3opRNZ/PEji/iN7yzg+89lcfpKBZcnLT47UsbLZ0oEWAX85vey+A9/ksLLp4qol+po9dVxa1sVX96Qxz0EUNo0QmvgjeTnv5kOt3aU3pAkXpxO/Wq5gGopR6Y+Vywyj4vM+xV2zKoFPot1bw4X5jtx2bo6ZoZpVpG5zXoWX/28FmtZiA4Vr/Ja1ZXsPFvvyrwv857Me8O8rzv35Hr1OvCqI01WsznS5Dpxy29foiT8C0ROeXUibSqVozStVZhV2HW56kOBrEqphNzSAmaGLmDq/HGMnzqE9OQoC2qBBbxmECp/zMiPz11HjJWqLdxALKATzz3wU+CX6y6MLFmOb2kHIj62P2sKN0vpEy3kyQWFocUcztse0qG4FKCrAmndS3AsFYHLiw0s8ZsKGwqBp1hHD+745b+LDXc9ZOzJtulNtRv/m/TukxqNUiGPmSuXzMnq2flpzJw/iamTB1n2Chjs78KvffkD+PADewns3SgWyhidmMd3f3II337kMMsWJXZHAPNbQqi0+akUuFFgpU9RoJUpZFpDHnxgcwdu7UuiLx5C0ONG1dmNkSXCKQlOqVq50xvrrdUt0GzbebNC1rum9y0a0eklYOqk+hKhhSDZY+Lr2LU6Ml7t1qtJXyhcFbPOSKwd71xmxz2rzqg66dyr2bEcnvrWJUyezzDt2vHBB3bj85+8C8FEBLPjc/jdrz+FR587QSfr2LCvD3d/bj8inRuYVh10QYsP6eKq+uGkh8JdoN8jcNUnDYgz0wWX31u0Oi7NaXnjyEdZszhdwMs/HMX5I7NILxTx4J078MXP3I2Ng52IRrQxh8Kg8DTw2LMn8Yd/8hzOD02irTWCv/erH8EH798lp6C9e0ssY7/z9SfxB998FpVqBf3bd+O2X/jrZpdTM3qvoW5l3A0g7aSlTYHUyM5cOIVD3/wtTJw6DPVsbn3w49j32V9B1Jxr57FS9TqFQ3JcG1Sk52eQnp1BPq1DramwsA5Onz6E0cPPGOUhHExgMLaF9aobHpeXcJ4KezWNidQwUuVpJGMe3LEvjl/9xS70rGe65526dp1IowtsD154bgH/+ffHMXqliALzf/z2COa3B1AJMf3Uj7Cqfbm6HK5VLpvM5AcpNl5G28UiAicLuCXuw9/4lV7cekuU5UllgHbsjrl3msqs5yPjOVy4ksP5y3mcPJ/D8XOsmwRHGwMRbK+HsKUWRG/dh2TDgxCBEiWPia22l8kw12ZdFQy7ijjRksWIq4RSuI73PxDHpx9uwyCBYjDERLw24XSdSGnueGbnheSQ0pn/pVwNcwtVTEyXMD1Xxtx8BTMLFbNjoDY+0JTteNSFzjavAbmKw7o+P6JRxkMjVSoPyq/lONl+mAfn/jqSnKTT2jL89IU8y+oEXjyiKdYVdEf7sbF9B4K+CKPnMjN1ooEY+toGMZMdxeGxZzGfnkSLz4vunfsxsP9erL/9AUTaOowirtGHKuXS7PAQlqYnoAOvdQ4gKygmTx3E2OFnkaMMG4y78Fe3Etx0lrVrPaPfQJrgcyLD8pNuYLLQgotpNw7N+rBQdptRx2jYi1iEehvTTCMPSh1th680zlCNrvDaFmhge7yGh3tK2J2oIBGow2uf+2RSklepabqXblaqtdAvN751JYAfjPpRzGXQt3UX7v1r/whd2/cZYGEaMccB3rtcHhQW5zA3dAZLE8PUC2b5umZGV4xdshkh0VV+2r+Wfue8k27Ke1nn33L4jBn9kByXucyayLjJNDbfWyZkx5ZxzLyz/LCNSbIhf2S44r9eGN+te/sD815xWYP0nRO2Vbqq5QH/5b5GmVZ/79jU0UZi+SWt33HCuuhbpa8dviZyvlfYrHS2n/+iAairycq+108CpVWzDX2jf5lVS2VkF+awODlCIHUO02zYZy+eRiG1YBpd2dGUO/VuxPwUBn4LQIX9bORb3MhXXZjJtZj1TZtarU0iXh9AtSBvKizMRhKqhL2xBiJedfwZCyT5at3r/WKhgaFFAikCKJ18Xa9UEO/uw+1f/FtYf8eDrDyWh2aKoePETXrX6WoAlSOAmn4dAFVgwzBGAPUdAqjvEkBVWe5CfXG4d7TB3R6CW+CZeZ2hUL64NI+FEoV13I/bB5L4yNYeNl4BlNcufDapcKi2CLI4BcW6WvVjpZasFCPTOvONl+U9BK0jqrvaeG2lMIrCTUVTawFL1RKKZQK7GoEQBbTf60PQ6zcNlXVmk+W2Ee4S0LwaP1R26yzc9Wkz4uRqpGgoxdSqA7Kn8DYDqIlzBFAD7Xj4fgKoTxFAJQmgxpoBVA3r92/BnZ97GNGuPlTKrJSGVtLGkhsKQc1M2XM35P8MBXLG+GfZkRB+I+lyY+lnEkBRUZq5eAqHDYA6Yhr0rQ9+DPs+8yuIdPTArYPBle7XKRxqNCXLU3MEUHPTKAhA5fOoFguYOnMI40eeRbVSRCSQpGJGABXsYiNLANWoUL4TQKVvNICy808KtbcFx4+k8EffnsDxE1lMpmsobAghty2Imc1+VKQ0s/0wnxitid+IVyVV04NuVTTUkFARbKkAwVQNrQROOiajx+fGnbsi+KXPdWHdBsZJi3nfLVJdpyxJ5wgg5koYHS/gwuUcTl7MY3iyjMXFuhllaqt5Eac8CsNNvOlyxqaZLA0UGOEMqgSedVTbGuhZ58O+7WHctieCnZtCcGk63DsODpUBtp9OXvB/ZrqM0+fzBIsFxrWExXQV+aLWRDMOBFVLfK4QpEhfDFIORMJuAimP2aW3LUEA0uFDX7efcoCAssuHQJgWJbL4zeo4ytPrSHZ01gJQXQRQm2wA5aJ+pJk/0UAUfa1vAKDaLQAlGaQZNnPDlwmgJs0yDbURDZpNnnqFAOoZ5IoVDMYsAHV3hwWgPCzbGjgVEFooNrBUqmOCetm5JTdGMy7MFlxIs9zkGz6U6pQH1KO0nCLsbSBJna47WEM/gfZgtIaN5C2RKhI+jW6qnWAQmpOTpCqnbFwLQPUSQN23JoCyEk6302eP4cwjf4rFsSHqoAW2kTR3lH7aU7u3Jtnv9Ge5JzPycvjs98vf2y+W7Trvmu00kd6bi2XHkGNNTslcdq761jzZP3q3+r11b0LivDP/MrfCZ92bG9uOnRZXkeX21e+WI29/K8dX7Fgum8Db71feuT/99/7ZP7fvb9KbJAdJm23SWYBbPD5UqPBmZsZQYQOrRFcjril3CbYtEYIoHZgb9LkQJIAq1FzIlCX0acY2PxYQ2OJXTfm5ikxOSoE0pQRZ1i3qhUjwO83lNbugLJNz3yDgasEchUFBM4/4rZvKabSjG31770C8d5Df0ZHVZegmvReIGVEl2M2lFlHIpFi2cgRRM8jOTLCRrCIei+C2WzZi8zoqbFRcq1LyMgWcuziJc1SA4fOwYYmira+NjWYUIZcHcYKShDdIKFA3o1ETmTzBSxXrW8OIB7wsf27TY2n0JfrvsClPTT0+lsC6uqBYz9avBS9Y4umTKWrHvgAA//RJREFU1jm1mil6NfegmbZXhx85Aqap9CyGF8YxNDuKizMjGJobw/jSDOayS8hpWgLLpp/1yqv503KQlaPC8GapvOZKaZTLC8Q74whglD7l6KcTRvvODmKNrWMuXcHwmQVk5kuIRUPYsK4Te7b3wxv0IZ/O4+ipKxganWFDVEeipxe9bKD94YQZ9l9Nir3iV7TWO9Xpd32MukeR7+SrPLVSqKlavSvk9jBUuSrGL6YxP8m8phBY39/OeA+wTIThpyJikZVQl0dmcPz0KOYXswgxXe7avxkbmU6GKO9qLGNHmE7HTo9Q5tURa+9E765bCVy6jSw0BxHfIFLDJnkqeZufn8Xk6cPIzFKZYrha121G9/a98Ieiphf6eqa78ZfyvZTPopTLmtEm1UuNhGVnJ5CZGuH7GnysVwl/O0JeKX9sF/hXqZeolKWoKOUo811UWAPYT8ARpQJrgMzbJscNprvqKbmYryKdrTAPCTTnKvBTIfRTUStRga6w7akLaDk6gKnbTVfHPedR9pSnrD/eIgHIVAVtl0poHS6jj+3Kg7fH8MC9CWxaF4RXU9ukhb6bxKAGBBZCmuHhQoxx7myjHAxK8SEoIjDKhKqYCZcxGiriSrCAK7yORIqYiBaRaq3A1deC7s0+7CdoeuiuBB6+L4m+3oCVRO9m9OQ/kzifreHycAHPvJLGj55cwjMvpwlEcsgTNOlAfB30WtCGF2SzBIFhLhIYLBH4TsyUMDRSwhkCl0sEXmOTRQO0coWaGb1z066P6eZSGVkuBKLm+7dJtlNagjC7UMHLxzIYm5Ls1PmWMbSGOijvtZ7OxeRm2fUEEAvG2V6kMZkaQaGcNZ0m6izRBmCJvvXwhUJmpEl1VZ0dajMFRiSjjKxmO6J2Mz15he1HnW1dCw60VTAQrhnw5FSHoFed3S0IeVoMMFofbWBDrIEBXtfFWzAo5v16mm1N1MzOffvbqrirs4p7usq4jW5ujGozL6cvYe10c1JXHdrZqgtnljy4kPagQpkSa+vEwIF7zWi6OZ/TrpuSczQwHeCzl07j3JPfx+L4kAFZLaUSPKUiXARTLraNLcX8MjMhVp6pQzQMZ1WQ0KA8M6x7wxnDdaWddmrOknMpVLMp1MnmOb2EWmYJ1fSixRkxn22zCtO+vDSPcqqZF6yrzJfmUF5czcWFWZTIxYUZFKnjFOaneXV45bmgDqy5SRRmp5Cn7M/NTCLPfNV1+X56Atnp8bV5apRX8uQY5fboVTyCzCR5YhTpiWGkJkZ4ldkwyw3vyalxmo9fQWqMzKv7U3/3JoB6q2RVVgqfpQUsToxhbugsC/YZLI5ehuaKerxes/tdiG1la1AHtemrBgGUG6GAB6mSC+liC6i3GvAU5lVt1bXIaPWApEusgKykcYIzTeFbAVCOgieR5EKWDd1sDmYHIcnFQCyOZN86o/jEuqjM2kJWX1lf3qT3Aikv1IP2ZgBUWgDqkgWgpCj54wH4O6jQsfBpJEelQvnr6EuLFLoVCukwwVbQ40Ey5GMZaTG7RNZYKMQqGw4cEilcDjnm+lUjpKtx2/TSuAmc4tZ5Sa5B1AmcWlpCDEcFmWIG56ev4M9PPYtHzryIZy8exdGxczg1dQknRs+Z+7NTVwiSiuiItbHO+PkdG0amwdTiDE5NXMKF6bOYSZ9FuTKLgJslnQ2MWYNhhYJshUXxVa9sXgDq7CLScyVEIgFsHOzA3h0DBFB+A6COnRrGZQOgGoj3dKB/1zb4IwR/zaNypo7xuaUMT2MSvtoFs+6JNdFOC6sG2b6b33eTVgBUBvNTOQIoguX+jhsHoJjgKi83hhRGlkeVAza2k6ePEMAQQNHPtsFN6NxKABWOsug5U/j0cx3IFCICqBzTj2zm81OJqatuzk2ZhldrEvwEUPFAO5WwiEmLdwZAKU1WlzOVPzc14aVMFfNUUOvauT/fQIDsqQLlMOWKNhUwFfVqag6T4s2LOvjSdbRdLqHzbBFdF0vo9bixY3sEn/pwG24/EKPCS7vvNngimRgxGOqojEW9iMU8bGsJotp92DTox+bBIDb0+jHQ6UUvgVVv0oOBdg/Wd/uwY50fdzBvPvdwBz7zwXbcdyCOdYMBK27LhXqtNHsHSLozg6CR9KOnc/jtb0zj8edSmJwumRGmQYb/nr0BbOr3mnY+T92gXKUscrnN7ATVEQ0OewkM/NQ/fH6v2YBqdqmKk+dyOHIyi0vDRWTzdSRZNpVmWnqwUkauY7xtp1YAVNYGULUmAOUzdcgCUP4VAJVeDaDiBFBJAig/AZTZjZjhrdepkwlAZQkGCDjknQBUZlYAavhVAMrLeCoNJeWVy7Kv3Y61O1970IX+aAt2tAIHOuq4u6OC+7vLeF9PCQ8QMN3VWcaehOVO1Muv+bGWSRhfGRZn7bn9s0yOkY62aQZQGj0TgBpcC0DpykKgTqTU5Cimzh5DMZ836/IHAgFsZRoM8tof8Bvus3kgEOQ1gF6/Hz1in89cu/muR+wPWOZiPvfSbk+QzGs3uZNtr7iL3xmmWRftGqb9Tl476YZ19aODbUq7h6wr7Ytl1qF3ft43cSe5ndzm9aGV+odh6s1Jsq6tMjdsPbfbZrKfpB9xlpE4C3ac5SFBvvq6FsfIeh9ze8w1bq50y7AHCYYhIbcp48QxPsf4LiYz+h8Ty8zruTmF7+2QKrjmws8MX8IYG/MrLz5F8DREIVcwFcTHBI77a4j5amZbcU3Tk1CKh9Qj5sVoymVGhjojDbQJBLFNfe0ZMI6hpaBo84ixdAtKbBDXJ6nwEYCZc6YsK8Z/4iJU2agJPF1aaEGmUIGXwrR76x5TQQdvewAJAql6hcqfHG0aYbhJ7wGiwCxRQKp8LVzDFD5nDdR3fnwQ33n0MBoERfF1rYjt6oG/PYwGlV9lsRqKEhuZ2WIOh+cmka3lsSEZxvb2KDa2RbBEJXuSQKzEhkYdAG0EVQOJIN+F0R7yU0GkgsryYqbWsaRJsKutlZ4h8AWXnzpXDBX0EFYkaUcjXvpGgL+O6dQcHj37Eo6MncVCbonfUmAGk2w8Q8at6cw0y6qm4gGJMJWYtl4Cuxjrjxuz6QXyIrKVAt2qmN5D7bbVTUB0//p23NYnd7ysR1T21XiqIpAq9hS+p//0EsbPptHXk8TDD+zBL332HgSTUcyNzdpT+E4y7DWs278Ld/78pxHrbEe1ZIZuyaofBGqNlLXeqTFPzvONUtRq7JtJaS2TVQPD7zAtT+H70SjOH9YUvoI9he+en8opfBp90sjP7IVTOPyt3zZroNQzu+W+j2Dvp76MWHcfPGzsTV5cl3BICaW/Wjs4O4XUzDQVs7SZwmdk/5nDmDj2nAFVEa2Bim+1pvC1UBl6R6bwOYWLcdWtZEaxRuBUwhmC5sMn03iFCuqViTLqmt4U9aDS4UO224tMlxfFuAuVAMsuK7Appyy02j1W5zv5szWEFqkYTlcRmK3CvVBFjN4MtHrxgXuTeP+9CQJCH/xUMk0VuDHZ/ibJKsdOelAEUCkl+K3UkS/UsJgqY4msaX7FUt2MTKuYUI8ywCIR82HDYBidbX5WaTttZWG5LNlm7yjRTyrz6bmyOeD32VfSZtqeOjB62924e3cIA8zL4xeKOD9SwuJSGQvudmRi/fBXsoiU5hF2FRGlHpKIaNaLG5eXApiNbUI+3o9wagwxApN4LYVkoIrOLj/uuyOOh+5JmnVTy9MWnSR4u2Rn0fIUvj+YNFP40CibNVDWFL6wqUMCQGYNVOsgprMjODz6LOYzK1P4Bs0UvgcRaaOcNlP4XKYuzmgN1MykBaqYdy21CiZPvoLRQ08jqyl8WgO1xZnCZ3Usqwg75OSy2g/nXje6l6TXVclhmBXHFH+TRI5t5639rNsmMu7wp0idbappCl+haQ1Uz/Z9RtaZQCgOjJsAlTrthw8+g1e+8RuYnZpAxBfAJ+sEdY2qVhSbzRaN+02hERkd7xrIsmV/aXl9dfBfl2R3Lb+ctvhVZNzXS0ltyzPJombr1uAAXxhz/tD9lXBZvw5ZT81fO2RcX36/1rfWs/Otc+V3DHyd6S8ypuazlZHLm/QmSEqeGnNtIpFdXMD88EWz7mlpcsQ0rlr8GKBSF6HAivrqCHmt4qHvJKS1IFGZX2H7qU47TfETwDLy+ur8XJMsS05xsLLZyewVkh8CWGKnfVO4Yz3rTG+tRqLMboN6c4PB06tD93pkUquJ3w693e/fPTKx589bjsEaeWqZNOBtcbPh8MBPhVdKxFiqgFfGFvHDc5P4yYUpPDs8Z55fGlvC40Oz+O6ZCXzz+Bh+fH4aJ6fSSLMR8vJbn3oF+H0uXcKlySyeHVrCI+cX8MiFBTxPN05OLWA8lUG+XDGA5sr8OJ4fOoaDI6cwszSH9nAnDvTvw/s2P4gHN78P9228Dx/Y+gHcueFutEc7kSkWcHL8Il64dAwvDJ3A+Skqo/kUQlQGY54glXgXpqgQHZ1YwmMXZ/D4pVnM5EqmI0LCzaShzU5CmsMADa2kj2qRw01f2FeyeSyZTSq89cvQNunaLt06/HcNotNWvbKfX4PMbky6NnFzuFbM3iYtO3k9XLwuIXrzRG9X1YfXilOznetAy66vZIt1a5QEy1DhcqjJmqHl75uu14+uChTDpClYba1+bNkYwe0EbPfdEcOde0PY0E5zNgbhoTzCRzKIv5BC+3NpdD2fQc+LGfS+lEXfyzkMvJw33PNKHm1H8oieyqNjtoI9SS8+dHscX/h0Jz74QBIbNwQt8KQqcHWk3wvEMGlKqVdT+iJetDNNBnpDJl32bItj/64Ebt2TxG17EziwO4G9O+LYsiFCEOW1MkqgYRk4XP+cuybSJg+U45OjBTx7MIUnX1wy0/U01f/27QF89oEoulrdBiBfGs7hyoIbI6GtmOzch/mObUi7Y2iplLCtz4UP3BbGZx6I4IG9fnTF6nD5A8hF+zDbfwdGN30I53ofwnH3Thy67MIPn1zE1747g+NnctDOfYaudxLIPUXPvl1NjokSv0nHebVFi2Te/O4qeysK/VoOWGbNTli+2tnPb2UukCUq1FqQrriQY9uj0Sa3SwdJs00le9QB0Rze1yK9Il9tw3nW1QnxaxItWDnTQKxWRW+liMFyET3kEEFkpVLBYqVqOM37DIGXOLsG58kFcpFcov0S7VtcRZlmFV61OYdmxDTegFvI3noVXoLXFeYz3WhmPzlAtwN8FzRcQ5gcIkjUVRwhx8gJupegrpqo1Qn0q2SZ1ZBs1NBKvaKVedRmc7vh+jK32dcOcie5y1xr5upw91XcQzd6zLWGXl57daWffWRd++l3P8Nzcw3UtVJTaW4RtmcC5zNLWBi7gtGjL2Lq3HEU00t8qwbMS/DUQNzPQkFg5MwA8HrciAa98FBxLVU1BY/qFxWotpC1Psqpdm9ECorm1+qUawEwbcFp7cJnvRcJjOk5x4qudVbiGgufLxjEwL670E/2BcO0qY+aPrxOpPiKHMVCl1fFbk1vXycNnFdXfyfzZTPLJ+fRUk/NzU8dCXCbKXxL1hS+8htM4dOhuVoDdfbSJM4OTaHBghdIUMnpjMAT8hEs2yXMKO0tZpe+mWKWZaNoRipzVK4W8hSUNRdCbj/CngAbBi+FaAPTmRKGZjMYTReQLVcR9XsQ83vpZwOzqSJOjS7h5dFFvMDrkakMzs6mMLwwa9Y4zeUWWVazWMpncHD4FF4ZPmnWOCXDrbhr/R3Y378fmzo2oTvajdZwG/rj/eiMdsHNemKm7ZWyKDGM6nHtCEaxMdGBzfEu9OggbK+merSgyPRQGOcKJfTFg+hkhdLaLY34qixqO5dsroLh00vIzJURjQbM1LS9OwbNFL5cOo8jZgrfLBO+gURPJ/p3boM/HDZp3YIcPI05Aqhha7OIlqpyyPy9qt6q8MmIfqv8N68l0widrnrh0tfmU+t7/Yqby65j9lZpeQrfhTTmp7QG6npM4Rt+d9ZAmTASlrIByy3aa6BmrDVQbYOb0bVNU/hirAv2FL7rRYyXOppKuYxhsw1vRVxCTiO402PmvY+APtY0hU/b4msKX7bEuts0he/Arggi120K36tJeeAhiFLnhpm+1uZDR5sX1Jdpbil6oXIN8QyVkvkKEtMVxKd4nSojPllBktw6W0VHlkoEC2h/0ocdW0K4R6MS9yZwP68Jutdge9LizHp4z5HCZYfNTmZmCbw+N4KaAUJAFYv6EBfHfIiRo1GveWemrq2ZNe9CXBmWYrGGp15M4cdPL+DicBFhfwvu3BnE3buDWN/jxdGzBfz4YBET+QAWYxswPXAvsol+eKhQ+xdH0VObwkMHAnjotgh2bwqAog/ZTIX6hxsL5QCW4huQ6dyBTHIdaqE45VwFC1NZDF9YoM4Cpg/1mZDbWuN2PYqsnYzST+YWymaE1Ezha6HC7GuewieLzhS+BNudlDWFj+1B8xQ+Zw2UGW1iemmUOpdaMmugLPBjyQytgUlPjRAQXL0GinKyKWry1che3rjZFgik5NkmzhQITnMeXEx5MJRxM73dZnOJRepxWepZ2hBCfXOaPqoipO+Xk8t+NlHSVRf+XL0GqnkKX+Q1pvBpYw111k+cPIRcLs20cmNXo4qNDCmzFoss6McoAw+5vWQfTvP9BZcbZ1wenCU7V4fP6dpiXc/bfE7PdOMcvztLPtfiNuZy5yL5/GuyCxf5nexclH2G5QK/Ncx3+v4CzS/KHu8vGbbt0471nfXOeT9krkzzJjOLXcv3Q7y32LJ/edl85dlil3WlX5cZNsMyY3xldoXvrtAv6+oyV72/wtZ6WO+Zc8P8ZkTMdzcB1DXSSuVSTWtQkSgixcZ7augsxk68goWRS6YRVeXxeepm5ClOUORUTFWsgNeNeIgKKSvjbN7qPaD8NpVZU6WWK9uaZKqcudMmOSXWq1zFMtMGFT6zBsq8NqS6JnCVr7qRob1cqY46Mz0YjZrpNp2bdlC5cnYXu3FkhZjEGyOUlBA2OcFdMZGZ82S9bX6yFKiVdGr+znpiYhuybFtf8H61xZ8eYia+2U0kmtdACbkHCCb8ndFVAMowf0psVASg0lUdFAOEfX6siySwM9mFPclubIy2Yl04gXXRhAEq6VoZS4UixoncPRQqWlc0uVjAKwROf3Z+AicImuZKJeNuheFbKrBhXJrG6clLODJ6luDpjNkoIlcqIEhlc33retw+eBu6CJYq9Qqq9apRyrXjnhYO91MJiPvDyBeWCORa0BmKYmu8DRsYxhAbhZDHjfaAtl/3mrqUZeNTqlEBpOIfJjCIBqg0snU0u/xRaUwRPFw5KwBVRDys9RACUNYaKAGoozaAUtoIQPXt2EqFnE1SNQtffQje2iWWsALfOyVQ1Fy4bHM6oD+33vFeI1Emzfm38qV1Z/1abx2yRqX0rW1g01WP10RrA6if3k0klGIqx/nFuZVNJGhuAahb4I/EzGGP15MMGGJctaZCSpmUHK2B0lQhA6BmBKBq1hoofxsBVNj6pglAFa9aA3UjAZQhOq2zoCJsb8IEBdqCuZV+avvqHVuD2KQzjXr9SCQIKIIt8FMpV1Hws90KsN2K0+7WrWHcd1cSv/iJTnzyg+0m3N0dfKmy4nTGLNONy/frSkpyh5vptczfLVJykkvFOkbHy/jzpxbw0lEqy6yDd+0O4Vc+EqOFBr77TBbHzuUxXQhiqvdOzA7eg6W2LfDn5tE38hx6yuPY2AU8eCCE7ev9rLPqyNWW5m4UF1MYvziNnDeJUqSd9duNcjCGXGIdtAl/Mks5QEVlZqlmdupr7ZIsdBLIub6FfLc/EYCaXaiaNVDj9iYSUX8cyVA7QYE2kXAbu36vtYmEAVBXbSJhAFS/BaAkmyQLLAClTSSyBkBJMWqwXbA2fBlFuSLdbPUmEgpSc9br2Ygb3s2X3Ti55MWPxwL4k8tBPDYVwPOzPrww48WzMz48OxvE6ZQXsyXJP+pYXu2qrI5zuWgkueFmsp02HehXbyIRfa1NJHRVXAigtMGBBaAy8BOw7GbbuZV21SU+yXR7hLrdSzQXWBKAuEKzIabZMpDgs64CCHovsCFwYgEkAhoDgixgI2B0gd+ep5nYAlVeC4DpmayrAVrGzIvTvJ5evpL57hSvp2RmX0/wepLvTzjM5+V7m4+JaX6UfETMZ3M17DV81Fwts0OOOXWCw7R7mM+H2R7o3WGG2QKVZL47RDuyf5Ag87BjZuw44NOLgzR7hXxQz0zTg3rH717h8yu83txE4g3IKf7mlwVYFaRMBTA1M4XZK5q6d4bg6SKKqSVacJn1GG3BhhlRUs+GSOXe9AayAQ353UhRVkxlYLYe72SJ19onu468DrGS0444V4EZvXKxkurcqLDP2gZ9lQCgPQko9YzkSg2zsFTzSDXqpJ7a9g07jBDSR83A663Q64XdSTNHsXL8Wu0l7djKlzktmuHSWS5uKshugk6dWq01Ph6fzUxDY057uq48K8E1OigXHbb9Nb8/XaSwv51NJNYCULbD1igIH8vlMkItHnSFYwRPrdhA0NTq5zcUGuoM8DBf/ExnL/PFQ6FbVONUKSFFBD+cKuHUXBrnFtJYzBeRjHRjf/8+3L7uDty67nbs7dmLdQRJQW8IRYK0dHYe9UoBDQqftnAbBpMDWJ9cz/IbNuupnDxy8X29UUEpP4sqOdgooZNh6g5GEfP6ofVNIkVBaeRjWAWi0uUi0hWCO76I+DzY2BpGa1DgqoEKBWMqB4ycXmBDWkCMwGjzVSNQFoCyNpFIaBOJnZupfGbgqpyFuzFHHwU0FUqlncoVAZEulokJi4BlgGVX28FPKC9mMzg0voQXRxfw/MicGaXTFMiRpQLylZpZ1K2OFX2jKqIRKh/zUvLCz3Kve02VlLlRDt5kSV61C58BUNqF76d3EwkpRAIz+QUCqDNHzAiUCoIAVM/2vfARQOmcFNH1CocBQ1RaBJ60E5/ZgY/1Urtf5eepgM6MG6XNqxEov0agolY62ABqrU0kbjiAEjFLGXQCqRaWYzc6Wv3oaA8gmfAjGfWhLe5Fd6cP6/r92LI+iO2bQti5NcQ6EcH+3RHcfSCGW3fH0N/jRyjC8qmpFComywmrB4dv0nUlTd1jel8YKuCx55YIMnLUOxr44O0h3LuH+RECjp8v4NGDBYxXCC7aNmOm7zakE4NwNaqIzl1Ex/QxbGsv4tYdzFeCp2TUbaZrq39Busgc5eDYRAGlBuESZXvFF0GdXHX74anm4SulkU3lWU7L2L45hP52n5FRqm9vK9/tzzTrQbtEvnLc2oWvoU0kVo1ASc47I1AxAqi1N5GI964jgAobsGFGoCh789THNFpsxCXLq3ZSzVJWaMOXCt8vj0BFCKAYH8VLVqVHUSsC1SUMZTz47kgQ37kSwBPjBAYpAkwq0Ot6/TiwPUhQGsa+bQHWKQ8KDRfOL7jw8rQbR+Y8bIc8jEML2v1Vs8ZKI00r3Zf6lT5nzUB685tIvBpA7SGA2tKomRGoKeblyy4fxnmtMkJdrUmC6G50J5PoTCTQEY+jIxG37pMJ65rgO2OeoFxgHjRxezxKjhlz8y4WRVIcjZB1jZn7BPWRBM0TEV75HAuHESXHIuII4obD5iozvYuEQ4iwMEfCQYR1v4qt96FAEEFyKOhwgOXfvvI5GAjAT/0gyPswWSuW85Uq21CP6UiNeAXGW5Cv1dBgm+rXOu6oZJofAeoBPupGXuoJ3oAPHirjHl7NPds/7dDroT8eP8s+dQqXj1feu/1+c9/yWxdvbiLxeuQUdzT1OmvdkxYpTpw+YnpBNfpUTC2wgfEgHmxBT5SVnpXGfMECL4UvEnAjHPCYtVELeRems0A7haA2kJAfluuWb2uT1khZ76epCM5TrsUDVPRYY4gfjILVnJESCJrmN1dwmU0k5rJszKsUnKwgez7xRWx76NNw+zRvUOHkl/q4yfuVW/uuuRLTzLo035t/+8e+0v8alUQjBOiPQJEEn5GLet8U4Fq5Zs4z0NkqFXK5mLeeyyVedcK1NWVGU2cEHjQkb3qX6Jjc9foDCMaSiPetRyjZTiVKyhw9MvGTV02evcdJ6WmixhtzDtQ1biKhc6CsTSQO2ZtIuJAYbEVstzaRYONI5ddJBrmt6XGZYtFM5fMyDQVCQvaopNYriZRNCk+F6Z1h+p9PzeFChkBI7ugFGyYXv+kIt2NH1w7s6duDjoiUyCC/bUGunMNMdhaji6O4Mn8FwwvDBFNFbO3cip20v6VjCyL+qBl9MooqG9ESG8hCfh65zARKpSXmd5meGQ9NPmoKgxUyi1QvNIXv0Nw4LmXmkKQw3NkZwwMb2tEVDdI+K0igFamlFrzyrcOYOzWJgY4EPnzfbvzS5+5FMBnDjH0O1GPPnUTD1cCm/evxwM/fhbaOGuolKukqzKYRtPJG8ddImZ4tUj1uQapYwYX5LAFSHpOpAut5EQvMl3SpwnirzLYYYBT3e9Ee8aGfAHcHw7ouEWaaEeywvsxkCVDpTrFKuEQ/ZL897DPTEjsj2hXMZZSAa6GVTSTGcP7IDNLzN3gTCdY7Uy9vAEk5EnjSImpt43vom79plAj5u/neD2Hvp34Jse5+NnaMk/LmOoVDHTXyc1FTgGamUMxTmdUmElReZs4dwdSJl6j4lCjfkxiMbiNo7zTyx9lEYnKNTSS6b8RBuq9FphKLVV8bZvOEYqlGhbxGGaD61JRWtKKdLAXgNWrlD9qjeXr9qvS0ysxNugFE5btRbeBHTy7gGz+YxZWxMnpa3fi1TxPQdnpw+EIJLx7L4KVzdUx37EV63a1YTG4x4CdMuZkYeQWDY8/hYweAD9/LctllbeWuvHbL7XoLnjqUwfdeKOJ0JomR4BZMDd6PYryfgq2GaOoyAdhRBIZPYFNwDr/y8924/84k2pMe6g1sV99O0VX7T/GlbdNPnc/hv31lCi8dXWRJqqI70rd6Ewla1CYS/a2DmMq8ehOJV50DxTZEIMQ6SNfaREK78tWoQ0yfOojJY8+bc6AGdA6UNpGwD9L1GX2NdaPWgumCG8fmvThCPrHgRdnrQU+HG/0dHgwy7XXtbvWgM+k2etZCpoqJ+RouTVRx5JIONK4gzrq/PVrGvV0lbI1X0OFnPWH9q5opr9p6yQJQmvb3ZjeRqLGt0yYSB//4NzBNmRSlHvcFtqkfq5aRpD2N9vy+J4hztO+non/vzu24a8smAyhUz00nnFOXTRXWj0001xvZ0V/TG0NObbe2x9dTsw3rW0O8MS44/pCcO+Oldcu8MbbspzWIr5rbWV2tVniF1O4q33PUZaaWlnBqfBLTU9O4h7rJOno2xvS4QLl3iX5t2RHFPfsSlG1uM1VXMVQQTShMnGxHFcqmqMnc2a3aemW9vLkL3xuRnTpWz0aNyn0J6YVZzBI0jR55AeMnXkFucQ51KvpqdDSdrougyNm4RpkvhaeVylLIb/UyF6stKAjMeHXuAC1Z//LF/L4W6a22L58i+JovNNCj3fsIwmR+9ffyRwBqqWgBqGkCKDWaIaL/3R//ArZ/8DPwhqy5+q8myzWHVAmkuKjnY9VVBarpWenj3PPGVH6diyXgo8QQYPMEgmbqoJQSCQbZFyBSb1FRw+7pJRR4zROQFjPqRUqjlBVnqLRkjXtVrYfhN1Z0W4x7wai1Nbt2FuzZeQDJ3gF4A2EKG1vSr5p29VNCTB8patM3AEA5RYUw0/wxJ5Vl5rpCupfFFurO6sXx4mxqho3KOLLlPPNZu5PU0BnvxYGBW7GFoKg73m3clJCXWzoPx+3Smr8SFvOLODFxnArlJIHTVqxv3YBkKEHw5jOjGY2GFqvmkE6NIpudYgObYbGp0g2WFRMO/VpC/Wr4UKCwPDY/gQvpOSMYW4PWzoHxgJ/1MohovAeechATjx5H9dI0+tri+FATgDIH6X7jaTxKAKERqIFdCRz4RD/CbX4qmvJNQlr1SlMzWOY0SmTYbXottWPhHIHPyekUHqH7l+ZzlAn8zti1hLXCrdALAGo3Qig/+O227ji2dUTN1MNMqYqzM9q5rYgU71WXdOj2prYwdnfFcWtfEj2xoJmaKOBo5ZadZ6svhn4WD9I1AOriaRz8xv8wu/Bp1HrjPQ9Trn0Rib5B+IIUipJZ1ykcipcBUFPjSM1Omp0xVS+L2RRmzx3F9MmXjawLBxIEUNYufFJ23jMAyiEnmw3zx8pyixzz5iRTseezIxP0eoWcp+YPbtJ1IekOLBqpdBXf/OEsvv69WTZfDezf6sff+HRCTSl+87tpnL5MmVoP48qGD2J64G40KOc8xSUk588hPn4cfalT+OX3+/C5DyTh91Hu2AqgzvlTrh0+W8DjR4o4eqmC89V+DG/7JHLtW+h5HcE8y+v8WcSGXsGWlhF86iMduI8ASlP5fNo4ZHkq31sgfq6yZQDUOQKoP7IAFFoEoPqxsW07AVSEclbnua3swmcA1FUH6WoXvnVNu/CZjourARTbohrby+nTh14DQFmbPxSY5udSbhyc8+LxyQAmyj70EiTt2ejF3bv82L7eh552toNMRI2eGTWHUVFNUPqWmSYHz1bw7IkSnj9ZpP5Sxs5kFQ92l8y25xEPo2064YzabnQ0Aai1DtJ98wCqhI/VymajhZOUV7/jDeACEzoeDuNLD96Ln7vrNgOmVoghfytZaKr99az7tltruWuAXbMfazw7n5AuT07jmdPncGZ4BNXpKXyBevkgQdX3XT4c9Psw2xrERz/aji9/qgMeHSgu+Xa1n2uS867JM92SVZT/QpEEiNgh53mVGVPGcJOZkqrKRjS7OI9CJm2eVbil3NcqVVO4qcMaZcpOW5s1PEwFlC8kuFQXBJqSbD+ds5vkl2VbHq7ydJlkq0oBWCAq0r2m7mndlDMqtZqsJk9v/K46/G59A1PxSsW8mQ5WSKfM9uVSShw2X0jI1tTLW6MgqhqhVCFwKSzMIU0lfu7SWUyePIQRVuCLz/wYZx75Mxz/7ldw8Ou/gRd+/9/j6f/+L/DYv/vf8aN/8ffxw//r7+LHv/6/4pF/90/wyH/8p7z/hzT7O+S/jR/9338fP/k3/5t5/wOa/fjX/xGe+K//F174yn/E0e/+gTkk7sqhZzB55hjmR4aQXZgx4Elxc/sDBvwJIHkJyFqo2GmDhbkrF3D8+1/FiR98zYBalzLDpuZ8dtgkks3LZu8hMjnLH3MlXdfg2fEWwNdok9XL4/ggH8k0U/n16CDD6AD6+u7AQNcedMa6qcBbI1U+fxi9iX7s7tmNXpqrsaoSzDiuye0yBbt625KhJO7fdD9+cd8vmKl+reGkGZ0ViNY5HbnMFGZnTiGVGmHjqm3M1cgIPImsAOvXyD2SCSXd1ejTPBvIXJWNjRoYKdg5KgaTKTx1eQaPnB/Gnxx5GX969GmMpWYJNtWRYZd3wxapXinOjVKNwjiDr740gn/35Hn8+pNn8S+fOIN//eQ5/KfnL+EPjozgJ+encHo6jVShZBYla9ToGyfG8LuHruDiHMETA+nzsQGOJrC7tRu3dQzgzq5BXvuwq7WLinYSUc3DIbg6P5fFD85O4Y/o7ndOT+DsbBY5Khdml0SPFzqy4PhEGt87M4k/pJ1nr8wZWaCOGYFVhyUKjLxZ5pUYWrF08vdnhUyOGdadFBIrnjeKrPKx+t5h+U3fmegC4BZZ71ZsOX/vEjmJowBIC6cSaK7OvZRiXR2246fPXp2u1rubdJ3JJHYLSqU6pufLWFjS7mcNtFLh1257ktOzi1VcmShhohA0W5WXQm1ouAMse264q0WE0lNIVBfQxm+iEbdZ26aOH6fompzjgzaG6Eq4EfVU4C7n4a6X+KIZ1LNWMTx1fqHNgsSWG2uXiLdGjluUWHRbdWh1p64x4R/vXsNL1X0j+xynHMvmamLLf6Gdpvpn25PM0GzJFKN+bLYFXz/Xgj84ow0jGrh1owt//xei+JufjuHA1gDBiBvFcg0FymalhaqNDiieSdXMOjE2O7h9uw+/+L4QHrwlgESrD8dTXjw5SQV+zoeZojq96gSGVp16LbKDZoXzGmn5G7anNaYfg2IGCVVeqmwTtZOe9FfDlYrZVU8H0r9p1nfme9uNN8Mlm8sMwzLTHbKOCqmWymTNOKLOKVYH/LJf4tXP0k3VCVnMF1gfpvGT46fwR88+h9rMFD6WiJopfUeoPzzW8GK2O4wPPJjEbTvD1GeYUpqjWWSZKDKVDOt+bW5cbaYOVY07kV2qEH+R2Kloq57twmdKbBMbM5vMCBQLkNndJau5tbLEqsur3BCQoR5lpkQYt/lWrOkQAk78t/2SgKByo0pknpvZ/pN5E6uSq9e7XGvBfN5SGjpCFogy7yhvxMILFtNPmgvQRShXo34tHKW7FLDSPnXac2Z8CFWCjsLSAoZeeMwAj6Pf/n0c+pPfxMtf/a8GDD37m/8KT/2X/w+e/M//J575H/8/PP97/w4vf+2/4fCf/i7tfw1nH/1TXHj6h7j84uMYPfI8pk4fMuezLI5cRFqnPc9PIj8/g+LiAkpLTDcCt2JGo0vzSM9MmmmQ2YkxhAtZ9Lsb2BYNkIPYEg1hazyM7fEolc04butqx/sH+/C57ZvxK3t3kXfil/fswC/t3oEv7dqBn9u2BdvaktZCUfq3OHYZCwRdufl55gWVc6YHk2OZV2jlybzjj1Mu3hNsBW2ZVof9xpBpYDSyxHTz+xOIJ9ajs3MPkm2b4Q/E0RXvxZaOzQj5QmaXPK1zuqV3LyJ+jWZa6Wy58+rQqnfQR+ClxfY+j5/lVNODXCgUFjA7exKLixd5P0+gX3x15Nckyz+N5pQJooJuLzq1jqt9A/b17cP9Gx/E/Zvej/0Dt6Mjah0YbY10ETTyqucVf3SjAsB/No6pTAnnJ1IYmS8hX/GxfsX4NoLxVBUHx5bw5+em8ZUjw/gvL17Ef3vpEr55YhQnplMoFDVq1GLWawks7WvrweZYG/rDMfTQTNfN0Tbc0tqDW9v7sDvZhZg3YK0Ba7iQ9EWwJ9mLuzrX4d6u9XigewPu7BhEXyTOBgwGtL0wMo+XRhdwdGwRJycWcXh8ESemUpjKFFFig6LRb/HapHguR/r6k9LvRrPlzRqxsF6u+c3bYNvlVWSe9WNuVsr9q6jZkde0dJNuUhOxnGia5fRMBUtUzFV8wgE3An4XFtI1TBFYlUo1lLwxZOLrUQ4k+JHKGMshZbevuIhQPQsNLvt9pmvFctTQSnkUsIqGKJNdbCPZdrZotobeUTdx8dlbysKtzi+2n9oaXzNs1EZaZLlx3chCT8tsecNWxPZGl2vzsckR2xV9aWbRGBdWm4upEuFC2oUfDLtxeMZtAMjdewJ46NYAgr4WvHy6hP/0J0v42iMZnLhIHSMv3a0F6VwdL54q4j9+Ywm/9d00nj1WwDzbh65WFz58RwDv2x8wyvrJeRd+OBbA+ZR6zOk7vRcwfa04OeZOKK+V5Ka+1Lc1fq146dlJQ5O3Sgf7+o6zwkfWRbqAR7M3PB5zVRlbCajs8FmPhu3vm1hu8Ma0m1dm5/GHTz+Hp0+eQpfXgwMEWlunZ3C2UMaj/gBKrdQrt4bx/nsS2L5RMy5I6iC6RlqpP/zGSz280sDzL6fw1T+ZMZ2UfyHJKHtSrJmRYk0p0xoma/MCMu9bxHznSA0pX1qbUykVmYcNs+NTpL3LbA0uRV3nOgnkUP8yvRP6zIAZoptVyiW/VTmQnWZ2Ov4ExOQWwbphTffLMdPSJWCh2GI2kTDbmBNFay3UnDjXgpkcMJPVdD2YaX66X+A77dYn/8z2rAxHdm4a85fPoZBaMIDj8stP4uxj38H5J7+P0499D6ce+y7OPPE9XHjqh7j4zE8w9PyjuPLKUxg9+jwmTh7E9PkTmL9yHovjV8zp3rmleXOopCqsJxRBsL0H8XVb0b7jALr234Oe29+HvrseRt/dD6Nz3z0IJNvNaJg2MIgwrfd2deL9GzfgE9u34jM7d+BzBEWf27kNnyV/mmaf3r4Fn9y2CR/bshEf2bweH9lkM+9l9rEtm3Bnfy/WJeII0r1CNo3ZobNmq0+lu1sjDspbO39d2j3FqwMClb/OCIdFyiMnn941Wi4oRlYYGXJjSeXRAhYa8RFQisX7kUhuQJwNdCTSC58vxnC5EA/GsKl9M27puwW3DtxqrgPJASMQtabKorVTUO6rg0H2tOhe0/UymTEsLV5GOj1qgydrvZPy7Y3Jagy0CFggZHPrIG7v3487192BO9bfaXb4u2PdbWar9NsHb8XO7h2IBaL0Q/5b8XXStjmNNU3dyzLSHophMNKGTdF2bOR1PcHZ+lArWj0R5EstuMyKd2h4Hk8OzRhAM58rU9HwYUMsga3xdqyLJNEVjJiNLwTutNhXV4W1IxAmmEoQXLVje6IT2wmkdrd2YVeyA1v4rXZAHNAhwnRjA3kTQVgnAZh2kDo3m8Yj56fw3TPj5DF8j9fvnZ3Ad09PmnO6Xh5ZMFMAlQ3qwPmZoTWi8k7FzhTHV9VH+868XDskzeXqJt2kayIWJXOsRL6OEtt4Z+dadaAspOtIZexOID/lULgbFW+YBc1SlzW9zFUtwNMomQ5U0+avIue5Yd6pc9dYWS6oenDBW84ilJ2Ep5Rju0m5H/MiEdMW73xt/LqeJXvFLVUlE0InmCI7/sbaNXlr2Xd+VWcdee+Y6lYamTZ3SLHJuZRqwZE5N1I1F3rbXNi3xYctAz5kCw2cuFTGU0cLOH6pRICkHWaNE7zqCI8aTl8p4/xIGdOLVQOqPEz3bQNe7Nvkw2CHG5UWj9kk4mLabXbq08xuo4pZzqyia4reGqTvmtkAqGtqQ99Z0kCA9OF8qYTJxSWMzy9gJpVGsVxhnii8YhWyFX15LTIH5VOXGJmbx6HLV/Di0GWUZ2bxUL2KXcUiinTzeKmOC1E/du6P4oFbY1jfH4BX8yidRLpmYkjswFSLdUxMl/HcwTS+9+g881HvftaZpVWKhEG5JiXEVJ5YqTSqZNbqEBRVilocnDWLg8v5DJ/z0OFhy4qWrpqDT+VfBtolpXPTToRiSVMhta5bgCdPgCPQo/uyDYRklmFFzZQaZGsXPek4AkUaPl4SFxtYZIUVG2BkAFGDgKiBSYIhbX0uNxYKLRhLt2BkCbiy2MDQYgsuLVIILAAXyRfmGzg/r2sLLpIn0gwHUZ1RpvifWVrA3NgV5NOLKGaXzIjR4ugQMvNzyGXSyBeYFoxLi7aIJhiK9m0gr0esfwNiAxsRH9hCgERevxXxDduR3LQLya170LZ9Pzr23onu2x4gWPowBh78FDZ86Bew8WNfJP8SNn3slzH44CcR7OonYKyZNE0EAtjR3oZbu7twd28vPrB+EB8TMNq0AR8lSPrQpnV4YF2/eb8xGUd3OGS4NxJGXyxC0BSj4pzAfr7f39OF1kgEpUIBcwJ4Y0PQRhSaYqm81DS/Ui5r1lVp/YKZflnW9qkiJgwrsFM61ixH7xTb/pubd4RUP9zwerWTTasBTm0dOxFPbEAg2Gbe1zQtjw2nRo607fg9G+7BB7d9AIMELQECAgV1ZXMH9RC9loTSKFCVikGa4GkC83NnkEoNU2GwFH4LOL32180kO6p3IfrfF+vE7p5duG3dndjTuw8bWjeZKYPJYBJ98V7s7t6J/b23oNWfQKNq9equJjuxeal7dfZJGHt7+7GvswdbInH0+QPo9QdxC4HO7R392Emg0xOJWeu32JAW2SpqN8CeUJQgqAvro0kCOwn5OpanSNJPdZRU+VwhgFQzEfMFsDXWgdvbBrAv2YMN4STCbrdJa42syZ7SpENTJQlewwRo+UIFJyZSeHkshUOTORwjvzy8hB+dmsBXj47g68fHDaDT5hVVCiWTpnb0rJvlh+tP8upGsZy3r69Jjt3rzXRarYDyxSmcThHSu9ekV5Wzm3STriIVoKsKkQFIkhtUhXXNFWtYytZ4tabSSZjUKHtKgRivWtvSVBpZYI2coe6xsteM3ostz/SnEXhNBTb9+VRIG5o6p9dsm/2FRUTSowhUswgGvOho96GtVZ2QfC/HbwCZ1tdRopu8sOqf1TZbP2sQ7TsyXa3HamuqtxZb5tZVyq/WIE1QtxrLtGCR4CYcdmOw24OOpAehoBvacCMRdWErwdSGHq+ZFilgKgr4WtDX4cFt2wO4ZYvfbO4RDFhtl0ae2uJubB/0obvdY/wZybpwIeNBttJidvpTGF4rOm+Wlt1SOvBSp67XUMLR1MGfqwXaO8tqg5Te2oxqPpvFqdFxPHnqDB4/cRovnr+A8+NTmE1n2d4xb/SNiQU/NT+r3RJrcENT5w8NXcHBi5fgYmHfzXry/tQSooU8ztDOMNtRX6sfD94Tx937I2yrWb7f0s6n/MbCdJidL+PchRxGRguYnir+DI9AKZHFFAxmjQ8TU6NKGnlQHmgRfpEAIjs7aXbR00G4I4efN9PRLj3/E1x+6TGMHXsB6clh1CtFFUPKGI1W2bWHmaWDzrq27Ea4TdtIe4x/1G0wyco4vNRCcOPC0EILLsy14OR0C45NteA4r4angBPT4D1Z94Yte+IzM8C5ORAIEQTx+6F5F6YzBGZU1NIUojMZPudcmC1oRz6BLgKxootgrMWwAWe0lyZgy7PQaGTLlABylWBCGzToLBNjSmNvNIYIAVHb7tvRdduD6Lr1/ei99+PY/Om/jB1f/FvY9aW/i52/9Pexi7zzl/4ezf4edpJ3mevfwY5f/FvY9rm/jo0f+SIG7v84ug7ch9atexHppRKe7DTbC/uT7Qh29CKYbDNrmBQWzc3NlCuYF+jJ55Arl1Gm4lgUs7JptzHDEvYUgMSiRhkV18hSMGsU+F3hILa1UvnXNpblElITw5gbOovZoXOYZt6On3gJw4eeNnl77vHv4Mwjf4qzj38PM5fO0MG66WUzyfOeJ2WkIwTUqLydQKtRoSJPxT8U6kBr6xZ0du9HLL6BwkYnSrDUC+i20B69UbPDJNcvAmy8tdOe1hJZPXsWOaFbMbHI1EWygFK+MIO52TMET2eZV1may7ZVNq+d+A39Vd0OhbvQ0bkH0fh6gsAozbXDYMWUD4E6dZS4KGy9rAc+socKiHpqlxsWh0ygLZnhFqAkS+ivACCVwTpCHi+2xzuwK9GFdQRKQYIaNbSb463YSbOoh4DSdtxJi7ViZ97RTccWQ0p1yZpSIhOReU3yMkxmO3kjx7xIBMK4tXsDPrHlAB5avwO3dPWjNRI1vaIXFjJ48vIsfnxuGmMpa1v3FUHvuPzmUvu9Rk7Ym9NpOSlvKFk1zjB/DK+6t/5ERmkzfzfpJr0OLRdemygAtMFCoVBCscT2sFrGYraK+VTdjExRFJAIgCi3qwRPuppSKFlNxbnqi6KAEDJ5oER3TAmU88YL/ljFk7JC+kQD5YYbdcoU406tgkBhDv7cDAKlNDpiDQz0+dHV7oWH4MIot0a22Y5cV1rDXfnnmJn7tYjm+rcu9rPNumd4jZxdTmPLltYiaX3pMPWqyZz0ihaz1mygw41YyI1kxINdG3z43INh/OMvJ/Clh6PYsd6HcFBtHsyxBLdu9eNv/1wcX/5IFPu3OVvFa7SQ7UQA2NTvRW+7NsNoYCzrNtP4shVr977rTk70TFzV0WMBxRWJ9RZJ+W23Z2+VVG50pMbo/AL+5PlX8NuPPonfeewpfPXp5/H1Z1/E7z3xFB49egypbH5VSJ0ovZrUaVnGyfFxXBkbx05Wmv1eDyIEUuMEq8fZRiPhw/oecm8AkST1fn223KHwJskuT1NzVVy6wtrFOrktXn2vACg7gwzzfznVmPVUkKTgCaC4zdQrKitin8/sze4l+wLkoA/+kHXVeynF2nQgPz+LxeGLGDvyopmmpp2btJbnxd/993jx98h/8B/wytf+K45887dw7HtfwYkf/jFO/vDrOPG9r+H4d/4IJ3m9+PSPkZubNdvjBrR5gd/PoLJwUun2BEMId/Qg0tlrwJmmJ5Wp5RfKQFajSxpRytfIdSwJ6Ni8ZMzrWMyJG1jIWpziuzy/rTLuKnB+VtIgK6wOOwzxqsqrudBenf3kaTELyX0eN4I+F2LUeQc63bhlkx+37/Bh9yYvIrRPjGKlqSlBTBoCJ235KUDoZVo5G0hoapvATnxwM8L9GxHqXYfowEbE+BwV0yxCs3DXAMKdfQi19yDQ2gl/oh3+WBLecIzAKAoPlTtt9OD2+o2bBnQKfKoS0Szc2Y9o96DZS79Sr6IgEFUsM62K0CGsywGl/eViYRuJ1LOy3LuiZ17DLA+tlFhBc6JwDaVMCuMnD+LQt34br3zjN5m3X8XJH30TZx79Ni48+QNceubPceXFx7AwfMFMJ5Rfxm3jZpNn7yI5ypj+FDI7suZiXalwE1iKRSZF+GPYPFHQO10nhqyrUexs4BSN9KGtbRuSrVsRifWzPISNuexa3lluW2SZWCR3LfEhO84bx758MiGw66+mUJSKKaSWhrEwfx75/IwBUxZccMJ3LaSwW+zzx9Devg1tyc0IBtrgcWskTOFmGPjeclXPrKc11qUKG00WL4PXzNur/XViQVr12kkLi+WHAI2m4W2Pd2J/ay/2kTdErDO0dBaUkw4OOd++WZI7CobcbKd/+9p6cXfXOtzW3ov1lEVxZnanN4BN4aQx25boIGByEzgVcGxS66IKFgBUpE18WAdV7ykzrOl9byVU7w1yssiOlkXO9XoSk8jkn4SoWE9Md9MxJzaWXpssiaLvrKe3Trbfq0juOW4qXLzYsuwm/bSQk4dkNnQNgqSWljoVdB0iy7pbo46QrmFuSesrYa9FavrGEPOeZbPu9qMQ6ULak8RShjpHmm1rQaPZtGlr7eYrfi9wlc5RX6lTwacMqflC8FbyaJ8+ieDMZdSpyOhssPtuj6O9lW3CDRp5WiG5r/ZgtT9W28+f1/LeEuhNpGeH9cs/tj+m3bDNlHxizRCaKbiwWNKoXd1s9d4adxP8SEZSzntbEI+40EcA2Z6wzanOuMm6hvmskabWmBvRoNscU6NpkQq0vhcgi4XlGTBHP8bzbrNngbMG/vpRUxqsKhvilbRYi9SZqNdq1zzU1cTqODR/y4oXw2vsvHlSe1MhsJmcX8SRy1fw7NlzTCcvvnjf3fi7H38Yn7/3TgLWIEYXFnBhchLTSyl6Z41YXR1uq9wz30plLOSymM3k0CiWsJ968G4v84b2Z/jJKPFCrNuPTYMETwT+JuCmnKx279qIH9tpusj6NDlbhr9eQW+YOpRl4V0mEydmFhNaQMlDpV5nyyixNEqiKVf5xXlzaOLS+DDmhy9h9tI5TJ89iYmTRzB29CBGXnkRQ889hQtP/QTnnvi+GV04+6hGGv4Mp3/yLZz+82+S/wRn/vxbOMd3l55/BMOHn8P46cOYGTqLBbqbmZ0yO+yVmdm5bIb+XMTwwWcx9OITSE+NmgwNxeIIRKIm2NYW2S3m/KEwgYTAgnawM8odAXAs0oK2hAudreRkC7pbW7C+241NfV5s6fdhxzo/9hLs3LbNj3v3BPCBW4P40J0hfPSuFf6Y+O4wPnYPn++WWdiYf+SuoG1Hzw4H8XHaEesbuZlg5Te755gQK7S8Y1nQmi8fFTCNDAlwNghiKkxnZYaHQMgTClkHhbkJgMTMD8XPgFkJYv4bcUSh0yAAqetgSYf5bM5pIph0tjQXy0wKR7hzwIAxty9gKlaOeZwloMtrRxbaUW//tZJd903PfJgAVmBSwkkHXWZmJ82arYkTL7OsHDMbXGjt18LoEPky+RJyC7MGQBnlSKR68p4lKx1NhA0xN5WualWtR1NGLeajiYsdIX2nBpD/Oqg2GGxDPLYOicQGxGKDCIWpeHtDtlW713LFo1VkvVn5u5qcJNRJ8gpftVJAIT9L8HQFmfQowdMc07xk6veK7TciOzz8d3sIwsM9ZophLL4OgVA74+QzETajZebP/kZ+iFX2KmXTseKA7zck492r7cl1jW752NC0B0JYH201a5SSNniy7FxfkpoeZh0cjGjdlLU+KiKgy3LuZZzifDcQTqAvFEOE96VKHbO5EutV1YzcipyYWB0n6pSyTa5nYK93xJtITttRWfbGiZPV0caGUiZ8eT2Dseyv3GUdcsJgOp5MWXLIvnfMdGl+vfrhzZM+V8WmUsfCR+2aV8O817OmqNBvJ3w36aeJlLk2Mf+khEvxa417zPb3kqPaQGJ0poqZxarpNPOganbdc2nTH/Md5ZIngCxlYi7UZWbDDE+UcPJSyazNkUJvYSirMOcJrDSqla37UdNsArbXwew0kgRQycIEkgkP9u6K4a79MSRiVGjM1EF9f4NoWUO3OhzM7XKy2B6/kf+y3xTHlc9Vb+2WwTZUPanUW8zyCi2zEPmYRhpZ0lWiXBNTBD4FQgVIlQepbA0ZAs903urwXkhTaV+sY2K2hvFZ5U+N8pf5w8SWWwHWV3mZr7YgXW6hn5ZfCsobRedaycTWpJ+VAFYU7fg6nijC4mYyjy1mbZI6ORezOcPaNU/6gpUlTd9c9fm1kPSRCnWsqaU0rszMYXhOu8jW0JOMY31nB7oScRTpXzqvDtWGsb/Ko6YwW7EDssUi5jMZ0/ke5Pv15QJ6y9QpqLtkCL5SdMMfUf3RjA1+ICesRHlrZHucYzmYW6oQvDHvS4ybk6bvFlvppGSrU+ktm7UqJSaMTppPTY5i7vJZTBDkjB59AVdefhIXn/4Rzj36Zzj1o6+b7bOPfuu3ceiP/xte/sp/wHO/86/xzG/9urVb3Ff/Kw7/2e/hBIHThecewQQV6MzcNGPsRjDZYdb1JDbtQvvO29G171703PYAeg88iIG7HsaGD34W/Xd/0GyEoIxemhjC4vhls4OcwFMwlmAma6RD/w7ws3qFTHRI6pno7/BgzyYf7tjpx/4tHl69ePiOED5xbxifvi+Mn39fFF/6YAx/5eMx/M3PxvAPvhjH//qlBP7+5xP42z8Xw699Ooq/+knr/V/5eBy/+om4ef7r5F/7FL/5dBx/8zNx/NpnaEa7f5n2PvdgBO8/oNPKQ9i9KWB6P5bBgX3VFCC3N8AK5zI6dYvHQ9BDoJqaRyWfsYCPgAyBjdaGaWtJPRvlU8p1cwY6br8GqSpbfyR+L6VDI1eR7kF4DICqsCBS0dM6NL7Xug+zQxrdNQLvGtknYUXwpJEByzf1HvkQj0bQGgujNRok+xEN+ekvASOV+xrBmw7ArNnxU0wMS2rYD3T6XWTGzf57FTGKkjNG1ohoxaQzDQwwMeYsnS3aItyUUpZZlwFJwWCHGXFq79iFcKTbKgvyi/l+PUk9euVKDtnMBJYWL2FpacgcjGt67aV8vkkSIFP4w6EOtLfvQDK5maA+ZPosDeQTeGK8HTbUqLE8ldmgpVEoLvG+YtJnOd3eBslPASmBJm05rkTX8/UkBVMsV01JoPvyQ6BI8VbO6qrSK3Pls6YeKkyKo6buqupqZwz1Jsod9US7TUcD8+BtB/fVDigJbgRbP869uTN/ugoU6jw4jXY3f3M92CGrPlqkdHYKUZMVJa5+LLZf6LLKzpsmywXt7lilYlbI1JBjI55dqCCzUOa1jByV6mJWbehysG7STxWtlGXVT7/PjUjEi/7eILZuDCJJRTCdr+LI+QKOXSyZncAC9TyChVl4KgV+Ry2R8rbm9iEb60Mh0Y9KMI7T48DjB/MYm2bBMELRkn1sYg0IkOKfrlOGsu5EMuOIz11AOD2OwXgRt94Swd6dEXT1sc0USHcU/xtGKwXXqS9WiJ2fN1uLVtxbuefVSmYjG53O2mXARtJmBkZ20kKKdWqEaXfyctkcXnzoXAmHz5WZD2XmQxlHxZcqePlMGc+eKOLpYwUcuVA04EodVJY24vjp+GL5ZHy2vH/btNpV+eLEx5ZZzf5cJdwcm+l8HkeGruCVC5dweWYGS9oYjG2q0kLuybb5ovn7a2WS3PF7PYj6AxiencOfvXwQf/jks/jW86/g6OURFMtVDHa0o4vASsjNyhsrbI479pMFoLJZo58HWO5D6TT8fDajabSktlkbsBSKkpuW/075fztEXM14tGCm4sGlgt8Ce+8m60cjG0qcxZEhs/PbC7///+DRf/v/wo//9T/C4//hn+H53/43eOWP/gsOf+t3cfJH38C5J76Hoed+jJGjz2H60lkszU5RQarAHU0i0rfJrL3pOXAfNj7wMWz72Bew4+f/GnZ/+e9j71/7p7jlf/rnuOVv/DPs/pV/iJ2f/1vY+ulfxaaPfgnrH/4FDDz8c+h54OPovOVe8j1mx7hwdz+qxQKmTh/B9Jmj0JaLkXgrfAE/G2wPM6eK3MIM0jMTZkMCNeRmPRRBitfrxUCXF3s3+7BzvRsHtnjxgVtD+NBtIbzvQAB37/Hjlq0+bBnUPFmPmZ5Hvcb0fDBhrALLdLFGeXgVU4iZsuT8SdnXlZe6Gli+15Qdr6dBsNCCpIaWicSV0dYhbqzOTO8Kwzr80hMYeuZHBKxUavmmlsuiTsAkT4wSTkerAlBmo4W3Jj2Xw8l7s8kAG4dAWwdCnb1mKmSpWsU8K26aIEbASYtarR5zKfwSZK/P/DFXH9M8xPS2AJQJOmJ+N7Z0+HGgP4S714dxz/oIdnf54Xc12ABVmF41VBjnwuKsiafVo2z+V1jP7ybb4XgVMX6mHJi0sokWzTo9fUdjfaeUrzUIGpg+4Vi3AR7dXfvYOPcYZdN81uTE9aAWl06QhzXqtDiEhYVzyOWmrXcEQRa9ZsxWkVP+W1o8Zlv1Noa/k+H3BShk6Yt6gAzzycSZ5YfZaxoujZZWqgVkUiMGvKUzo6hW8xZwuF7EKCiuyoarY2TMrdu3TJbMZxlnvTGsjhqyOmx0zlkLWVcXJbsO93V5yT4XvGKalSo1pHMEkAUCSdP1aTWISiNDdvjfOjXHmMTH5bJ7I1h/KuNMCz0p8KYOSO5qVM2Uf7vRv07skPx0Rt8NmXvJVTsMIl3sW8eeLs4nb4kYJ8n2dLaGo6ey+O9fmcA//peX8T//7xfxP//jC/gH/8dF/JN/NYTf+9YU5hdL1gjV2/f1Jr3DZLf4Jtv8fg86WgPYvimMA3vC6Gpzo1yqYmKuiqlFyXQgVFpEKwGPNnxQxzALqGFN48u2bsDUugdwsTaIk1ToT1zM4/KkNpXR7nsuoydoQwqNTOVatItfA52jz6Nz7AX4Wso4cKAVv/r5XuzexneSG2Y3CqdgX38ypXW5wr263BoTvnv1mzcgfcBgWxrICpkn/mgQXudxasRJMxPyJaVJzVTtibk6/sM30vin/20B/+oPF/Fv/3gR//FPlvDvv5nCv/16Gv/mqwv411+ZN/wb317Ct57M4pGXCzhKcJXLax+8BnKlOgoEu5LjfupkIbLWXslvBc1E9zqSpeE1s+XP8o2TxjZLXkp0LeWLODU6ga8//yL+858/gv/+kyfw4vlLCibbFa3hstJefLUbb8RaNxzw+bCjrw8P7dqFTxzYh8G2NozNL+Cli5dwSDvoVUpmaqpGosqmM9v+/ir/JPt1XcpTJ19Io8xwu2nf6DB2+Q/zEqNuNz9bxsiEOk/5ThltLInfLNnlnwm1cTCAB+9KYt++ODZtj727U/iUGFqLMXn6EA5+4zfx0td/E4e//3Wce/5RTJw5hgxBiTYEcAVC8Hf0IrZhB9r23IWeuz+EwQ9qd7dfxsZP/go2fuLLWP+RLxIE/SLWfeCzGHjgE+ilnY5bHzT2W7cfQGLjLrOORyMfwc4+s7ucWb+TbIMvRkAUTcBP1joeN/3TO+00F2rrNgVM071mr5w3h88Go3FEO7rgD4eplKgHcA7ZuVkzbcw07swr9fBUa9Z6A50loLmxGkrUGimXu2HWJolDfr5jg+dlBrtVaARy6KHJanNPZuNpKZLNLDPasfJ11b0DuCUU2uIeMw9XfvI13SV4KBXMOUyXDz5rOJdK2d9TydJuhAJSBDayq+ca88AESBF7OyRPSG5/0KR1NNmKlkAAs6wEWgOl19pUwtrS0gJxV/v4WiEwIIqNSMTrM+uhpOxogwn1akihivhdiDG9wxqep/aoVSr6L+UyyMxNoVLI2f7Z6WplxbtMCoDDIl5X5YGVntbFEnECnQIIkiUydrsDiMU2EHjsRCK5xYw4eXwhvrdGTGRH+fzWqDksCpqAuhulUgrp1LAZddI25ZVK3spP214zqSzbEbiK1AOlKZ/MV18E8diAWasVUfg9QQp+C4g5HQhWppHpid7Jv0JhjuEYNbv8FQsLNFMv7IpfCo9JTjvfnQDaF/vGctNYbOJlQKN759kGNssgxwY3Ajk67Hn1s8WWGWu+YduMIEjfy58GlZdqroTyYh7F6Qzyo0vIDc0jc24G6ZOTSB0dx/yhUcy8MozxVy4jf2QSbadyGDxbRsexIka+O4YXvjWE4XMLyGZZxySXNG22YE2XoJCw/bLjaG5W0ug9R0p+c2UamQZTZVjpr3TUesvr36Q5qSJFQscgLHe0mPQSKb1koDDJ3DFzyLF3LaTvmr6VYwLC5TqOncnhiedTeOlgCqeHChjNtuBK3o0zc8ArZwo4cjKLyZkK6jrs0a4LN+mnkJh1fr8bne1+9HT60d/tx76dQezdHuDLOhYzmpbrNps8JChjE4tD8Gen+R3lm9trymEh3IHZ7r1IdWzGgiuOJ46V8aPn05hdtGYZmG3SCRaWMnxemkN4cRi+xUlsai3hCx9vw0ff14bBnqaRJ9MYOixqLt9vjUxJp3PNLq0U2ZU7i+znq41FdOANQ2NbsD5fse1jM9IeaCDul2mLmY43MVs1U/W0Bu3OXX585O4QPnRHCA/fHjId4B+8PYgP3xHEJ2iuDSa++HAEX/5IBL/84Qi+8MEIPnBbCB0JNwFqHePzVczTLXmZ9BGkBnRAOh9eQ5l3oqfrq9++PjUnDSWiuRpfll8027DIrE+qVXHw0hAeOX4CF6emzejQiSsjuMT7JU3nY3thfWnpC9bvtZMlinSWmBubujvxUQKo2zZvRIL6s8/vh9tHpt42l83i2TNncXZs3PinKZDmpomcRw2YZIo6PL9mnWlLM7Zu5q+TabuBgKe0UMbliRKm56hPEhTbgV+bJGflH2WtNT3a5oDN5tmNzeuD+MC9cXzuox340me63j0AZRofpqymT01fOIUzj30Hl156AjMjl1F1UQke3Iru/fej/54Po//ejxIUfRwDD34cgw9+AoPv+xTWvf8zvH4aA/d/DL13PYxugqWOvXehbccBJDfvRmRgMwKd/fBqUTVBkcsn4dNirdEhIBDwEdfFVbG1fqdhniu070ewrROBZAcVGj9B0ixSkyMo5XPQZhZaCyVlVTv5ldJLZmc75Y2XDaw2dqgR9KiHp1jRTnEaFQIKOhxvsWwJQOanQK3F1nCl0e3IztWQc11FSjtermaRfRXA0jQeLW4Uq2yIdPaDq8645lMozFKxnB0lgi9SkBDgMT4CTOVsyqSB3KoyrXTis5xdURjeLjFs/gAiHVSGo0mkShUKc+YHUWeBFUM78SlN3lzhtM616AiF0MWKqTzIE+zqbJ5sqWqlL20pHXTIqKmcpGImjfT0uNm+3ox4GdP3IjFkbxA4ZY+1Xb/1oBEYAz7i65CIb0Qw1MGyq+l6NYtpzRI5b4WswCjFrD8X6rWSOcspI9CydAW53BTK5axlzx55WisKKqvNZIEqnRcRsNZqMfw60Dca7YW2Wte0PGuonv6aSPPKsq6dNnVfrTMcpQWkMqPIZMcI6BapA7BOa3iXiaNPLT+sBkTf6CKnrqZlM9lnmTRrHFl562V1NlRRK1ZQK5DzLLPZEiqZIirpAiopMkFPZSGP8nwepdksijNkgqDiVBqFSfJECvmxFHJjiwRG5OEF5K4Q6FyeR3ZoDtmLs0ifn0GKYGnpzDQWxacmsUDgpOsir0sCUeY6RfMJlM/OIXGlhN5xoHuihc+UNxdK8FRZ30IRpqkH49OLeP7QBRw7PYK5qQVU1EWnBGCdaV7f+J4lK4jNP6Z8SS6vAKjrF37HJQEngXOV9uYyazq07HvR2j6v2H9zRNcYpQrbkQuX8jh2uYwrngim1/dj8datSO3diMxAJzItHqQ1N3+xgiyVBROGt+rlTXp3ieVJxTgU8qC91Y+BniBu2RnF7fsi2LRO09LZTmu2RpHtdn4erXOnWddfRmL+PHy5GbgqeZYZD0qhdmR6dmKm5wCOL7XhmZNVPH20gOeO53HoXBGXp2rI5mvw5BfR5VrE/q0+PHx/Kz79oTbs3RFm+WEpkuJyvel1nVShtViAxrKq37U/Wn6z9us1yakWwoUCUN2hOjqCDbMpxEKmjitTVYzPVigr62amkEDRLz4UwefJupr7D4TJUXzxg1qGETXvPvtAGB+/J4S7d/uRiLnMmimdDzU2Q2BL6qI/GyJVhLQxCMP7WkF+e9XWao2Vdbq+IdGKOvUnFxexQACzuacbm7u7qLdWMDo7jwuT00jlNGuDromXP3sTCU6ShKzWCEoDfqyn+z3JBII+L9ukMCKRCDRraz6bx6mRMYLOefOFqQRXkeOr9Ds/dW213dIwxin/ZyifJfn6qR/spV/RQhXTsyUcPpHB2Yt502lgANJaxFdl6ucpys+psQIuX8jhzMkMjh5K4ZUXF/HCMwt4/ul5vHRoEecvZjA3U0QuXX4HAZTpahDr3nrW7jIVAqhKoQCdM6OtreMDG9F12/sw8MGfw/qPfQnrPvQL6Lv3I+i85W5z3lC4e8CMFqmhFPipFpgwhZwBMDWd+WOPmFjAiICoaUMD0/26EgCbRUpUq3CY5JUAY4a6g2H4E21mh7kaFfzszBSWJi4TSA2jMDeNLAFVZpyAr5CFh8qZlwXC5/fC7/dR7riRKTSQJ4iqavElHZbQSxM85fNWhTLKGbk5JCKz88nVhsuhE78+OWsd1EmfiLqRiLituZs012YL8YAH3TEPehNesgc9shPUCBnzpFJENZemksi0oxtV5ovyZnVY3h4pLzTFMdDeCw8BbonSJM/8ylerZjOJXFnT6ywPrdE2i82z+X01af2HKnl/LIIN8RgCLB86JyBLRbcklMr4U8U2INHPeGrET64VCBY1/VJnRKkyOkJC3tlevoukADjcTGuZkZTHJg661S6NPvh9BJMEHdrCX8BDwGmF1nBjDZJby39KH5NGK82bqMEyks9NY37+DJaWLqOYX2A+1ykDNdIlewQeSlgTthWy3OONKfOWBf163H5Ewt1IJDYikdyMQLDVjEjVWZc1vGs2J+G9Fr6KzeG4kiflItKpcSzOXURqgfU0u0A5QLvaSEU9GSpL/NM2s/liGUtpyo+lLK85M/KpudOSEnJLoKiaKZEJisQERWUCotIc7U4TDDkgiOAnN7xoAZ+Lc8icJ/A5y4bnDOUFgU7q+ASWjjFMR8aweGgMSwfJr4xg4aVhzL10BfPPX8HCc0OYf/Yy5p+5hNmnLmKOPP/sRdobRvb4JIoX5lEdSaExm4MnU4a/3ECYSnPMH0BrJIyuWBR98Tj625Lo7W7F4LpObNnejwMHNuOee3bjwfv24Y5bd2Cwv4ONSgrf+ckh/PF3XsAPHj+Os5cmmWY5lJkeOjdKU32tTCHZl/cUrSq2Vjm0ADQBlACyZXz9ySmrDtGP1XJCD9ZlNa1peG1kPGgxO6kWUmWkWnyY2bkJF+87gGP33oHzt1BBHuhFLRyAm/WjWNSoO+u5wvlezLub9DrUlGnKd7aB8ZgPmzZEsWl9BNs3RfC+O2O4Y2+IiiflE61KVsUWL6H/yuNYd+lR9I68gDifg9kJgqk55APtmOq8FaW29ZgpBPHHT+Twn765iK/8edYcEKtdfjs7Ati7O46/+oUefOFTHeju9KmxfI1i6xi8U4XrqgC8KjwrtLourk16bTYRImtcRQCqi+Cph+mZ9NWoRNfMZhCXxgV8KA/ZbmgGUVwbgsXc6Ii70c6rdCqz5ILtrewUSg1kC2pTLJ0vlatjfK6CM5dLZtqlh+k5QPC0OVZB2E2dULOK1khDEz6b30oKq/XUd8o+M8i1yhVjsIrUdkpvGmhvwz3bt+FL99+DD+3bi0ggYA6pPTx0GTPpNHXJlU74lbb6zZHaeq1H0uiRpuoZQENSp53CEPR60RqOIMQ2zbzhz8ougBY5eqBGr3pbE4hS587y22PUb85S19DG4r20s6tewZaWOtypKh5/ZhGPvZhiG2+PQpkfm5lQ2mRtbrGMc0N5PHcwg+89tog//PYs/vMfTuNf/Y8p/J//aRL/7383jn/6b8fwv/36GP7hv5rA//Zvp/CP//0M3J/6u//sn8vJG09OQqgRItu5oY0KZi+dNqNQLf4gQp19BEmDCMTbDIjRlAk3E8kkvkk8ZZ759IaS6cmkf9V8FrUiFad8BrmFKUyfO4bLLz2By688hakzR5CZGkO9XIAWZWtNlNOAS7/TTjqqdNGQdnUx+rk5pyVEAKMzBjRioigpJazUsH6vB8lt+UXdELOpuukFKbKShykbB5MeszaoK+pFGw2SIbfpaJqnAKi5tD18AF5NZwyFTYi8gSACkbipRG8ooa6BlEb1GgGuzqNKzSPNNGzzutETj8JP1KfzbhJBv1lwqAZCeS+BIHot3wWONMqk+bYZgrChxRQWC5qy1IJWxq+DcVWWlhjRrEYGWWm0hSkzDX4C5TYdDExwrvg5lfRdJ/WoUHPKLS2ikEmZaYa5+RkC+QmmXxXxeAS37tnAxrXTAHj1DxQY5/MXJ6kUT6HB8himQp1Ytx7+WNwCHW+BLJEsUrrwXvXXYaZ8qbiEhaULZo1RqZRm2deIhuq4pjTZ9vTM+PBHEpPKrm1GNqNmfG642KQwzDqTKhYbQCw+CH+g1TQEGvmpa+SH6WFGj7VjY4H1MksgkyKQmV9AamrUTLVduHwOqdERFKaXrBEfA3TSZuSnupRHg+BJ6/GWUnmcvjCOp188i6dfOofzQ1PIZksWeMoR0E8sIWNGggiKLs6Tea/nKwRKwwvIjogJnMaWkB0nkBKYol+5qRRy9Dc3Q7/nsygt5lFOFQ0YMyNVhQoa2vaJgM7Fcuhio+JiQ6Htx9XB4WMaBPxeAsgQlZkkNq3rwq5tfbjtlg247/ateOCOHXjwrh1437078dC9u8g78IH7duLh+3fjww/uwUcf2ouHH9iF9921Dffcuhl37FuPA3v6cdvedeZ5XV+Hyc3LY3M4eOwSXjl6CSfPjWGOYb08MovRCdbJTAHBgA93EYBtHOw09pVv2njlyKkrZvRKjW+svRO9u26FRpOVv8rrG1d9LLdVP3MLc5g4dRCZmXHjZ8emnejdc6uRXab+XscwWHFiw8+2oEjWiLwzayE7N2HklypfwBtCPNDGqyU3Bfgr9RIypRTK9RwCATf6ugPYvyuCaMLL/F8rkPrSqW8kKRAsj1NzRbx0aAln54GF9iRyrXHUIgEEFzOIjc/AP7GADm8NO7ZFzbQv7eBm2tgblhc36R0hZqHa8kjQY3bC05EmceoUPQQ5Pir2qQzlVIHljPLEW84iQuCUnD+DtukTaJ85ST6B5OxZhGkO6ikVNnrZPNtIcjLuZfsRxc99pB2f+mAbNgwEzOGxza2tVXwon831OpHtmDZpmJ2v4ODxHCamtStrHWF/DMlgBwGHpfPJrt8TQDQYR5b1aCJNua6zAyknIx09SPQMItm/Dj7qKupcMx3rvOZSiyjmsqbeqs3QOu78/BRyc5PUi+qI+1uwv7WMwXANIU8LchTHM4UGdQcgU2nBEgGQZglt7PObTmg1nQpOc31qrlomqPwR2FLH+ZOHC3jqaBHD03SE8RRAu7erjFvbK9RvlK5WIlRZv7NVF84seXAhTQDAti3W1onBA/ci2t5NscLvjceW+xKAmp6emhjBxMlDyOUydM+DPfUqttBcRypPUw4fIZhYpB8BgpLdgwPY0ddr2hZDko826VZnHnYnEtjU1YXeZNyMOJ0eHTcbNXjcLjMiNdDZYUKskK983pwCb0wKv8WaqeVGPBgk8CyiWCxhgGDojk0b8JH9e7G1r8fM5DJxNX6s+GPCQHMv41xjPp4dm8DIwhJSDGeE9nYxvXTCaJ2esKrAzYw7Sx1Yq/zj1MO1uVssSrdp37jmd2N8tIivf28G330shaePFHFyuAVjqQBS5Rgq3ja44z1wd25Eo2cn0t17MNd1C5Z6bkGqZ+/bAFCKyRosoa2pFB4qv24qxQZY8Oohu8R8NtMgTGFg2WIjNHvpLKYvnkLD7TXrkTR1zkskKjserx9eAiun8DQn5g0l+mcaYmaIGsvC7CTyc9PI6/DdxTnkWUHLWitU0fqguumJ0NQwL7U9DSSq11sCQqdVB1hZY6EWAgIBqwYVE1Z+CkSN+GhEREln0crd2yXlgxB+lpVZ22oOjVUoNNUTUkcnG1eBJ5/2zfdoKNRlFjvOZGus0C6zS53OdvIQNClEXiolQQIqgdnrkvxSpCWRmG65hXksjVxAK8PQG48jIAWaaDMZImhjGTLWjZ9XpY3zaF/Vg+HsqLNUKuHM7ALm89qdCBTIbrQyzlowyTpH8FRHkcprloBSK3P8wQA6qYAl+tbTtgQExZvcvcrLd4rkt8WME+uHGoNC+nUA1DoLQKls6eDFs5cmcPrihA2g2tC6fgOCCQIopQ/dNMCGbBbcU6iaZ15NL5PqpzouzD3LqM1m7QeFjgFBJAm2SjmHdHoc6dQIspkplIsZ1oeqmeKm0R5Ncaub6W0VVO3pbVUCicqSNZJTnstZozkEGiUBnWmCDXJlhkKVYCczMo2loSuYu3DB5vOYPX8ec+TZc7paZnMXL2J+iHxpiOBpmOBpEtlJphndzc9kLZ7TZiF5lLSeqFJjOlWQyhbYcC9hZGIRUzNpKiJsPRkvTetTU+MSwCF7WI88LDd+xj2snR0DASQjYXTEYuhOJtHf0YbB7g5sIDDZNNCJbQI8m3qwZ2s/btk2gL3bB7Fvxzrs27kO+8kHdpF3r8Otu9eb/LtNvHcjAdJG3EG+fR+v+zcR+Aj8bCT4WY+9Owawc0sftm7oxgYCmsG+NvT3tKK3O0llKk6gFUdHexyt5HhbDNFkBJFEGJFYCGFyKBricwht7TGGNYF1/e0Y7G1jYxLC7FwaI+PzGJtaNFeNxukQz0g4QAC1BRtZvgxRptRYd94IQInsC2/eHFvl3uKrzcyPqjjLcZ4yeOL0IXO0hcpv+/qt6Nm+lwCKbYWxqo9W3GjmFfeuehY1PTt25L56TotUVora+anCMs16WaPsz9L/DIG7whTwhamYtSFoH0JNFcwAKCl+1w6gmojpTRFJJbOIsxczePlQCkNpyuquNhTbE6gyf8KzS4iPTsMzm0JHoI49O8MsE9ptVPWVgX8DL27Se5+kIUiPCvo91tbmSR+62v1oYxnSNs1trTrPT2fgVOGuFOCvFuArZ+AppuArpBBg+fM2WJ8DQGerFzs2BXHvbTE8eGcC99wWx55tYbQTkOlcScdH52r9XWdSE8JyuQKgspTD2oCrjogvzvaausdaAKqcwhTbmnwTgIoTQCX61sHfDKAol6SfaX2z6qUAVKVUIHiaYjtAAEUZpjVP+1orGIzUzCYS6lCr0jxdcWGu6MJSlvpBvkF9werga4t5mP7MB9YpM2JCFrDVTBaz5Tmv2rr8PPWsF04W8TTB0+mRKus+sClawwd6ytjfVkFnkBWakbKbYmKrlusEoGrYTNaW3prKdpQAaoH2tXnD7nUEUP0EJUwz2yEFwSbmL+91fmbQ76Ou6sdiJovzE5NYzOWgXZG11Xg39YccgU6Z7fvKGYJvnvSVOMhwdcZj6GttxfbeHhzYuB57CPTWdbYjxHBIVzGiy3zQ5JcJewt1RMpP0qWpGUym0kjTvp9h7eJXfnKAz0levUzfkboLs2za51MVhFl/Ng4Eqc/YAMrnwthwHt/98SwOTsZwJbwd0/5+LPq7sBjswXx0HaZat2Mh1IOsK0AOIeeNIhvrRSbaB/en/94/++d2mN4cW96vYjafzPAqiiy8OTZwhcUFc36TDrPVJguZ2WlkpifIY0hNiUdNQZi5cNKc7yRU7g5FEGztMABKi+F9gSArBzGlFDcmyjtGjKSy0IyWsLFMj15CcWGaFZdKKZFQe5SKVMhrDk+LsWGME+62kRNEuCFvi1l4lytWTUHTBhLtCfUiyU2wgLgRZgMnAGMOXVPiGVq+eduk5BJY0DaO0wtVnBspI5WpME3rZsQpybCrc1MkQZAvN7BYoBDhN4pjoL0HPo0CKg8onALxVgJhq9Bq9zajdL/F4DrfacqNAMHi0Gm0Mh36WEmDVNQ1lJsMh0zviUmwZbIFOh149dUqHkrPJSp/R6ZnMUsAJYCq/IkyzZ0d+jTdL1+umwOO1YsRCPjRtXUvWgc3rSpisquwvtPskOIlRW0tAKWzq5YB1GAX462dcrRtZ4XK1rgZWdHp8mEKqET/AHyRCAFNyZRl5yBl9aRrHn21UEAlT0BDgVmm8CylCWjSaRSXlgyrHhcWWJfnyXNz5lDp3OyMWRM4O3zWWhs4TyVRa34EjhYLfKZb5KJAktb/zFL5JKApECgVptMoECDltRbIXg+Us0eJzAjOxAJSYxTgBEOLVy4TYI+w/o0iPTaGzPgYsuPjtDOB/PQUAdgMwdgsqulFNBh+DwV8gJIo7PaZ85A0xS0R0jQ3godYGJ1tcXR1Jgzg6OlIoJOAo5tXAZEBAhIBi/X9HVg/QEBEFnjYuKELm9Z3YcvGHmwjiNlOYLRjKwENeTfB0W6Coz07Bw3vJd+yawD7CY72E/jsI9+yi0zgdAuB0y16L3s7aF+8fQC7BI543UHeTt5G3rqtH5vJ6+h3L8PU0ZVEIhlFOBpEIKjeZw8VHoJgu8BIwTcjZ+Uq85mAtVhmeSmjlC9R6S8gn6YCsZRDJpU1jaDPS2WM6aLGcGaOigkVcPHCUtbUiTLdiUaCuJNAbsOgNWKlOv+GI1CUJU4RNuVZ1zfBzbRsRodMHTcyR/cuFJbmzRlvOutNz8m+9WjfsBW+cJRySlOQrHDIvlxx3DLu2fSqZz40P4uMHbpvAFQ2bUahdDahRkGrVMoys1Z7JskuAJUQgHJr/YiUMu0oVaTil35rAIqOSNkbnyoYAHX8ZAbjBTdKLJ/FjiQqBFCR6QUDoNzzWXTQ270EUH0EUBHK+JsA6meDlIUqwapb/qAHsbCX7EFHmw+DvQHKrIDJ8/Y2tmOdQfT3RdDTE6JM86GfPNjjw4Z+H7ZtDGAfy8e9BE0P3ZMw5VBblGsan5nibDd+K3Xg6tpwnUjO0qsa/ZyZLxsANTlTYpXVZk9xJNYYgYrZAGoyTQBVejWAah6BUjzU0a3ODt2bESi2cxqBys9NmClbGoESgBoI1+g+9QYGSC0o1QIUqkC6CAIIYGpe5xPxndsF4gfkaV6kriS2duxrYE4zfOYq1LEqePpYEc8eL+LiBGVwqYZ+un9fVxkP95bMwauKk6NjMDtfBaAkV6JvAUDttkegtNJ/hol2TCNQtB+gLNyzrh/bNQJF3cpxyySs7s0j04jfqqNaul+eaaXDbBdzeQOi1NGao+5whTqV1kYJ+AQIckyHtXHjGtn4ZJHCEguF0E9wtokAaqCj3UxFb+4Id74x1OSGyJrt1cK8KRCkljCbtafgM5+i/L6b8YnKHiNYptkS8+ocwbqP9UabsoSpD3q0WQSdHLmSw+PPLuByox+Z9behGoyhRh037w1jIdiJmehGZNgeemcuoSW3aMKXC7Si7E+g5bcv0eU3QctRsLVvgxMVMUWaLMA0fORZc35TlSVOa5N0tlOlWDBrk6T4aftoFQyzIJuFXusW1KvX8ATha+9Fuxrkrn6jsEfYQEc7e00mvtUpSG+J7DgpnDkCvcs//jrmTh1k/BvoT/iwq08KvkY0GiZsUs0lALQNd7ZUx9mpHC7OFtiQ+bC+x499W1zoSqrytBBMedHXGUB7nAouQZfSUMl39XzPa6arPpN7AhIlom4JgBdPFfGtp9IYmSqZbTR36myJ7pA5O0nRVLjncnVcWawTdNRR9EaQ3H0XYgObzftgnMpbN9E280PTUnQQq9nFzfhrKSdviuSoLgzn2KFncP47v48NrhpuH+hDGwFzN5X9rZ2sUOGgqVCO+6+XPHqlNFSP0NGpGfyHl4/g5MyCWQvVE3NjXZINTsRrjbaVaxieL+HURJ5pVEVrVxdu//yvYdv7P2nCpgqi/uN3m6S4lQp5zF65hPnxYWTnpzF97oRRHLXt+uBAF/76l96PD92/x0z50ho7KcB/+qNX8M0fvIKqx4u2wUH07D/AxqbDNCJmChzroAFQ2riDwkf3dbJlpk1DLDPd62res56aBpZ+SICbKXWqw7xnJVGhMxkgK0xAE/41SXm/Kh+d/F35Rs/azc6jkWwq+GZ9IQWmlH1NKRBwcK4aQTVXAgItUA0GA6YXLUiQEQp4zTQ0CfsgBWaALaWegzKnmXYFMtuBq/6yLqisWT2LFjCRwmKejblltlYZtEJu/S6/5uPrpIIhk1bL5DxYV+uXrl3liPJAAEc76Wm9kg6eVs+p9UxZWtEzr2TtaFkgkMoTRGVzJTa2RWTIqUwBiwRUqXQO6WzejLxp5FIjcwIKyhGtD+tsj5ny9dC9Oymn/HCzjAmQ/c7Xn8QffPNZ+lFB//bduO0X/jq6d+xjeklpv6qjaznBHDM9XxWpJmq21UySaeqiM5ufMN6a9n34m/8Dk6cOq7Cgf++d2Pa+T6Bz626E27po114n9yqXVvxgSM29eaY1Y9N+qVQQSUZpxoRGfJemx5GanUKRjXYxm0GRIG763BFMqV1gusXD7eiPbkUi0GGKeaVO8FRZwlSG4L8yY6ZM3XFLHL/6i13oWR+kNkbl6HVIwc9Sm7syksWh40v4/o9mcLwQRv7e3VjauQH5tgQ6T11E98EzcI0sYkeXC7/08124bW8UHe06+JyBqDmxFTn3VtwscsyUGiJH7jXbuUnvVVLuaSRH9dZ51pb3MlN7oKqosmjJyRZe+aCsdbL93SAVNRazQqGOk+dy+I2vTeLQiRTb7ga6IgNsq7cb0KTOW4U1Foijr3UAk5lhHB59BnPpSbT4vOjeuR+D++/F+tsfYJ1n+8Z2Sjtlqn2bHbnM+jpJQFI1+mchtYjZ80cxe/YQgU8Vg1E3/tLmPO7pLCPilRylDkTdZyTdwOmFFrww6zWAplh1m86q1rgPA10BDFL57m4FItrLiHHQSJUOzx2fq2JmoWZAleqt9Iet8So+QuC0t61qgJS2L3eqo7JA7Ump1oLJghvfuhLAD0b9ZpS7b+su3PvX/hG6tu+D1vKbDGRGGnDINlfxGz74DA7+8W9gmjIp6vPji9UiPlYrI073T7S48btePy7yKpDy+fvvxmfuuNW0eSIHKC+TEyb6o3Z1fH7BbGH+9OmzZg2U2pioPevi3u1b8csP3I+2ZNzskP1ukdpotW9zqQxevjCErz77PEZmZ9HJNv1z1TI+S9YoVI4pPU+7T8OLP3X7Ed8QwgP7I3j4/iS2bA5R/6njqefn8Z9+dwxHaluR3XIPgsUFBPNzKPvC5ky1xbbtaF24iA1Dj6BK3XcxsREz3fuR57s3DaCWyW4Y1bCZLYVZmrQYf/rccVx85keYHTpLcw8Lk3ah00YOVoOmvLMaQylbVsWnjmIUGRYxeJNd6Np3NyI9g4x6C6Id3Uj0DpjG2aDxd5i0NW5hfgqXvv8VTB97wSgvHRE3NnX4zYhG2RZUUmZ0nyvVkC7WkC0TiDC4foIOP5Guz11lbNQDAXS1erGNDej9t4SxZ6PfVBBVOpMsb4Xoptw16SiZwwcNKxMbmFPLnz9ewFcfyWBookjBVMfmjgA2MvwqhAIL6rnOVTT1zYVZ3qQq/L61m2g9hpZKifYogDUaRFIQNUVT27y37STQ7V1vNv/QFC9HiL8xMWcVZvo/deJlXP7RH6O/ksOetiQ6gkF0RiPYQOWgTaNQdFdKrKnz/Ob1SDuzadTq7Owc/tMrR3Fses6YJwJAT9RF4OunIHCjVG0QQBVxYjyHXKGEeGsbDnzuL1MB+6QVFwphgQOTrsaFd4mYSGUCqBkDoEaQey0A9YANoJiP84tZ/Nmfv4JvfP8ls5jcz/T0UohahyWzHqoOMp+sumff82p1alh1VCMLYlNnWa9VRkze2tkrMOG2QYvXBjkCN9oZRwJ4GdQ45rSnjVUEcPxkARqdc6IwB9g46V4HR+peIEfmAkzLAEb+kdWg6lntqrkyfXS1gI8NgpavV5mvsmux6dEjOVfltm4ZW2NmzJvZFIiryriMDemdc3XuSayEFYKTUqliwLrD5XKF+cN7mgvkaORQIEZTC8Ulvjff6Hn5G7pFhcDKH/UaWj2HOh/O7OSpqcO6UpZYV2sasaNMqXzITODKgC42jI6ZeU9zD+uPz+czYREAvWPfJtx/53Y8eNc2yuIEyos5A6B+/1vPMCxrACjTFiiNrHRyksFJNSWNOYJB9/qlgZXOGl0Sm1sCMdpjPJR2ZU2dSy+hsLRgRmDT02NYHBvC7MUzZi2Uykko2YbkwAZ0bduHtnVbEYjE4A9HKMPIrNNaxyk3RXJXQTRhYryNQmGH2brnbVPAHQC1ODWOpZlJlAoCUGlTH2fOHcPM2aPmLLIYAdRgzAJQorcFoOi/Fqdr1sDlkQwOU8H88x/P4WQxjNx9eywApdHTYxfQ88oZNMaXsKPXg79Et2/dE6GC42WdpyPM+9enpoiuivhNes/TWlllVTDrvjnrZVfvHHLK+btBrK/qZNPaLQGo//G1KQtAeWwAlXg1gOolgJoigDpEADV/NYC6wwZQlBWm7WZdnRu9QgA1ZUDVqwAUFbPBmAt/eUsOdxNAhc3ZTDB6wbh24Us1MJVvweWMGycXPZgqUR62sO1i+6Q1ND7aZ/Nmkk8zdjR1L0+cU9fIlq+ODdGqAWa7kwROIYIPr0a37KxhhCRjjJyTnwRQU1cBqF4bQPUQQGlEysnTawNQDZxs8eD3CKDO01eto/0CAdRn7zhAAKUVUnLqqozno2SwjNUWvHLxkgEkp0cnGK8yehMJ7F03gAd3bcWO/j60RmNmna7OG323iK2GSRPpGSdHxvAbP34cR3htYZgeos76yRrbJsYlxMjpqJMXWnz4iieI+bAX6wb9+JWf68Q9t8WwlKriqecW8Ltfn8SJ+hYsbb0fxXAnqrRbZ3rXJfvdPniqJfhLaXlMEOVDxRvmOx9afuviWxyBskkfe7w+Ftoaxo88j8svPY6xE6+Yc4Y0lSIS1HQsDwGEpbxoZETbaxMoWltn83kxX8Vkqkw0mUcj3IreOz+ASN96s9g71tWD1oF1rBhSAN95AKUzi9TTeOUn38D00edRYMPpqVdYaBl2VXCmiJQYKSmmMvGq3d9U6LUuSgocZQUKJSpAFYW/jjDTo6criLt3h3DnziC2DfqQpIJPQG0K8ZsiZogAjnpQtN4pk7cOx0tla1hM1zGTquHyRAWnLpWwmKkxPGzo/QSmZHllead7+s+rprZJ8WbmMQpUaKpEVqywTHyr4klJoocBKiytW/egdft+XvfBG45avSXXSMZtCrtZKh8jT3wbralZbA540E/w1BePoSsaRnskbNZCqbwoDZtJSm4zqVyqUmnd1NDCEn7v+CkcnqKyReXU766hM+TCxvYA2iJek1bDC0UcG80iS8kXoYDY9fDnsOX+D7O89cMTDNll7SpP3yGy5aURagZADV8NoF4xo0NXAygpxfMLGXz7xwfxjR+8hBzjpql9JnfpluqaGbkxIEfARiM61vpEA4akPDtXAhrr3n5HQaUppxKcZn0jv9O0BoEnc89yYbkvfyzA4/ilZ8t9TVu1R5XkLq8+hUPPAlw002F6em+mH5lctRPEulk2soDMVeZO5TFXsv1oPTt2m0juGta982xemJaxagCMRma0Y5AFQJYBB68ys0Z+WPdZXgwo4jca0RFrQw8DhAg0KhUCF9b/Ciu55ICAkFj3cl/gyFxtFsjRewOcaKcqNn7Z9ZCki6kH1r9MzNVssW2ngX4VJQN6mQ8mT02aC7QSrAZ8CAW1NXKQSncEXQRJyUQEM3NpjE7MYXxyway3+iu/+CB2bxsw8fm9bzyF3/uTNwGgTLqyvhvQqqt5Za51ihbNTtAumDpKoKRpcpkUCpklcy8zcSWfM8qF5K9Z38Cr6oBkk5xXB5zWaoZaOxBKtMPPOuwJiAPWpjg+dSSEzXRwXyhqgJU6S7y046UdASx9r8N45Z4dfHNh0plwLkxOUCmbQJFh0RT1tKawXjiBhUunGU9rBGqAACpJAKXvKpq+92YBlEkwi8qUxQtsF4eGszhCBfPRx+ZxuhxBViNQuywA1XPkPHpfOo3aZAq7Bjz4a1/qJeiNMg08MAfqOjqOiQ9/9CxhalhGjofGwk36WaCmMrSK3itZvCaASlM2NdAZFoDa9moAlWwCUJlXA6iIPQKlzg4BjPmxEaRmplApFc0sDi0ruRpA/SUHQLkb5ugfinHW1waWimLqTgRRIzkXMlUPqi1eLJQ9WCi5kKuwXbbrlZ/iLsJwtwZ0xlMDHcGaAU2bY1WzJtEcmkvSWirFRTqKpLKySHLmagBVaBqBevMAqoIEddFTLW4CqAABlAuhkA2g7rzVrDsSmRDZbYhDkstqV9SmnRwdxaPHTlAXrKA9FkV/ays2dnVgS08XInSvyjbsVSDsHScDoSjbfZien8cPDh7DMxcu4sLEFLYzz99P4XYr02OwoWEZa0rjtzx+nOKTu82H/+lXevHh++IYn67g6RcW8Mffnma6bTUAqhBqt8BRvYwGy1PFH0UwN4fY0jCKoVZko32oeoMUnWwr3i6AkoEAVJWN/blH/hTnH/s20nPTKBWLRtleT6X1wGCECrvVuygFyc/GTltJBzUyw+eLs0UcGk7j3OgcMq4Ieu/6IKJ9G00mx7p6CaDWGzCm3vF3mlwEUGU25pPP/xhTx17A0tgwCsWchmTgpeIRCLGBZqOrBtxKHIIm8ytWeFlhGI8Kw14uVlDOFtjwa9MJF3ravNi3JYjPPBjCrvVEtdot/E3khhp2zeddJFianK9iZLqKqfmaOSxPU/fmlmpYymrLZk3ps+SWlCtVAClyrCsMnpReS/kVq5KaHmFFRwCQH4rVm6mwCdRW89o4g3lHJaRj1+1Y9/AvmBEpbSN/rWQUKSpxi0NnMMa09UwMobOSx842Vta2JEGenwAqhB6CKe33rx51J2lW7lZI1UlpHmBYR9JpfPf8EF6emMbIUorfVsz6tO0Erd1xgn3Ge4QA6shIFulCBeFIFBvvej823vl+dBIUBgkOzRb477KQ0CiJhP+rR6AEoDQC1b0aQFHJnp3P4M8IoL71w5eNYt/WSgHY24ZELMwyJzDkNiOiUp41hU0KtZ/faoRIa8HUSyWlWtPczNWMElnT3wIEuJrOwILC0JnCTmIa6dYoYnZ6qfyInORTI2LSkuamEMlQP7p33CEZc5H9btmPt0L81nwuP8T2hT8qSwIiFgCyQRDrgzEzz3UDgNK5ArK5Iu9LBEF8b+wJBAncOMDHumqUqECZl8kWze5+qXSe96zrtOuMuDhRMtWL9cyAGpu1CFlrEZXnuprNd2yQaoCqAaks4/zY1EuTxla8nGSyLnKcF5qbZ6a9M/KmnYt8VDyUh+poCAa1W1sA8VgQXe0xDLCciKOJMBZmUzh4/DK+9p3nsbiUxccfOoD77tiO9YPt+OqfPYff+tqTTAcbQP3iX0fPjv0EvRotttbiWbXRCp9GN7WbpNbzLZ+7x6sWTJfzVG7SSwRFCyik5pHVGj+2H6mZCeSXFsy0Ux1FoXhrio+1aNtKM+20pDUE2hKYWcb8o19sNJ2t+q0wiJQGLPNhNoTxVoQTbQiK420IxOLwR2P2iFXMgCqPL8A0t+bYq3hKVqlDJa21vIsME/3ILcxi/soFLI5cMFO8lb6xUBsVsy1mBErZ8vYAVAuKRcrwhTIuEUAdPZXG40/M42w1SgC1a2UEigCqjwCqMbWELd0e/PwnO7FzSwjhkCXHtc7E5Afv1UR5vS7WZba9AdZpHRBpZ5MiqotdUm/STbpxRHn0KgB1kgCKTUtnuH9tAKURqPQ1ACjKScmahYlRypBplAsFc3anzutcNYVPAGpzHnd3WCNQrBamT0FBY5VBigAqV7YkmTr/NaNnpujBaN6NpbILrJqGgvy21ddAX6hOriHOe8mpiuQReUVXWa7YhvTEKnkdAVTJjEAlaE8A6vfNCJQAVBCfv/8efPb1pvCRnNAJRC7lcphaXEI4EEBXIs6rz8h1s8ZWibTcK/Nuk9oEHRdUxOWZWTx68jS+98phxJjfdzAjP8z02K0lJ5Rt5xj+RyjTX6y5kUr48bd/tQ8fvS+By6NFPPXiIr7957M4496Opc33ws3v/MVFuKsFFANJLHbsRNvsGay/9CMznW984F7kw12oEUS95Sl8Th6ordbamDJBxfHvfw2nf/KnqDADTA8tLe0nePrU3jbEg0TxSnd+52SWNY0GGF0o4eR4FkeG5jBZ9qFj7x2I9W8gQCHw6uxDvLvfmoKh0v0Ok0vgMJ/F7PEXMXX0RUyePoqqu4TIxi6E+pII9yQQ6ojDF/JbNdAkDKsNrxbgYxxNvBsoULldvDSD/Mg86tMZKgbAul4/vvyRKO7cSSDGiqooOmn7RqQd/rTD3o9fLuD5kzmcvZJDLl+3epip9OpqB8f+oeNKQt4uV2xzkVLGuFIxcVGKuQgM3SEfPBE/vPEgvK1heJMhaScozxF0nJ5kHBYpISpo33krNn/2V835XG96BIrAKDt+GbNHnkX6/HH45iZxZ28ndnV1UGi5zQjUeoIpTePTxg/XQtoCfSqbxTMj43hhbBLHppneFKwJKgx7eoIYTPoUWwKoEo6MZpEiGPQFg+jdcQDrbtV86gcNaK9q5O1aM+IGkdJoBUANI08ANbUWgNIaKAIeKfJTMymzBuq7jxxCPBrC7fs34vOfuAubNvVRGZXUZ2G0e8VWFMwVskwcZYpsW3G+sEgKmZ020jCbyDK1363h/lrk+LPaD11l4rglst45NhxqDsLV70QCTAI9AkEa1dGaoIVUzqwXW1jMYo48v+BcWUeXMmYNkDVFju5fHQz7YcXIseRcVt5b6xrFthLL8qmz4rRWK0TWtEZnXZY2l9ERB0HKknAogGg4iBiBbywaNs+aUqeRQTNiR21YssLKqRVWI2vWddEv1jADvgxY41tDywlkyV4nf0UqD04+uAiYU0yTPyUQf/7gBaZNDu+7awe+/PP34rs/OYTf+KPHWf0r6LMBVDcbewtA0SclggSK0o9gQ6NFmbkpA4yy2khoZow8YVgHWVtTS+WrRZJNy380plg0h8G3+2voDtbMTlbq+c1UXFgstWC+ZF21/bC2BTbEiOjOiZ7cMvHVw3Kk5afsUTEx75mufr8ZpRLQ0siV44BsmvbL7UUgmkApx/Jy+RyKqTm+0NoLD6KBVhtAtRv7bwlAmbRTQFuMgjk3X8SFyxkcI4B66plFnK0LQO3B4o71KLTF0HXsInoPnoGP9T7pqWHDuiDLSAvS2RoK/F6jWFKKBJziUbfZ/nrDYBB7toWwY7OAlkYN5a/FuoicFLpJN+m6kwQX63szgDrcBKAG1wBQy2ugRp7B3DUAqMXJMaQJoIpsP0vUR9cEUJsKZqpdiPXGAlAq9XYNaJIjloldQcwv3/HW2LBuDenZ/mrZbPlO7jW91K1EpQBU8xqotwqgvmADqCTdPm0DqHMGQAXw+QcEoG5bG0At3zo3EgYONdkjraSEHREnPu8CmYP0SSojAnU6R/RHR0/gt37yBED9bz8z9LNME41CScKfZ5o84fHipQYBcGsA//Nf6cXDdydw5mLejED9+ePzOOPbidSmuxHJzSCWGoGL32ajPZjouwPx9CjWjT5l1j9NdN+GQqgDNZbRt7EGyr4yc6UYqJE8/oOv4cyj36aiVjCZpA0VdveF8aEdreiMUSFXiSE5GWh6Ufk/n63g8lwBz52bxaUUK8z6bQRQGxHq7DUbSETbuuCPROG2hyBNI/MOkdZA6RyopctnMX3iZQy/+DjK1QzCG3sQXt+OyIZ2xPvbEIiHzJoRJ2zLIbRvTG9gkcoElZKlw8NYfGkIBTZy3V0B/MJDYdyzJ4A2NnB+L+2pob4G0nzc4ekKfu+HaTx/Ko+FHBWRaACR3gQiHTEEY0HTk21GxyS0qIlYW1Hzyrww8knPtGPmy9OOZc4Xtl0z+uSlG2TVrWqqgNnHzjAOI9CmIImN27H+A581eebVtuemkl9DBBgGTcsszk9h6cIJTB15HuWh07ivrwt7e7pNWemIRrC5oxUhAnSt0VipsMs3q4lprWmhC4UCgdMsnh0dx9PD41gqFBHzubCvP4QNbX5Gg0IrVcapyRyFcRk1tw9tA5sweMsd2P7+T6J1cL1RDtfqqXknSR0Gpbw9hW9sBDkqoNPnrwZQD1kjUFSuNd1sbGLRAKjvP3YEyUQYdx/Ygi995h4MbO6ltKYwduK0VtSWzXRDdhoR54Xqq9Le0txfg+x3hm1LtnOWm7pYV625KRRLZoRHIz5aj2Y2NCB40dQ17UBmrdexuabRH3vUyIwWkQWKeLXMZce6WlPlrHfyx6wREjf0Ld017sse2Ywm2e7ZZrJrRVc996yXZoTOGaXj1azVIms0x7nX+i5yiCz7WttljeDpvUb+rFE/ASA19NbIk0ZTWBd4z1vTqWRGnfhsRp0ElsSqi7LH8FhT4cgmkZmQJpmVsCQFmt8aQ5nrXmbGDkn3IicfdOPcM85W3lj1V0BT25q/cnTIHLybjIfx0D07cfzMMJ55+ZzpJOvatA23fPrLSA5sNNNktNYgtzhrNhPSTnmF1ALK+ZwZbTKsKZGUG1qAbHaFpDIgIi5ExAu0+utoD4iBtkCD1xqSNItT9AfddfgI3H1ua92sFstrI7tyzYUKw15isLUNsXqIl8ot5poyVzdSMifIyrIKyK5AhenksqPtJI8Bm0x367gNKx3ll+WfBUY03dnZGlm9YMobH9uJqD+JfgEoPwEU7b8lACUygRGAqmJmroTzQxkcpYL57LMLVIpiyDywF0vbCaCSUXScGkLvobMIj88hkC/AF7CmGqgHvMZw1jweNAjIfUE34kq/ehUt5QrLowudbHved3cct90SRWvCw/ZVAt5JCUb0Jt2kG0GmMq0BoMwUvkEMxh0ARXv8f+NNJB5EpL19ZQof66am2qZmCaByWdPZoVFuA6DOCEDVMBBrwV+2N5EIeTQjSEFyyr4kqw0THCNVB8oe59Gys1JLdDWi03pcpuV+RuuyTPpW4uVqAPVWN5FYAVB1G0AFDYAKEkB9wQAojUC9xhqoq8i0LHZErTi9vv1V9CqrMnBSrclRx8j5wPHwWqnJH6sddePHR47j33//R6ik0thL+f25ahG3EwTxrdlY43uU0aepS7q6A/i1L/fi3v1RvHh4EU88N4+nX1zCUHAnlrY9iHIgyfBQjjKc2sm45I/BXS/DV0mj5gqg4gmjbnqdaO1NT+Fz4mm+4gP/1XuohvLkD/8YZ5/4rlGs9Vo9dps7grhnYxyDVFw1CqXP1WCJHLe07mZiqYQnz8zi1EwF/rZuMwKV2LAD4c4ehGJJhBKtbAS0JIz0BgXgepJ6VbVDWX52HDMnD+IS45dPzyHY24bw5k7EtnUjPtjO8IXtYNnFjZFT9HRvomlHVmfkLLw4hJkfn0IuVUIy6cVDt2o9VAA7BnV+B5UBjSFfA2kHv+GpCn7reym8SACVLlbhHWhFck8fwScBFEGdLxKAm4qcCYWtCVgASka8svE3CplqsxNG88Nf3fBq4sUfF1F9lQru7CNnsEAAWM3mEWRedd1yN9p2HCCI2s6C7DW9zm9IJgyMKwVGbmIYw8//BOljz+O+3m7s6+0xlaIrFsG2rnaECZylvFgJaZFZ5yGyJZTp6ee/gFeWStrQ4hKeHB7DDy8MYT5XMGvW9vQGDYDSZgdadzc0WzDlTj3Z0fZODOw+gL0f/xI6Nm+lokcAZf5IlhfvGNnZYPJpeQRKAEpT+F4LQAV9yGbyuHB5Ct975AgefeYUWpMRcxDqFz59F9YLQBGYrJDjiXVp8tQyM+nKMmHynmmvSss8MGt8NBWV4ERAxHylH1NItBlKg+/43qwHWlnDY22AoPVAmvZmmemd2STBsLORAu3wW+P+MiiygJEZ1aaZyoKKgwFEUmpttsxVXq0yq/KlciQQItBiwIuZtmhPXST7WDe0Lsta76V7e92XQItHu1ZZAEabwVjT37x87+Wz3NCaoiZ37fc+r3b4s9wx7816MgpktdJipbGSa5lWPaxQs7Ei1MzKD/4776yNPqz0MenNdDMAcplrFlCU4s+r7AkoOoDR7OYncxuYWnYJJJnmkzP/f/b+M0iyLDsTxL6IcK3dQ+tIrVVVZWnV1QpoAI0BZoDBArM7M+DMLI0ruLbGNZqRRiO5ZvxFcoy0JWmz3FE7MyCAHohG6+7SOiurKrWKjMjQ2kO41h7B7zvPPTIyK6u6ZHYDqJt54wl/774rzznfPeeem8K5yxMUTAiYOqNIs5+tpvL2WyDWbp7vZAKnsay9V4qZNEpZxpzj9ltgQ9p1L+sz6G5BhHw87GlBmIBJoEmeQbWOIOxh5DHqJmDiMeLZRITn+k3PNIq6bUBiJEwn9oeBvxUokOQJAqSNyvGo9QpyE+ycO+sXhFtKvC7xWcUKgZiizAGVCMUUJsmyM70qfxd9ECArEK3JVFMAUP2stdWNNvaB5tq+sDfmeOHzdhJAbd0BoLIEULFPBKAEYOtYXi3hxi0BqCzeenMDN1sjyDx9AukDQyjGIggtJpG4NYfY8irc+RJKLg8qBO110oN6wI9NvxdbPuaT/c5L8OQpluFK5+CaW0N4PYWDg16cJoD6yhNRjAwStTbo6B1978vwZfg8w4cCqIYGigDK19RAMWgPqL7EAMfRzEd64ZO32OYaqHRy0QFQ8papSJokALVCAFXcAaAe6yqbCd/dAGrnAHDu7rhu8Eq707i9c7jo/HZKhGIiWncF/a5qKJHu3MuJxJOfEkAltuq42uK6A0DJhO+3P2wNlGW0mVuFu/Oq33aWqBkaz+38abv+mrcbzzD/AsNtAiVWd813G/y7MWF3O53G8V7hA9+SySTTJc998fxF/N//6kdoS6XwEHn2twigjmvxKl86Axf+f24vUu0+ykJB/Ce/2YV9wx786OUVvPLmKi5ezWE2cgTpg88hm9hDutnuJK/366SZ1QJctQJq7iBqroCZ98nU77MBKF7oUrOIsgm//KM/xc1XfkBGSwHaVGswz2cnBuWW2o++mBpQThecT1pS/GMuJHNVvHh1DefnC4DXj/DAbnQefRjBjh54AwEOkC7bzFUfvq+aAQ7ILQoAtew6ktfPY/Qn/9FMUNzxMEIETzGClcigA6BkcqXyfFjuBFZUZ6n3p5F84TryyRxk+Xd0twePHPHhmZMBdEbbyKQ/XvkCvhZzofmdl3J462IWsysluHd1oePhEXjjDngKEki5xUTZUS3V23+cwI5oHd1u8azZvvcIrRQENyngbrw7jdT5GZQWNkiwvAZ2ux94Et0PPkuQ5W2Y8u34xj2DABT7Ap8tEXxPvPJ9JN/+GR7p6jANlJ8DoCcSxj5eR3xeVpuTsQ9r++bvEphLFBhX8gW8NDmD71wbZd8qIEQAdaDLh+GEx/YAKDZA+/RqEcv5TfiCIQwcOo4Hf+efoefgEQdA8Vs/rxRfZFCZ7vDCt95YA3X5XTILB0D9k+YaKHakVVu3MoHnX7uCdy9Moj0RMi9qv/sbj2DPnl7TgKr6VCqVywEajNugQwRNs/MCJDznuHQEcgfQCOxsZPJY38gjR0FM9xwKoKD3Yc/nC1oLVDSX2flC2QCXPM1Js2RgiQBJaTkAjP+YhAnDbDtHAyAtjIguz/kjbzXut5EISyPU0tDKOBoaZ51Q476dS9vjNhO5AOtF5nJmIsdo7s1lQqdz0yhJU0RAZMBHAMgBVvIK6GafaeM5E1ZjqMKaRW3+uX1PoXm6fdQJo/7rnNE56L5d8if+UV3zwgAh655Ddcd54z6jAxTFQHlkPduRUZsdOpo3tVGNgkkZ+aLjyMLR7pVRLMq5hdqi7IBUObURgFW7Cuw22sQBus43nFyy+Cy/AKD6o/IpTZhCnWBL2j12FBMGJLyI7us5PSPAFCbJD7IKpT2KERB1+rbQE6ijx1dHu28TCd6LeTe31yEoSJCxvmjnjWvnp0ZoXt3ue07gd/WXt7cj07Ejn1EeNfFSEJhiFKgqEFwV6wRYBFa6p/VUWiAubVaBvDNTacVcwYXZfBtILlCoCPhXreyi9+p3BpZdLoQIoOREwgAU/9keUA0AlfvEAIp5K1SxRJp+41YO5ylgvv12CmOtBLDPnkBm7yCK8Qha2X7eXB7RTIZMnW3v8aMU9KMS8qPO/myDRx1KgX3c3co2qBfRPjqN8PlbqIyvoS+wiT/4rU48+XAU3R0EW9JEfUjWvgxfhs8cNBA5sO8JoEICUPvha9MWJqK7BFAfsQZqsAGgZMJXL8uET3JnHZnkEuMKCjaRkzPHNCuj5wmg3jMNlLMGKm8aqA8CqDuD7prJeoMOWdxBgux3RRIajfvt3yw00rzzZuP5xhqo0udnwvehAOrnrIH6/IJTXtWDc+bwd/Eo8Z0a8248hDddbS5biys+bnzwUwR9w2QD8p4fEED9D9//CTrTaXyFDfoE62OA9ZHhU68SQP0JQXnX4QieI5174nSYfH4Lf/ajRbx+Zg2T00Usxo8itf8Z1APtaHG5zYGE9oOqt3oQTU+jPXkD6dgw1tv3wyVQxTr/xCZ8O+teHUb/6rUKsqvLpoEae/WH5Kfa0IzCNn/rCLnNbfaxfplj+a0ynYVot4PupYs1/OzqOs5OZW1GNEQA1Xv6K7aprjbN0jqoYKJDLcM8NBjCfQjqtOyxFKiLWBu9iNEf/gdsTE+gxetD5GgfEg+NINyXgC9GVCphS89/SAc1z2IsbO76ItbfHkd2OoU2Dvqe9jY8fMSPv/t0CH0dbbaXwMcJWgOVTNXx8vkC3riQxfnrOdR72tHxwICtXfLG/IgNtMMbDpjw5fRRVaCOajkn3KYbze9u37gjtLBTbpFh5ydWkbu2iMzVBVQ3inAT6PQ99nUMf/XvwkXwK+H+YwX1H9ZVrZjHxKs/wNLrP8IBgr6DHe3oDgbRFw0TgEeQCPhtc109r8GvfveB0Mi6BGwN1gKFiZ9NTOPfXLiKFRLQMKWzkYQXgwTxiZDjlGItV8P4SgGT6xUTvgcOHMGj/9l/g/5jJ1ET2Niuj19MUDm1AHZlauK2EwlpoO4GUM8cJwD0YnpqGT9++RLePjeGyZkkEtEAThwexK999QHsHuoigHFAobqCBGdHaK6gKFDDKJAjwCNHCBkCoEzDEYKEbt3PMUqrJPO3ZjBi3NACKuhS93THOdfPDvFvOkOQllAz4gZ6dOS17gvIBMyxgd82edXeQ8GA4yVOR10HeBToaQqtzf2hHC1AK8+ZlhFlgS/liH8a3cW5vN3vnZ+aPzbPlOHbz/D0A2H7nk5UUCeh26H5gArPyq42gY6BHml5BHgEPhwtkOo+36h7Oa1QNOBJIKo6d0Bo06zxtjZpW7NUk5c/J12jrap/y5dOdS3hoNkmDdq5fe3cM/LAd3XP8m9AiJFt5ABb1qlHG/h6ODYKKOUzKOQLlm6QY7W5zYFSV70H2rYwQMH84Y4K9kVrZponzZKEFS9/YzPZc05N6a++LNAmIUTXjMrbtr7p9pPOs7dDUxu9Xe3O4a7Q+NFSbz7Be3a7xTbPlLnfMoWZGYKlm+k2giaXra+SBkpbUqhqpXUrEkRtbtZIa7TBpvqesyVEyB12AJSv00rymU34CKCWkyVcHyeAuprF22+tY6wthtRXTiK7ZwBF0kcD9+K3ekXF4skW86KLwMoGgkvrcBM4Vzl20iO9qESCfGQTbo79YDKFrtcvYnBqBrsGA3jqkRh+61c6KIyyLUvNev8yfBk+5/AJANQWB7U20TUTPgKoczOvffgaKPIy0SrR2OzqCjJrBFDplKMJz2YMQC1fe880UEPRVvyjBoCSdlv0SADKxhHDNg3h95t0Ss6JiwQ8fN201W2852qVBz+ZFTtmyOJ1+rc96bOd0J3BSCyjAajPcQ3UPQHU0zsBlCNDfWFhR9JOtreY3y1zSnH21i3MrK6Z3BEgH+mLx/HgnhHs7unia6qvj5+vpsghGUnyXp4yyg8uXsa/eeEVHGd7/5arBQcb69jPkXe9QQD1vteLZ7/egf/sNzoRjbRgbqGI77+YxDvvr2NmjgAqcRzZXY8inp9DPDtD4ORFLtyH9c7DiK6PY3DyJax3HMRy/8MGrkyu+UxroJh5IUltvKkd4a/8+DsYe+1HDoAiY1Eninjb0B/34qHhkIEodUStjWoGXcukKl/ZxM+ureHtWylks3n4e0cw8PjX4SOAEsKM9w0j3Nlr79xPAKUy6nuqrHUKrze++2+wPnETW21uBA/1IH5qCOGBBPzxENwUYjVLrka7V6WaEwzG4vQa0pfmkLmxjHoyQ+GwFQ8d8uEPvhnBcLeLgtLHaxJtipcpbOLqZAWvn8/ip2+nUQqH0H64B+6OILydYUQHnfVZTk0rWMPZ2Q65dzs0ZJF7BjMLpcBXXs0jP57Extu3UJxfRysF396Hn8Pw138X3oi0hAysg58fSLBYv/VqGTNv/gSLBFDtmxXsYhkOdXZgkAKC9oLqDAUNROnZD215+xw7tPVJnbfgp7em8P9+9wKWcnkKN23oCbURlDGvBFHy5pWhADO6VMDYSol9toK+PQfw2D/8bzB48lEKSKSSTOvjleMLCvy+vJQtT93CekMDZU4kBKDKJQwPCUA9h28SQHnZ965emcL//Bdv4Ooo+1a6YOBEjiQ62yOmcZFplqPZEFGTQC9irHMK4RLoTbBv3qdQ3Sy76kGBl7ZGh+NRGiC5IBfoMW99FNBsvY/W/UjbQ9DTXA+kawEeEzYFdgRymrEJqni8vd6ncb19v+kp0nnemXFy+o5pqexcR+ZRja9oeW7ke+dobJbFDnpux1FRj4o+sfysBNOw3AY8zrmZvBGwCJCalofgRiDTTBCb57wvQCqQ49RpMw0BKqajtBpRAGsbXNk3eM9+4329Lw14413TQvHc8YjktKfDfBhZNqsHc+ZAAs+60kSWrrV3mzyZtpHZai2pPKfq2OZiFAAgAGpVZD3bO3qfFepEva99uVrNnHnh2vuM55gPggim5/MH7X0bf/yr6tdckUCUASePgBMoFDngyUuBw09aIhM9ea0SsJJ2SuZ7Emb0uwkkJpywWYxQsZwkThr/6pZGYRtCynZsXDeDkxf1Ee3z4mig1LTFWss2WJovEDAxrpdaCXJIEyo6Omun8gRVMvVTl/ExXzIrlGvikWCV+d9Cmvx5OufCRE678rdSkAljKHzA3JhvtmhfwM8BQK2WCaCyOH854wAoFwHUVx9Ednc/AVTIqWjjpzwqo2xz90YW0elFtE8tIrqQRCv7YYXjM9PXiY1d/VjfO4CtkB9t2QIG3ryI3ktjcBOsP/VACP/VHw6gZ8DnqOC+DF+GLyI0BuLH00C1mAmfA6Cm7mnCNywNVIejgTIaRbqYXVs1AJVPrZujGq3RX7lxG0ANE0DdrYFyTHgbw49B/ISsB6vlNoxl3Li20YbxTAtypA0kv7b3mwCUj7Qt5GlBh78Fe8KUX0I19AZI80gvHH57O+1m0JXSlwnx/QNQH28N1GcKjaQlL2vCrVAs4WcXLuHs2C0sZ9LGv5SPVK5gtFkb/D5z5CAiQT/lAmdi++OEpuwquSBTLGJiaRk/vXYDP3n/Ar6RTeMfkFMkKLdP8xt/3OrBKOWjQLcfv/6NDvzm1+I2GXntZhY/eWUV5y6lsbBUxlLiGAHUw0jkZhHLCEC5kYmNYKn/EXgrWXSuXkUmMoR0ZBDB7AJ8pfXPBqAkwKhxtR4js7KAqwJQr/+YjUzAwYKJwWlRf4Lc8/G9ETw8ErGxI5M9hWaX8rL3FqubeG08jXdubWBpNY229j70Pfws/O3d5lY23u8AKHWi+xvElMmAKXCkbl3FjT/7n7A6dh11Dm7/7g7TQglAyROfLx6gQEEqwE5wz0pl4VVnlbWcaXE23p9C8RYZHJngqYN+/OGvRbCn30WByarVBIWPClpXUCSjm1ut47XzOfzZSymk4EF8dxze/hj8jKHeuAEoacckaDqDp1nzPLvrG3eN8zuDql4DuFBDYWodyZeusxzLppnqPP4oBp/5DQS7B+GmQOUIOD+nAAymqSRBmD/7Ehbf/DFaU2vo83rwyEAvRuJRBFmfvZGwmfNJcN4W6u8RNGhVNO3PJbtYmfD9i/cuYjaTs4larafoCbdhd5ef6bYhX9rEDQKo60tF1ColdA3vwunf/WcYeuAJliEAZ3PgX6AgwU5gTiR2AqgbtzVQw0O9+Kd/8BV8/amjZnb2xnuj+Bf/4SXMzq8ZcVJ9CbQ3Caba38CJaWscUGOaG4EaW8/DetOaHfvd+c1ZD+QyYCPg4wAgAR2d8zmZvLG95EbdwJQcJtg9ganb9wSG9H0n3gY91qc0pnltnd46Puv8jmbWhe47V9uBt5zQ+E2gl5xNbXbnBrICGgIwDlBxAJDWYTU1OM6aLLvX+K2mfZsaYGYb0Nizjecbplx3bIBLQVWgytZzMUq7p+/JFNLJhzQ9DjBtMlZle6shKDjt5USnjjhmVW+sZ9Wf1mOKruq+He2erp1znmyfC/ToN0tLAEqgimBJIElgR4BKDnIMWNl9/e6AJNM8MT+OBkr39I0W86S3PHYNi9cvYGNm3NouFPCiO+RBiMBZ5jM1AolyY02RZmqludE6IkErNZcEDncDQIU5HiMEUBqXThTo2qRA4njZUxToElixIwUdgTJdy5GEtM3qNgJISlOAS/1eXYiiBuvcWeMkUz0BonWCo40yARLPdRSAWii2Mjquicuku+qO+pbyFSeok0MLgTsnNgBUmP2JhHIs48KZpBvvMFY3W/m7NFAHGm7MBaCKDQA19ynWQJG2F2u2BmongLrZFkf6aw8YgCqEmwBKNEovMVKAio3Nof/sdRyoZ7CbeY0GnDVhF+c2MdbTh6WnjqPQ026LlLsvj6Pj0jhax5fJo134X/3hIA7tC3BsMy0lefeY+zJ8GT5r0KAl8bu3E4lBWwMlJxIa36JHYX8MffGBhgnfa3cAqDtM+EiPbVkA+UBuY40gKonc+hqKFKhlwrdMALVy7X1on0tHA6U1UE0AJXrs0I5mt1+vOMBpNO3CaKoNU7lWpOptiMdciIXIJ0knJONow2spO1o5niKooMNVNbfmw6E69kZrRkdkniw23BB9HRrFKA3U5+mF75cKQJHPaDLxlavXcHNhiXIGkSYfyJMvvn9rEnPr6/hPn34Cv/HQA0iEg/b7x/W2rO+onVzsB0vrG/gpQdq7YxNYWljAt1mHf4cNkma9vUs++MdwY3MoiK89EsMzj0RxeJ8f6xslXLyewYtvrOPS1QwWVypYaT+K9J7Hjdd66mXT5Jd9MWSiI9YEvjL7kTdmsn/X4vuIpKY+uwZKUeZtGTbk1R//KcZfI4BiRxRz1kN6zMfe85X9zDyj6H0TQCmoEqQN0C7Q5+ZyODedwcTCBiqBdnQefQiBrn74I3FE+wYR6ugm8/daR7LeeL8Cy6gNF1NToxj9i3+J1RtXTNDy9IUR2t+N4EA7gvJ81x2By+cx9+TOe41jM6i+GLSOqJzMYvW1m0hfmKWA1oJjbNQ//PUwDg5TsGHxNLicIjYSuUdxBQqYFNazdbxxMY8/+mkKywUKNT0hBPZ2mpfAQHvYAJTHtGNOvTnzxJ8i6DUTbsnc5ykY/PAScjeX2NYtiO05gu6HnkFs92EEOnptkJrmznnzQ4OEOz27fOFNLJx5Hrm5KXSwAp/dPYTd8RiFqFb0x6IYJJiS5uMjAZT+8HcRXgn5Z+YW8R8uX8fYegr5SgWurSq6Qq040h9CPOA28CkAdWWxYAvDE70DOPYrv4NhAqgoz2WO2PQS9osJDQA1fZcG6tK72DQA1YP//D/7Kp58+IDtO/TamRv4k++dMaF9qI9t73c8wW2DIhIbuc3W3hBmJheUK22PaYlCOvrlSU6utPken3VAjoRUCffOuaJ1Th1V4YrNNmn2151tZOc7f28GvcjA32Xu5PQXXfM/BUK7tsvGb+x2Bjj0vB7UURMVjWuBpeZarSoZpDmpECAiU7XIczkAKBSrO8zjGjHfNFF09nzS8wZ81NWZdvMbzveYD8sTM9eom+16sVuNa6svjjeVU1XSKK/zmwOQBE5IrXnPATx2zmgaJEYDOh5nI1gXmaQd7ZzCBa+18asmdpQWE1DiTvqMzrm+73xT105Q3TVO7wr2XOPoROaR40je5uSCfO7ye7j1ziuo5HNwezzsB63opHD+YOcmBsNttqZMPo/ktEFri7SmSOuNtJZIWh/bG4W0Q+K+2lIAR/5yxA50reh8X2PYwQYSPGyjSvJ+uTGXV752rwO6pKXS7wJPIYIuabLkiELAi81P8NKCVQIlaZkmcy6MURDSWqYC78t7n0qrmWcJQjp6WwmSmIZAU49/E7sIPmR+2M1rgT0BNOVJ3X+Rab636sHryx4DUQKOMW9k24RPHbZMAJWtbhBAzTMvSQIo1ycCUCX21ZW1sq2BkoD55usCUGToBFCZJoBSZjQ4pDEkT3KTXiTeH8OuNy7imcMePPWVTuwd9lPQKuNf/btZnKnHkPzqSWSGe1H3ehCZWUb8+hRCFyZwurOO3/+dPpw4EkJngv1RaTcb5cvwZfi8QqNffRwAJdoWIYDqjTsaqPfNhG+BAMrzAQBVMwBFGYE8W5ttZ9eTpokqpuXUJuWsgTIAVeM32vAP9zW88HH8i46oqytrmvgR3bi47sEP5gKYIO0An4lTdhjpbsOpfT7s6tMEIekZiVcqu4nl9U1bjz69UkcyVUOxQB7sq+HZ7jKOxqsYCtVMs94cTRriIrf3VwN1f034nCBTZlH8FpvknUuu4e3Rcbx2/TrmCXz+gADqW6dOmLwhnnPbukw1dPtwr6DJf5eXAHd2Hv/iZy9jfmYWI5s1/EqxiFOst3fIU19tc+O9rTbsfyCKf/a7XTi8x5kcWljO49KNNF55O40rBFLLyTKWE0exse8rKCZ2oR5oWFJt80v+UV7aKEdXcuiffg2x9bFP7kTijmBMtqGBMgD1Jwag9C0BKPJKA0tkw3juYAxfZZRGaucaKJ252GvVEceTFGbns7g4lUKmLYz47gMI9Q4jSBAV6elHMNFpnviaQvd9CyyjhOns3ASmfvYdLF+/gGwqBVfch9BwB/zD7QgNJRDpTxCo+NjJf07eWC/1XBErL93A+pkpMso69g568feeC+HEPg86OLgp87KeGm2nV1SZdwXJTeSZyJU28ebFAv7dj1KYW6vCG/MgdKQfYYI7X9gPX4QxFoRckTv19hG98iOC8xYHMoXy0nIGS3/Feri2YD9I85Q4eAqdxx9DdGQ/HyOxkEbg5wQJkSIrGzcvYeX8G1i4dgHhQgq/smc39iRiRjRGCKT2tCdYXnnKkvj6wdAskX4T4VU/u7Syiu/fnLDjQiZrrpM7A604NRJGd9hDEAzcWORAms+b9iDS2YV9j38VIw89ha4DHNTBsEPAfkFBY+vDAJSjgerBf/WH38Cxg4N45a3rOHNuHONTK3j2sUP4+7/5KCIhv5pB3ZeMgWOV9desJ9Wr0hfD0F09ox/toGftxp017bzdeMg52z7fed+Cvd8IzQebx+a52lKaHnnnI/PT+ippcHRu3vkIemQGVySokVMEB+Q0wI6BHq0VKtq1zOgcDY+SdbQ8DviRqZv6onOtoemcGwyyItpzvHf7HfvFftMfJ9sCNw1Qw8g/pEMNbY+itDSmyWmayZHQ6tyiA34M8DCKNpqG6C6AYwerG6dt7IY94Bzs18Y9ZW37+e0HGvneDrqv/POf2tsaW8emhktmkU7+ZaInsz63gJnPRzobYj5dtuntwrXzOPMf/xUWb17ldd3qV1pzPoCBcAu+2l/FsfYt9Iba0EFAJXMWVqGBI83qCiARj5pp3GqpFWvlNtvRf63SghSPWmOUq4LAC8g2wJexUb4r7ZKyrUiSaLHVNE0sl+7zmgc7J/7H4WiVAKuO8YybgonWLnEMEahVmZZ4jPJR1ybgFIjavZvo9tcxFCT9jdSwO1yze80ZaSlhHNM/fcEJyoeL96S9OkcA9RoB1DtJTwNAhTHU1EBRkBGAyhBALWfnWL7VTwygyhwLyfUGgLqcwRsEUKOtcWS+SgC1px9FAqgttYM6PduzjePGm84jdn4cQ+9cxq884Mc3vtmF3QRQc/Ml/H/+vzN4sxDC+rPHkN7dZ44mwgtJxG/MIEzQdTpRw+/93T6cIoDq6lQfZ9pqvC/Dl+HzDBpEpLf3BFChIQwLQElQ5biT5zZpoHoTAx8DQDkmfFv1OgqZFHLrq0ivJgmgUttOJGTCZxqoWGMjXWmgSAvMbwq7uhzITOcIaGb8eGfFg2ypBb0dLpw+7MVDB304OCxrC4fe2DBlcCbXRF8ks21hYbWOV84VcHG8jCTlseORCn59uIr9pE0dpC+iyKKPos1/U51IaBLM+Yyz2W2JPH5xI4VXr93A9959j3W1iUMD/fh7jz2M0/v2EvSyXKJj20HpKIF751V9o2lV8u7EFP6Hn76AraUlfMPjwuOU89r5ve+0efAq+0nJ14bHHo3hn/39XnT3Uz6nvDw9R5xxPY033s3g2mgWKwJQ7cexsfdpyrd+o/01gviKJ2RaqBbWq7tSQMUXQSvboH/qFcTXRtH2m//r/8P/yTrDJ40sRJPJ22aJ+QyS49ewNnPLKSAFWBluGFjiY31RL3qjWnsixm2PbAelo2qqkOMWyptYSlNAqrfC5fPDTSHWG41T+PA3hBcvtAFro3XuU6AAwk5QK+aQX5lDKbWOSjbD+1to87FMMeYz6jfw1Cbko8px/twzmDMJ1ktxMY3ySg6bFCI1ayoNQCToMqcSQskG3PX8R6XFKFO+pbUazo+VkUpzwLFjebvC8HWErG61Qa4nJMGN9aY0Pzy5jwz2moQalnGzRGF3IY1atoQtSSVsDgHbUO8gwdRA49mdA+LeQfnTs/VyEdV8DumVeWxlU+gLh818T4JShAJdNMD2FwHhw/bOXdHSsr/O7xpg0jqtF0tYzReRZNRMiMxFBZ7kiU+ZlvOSDUZpFFtdXgTY10SMY31DJkiKYCn5X0SUsKuxpdk0mSFUi3nkVleQZR21sG6jkRD2jfSYPe8PX7qAtY0cTp/cjacfOYAj+wcd4OyTVskNL/upR9HrNtfdbh7drF+XzOsU3c7RNlLmufb+atFRM0PNI99r4e+2bxjHn9bryIRNACaTLdqmtMk1AusVAvmFNUxNL2NsYhHXbs7j8rUZnL80ibMEeW+9ewOvvX0VL795FS8xvkzw99o7N0jMRvE2Bbl3KACevTiB9y/ewvkrk7h4bRpXKOTduDnH9BYwMb2E6dkVzC2uYWl5A8nVFDY2MkincshmcsgwZrM55HJ5A14lgbTNVtRAQNDqwZZoiDeIVl8IrmAUnmgHfIlum6gJ9w4jOrAb8cG9iI8cQGL3IST2HGY8wnMedx1EfHg/YkN7LerZaP9u80QZ6RtBpHcIYfb/UFcfgh29CCa6EIh3si3iHINRuANh9qvgtvZIJr/NNUkGwDiGFJ292dQu/M1D8EVa6PUHbZNXXygEfziCQDgKfySGYDSGkPptvB3hRAfC7L+Rji5EO7sQ6epBtKsb0Y5u3lPkPf3OGG7vQIjPh+IJBGMJ9v0YArE4/Monv1fKrOPaS9/HpZ99F/M3r6GVTKkzFiPoauV4qXH0CDS0UDDYIhBx1i91BwhMQqRl3tuuyaM8jzPK/K0nsIlBAhaBlQMELUdiNZxMVPFARxUPd9ZMoNGs8EPtNZu53RshswpI6+S4M5e2SQJLke2ZrrYhY4CrhVjE0XYJmMkJxASFIAEouR8XiNM6rJHQJk4x3Wd7Svh6fxnP9FbwWCcFHH5/f7Rm34kzv7YOi+RBWinJehyI+mN/FUW+pd2S6Z++JQ0XISUBnJdlZV9yBfkUx8cW6comQX4lw2OB47AV/T0+AyjhGAGK1GD3Cs7nTKtaokS3QZquGdKpKdKxLS/KHPOVWAQ1SXINYdTJHMvKfhNIZRGfXUY1XcLMfBlXruZw6XKOY6aEdCKG9SMjKHRqr5MWAqhVRDhOW5dSGE604unHYhjsI+CXBKE07yeb/TL87QhibuxX2q5lhQDj/Ss5LK6UzaIm5Iki6uvg2CMN5HOa6PG6fQRREeTKaSymp1GoZE0eC3X2Ikp6G+sfhicQNCHcZAHxJgrRlVLJ9qCrlksEIpQpVxeRW1mwNfgxjkXRnWHSIo31CsfaYn4LLy+04ntTLry75EK1zY0HCJqee8iPrzzggKdERJNOTjEkx3o4TkJ+5sXfythCuieNWSsGe1y2cfVavhVLjNNZjjXXJgZIY4ymNIaX/NhKY3895TKTYO2VF2nvsmUE4Y4ekz+svvRKo2ya/EsvzGDhyvvIE3B5yS+O8rl9FPL9rNgk5YaLzPsa05YZ/tHhQYKVPgMyjYS+oKi07QP2T+BXE94b5MVXpmfxl2ffw+vXRwmAs+iKRLCvp9tAndbzyhuftgr5ALi753ecddgCTyuZLK4vLOLdyRlEclk8yTroJ8As8fuvtrgxRpmns8OL4/uDePBoCB62iVDyRqrMPlcikCLIXZW32jryoV7S1QHEsnPoXLloAMlXXEPdHUBs/RaGJp9HW62EGvtjKDsPXznlAKhGVj95aBRGHbfChlwev4q16TFDhvyBPwkYOZUpb3ydjH63Zv/uRFBMxei0+ICcScxuFJEpE5y4KOyFYvBTCNFsrmZ5tb5Gwsb9JuyaadYGwaX1FQIoZ5NI7W8i4dLTHnRiQIuxnYFvs70fErS4W/2kksyislbAJoXQVhWe77RH27C7T2tQBKCcuvuwoF/UBB4PB+l6HedvlijEVnmXAgDBkyfh7JulPHkpTNtmuE1m+ylC8zUBwM1KHdWNAmq5CuoFRpv9IZGgQCkhVOG2OvbDg9UVs2SaAhKP9PwU000i7PVSEHEhwLxH5Y2NA03e26SFune4XVOWJo8VDrAi22iBgvQsB5pAko9SUWfYjYCHAiqf0R5k2XLdZqU20QZfMGiEq31kP4VVmfD9fC3aFxVUn5rxzwtAZZoAapkAaoHiGsEgBSgNtQWCiJuTSxTOEvjtXz2NYwe0Do1jRAVUR1MnEeElk6ibiVsVZTk5kOYmVyLYKCCdziG1nsPGWharK2ksM82lxQ0szq9ibm4VMxSypiaWMHFrAWNj8wQz8waMFK8S2FxjvMr7Or96cxZXR2dxZXSOwIdHizPbx8t2PoNr/P0G37lJkDU+tYiJKX6DwGhmYR3zyyksrWaxsp7HarqMVL6KbEneFVtQERBq86GFQMQVjBCcUPiPd9hWB0GChBDbL9zdjwhjlIBeTNY5NmLPAH8bRIRHgZ1IzyDC25H3GEO87wCh/kYUIOoxWuTnt/wxOWdphzea4NiKwxtmDEXgYX48pFEy+XXL/K6hiTJtlNYbSYvF6DJw1ND6EEx5CFgUHZAUJIhxQJKfafoJlASWAmQ6TiTQ4dEf0T0n7jwPhPX7jnt818e0fMGwRb8dQ/Ydrz9gWn3LM4+yW9c+fktjVzD6xvO4+NO/xOL1izaBcWLPbjx17JABGJliyEA37msjyCGYJ0CS34GVUhumKAjc2mjFZKYV8wQYi3mXgZn1cpvtw6SZXgGhCAGRQNVAqI7hcB0jBEt7GAVm9hNg7SLAGuFvIyGe87iLRwEvPbOHx/38rkztlJaCXJDLS5ZIXJdvy8DX4QZAe7Cjhoc6KniwvYqHOis4TnC2h9/spwAlcCbQJNLiaMyUhhPFv3YGXRmAYj9cLLocAEUgtbXVStriYz2wX3xOAErlkEOhTLaKFTL5iakCknUvKoNdqMTDqGoPDGW6KXTwfEv8h6dSbm5UKLit1jG+XMcE22C9sx2Z/QNI7epDPUh+UK6ifXQGHbfmEaCAeWCXD199Mo5EF2nHzyfdX4Yvw6cLxo8+CKAESIIEUNLgOgBKXZo82eM3RxLZSso88RXK9wZQ22CD40Eb4Vcpr8mLrY6iaXkBqOS8TerHfC1GFwaDzubca0Xg8irw/Gwb3l4mkGlx4cCgB99+goI3QVQ4RNpV3MJqit8gXXBTPlMZNnJbGJ+rYmqxhmXKYBqzoUArehJtaI9IfmlFMgdcmt+Chy8kSO/kXELrOTXQRWt2AijJQOHPG0CNEED1E0BpAr2R1hcTlHYjryyXJtrktnw6uYr3xifxs4uXMbG0QiDnIo0kn6HwMrmyiqVUGp3RCGKBgOVvp8a/kVwj3L4QgJI8N0M+JAB1fXEZXcUCAVQNEdbRKvvNGbixFHBjV58HR/YGcGC3Hy4tvm0AqKVkCVMNAFUsCUD1odS+C97NMnz1PFpZnzWCp0KQfL+0gUTqFkqBDuSDlDNyy58SQDVotQUWVI0qlWmlkDMXyysTo+bmWMzHfmOhJfTGAi6LEb8Lfgr8dyWzfVKoslJXi7bRqW57JBxReBF40nMSACRwfLFqyA8GfV9mU9VsCqWNVeSTSwRUxLlsSE8XhRECKBcFWnkSk8bHOvuHBAnGMrappQhA0hzcWe3KX7WZke5EKw4OayF+G4VjUhQlo7Q+pLgiOh5vC1Y4sK+MV7CRqZmA4oqys4S8BtbatBYm7DMApe86iX6awNbkq5b/2qZtqlvPl1BZzaFWYF3wW+HBPQgKQHEQswt8rC9ZjlgQ9aPM7C2Ukwt2V4sKuylIRgimPJRazIEBB9+Hp3n7F+eM+eTJZDqDsY2UrYvxMR2tfwqwD0pzJxNTgadcqWamPnLHHOnsRvf+YxSGAwZgflFBXogE0vMpASjm3wDUkpnLmgkT++T0fBJzi+uIR4M4dXQEj5zYjSDbO5sroJgvM1ZQIMCVhkgaqhVpiAhOZglSpuaSmJhZMfB1g8BI4OeSNEVXp/DuxUnTBL35/hhef2cUr7x9HS++fg0vvHYZzzO+euYG3nxvDGfOj+G9S5O4eJ3AiIDo+vgi01vGrdlVzC46IGh1I480gVpBLtCN/8iRBdvU74ePRNPPetbRJ+BAwd7AQjRu2xZIGxhqJyhim4Q6ewh8+gzwRPoIivpHEB3chdjQHtMKxYcPIL7rENp3H0bH3qPo3HvMzk1jNLgb0YaGSODIABEZcCDR7YAhghKPaYcCaPVIGyRm40z02Jos9s0tMgNnfRalS4uNQcmjNHIa8zY++EdtZ6ZyZPQyj3N7pf0jSGqU0R8ikDHtURyhWMLRHpFxSlMU7epBrKsX8e5eMtEuhPlbMB43DZFAlQN+CHqkoScttPVRAmlkSqa9Yr82+mPZcxjuznyLBggECX03zRV1tLUDG2tYGb+G89//E5z/wZ8iT1rX29GOxw8fwm8+dhrffuwhJFMZnLlx05h/R6AN+2J1CgUwT3ZvLLvxnQkPXpiTINKG8+teXEp5cGXDjRtpt5nWaT3SbIHAisBDbsLl+U7ASuuk5PVOR62Vckv77NkiGNq0meJ9BERHCHxOEQQ9ShD0ZE8F+wiktNZKTiCUjrfNWbz9lb4KvjXIOFDCV3rLBpxkpifARsxn/KnK8a4oTb8BJjMIbATVj4XbNKUZRHPzFHqU/w9ooHyfDUDpjprOznkhZybZXBXJtQrGJwigqhQ8+jtQTYTNBI9SivNSM/ClSjiAlFyWd8WwFQ2g1BFBeqgbKyf3Y313P6rkU63lCoIrFAouT6CLQs2ufg8eOBHBQ8fC8ITY92V/+WX4MnwRoUGbxHtXVh0AtdAAUNJAxZoaKMoZMjP2uf0I+SPIUmA1DdS9AFSQAEqTnRo7HAN1AigtLSnlcw6AKjcB1KJpdk0D1V6zCRRJYxNp4O2lVlxdJy3aasOeAQ8eO+LHcw8GIedK525WLE7MVxELt9l+nZqmHZ2q4M9fzeKVc0WMzdVM69TXQSBEmuJztWCw24VcYRM3pqrMP8tMOqHtHUTTRHNE5z5MA6UJu89NA9UEUHcFpWypN4e786nb9xXupoWa8XZOGscdgeWx+3zG0RLVsUiApJjK5W0SPES+JU+062yb+bV1lCnj7O3pRmckQpnMBZfx3Z30p5lm81xkrxVltvHEMuWXxSVMrJJPlYt4XBPLfGZZdbDVihTxxnCv19aB7hmiTEziv9XQ6i9Jqz9bJIAqo1TaRI4AKt+1H+XoAArtu5Fp34dMfA/vd6Pmi6AS6UGq/QBK3jjC2TkECqufXgNlxVODMqqRpYFauH4RS7eum7tfIXF1VNW9PHiFvLJlbUOCnDakQjTqp8mydOkl46+QYYyzYMlMhQOiCk+0HaGeIRNGVHWaSdV6gtuN+sUGAUA1mgn4NQ5KotyiFicuzvCcoIGd0tNJwUse+Hhu5lAyc2JZ7ugDO4JVGytIDbmpDS3XcqikS+YFqq/DjWN7ffATFJnAY4koKh8fDEqLfQkb2S3MrtSRztYMDLT43KaFaNWRQModINNkO9gg/JC0Pm6wtRvMv1SvMuErzqexWSibOVKobxf8nX2QuaXjtKLx0j2CCJCyo0fMZSmJR2Z2HEUSOXk7C1IgHIw0TflaEGCamrn4yPw3iqc0RViCfGec4OnyShIVDlppP0Os2wDrwmeAUotGt5AqVJEvk5iyzsMU1PuPnWZfC5IQ/wIBFJmHNGByxSoNVKWYNU9oqcU5jpsteAksNQxEGGNhvzk/uEQQ88qZ63j+jSv4KYHOj1++iO8//z5+8MI5/PilCwZ+XiYYeuPsDZw5R/BzYQIXrkyZVujG+DzGCH6mZpKYX0gSaK1jdS1tDirkYME2EKXQrT5k45FRXM/cj5uZmTZvJjCQBoTjNpDoNCZgWh4CnojM3QiwEwI7Mo/bddDM4toJdjr2H0fXoZPoPvQAOg+eQOc+B/wk+Fx8aB9iZio3gnDPsGmEAgRV0jr5IwkCCpnGhczk11xysz6UR9WNgYftKLrEI8sgIGFgogkiFDUmdVSv4H/1T6c/qZ86zFyASO5ZzaSOTNs0RCT8AjihRDsiLLNAT5R9KN7Tj3jvgDkn0blM6SKJLnsuEE04WiLSM2mCPKw7F9vTaEhjnKpvWkZ0YlHnzYuPEXYMk8awYLRSMSgNlavVtE4SNtZnJnDtlR/i7e/8a0yRObeyfg6T+X7jwZP4g688g0cPH7TFvu+MjjOOMQUCqGAbDkS34GGiczJVkcap1EbAQCGGzLS02YpctQ3pmsvWDel3CQoCVO8n3Xhz2YOXFr0WX1v04OwqwVbKjVtaw1RwmcZRGTaHEYyUqSzr0n7pXIu9b2XdWCCIkac9abX2R+v4GkHTMYItD+tRwbRKBEvbVXhHcJ65M+jeB+/rjki7AJQWfwtAqdxyY+5v8yFO4U8ASv2ttknaXieAKjsAyk+hbYAA6gECqNCHAKjbX1TbqKhbyOZrZsJ3c7yAFX6T0huq8TDKMXnhE41lOnq4UVYFeZCqBP3IdieQGehBrr8TpVgYmzLRJd3uGJ3B4JnLcHG8txPvffsbXXjmsRjaY/ydSX6pgfoyfGFB3ZRdtkp5Rxqoc5fzWFwWgGpxNFD+dnZrh4aLPpkJX0AmfCksfBiA8jdM+PSP46FOWU0mfKVclscCgYlM+JaQX1loaKBabVKlz1dHqbaJywROry66MJXmOKbM9LWHg/jKAwFb/yQN01+9msObl4qYXKpioMtl96t8b3S2ipfOlTA6Q4BUqGNvv4fRTaDAoUkApfmN1XQd86sEDIUtlDjmpWGXm3OFewEoTaQNft4mfB8CoG4HhxZZ/Rkp0VFXJurxV5WF/I9pi0daIzrZuivoN+d3PScZoSMcxoG+Xjx2YB+ePnIIj+3fi6fIS756/Ai+ffoBfPPUcezt7TEvgaLpxn8baSjor3N2+34bebFkxJnVDUwm1zBLINZDoHwadWjTnhzzfrGlDctel+37OdTjxb5dBFABNggxRipTxTJB+/RCGWvrDQ1UWABqH2qeEKptfpTYFyvuEDGhG1WXH7lAJyoETy3sZ9HUJHxFAqhv/9efzYRPldzUQC3euIyVW6MmZKmAcnXsmFxJm6DB0YbuqNc0AGoDVUUz6Ck9I298t1ZLWMuVTZ3pjXUgSAAl4UXf8oWjBqCcCv3ig9N4TqdSOaURKK4vI0dBv1osCh3CkwjCbRoeCpNaW+J3ND93FHBHcAaCc5QmRx7tyut5DiZ2NjKwoW4XAhTyvUzPnv05pRXDy5e2DEStpatYTdWwyc7e5iOaZ76UN1dAi9klAPJhS/PThEZedGADmtvibBnFyVXUckVbPxOgsBzs6qUwKzfgFBJssH1UsNolEGWfoMCRnbuF3PI8O3QZYdbt7kTMAJT2uAn7vLYBmyrPGcS3g9VTI2uaINGA13o7zYJMpzOYTFGI0bQQA7uZzQ5JG6q609q7dQopmWINWyS0EQq/A8cfgZd9TZMBlujPK8YXEAy012vIp9MoSPPJKPC0Nj/Fflg1wVfjS0UXeFrfyGBufhWz80ks2PqgdSSTaaynskhli8jkSyTyjhOGfKmKIgF8mQJuFW7UKfxteYJo8UfQForDFe2EN0Gi1kGwIhM2Miqt8RGQiQ/tNVAjzU77rgYQ2rWfwIj3Bvc62h6CnUjfsGmLQt18X+uBDPR0wc8x7SOA0LogL8GWTN+8ZJCmAZKJrldgoultzmMaoabb7W3HDawbRyutRrdW324ioy072st+5TPmVY5RbsAF8KW58ZjDhObaImmFoqYVCsYamiGtKbJ1Rc7aIa0v0rU0Rvpdz5pJHcsg7bhX2iGmJ7M4rdv0WDkc7VDThK9ZBmNIzbJY3pRH5bbR3fRnRzk+S3BSZWjUl77pJnPRJMjqzDgm3nsdl5//Lq6/9RKSsxPoj0Xw1NHD+PZjD+O5E8cw0tWJVu3FxvEg7dPZBoDqDLgoEDigWnsi1Uj/usisDu/y4sReLw6MyP7ch0eOBnB8nx/7eX/vkB/DAz709XjQ3u5GMEzGzjFe3PKYq/GFfAtmzGteGy6vteHCmhuXNjzmTniBoEpikvaTInk0zdN41mVaoDTPmR0MBDfNPKeLQkqd9fd5YgHVowCUHF00N92VmaJpoCjoxbztPDYA1F0aKAGopgbqwwDUziAewl6BdK6CpZUSJqaKSJHltAV9KLVHke/t0B4gaCGtjE8tIsixXokEsCXTPr67JbopM98Ax7b6mxzlkDZ0XxpH9NIEwjzf29mKRx+I4iuPx7F3ROtM+eHPqc99Gb4M9wwcP6LPFfKfpVUBqKYGagshT4QAqsPkR9EUV8OEL+QLOxqo1IevgRLYcOgnARRlNdNA5Tj2dpjw5ZMNAOVvM012p6+GNGWnq+stOLfqsr3gJIM992AYJ0ivbC06RQCvpxUDnaR1Q24c2e1FZ4zjiWNFc3EeyrnDPby/y4PjpHk97Q3tGbMi+WJ5vYZpAq9kZpN8exNHYnX0kUbpd2mh5DinCaCqOzRQnxuAGrprDdQdspOTtnMkX3AubH3zlek5/PTCZbx89TouTE1jI5/jq1sI+8kzma6zVOfO4KTQjE7QNikBrwcxtlGCYKpT29LEo+iJxdAdiyIeIq8UH7SnlYLqThOWkt941Sj/zjSb2q10IY8VynfjyVVECgUc5iMxUXwer7IPzWlCku/3dHpwdL+8UZNBVLaQFoBaK2GGAGrVANQmcpFBlBLD6Fi9jp6F98xZhLYYaauXEMrMIZG8jk32x5ongHB6Bv7C2mcDUE7BhDQ3CSYIoEYvIzkxyordcrROFOBVEVq8r2f9FLAH4j5bDyVUq9gMSkkCb5kdbD5TQTpfNk9c7h0mfBI2vBRyJFwZMGPh7ldoNqIGRmltCemJ67ZAcUuz71EONDlpIDNz+T1sJL/l9c6OujM00pIGhB21ML2G8lrBGksLESOBVsRCrbZgUd/90GQYlC0NUoGAUnnLButcUm6YCXAIWD3tIXi0D5Q0Y/ye4u0O+emC3lYSLRSWpIEqjK8QQJVsPZifg1+bH3soGEsQdmYTPipYagSfAlCbyC/PoLBGgJrNIURJZU8iToFEXhdbEOXAFYhSuDtVp0gcbNs/aAA65UwWilgrEjwQZBQIPPQdrcVrZz+UC/0K+9xqrmoOJcDftdi+9/Ap9jXHleVnra9PG8yEj0SimM2YV6H8xho2FmexTuKpyQUJwY5jFR82XT5UWz0ULimYudj//BTktX4wLjO4bttDLUpgG+ExrCPHlNYIaR2QmcT1DtjaIK0RivQQLJExRXsJgPp0rbhzrZDWBzXv6ZwAielK2xTQGqEYhUitDWquCyI4MWDk8xtocYCQPNEJPIhAqrT8w7YzjZCiOr11fCeqDVRejSvbVJdpCEC6vfJwJ89xjTVEMm0jeDEgwyhzNydq3U9zTZHWETnrgwww2ZoiXUtzRvAkZwqKdt851zN6Vu8KaJkZndYO8ZvKg+NtbwdA0qBUuawYO7RczXI1Ix+wA0OzmzWvP8+gpJv1pwvte5ZeWsT89Qu4+dYLGH3jBUyeewttxSwODw/jqw+cwK8+dAqPHTqAboIneSFqIUORO/gzN8bw7ti4EjQNlACUgMpkrs203SODBE5DHhxkHOl14/CIBw8d9BNUObOz+wc9ODDgwr5+F6/bsLvXhZFuN/o7Cb4ofGiflUCE/cPvRq7VjWTdg2kCp0kCpblcK8EImTKFrYSXNK/eipsUPJoASp74ev2bOBSrmTtyB6M0KvZzCEqpqYHSeq8Zlnk2T2FCAMrlJYDqgK9NAEomfNXPBKAkYYmEZbIVc2c+M19BNsexwNfqHDtb/NGTyhkQ6rwygeBc0tphq1KDq1CGK1+EJ52DdzWF4MIqogRZsevTaL8yic5cmnXuwjOPxvAswdPuYR/HaINn/ZxsfRm+DJ8piNCxj1UoyC4nKzh3Nb+9BspM+AxAORooF8e/XyZ8TQD1YU4kGiZ8TXlJ5sjVUsl4pzRQTRM+A1B8IM6xKMc1HZ5NrBe3cDMlECPNeQu6Ey48cSKIvQPOGuMAnx0iQDow7DaaJoBFsc/KIUuhgS43jpK2HSWw6ifI8mmJCvMgWqHxO7dSw+gMx3B6C21M71hCay83zURZEEReSO9lwvf5a6AaAOoDoZE+o/iWTOMESs7cHMfzF6/gyuycrWNKptMGRnZ1k8dTFvvg+nBBH+ffzrDt3ZbnwgPOUgwBUEd+b/JFvSXgrM5RY3lKlNfkvc+sXvhPz9vyET6renXS3USKwOnq3CJa8nn085lO3pfkOcE+tMC6KJLOtifcOHYggFCI6VM2zuarBpyaAKpQ3EQmMoJi5150btxEx/pNlPwJlL1htGldFQFU+9oNlP1xFEKUpwxANUz41C6fOKrkPNE/M+FjIZZGL2FlctRM97yspASZqzEbmaptSRXrwq52H7rCFPRYm6rQnUGVK28o0gTkS9IIsIECMRPIzTsVhRQJRRKY7FoZuY/BBFYKgEUOxPWxyyizwWxmL0ghLuAx8CQg5Xi8Y+e4u4B3BWlw5IyhOLuBSqpgz9u4ZO/QLIYGJtvfBvGHBacKGkSDfxaSNYzP10g0yERdLfD1ROCOBQxMCDy5fEqTL/2cvN07NF/i+8yYzANr2SIK0kAR8Eo481BQ9YQpaLb3wE2B1QjAxwgSpq0fESjI5WhmYxVBEgS5MPdK6GNIEJgKRDUBjQnVzcis6a4zDJ0z9Q/VSZkDvcK0l3IFrOYLHJybtrhTziS8rCPiJ6xQSEkXalb/0ja0j+w1bac88andLWUV+35GflcaghKJZDGz4bhlXZ5HZnkBFTIEzcRrTAisxvqGEWUUsJH2R1qixO6DSOw5hPgIj1ofZOuEeM7rdnmTG9mP2MAePu9oisLmKKFhGicNkZmXCfxII+S3vm8AQfWhDKo/COywfp1Yc46s620gpM6rzunUoL2iN63NmI76pQGOhoZGoMi80slpiIBRAxwJrPiZF2ftkAN2ggI7ca0f6jDTuWg7Y4fjgU5MyKLWEOm6eZ9HaZGa2iM5aLA0SVccrZGjMdoJhJz+xoyzHLcB3s6o8jWZhAroXOt/M1iZLd7+59ThB4O1/eccLTB/EixKmYyZ611+4bs494M/xtR7byDPfhVjPTx94jj+wXPP4OunjuPgYL+tQ9R6AhVFE14ZCiVnRm/i/K0JMxPTGqhtAEWA0+JzIRpxIRigcO92yqn1nLGQ4xhHQ9nn2ULQB0RDHIMURga7CKYGXTixx4UHD3jw8GEvHj7kxYP7PDi2243hLpl/azNcCiNp5qFstWdrmnQymnbvAFBb6A3UcSSm2WWZ0VnJGZqV8NmCUhH5NA1UUSaJciThAKiAy4eYpwGgeOezAyhG9q8C+WEmV8PKep0CEwtE5u9dzSAxvYjOsRm0T8wjsrRKpp5BR3INCZ4HkylEFpKITi6g6/okuq5OoPPmNKIr6wi1beHooRC+/nTcwNP+/UGbabdG/DJ8Gb7oIILErlZl/19ereJ8E0DxdsgbRXwbQMEAlGmg/AJQG1j4KCcSEugbaUu4r5JHynttpUgAVW2ugXK88BmASsiteB3pEjCRdTbGFoDqIP06fSiI4R6P0TzRfwEH4Q9ZwmRyciaxiY0cZbey8kggxfQCPgn5jQlv/hGbVJA8dm60gmRGWy204lR73dZpGoDiszs1UF8IgJITCWmgZMLXSMuOFp1LnVg5melMsYjJ5Iq5HS9WKvAbP2zD7Oo6y9qG0/v2EIg4JpO309mZlnO6fdm8YFmNQ1oZ7GzHQ9K1U15jmgJE+vbs6hrm1zbsulyrWt5MXmC01/i6zP5y5QouTs/YpLuPz3SzfrqZ/hrPN4g7kgTqAdLb/cM+wyRqx1K5jvV01QCU1kBpnVo6sgv5vmMmg2z6I9hI7EUx0G790rXpTFjnwwPm2jyanoK/mDQS/enCdsEVWCB9RdI+z1UxUm9qob7cRkvVpz1dCpWameipA1vdMe4MqlR1xg4CLEVpB7QPSb2YN8avIPeUUs2qE1mj3a/A71kHo4Cl2XRPQFodxxvgZqGCWq7MvEpw1I3bQuOHBeXcHDxIaxWQ2Z/LhIt8qY75ZBVpDk6lIHvej0rL+XmLRIagiyg7xsGvfGrtTr1UsTVW8vJXLVDg1sZHFj5tvTU6ruVMM6HylNgGdzSItpCXIsOmrYUrp9exSYJl3aHx7J2fbNzbDjxvEAo/iUZoYJetCTEVrVTvjVmIKvuAFhxKwynHW1pHZvWjFKwvOPnTaRNcS4szFI3gwd4udAU1L6F9yBzQpLaSc4qwt81Amjz+aJ3YZr2C/FoSJRJfJ3kWRMdmvJ+BxbC9engqk9EamYLyIDBSYb1srK5iZX4Wa8uLVq72kQPo2n8cseG9tlbIH05A+1kJBDl7EDnmBRasLEpsB1Hbjg4wcCIfYV011wjx0PidLc52UdQeTDKb0DjVTvBK10A761Nr49w+L3ysf5nGyUlCx8AwenftQ//+Yxg8dBJDh44z6vw4I48HGQ8cxYDFI+jdfwjde/ahc2QP3x1Bom8A0e5eA0Vywx2IRuENEeyRkQpwOZopaYU0rnYAISs6y8GjFd+u2P3sqLNG1HMfFe8RLPmdv+18fjsq7Ua0b/GU93fGjwyN15q00w6Ne7cjE2mcm+aewFROLIqpdYy9+SJe+7f/T/zwn//v8e73/xSrM5MU/F144tgR/O9+77fxX377V3F6P8F3JGKTD1ozpjxpPGlmcj1LMM8+qLp06pP0ngfZ8ksbpKPoWLOL3X7O/rOiNeGm8aTIO8wjP0HhxyGbKpeNSQokPQmXzfhqLcLvfT2Mx4/6EQ0SkBEkSQOl9G63mfMt5yv2Jd7WfX3DebJ5+/MMGg8KojOiH6qPZuPoc5/pk5ZMC0LkDwPdAZw6GsFJgi/R+XhbHYlyEbFSAZ2oYIgg9MkHQvhv/14c/+zhVpzMLqLn5iRCV6fhnkrCly2gI9SGxx+M4r/8R334X/6DXvzKMwkCOi+B08/nV58uNGtAad+d/s57966le731wdB4Sklotlbe0QQGd/Ke7Xz8TQgsh/oYZWFbeOhlQRV1TkzuzMCyzCq/6oEymEXVi/3GeEf4wI37HjSGmy2leDtIrmRRmsTkHkG/NMiLBbtmvC1oO3ecI9NnP9+OfFHvtrU6njy155ssdwqlhozK30T39KbWp1+8VcMf/SyP/9sfb+D//K/X8N//6xT++3/D83+zbtf/1z/awA/fzmFioULe7OSBIpizBooynTZx97Yo1tgcoqt3llbBya0TP/jrh4fmO5888K1GBaoVNLkc9PtwZGgIv/P4I/gvfvVr2EfZKUsQ4ycfjxE4+QgwHALPHLIeHRnVuWxmxEh743w7NK93Rh34fYE7Abcz4+P4Ny+/iv/jn/4F/vn3f4J/9eIr+H/88CeMP8W/feUNvHdrypH/jJ9r6x8feuMx7O3qgDsWwxWmM82EtVffEcohpyiPBFmm+ZUK3jqXxth0UR8k2HUhqC1e3HImpsFCYFUvw1vNIEcAvxzfj2oLMUg5jxbeL3nC2IiMmOwTTk3DVySYpIz72dyYM6MqhGquSkKuTT7lha9OIdev9U4REmdWrtaX1DmiAwQLw+2OCZ/q39qAQQfBLgW1he7LEcLMegnlNp+ZAbk0E86omQcttPb4gqaFshfuS1BZGfn9cmoVucVZgpK8zWxoMLZKSGwPwhuTnSUFVUkRTuXcFZxepl8krGsNVDWVd9yBy2yxWCdwAPYOeHBgmAIg21bmaz8vyKOcj3huVuri2SqKharNEGt/qja/2/aVkSMJacdMo/JZq41ZsjVQBI6llSxqmSKBrjwn8psEmJGhvfDFO5xZIefx7dj864TGuR1Yj2xTqdtTMzfhLmXRxTYPsW7DLFyMQniIoFV7BmhmXB5dZM4l009b78T6VrGqHDCalchR4MuRkmV5Ls3T9ZU1LOfy+pA9VySgTLLeF9L8vUDwR+FOAF4mWlqroz18Qh3d1pYG2BV2Zv0LDgIiAk05Cr6Z1RWkl+aRXlkwz2hxgpH+jnZz7y7wmUqnkJaziWzGJhnklU1jRJ7u1A8N7FBQEtiRBkVpb24K7OictdEkgvzT7La2Xoj1KmLlODdgnTNdJ22Oy22tkONa29YFaX1Qc92Qneue1gsxr/ImJ61RROuGolbPzpohR/Nj5nBsY3P/Lc0T21raIIvSTJmWymUg0DTQbBdz7CBi2ozK/HZ0yvE3K6hQjfLp2KANzl/dVpsJtKqeSKtyOaxNjWP09Rdw5eUf4sZbL2Ly4lmkFmbQHwni0YP78WsPP4RfeehBPLB3tzEj2bcrPfUL6xK8kjCQZV+cWlrB+VuTGF9YMnCW8LdhX5Q0i2NnItvG9nShu92FcEB2763wkg8E+Yw0UNuzs/cIut3sglYy/hHtk9ZKs7syi5lcrGFstoJIax3DwZotxhZgu5HZoYFqkwZK6wwaGqgm7bRD4/wzBKUg/rStgZIJH78tz5IBNwGetx3eNj/LQmGkoYHKfVoNVCOItgdYh50dHoz0+8wd78lDQTx0NIjTR0N4+DjjqQgeOhHBiQNBDHe7MdLVhuO7PTh90I9HjoXw2AMEoARPjzzAZ/iugJOXbWTjpUHaPp/QbEGF5rFZzua1As/VNnZLf3TOKBDUiJpgdCZm+T4P2885F85BnURAge+uUEi6NVlEpUSBWHSLaXyU8P3XKgj8qJwcD7XyJhYWKxgby+Hq1QymJvNYWS4hm9UEFuDjuJNXMT0zOVXE9GwR+ZxjBhXws74Epu7VJPcrqJ35/aYG6txVuTEvsa20BmqnBkp83W1e+ILeIDLlDceE70M0UNJeOJMoYomUq0olM303DRR5Yjbp7AOlNVDxQCseaK+h1y/atYnFgrZdaOM3WM0Uqoe6vWiPUu7gc3IA8fy7BZy5UjIvfBRvEQlyLHeKrsmBjLP+fGGtjpUNyhEs194B8ir2vXdvlHD2epmgSrsQbmEovIlHOssYCUqrf28vfE035tqO43PRQH0sJxK3g7RMAkmasJYm6N3xCdwkvVe9hcifo4EAAvxmkOfymGcTq81+1Mjrxw0CqJocz7OtLk1N43vvnsPCegp9iThO792DPT3dmFxOYmJ5GelCEXECuAP9vWbNpsk9k83Y7prATVPWm9pI2ya6w8xGjOlKIrzJvpRkBouFLXS1u7F/l/bHbLV2Wl2Xh1OWc5XtRoAbLK4hsDED/8YsgmsTCK2OM07Cvz4Db2oOgbVJBFfG4F6fA/KZz+CFTzSNhW/Wl/ZI0hooc2NeJerztqE/7jPElsyy08lLkdeN/pgHCQIozTJKJeeM48ZfS08zjK0UgOsYXy2iuOmiUEVQInOqYMTGu8xrtBZKaw7EqO5XcMrbggorrryxRuGEg5Pn0jxpg1FPFwXCOPMqj3c/Z62RiJkqz8yBCKKkJaokcyhnCaT4m9YODJERyoWmeMRHlpJJsR9ZXE2TGHDAZ3M1AgQBO0eYkpmhJyw3yo31Y58xWNmYjvaAkhfBaooAimBkix3ZHQwivucIAiRwypzjvcwR7ET4HEGXheLRnIOY8OvkSYKxPB1uTN5ASy6NGAVpP9+R3ayGQ4mDpUAKlibIWiYoklneYjaHuUwWM4xTWlDIAXh9ZRU3V9cxtraB68lVXFtexQTvZ6XB4belCV1lXQs8LWWqKPFarjFF9GwtDUGB1gvJNM6ArhEyy+IXHxr9xmy4CYxy6Q1kN5LOHlDJJd5bR38ihmO7d+HYrmEMd3WQqRaRWVvB8vQtM/Wrl0umqZVGSERKLrQFdBzQ4uw11NwDqLlBq91rHG3dUKixdkhHvtdcP+QAJq0dchwuaPNVx9U2gRJBszZltfvmdttZN2TflpOFhvtt85bHtjZvlVaxjNszcjwao7h35J/b8aNHxt/A0OiEOrDoVnM2FjXGKJSTqWgyK7eeRHJ6HPNksrfOvIpLL3wPC5feQWtuHd1BH47v2Y2vnDqJbz54Cl89dQJ7hgbg4zgTkzQTTNatfYl0W2NTtHo1lbYNES9Pzpj7WX0zQYHMABSHh0z4/ARKPR0CUDJpEYDSus422yBcQMCa7GMGPSvhRMdKBbg6XcXYTAXx1poBqN2ROjFIcw2UaweA2mHCtw2gGsfPGJSKSNXdAIod2dZqRD1xCjQBq7/aVgXlTQqvlexnAlACAl6ZRvKdnl4vdhNAHdgfxEHFAyHs3xfELt7rISjysz0ifG7XngAOHwzj+OEQjh8N48ihEPbtD6BXz/iM+zjA6RO0x88NzcohabejfWRn2HlDv+tZRoEDHdn3ygQHpcImCvk6SkUKNQQCddJm9XEzi7f0G+8wjUqZAiOF8NHxAt4+l8GZ81kKRZoYAqJhF3zyuvW5AsT7HKwu2ZfItlKpGqZnCrh0LYuz59J493IJ50fruDm7iamFOmYXSlgikFrdqGFssoT3Lubw7sU0LhJkzRJMrfP9cmWTQq/W7pDvCpB9nu3/cYPand+9E0BJqw2EvRECqE7SGxebmQDK5TETPj8BVLbUAFAfsZGuEhG9EA3bCaA0qSgX5k0AZU4kElX0BzTpu0Xa0YJksdWcSJQ2rUMavervcpt51+WJMoHTJrribaSdHjx8yG9mxgdHnLWb7ZFWRIOaLCK9I+2TK3PtC/Wjtwu4Mlm1/dwGg1s4TtB2Ik7aROAm2bh6F4BqOpH4XL3w3e1E4ucEyQsKSwQj1+cXMEbwtJqhbFqnnERCLHfkyktXLGoT2Zav5thuvPtxgyY/ZWm0wTTPTUzhR+9fNKcTj+zfY577ApT/bi0tYynFdqQsM9CRwPGhIdOGaYJPbad+EqFcsVEs4fLcPNyU8RJMt4f1RFKHGaa3QtC7nmf7dXlwgADKT7rgyNakrV7yLZ8bveIp7jUMYhn9W8voxQpjknEVfTz2tyYx5FrDsD+NkY465XO+/2mdSFg1sbKa1aXOuqR9oG5dbwAoR9sk6wAJqOq0ppWKEtkH3QhSqFcHFYN0gsCJKhT2nDbNnFgtIc9BJqFa7sy1aaUGnmahfaGoOR6w0XKfggN6WimcFinkZ1FKraJIwVbmcq1eD7xdIXhiAbgJUmxDXRWmWUHbQTdu31T2zWxMXtFm1lHNyx14m+01oFncSFA7XTuLEj80mD2b+A9RNhlKuUoglaoSTNU4AInSmZ6cSXijBFDSRmkgfcKOfjuoFviu/rPzyUSwlikRQBVQ3cjb91wUlKMjB/m9DtZNhQCTDI2dv85Brpkh/rHnREEMQGoGgc9pX63NapHgNIn05Bg2syl28C1zP57ld+Y4yLSf07XkGt5bXMbrswt4eWoWz0/M4Ge3pvAzDsCXp2bwKuNrk7N4e3oe7/KZcyQAN5JJrBYI8liRAkoqvnayVr1q0zcNRKf/cVBIy+LxmlOFjpF9Vl/O7JZTA190lxO4lAAm7UGB4En7P5VzGWiPnixBUjm1Zl5sTu7dg9958jH82sMPcjBrV28fNkjo0mtJpBamkZwcRXZ5AR6PB9HObnQMyvRtELGuHsS7CA67+hDrUdR5j5nWydW2ntVeWCLkIZnIyTV3wgFGztqhmLM5K0GVGJfbL+cQHhuXt/sVK0kVxXgH6OF9MQDd0z/9V9jx1pfhI0KznnS8o86sail4sr8s37qB6y//CO//5b/HtZd+gJkr76KQTaM3kcBTx47hd595Cv/461/BE4cPYrCz3SYn6hyfpom0pDQaGoHtaYt3OWbmkqt46/pNjJKpiuEJQGktgTaslUms9ncKUGiVi1/RLL9XVgdyJsTodzTG1gU+SWAhxaAlG92YreDWbBntLgIo21jX0RpL8LhTA3UvAOUcPmtQMpLf762B8hFAJRoaqJ1roD4bgLLGVcWxrGA9bEcBA7WZohqAQMMaTvftdz6v8jfvNZ/V/c+rQu4KLPbt7zQa2/mSIQE7czKkv07eNuvat6dus8ETMyWMTRQxynhruoS55Qo20hSGWTavW32R6fEd9YlcjuBhooAX30jhP3x3Ba+eSWOS70/Olcz1+4FdAdI5mSg63/trGVhFVYKeiZky3ng3iz/+q1V8/8UUroxVsFZJoCWxFxVPH9YKIauLc5dSeO2dFN56L43LNwuYma8SnGzi+q0iLt7I4+rNvAGX/awbj8DlL6JuxCP42bsBlMZV2NZA3QZQngaACniCyNwDQMnZkSY5d7oxVzAARUG6YBvQOxqoPAGU3JjLPE9uzE8RzAyQVsh0T1oU0ZgMx/UqgdTCWs1M+Ya7PdjV58ZDB7148ngADx/2GWga6Cbto4zWEWvDcI8Lx/Z48cgRL54+5cfufrdpyl89V8R716tYSW1SpgWe7K7guZ6y0ScpAdW4d2+ke1+cSPwcItyoQdPMOWb7lLklF/H9bInjcjlpoKcjQjrm8yIgr9ONNr0dPl6/ElgT35G3Y4GkGwuLtu4qUyjjtas38MKlK3Zf6Qus7evtwfHhIfPG7MgQMId1sshZyWRwfmKSYLVMsNiCIdZTnL+nmfcU+/kSaUg4QaDU4SHIpWwddaG/14uTRyJ47vF2PH66A4cPt+PgwTj274th394Yj3Ec2B/DoUMJHDvSjpMnOvHo6U5885kEvvl0/LM5kTCxUycM2mRWAGp14oatzZAGajChRXhb5uFMJh5qQHk+a26oq/VRTls2U3POZEYlDVSS7xUqdXM/7U10w5foss4jzZMvEjVB974GKyvLzDzIBKogry5Ls7a2qNXrtv2gPAIpAe+2CY1V1j2D08H0q9yfa1Pa4vSamfIJeMmlu+wzBzpd6GBDN2di7xV022kTR9gRqp5arJrrzC0yJpePdW15I7jT3lDSjola7cybThuNq9+aWiHblFPnpkHikWXSjKiOds5yugmItRlwYXYdpSIJFQfZ2vIyJs+dweWf/Dku/5jxJ3+JG6/8BNPvvoHU+FVkJq5h7cpZrJx/A4vvvsz4Epbffxkr597A2o0LBFHLNhDWKKjNExRMpzKY2EhjSq66cwWLS9k8GUcZmXIFBYL2MgehojbGLbFNtE+AiKWKJTtXH/MbIJiUQKd1T1G/0x9lUqo+qX2hRILVV/WOCHPn/qMOwBXwa4RGNX2BkX/YqgKV1TLBKYFlKZc14Ti7umKgvTsSwV4Sxf39vehuj6M7GsHhwQE8dnA/+nldrknwSGN5eRFrc5OYvXIO42dewcLV88gmFwzUCvxIO+Rl+zlOExyzCX3f/vEoArfzmoc7Muvk1bltx+YJg53vuNa53WKHbf7UfKbZtXX9Zfyw6NS3mS+SMWpTQJnR5VaTmL92zsba+R/+Ca68QNB0+X3rK9Vy0RiNbR5JJrOnr9sY6n72lTavlyKtmJBqX+Ks/vE7FvXPAfJmIkmaOz43hx+cfQ/TyyvGQDUutKP/HQAqJADlNq2TAJQzI0tAxby2kW58GA37sOCUmfyF4+/6bA3jjF3uGnYFaxgkiBIG0T5Q84VWbFRaGk4kZMLnbJr7hQKoxr5W8sK31cKyuwigvE0AJQGkinJdJnxZVD8TgNJXf04BOG6toj4Qdn7jE1b+xw36LNt2JVnBmfNpvHUui/ev5pEhwJFziojc1AeZP8lvth5Hk5BbWFiq4P1LWfzklQ380fdW8ec/XcMLb6VxlvcuUNh/72qW5zm8cyGH18+mCZBSmCSAThJoneE3fvLqBr77whrGxgsE1eSXbBjRe/WzRNyNU0fDaO+kjCBg+dctSDvEctwgCPou6+Uvf7SAt8/nUPP3o//EEzj8q38f+579dQyefBx9x06j9+hDGHzgKcQG95pzq1IhZ3x776NP4tjXf539LU4gRmF+OQtPWx27h/22L6ccTX1eY+NjB/VTNskHABR/CsuEL+CY8BmAcnsJoAIIeAP3BFAxAqj4wLBZTTTBhvjLJsGELDAK6RTKpoHiOCTfy63MG7aX6fGJRBUDwbpZQwkoyBuvNuXO11v4jS2k81uYXNwERQ3TqsfCjqMICefiiyR/2sXGHFGpn5dZngtjVbzwbtH2hro8WUWOICzq3cSBaB1PE0A90F6xjbxJVa3e7wuA2nYisUMe1fFDokaLotflts1tDwz04PGD+/CtB06iLx7H1Zk5k0d74jH7PRHSxuHKGt+yNHhxV5ofFvUdWUQFyYu8lOfl7lw3pfGSmV40FLD2UtKS4QSgTo3sgo/P2X29z3RaWAer6QymV1Zt2Ybcxe9jnfTDMeNLb7ViopVyKuU/bWHTTRCVEG3gr6pXFpW8qgXtsRYDx7sHXdi/y4NDezw4ss+Lo/u9OLzXi6Fe9jvylyzl9NX1z7AGSuV3Fu47F1rcviwNlAAUCxCgMCoTPgV5N5N3PT0XJnCKkqFKaJWmSQ3hpNJIi0G8QBuOCURlCxWk+L5He9IIQBEVmwYq7AAo61QWVJUaPLy+ndTnHBxmrjUY+nZhcRbZmTHUSgQ9BFDeDkcD5Ql7Kdxo75ePAlCWmuVf7s/rAlCLKdTzTIs9QwKPNmI7MORGX4dMa5xOZGWz6NSnzpWGkxZs3YHiZANA1QTu/AScvVHmLWieAtuYN9vs14ASX9JRL/MDMiesl2tmmlfPUXhPF1FdL6C6mkWZxLfEPJbnU6Yty02sInVjEavX57DMuDK9gjQ7fiabwcbSAlanxrE6OY6N+Wmkl+ZsDU8+uUTpI416ZhVFErP88hxyjJodKqwJHKyatoUNzRYVUatxCLCsRqy0zosgiMQvLFMVA0BaayfTUC8G4l70R728dqFTglzMg6FE4z5/V+yJeOx5/d7JPthF5i6NaLgh4OVJOLU2ipQM8cHd6D10im1NANsAUKylxp8vLqgpFDSjVq9UjAGU8hmCqLRpoPJry+iKhLCH4Gl3Tzfao1ESRxciJDayHe5lHOzqsN/6YhG0UZDLsl6XZ6eRlBt0xuTMuG05sHLrBtZmZ5FbJ3jnGJaZpdY4yfGDOa+QiaWBKmZI/U/BOuLtsF0djZMPrZ67f9/xoNJvlvtvbnAK2Ky9jy6uxqRj9mr0hrREbaF+KHf2yckxzF4iKH77FYy9/SLGzryG8ffPYH36JloKK2jbKhmDFzHVBrKOo486csUiljY2sCATPN4L+nxm7y4AbQzQgo7KnUNT7G6tbmuffvzeeSTJqLT2UExLAGpfWACqBVM5jk2OKTEnMSMJG9I8KQY4vijP2Vi+TbN/fmj2C34e12equDVTQY+7il38pmaPy/Xb+0BtlKWBwv0FUObGnO1Cgcjn8iDqaeex4cZcAKqhgfpsAOrjhg8rZPO+jh/2zKcMTI6kmjRqExeu5/FXz6/h4rUC5hcrGJ8u4eZ0EXPLZawsVLAwX8ZNAoKz72fxyjtpvPFeBpev5bA8z75arKOPwOpg1IXDBD8HYy7sJm3uIZ33MH1pm2aXq1ggSJuYK+PiaB5zfC/AOjzR6cbX9wbYJ1swlyZoI//TGq9TR0OIt/81A1BqHncLMqkqLlzO4YXXVvHm+3nk3LsQP/gERk4/i+EHn0TPwROI9XXDLzNpCrE6hts7ENTaXQrgnSP7ybtO8vmn0LXviM3yFzMZrC4uEaBUcXh/GAnWtZd1Zd+8n1XUICof1EBtIeyNIRHoIoBy+I7X5TXTWD9BlK2B+ggvfDvXQDkaKAEoeeHL2wR/bqVhwsdvx0kojscrRkMClCsEvAtVx5lEoI1yB+lZqrhFWlnDCvtUMkXAv1rHMq83sptI5TZJBzcxt1LHTdKl90fLeONiCW9eLuHieAWTy6RN5U10+jdxurOKbw5UcDRWJX2QHOEAB2X1bgClSVOtgRomgNK2IJ+vBurjrYHSdxRlrqd1R9lSCdliCal8EeNLy7g4PUsZ3o9jQwPoTyRsTZTCNvtwsntX+JAfeVvf0sS/n6Coi7LMQEc7dnV34PTe3djb24UNItgU8yGes7+vBw/sZnt7PGbRpAQMQLG/rGdz5rlvhc9qH9FjlOFGGplKMv0bBOVlF+Vjjq89wz709nrJkJgfITGGFlaPy6s6E0Am/ijWzMW5TGOl3b1IWvXupQzOXsjgHcZzV3Kf1YmEglMhsjFdHrtCoewGO45cH5KIUWCVNkRapDJ7reiY7BvDPhcFO69pAWTad3dgdViHrvKd9VwZS5kK3IluBBIdVuFaTK61G7aRqOz+1bH4g4En5cfJ0hcU2GAUMLXJZ2GJAGp+koJnxWaM3ImgAShvVGZNDoCyTm+vNcqpxtahmUkeZNttwIWgZbNE8JItoUiGImR+dDdBQA/L2HhWyVnkZbO4OlHyqkrVt4DHDJmN9oSSC9w6O447GmBd8WF+Z4sAaatQbZjdOVHrmCpJAqQlCuoESSWBpLkNc7EusKS9qgpTRPe3kkiPLmH96jxWLnIQn5vE3Hu3sDy5hEwuT+BbQVVCfz7nbDTMYIvaOZCddqKoQQKgGaGSOnqxTMAif/+bBrLLFBC1b1i1SqGM4EkERDM86isxAsF2Ap/usIf9xwFHcou/u9OP/V1+7OFxMO4hSOJzQQKoqBsDfKZHoIrvyG25aUAF4inMCICFCF6lldJmeALza4U68sUqs1lDOwFUz4GT1tYiWjvb7AsNjT6j9WTaUb3EutSGgFUyghwBVIZMoDMcxO6+Xuzp7UF7JGzCsaLaPk5wtXegHydGhnFwcBCd8TjvRRANUXBjO7SW8hS0b2H26gXMXzuPpfHrSBHc5taSKKTY1hm2Ob9XyrENZVbJdmCyzBaBlLQREuwZlU+rk+360IlzsX2LYfsu/zSPzsnfgtAY9s0Cb18y3K4CnqkuVb/NyLsCPVpbWsqk2Dar2FiYxerUTcxefh+33nkV1175Ma6/9hPMy0RveQphTwV7B/144HAMPZ3auqCNjESbubaZUFWnMDK3nMQ1MsBLk1PIk8lIu6Rvy7xOgNnM9Xa0qzZDl/e9+dV1nL05jrdv3ESe9M5LBiZgFyPD2RepiawQQLnhD7rRmXAjSJ4qECUPctoPUOBB9Ed06s4+89FBQ0H5MQA1XcX4TBn93ir2hOq231Ox3mIAao4gJlVpa+wDJRO++wOgnH2gNBGotbsEUN5fJIC6V/icCv5hgW1aYzm07ui9SxT430jBRcFxJOJCdr2KGZnkTRVxfbxIIaRIASSHM++lMUYAlFqmsMgqONjuxrN7Avj6gQC+ti+Ih0f8eJD9+OEhH471+jDSQVDO9KQxkRBRzFbRxuMwAdbX9wfwDcYTfV4sUtC9sMQ0CQz2MY2jB4KIEIj9QszUPk1QUzGrtcomLl3P4c9/vIqLY0DFP4D9T38Lx7/+bXQdOEH5ot32oCznZZrmzLabqRWP2nYjNjiCrv2H0bP/KEJdPawyN/IbjvVCanEW3dEqHjgaRQfHqQOg+OH7WUWN731wDdQmIj4BqG7jLxr3PpfPTPi8jOnSuqOB+ggA1UxbE+3mxjytNVB5kzccDZTWQMGsT47FaxgKEnS4xDWd4Rho20SI1xrj8pJXJyhZY7+6MV3HrXmCeAKmhdWaOesam6viykQV794oEziVceZaCfNJ0kLKLjHvlq0Nlcbpmd4KnuiqGHgSMNO31NTKqujTh2mgPn8nEjajZml9VBAgUdReUDfmFvD+rWm8PTqON2+M4dLMLOu/jCOUL6SV0ma4HsrjKtPt4FxZGe3fnb86v9x5T7KXTPGkzRrs6sRB5nn3yCC6yUiuMw8y4wv5faZJO877etYx2XTyK565lsligvxtgfkucWw8UK9hD+VNsgjM8Zmr7DMV8jOtVTu8N4CBfjm5syq1P1prmc/VzQz4wrUCzl/Jk17lTdv9+rsZvHY2TdCUxzjpmcyK84XNT74GSm1oQR+1GlLmNehLWLl51Wa1y6xgP1FcP4VZCaZasK/NrEoc4C0tElrdJIo+E2DvBaCchJ1vrWbLmE9XbA1UIJawWU/btFIeuQigtPZClee80IhfYLBiUzDRd0rpNZQp3FQLBTZmFa3yckeg4u+MwBXUXlWN2R291cjbzuw1S24/8Y8cPdTLVRQXUijkaqYR2T/sRS8ZjLCPnhGNkDBBumleRKSpk7OIQlGbg22aFxgNctndFsrARrZGQEAgQqGnmsyhPLOB0vgKcteXkL68gPTFOaTen0b6/AzSF+aQvTyP7I0l5PlMYXLNQFRpMY2KtE98P5/MYG1hFcsLSawsryGVzrJ9tedUq7mFlGcWH9tE082moVTvVAH5R8K3CiHzumyuwLzlkKaQnskWCL4KvJfnOe9lckyXR54XCgRaFOKr7F8VgvStGsF0Sx1Bgqp4wIUEgVI7B4RM8ILuNlsOJvOikgAYGaf2H1Mf0wAVH1VUltTtNBckD4c614yDAPsy60uaTxbHTPjaR/YZUzJtjJXDef+LDao3fUdAs0KBgXVfyPG8bBqoFAXpdhKWEYKnvf096IhG+KwIq7S5LGtD26BxEeFzB0jsZNr33MnjeOLoYRwYHLD9y9YJcCsk2IVc2ryyzV89j/Ezr5pwPn3uLSyOXkJqfpqMOmOeNR2zTqdPO4RRFWIZbebaYrNjq77suvGDlKbNsOP0b3Sw8jM0y9uoiu37CvYbK0v3xMrlHVGmd1rztkxwO/n+m7j20vdx8ad/hos/+TOMnXkZyVs3UCD9cbdtoSPuw5H9Efz60x34e1/txLefbkd3u4f0oI7FZYLvljAOPv1N9O4/wgFAWqDFwBTArpMZnhufsA0StTYwQYCtRbs720YgSeP0rWujBFBjmEmuctxoPYomr1wEDMDecM3G0AwBlJfjsD0mMweCJ5/jLlbroAQeBM52Jm7YhnFnXXwgNJ6RRl4aqInZKgZ9VewNVdF1F4Da2N4H6hejgfJrH6hfOgD1BQcBKAr8y2sV3JoqYW6ujK/vDuC/eDyGZ3jcQ95VKPH3jSpW+Mwmnx1h2b++P4jfORHCt48E8QSBUj/BkGi6akRromxdFDuVm12mM9CGgwRRj/O5RxkfITh6do8fT40QOPV6TRheL27iHQo+15IVDPOZk4dD2DPkR4C8QZpWJ3xOneDzDs1uwPJr4vTqWAGvv7OBt97Pwjd4Cqe+/bvoP3YankjcttbYmJvAsmjzAmkzeYP4hGQhTZiIjmg9iRxbmXMrylvyFJwmcNqYn+JxBv0dm3j0wRg6SSPEt+97EGNgmXcCqIVlmfBJAxU1DdQ2gJIDCU+AY8pLAPXz10A121gaN1sDdQeAcjRQoglyIiETvsHgJrwUGkimOH4pm9Rk/QT0BOpmIhymKKMqKjFp/ZbJt2DGwBP7OwHUzFIVq6k6ytVN+Diko3xeazOf6yvjWwNlfI3gaXe43pA9mv2vwTv5/24NlJxISAP1uTuREIBinVlo8OsPCwIkytwaZbPJlaRtpHtjfhEb+TzHYytGujrw6IF9eHT/PsrwAdJmcYRmmrfTdjiaTnjWSNO527Q6uyswX+YVmO2oSVuyNqQoF54du2XfHupoJ4Dqx56eHpPH9KxkCkcD1YLF9Q1cnp41z4Ft5J+nSX9HSJlL/NoUx8GlVjeqbOgu0p9jB4MYGCDzYl42hU/YwEvJMi7dyOE730/iT/9qBddu5rGwVCZYIs/kdxIxFw7sCeCRk2F85THSt0ejn3wNVDPo1Lnn3JS9qWmgJm+gXBKAakVvTOYhKiiRHYXSHAmp3tT6p92dDoASbbtd5Y3AJOWSWtqqlUwJE2sl9u4IPMEoWr0UZj3yJNfGo9f2tzFA84FEvpjglNshOpu1KgV6Dp7UKqq5DTYV8xwPILKny4CU43mOkeVwIkmEuC+fU4NsaVSx8baqFEAqdabFQb9RNFO5LXYgCfUCSnPJOm5QcLg4XsbbV0o4c5WRx7cul/DmpTJeu1jCqxeLeO1C0VTIZ6+XcHO2YhsvFktMn+k6Jnll85SndVZyP17JEpjky6iRMmySAKgxZD6oYaZFjj7mPeghIePgzGXzWN3IkOClsJbKErA5BK8v4cej+7rwzOEenN7baX1iJV1EvkTBn2BQoERARuWVdkz2xl72DfULAekwqY5mqOWm2Jw78Bk9W2O9VhgL1SqBIAFXsYr1fAXL6RJmVvO4uZjCxalVnJtYxXu31nBhcp2DPI35VAFpPistlr6nDZ1l2tEkyKr9Zmdx4IYTZF+rKlgkWJcLfeUl0t2PeP8ueEIR20PJ3mbmnH7/BUb941GzaGJ+WggrJqBZRrkzFwONB3wGoPb196IzGmW2VMcqDV/cEVRmCa4et8d2D5eku5bJ4MrUNG7OzZPw12ySI0EBpr/Tg+EeN/l4BdmNNNaWlrF46xamr1zAxPtv49Z7r2OKwGrh2nmsMw+FzLp9U1pgCdNyPd5GYdk0rwY4NU6sNFbl27lTGf+WRCswTwQ8RbNcMsdj33exnpomefI6mU2yrkcvY/Ld13H91R/j6gvfw5UXv4cbb7yAyQvvYmlijOA5ybFcYlvJtNeLp04JNLVb/OrpOI5SqOzvYjtTUE9lKbRy/E/MZpEue9C9/zDah3ahfWAXwp191p+rpSKyqXUz5xtlX7g4OY3xhUUzhZAmWeazmXyBfWUW3337LC5MTNgeUG6XGz62tcoUdm8ZgFLXkxmd2j8ccpzfyBMfuwI8HgEpedLkOGSXkGa9yTecvx8eNAusZ0RHrk3XME4BfdBbpZBSRxcBUoEA6tYvC4BqI4DyCUDJCx+//bcBQKkdSTclu84ulnFtNI/hcBseGNR6sFa0E/zsI4h6oJ/Ap9+PZ3YF8NQuAv5uD3ojLoQ4FsTrG92B9Xu7oXROqm0Ckmi5bTFB3qF0FcOMWs+gCdpkro5zsyWMEaidPBbG46ei6Gp3mTnOF+k043MJzeyRDq8RUPzopXWcu8bx15bAwMnHsevhZyj+xM0M/vKP/hQ3Xvwulm+cx8roRSzxmBy/htzqEoLt3Qgm2o1PGHdjmrL+qFFOyVDg1mRYhmkMdW3hcdKLdvZBq5X7XTXKGLPYBFDORrqU8diRZMLXHhSAEn3kmCJ48ksD5fIRQK2RP8985Boo9RkVR+eacHS88N0GUFkCKE2mxv2tON5YA+WjpC6Q1JRPBKYMEjCPUdK3bl8dw6EqDkYJUiJ1dPu3kPBuod27aSaAh6M1PNpZxXMES1/vLeMZRqXdRzoUkOGN8qNyN0KzulUN982JxE4vfErnoyIDv2Km3drW4shgPx4nYHr6yEE8c+QQnjx0AAcJyAI+X6NcTn9T0NtOlGzFe7xwsS2dtfmSwZy07WnR5ru/vSPKrDxH3igAVaIgLIsauTDv0rIEtpVpXfmceXImX52kvPLqtetIUXbpYH08VK+hly2ZYX2MMQ8XW0gPIm7s7vcSQAXMa6nk7xRlvsmZPMFTln0xY6bHPvKx3/7VTvzqs+0YJtB6iDTl60/F8ZXHWR/7g1gnqJqZ/yxroBpHY2/8LwC1MnYVqwRQJQIoEbbemNecSeipdLGOjSIpLQsTYa+S6VWEPVVVuZNoNoMRTHbmZKaCmQ0K/61k2AJMwYjtMyThQ5oBuWR2AJTTgB8r7GgkCXkS2k24tnPZ6vMoAZANqKOz74wjJDomL/ycwIYajuf5pWmU1paMkbiDPvg7w+a8obKWRzmZRXkpheL8BgpmCsfIY3FKJnFOzBME2Dl/K86nbF8ogRkVKZPfxGyyhinbA6VqMx/j81VMLFbt3sxyzX5fXtvEWpqdIbuFXEGImmCMiEC10sIBt0kg4mKH87NONagjBCzdwTYMRL3Y1eHH3u4A9vUEeQwS3Aawtytg64tyBbbrRhZLjKvprNnFdvGdw4MxPLyvE08c7MEjBFB9iaDNGM6vE2gR9Eob1UswubcnzMEbx7HhOI4P6ZjA8eF2DoZ2HhM4NpTA0aEY04vbcwf7YzjQF8X+3ih2892hjhABgnYi99gAFBjLE1DJtHORYHNhrYBZxjnF9QK/X8DCRgGLBFJLqSIBeBGZAgWZGkUcNpb6lMCSCXFqSOc/CSgBFAfTSlYbPjvmk8FEJ0HUAPyxdnObb0GNohe+wNAULm0Wm/UtJiBhV/0wS0aZnLzJsePGYHcn9g/0o4tETsDongBK/1gWzdYI9J6/NYGfnjuPywRQEpRlehRgWj0dXjx4KIKvP8Y22RPArl439vRwDEcrCGymUcsSuC3OITk7g+XpaSRnppCcnrB1blpHtXzrOlaYr/W5aXOjLnNDOVoRE5Q9u6Mt5lETCRpbvG/jTOOORw0kO1eeG+X/axGa+W6WR/RCYFKCIaOIO4cfgTD7YC5rZjRrs5OYv34Fs5fPYebiO5i6cAaTBKa33n8T0xfPUii6ZGaVq7MTqGZWEGjLo78dOLLbj8dPRvH0A3E8diKKR46GcXx/CPsG/eht97Ad5fZXbQ0kUzXMrVQwNu0AqM7hvYh19yGU6DJNvtZMyKuiTF+0geHS6iqmFpZIUxiXVwxQCWS/PzaBd2/cxAUCadmhu71+eAieZE/Pz1AA3sSesGNKsVJqxSbrwCXBOdqGaEja34amnGMqRx6QL23yWk54NI4kHDu03jHDcNrf+eMEkmS7JJYzDdT4TAUd7hr6/HX0+DdR/oVqoFo/oIEyEz65Mee/vxUAikH0Rft1zS9XcOFqAR1s/z0d7I+8FyKficucmmBpQDHmMjPsEOUCD/uKakBdQcedkoCOTaG2Sav1jO6ThBsvsJly/mfXQqZUx9UlCkIUbE4eCbOOgwjzu7LisBd/mUMji5rEnCQI/PGLSfKyALoPHMfgyUeRGNyNtambmHjnRUy/+woCtQKefPgh7BvuN+F/jTR3ZX4O4e5+WwNl6yYZlagms8T7pa1KzU+Z+fdQ9xaeeCiOcMR5xir1fga1G797B4BKlvnDJiI7AJQmPf3afoMgSs4kzInEx1wDJT4t0JTX5GOh6URCGqh50wZJAyWQMxisEYA4fUoVIQcR0kQJSIU8Lej0t6A/BOyObmEf2ey+GOlddBP7Y3UcJI05Eq/hKONhRjmK2B129pYKEXgxGWaD9NgqeEdF89S6LuN9cyLRXAPVrJ+PEeT1LhLwE2hH0dOeoIyXQE+CwDsSplzvcWg4v9fIXbN0jSCa7iyLyJBvpPIFym1l8oNNy4fG7ra48iFZUpvIE6DeGWyXvDhka678sjrj73pfdSJaKy/Pl2fn8erVG2jL5bCf906yTqI8TpAHX9lqw020oXfQh0ePh02TFCU90phLZaqkXUVMzBQYiwRHfC/sxnOPx9Hb6cW1sQLHUwsO7wtgUM5X2t2ok4/p+595DZQQoAqjDpocF4AapfBOBEfiqXVOES3O5wMbhTpWc+wMJIYRvxtDCQEoCRh8v9Go+uuc6THdB9byNRNqiyxojUzKG++AJxQ1DYE2CZUrZRNS9JIlwD/2rmJTQGteM+o5e9jpiOqgWmuiBtiqVVmhbGSWpU6BtVbKo1bIoVogA8xlUMmmUM6so7ThuC+v5jk4c2nk5m6Z6+2WLUeIYqvbWiKtGcpPJJEbW0F2dBnZG8t2nru5bCZyuXH+pqMA1CTTJLCqEYC0sMMYYmf+a6yyUpkCSIkEp+J0Ggn72rNF4NRcBDMGvRz45MkeEtS2FrkJly1ulcIKmTiF8CqPLZBpmswitHBy01x5dhBEyZGCGFwf0bnWEPVF3TZDI1PMq1MrmFjaIJBTm7ZhT3cYjx3oxnPH+vCVI704tasD3TE/QQeBHEFMvlRDNODGAQKhU7vaTTv12P4uOz64pxMn+fxJ3hd4OkIQdmjAiYcHdO2AqaMEUwJaR3mt3/b2RDFIINUbCxC8+dAV8aIjwoEd9vNbXmiDZoEiaaxS+QqBFUHVag5TyRym13IE4SSkRdVF3VlfxYEvwU59QH2C3cP6qGa5Nyjkqa+pnr1hCpnt3baZrkCU9RsbtXr3CwzMk4JmWLSoVGYI1UqZAMTbAFCjBoS74+04PDRgxE1S850Ayun/lhbvr6QyeH/8Fn5w9n388N3zyLBfyTOTgJW7bRMdFOhOU+j49lNxnDwUwrG9ITx4OMJjGCMDIXQRZEsgCfpYLy1lbObXkFsi4755GXNXz2GWcYYEff76RWzMTZFZLaOYWkNR66kY5RiknCtAe3IIDGp2UGaBGndifBqLVreWdY1ZCUgavzvBVePIIjXHs8rpxE8SLIHt6KTVoBWKO+nFB+Jd+WJqmkxRGcwVf7mEMmlGKcvxn1o3zZLWHawTNMkcb/bqe6bJG33jedx860WMn33VtHpLNy6jTOZeFY0p5M2DpIBYLOrFcH8Ap49GCJyiePZLtI4AAP/0SURBVFaboVJAPLQrgM6ETKQdRiTwrz6tPCqsrFOYXCjdBlBDe2yjY6WpiSft3RXrGUS4q8+chrS2ypNcG4WUMqZXN3BtbgEXJ2ds36eZtTX7TaYl0d5BPu8y+ijGJkFhD4UGkgZzI14kDazw2URMgrMmJQg2yGwyeQpxuRrStj+dA6KUZ+38r0kR5Z3JOUOM0alrp4n0R3TwxkzN9oEKt26a+Z7MbwSQxn4BAKpIoWfFNFCtmMkLTPLbFPKi0kC1BcVd/hYBKPIkgqZlAvYro0XIdVRCboJ5L+hxzPTJEq1OVGK1s5mgs0111+myzliyM55IyM2yn6yTHq/mCb553nisEW4DKgUlNZasYipVx65hH2mWD2HyNTe/bwjtjqd/yQJpOWVfrKxWzM342++to+zqwd5Hn0HX3kMmI9145fuYfvt5mzh78qmn8A//8f8Cjz3xFDq7ujE/M4OJiXEzY9M+e4FowvbONIdblBO0TipFmpxamLJ9BAc6gYdPxVg/AlCsF6cB7l/Q9/jZbQB1rYCFFRla3amBMgBlGqgAvBxbH3sNFIN6WrVcQV4mfKSnZv6uNVDLAlAy4XPheFwAqm4ASvRGPURjWyAqTHlKe9xFfS2UhVrQHmhFZwDoZpTWaThUw27GoZA0UnVEPI65qYJojvqv0nP6XANkNGkRg870rfumgfoETiSaQfkXSNI2M2ZWx0LJYsLZ8oKDmKFZIstiI59O0ER1m/GxyzNzuEJwk8zI3JS0IRwycCZ5ZfuNna82gtpQFhtDne22J1QPgZy89OlRTfzqJU2wlCm3L6xv4P2pGZyfmEYPheWHW7ZwgPWhXJ5tdeMSwdO6i6CZvPPrT8SMDmuyUbRJS1w2tO3PBuNaFRsUjgR8R/r95klU6zqXSVvaXK0okR5ViWWET6Ih16cHUE7nYGBCqjcDUNJATdwwV9Z+fqyPzD/KjqpdwZNkoCs57b6sxftuDMR9tm5FAoAwhyq2WYtWNY10pblaM8ZbNMHW39ELX7SdhXHBGwyZZkDC1vb79p6OjoBjifPcZrkZrDMQJGnj0VqR4EiCHQW8EoW9UsMteXZmAunJ69i4eQlr197HyuUzWD7/OpbefxUr517Dyvk3kbz0DpIX38b6jXMGniwQyNUpqMsJQ3GOghBBlLRQtQy/RcFe3u02KcQbYGMHNIFXWWRduSmBSG2oNQNybND0VpggGOmOeDBAYWm4w4e9XX4c6g3ieH8IpwbDONzrRx8JoRdVWz+0SOFnemkNS2tprKZy7BQ5bKTzFGCIrLMFLKfymEtmCYrSFJJSuDC1hrO3VnCWwE7mcAIe8xt5vHZ1CS9fWcSNBRIg1nt/PIhvnBjA7z+5Fw/v7URfQrNCbWSMjgAU8LiYvyBOjCTwyP5O0zDt642y0/sRYRn0rDq7mkSzEs33FB0zP2emQbxO7ScAaQ5H2Fc6Ij6mHcJhgrIHmO5pgrHHD/Tg6UPdzEsHjgzF0d8eQCwojSc7Nb9jaTOx6mYLsqUqllIF3FrKYmwxg5lkHqlCxZ6T+Zq+o5lKzXbk2EaOQwvmwUviHY6a0Bhhv2PW2YE4JO3kCwyqJAXWk4TyfHqdoIMAioJujuBd5nMC2WEyy+O7hjHQ1ekI8Xxe//S2xBEjYOzvKxsZvHLpKv5fP/wJ3r5+05ygDJ14BH2HT9kmvdX8uplb7erz4sCw481KbS7GrZ3rezvdOCztx/EYnjsdw9MPEvDuJqDtoiCuTaM5vkVcS4UScqmUrdGSOe/U+TMYP/Mybr75gnmKm3jvDSzcuIhVjq/UEpnZWhIluZnV5ISYHMelzSLynyZFbCaVRyewVFYwjeNm/ejJxqnzoxO3iVPzSf5lneoZ51/jSatnJ9pdXhvdkeFQ43xbM8Kob9++Js1hnQvYlsjE5NwjvTiHlfEbmL7wDgHSz3D5p3+Byz/7S1x54Xtmljf+zkuYvfSeaRC1lk3rkLROQQ4ZegmCHz9yEH2dHbZ4V45VzM6b/FM0cu+QjyDXBW3qKLDh1+QTs2QMjiVQUL5sjPFc3srGZksYJ4DKmQZqNwFQJwVdirfKuxLhg9rDK9E3gt69R9B74Cja+4dsny9/MIxAMIhQJMa+343E0G70H30II6cep0BWxhrbUGa2EU8L9kS0JpFjjRlJl1uxWmo1bViAnxIjUpOZJoBB47xQqhuQWktrjxRGMi6BqyIlao1ba02Vhe84da3JjaYGqkoApVneTTPj+0UBKGmgkmW5MXdhpkBAye/42jzOGih3YyPdvyUAyhqIbbWxUcP0YglZCh0F9tNeApieqKxMNPZut6u8Qi5ka1jIkB+y3tRnSYJtEkvPylQvU9nC65MlfO9aHn9xJY+bFLRDBsgUnT7hpCiBF+Q/BLKpGsY36vDwOW0o3EO6pX3JTIr6vDrAFxHIg7SA/cpoHu9dymB8MgdP+xB2P/wUwVDcaMvNN19ENTmPb/3qt/CVr34N3d3d5oksSBloamrKoibaFDp3HYAvEnZoKWlIvUr5aXGGdHkG6ZUF9CQ2be8bbTQsenbfq6bReLKQWSZo1GL9hWUCKPJWOZFwAJQsF7Thb9DRQLk8lAUJoH6OBup2WSgcVxwApQkt00Cx7BkCKEFxeeE7Ea9hkGDI20ag6WTJ3ttZITIvVR1ZPfG+ntH76rd1W1+t80YXY1D/1XMOt9kRmnSoEazaGX+ZAZQFfbqZWTu/1zVjMzR/Y2hj/yxQbvmLt8/iZxcumWtyuSuXZz0PgZDxoGbYmcaOoNumTKCMYeXXjR3PypmENvZ95+YE3p1knRBInaxV8Bzropt1tUpe/jIB1C2Ptj5y45GTETx1mkAs5EweSLNUJt9JrpdNEyX+ukTemSdI6uv2IxziewTR1domrt7I46U3UwRUadMUzy1V0PIvx8tOv/m0gYVSuUrZFK788E9w/YW/QooCm5D7qaEgQZRjenVtMY8rCwXyjDb0Uqh+bE8EB5nBrjCFaxbC+KZqhv8lIrG+bBBNr5dwYTaHK3MZrNTI7I89ihgJhJ+M3R+JwuvXTAsZablkA2ZTM9umPSrwHuOOY71cJgfXuiUhaGlpBGIYTfskL2bObLjNiusZaaS2r51zMUaLzKNkaQ0ZCZAqo2YuNAuhnb4FGu2awo+EdHmS8+nIB5w1QI79tvbC0u/SKklgFXNWFPFwjrrmOS/0rNLIExDITO3q7DrGCdKkdUkXqpDLd4EFOWlQ/pSG5UPp8yjGpPSUVw1xlpxAYRPFct20M1qoHSRgEQjJlVleUgaBXZnZPXe0lx0/injIawI2q2C7LtRozGpj7Kg/6Mr5XVVkjyhHzv+PFSyFxp/ttPWPR6XR/L5AjxZwyvW4ymHHRpQDkjkC2FnGhfU8QVTJ1lOpvrXuKhr0WPlUpt1dYdNoaeNmzXguZetoCyXQtecADn31tzD84BMGUOQV7wsPKnCjkGUSyKWpWwQm6waglsevGRjJr8xjMBLEf/tbv4HnHnoAWxS45TxD7zqEspWgOYer07P4q7fO4q2r1zGzsoIgweCuE6fRveeQfebyiz9AZvYGQZgXv/ZEAn/wq102s1KqsOWszhl11AmvlC31k0JRWww4MU+BuMS6l6Y0TcHoyq08rjLOLpWR53NaqCymU2MibW4vPD6/EynMu3ktRzDyqGmOYZh3MUeZ/MlczBsImZZZ2xZo82zt/+YLRWy2VbOs0qa4PV4+L69wjpntbZNAZpZ16IzxhpaI7Sd37RXSBNtjS5H0oiqtj7Rj5aKNfYcWOHTAWZRdsXdliicAUSmVjObUqkqjvB0rfF8apHIx52iSRI/4XY1lmR5ow79YOIREJIKBjg6MEPz2d7TbnhqK525N4J//5fcxvZwkAPEy/TqPLTgwEsDhPUEc2R1AX4eHbeRGR9zNPuzM5ImJK4je8BJnr+bw07dTePXsMlbLYRx55lcMIKn+VEcql7UrM2amyPwnmmjlaKwZUHm1SFe/a32bJqzaKMhMvPMyJt5+wWbvhqJt+FpfCX0URDJV0vm0F5cyPmyKvlGoFT3U4uqgH4iFWjnGWpl3Z31UyE+aRmFYQEm0yokN2id6ypdtWwYKO6KBPzpbxvNn8hhwl/FoRwW/0l8yr1Y/nPPjzArzlW1D3LuJB9qr+J2RIg5FqyjWG5Nr1n8ZGvX0aYOSkRZ/lUDxyoYbryx58Pqy1/ha3BvGUOQAYr5OfpPjoVZEtrKOpdw88rVVxAkmHj4RxR/+bjd6RlghHDt/I4I6t7sF19nn/uzHa5i4VUCQNOL3jofwJPursyZHgSBhuYrXp0u4tqw9/upmqXK024NfOxTECPuzBNY86fnEehU/vZnHLR6jvjbsTnhwosfDo7agEP/SRJyTqviswvOjBXyfsR5sw4EDAfz2N9sxqHomGHM6wS9pYB+vkef85NV1vPTGOi5dXUd498N49Pf+CXzRBNbnJvHud/8dXKlF/G/+u/8tnnrm2QY9pjjDcfynf/LH+MEPfmibW3fsP47Tv/NPER8c4ViuGG3V5NTchbcx9d6bmDr/Do6PlPGH/8mAbaYbZF05lemkd18C+4v6RC5fw2UKpf/qOysEjmnSmgr6oyPY13mMY0xWJW1IhDsRCyQIkIOY3riJczOvk68voIXl6jl8CkOnnsDw6acR6ugkPa44ZWk0dTFLmZG8M5NcQimzQcDxHhYunwW7F3axP/2DPQU83knA4qkbnXJkUAWTNCwptMi1OWkSL6RhX+O4L9Z4wWd9ri0zYY65t+CR9yoSS23n0Jy0uaPH3XHhZFNtKBPkpVIb/nzKhx/OelEkv+/ffwRP/JP/Dr0HT9oEqj3I/muKAtJo8abp917He3/yP2KZgDBM/vd7tTK+Va8gQbpztcWF/9ntxyhlAH/Ah7//1OP47YcfNDfhCo7M9kUF1psK1yC6M6vr+B9+9FO8f2sS+3t78dzxw/jNhx+Ats/IF8vWxpJHGxK1EvhA2ClP3g7OPTeB0c25BfxPz79MWWcGfvKv3yDv+vVNyWlbtu7pX8OLjS4/HjocxNeejOHp0xHYfnQ1psdDNl3Frekc5pdKmF4o4RXyTZnttce9CAbabDJZefRRLjYLM35bE4PKzucMoP6UAOq7yKQFoFpxYkAAikSRA2Z8pYhRZlCblElwlQblAAHUYJwCEHun1qhIza8ZSEcT4Zh1rGQrmFwrYSpZxFqlDT6tSUkQwZKZm+DEj8sDnpC7bH0l3NQl3LASpWWqC1jxKMHIOiMTdcyFnOZSVFOIB2iQCOkKIKjCmutlHPDRONq57jszZToq/3bcvq/nGvd5TwBRs8gOWHKOBqJ03khTAKnRJzgOm02iG42uxT8S/uVU48ZcChen1wmgUmauprkO7Y8U82sdRBsFNUU5ZnBcdOtam5IZUGNe1B76p5Rl0qb1CRk5aWBdJ7MlpAoUBCm4dYS9eHB3J2OHrWGSqZzaSXlRZ3ay6+S1OfPSDEpdwfn7+Qf7Ev/o6ABMmTzqhkrFfyRkmWIFy6kio9ZDlaxsq4zJdNHM+tYIsLTxruploD2Ibu3hReGyxkFX3KTQ6Asi0TeEE9/+A+x98usUMNl92Ie+qDI1g4qhOlbZtCni0tS4rSsSuFhfnDGTuYXRywhV8gRQv47ffOxRtqvW7DmDO18oECytmsneW9du4NULl7DGuugd2o3Bo6cwcPQBM/NQmhd/9l1sTF5FJ4W7X3syjn/0Gz2IR9jOAlAfCMoRW5oHR8jlHevzbAOe5/KbmFoo4wcUAl5+L21ebaQelwaiKxbDcFeHjRGZlGrWSA4KChyf2nlczizkzUdfVd+R9kmA0UOQJADlDRJEMUrjrNlG3XcThLkJwmTa6Oaz5p2T7cfMWW6dfsqoiRKLAkOMpBECTjLrEMAxbTRphgEpXmuyRKBJwEcgSjO4Woit+62QBtkBYaI7mjXV4lxtOig3sR4CPz/BhsBPwO/jmGEks5B3ypDfT8DuJ/0LEEQECJjiZlfeFYuSlnkM4P3kvfP4v/zxd7BCQNrdP4T06iryG0kDIUM9Xpw+EjJX5dqsdrDbh864x76rNlHH5DC3/vnK+xn8FQWydy8lkduK4vCz3zIvfAZGGfU9lcsAnvq0xrOAFBvSFuWKHikoMf4RPRYjE2icOvsyps++YuYZ/QRDXyWAGglq0qYFqZoLy2U3wVQbMhQ21hkzFDjKZDitZFrSDIQp0yoGvFusK80yC1ySFpImaiwKONnEE+8F+LtAFN/Gq3IVfKmI3YEanuiu4Zv87m0A5SaAct03ALVWbsPlDdedAMoXIYDaj5h3B4CqbmA5O4fc32gAxUgacP58Bn/03WVMz5QRZzv+p5rt3SMApYcckP9TCiZ/TqBFNoQI25bdHHsIin7tYIjgyLEeKJQ3MZ+p4nqyghzPeyMetBNEa1JWcoU0UGoIa1cG8Vm1yws3C/geBfI8v71nbwC//+0OjPAIpvFZ2/0LDezfVQKoH7y4hhdfX8f10Q0CqAdx+u/+QwNQ2kfx/A/+GFifxz/5p/85nn3uOcRJOxRkmv9H//7f4/s//CHrrYquQ6fwwN/9Q3OsYACKNFETQ4vXz5tn1bG3XqEgm8fv//YAjh0IoqOdhEXEYxvk3ofANnYAVL0BoJYJoFJsIwKoyC7s72oAKMb2SBdiwYTtBfVhAGqEACooAEU+on6gfiFapa04ViZvIb2yaABqXgDq0lmTm+8GUOwy21WgNCRL6Khn1wictNZRcT7fikKVD/O+NFcyYY6Tjknb3e1nXw3UEfM4Mpu6fbOP3t3/lLaq/b4BqEcIoFhnCl80gHK0dVu2h5S89/3rF1/F6PyCOYH46vEj+MbJo5hbW8e12QXs7enGru5O0n2BE4GSj5c3KVckL+TJv86OT+JfvPAyiktLeMLdhq+RTx8hr7/J+nqDdfHTTQ86Dofx+7/SjlMEUT3d8hLNPKrBeaiU6ljbqJgjk6n5Ai5fzxFQFSm7OLKk192C7k4fhvqCCAVdyBY2zbX5JOlcy7+69ckB1M4yGjrk/9sA6q+I6DK2vuY4AVSPAagtzK5VMEGBaqOyRQbpInDyGnjqjXqtf9heUUR6csstF9Qyo9Ixz/tZUlntDG3COzuPQ5H5kv11Oqtlw7LCf3bOIyvQVLCi8HrcolSBqj+xe+c5Cd8CMQI0imLiTe2QNEeqQB8b2DZxFfDhtbwMmhbJmD6FSKajfOysTKW/M6i91EE002HmVo1r3bff9AKvNeurl61uGQTIlI+J5QxeurLIDpM0UzS9G6JkFQ/60J8I2PqkgXZnnZCZs/E3rVtyBBMKpE2gxqB3daZPGLFhPQtQjC2lMbmSZeepopMA6qnDvRT0Aga0lF8nOGk4JWZaTgvwr2rfueeIsA4R+byC81V9zwnNb93+ReH2PesDjJKn9YR+2chXcHMhzYGdwiiPi+vapK1sa7hk8udi//BT2I2GQyYAx7t68ODv/CEOf+3vsM+0Wf9zxPz7EJh3LYBdbnhgU3/WHk1rc1O4RWZYXZjA7z/zJL718EMY6EywrT224d3lqRm8duUaXiJwGp1bhNdLZrNrH/acfgYdg7scLYTLg0xyGVdf+gGS41fYr+v49Sdi+Gd/txftFPS08L8ZdKb60z5rOt9SB238LHCk36T8ujVfxNmrWfz0rQ1cpDAj9bp0kAJMTx45iN956jH0JGImeE8R4M0mV7GaSpEhZmyzvAIZvjy/mXcdGxesaU2mNCZUNEi0w7xplJrf5z89p0kXaUSaJm2sKhPGrGc0nrUTG1wKzR6qa6efqL7tDefU6IKGS6vWDXL86YcCyaXW7lhS7Fia1dvdLSbQjUiQAIngKB4KmZ13RyQMuZhvD4cNONleaAqWBaWh8hAsql2LZYwvJ/HCuQv44xdfRkvXEPY99CQ2FmexdOs6NpaW4UYJgz0+M6c8SeFnVx/pZ4eP35DnPTmrYP8lbVLd/fjNDfzp86u4enMNNU87jj736+jZd5jgM4BE74D16zL7Sj6TcvYYIzBSPTbpQoM6MEp3yDOCKoFV1dP0mRcw+dbz5mWzh/Lp13qLGCaAUhV1BoHuoGimC7m6C2NZAZs2zGVbsVRoIaBytrSQSYR2/lf/kWlbmO9op/9I0E2g6SLQUhpSbAhkON5Ir0xRcFio4IGOLTzTV8ezPRWbDf7RvO8XAqCubHgIoNx4bZlCagNADTcAlLR5pfrfAgDVqFeN0ZfeXsO//KM5ZDfqONAZwN+XoxOWk1VBnueYVL9FweQM42PDfpzq9yFLvq72kVc9jQXxeB8BkfiseJ4NRAY9YzRB39LFjqBJGYXvXsniPxKcBWIe88T3d77ZjoER3y8/gPK0opyr48evrOGlt9Zw5VoKvp5DOPbN30KC9FoTwBd/+B2sj17EiVMn8OhjjzM+hmAgiNm5Wfz5n30Hr791BtGeIQKKx3Hgq99GuLOLY7pmE1Ga9FifGcfM+TO48vz3MBjZwG/92gAePB42D2NG5G6rX774wO9JhMvlahRW8/iX/5EA6vIGWjarpoHa33WctEQaKBdpaA9iobgDoNZH8f4sAVTmLgD18NMItTsAqhlEU7X9x9LkuJktltLrmL/saKCkJdrd7gCox+4CUOIKon06z5N2rBLcnFt3NM1a75gjvbFJHvZR8Rp2Vzv2+uo4GK3hdEcFh2M1o0Ny8KGeqXhXl3X4C6MA1GLxNoCSOXjf5w2gnm5qoOS22xlHX1hg0lI+aIzOEySdn5zGn731DhY2Unji4H48e+QQHtwzgu+/dw7ffeccfuP0KXzz1HHyzKCBKPHxjxPc7Bv5UgkXmP4bo2N48eoNDG6s4/dJm4+wflTn329z43WXGyvkRacfieE//71e9PcRPKlxrU6Vkv5QJqd8q3V4U7MF04xWKlIsiDeDoKkVfV1+DPQG4COflbfR//GPlvDG2cynWwPVoGnWM0zwYJDGR1741iZGbVZEwKI7LHMw2S+2GCASSCLYIwMFQREznKrgxkoB15cKGFspYmK1aCZ7ur+crWCVBUnzhSIFFhFfBXNaQWYuwuDMmGr9ijZCJbiRW+yAlwPOi84IhQvGPgG1dsfT3L7uIA71+nGsP4hTBHcPDUfw8K4IHmV8ZCSMBwaDOMb7h3uDOMBn97DS9N4QgV4/ibLWImnfITm/kM21rd9qNISyZ8BIeVQH5X9nY187NQYid6vyFrSar0Lusuc3qphZr+DWagnjSdbBchE3lxhZF+NJpy6SJDIFNqZM8aR5+suzk5hdzVOgk9mgtF4yc2lDgmXuJYjqbw9iIBFEO8seDnhMkFGHtnwwDxrsTUFTR8Vm3UpTJUcNh/piOK41TDzKm16jOBZUomZskoed95pRzzff+eJC82u3w+3cOEFF05h0ykzhh/2kkwDzcH8Mj++XY4t27O2JkEBLu7bFupYdbAWFAoUfEmAtUIwP7EK8b8hMymRaZhWi0lkB78rDndn5TEF9W4JYnoRBmigJ/9KyyHxNHoVSc5MkIkVsEGSp78mz3r99/mX8xZtn8Pb1USRJtMKxBPY//Ax2P/ikrWPxBMMmaMuMS1pbOTjIrq+hyDJrw+bTh8NscxJAdWQrixXSCQIfvGclVl7YrQTO02T+F27mTOPxHQrtU4sETwTu4c5uuPwBFPM5dEVC2D/YhwMDfTg6MmTOL07v34tnjh/Fr55+AH/n8YfxG4+cxq88dJL3juDRQwf4+z6c2rsbx3aP4MjIIA7ynYODQ0yD4GJwwOJ+xq54wrw0mTZVXgtaOUbDPuzmWB4k0etq91nsVEz40M7x3JHwooO0oSPut/PORuzp9JlmZ1dfAPtHAji+L4RHjkXx7a904vGTMWRym1jdqLE/Of0qTGD0W48/gn/yq1/H00ePsD/txmHmaXdPl5nkxYJkDOozrDTVu4FBok0xQo1BMRp5JpS71neu38S7N0YxvbIMf3sPevcfRefIPsT6BlHKbiCzvo510o21VBUbWUfwlHlfOEDAQTorwix6VCOTlxnluRtZJElTW7wh9B84iihBkzw5yplEtKvXvPFpjYWfYE/26rWKY7boAFSObqbv5M+DEEG3gFeifxCZhSnbh6bKutY+KbvCzg77mpTSehRp3KPeLXQHtgxYnYhX8WR3haCnjCd7qjjWsYmRKNATlvMbgvVNFzJFbdy4hblkDRPzFYxOV3BtooxrkxVcnajg+gzp5brWKrTicAI4GndcCP+i9oESMJPXwSnNTDe98LV5We4E5MZc46a+pU2My8hVsjwWyHxvr4EKf6Y1UMrF3QVq3mumeffvCs17H/XM3UHPNp+7x/usDK1/1KaSN8a18WQGLdUWDMW8ONztRV/EMTGVyYtmjfvCLjw04CNPdbOe2mwNnZKbIuj64WgB//P7aSTzWgvTZjKEFviLd6qvU+7ls/p2M09K06HxWjN1dpYC1VIFw8M+PHg0jF0DfgqQTEAP/DIH5i9LPj81l8PcQgFLK9pY3pFpYr2DaB/ZT3q/ZF4552dncPH8Obz40kv4/ve/jxeffwFjo6Oks6SvT38Lux5+FqFEh7l1tqoiPdB4lla5QuF88cZltNXS6KJs09vpQRejU4lOVu5LkMzEMsvsW+tNLpgbc3nhqyNsa6C6DQBJbgn6QpRLtC7XhVRxDYuZGXzkGqhGEO+UubXDO3MGIjMEUtmVeeuLcfaL2174yA+ZJckz7HIGim5l3Xh12Yt/fyuAlxe8WCV9kil6X4cLjx3xMXqxd0CyhCbZWpAqkQ6lWvFe0o1rabfjpIs00UtaaHNvOwOvdUvV8FFroIK/DGugPmlgHk3eZB4XN9IYW1jCtblF5nkLp8jHd/d0Wp7OTUzh6swc9vf1WpRJn024NsZ3o8T2915B1jg5ymg/OncJb1LW2SSYOsn2l/Ypwc68wgZ9AR6MEg8MDflJDyjzHyYvJhgyjzN3BEeJ4qesGyFDUzVLJhbbjoRcHCd+9BAHJIgBvMQALrbZuct5TH9aN+ZWxkZoztg2AdQqAVSFhZCGRt7dtPBTgr4cBZQooMqbjpxBKJcSQmRf6CwcdszdpDER6IqRgLaHBFq8BC+sBAo7u+REgYXZ3x3AQQpGhynkHCcYOtEfIvAJ40hf0O4f4O97u3zYw+eHKTRJ06U0eqIkGAR17SFpbdzm4CJsThscQGTmbvx+U7ukmQYPpUTlX3kUCLS8M68CG5qFkIZLZn8aRFbxfC5DcLiSJUFcK2OUYOjKQh4X55x4dTGH0eUCbhE4yjRxeqOMuVQJi6kyligcLWerfLdK4FSx43KmiqVMDQvpKrS/UZh5lR4gnS87fIHf1EzuBq/lxjsR9OLErnZb48OfrJ7t2Ag7mu4DQZ1IQM3LOhDxFkjTBz7qnb9uQe2kdlP51IZyj95BYXtPd8RA1R6CqTj7ndZQaT2Z3LivLsxhyTYu3WAdtSBEwdPLgSlC7IQ7BsTnFsy7JAmjbLltbQ6Fb92TWUaZ9+TdbiOVxvTCIq5OT5u76SsTk1jhvU0Cir4Dx7H3oafQQ+E53NlDoqM1QnrfTQbTasS6yDIVc1nkUym0h7cw0h9AiMxFwh6LamVsamdUOPvLP9J4lCkAXp0s4sWzG/jLl5I4RwEov+lH38GT2PXgYzZ7KkYnz08J1vOevj4MdXWiOxEncXIbuPf5vDYzJm2fXKbGgyF0RMPo4zODXR3YRSCyV0R2oJ/AZJDMYMgcZ5zYM4KTe3bh6K4hMwG8SIK8mkkzT/I4WWdaFLT3BPHEiQh+7akEnjwZwUNHwgRDYTx6LIJHjzLqeNw5Pmb3GSl4nWZ8UK6QD5C2MB4aIciiwCuPPO9cSWOKQlorAYdmyzRZ5NUCVZanvyOBaHscHlacY8brmMI59WdN6gSeayLIqUyBYjfWUxl89+13DPjKVDc+uBv9h0/CT4CjtV5Bgh6tQSqk08ik89iQA4b1ClbTct27RSBFmkm6JhNerV+7eJPC7LUs0qQfvlAMvQePIdLda2aPAlACT/JwpDEvE0iB8kA4iqDWlobCFgMETdGOLsTYd7SgWW7PxbiWRy9j6caFbQA1EqrZOgD1Fwm8Mjc0rTdpiYt500aVAQIb7Rklcxc5gNDmknIBLG2R9lB5uFNAq4aDMYIr9sM+/xY6vLDNVTlcWU289m3hMIHTM318tr1me7SkKi2YyP0iABQB3zaAcpEWkye4vIh4OwgMgnzKAVBVcyKRQXkzb2PmswEofV3xo95rPGMH/lFmFVWJkuRE08nr2DhS3ThR9yRb2TM813E77rjWb813mu/zqM9skS9OzhZxgX2uUtoyN9FHCKC0mb7khabMoElHP78viw0FF9NIFTfx3kIZ786VMb7G8cR72hxdTii0BkEGnGK74r0SrSQnOP+UvVazTplLVfHuTBkTqToefSiKZx8m4I823JiLZf8yBhWAsUx5IUMAlc+T3+RrmCeAymbkdKpAut2Lrr2HzVumJlLk9KVuG2GnWM85tMm64NAJ7HniGxg+/QwFxAiWRi+ZHFbcWCW9J20Kx2zcaxNemfLV8usIBT3si14ME2Ra/7ifINM6DIxOOV74CKCWnX2gIr64AShNlIg2hbykRZ8CQGldugGoFAFULmca9gzBU3Z5zkaPXOsflxOJkOOFT0NCjbEqzXLKg58SNL265MZUmrxQfXmXB195wI9ffTSIBw54sWfATX7mwYEhD47tIW/r9yIeIR0vAtPrW5jJy4y51Tz0ycyvORSN7jPoczq9F4D63DfSvY8ASpNuDoBqwcLGBsaXlzGxvGIe+LQZ7uj8Is7evIVrs3PIEPSU2EZLGynTUJUrVUQpA3iZT1lDbIdG+RWsDhhqNY6TtRRevHYdc/MLOMjyP8jyH9isIcVnLre6cLbuQpG44dlHojh9PGQTBq2igfeiB7wtOV9rcuVtuCPBcUWsIfDUkSDPJF4QwIMmfEiHzMSvUP/kAGoneLLAzKpMTQCVFICiQCMzt6YGSkKrqTsJLtYLJBQcOBJgO8h993f5CXT8BnRGeBzRsd1r58PMuK7123DCiXJ/PpSQ+Z8DqhTl0U8u07sbAKmTqLGdBZaXP4Ek7TcVJvOS228BNAnQjikbgZFmQlghMhPcYN6k9Vom8TINUaqCWQKcmfUSJlcZCXhm1ssGbKRJUjmkVVsj4VuSL3k+L9AkTdp4UlolHQmWeNT7MxslPlfGak5gqI4cvymTxU0yY5mHednpNRi0DsfTqk3uWg2MrebK7GAFZAtl3q8jU6iYuV1Vs9lsDwlyYieazdU+SnIHLvAjj1d3N9fPC2pfzTo349/E0CyjtFLqm1rb1R312zooafB6YgHT6EUDHpMbkksLmBkfQ2p5Edn1pKMNYhpeCp1apCsw0kjZOahrfQ5BxEJrdxyX3xUjrs5sosNc5DShUCxgLZ0iAM8ixX7siSSQGBgxM4DhYw+he+8hs6OXgOynAG4e1igka6anrL2a6jXUSkUzc2jbKlNg8aI95rI1Ns64VUYc4q8oeUrjWEz+3I08fvr2Ol47n8XoHHtgpI/fPImREw+ja/dB+Mm4tYnh+uwE/KSs3e3tBFAdBo70fTm92DbRU19le6jMIvQCJJqVCpOgRoNBgtqwOV5IyCQuxtjRQeG6DVMrSbw/Oo7zBI6U/hHp6jfmKllPNEiMTeBp35AfgxTohijADkpwYNSaoqHexrER9Ux/l5flJy1JuG1/JW0MOzpdwhvn0zg/mkFhM4Du3fvhJtMWuF1l/SfTGTPb6wyFKBw6NE/j8qOGkJ4hO0SxWLJ9l37wznsYW1wxrVDnrv2swwOmcRSBdUBP3MCzhMh8voQ10pNl0ppURhvesi7JtDQXVSTNOD+axXvXchRSWC2JdnTvO4xY7wCrKG5ASO6OrZuyP2m2ViDKx/7h0/oy9hU7Z32H2HcEpCSguAgUtc5UQtjijYuokomFKHnsEoAiMBIDqpNmpaptuJlx4+K6GzcoGIzyfDTtwq1Mm7n8lpc+ARAFzdR2E/AMhQiqIpvYG9uyeDDOmNjCPh738/oAgdOpjk082FnH0bj2gNLml+QnlTZM3ncA1dIAUOx/dwGoaANAqV3rZOhV00B9ngBqxzu6ZF62B6cBIUYRLf3GoHFVkQk8BfQN8q4kedHiQhGz0zlMT2YxMZHFrVsZ3Bxz4o2bjGNp3BhN4/rNNEYVeX9sPINxPjfJd2ams5idyWFxvoD1lSLWyfM20uSTTFfeqdQXJUAd6vZhD3m5xrSyp7wr9+qjGhe6JT4s3jsjPsu4Qj4qfZ6vdRNxH+uUZSlUgRUKK7PpmqUjpxIqtqImL+XNT6aBWjO1yd+efTSGh46HCfbtk7+8wepEbURaLOscOT9iXeQLlEmKBFOZPLOv/S5JA/uG0EkgFSGQihNItZPGd/O6//ApDJ56Au27DpnTmoXrlzD21ktYuHrBtpPQpJ8mydamxrF08wqWbo2iZbNIGurB3mE/dpEuWqVKkLhfQQ3Hz2kCbmm1qYFqACh/HB2hHvYLOY4hSJIGyu1nOzcA1F0b6TYBlGixPCw3g3iyAJTKLw1UtVQwD3wZAihJSwnKhscTBFBBx9ROoLy02Yr31z14cdGHs0mCoZqL/KoNDxMwPfdgAE8c9+P4Hh+64pQpCfDjYQIkng/1uDDQ2cZzypcUsLUu89ZaC5ZzMI28Jo86vHJEoGp2Gl1/VQ2iTzsBVHWHBupzA1BDBFA7N9L9okJjTJvcwn8F4oAcQdJGvkA5twJ5BF7L5Gz9k5YaqDjpPOlRasNAlECz1kSFyPcdAOWU246NU1vnzrCWzWFsaQlv35pCZW0Nz5LznCJ4ijIP4+w777g8GN9qQ5i8/JtPRnFkXxBeYhGbdvnQri7LnBZ4SEMCxA/BkMeO8uop3tZ8RgRM9KuHMkLbt//rT66BuiOwQCrTTg1UiZWjCSoBqBBP9G3RdIEouTKX+Z4A1L6uAL52KI6HRsI41BPgtUzmHJDkaIy86Ay7EG8AIWmKtA5JJiIqkBpK414gSBouizzXOKoyEt+gwnsWaw0NEgmV1lXlCIAyBDHa3FfmgvOpkpnS3Vwu4LriYsE8B17l8QqPpjUiKJqSQwsyIh2TBFICQzeWCrg0n8OlhTyu8XxipWxAKctvSNhUx/CxI4d9BHU+D+J+CqlBPzopxPSGAhimULgnEcOB9hj28jgSj2AgEkaUwnm2TEEpl0OGcXE1hbF5EkOCJ6FhOYmI+CnoRfzmKe9rx/vNfbjWP6nH3U+a+Nc5CEzJG6H6kZf1Ki+Rxwfj2NsbsU18KTmae/Pk/CxmR69ihsxJrsU1W+/2es3EyRbdsz9+nlVuBNMaUaZfdXPHKpto3jWnCsFEh4Eojz9gmoLu4b0YPPIghghg5CgiRELcRsHY5faaO+p2Ml5tpqpd7eUtTmtf9JvS3JidRJ5EqVSVmYKXwINMi2VqCjo6ykROG6Fqw8wfvZXGd19Zx5nLGayXCCj27Mee049j10NP2matCsq+w7zHsFUTOAuwTnuwm0RSNSXgdHdwzH0aAL4JrnZEZUQ24PKCd+bGTfyPP/wZ3rhyHVrJOXjsNEZOPmLakxJpzNTUhm2pEAmxjlzOWkaNx+YeRM0o2qAo67/mPe1PJG+Dqv6NbB0/eH0dP3xrA+upiplzHnjy64h2dptZzJrWcTGqwI7dPtuGY1wAvVGqxvF2UJ1KQyXba61Ze/3KNVwYH0dhqxVdBE8du/aZ1tDlk5t4Z+ZQwKZ9cJcBIFaoObXI5yi0UnAdmylhgcKIzPvkGfHSzRyuTRTR6iP47Os3MBbvHWQ/6Wb7R0yTpODkjH8b9W5lIHh1eRzvhgJXThBsI01h3Uv7tLQNoFoMQLV7Nk3BsU7wJE98z8+78ZM5D95b9zL68O6ax4STc2tunOPxAq8vbbhwk4KDQNU6wQ+bxWYwAxRotMu/dvLXHlNHE3UCp00ca9/ESGQL5GnWLhJIBJruP4Ai6P0YAGpTGqgtAqhy+jMCKH1VsfG8BpYiL9VkGhZ19WkK3+VijYJ3FesCI+Rnc4tF3JomHyMwevfiGt56fxWvvpPEi28s4fnXlvDCG4uMOvL69WW88DqvX+c1z1/kUc+9+OYyXmJ8+a1lvPL2Ml49u4LX31mxtM5d2WDaaUzN5zFLXqnxsUZAk87X0Ev+r/2gWhv5bo52cwnC7EseyIqukv+uZ4tYWC9gZi1nWv8ix22OIEJOpGbZp8fYt6WdChOwD7Lu1PZmgk4+f3mxjO9d53u8eWR/EA8TPPX2iQeqcvRt1d0vb5CWTEAyV6iZWZvWBKp5U+kqUskkheVpowHaizAQ70JsaB869p5Ax75TiAweQIsnYFtHjL78Q0y++RPkFm6ivE6gsTKDjZkxLGmPvrMvIXnzPFo3C+yDfhzaF8DBPQH0dGmChpkw+8j7FBp9V46KtPfVHQDK5wCotlZn6UHQF6ac4zcwlW5qoHYAqIgAVN+w0cY7TfgcAKUJLnlE1USewFO26cacMuWJRBXDwTrHq8YzMJVtxc/mPXhp3sVvEfSEgVP7+Nw+N3b1sR9r7SP7dp4yo9bIaJ2w1u2XCfAFlBKRVoz0UB6LtWFlrYK59bppoih/26a70nTZJh2q6kZ131835g1aLqLxhQUHPGliThYmEcommhBtj4RwoK8H/e0JM3vXZGmZ7SMTd008qq27yJcODwywzWXd4/Abp6Ju51fP6bfZ1TVcnZ3H5YUl+HNZfGurikMCXSz7edbHW5TJNljeHrbHM49EMDzgs5Q+POyoE/EMESvRDsXt+mLZeF9jtZ/pHtkf+HROJBRup+l0iJ1e+FKptDmRODkYMhCldpMwlitt4d2ZLKbXK/B5PTjWH8Y3CKB6Im5mykluOzN356pRjxJyKXPYINAj29ngic4leKmCTVCqaV+fuml7UgVpjdj5SbBlCiCwZYITE5OgxP9WV7K3bgpOlh6/ZWW1cgoMOaYq6syaidRTWvyuPVG0CE4z5yF2gADBT9jjRjs7Swdje8CHhN+HqH5jx5Kgrs1wvYzSOMnkRyBTQpW+N7W+gbMzc/jTc1fw3ozsdikMMK8qW5ggTE4jjg3FTeOkc7niFqCS2WETpSso61+Gjw63a6tx3qg/9SV56RMQnlot4JWry7g8s0YimmeHdqOjuxdHnvwajj37TQwePIZwIk4CSMFWneZzCcwH0xJgyG2sYXlqHKV8zmbjFNQX5GpaQq06jW3yqt+Yfz0jF+ABAqdoR6d5XmtpmPDJEcY6Ge760rwxmeWJUVx54a+wPjfNvtuGbz8dx28912FOCiIhrcMSiKhicr6Ety5l8dZFjuG5HPI1F4JdFM73HMYQgVswTsGe/dj2SBKlYe9bGr+Gyz/9S9Qza9hNIv6PvvYV/J0nHrZJBc1IfaLAzuwm3ZDZ4nffftecZFyenEKlleNsYATDDzxueZGnvSRB29ibL/C7ixjq9uDvfy2B33gqbjNMAkg723x7kOy4KQFN3WBxtYoLYwX85YsrOENG3+b1o+/AURz6yq+ZQwZtkHvr7OsGKDQp9MD+vfjH3/gaHtizC1GOeRFbudq/V5AZYyFfxL/62Yv4szffxvziMvwUCg6wT0kDJQbawXJ5yWQ2FufYBzasbzlawwI22IbJqZtYGrtma+LaWh2PktpzrVAoE1S60bv/GAaOnLLZ6m5ptQZHLN/qO3dWAkOjHrZv87pZNaqM5oL0C3/5b3Hhu/+OAm4J3aEWPNdTwt5w1QSF0awf59JBFJhIi5nyaY0q+ySBmABqmfRY7u41+8xmYtiCm4KJBBCtF9B+UiHXppn7CUQNUMDpDzrerXSt30R/xS7kOliOI15c8v4CnEjcdmP+mrzwbbaaE4nBHW7Mq/UShaO0CX2Z6griUfe2E4neT+pEQp1RHxeTUBSPohCXzRFkaFJvLo9bU1mMTWYxv1TEarqCNMdsnkBGnjBlLuVo3Flv7NyahHQzTZnSafZd/VQ8WPxNa4ql2RG4l7MP8UbxXfEf9WUBXfFN8VfxUQU5KFL2jP9SGPcwjd6oBwd7AnhkJEJeH8KezoCZ5Evjz48jnangJ1fX8fy1NZy5tU4eXYPHwz6mdOUFs0HTZNLXHw/g5FAU/3/2/jPIsis7DwW/NNfbzJs+szLLV6EsgIJrmEYD3ewmu5tqiaIoinJD6UkazYuniTdvNKP5M78m3osXExMvJmImYp70KFGkKIpssbvJZjuiG0DDA+W9yzLp3fXeZs73rXNPZlahgAbQAAiTq2rnOfeYfbZda317r732b9zfh1/ZH+f7nZY3uUN/frKMnzI88EAUv/3NfuzeTr4V4zcECqzy3UpXCj+BxLJvMc8rqRqWCHpXkjUzh7w8SfA7zWtpIBDpQc/gEOLap613AB4qpvIaWkwtERQs2J565XwOgz2reOJYGIneblQkt2aoyM83WD+rGOjrJmiiIrs7yDIKIE69y5zjmPKkMvqYyof5XWO70V5w5wh8/8OfLuPUee1h1cBYfAf2DRwhL5Pe2I2BGPMc6mV78lInunpvL3z3ciLBd7Vpe3JuyvYczC8vYPbMG5g79yYaVJA1M/qP95Tx1CABi28NF5Id+P7NDrw2t4qrKW3r0iSwWrVZJr+P8pTlpH4ir6H9cS/GtYRkZwRDfX4EAx6bleqLaekDsJhu4rnjFcqLKm7MNXEsVsNv765ib7Rp31JzZPcxHiwnOPObnEi8uxc+lhvlquTbB3MiQbDMOjbe/5GRE7c5nOJ3WkyvHEOJL3goA2Sqd+rmFF6+dBnTyST+1qMP49nDh2yCQbqznzrzxmyPo+NvbpYCgeJDb16bxIsXLpNv3EYf2/7/sVXDEea9yDz/cZcPf+rzUy/owAP7gvhXvzuK3ftCFD73lsPvnzbK75cGUIaK+V8A6iIB1CUCqHQ6ay5Hj41HyDDVEdT4HFvlU9N5m8HpoAK6byiMZ/fFMdbjM7toG+G0ePXHQaCKXoWfJrNcyMlMroo8BQJFgT2xuXSFfFVpet5MBqko1dhRNfMkRVijBTbSzGsSJhIKek4fUaURlzDoqE7TaQu0w4FOduBODPexc5Dpp3JkSgtNXJumcCIgk6egcSLowVDAAFF/OITx3hiFaMCAkrz3yUFBUOCKQcDJAUsO0NF3tYhcJNfJlxaX8dKNKVykMnVtOcnjCtLlss1eTfSHcWBbj5maadZpME5gRuAkgaQFjk7epXO3K2eL3je5rUklKICsvqw2XqLiN5uhUJvP48TNFK7OJLGcziNGhXfHgcO47wtPY9cDj5H5HYA/xM5bbbydUW001fdO1jw7UC0WkCTAKWZTFJxVa+uOu2mZs7hMUQoSFY6gs57FF2aQKRYBvDzAqV84G8C2kE8uI7eyaOaImcVZzF06g7nL55CZuYFt/d04SiXlC0cito7gJoHT9GIVs1RWbs0UsZhqojvSix4q92MEjn3bdiLc22+Ll/Vt7Vklb4FSnJMEfZee/z4BwLTtgfTffO1Z/M4zT7GPtddGKINuMW0uH40CuTd4KrChvZwuT8/i9UtX8aMTp3BldtZG9MbvfxQHv/R1dAejpuypXLQ+bOXmFebrLDK3L+GJwwF8/akBHNtPJS7htVmoO3GNvqXKdk7Fs0TPH8/hT55bwfmrWRTqXgzvO4jR+45gsO0SXOW3cPU85i6exiK/519r4v49e/ArDx7FNx5+0NZzqW6UV5W/yFFWO5AtltmO5vAfnnsez50+R2C0iqE9B3HoV34diW27EGD9JUa3WV3KW16egqLAepOioDzWCaKUT220KY+KWSoJck1fLRTh9fsQGxgwsCdzymj/COJDI6aE2awjv6UBISMnq3dS+9YGOQBKawkEoM62AdTQOoByvPC9teLFG+kAxsa82D3ajQh5Z0Km1b0OmNQMpsBTuQry8VUC81Uksy3y1VVkS7xHIbcqpZ3PaAvWiIdgyrtmJoJjkTXsibVwf2993eufHEj8dIEAit+9pX2gvB8TgKoSQGXbAGrZT5lCAOWLYFtsL48EUKCsIYAqNfMGoHKNpfcOoPQRQzM8ttuh/H1nMlSGbUapgKm5MuaWykhla0gTiCzLjC5bN1Ch8vOSJ8hio4fKXX/Ig76wB4mQF9qY3OQbAYizxpdASjKIRw0aSCapnkxZa8tH9SkXQNnAowK/IS+5cjOeJoizNbz5GpaLBG4VykamV94W9Q1ZkwzLooS6gADUWNyPh3fEKF89+IsLefzscgqXppM4NBLEbzw4RN2h22b85xjnteUyzlJnkMl8nOl/eCKCL+7tweO7etDR7cVfXCziZr6FYLwbzzwZxzee6aHSyIy069mq/pes84+cVMVMo3iSZqGS1I80IzM9V2E9Vy3MzdfZV6gjecPo9gXNdNy2V6iV4eusETgB9x8M4/B9YdvfSQNf0nU0i1UotGzgSOvJEnEPYlHqI+7+T6rcj5vUtvhdF0D9/reXcVIAak1e+AigBo+wjxHcUUcUgIqFenjeBlCzBFC5BXRS0d7sxjwsN+aNBuNw8iNeVa9UkF6YI4CaQ25pFtOnX8c8AZQcvmg5yG9tL2PAU8aZhRrOLq/iYnINS+RBWpYhnq2uZ+vA2SfY3I3kUVr4P8KylBOiKNtkLOLFsw/34tce77XNzjWzdos64stnq/juiwWsFovYF62g11O3AZ5+vjse7cLe3k5b055pdOFPCaD+fEoAqogxypin/tm/wdD+Q+T1GhxVtsSvJbs1oNrA1MmXcbINoMJePwFU9SPxwmfYun3uNBgRr7in70J6xCYajJ+wHCmzkqkMTty4hefOnseNpSX8k2e/hF+nnNSMoqZ3mgRblj6+dy/SbJZM/1+/ch3Pn7uEN29PYyCdwv9AXqtZuAzf+8NuP/4Ly0Q87BHK+3/1uyPYuZ8AivLmnUm5dL/pHE03ITkwznLD4Fxz6QM5kVgnxieQo/8y4VvRGigttmfDVSMbJlLXiLaUOq3Z0OiVmK1M6NSI5eGtL+JhI3L2K2J+mT4l0E24g/qleNyigJCZ3MW5AiZXSlgis14p1syjnRwuLDGsFHRN3vsaDGQ4ZOQFNsC6NCWNchIcaVNGbejYF+8yUDQ+6MHOES/2bNOCQA/2j3uxf8KL+7Z7cXCHDwd3enFktxePHPDhPl5XBylX1zA516Qy0LKd0Q/1J3BkIIFxKkt7E704PNiP/X292NETx3AkhF6t5SD6D7Dy5TVPirnah0CUclqiQqQZp1du3sZ3z13Gn566gJ9fv40bqRS8jH/HQASHt/Xi8X2D+NLBEdy/I4GdQxGbdRIiVxwChMJN76NvbNEvIBWlylMdWorAEAX/cE8I8ajsaT0GzjPLy5i/dRO55UVUijkq+qwTCjiZ1clMSgxvndS+PwCp74h5CgTJlMGZcdId9T0xqE5bG+PzB808SyYA0f4hBGNxSwdfXW8Y1l9JxqSYNq2D0gyXZqrEKEoEaCtJeZgpUbGVN7QyXjiewVtUdK5NV1BqBRAdHDGnBNsOPmB7C/UMj/G7MfPyFu2T+9yqAT6NAmqUtJRJoszftUqZ5RfDUG+P2TlrXwqHmSu0C0cHA08OacpeQXtGXZmdww/eOoUfHz+NazMz6AiGsfPBx3HomW9gzxeesUGZSj5nZS7HDAJ1UgILqSTSmTLzU0N/TzcGerzG1BWcYnHKxilPKsjUzNW3b8zWCKCy+OmbGdulXDOMEwRrQ3sOIUBQI6ccjMRm+gSmmsxfnuDx5sICMhSacrUqoBgPh6yO2l+w/Ig5n7s1hR8eP4WTV68jQ0Shchzcvd8AT4xlHE30I0gQJTNRrYNQHSvBAsDal0rtS5sLxwZG+PwowomELUCODwxiYPtuDO7aj57RCWsL8cFhc36itU7GfNpFrvQ4f+4iXdt8XTyL6ZbZoGbbFDTrLi9qO8ItAy4yY7uR78CtYifGh8lLyS8HqCTsGvXiwX1B7CVv3T7cjT1jHgu7R8l7+dy2vm4D7VpHMMbjSB8V/oQHUSp7nhD5Let1seHBfMWDTLXL1i2M85uSF9pnSq7S50pdyMqEr+tjciLRvNOET6Y4fir0MuELuCZ8hPfN1ToKNXcN1Dt54WOEilQamxQ2/tbeJFkCprmZoq1HOn4mhVdOJPHTV5bwl8/P47mXF/H6iRW7t0xQ1UEw1kv+sLM3gMPDYRu8fHx3D57e34uvHEgw9OHZ+xJ4iuDjEYKXh7bH8ADByJFtERzcFsaBsQj2a2/GEcowvr9niPXF476RMPaPhHCAx0OjERwdi+IBvvPgeJQhhmMTURzdFjXnTXuHQtjVrxC0NcwaGJXpfYXa53ymhsuLJZydyePcbBHz7ItTBArnFyuYy9VQrTewk+98YVccTzONX95Pmcpv7eoPmBWLTHBT1B1urJRxgXpAivm9larj5zeKqLHOHzgQxLFDYYxPyOSaZUhsuql0PxXURVDro7zXjJvAjtze9/eyLzBIbwl45YylhrCnhN4Alf9oDRPDnTi4J4hHH4jhq08n8PDRKBL9XoQIVqMMA8M+bNsexNh4AAODBNCRLsoolo/x//aHP25q8x8BjSWZ8F2W50HHC5+Z8JkTCZnwdSEciBDs+9k9OpGtJrFQmEalVjQvg5JDvWM7kJjYDX+EfG2NOiQVcYUutYG1Tvajisk4DfDn5XGWgEPtQYPY2kz9LEHqd6/UcIIAdVmDD+zHmqnRViaBgJ/1weDzw08eLGdBXeRFGizJlVqYZr+7PlPCzbky5UXDshWiviuvqDLzXUhW8drZDK5LZ01VcZpA7fRiA9dSLUxlW/we9YfaGvKNDlzLd+M2+YhM+OTgZ5jgMBDvNxndSR1P3lPJJEy2mQnfwjQWLsqEr2gmfIdXmx+6Ewm339yz/9zz4ttJfVD6u+R8B/UlOY0o12q2FqpO+XH/jnFsH+izfNk2GnpJBfkOpAEexbeczWOeOvPtTBaeUgkP8X3GAm3RdamzG5cZNDw10OPBg4cj1o+svf/CdG88IL3JkqI/dlnHdmg/96E6kTAAdfOKrYHSzIwcOwhA2SwLn5GSn6k4TiRabNwy7xACj5LJxhn0jAra/YSUPYENjXrJtffV5TIK1ToVkxYSURZOzFnE1x/vbIcuDBDgaDHfUEIL4SmUKYzHBzxkNF7sHPURJPlwaJcPD+73mivKp+8P4JmHQnjmwSC+cChAoOQ3LytHCJwEqLZTwA/2Op4BNSqtKdzlTAvnb9ZNydJeUf3saHF2MM0waaGegIzSLY92qmwBR5kjWENivpzg5DJfreHCwjL+8sJV/H9+/jp+dvUGitoAj+WnjV0f3tWPpw8M4dlDwzg80Yt40GdxmzlFO852VFv0EZGKV3Uqs1Ct7ZugYjDSG0YsHjVzgHReI13zSE7f4nHGptgTVFx9BC9myrbR394/tfuERmg0u+Ml8NDMjsCJ9iGSch0MEzT19dv6pvjQKAIETgIQBpbUPjY3EF3iPynf7F0o57M2cuePRPmOV7dNSS6TMc8uE9gvNFCqsD0LkMRjGLvvEHY+8hS2kcH3je+ydWCaeZKpmRwdCOhp5/sG+YG+KhMEmRlq/VaZQErgT2xylMp+gmBKAMdNnb7tAjyR+IryXmF/eO3yVfzJS6/h5+fOYzqZgicQwu6HnsSTv/Mvsf2BL1jaBdYchxvOKJZcc2s9j5cCMLlSpDK6bCYW2svB8Vgnd+2bv+4c1M9vzFTxnRfSeONcDulcE16WcWJ8J8YOHkMfwUmkp8/AiMCMNxCwuulgnSiCGsHiwvISzt6aZh46CBD6CKRkLqPBk04zT0rmC/irE6fx7Zdfw9xy0gDsxP2PYXjfEYRiPQaEegh6upl2q3+li/mRAxDLK8t3lfE4LtGd/V50T/WvepHHLjmPkOt9pa1neJR1FVvPpkhxbv79rsSHHQDVNAcSDoDS7JCzBirqWUWdfWGq0I05Ap0hAqFBgifF72OniVIJVt75ujVJ8XrNhPSEO7FtoJvgyoOje3x4eL8fj5IHP3nYT35MXrzXiz2j3UhEOsj7O7CSW8OuSAvbI6tUgtYcAEXlQ2ugspSeHxeAKpsbcwdATTM4AEpyIGEASm1ce5Y11uoo1nOotkpm1SAA9aALoJpqe4pRQJ7P8/dqfc02dbx2q4CX31rBd340i3//pzfxB39229Ylnb6YwdJSBd18dVsv4yKA+ZWDffj7j43gd58cxd9/dAS/8eAgfuVAL54gGDlMQDROUNUblNdLtT+pYU6/kjy2QL5mgd+XKZkTNp2798nK1F8cOebIZsk/yW594zBB1uP8psDPVwnafvUQAdueOPYQUI3E/QRTMs/pNLP6q4tlnJ4m+CPvrNYaZt4px03nqGwGGOdOeb8KebF7IGSgT2BK72tbkyuLRZyeyjPkkCFzCrGe+3o6yU+6EAt3w8dvSOdweMlmjvIJJ9ap+IX1l1A3eqk/xdlvNGu0kwDo0L4QDu8P46GjcTz5KEHxUwl8/dkEnn28B/cfivB58nxlVooi68sRWgwC6go61z0e/lpJiWQa1gHUuhvzVcT8cQdAETxplt3cmBNAaU2U1kAt5WfMC58YiEwZw/IO2jfI6DwESXmbdWrUKXMa7HvVKiqlPK/nTM7lF+WFb954WJ6A54Ta0HyF7ZHRkX/KaVEiHiFgZRoom3op7+Jaix4JbYQoeWk8jGiYfJX1pFlbbbh+Y7aMU5fzVm89rLOZpSpOXsni5dNL1BfLTN+q6QqaEV8icLpEEPXz6QbOr7TA7mwb9ObrnagRXKx1+cwZVJPplCyVDuFYm6hy2feoTwpAzV86hRJljbMG6r0AKE1pv5/e4PYhnanHt8ka2Qcg5l8yQABVfCBGvXn/2Cj1XOoB4invoV26g54F1m2awGlyJYVmPo99TJ8AFNVzzDDuKYYyeUow0mVr/fqJCyR/rQzv+R3liaF90EPGj43f8ZeZA+u6brvnxDUfphMJF0DJq9TdAErMVgnRepIShQQPfM8xI0iw0cnUT4Wjfu/kQMl0FAcprrfY0eQRT41VM0dPHvHj4QMEOru9eOpoCM8+ROZNofsYhe5jhwN47KAEsc8A0UP3OYL46C4PDuzwYO8YARVBlUBWDwtYO92znVln0PfaX3bLi8S0U+zIzCEc6MBSmgBqUgBK+zPxGpWjEBU1rXmSiZ4qOMjzSMDXjmuDVA4BPqvZp3PzS/jzC5fwe2+cxA8IoBbzJfuG9rD6wr4B/Nr9Ywagdg6xM0f8trZBpPgctVPltEUfF7ntUcpRiMxzm5ycxOTi0o8sufBSKo8cFWdtelsr5qm4BtE7MmZgxxTddjzvlTZqd+NMccksL9TTYzMUUQqPMJV5zYh4DFw5M7ly+yyyv/qt4JwaiSGLaVULBdRrBDtkygICsaEx8/IUH9yGQLwXETmn2L0PE0cfwe7HnjUTs0hi0Gaa5JAgMTyGCAGUATZ+xBQzgiaBsAaFgdbsKL2NcsEWvqayGZQIiOSWfLy/z9Kj9IrcFItf2KbP7JTX5ubxn194Gd9//QROT95ChoIwTjDwxN/9Z3jgG38XsdFtDsigYqBROgHDWrVss2AiuQAP9vRSEOXNDn5yusT+W8eOER8SMYfnKEgp1Ddl9rvI+29eKJrjiMnbOYtn2+FjBI5PGkiNML7e4W2Wb3liFGiTU4sIBbo86FUJFpUGmWNMLy1ZHrRQdmKgH10EvLfnF/DHL76CF86cx3wqY9d6R8cxfuRhDO2+D9H+QcaVMI94AslWMu3Go5ksrz9gIEvgcI1CVoJW7Uvl7xSlGL9WiXZYGuMDQ/ATAMrhiJjTRjtw+Ny9SO3lDlLc/LaUj6WrZ7HMICcScmO+M6zF/WuoUchM5bswT2Ax0u/BCPkrk4hwUADIAZCO6t2Osv1HV3SuoE2aOwiMxAfl9CMWItgljw4HujCbbOH2XAN7InXsjDTh53M5Kh0y45srd9n5x+bG3GagKKgFoMoeGxD0d1Ph9d57BqraKm4CUBG2IdUFIyOIl53M/HwZrxxP4vcIlv7XP5rEH313Cj98cR6nLqUxu1gB1SebFfry/l7848dH8d8QLP1DgqZvHunHF3YSpAwG0Rf2mmmeRmndWm43G/vtmLI5BeFef/9kJaDY7J97yYlv43vqw9rnqYcgSLNSDxPoffm+XvzN+/vxNx8YxEPjUdtEX2xKa5NzZQJNOcAguLq+XCZIKmGQ97UHo9piggBw/3AIOxIEgyGPWaBMp8vUB1aR5fmVGzm8RMCpMpSzjomxkFlvdLAd2UeM2un9pJPaLDPN7maew2ICUbZHnbOZ57aRAIYHvAaYgn7xPOVLgfl0s/pJJlUo0+kCqA035i1EA72OFz6bgeqk/ig35qzLLi9ytQzm8lMEUnkUiyVk0mncvnoJp577AV77zh/h1e/8J7z+vf+M43/5X3H2+R/i+vFXbH2v1oc1yZ+rmWUUl+eRpcxLF4qoVGsstU6WscqS7XEgQWAUcmaa+G3x082kZqQ2r/6lgfKgXG57HasAtUM5AFnJ1HHqSh4vnkzj9JWcOVXRuvZgKEBQFjfrCwExL7+hdVY5tvmZ/CpmqdumcwXki2XmK4Vb50/j/M9/gjM/+wEmT7xum+eHYr1maaBBR8nShQsnCKDyLJvONoBafWcvfAJQTMd6Rt4DWatiXgVmTa+w9aw88rpF8R7jcUlPC8BovZP2SNwzMmgOl1y94b2Qyt8BWzIFb+DKwhJy2Rz6mOcoGVwPuW6dCa8wTooLVH1dGEh4bGBFM7qdlCl85B7k1jXTwfJkc8HF62VcvlFGMlVHviAvmZKrzgBrl/g2w/sGUHe1Kbuga+8FQGm0Sw4cZButWSgpLQIcA1EvRmJee2bDzaMVtwkrzUBNpaq2/qlaaxLlA/cRCMmcTqNqEtbbBmUqo53s3dCFaFAjOTwPdiIUUJDLalYgg5fvCZDLNtjyxM+5VbhxdNLgkMPQBJi0DmpmuYVyzfHYJXFi659CVNaowGm2KcROGadCqjy5sWhhrTbVnE5n8JPLk/jO2Yv4waVrODOzaLNO2xJhHJnoxaN7+/AQgdO+0biBKe3pJOVO8bgKiBqSc9yij4vcEtfeSDItlbKiPaP6CW5lUiAPkNrPJ51KIr+yYE/LlbdmomRKZ7UnRuFWnBvupvb1O285v8SABBLk+U8mXQoCL2bmpwZq5LQRIzthyl1Fsk3aJ0PtqdUgyCHYafKo/AlE+eXhL05hQkVeHucSo9vJuMfMq58AlTZhlVJua574rKuYiwTcNDAikkmjnFTIQ5JcyeZXFlEqlcicqjarJFvm0b4Ey4hx8HWZKGo9oGZWZpaT+KuTZ/EXr7+Flwg0bhB0NAkedz36NB74+m9i96PPmLt2zbxYRvjHeb/beJG+a6CCZeLx+g1syPwiuZxGajGNbEl10YGxQZ/xBpF4STLbxA9eyeC511O4PlXAqieI/okdGDt4P4bMXHHUwKNcewuwmmtv1rtmGwRKVS/ykqfZIpkTZuTiPJNGvlzBXCqFydlZvHrxKp47dRY3mSeZGWjWSbNovSpnmdsNjdi6J6tP5Y2hXfsWlGfNfnkIHLWYXOc2u1OXq3tn7Z1mKWVWqHqy2TLVEV93auke5ES9TsYTNxMvuADKNeFb30g33ETIowXRnZgudGJBAGqAAKqv29aN2jpSKoHiuYrXUUycD7gttZ3NNvFbfEa8U8JKC90lQ67PNnF9pobxYBNj4RZiBG3yYKUZKAdAdRG8sDyDrY8eQLU6zZHEFL8rEGUzUGxfcTPhCzIvAlCEUGsCUJqBIoCiwN0+FsCTD8VtQ8fZW0W8QaX/uz+YwXd/MosfvDCPF95cxoXrWSytVBAl4HxgLIJvHOrHbz00zGMfniGAenh7DHsHtd2CnwDTg7BP62tlJu+ksd0V18t0o1x1vvnX+yOnCDf+il9sjs0mN5zbBtZUzbLCkHm+QHScaU1EfZT1Cn7sHAjgyFgYD26Tk4mIAcAq+76UyUmCqPn2eueBCIEp7wkYDVNXGGW+tZejZjBltp/M1ajgNLAir4PLVcwvVZBK16gQE2wl/E4BWJv7lNB6UtXn2A/IE7VfloKHeVbQuWPa3X70g1frx09KNNO7MQNVtBkotaaojwAq5Hjh0z51vZE+npOnZGdxZfYiLs5cxJLWfBIAyZlQZmUZ2aV55BjyySVbI1rg/TR/JxdmkZ6fRXJ2GsmZKaT5u5DLEahX+O26pSEY8NmMU0+MQM3vI9/cVKZWEW7BOhedew4vFJiQmbZ0Ol3W/qcy9Z5Zrlg7lJmfHGHEomH08xsCZ9r30Of3ygcK1pp1M2PTpEKlThnM92XGJosNeQ+U46hccgWZ5QVklxdRLRVscDIYjaJeyGL27HHK0wLkvOzwagt7GQLs/PecgdrsxnxzX9Dp5kDSgKLSbVYujE8b4l6ancOrl6/gOmUWW6TNZum7NiOkFxXnpjjWaf2ac0M8Q/Up0/Yg5Zfpxy7Dutf79yA9rXKXJce5qRksJNPGZ+K8PsHyizM+H5+a7ujCAmVyg+0sRN4rt/2eAMvAmaV5O4mx81axtIrJqQp+9EIaP38tg8tXSzh/uYBzl4o4db6IE2cLOHOhgLPnCo4Jn+X9PQaRexSZMOT/dwVQfEaPqZyYZ2dxIxmjFqNqVsVhij5TSvWME72K2olfC1hnszWHoZa1ceUaxgcc4SxXktqFX7NIq6sEYIyfehODY3LgnPO7OmcwZUdHfkffcirP+aIrXJxfG+lwydLDUKysIU8FLMeCzuQppBmxn/kdoyKo2Sjtz6Q1TwJQEvzKgzpmqSYb7hR+TND0RyfO4IXJW5hKZxENeLBvOE7Q1IdH9/TjwZ195igi5NNCSnVop1yc1CkNTtls0V8PqfRVH5qJ0gbMsaAHvVGCZzLHXKVOJlpAzrwi5dGsVWztiYCH6lH9wIljU+CfO0L7uvNnM7UvOA3XaRCaerE27AT9XSc3rrZW496zX+2ESOnX+7ZbO0GUHjLQ4Q9A7s61gauOmsHwh0I2o6G1ThoN8/oFCvX6xlcVq8z9tGGgAIRmZ6S8y0GK4z2uYuYUs+wHMmMLs4/IG1idin+hTKVpJYnzt6bx83MX8F9ffg3Hr99EmbHGRsex89jjeOAbf8dciAeZJqVVM2dWBvq2+grTbuYO/K1ZKJnzibRWSDNqq9UiirkCbkwXkaPyJZMLzYKLkacLTZy+WsSf/XQFp68UGVcXBnbsIrh51PbT6h0es3VKslEXAFUZCrhoLZTy6Dj3YN9PDMIXjJjyo7KpUGDPLlMxvnUbF25P4yLDTDKDDl8AiW3bMSHnIwcfQJTvqbxVxo55oJMvkdvnVdJuact808w6VYZ8Xu3LwBVBtUwCBfRszyeBd74sYbhRU3bJCbq3+VwndxMvugBq4XIbQLFOzYQv0oT2Oik2CKAIJpYJZDYAFAhQZVrlACgJT5ackQue7vycm1MnKMU6U1FcmSH/nKkj4W3a3lEDBEgV8nztOTVX7t40AyUA1fhIAVRVAIrfE3i6XdSgGdtYFxV9fwJ+gm6rpw55kpMJX57AoGQAKhbRjNoaZqby+MHzC/jTv5zGtwmgXj+ZxNx8GVHKQ4GjR3fG8DUCpr9x/yD+9oODeJbnWqMk8KDN6ZUSyTg5jFg3q7PKVQrvrmWH7uIO75ucmrl3HOtxq/GsP6I0KW2u3GVgmpVOrX+WY4ndIwJQztqq8USAvFTroTttfen52YKZ+ql/auAyyPYjc/9B6gs7+4K2/6O+10twtWc4RB7smCBfuZHH1ZvkLW1zqjhBW5d8SCshnwpy06nctMtThWZHN2yUc/tgT38qqN1GHADVWHdjLjufmK2BGqICT8ZBaqyS32Rmcfr2SVyYPoepxWmUKmW7p/xqYFmbsGs2KEz5FI6EEQgGyY+7DKDIrE8Ok9JLcwRPWQMs4luUFAZmYny+r5eygaBG7XNDlin2zSXabvuW9PZ1PisQq1koB3jJ0QplaV29wbmu2aZegjN9xzZi1R3yaPGQzjXHnlmTBnL5ra0vQkHlJWh5CTL4KIc1KFbIps1zbqWQw8juvehoNQig3kK57KyBshkoASjG/zYAtX3TGiiXueto53cG8XjpswXKrPlU2oDT8cmbOH7jJsEKy75aN1fkPQKDzJ/ppnzToXY8btyb49fB+cODw6+svO1t3W8/556/U2iTnzJO+yxenpsjuM6ixFtx/j7IMMC4/fy9wPwusmxXsi2WYyfu2xW0iRWjjag2iHUoVeLG7QrePJPHyyeLuDxDHb/lw0KhCzcWm7g6XcOFyTLOXynj7KXSh+BEop2pdwRQZFwGIvjPLWi5QF0uNilU1gzJ6jltjism6TykOPkGz1mfFEJEwbkGlvJNZEsNNkRgjABKXvKk/2ldklwIy0REDdkZBnPS5dLGlbvvbZw7qXTvt0P7tirasso/AmPqKEuZFhUj5qPRsmlJ7ecUpvIo141hKjdRBgNAfE15Pj41h//3i6/hO2cv4RoVyDoVyuF4CF/YO4gn9w/gyPZeTPRHEGUnUrm4ZSu6s5Fu/r1Ff50kcM/mabOo8nRl19Y6zWtUcmEBqZmbjjKbGHA2I/XI3GxDMW43Kuf8XuTefo9B0b0tyrvuqe2YoOAPOb3Q7UqxsA42jHifLM4REFTAtcaqf9sORHr6bebDAQfKh9Mv1r/JoBFTXW9Ua85MULNhszUCFvVKEaXUsgGmZL6I02TMGtXShnsnrt3A9984iW+/8jpePH+RYJQKZf8gth95BA9+87fx8N/6R7a+x/qFlCGVvZhE+9NWEbwn0zetE5IZnTYgVnlrNE3plrMLzdqUMmnML+RxbrJqTmHUT185m8dzb2Zw9XYRjTUveka3YezQMex48AkMbN/FtAyYqaQAiq3dsjIikNFsEAWdKYutli1clqvw/om9NkMn4KhrWvBbKPN7FOCalZMTjr2Pf9kcPQiU9RFMaT8vCVinftoZ2xQ2l7Vb/sqrPxi2NWgC68qj1lAJiOmePXfX+24cFt4L8QUXQC0RPClIEdE+UNqryc8qT9c6MFvqtL2gtK5pJKF1rlRwqCxLcGkPPw2S2bc3Ze/dyE2nrYMlgLo520Cos4UEwZE2320SQGmjXs1AaQ3BxwWgtA9Uqr0GygFQzGsXFSa/Y8InWpMJH+TIKIdyI4+ujlWksmW8+MYcgdMUvvdXs5i8XbABxoGYH8cmYvith4fwT58cw794ehu+drDP1gJpg3QBD5kJrTsLsi+QlKAPKW8fFxlnYQZs/ZXWWPEokCSHEU/t6cUj22PmhCJNHUF7LL56I4M05b689mrNtPQJmVCP9wbx9N4EfvMYQeYDAzhIgOnnfZlFzaaqVHIy5sr92OEE+ZbPGUV9TwX2112o7+/7f92pfd+kTs36F9DYWANVZb9qsf/0IqF9oMiv85Uczt46hTcnX8PFmXNYyS8TMHUhQmDRQ11LM0faVD0ccszoQzxqtkfrlnpiWqdEJZ/gSh5ctYZYfWaVfUjmzdKvtCl7nM9rBsktQVcHdMt0c3Dp7t9qzx4v9VGCOC+P2k4mxO9qvZTWUmlmy2SFeDpJ7xp7p/LaSaCj7/cwH/29PUj09DDtsXY+wnaUDK41nK1MFMf4gfsNQC1ePk1duwgv4xGA2v1OAOpd1kDZTLF7znrRAFcyV8Bb12/iz986iT957Q2cn55l12nhMON5bN9uiysecgdP7S9DO5Y7o7+TdG/zfff3u73zDiRLEzGR5VwOaYE9ArtwvWEAKsz0qKc3mRety52p8HdATuM8bCddFtw2eAcRs5Bh461TObx6soDMqgfRnYOYeHo/eg8Mw5+g/tAXpKwOUJeQPtH9y6+Bsqam7/6iGaj2sKOm/DQDtZivm1tz2VcagEo4YGMzSTkSsxTiT5KZatNaTel3dK4iEtBitA4enfUSogCZp6b1P1RqV66Nm6rQeUHt0Mc+N2WItG6mWxFeGGWH1VoomTBpnZOcSsi3/QIVxX/72nH8/puncGpuASvFkpkuHtvZh2cPjdh+ThP9UQrRoLkrV/xOF96iTwuJkQjEb0uEEAl6kStrz7EGiuUaMktz5olucPtuxAcGjInfTXf35Y+C3BbltOL2bym0FC5eCRqbxehsA42orXHqGRxlGLE9njQrIiXaISfF90q32q4Nfkgwsc9obwuNNlm8BCCBWC/BVRnFXBr5QgGzS8s4e+MWzkzexPRKEvWOLvRN7MbBr3wLR37172D/07+GwT0HmMagpc8VRMrAej7a5HRRx8zRHwrb89VyyUCM0q6ZtECsh/mLk8mSr8wtUonN4o2LBRw/n8HMAkFfVxADu/Zh7xNfweh9R80MTpvmCpwIiL0905qJ6rA1b9qnyp35Ujo18yWAFBsaRXxkHPFtOzG07wh2HnsCg7sOIKIyHhpDL0M4Fndmntqxvh+S8FNeZc6pcpYJodWVRbZ5lPC9kZXjZlL8jO8OEz6eawZKAMrXuYZktQMLWgzd7MKoAShn64cgZUAkJMVCph8aqW3H+R7IfZZYDdcJnm7M1dHNcu3xrdm+KpINV3MezJY7ka3zWx/LGigtBmfbqXXidsEBUNLN/QRQmoEKdUvp0ZOrqK9WsZRdxAx5wPxSBtPzWYLAApKZmq0RemxnHL/9yLCtafqdR4bwKH9rI3mZvRmp4hiVA9U/S+RWiI7qP865DlEC7m1xv3kI1CzT7WTV2sF26gg95K3xgGPur2sCXjJflDm1Zuf29IfM699SroaFZA016hpyHx8PdqNH5nxmO9Xmv/bNdgHbvKjOP2vl/AkkVRyL2Z2B0kj+4kqNl1dZv33oDQ5gLjWHSwRNk8vXCZyW2L+aCBOgmClcJGSOCKT3KSonSln5sB1Rn5RpnQMGqA9SL3NnqCQ2ytRNtY5e5me9vTGEqbMJoLQjcY4fkPRNLwGL68FPnvucWac7W5XOnfR2w8t8BIN83p6VSZzy5PQDM99kkKl0neCgVq3Yet/+bdvRqpSQmbphTie0rMc20n0nAPWua6CcPOubNrDBsjk/PYPvvHGC/S6F4Z44/tajD+F3nnoCD+3agYm+PnO2of7nvGgv88/mOD96snWe1Cm6qCvISdst6g2tchkxzVQzfzGGaHuAcZL5Xl7tQLFAeRXuwq5x8gHyDENZ68T0M856bRUnThdw9moVDYFr6ua+8TjqpSqKt5IIjMTR++gORA6OIHp49EN2IjH5zmug7CEKM2GdmhicAFRDI8OdGIw4a6Dk0ccW77WjFqmiVN8lZkx7S6SpmOr97q41VqQ2NXOmQ6WTarGl1gvd0T5+WWonxk2T4pZSoAXBt+abNiqqPTECni4MaBrZ6zFFWsKx0mjg+PQc/uLCFfOyd35hCVV2BpnnyVRPAGrfSIyNNIiekLMRrpXVHSWwRZ8GUrtQW40EtPu2F71s0xph0p4oqeVldt68rUXR+qJAOEJGeLeJ1kdLd8e/3srUf9nnpHTLOYFMwuT+PBTtsaMAh0zEtH7IeWFz53IY/duJzzBeD5V4HeUdb7Xl7NGh2R8BKIGYsEzW+obhiSewGub3hscxSMCy9wvP4r6nvoodAhm777M1V0rfhrne5q8650qVkx/94YFlL0Ao8zoJJTMfrNdsxM/ME5k3XyiKDg/BbqmFxWQFze4IIsPbMXbgfmw79CCGdu83b4pal6Q9mQRORAJGzNZ6cBhOB7oprGTKJ/CidAhIaTZJG+H6I/JWOIAI8yK34xHmW2ad5oyD18IEqJotUnxOCW8u519MSob+SuCaCeNGRCTBjPdHlq/NxAt3AyitYYv4OrAz3KReSgBFQLFY7kKhJQDlOJEQr5T7bvULzUC566DeK+lRKRLi75MEUJMzddblGnq9azjUQ1DM+1dy3QRQrhMJYORjWQPVBlClbgNQGkTzs+4TgWEegyjXS1jOLeHW0k1MrcxiOZtBKl9GB5/blQjgyV09+NsPDuFvHB3A03t7cXQsgqFeyg/KS+3L9LaZps80OQBf3cicubCdhXxdGIr6zNOgAOUD4xHsHwohobVQbEfu85vbkjbhjVP+613pEZOLJSwQSDUaVJgJ3ocIoKRsqlzN8YLAlBwz3TFwq5g3RbpFHz61edO6Cd+lsgEouf4OeqKsFj/7zSSuL1yxWSg9HiUPjWmJRCgAT5unuyReJ75nDg7a160WeV0WSQIxescG3shHZLon4CQg5iNPv6O2Nzeo90mWDg1iERip/SkYKTH3IBvwsufawEkpYRk4/5z49M/AU62OarUGbzBsm/Zr4KCwMIVagwCK7x4heNqHDQB15u4ZqHdaA+V81bnGjwqMXFtYwEuXqMfzuxP9fXj64H4c3L2T+jb1A5aj1imLB6qv2kubo3uvpHd+ibJ2qANR6tyyhLhA0JcuFrHKtCWoI0ystRDmEzV+4xrLYoHqRzbXxECfx/ZJ84sRbP680sL/1eoq3jqdx/mbNXSNJRDYnoAnEYTtuUYQ5R+lnjLeiw6Wv9Xf+10DpXAH8YIuGYC6RgB1494Aql1N1tAFgJYLDVYQBTsrv0cb/YXI+AggNDOzOWN6z6qJlSUzjiW+J689MkuJhfgNCmqlSQK2h0prSBL0wyZLj1Lh/NWiZs2Wza40zYRPziQ61joR93kdj3wM+Yrcky/hO2cv44eXrhEwFhBk/rb3R/DI7n48uX/QnEZI2dbmhnKJqXw4X9miTyOp7qT4yL5/vC/Etu/ltQ4USjXkGars4JrtGdq5h8AkRGW05bwoYt27/eujCNaG3dCm9VOeSNEX4NCsjUCevNfJ8YIzgEGGbszSedZ5sf02D3d/y57k0dytk8mYuR8ZvHiEbihubezaO7oDPcPb0De+E8N77sPOBx/DvseewR6G0fsOIhhNWBzmwZDv30n8wDo555uviEyAmnlbyOEf5uLccbJgQC4aR4TgSGu7AmTEg6yXsQOHMXbwQQzs2GMmcPJ0KC+H8vAn0w+XlM+3EeN1AFPYwJbSLeAo5w5yca79weS1T0GgNNybsP2e5JBCM09OBjY4wOYy/UXhzsy7cejiRr3d6713Cm8jXrwDQJkXPmcN1K5IwwDUcq0LywQypVanMwOlzcd5X+tTxZdlIeC60t7I5buTk54Oln2Hgafr01psLQDVwgOJhsW1AaC62jNQH7UJ35oDoPg92wfKABQVeCpCoe64edeaTc9Qgb+O6/PXkS9nyfs7bI3PIzvi+HWCJq1r+tb9A7b/Ui9ln/qZ3MLbOqGNKttEH1IGPrG0kT9bH8EyUJnIlfnR7c5+VcMRn7Uf3VMROW84hSU+qxFpvTsc91Ox6salhSKmkhWb7csVGyhXtHdPGdPzZfP6lklXUSk20aIir3Zkm2cLTKnRue1miz5cUrGysHWQCd+yAagSluREgv2KHJtgQSaYU1gpLFkbCJNX98RjZhZ3N3ASQHKBk4EQ1Z3oHn1Ino81IxUOaY0ReTH1NMWvZ+05+9N+8X2S875kJWOwKN5HPHpUQZHIdMOIZdTOS7VaZ9utsbxq6CaISYyMYY3n2fnbtudqJ3nPvtUGtlNGyv9niuVwttODJN//hWugnP/2LZW+/s+m0jg/NW1e7gQwgz6fmeLPriSRzOV4vc43ZHbb7aTRkmyxKKL3FAQ+rC71215/+zPvFtziClCONimTri8sUvaUkSUPGHY9EvKhMr8zzfaRJL/OUU+PxbXFBvX0oJYmbLQli4xUqazizVM5XJxqILBnEMHBKFqlOhr5itAlPL2U7WEfmrkKGrnyB1sDpTysE3/oZ7NWxbIAVHsGSns5aJGoZoQEoNykqsHKeURSAEpShxnUiJFM1zTNLsAlcpqRCstOCFi0xHANM5k6kWbDbKd7o53YNiiXk3yeL8jTjzai0/Tepn72odC6HOaJ8iBGnS44u+dniy0wy/Axn9osV574jk/N4k9PX8DV5aStddKeV/tHY/jGsW04uI0olmArGlRn9tpoglOKG6R+ZFfuvLxFnwJymehgLIDd7IDNDg/bbB3zUzfNbGzn0WPmhEHPGAMypvnRV7T7BX3NSBf0eecXiUBJSoiOekoJvIvsit5pv3svcm/pdQEKrc+R6VurrvVQLWjjXg2AyANmt99vjg4SQ+MYmNhl6440k6N9PARYHOD29nRsfNy5t56eTcHKV4K12zFr81IQaFZIM2LSwnRPYCY2PIahvYfQP77LZoN84Yg5c0iMTSAQiTppYLBo+UfBkuVS+3sW2iTPf9ojS1Svlg14KK0yK9HMXmJk3MwCBVilADj5dCJxv/G+6a40GN3r2gchJmgdQBE8OSZ8GwBKezKtVLoYOlFa7cTYYDeGEwJMHWa6JzM+zURpFsoR1u+NVA5SbgUsrs81cJ0gqsm2kSCAuj/RtHtXsh7Ml7uRX98H6uNZA5W0NVDduMWwyjyrGxcpxGeSM7g4ex7zmXlbBSWPc4/v6MH/4Zlx/LOnxvDk7h4DUyZH1N8U1gvkzpLR99zw2aLNOdvc5tu/dcq/KhctFjeHGRuF1L6/Qeu/GYmX+oTE/3KpgVyV7ZVA6fKNPF56cxk/fnEBP3x+3jwePv/aEk5fSGMlVbPZKz91lSDfVWzif3d/Y4s+JLIOTQBFhXZxpY7TF4tYTDoAql5jnRXzyBQzaLQa5Bt+6nUEPEHNPHW3e4fai8yBtbdPt8kYA1Cse7fO2nCAz7lXyHspb+Q+XOuUNCvl3nOfcE/svfcZ1klx2kWm1G44d+3S3UHptTTrWeVMaXb/6RneoVwoESTlSyXzBaABuczSIhZvTyK9vMLrFdO94wQ4YfaTEF/MUcac76LOwbglS999H6iNPiW9WeW5nMvjwswcdZYSgxwpzOGVy9fwwsVLOH7jFm4sLjMW6t6JBHx8flO3fHv070R8x5nB+oDEV/Up1btMMuuUS/lGE1NMey/LYpw3tRJ1lccU6z3HvKVl7sfn1fYG+7zoG/DxCTfBTlpK5VW8dSqPq7MtRO8bRjdlV+a1SRQvL6JJzOJLhBAYjDjyn3F+YCcSLj5xG6HMYxYkWAmi5KZYXunkWS9CwalZJ5G+qXO5/s5VWuZEQu5fNZsTYEL7Ix70hJxOYunTS23S6BDlpnnjS1IZrdRaiEc6bGd7WdYoGTIP0XSmBLbr9tsiscbMk80Rvk/aaNaKSg0bqBKIV6trmE+1kM5rHxZWFhvcxdkFnJmdx+1MDpV6Ewki1mcODuPxvQMYigcInASevGQO7MxMpxvvHaRLv0R6t+ivj9Q31ORVfVrzMTEQw3BvCLcXM8jVCbKpNMuDnbPIn+39Dg700ZN1hXdqW+102233ZFN4P93IkSF8mn1SMyyBcNjM2zSbI8cUMhOUW3CtAZKzCJk2au2Sy1Pcb76ncA9aj4Ynrmmdxc10aTZKM0TOqKVGw8in+G2ZLPaPTiDeP2RmljZCSWqLYzsX6bJ75c47Duk7AhxynhGKxJm3KMLxHtvoVnt3CZg565QcZe1tEfwy9E6J+mWonR8DUPLCpxmo1iqiPmcjXVlDpepdBioqa84aKANQBFje9oy9R/y5bTqh8qHeY4HROv2l3WnWy1Z/eKZnZWFwbbaBa9N187za513Fg4kGhT7MicQ8wZuZ8BFADRFAHfiQAZS1G/1n0IBgtW3CN9U24cuXq8jmM5hLLRM4LaNQLWH3QAC/eWwY/+ixEfzWQwM4MhZBIuR6VmWbohD5eHv+p41UOu+9hJwqpmrHV2SZt7M/iAfGozg0GsEEAWtE7t6lF7AtFctNLKVrmJwp4czlLF45vmKeECdvFdAT9WJgwO8wckW6KQnuqfOtzzupFMi/7OAo/w6plHiu/izGQH0MAqYqd61jz9dtVnApWcWtmTLOXS4RxDqzGrV6A8VqGeVayX7LzE4e6bQ+yPogSbNOmlkx3m3/7gS7OneDS87vzf/e6ZlfjjbivfM7v4g2nnbISlOMkXkuU9Eskb80yXvlzbZGQFUtFVElcKrX62beN1Ot4SSfe6Vcx5tUlJf4XoPvay3W4Ylx7B8Zoa7JMnMib5P7vfbX+Y5M0/KlMhbSGdt6o1ir2QxUmHJM94v8jmao6gZufTYRYPfaMW2cvJ10S9/RwJu86/7s7AVb7qKNdJXPD0IGmvlqgLI0y3K5Qr27i7I9wjbSQ/4aYmjwuRy/O93ZjTLz3t2xit3bA9g2SgClsnDQEGRgki+2cOJMHpPzTUTuo5zuC2K13oJH69T6wwhOJNDJ88yJ20i/cfMDrIFiYl1wbVluZ1zmOfOXz2CBAKrOCtVIjnYfDwlA2cNq5hKWjn13mQCoQgBVbbGpUIGRXbP2h5AnM8uTIm2TzjUDJY9n8zlnBqpcbSFCuO2McjqASYWpo7xsCExZuazH5KTzwyDFpFiVdQn2m3MtzCyx47MCFzNZ3FxOYSFbMIStGQi5J39gRwLb+uQlqJtl4kE40BakFuOd+d2iTyepLqXQyQWvvEyeupXCK5cWkCrI0xsFB5mblM5CsYRAPIHRPfcRQHWZdy2jj6MRMH3rbe7u77Vv2MEa+NuTtH5v4/A2MpZw103NsrjODeQMQgBCm87KHbk81cklt20ay0S9U7zvSne91GZL69cljMwTH4Gcay5nyZQ2xYd1XeuQ5DhDwNbZt0vkROBE50ZK0vubfrp0d9plyqe1ZTLZk2mfgJTWYLnmC2/L7d0RvF+6R5o+SJxvyxsvrAOoK2faa6BWEaFypI10vdRaswRQaYKKsgBUPwFUX5cNjGnk19z7NlZt8/Ec+0au1EC20KSwbpFvah+UVTPtJqa15Or7khWapVSz4Ou2BkoAqsF4+nyrONbXXAdQ2slfTiT8H4ETCXt10/vWx1c7kWZ+J3MduLDcwFKmgFw+j0qtjKFIJ371YB9+48EhfP1wPx7ZEcMYlXlZZbizTW/re1v0IZDUM2dkW94ee0NejMV92N7nx56BEO4bDuP+bRE8SFB1jGH/YAg9lMVS6q9OFXCN4fasPMLJY2YTA70a/PCY4u+S2ww2NYfPN7EgrCzYnq30peypgzDIxf40Aeq5c2m88uoSnn9lES++sYyX31rGq8eTeONUCifPp3HtVhaZbJmAoEY5WSUvqNrsk3Q5edITCDDlnkE8QbNHZrb3Nib12SPJB1lbabBFJocCLXJ3rqPtKUUgqXLJkxcvNJqYZphnKBKkyGW7PBA+sGMCh7ePU990LB02WM9d5cefuqL4opRXEwN9OLhtFI/v24P7GcdALGazwVMrKxZHXyTMa1EkIhF7z7GiIAkgbHykHa/zT7pOrlzGK5ev4rUr16gTJ7BjQFu8ON82ejfmaB9yTvVDp1ozGQ0GqWcVzPRQa7e0tmw7ZfsQg55J8vd1yv88BYlk1aF9IeycCPAO77bjkypQoDw6ebaASzcr1pY7mN4ubze8vUH4CKC81OE7iC0ayRJWqdN9KE4kRI1axQDU4rVLFHBEpwJEMuHTdLrpCs5zOkqANNgotKFuvrbK3x0UtN22WHSQDEvlZ8HecEgzUAJemXIThQqV0GrTZp60Ua7tA0WgpnckrHsizga7+s4G6fvrVfTLUbsSZd+vT1y8KcFeMfvQZC5vKF1CfyQexFP7h/Do3gHEgl5b5xQOaAMxD3wCT+3k3JHMLfrUkqpTDF4zq4uFBl66tIgfnJjC2VtJzCS14Z1G4RpYXFwxz2y7HniUyny3jSp9lsjtZW67ZlcgOYxbLsDlrU7OKjQ7ozVOdlfc690Y5wcg57tOOsTcxcDlxUgARuZ8SoutWdJsWLwHvUNy7tBvJn8iDew4QWa7mqWSANeR19qhs6OLR8YsJrfpupxY2LH9ntZiOU4i2sxjnfj7w832h0Iub1onXlB+NgMoCVPHiUQDgS6Co6Y2l5UTCY8DoBKyBtB7QF3giUBJDjsyBE6ZfANpBh3z5OkCURpU08LyGuWCrBS05lWmW6o7/ZYXvuszDbR4f8DfcmagWLZXc+5GujKh1ka6H74XPuP0ViisSx7KzQ4slDtwdrGBk1QSc8UyQgRv9w2F8GuHB/C/lxvyAwmM9TjrdpQXjXBaXf+Sadmidyb1cf1XMWtcis0DUeogWk6wl3VzhMDpYQLaJ/b04PGdMXN9Psh73QS3cga1lKrhzbNp2ydubCiIft7TBr4ambdI1QycD22RWwZWJvyhwqbSVWVfXlys4OzlDH7y0iL+7Eez+KPv3caf/9UsXnprBa+dSOL42RROX8wSPBWQzRM8ETTJQ542uG3KYyqj1SxTpL1WSSTe6XjaE1/lF926IKlqPkvkaJYO7xNQtLVblJuum3YdoyyboAbmvF5zWiadUlXQaLVMBy3VnM2C942OYO/okIEtZ5sf9xsb5eeSBh80q7SN4Gn38KCFnYP95rZcA2ZJgpSZZBIxflfxCgD1EuQa8d3N8GwzWd1REFRYv4vZLE7cvGXrlvaPjmLX0KDxcclJe9b+vncSgNIAbCZfwNW5BWSYbzn12b/Wwji0aAJYojy+RFmfo6qlWej7D0awd6cAlEhpdkpD1g2zS3Wk0w2sZiqopys2frLGtCm0ak00izVre95I4INtpCtyTnXRTmwTyfnLZ7E0eRkNIkCta3LWQLW98LVJHc1QMC/Jq95KQZllpthJ5KZ0OOa159xq0JsyxtNRo5ACUVVW5EqpaYXk6VpDjCBK5nwtClmWJRL8rmzt1xGxkWLYSMeHQa5gPHmtiEu388gSQIkJqBXvG+3BFw+w4Y5E2fi8NmoSZAPuCRI8kRk7Ofpw07NFnwBik5NLXW2uK6ZRX+1ArtzAQqaMZL6KlUze9lwa3bMfux58jB1f7lWdTn53X/u0Bpd0aj/dEwZ1Sadb6k878Pr6Izr/kAL/WnD+OkQ1lvccICWX6nISIU94clGuGTIBHntHwIfP6VmTSrrOo34bkOJvF1w5RwYyH8esxHnXntOXdU+xiunZCdOho560I8906xMU3ka8+DYART4sALU91ES4e9XMsVN1DzIEUEN93VRMZRnAV/m6alpygDLMeLS+4eZds04CTgJY2WITKe35l65jOV1DkucFAqxqTQCqiVtzTaxR0RWAOtbnOJGQG/O5SpezBoogZuSjcGPerkN9T9YQyQr5/nwNb0yVcHWpbObnz+7vwX//1e34e48M87fMPx2FRIGlxzLgBStc6wBb9GGTw0pI+qsSd45WB9QVBKjU1nTUb81wqJ40G/W1A30Y6w2ArQsZ6hbLuTpmF0pWU0fv60G39vijfmE1p2rU8XNPTvkaWcfoMMccb5xK4t/+0Q38P/9/V/Cz15YJRgsoUwaKJ0qB10ByMKC9knw8ylOqBtnFd0XU4VjI4q9ejxb7a28lx4OeDUTJ1Jr3nN7o9CM3FZ+l4J5JrqjM5LBBa5i6qDuKhSiIn3Z75Kqd5RQJISL37gRTWsukQVmb0SOY8HR2s613oz/u7HslkOsQj/YZ54siAQMBHclobaL7k9Pn8MOT5/CXJ87gp2cv4ML0rA00HNk+ga8cPojR3h54NbPFdy1WN3F3BZObjLdAnDCbTuPC1Czm0xkcHB8zkKa1V6pbI73jHt8huP+cx5z4c6WS7S2Z4jdK5TL2E4hvU3viv2WW1SUGAShZux07Esa+XbIyceKwomATlHftnRNBHNoXZTvtRpnyJ3Uzg8yVZRSvLCJ/fg75c7MoXF1EcXIZHb93g5Lpg5BTWuvfr+QyOPndP8C5H/8ZyqUyEhEvjk1EMRTz2HS68m2J5FEjcVVW8FSqhvNzJRvN64/68fXDCTy6I2pROnXsJs1RNFhv5oFPu5M/fzVrnu4G42t4YJ8HB3d6jTnK29OebUEkoh4brdD31BjWY3JP3g+1027Ec/0UyZ5/PlnH//T7U/iz55dRkb0oK2c0EcJDOxM4tqsPAYImzTxIoZZ3Nm0Ep7woTSId3Pg+SNK26JNFqktrczxqgGCOwOnNq0s4OZnE5GLOFn0KeB/90q/iyb/zj7Dz/kcQH+hDs66pelnrKgLn8Gmn9Xa9uZHfRW5/dPXcD0yMx3iMTt2OtJ4ABt40QCQBbKOYvNaW2Zr8ataaKGUzKGTSKOUzqOSztut7tZi3faRqDPVKBfVa1dZ72gbBZNDmIbCdQVMETBnotvVU8mIogCxzQHn6czwcRhGMRBGSq3iCNoUAf3vIG5zEOMlVmtxNH5Uh+4bzGSP9dPKrP7rxEZEbtcqPvEsOOM589z/i7Pf+wLw0DYc78cX+EkYCDePjpzIBnMyGEAp1oyek8ua7zIyzzk/gdZWCkryTQQPLcnMuc2utlaIeAO3tJ699jue+DkSCjoWB8vv6xTpeP1dFV2sN9yda+Gf7K4ynA9+bDuDNpAdTxS70+tZsZurvTJRxX6yBSqttyr25LXwAUlkrqB5YEnhhqoH/+fUSbudBxduPbx0dxK8d6sNEXwAR1qUG86S4O59zP/pLJmKLfiGxxbXPXNpc9laB7Z9SxlmTcmeuwOeaBPDn5or4//58Bs9dThqo/9bXxvA//l/uR99IEGtVZ53zehyfa1JB6MCy8Hehnq/jzKUsnn91CT98YR7OzJIzA+LujSRFXw4cDAiQCZgu1B5NUZFqIFH8zsxcyfukFAs8afBZ/U7PS9HWdYv4M06bc2ilbfkm2Y1Nd3ndLRGVW6VaQ67A8i8UeV6n3unD0Z3b8T/85q/jK/cf5oNOPKvrwtc5OCTzVwcQyczu+ydO4fLsPFIEJuov4/19eGTPbjy8eycOT4xR33UmPEQWTTuJd5PqrJvCQDNYlwnMvvfmSZy6OYV/8PQT+PWHHjCwos2CZd4XCwbNXFDcU1tl3JPsY07CBcxk0nljYQkvXLiEl65NYml2Fr/TqOIrbFOCSSeYpz/o9uLWGmVErxf/4u8P4Rtf7uUdJthkE4OlnX9YPvIQmco2kc42kM3WsbjcxOxiE0srFSTTNWSKawSofPrDA1BpAqg/NABVIoDqbwOowTaQaesq1gbUWcyWkgk5I/OH6qrN0nz1YAKP7YjBT1StfuUoJvrUBhBS57rOTPz4Qhpz2QqF1SoePejBg/u9FNISwl0YH/CjL64N1IRqnfecePj99vl7pnb+jCwC8lsyXP27vVDG6+ez+IO/nMdrPGpEa9dgBI/t7cfeYea9J0AB32WOIuJhLxXnrnXwr2g3J+Xu31v0aac1p75Z4VMrRVyazeL0rRSuzWVsNiqYGMaOQ/fj0FNfxp6HvoDe4W22TqZJJmLa8+Z29yklNwvW/9o/1q+1j9YfefGXavvrkbkH/iMDMTO6dtzaQ0rAp1LIo5zPGTiqEBzptx15TdctFJ17tVKxDZzKaBA8yYNfXeCpWWdoYk0ASgDHOrUDMOSm3rxCMcghhtZbmQdAgiiZLsojodzEC0RpBixIQRGQkwn+9gcj8IedfcKcvbhi7fVhzhoANx8b37TPktwC+AjIjZrfvwNA/TkBVL2JoXAHniKAGg82LCnzNR9ulgNI17pRbMjjqrN2VeYf8r5KndQsCfSweDOjJN/UYJQDqAIEUgoy/ZPr76Cfvxn0nEz4JmcaiHWu4Vj/Kn53f8Nmg/5y9uMBUMK42eoaXp9t4sc3G/jRrSZ2Dkbx9x4awJf29mD7QMjqResc9Z2NT33Aj27R+yb1fYfuLnNHZuu6gWDyh2KtiflcDSsFKkTlhs1MabP+vzy3grdu5aiANvAbv7YN/8v//UEMbQtrcau9v0UidWAG8qICy+zMpQz+5PvTtsbpymSe/aUTsaif/VhLFzwGohzw5JiRCTjpqLUqHTKDZlRWO6wb2wNtVV5Y2wNH+pr4D4MU5XYt2vXPA7k5Vb6toNaz/vYykMyTbq0NdjO5PFKZHJX9kgGSf/71r+BbX3gY+8dGbWavQfmlKJzy3CADtbwwubhoa4oWMllbV2SmfYmEzRoNxSm7fM6m7yaPRJbAe5MDoDqQJTaYXFyyjXpfJkD74oH9OLp9wvwH5ChnS0Qlciqxb0TWW4PUoWPWDjQYdQfZT+eaZsy0n+ytpRW8fOkqXrhyDfPT0/i7BFBfpi4V4XMnOrrxBx4/5qmTDQ/68Lu/NYivfLHHiYLxOyftDKiMNcuhMU1d4v1yXh4jm0gJPJFnZAss4zpvv18AdWc+yJL0AV4sC0B9TwDqOzYDtRlAaf2SjRqsp9FJ8AwTc5oAKl1uIeTrNrvkh7fH7N2Ap9MagvO0vWSkuG6nqvjxxQxuLJd5s4HHDnkYvARpcsPYhX6Cp/4eLxJxrwlYVcA6va/cktqfdjusmLAAlBDqd55fxB/9aAEXbxVRrqyykfrxwM4Enjk4ZF72xJCjAY+5aJerciH4dlPbos8Bqemo2XvZaSv1lgGp0zeT7OSLuLWQNnm87b7DuO8LT+Pol7+J4T0HqHQ7pn8GotxItuhttJkPOeXMvyo2nmu2Y63ZIhitm7e9WrVMEFSyGabk7G2szEwhNTeNzMIMckvzyKdWCJoo9BmpGLFrjmezVYxXQRVpa5101H072uedj+rAo53aiTgG/+lIPuaYEbFONcpq5xu/zSshgVU0MYh4/zB6hkcwsG07BiZ2GrCOJPrhJfjS2q1uCgEBM0un2zja3/pI2ko7b8rsZgB1xgBUgwCqE0/1lTBBACVHW/K62k2FabnajWSty0xYZaIt64EywUyh2YkSgVWZQc5WZA7CrsFAgMvfAlsadNTRZdtBfyeioQ72IYITIrDtwRYe6m/imztWsUbl6yfzfhwngNKeTL1t73x/Z3vlQwNQbj1LllxNtfA/v1rC5WwnDoxG8c2jg/iNBwao2DGfykj7YauPLfqEkNNT7C//W5/k8epSCd89vYTjt/O2X5Q23S0QVJnzAu1N2ePDt746iv/+n+5H70BAjZSxrHeI9vFzTNTRirk6Xnx9GT94fh7f+6sZLK1UEYv4zTRPm95qjY7XIxM8yTMFdREHQNlAk3ipXVWJ3rvP2AB6+/wDdeDPETmTDQpryBfk3TBra4NkAqhZqF99+H78o688TRDRj5bcSJNU7nrPLVnjl/yltUUaENwofJ6o75BBy6X6++FxikJ1Xa3XzXTvz948bmaBmm2KBoLIl8soU1avsp1os96xRC9+54uP49kjB6zKtcHvHdT+tMVLuSx5eH1+ES+cv4SXr91Acm4ef48A6pm1FuSW7g0CqP/kCaAS82L/Dj9+69cH8OjDUQNHa5Q7G+1L5P7alD9iynYmnGM7dPxvkx9wBspIFaWjAJRrwvdOAMpe4KPOuUDuXEYzUAWsFJlJVfC2KO7nO3v6/YgFuomQFbNTtUok3zQgssBO+/JkHpfmS8iUarh/TyceOeBB2PYZ6bT9RoZ6vRgfpMJBsCNhrHed7zuH90zrCdeUstLdad6jrk+V8Ic/nMe3f7ZE1NzEWF8QXzo0jPtG40iQgWgWTQ2wJyQ3j+2F8u2wRZ9dWm/m7eOdv6kEUkAv5yp49eoSXiSQWkgV4InEse/hJ3D4i7+CI0//KhXmXjQ0vEHaai93ktsdHSbvlK8DdtTDO7HaoNJcKhhAmrl0FnPXL2Fp6gYySwsGoBoNuS9vGqhRJG79SOhohNRGS8mLHJtsZ2RLAMoFVQaoxLDtmn2d/8mfBIwYpZltKYgxu+cMMkXQ4uhGg0Hgjky70XZLaxyO0bibBZuNP78lD35ythHu7UNidByjew9g59GHMTixG2GCKnkOZNQM2mjY8Tb0YZFlTeRGqny/A4B6kgBKM1Bku9gW67TgJ89XGTH3BoScklZZANXVTjP3UygqEEzJBXmWTV5HOYPIC2TxXpWhQRCm3CmGHgKkxwdqeKivjh2RNSxUuvGjOT/eXPHahrY9PgGougGoAx8SgLItNFi3N9JNvD7Xwp9cbmCgN4b/29e3m9MIRa3yUt27ckb53qJPCm1UvtaHSB+oELi/cC2D//FHt3Bxjgom+3SNAClIWX34QBxPPNSHr32R8nxPDL1xr609caZOP+/EMpASybZeKbdw/moO/69/exV/9dKCzbzKVK83HrGjs++QS+Kb5KEsf3cGyiW3dnRPJSx++V5I/EX0ttmJzyG5fMf+8o/tqUVZUyrLXXwa1UoVA/E4fuXYUfxff+tbGB/fpo24+LCVOP8776+bUbaL1I3PeY4nLOsPWtpWv3y/UK7i26+/hW+/9qbt3zTel8AXD+5HTzhEcCVLnduYTqbw9596HL/x2EMI+Xwmi++sZye9kr2OnO7CxdvT+Ivjp3GCxxrf/6eNCp6ibMxQL/g5uvGnBGaJXWE881AMz34hht27A06fdjNr5MbLsP49tVWdt39bu3Oee99OJNzgkJQI50zmLQtX2k4kqMTIicSGF772c5u+r8avjXSzWiDMo2Zr5PpcMzYDBF9hKjPK20bDaB95MJe4ZIBaYyKvfD6fPIc45h4y/dB9OZHQfg7yrqNyaH+6Hcv7oPYLEo3q+Nqo98JkAf/xhwt45WzWwFRv2Gcme8d2JjDaI4HqeBXULJQcCmjmyZQku7NFn21yFD0nOALBvaa1gFr/FAl4Mcx2smMwYub3hUIJC7OzWFmYs5kSeYeLDwyZAi1TBrX5z3twyX63wYUW0GrhqczuFm9ew6XXnsfJH30XJ//qz3Hm+R/hyluvYPrKOaRmp1BMr6BZKZONrtrgRjjoQzQcRIxMuyemEEGsvedIKOinAuA3m315OPKxPmwDRn5TnqEcG35nPaNrhiLTEilZrp2+7Pb1rHZyd4GZn4JArmdDgYB5l5KL3miE342F7befz6uNCEjJ3LBaLqNUyKOQSSG3tIjl2zcxdfEMbpx9C9MXTiOXXGLLWrPNgLXGSuuvVDZieHeX3/sNbyNeVNyOEwlnI11ZCITJbzX7FPes2rqmuB9IEEnZule+Jr1TM1PBbiDkIZ/2riHKkCAQ6ifYGfCv2sa328ItAqJV7IlpD6cWjvY0CYSaeLiPob+BR/qbeGygiUcZDvS0MBRgXOw8mXoXrhe6MSsvfARdwXU35u19oAi+nPQzuELgfZJPFgfNNfzpxSqen17Fw3sG8DfuH8TRbWEEmDnXhOVexbZFnxySubBxYrZlmdVLmdNIerm+iul0lfrkqpldayF5X68XB3fHsG1YWy54nIas9vO5rOTN2hODOjov/ezVJfzhd27jtRPLyGSbiEeD5qQgpE1vWY5SmN1g/NEN5A2MYVNROvFuaEju381h87+Nay5tXPt8BpGOaypv+6EBLGfQr1atm0OJWtNxDR+n3Ls1O4/vv3ECz508ixfPXcSJqzdwa3HZBvUkqyLBoFk62NrVNpBwW8H6V/mN9xVIktcKU8kkbq+sEOQ1zEzv1x99BPvGRlEk0NO9uXQG+0dHsG9k2GSwZKx9fz0+nTMQ+OmeZspuLCziZ+cvIcl3+1otPLHaRD/fOkFZLRO+uc5uHDoYwa891YNtIz7K5Xaf3pwft2HqyLKyfq/2rme1h6HOdY3/ZcL6gTfSdYiVpY8xEfLCtyAvfDfeBUAZOcokLxF9rqFUb5GBOZvqytRJAEob8EYDBFAmlzaqzYgR6bLiy1dbWMzLdnmVDQPojVI5DWpnYgo9Aqh4hMoOM2mv2d+N43um9gsqSwGzHAHTz09l8Mc/WcCthYq5Tz843oOjE722z1PQ123gUK7KI9QaNAulPDi52Nzlt+izTKpnp6WLnKMzO8G2z8bfE/ZiLBFCIhog2PdgJZnB4sIS0guz9kzv4IitidIGsG5sn1ti9m2jWzJCBTlwyCeXsXjjGm6eOYFrBEqXX38RF1/+Ka688RKmCTKSMzdQL2bQudpAQAKBACUWjSIuoMRjNCLQ4oAl7XavEVOBHe2b4QIjmwVi2JhxcmuSdEd1bIzK6b4FPqz37d12PIpXO8MLiKnOJRj03QCBWsDvtWsCWNr3JEAlJMD612/xEO02XySQWp69RbA4iaVb15FenEVueQGZxTlzfqFZKAk922eKR1fwfSik/DMdrhe+JQIoucs1ABVyAJTKJ9fsxo2SB5eyHlzOenEt78FkntcYbhHoTBe7sVDqxnLV2fi23JKXNEcmhZjkuIGqFkZCqxgJr2Is0sR4pIUJgqtxgix52AvzOc0kiCenGMdkweO4MX8nL3xupbnHdyClX3LJPVIcWbq03cbt3Cp+eKOJhZoPv/PYqHnck03/vUbLP8RS36IPkVT9zkC7AFSH6SjbevyIU07Lm64GZQvUKcq1Jopyt5+tI0v9opMKh/QIgSub9VCQXqHGoaOCxLwd22FzY7Kg75J0dM8/FbSpNbfz1CLQnF0o49s/nMaf/XjWyigU9KE3HjPwJN6pR/Wq8T4XOBlPFR/dKACnOJzf7lX9dq5vDm+/5tC9nv18BiOWrXtu5cw6kFMJ7a+lGUI5/lnJ5vDWtUm8cOYC3rw6iTOTt3Dh9jSuzc1jeiWF+VQG6ULRmnSU9SnQ5bSCO750x6nIuevIStW75JaBm3Z9awDDrCv4u0R5Vq7XkSmV2e+aBFFx5Hh+cXoGt5aWUWU6H9m9C0e3j1NekuG349hMuqK4NH5VrzdwZmoGP79wGZ5iEffx5v2rLQOUz3V6cZky1xftxmMPxvDMo2ynETJ3A4dOXIqsSQxSKLZwZbKM0xeKuH27hunpKmamKpidIb6ZrWF5sY5Uso58tol8rvUhASgGmXYsXDmHpUntA9W8J4BSWtuPW8Y1la6FxUV2yGKNiWEniwa82JEQU9NiuLdPF+pd/VWlZsotzGTkqrHFyl7FcKIbvQRNek+encIEYXpOIx7Oi+4Ix/ug9uPyFqXZpjfO5/HiiTROX81DXnr6mMcv7B3AEQIoH1GcGo7f223ASr759f6GIr1Fn31SXbthM21cU5u2hbJUvkZ6Qga8mx0e5EtVzE1PoUQGII9uwbDcbGuTubaidu/O8NkhN39uvkz5bZcZlXUN0pRzWSxP38S1N1/CyZ98D6/+1z/E2ed/aDMy+ZUFMumWAZCeeBx9iR7098aRoGCPRSOIRII2s6QRNnkaUrm6/MCKV9+/h0L8Xkix3B3uSe1vqD6dsGpB1yRslLZAe/1AJBw0kBdkfrw+zbhpJkzmDOSNFD4C2wKLVwkgZ66cR6NSZuTkje1nLHcqP2s/9nXyyXaenf8W3hOprJi+zQCqSYVTAGo7AVSMAKrB+jqT8eL7swG8nvThdNrH3x6cSntxIuXF8STDiteeEcCaLHRhqtRF8ENAVelCqqZ9pMjXCYqKBEMVmfARYNWanXaUKZ9mlCT3RGTtSPPZGwRm87YPFAFU1xqGA20AFVi7E0BZptu/3dNNQaS4ZUhJzAS5Za+tdeL8cgsvzzSQWw1g93AcX9rbiwHyfWeRu/PeFn0KqF3HIs08aSP7gagX23sD2DPgbJy9VKjbeuaFlSpOnE/j0vU8VtI1NOryAteNSmUN5dIq6gRajRrbF4PW5cmLarOxilUFKqqr1GvIimwE33i3DQaTeOr2vztIv93wvslthB/o5XtQOz4drGO0g/QoqjTT00U8/9oSnntlCVduFKjveMlfndn7bs1akJ+J70if0wCgyk36nuV7Pa13ku5s0S9PThmLqHWq7ljcpUqFbbpm7bBUrePWwhKml5Io8LoAVdW83xEkJFM4ef0mQdV1nL1120zNBWw0wCezdgoAi1lfcL5iDWTT7/YgMdu8trioNxV3Y2OGng85z2mCQZMkAXNQMcn0XJudx4nrk7g6N2em4XJWIQcT902M2mCZ6w/BJa1XFmlQUkDs5tISTtyaMjfrO+o1fIForYfPzLLBPt/RjULci4N7Anj4SBh7d4WcwQ72USPLQAfy1O+v3Czjuz9O4U/+Mok3zxbw1rkC3jidw5tnCjhxroSzl4vkCWXcmKpi8nb1lwRQ6hTtkpOL340ZqHsAKOcxpxDthzNhq1kmuSbPVJqWHz2/ZzCIRNhjTO5eRDlugCZVauBWsmK72UvZGh/sQiImAUvm2C1zvi7IZEpB3/wA8MlpIvyebKOnFqr4/e/P4uenM7ajfiLqx57hGA6MxTEcC9iz+lbcTPccBW2LtujdiOyGynwHQVQQIb8HN1dKmF9YRnLmJsI9fRjasdvM1cw0S7S5TX3mmpcyxKD/zKfsmm2jXfIIma9dePk5/Py//B5e/M//DpdeewHzk1dQLeTNXEQzSgJMA/0JJHoIPCMhM5mTAFfZWVG12YkOKvdPIlna+MdlfeKd2gZBs2Rm8hcNU1EJwse8qXzEI1cp6MrZDGauXsTkqTdsVk4DWrH+QXOd7qEAdAC4m+eNcn7PxPrYAFAy4TuHequ5DqDC3VQsCXJu5rpwg8HD33HKqXCwC/6AFKlOAz/FegfSVEIXifVmip2YzHXiYqYbp1MeW8f0+rIXryz58Py8Fy/xeDzpt32elioOgPIRILlWFJKBLoByNtJ1ZqDcjXT73BkoZltZVQ+SDihlTuBL73d3OvGJaky/wNs8Ad1k0UMA6MULC1788cU6nrtZNRPt33xoyPYL0gyGqxhs0aeVNLBAPYENYIhA6sHxGI5tj5l3vsV8zQZ489Qxbs4UCaZy+PnrGbz0VgE/f7OIH7+UwU9f4e83c3jjTB5nLhVx+XqFSlUN0wsNLCYb5gJZFiuazarUVm0zaPVDtb1ONWAzC2Iy3MbsNE4DKc65kqgjT3hY76/ucZ0233R4iMi5svme7lik9usX3dPGodLSnJ+8rjSRXnlzBf/uj2/gwtUseXMHeuNRxCIRm2HS2hvxbgEpj3iv3jNy4rnz1xZ9WORotqqtjZJV2eu3XJlXa3UDNXrK7/UhFAqYzOxh3fXGoiZbZLIuGSFQlc4XcXVmHudv3qZOHcaesSHjm07EfMxONZvkmGvLfFx6t9Y3LefymFpJ4viNmzjF96sERDJ7F9AW4Fldk9M4Aqhg0ICZZNxyLotUoQgP7x/btRPfeuwhHNw2hhDTaqDMPryJmBZzRkLdKJ0v4Pnzl3CcAEozZ18gcNPap8nOLrxM8HSt1YnR7UF86ysJHLlPQL+dD5OHPLe+B9wmKHr1eA6XbxJTkAfE+jsQ6+tEMNwJr7bS4NOl0hqWV1q4NV3FtRvl9+9EYr0/GCkTSgeRbYbo9bt/iPM/+Q7KRLPv6ESiXRTKvEziStWWbUSo0FjtxPb+IH7z2CD2D4VsylF0dwLVj1VpF+dLeOFa1vaT6uxcxaP3dWH/hGZ/OhELdaE32o3BXq8tAtX3Je80jfh+SOBJ72nG4NWzGfw/fu8GTlzO2QzX0e0JPL5vADv6I+amXCTTPa2JsmlPq6At2qJ3JmN8/C8TkVsrRfzV+UW8eWXePPbtfOAxPPSVb+DQ01/D4PbtaNTbzg/0AnvFZ611ieGLL3h8BAaNNWQX5zAnUHD6TSzcvI7U/AyS81Oo5DMmBOThKdQGE9pHwtYokSEbr2Gw7sdwZzl9ikpN5aGDna6rMiYIZateJ3CSDbmEo3hugcJDI3VaE5UY3YaxPQew4+hD2H74QYzuPYhgJIB6rWUj5FY4iph0rxKxMhS5N3lhw4nE7+PM9/7ARjOHwx14ZrCKIX8LWYKj48vdOJ/z4sheH47u0kaYMp90gnIjRbJMkVOsrKJQWkWuTCW13OJvArAqmBe5h12l0NUoJpVNptNP0BT1rGIouIY98Ra+NFTDgTiFMnnztXw3fjLnx1srG27MH+pr4Ld3lLCbIEoKnkvyeimnFdpw15xW1Ajm6l1I1/i70WHeAZ1ZL6Dc1DMEaOVVTC1nsdao4F9/dTv+4WMjxttVMOLvn6LWtEX3ILVJ6RMK+lVgI5F3vjduZvGDcys4N1swN+cafI0E/I6yGQmRR8m6RbMsjrWLBmu93g4795F/eW3wVoMf8gxMJZNHPa+BfA3uao2k9j7z++SmXwMkVNQCTtBvOcLSPR8VNy1HcPZJ0znTK+DF43onVV9WQ9wcjHSdz9g1nbd/2631hzaR7tnDzrkKRes+mF6hvlV2iKuTefznP5/C7/3JTeTyTSrefiR64mYKrd4gZVgzT7b+RvxLUSrG9vcMUPH8Xl/fol+GWK4q6831ar/FU2uoklfbLA7L30zJGWzNrlliiJ+tokl5IrBTKJaQzef5XgOxYAhfOXYY33zkGL509DAG+3rRrNctagGbfKViXvXk7nxqOcX+U6VcqJLH18jXq1bfu4YG8eDO7Xj64H70sf80KbNkqaXkpItFgqcc5jNZe8fT1Y3h3jgm+vsMZK2bD97VXp12pLbWifPTs/i3z72A69Mz6KVc/BuNKh5da+LbXT68SBBfZR4ffySGf/7bQ5gYbe9b1S4bozaAevX1HP70L1cwlSmj7m0iPER9PsZbbNOaVVulONEgCLOPGoGUtu38pQGUW2kCUKdcN+bvAUDpRZVJrbFqG+NeXCijTKVptCeAv/ngIA6OhG2kxsrprhQKCatP30pVcXwqT4ZXZcU1sGcUDF3YNtiNWIRMiIxmdMCHkX6fxWPtx2Ug75HE7CoU6Ddmy/jpWyn8b9+bxc3ZEnqYv2cPj1iQwwiZCWrWSbMIYQZzWX53wrdoi95GjpJMeWprAaczNbxwbhY/PjWN6moXxvcfwFd/91/hwJNfto4sZucIo8+OEDJBq1kiHsWccytLWJ66YV70bhA8TZ583Uz3NKrpC/hsfVAoEDRnDDJ3kzAwvqL/7T63+a/K+E5yr3/CSeXSPn0b8YbuKruaCaoQRBWLMtWooMpQKZXIKLswuuc+7Lr/Eex7+CmM7T+EnpFReP0BMzGS0HwnECB+abRehG8HUGUK5aFQJ54dqiDha2G50omTK924WfHiK48E8PT9fkRD3ejv8dnefFqcr7UmdfL5EgFUrkiQXGwRRBFMMRQJpspVASwCKIqlGp/T84UKBW1+DelcE8HVBv7x7hK+OlrT/p24TgD1400AqocA6nBPA18fq2J7qElQp3VWCkDBvP05Hv8EmlLVTqwwzcs85nldZoIqUMkrX6DbRm4z6QL8a1Xs7evEv3x6G752eMCEqQb/VDj3Krst+vTQeg9jvYv/iMd2EgDlCBZ+fDGJn15O4eXJLOazFatzrVVMxGIYHRxEmDxIZpxacy1z1haVNqqhlPtyitUyhVXB6Wt39WTycYEr7XEWClBvCDohHOzksduuGYgyIEVQxaCjQJQBK14XWDMwtg7MHKDmADQnSMG0++wrOsrdfgevm9Ko1msNeKMMNtMq9R65JV9Yqdg6pxnqaJeuZvHmmRROXsjyLfa3mNaWhplWR8eSGbIAlP2wMlVM4lNO3I7iu9VvPnRql/PddSgy+eret7/OUZXv1otDeq7DZEg6m0MmVzRAFaG8fXT/bvzr3/wWnjiwj/1APgfEy5u4Or+IEzdu4eWLV3B7ecWAkZawyOxPez5Vqg1zWqGNd3/32S9SNx9Ei0DJ8Rmrdkm5TzllCVSydFlm7fxGy8zb791SBPxkYpgiAHvj+g38+xdfwdrSEr5IHfwgkY6fz/xphwfnwz7sHvLhy4/F8Jvf6Ecozo5C+bJO7O/WF/j/x3+Vwr/7LwvId9TgS7DtetfgiQCBAeY3yHTwGYEoiiCnPKWPfdCNdJ18ORWj7lDOpnHKdWP+DgDK3tGH7cAEEswQPxFAlXBhroRifQ0DUT++crAPh0bDiJOJyE75blM+J88dZq98heDrLAHNXLaK/tgado124tBOD+IEUPrmxFAAE8N+Y4xidu8XQIlxpfNNfP+VZfzo1SReO5uhkF+zTROfOjCER/cMWIWr4cVDPnMiYY2C736ggt2izylRHKlDsuG8dm0F33lzGpdvzaPDH8WTv/WP8eBXvonhXXtto1U5UXD70WeFNLMmT57puVmc+Ml3cfGVn2Lx9qRtZqsZJq1dko29bO0186T+7Lzo9LLNLMIZUSPZxc29cHOhfZJ7ZztPTK/+OdROr5ttndglnfFEDQedBqS0A71GESvkw9oHq9vjs7V0+x77Ip78zX+AoZ174fEFCYg0uvcLysG9zfg3ANR/dABUxZmBenaojJh3FdOlLpxPeTBf9+BLDwXw+CGfjcz3xb3YMeQnL+0C9cx2dIqYaWey1/NoB113roinShdbTDVxdrKBn50s48bNEn5nooKvj9cR4TdvFhw35scJoLQPVLh7FdtCLeyNteDpXGOatD7KAUlyib4q/q//DLYuw47tdPCP2pWXyCwU91F5zOHqpVnsT3jxjUP9+PphyqWxCOWIFGOVHF8y+gVluEWfeNroZyKZ2bEtEHWcmy7hD99aws+vJHFlIY9Ko44+Aqhjew9jYnAcIW/MZkrLtQpaqFporlZRb1XZ3mqmgNYJRJzBVLedbG4vUmL5V8H+bbpms6ftm+tNrX3CNutnf4qE2OYVwp2Ihp3f0XC3c60NykIEZWHqUkEDZ861IH8bmGrHZaZ3jFv9QH8q1RbmqFtpf6ef/HzB3JUn0zUDZ3pG72q9pnixAJTWacppgBRo9SMjy7NL7WvtHG7Rx0Us9/XqcMveueD8dduc84vVZ/ytXm8hmcliJZ1FnrJkYngQ//pvfxNff/hBDPf2ws/61prk4zdum5neYi5ngwYJyuixvoTNNL1+9Tpev3Ld1kHdv30c/903voodo6NoVjWjq6+Kg+q7Ck4qHJ6qv3rCSZN72EyyNJHHvjeuTuLly9fwyvVJ7Mll8fc6Wiiw/Z3t7MabTYK8fj++9kQcTz4UxdEDYXjYB0CcsU7ttqr1i//1h0n8r/95AY1AE5Fe9oHFTnQHgJ4HmvD1roHZQy3dgWYJ8A+24CXe+MAAyiF+3PLrACiZ8J378Z/9ghmoDXJtKq8slHGeIEhe9eIhDx7d3YvDFFTjPVScPLKdvzOJek3v5ipNTLNTayO8q8slBIgYdw534dGDXgptAS/YyOfEcMA6vupoPRkmwPWbVxiXJUWnPEg301HPazp+dqmC/+k/3sJ3X1xGrtDAcA8R9Z5+HBzrwbZEmM9qQWqHeVTTbJS9uP53iz5p1G52bLbtk09ETVFgM2FsRmZ/f2E2hx+fuIkzU1nEh0Zx5Kkv46u/+99hcMc2VMvOHlEfJrm8dXPZuKXj9pX1ZzbukO4sO/1y49CTzl9T8dfJuUrmQ+24m/27kM5g9uoFXPj5c7j02ovILy+gbg4RVk0w95AZB/0+yC34ulcfRXLnp7eI5SIhKeW+Vq+jVK4im8vzWLG68wZD6BkYxqEv/gqO/eq3MLh9DwKRsO1Ftaph9M3k1qFbxoz7bQCqbcL3ZQKoUHcLN4oeXMl4kGp58fSxAB49IDfwHeiPebBD7qAFoGw03qGNduLQ3b+tPwhAZVoEUDUDUDdvlPH3djgASmZ9LoA6kfTgVqHL2q1M/jwMIg3Qae2UPmttmu3HwzYXCHVTSHotRHt9PPoZfIj3B0yBmL+dxfFXpvDaX13HN/f14P/0qzuwMxG0tb0aPXX6wkZetuizRWqLXR3OMoMVyvw/Pr6E//jGPPWNIttSB2LBCI6O34+vHPk6ekK9BEtVvmWNTK3D+cdzdzaquVpDc62G1Y6KnddbNWcBf7Vp7qUbvNYC761VeU4A1qyzD/Oe7RvHRqwG1+4fTtxaz+IAfukrUnwFXvRb4E8AR8HuMWifPBsw4HO6L50s4M58BRxgJdClGbHOjiYBUxqvnljGUrJM/tFkOluWBMWpo9Igr6HybtrbEzNrAH3H0qfv2MlW//g0kuSr2q5moJIEUOlCAVHK4S8eOoBvPHoMf+vJRxHviROINNhO1UYb7CdqH5TpfDfg9bLdA3/yyuv49mtv2NqmIwRQ/+Y3fh27to2hSeBjLUONxG0j6nDvgzz8Rjqbx++/8DJevHgZxXIZz9Yq+CfsV8e7PPiv3T5MNYDh8QD+0W8M4tGjYfTGu9Epk1SJOjbWFoVDKlMnUKxhMVnDy68X8PwbeXhHW+jZQe2DSeskpvD2rqKR7UTxZhfKSywbvh/b10JgeBVdf+NfvX8nEut5dTsKSYLV8cJ3txMJLRJz3tlAwA45Ha4DBTIRgSG5ERUD0P5J8ZAX/eFu+Lo7LSMiR9/VD+e7qizFq4115xl0JxrqxMSQ3JnrXoetg+qLy2WwprKlfNnr9kcIV7ypQgyZKxJxZ1uYT7UwtdjA5FwDV6cbOH+zhtcvFPH88RRuzop5rmHHYBiP7x3EYEwuO1mZjFcjre7s0xZ9ssit8k1V7zSjTyApWQG2JTkiSRbrmEtXkF1ZQYsMamBiBxXeXvOyJnfetkfDR0FWUOpj7fjbncbpbw6AMZM7CWx2AHMv3i2baidoSl5ux53n+S6jcWJYA9+yc71XTCdx7a3XcOanf2l7N1158yUkp26gY7WJcNBvnvPiBE8S0j6fsxcEI1SKjD6hVfixk0pEZaGg8tZIsEbo5P7V9rLyaaU6UCUozSaXzO15am4KdQKrLgqaQDhCcOW3HdnbsTiRbqZ2nW/eB0omFBEKpJ2RBjRstFSRaRxBFut++7AHo/2yIND+fN22J5/O363JSjzcEXhNCl+uRECTbOL2QhOFXANHexq2XxS7iTmRmCSIWih3mQMIKbfi6aW63I9TLrWcVqzsyHOTmpCcjniZJi8VR49PZk9OkLmTZp/yuSrOvDmNW5eW0Flt4Eu7e/BrRwYQo8IpK4YNuruQtuizRGqD2rhfW6vEA93m7jxZbGA2XaXOUOEDVBa7A9R1wugLDyDgCbGN+6izBOFnCHSHEfSGEPSE7Zmwl7zMF2foZehDzNePnsAgekODfH8IA+ERhlEMhccxHNmOkdgOjEZ3YEzHnnGGUYz0jGAozmejg0gE2Sb9fYw3TpkRgc8TgKeTPXGtkzqYvK+tosi+ky+0kC82kSUQzLD/pLI18yy4zLCUrGJ+uYrZhSqm56q4fF0meos4fnYF129p8KVFvqtZrZBtkKs1YPIOqgEt2waCvFnme8b3ySMEnqzDbdGnl1SHCm3ShrzaskLe8WKs+6M7J8wK5tLUDKaWCLIJsgqULZplDRNohSMReAI+TM7O4eztaWQJbhKRMJ7Yv4+6eNR0GUdovf+GYvoESV55F7M5A0835+bRv7aKB1Zb5rr8ckc3Xuv2oMxnRwe9+NJjcewgkBLekPYh8K8BhUaN+v5SGVOzZdyeKePG7Sr7BLHL4Boiw/yGBuE8a+j2O6Z7xGZYa3YQhAH+gTV4YmsfDECJnHxYiowcAOVupHu3Fz73+TtJmVGBaEPdcqNle0JJ+Gnflp6QB9s0A0UpKZnljqBYIbS/LayisJivY5nMwcBXqAPDfXJdDrOpXxMzYaaTuVUsEhxJEM+tNDGz1GTlN3GLQnlyxgFLV27Xcfk2QdONOi7crOPsjRpOXCnj1JUibs8VUKs1bdp8z3AUD+3sR4SMVSNMmnWS8wh5y3Kth7bok0NqLgrOCBw7ENvTJ43Hu91D6ZLQlmcorQlUn0hnCrZgX0LKFwwiMTphntXeNmvwS5D6oRMcgGSmGAJH9puaqp5R6lh42ui1RUW6Wa+iUSmhWsihks2iREBUTC6juLKAwvI88ktzyC3OIL8ww+O0c1yYRnr2tq1xmjz9Fk786Ls4/9Jz5oa8WS4iSgEdY4jGIia0teZAiq3oA/Dbzx257Ug8UmsR/NpfSntJeViOFCq6kU8tY37yKnKsK830eeTaPRBqA3MPy5lM2I3IJbWNuwBUnTxbXvgEoLo65FmPIKZBfk1APTHShdE+B0BpPUc84vmFAOpuUh7ETwvk4wsrLePZZfL5+wmgHBO9DQAlN+Za76SXNFim0XVZD9hIPPu8K3idHsZ0ECzWqi2Lr5ipI09FMr1QxvztHK5QgXzzpVuop8p4aCKKZ/YncHg0bO3QBVB3F88WffaIrcZ4jhTD/qgH2/v8ZiUjEFWs1U1pzJXT5NdeDMaGIXfda3Bmi3S0f+xL+qXYqJUweNENP7o7AvB3hak7EFy1gVWUwCrmG0CPfwi9wWH0h0bRT0A1GFHg7wiBE0N/WPeG0ceQCA4RfBGARQaYxoSFRKSP7ycIzhh47A3rWi8S0R4eY+gJxxEL6ZtR+JgGT2cAjToIpPK4OZ3G5FSawKtOkOSlPhVAzLy1af88BvJkme0JQAWDfvIWP/tXW+nZ6hSfKZKJt3ienEnIUZFmmjQAKj3qPIHR82fP4/WLV/HWtes4c3MKV2bmML2ctPVT+XwBF2dmcWtF7tKrbHcRA1AD8Rh56AfXW/RtTcTINFab7b5x4xZSyRQmeO/gWgs7VldxiYD/VHc3WuT7YwRQMt8bGPKig11zvY0yDs2saruC+aUqFpbrWFhq2Jpcf18H/JEOlJcJsoqw9U+mN0os8vtdPgdAfSATPjGUDZJg4oEXy7kMTn5Pa6D+DOXSezXhc46pUhOzFGI3VyooVFfRF/Pj/vEovryvx4BUVXYYbdLnJcRcs746Ede5uRLOz5dQ1ohoGNgzokVma0jltTapm42g2xYny+Mfy51ImhXAOKmTEuxRmFqsd/Z/yxb/1cQoS2UsJbMUug0M9QRxbGcfnr5vyExSNCPVEyJQNMcRcuvovC96XwW7RR8hOZUiUwp3mtnA1L0a5cdMbgokrEVqcy6TSLODX57P4duvXsel2Ryi8R488o2/jV/9F/9nRBM9qKsBf1ikxtru3O5fzdDqmoDaarNB0FTDar1ujh4atQpqxTxKmSTK6RVUeJR3PF1raj1Ak8+R4a4q8F2BLsXT4Hm5XEUqTSZbKFJw123gw+eTm+4AtP+RZnHVl+Q0wrGptwS5yduidyC3LVkx3VVoAsYaSSyQN6vc8yUCXyqAoVgP9j/yJA499Ss4yCDX56ovq3p73163+O424StVa2bC9ytDFXgIoM5nPZgpe9DwePDkUR8e3CsTPmcN1PahgK0n3WzC94tIWdBCeA16nbpWw2vnKliYKeN3dpTxtbG6uTR3nUicWOnGrWI3uv3diPF7vcMBdMk8lHKlXiHgJ7+3hf46NtbYPnnO9qjisXWx/JjMUFIZLZ4uIFeq4pGJMP7F09vw+M44tvVSUdQzJnfcknbk0nvP0RZ9mmiDJ8vKpIO6xhquLZfxwpUM/sOrszg3m7VtSx7Y/hC+dOArGEmMIeSnAsIXxL+NgyoKNS+LiX9dVaZtFq1rG2f3os1XFaNDG1fXY+afu2Pg8+LfYDsH+fCatoohH+dRMwrqD3Uip8ZaAXOZGbxy8Q3MrMzZm/JoGg6GbBBLgEkztOLTm79w5y9+rf3TDpb/Lfo0k2SvnKAsLqeML8pLn9qT0Xr7dUi2JcZMeTZIkLRjeNDAdYttcqWQx77RYfybv/XrOLxjwnQAtZH1uERva7v3Jlc3Eii7MreAf//zV3Fj8gYe4OefpX7+BMOPOj34Y18Aeab/4P4Q/tU/HsG+/UFn7ZOwPg8VygRtMzBL3DB5u4SL18uYnKqZuXhk5xpC/R3IXnXWCMcfaJqMKM9Q/uXZ6ruB6N4m/IOr738fKOVzI6/6od8ULFSaZMK3PHnZFKfgphkoobd7lk/7mmSSBGu2rJEddXZnb4YwhaHA1SSB1bWlCi4tEijNlduAqUgGVrTf8saXlQlg27vTQmoNU0urmE+x8jP63cJypoFUrkWEuYocC69Ydbw8yd5doMfDP+YVh98NUdD3EQAOMRDHEkRVkStWbCRz50AUOwYiGOhxFD3lXeBJs1BuHjc1iy36ayRVh+pE9VapNfHSpUWcmUohEfYjFnTcWbar7K+RLJUUPmw1m9qPQoTtX56VbiSrFHBl80TnD0fRP74TvqD29/HbrIDDuN47GYDU7FK3B91UcDtAxsD+KwBUWJpD6vZ1LFw6g5lTr+L2my/i1hvP49abz2PqrZdw6y3+fvMFTB3/OWZOv8rnTmHl5mVkZ2/arFMpQzCVT6NazKFeJkBivKsEXnUyvFKhhOWVFJaWkygWCzYNL/e3cY1wxiLQXkeaNbGBCDMDdICuW0YbZ1vhXuHOVnBneelPJ5VAmfXJIUdAnvjI+yrlkrmHzy4toFWvwuP1ITYwzHbhac9wtmPQf9bL20z4vB3YFW6xntZsFqjQZHsiLxwf7MawZqDIUzdmoGSO/d7bqqpe9V8gT5dp9cxSC4VcE4fjDeyKybQI5k1PM1BzpU5kG53whTwYIvA5+vQIDj4+iO0HerHraAK77u9j0DGBvcf6Lezm+Q7eH5yIEBjVsbSYwdJKFrVKDQNM71N7emxLjYm+gAlt6b5KvUpE9P563WeR3JL4bNLdAEG6lzbejfi7MJetIUM9olJvUZ8oYDE/g2SZvLM2j4X8NFZK88iUl5GvZlGuF1BrVgla6mxnBDEMa7bLrtp4J4E5gT+Vvu5OrfHUoJEz878eNO7PfqBnbZ2TUmK/FeyURFXPjk6a9Zfcs/2Mjoy7Q4O8Png6gvB1hWzmy98dMG+Ti+kV3Fy8iVw5xz7LPMpkjzxZ5nnugJYBKPe7+oLzkU10NwfaCp/m4FCH8W0BaDmD0PYZmtX3asN3ghSBJK9P+zuxjfFpAS65I09m81hIZ5DK523maqyvF88cPoD+3h7KkLtnoPjmxgffldT21Mo0sysvf2emprCSSqOHbX2cPHoH9fUU2/sc+1C+1YFgzIMHDoYwnJC+x4+wDQtwaPYpl28QLzSxkqnj9qwGdVuorxIDjK4iOL4KbwIIDGmmadU87zWLHWhpaTa/4+9bNQ99v9xGukyQ03kZOYXvhglfw2ZnhtsASgqs0n03ue9KpgpApUsNWwslQS1bdgGdGWUuVcMMGdYczxdyNfO+J5O9lUITyWLTNuLVTJS84Ujm15vMaIsdnh/wsCD9smP2edAn4Rr1YVuPHzv6/NgzEMDeQSfs5vnugWD7GMC+wSC2J/yoN2oEXyUk8xVrJPtG4xjvD5mzC2tYbEwhn7NWSxV7JwvZovdCagZ3NI/1HyzNdiNps+x1ets7JLvGxuQyeLdTX53L4oWL8/g5AdSUORuRi/tuA76qQ7W/zeTG7QTBeefbCh8N3TtmAXr9y9dgrp2zZErNtS4yLD9C8QR6hsdMoMrl59ti2HRBcZhQJmAScNI+QJVcBtm52wRAZzF75g3MnXuL4TgWCYgWL5/B8vULSN66gvT0DWTnbzumeCuzKKzMoZhaJFBaRjmfQrUshbOAeq2MVqNuaWHnRSf7b5dM/1i29XoThWLZFn3mCkX2T/EHn20Kq838QsEAGbJjqqe609E5l6LgpH+rZ/1iUiltDpvJSo8XVa6a2dMIs44q43KhgEImjRxBVJN1GIjG4PUH4Q2ELB537zE9u9pyANSSTPjWAZQzorhY7UKxxTgJ0rSVxHDC2UBXa6DiYccSoW04wOicfnoH6eemoPuSG/nyKuaSztrUQr6JQ/EmdkVbtkXNuglfG0B5gx4khgPYeSSBAQIjOYsIx3yIxL0IyyQ8zPR1OpYF+WwFy4s5zE6lcfPGCubnMsgVqxiMePG3HxzEN4/0Y/9w2Abz5JjDISXu89wWlX/nqDP312eXnPp2apwyhW3B9Am2aa1B1YxUslAikMqjvlZGtVVke00jU0oRQCWRKq0gWVrGSnEBy8U56i0MxVks8XyJ50s6L8zatWU+kyotIVtJkudnUCTwqjRKqLVqaBDgt6jFaRZJJrZKj8PXBW6kYxF4kd/aNQNMjv7DE/fJduAzfE6gzdulxf5ruL4gC4eLWMwuUv1sIRoMIxIMIhgg2OrePJClqHjc3PxtJsIpI+dLG2GLPuVk7QfW5sWLi5ThamPaC8rZfDeISCiAcCBg7SVMOa6gbUVkYiePsDL9q1RrGIzF8NUHj6Cf7641qOO3P2Hktq33Qu1ntcZX8kf7T80SqDXZ3gfZLw6wfzTZJ3LsE/PCAoEuTIz40BPpZnvW4B71peaaueXP5OSopYVkuoHrtys2udKpbQP6CY7i1GGIubp8PHrYuhvEFDX2Hj8BVZy6WQ+v+35JAGUCUP8Z5ILYnEjcIIBi4W2egXJs0Nsv3UWOgiqdy/F2o5kkxct8IV1ZJRNq2foo7Qeirqq4BFaCni4bodfC3p5gN3oJaBIU0gMUfsMxL0Z6vBjj98coNCd6HcC0q98BSQJO+4aCBEkBngexsy9g9s0TBEzjvQRYcb+ZbCQY51K2hJuLeSznqjYbsHckhqE4Gwq/rel77aQshVzK+ma+skXvjVT3m4PTUMTwnXZhv+2//bK/zvnG781HPa9zjZiVak1MrRTw03Pz+OHpWdxaoqJPoC2zIjkqGekJ2t5dG8qR4nHPN+JXjM7x4ye5XfYTbIhuL+WQzhGAVIpIjI5j277DJtw0U3Bn+nRGpscycNZ8raFZq9kMU55KcoagaPHqecyefQu3NZt04mXMXzyJ5ckLBEyTVKRnUM4kUSsX0KwTvQkQ8R97MjzkGr4uLZIOsw9GEexyQqgrhlBnHGGGWFevHb3wkxewD+dzSOWyBE8lK13NOmnGKRqmcmrAyVlj5SBZ7cPDL+naprawRR8WOa2Z7Ir9QA4mKCUofOpyIb8wj0I2jXq1YjOc0d5+Pkehw3bEV1gdAutNA0+LV87YDJTWQO0KN9k61rBkAIr1RqVLAGpIAEoDTBRKcQow8U9VsXVpq1r90bFdv+5vIylt7McMciKhdavTSwTiFHyHeprYHaOQIxC6G0B5NNtFPj60I4Jg1Mt2v+qsW7KmtYYi+fil0ws4+/oMLp9ZwIWT8/w9j+RcDh4K4J19QTxzXwL/+LERPLIjZuX0fmbNPsvk8kHnbIM2n3/WSWMJslaRziBd5NJiGdlyE9rcmp0And1r7Dtsu74WqqsllFp5FOpZZKorBEeLSBbnCaLmCZoUBKRmsViYwUJh2gDVCoGVnkuVl6n/JJGtppCrpJGvkncTVOlYqGVRrOUIsPIoEWSV6yXqSARxAluNCmWcPPkJdDXQZJDp+upaO/Cfazqlvl3l82dun8CFmbMWjwZWeqJRm3nSjLUL0ESfp3reIodliidLh9CPBvVwtYuBvh6ECZ4kOyRDpJ9ona085sr5k2anpH+Z3kEZUSxXEddeUvv2YDQeM74ukG+03qjeX+vyeCi3GP9sMsU+U0aScinUbGIX23fI4u/ALXbIFTJwb1sGjQx50U35AAIoueRPZ2qWxpVUA5eul9mvqBtGqTMRMK1qeU+WulWVfcCzhlaFMjJNLaib4Cm6BqpA0PjwB3ci0T66Z00K4MW2Cd+dAErT0s5jbsd1yXlTwtxR8pYIoDIlRxmUQ4aIeb7pQl+oG30RzR55CW582EEBqVmjA8NBHNkWxrGJCB7eHsGD4xEcHQvj0EjI7u0fdGaUtpPZCUhp+l1gS6BOo0gG7PgtpUpJ0zirZK0Eru4ItN1YyuPGYg4r+apV/HCPwJNmLgSgPAj5PAakFNcGufncfG2L3gupxKxOpEyp87Io7bddd8v1TrJadF9sv6ep5FO3Uvijl2/ymEaxIkGyam1qvD+C8b6wASgpdQJQitvp0jpTRA65V0XuJ+6dio+ACJ40mKDd3gX8zk+lML+UQrWQxsiufdhx5Jg5Btjcr8yMQ+WmfzxqxqBWLCB1+xpuvf5TXP3ZX+DKc98z87vU1FVUcml7xorNvOkxuEcKzu5OL4KdIUQ6CIw6+9HTOYBE5yAGOkcx1LENo9iJsY7dGO/ajW2duzHasQNjXTvQiwE0y0Ayl8FUeoaCv8iypnCOR5HoiZHpam82p2yd1Gv2WLPI2qRPije5E2+4NaFntsL7D+tkFeyWpkNy/KC1HTLDkJMJbZCYTS5j4cY1ux+KxuGPROELhayNOe2pZeDJNeFzAZTiWtGGtI0utNhutg12YahXsBvmodS88Hn4vpisiA31jlUSSp413jYxPu1NowECdwZKAKpIAHXYAJSzz5M8790JoNjG+vwY3RVDlDxf65UVq+t6PLlYwk++fQEv//AaFqfzyKXKWGXfGon78diuHvzLL27DP3xsmPLC2dfGSeGd5fZ5JeOzdtwgh1d+vspHyplG5aUEaoZG66lnqYzJi3CI7Xzf0WFs39dn5+EoFcuQ9rHzGjiRBYAGLJxS479NPFCL6xutGsFQ0UCSZqI0IyVgtVCYwlzuNmZyNzCdmSRPvY5bqSu4mbyMm6nLuJ2+hrnsLSzKfJAgLV1eQkYzWdWsA7IYZ7UpcFWjvGuvSV1bRbFawuXZ85hJ3rI1gHI6E4+GqQRrdpq6GdNrVg7tNG6Fz0/YTLJc0D6MAk7CPmo77riUGrMGmYyf87pmh4K2yXQLVeICuToX0IqHQwQyfgzG4waAZELu8A6Fu7/47qSBNckkn6xq2D5vp1PQdh0CbpqJ2sZv32Y6bq11YnGlwfR34L49TH/EAVDLqSpS2br15aVkA2cul1Ck/PPFutAodKI634nyfBd1mE50h9YMPOWvdtmxVWf/DxBE+ZkOzUBJrr7vwEwo2A+SRqrXZ6AadQQpNB0A1QYq9oKj1LnBLvK/AJaEm81AlZvsyEAs6MF9I2E8MB7FI9ujuI+ASDNImkmSd76hmNdmnOReVB7/ZGYhcyyZdXTze/qmTT2zQLX4VwWlo4X2fQt6h0cpEtSlTcAX6i0yribmMlVcmS/gdrJMRlRHpd5EqlDDtfkcLk1nLd0jvQHmVeYpDiN0yDLrnG7RO5JKSHWlequx0ks1LV536sX9p26l56ze+JzajS0GF+jhubUhPqX6lVhSnS9mKnjuzBx+dm4Ol+YyjK8L/bEg6hR02r19/1gcOwej6I/67dvq/G5tKV4xBvs6LzqiYzOoclP08ZBaVcgjl8yrmMwCmXIDzWoFvcPbkBjZBi8ZldcfcFJFYddlAEiL/UtYunwaN17+Ca48/z3cJHhauXEFhZUFNGpFAhXtmK8RSQrTjlV+pxsBhBDrSKC/cwgjnRMY79iDiY69GMEODHZuQx+v96IfsbUEAVWMT0cQ6OT3O3zoXqOC0OFFd0c3ys0S5kozOJM8icncNdRWq2YOIuCkKX/N2jo8QIy5w8ypcvmicsDnZAKg+ypp5copbbfE3fOt8H6D/onUuJ0zu0pp2E0lUGBBI43qC7VqFZmFGaQZeofHra3pWbWrtWYDS1fPYvHqObOHD5sb8w0wI0941bVujA93YySh2V2w362hSL4uF8rZIkGQrApqcujj7FmllKkdyGGE2KjTr52jAaiiZqAcL3wCUId6GtgdbcHLZ98OoLoQp4wY2RVFRACKwrRWbaKUo4JbaaJA3jB1NYnkUgkVpkGDcX/j6ICtd9o/JKDI71VaCDByDYyxWDaK63NO1oZYGFJSNLNodcXrdw+Mfh5IZRFkGxnr9VNvqePEVA65Ys1MRg8/PoIDDw9h+8EEdh1hOJrA3of7se/Rfhx8dBA7DyeQGA7B4+9GXQN75O22JQXbqqA+1R9zVlInoGlQEWyasrpq66fKzTrBUB21VoMyk0f2Rx2rjSqvl6m7FJAj+Eqb+eCSzWgtEVQt5KYJsG5jNnsTU9nruJm+gsnURVxfvoCbyzeQKxVMMZZptUyqxRNMZ2Jdqw9ucIyt8FkPbAZ2FNmRf9QCTMdicO45R+ecPFyDvXbmDDBI79b+ghqUq1PX0ICoXJyP9vXi6O6dAEG6BiBszTOf15sm73X+XgJJsqs3HKbOvobzUzOYLxAEdXuxjX1lz1oTaeoRKeYmSX7eSRwy0ONBNEis4O0wV/5pAijGYgDr/OUyap2riA6St/nZ7gWOGLzxNfj7mTJ2ykaxw0z3/APUlzRL1eRzH9SEz8kCqZ2hVk0Aqr0Gqr4ZQL27CZ9IBS4xmiFo0Z5QNRa61qiM9gYJmAIGnHoIqDSrJbAkkzmZ8cndsxRwva+ydyquXdHu0b67ZmusFG+ZzKpEwZlloaZKVAYokDV6dJuIdHK5gmsMkytV3FipWJhJlZEukmkRQMmuU2Zhmo1K5msGnvaNxmxGSrb+Lr1LVj/1tJE3dZUPnlN1Go3elaoNAtQiZpIlpCmIAp5udjS2TpKqVR1RdSiAdXE6jctzObaDbjPB0+cdRdzpvGXWzfWFPN68uoIXLixgKlVCgIr7toEeDPdG2b6qfG4Nx3ZSqA1GEGEcUgSUE5+HaWG7eP3aCk7eTGEuXTLFoDfiY/ttu9K3VIk2mMfGtY+O1MaJ3ZFnfy+Wa8jmS/BF4oj0JhAfHDaPfB3UZhrlcntd0yncPv5zTJ96BQsXT2Hl1mXkCZxq1TKZTdPKVGZ4kc44ejr6CYxGMNgxZqG/Yxh9HUPowQDi6CNE6kGwI0xwFYSvw29meYRK8BAsUe1m2cvuXnVEHkDGVWgWcCV/Cecyp3G7eAsVlMkrQ4hHIrZniNbdWPmx4MyJgQYmqjUq000b/ZQNtZRpdyZN5JT2Rnlvhfce3pHaZSsS5xK/1Ai5RsQ1QFHKppFPJ22/D/Wv+NAIgjE/wXsDC5cFoDbWQG0Ps+66gGKDgqnizELJhE8AqovASgKuWnf4bpkgRt5QS9VVA1UFhjwBVU5rWcn/dd0FVur3XgI0uTGfIYDSthMugLJ9oJjwtwEo8mIXQEUJjvTt6etpvPn8TVw4PocrZxdwi79zBFTVBoEf+42sHTImC6SIUvYQOEkxjlPmqJg2FdXnhtTn3H/q2wZwGQSwC+Szt1bKuMmgAUeV34asfSdyburvZ6E4hRl9zLf2hpJr88VCg22YgIY3EgTiA6NhjO/tZRsMQGuz620Qn12uIrNYQTZZQSFdZXuuo17XzJMA0qr1v4jXhyHyyz2JPjzAfvfY2DiOjYzifp4fGhjCgf5B7O3tx86eXozHezASiWIgRB7rp75FvUl9sbOjxT6kWbEySvUi05hHtpqzGalcNYNMhYEgK621Wvmc7fEjuSCTarknNwsA1SkrVXUrcutuK3y2g0v2m3/EA4ykKLX1vrufdX7ZA/aSfsniR0FroDW7WSXYTxUKuLWwhLOXr+LMtUnz7udYBgXgI3h/r4Mxekrt0k9Qpm2Tbi4uYaXCvkV+v73VwH7qIkoDRQlmGAoaHWA/jEW6MNTvRY79TgBKsmZ+sY7LkxWs+tYQH9caKAc0+XpX4SNg6o4SMPkAT2QNgcFV2/9ptUo5WSAA/KWcSFgpOkzW9cL3QQHU6mqHI2ApwBQUecDnsbVN8oik33UWgNZKSZlVOTtl7USs0xrvlymoNYMkxxIFgiQ5pRAwW6aAXsxR+OfqmGXBzWSquJWsESyVcXmxjIvzZZyfK+Eqz6cIpub5zLL2exBzo6IgJa/JipJvfDEVrZ3ZPxpn6KHCLy86TIelx6F3ye6nmqzKnVPWqdNR3Gy/W543vyfwpBG2fKVhgOjly4u2xsxP5bov6qNQkscU1TMFT3MNSzkC2/kcXr2yhJtLBewaipj5nTqb2oDAcabEulzM4/nzC3j16pIB336CpscPb8dQb4TxrGIxXbDNN7+wd8A8KQo0KVESXGqDc3znv7x2Cz89N0dAVzRgLKchek4KnUOOoqD2rOBc2Qi/LN0zHn5Ia6HUxvIlKi5LZDoyrQuHMTixC5GePhSTSSxfv4ipEy9h8uUf48ZrP0Vm9ha0z48Wfvo8QQrWEAKdYYQ7YujtGMBAxyiGO3ZgFNt5HEeiY9BM9TQT5SFIUu2umvGTG9r/OpzjBgmEriJdT+FmYRJnUiep1F43d5+xcAS98bjNLDlgVzXr9GHtL5HLFYy5yn25wJPPS6V1PVZl/W2lsUUfgDb30Y0Sdc5UH1Ke5KFPI4Kqdw1o1es1rExNophNYXDHHrazIcihxNK1cwRRZ8y+XRYG28MNhLupAK51IlntQqrWZRuYR4Oa3W2Ppjfl3Mfpz/J+qtkfASmBJs1KZQiMsnkBKmd2qkEZIMVTlCk45nuzy02U+ewRzUC9E4CS2bdM+HY7AGqNcuXiqXn8+NsXcObVaUxfSaKTACAuoEXlV7x8hXxe1g/EU7ZG9shYBDv6gmbu207CZ4Q21/6dLWHzb+fM6asiyVzJZpXRFJX+68uUk0slM7nXJrOyFhG4YhN6B3Lj3fjG3eQ+sRE+2aS8SGaopyjvWhO9SN1iKlVBtdywherhcAD5lTpunE3h+skkrryxhAuvLuH6qSSWpgq2/1jnaicBuxcxfwCJYBhj0Rj29TnA6YnxCTy7fSe+vH0XHiGIemhkDI+OjuHY8CgODwwakNrf14+9iQR29SSwI96LCQKqbbE4RiMxDBOE9Yei6AtGGHdoPfQGQujxB/nNIHydHtvaoFStGg+QqZXWssgKQA3AGcD85NfHFn1EZFW/uf7vbgv6rdBmlDy1fm58v0V+30StvY9UvlzBpekZ/PjEafzw+Cm8eukqppZXzGtfNCh+q8FqWay5ptPvTvqqlhvIgmU5l0OK8adLJUw0GtjLGHood+RU7BqfWaIcqFJ2DA14sWvCh2JJG0rXUSq1MEcAdWumirUA9ZWRLnSHNPvEfh2iXCSoko6pj3n4W+ufNPtUT3WikfkAM1AW2R2kEqNCXG+vgbpxmYKXAIpK50iMAMpPAEUG82590GFDa6hSWmkEsEjQQ33XppG1j9REr1xpCmTp424CrJosSLHUeiW5Oz87W8DpmQJO3M4z5HB8qogTMyVzeX5poYwrS1RAkxVMp2u2AW+aArxIgVpvOYhVcdlom0wCvVQoyBjRTXBHJlO1fXcInqiFD8f8OLitB3uGY2bCp0r/vJBK3kqfVSGQo7oS3ZPR6hqDKcL2X8paBxazFfzo1Ax+cmYWF6Yz2E5A8+Ujw0hE/Paa6qBQqeM6gdP3T07j22/cZgfz4Av7BrBrMAptXGwj2wS18pD45rUVAp8FnJ1KIVWsEtT68OxDe/APvv4wkpkinnvjCrKFMkZ6Q3h83xC29WkKmZ2cgq5AgTdPQC0wp3VTAmzK3Lb+MA6M9dgiRJlQaF2Wkx39lokFC4D/zaKd/z90UpyKmt/SyKSXTGY5X8WFWytUQlu2iHNw2wTW6hWc/4v/hKs/+3MssQ/KAYRtgis35ezt/s4gejr7MNqxE9s79mJH5z4DTL0d/Qh2BM3sTr1qAyzpl8I7Z8t5RmBYHjObyDcLOJ89i1eXX0K6lkTA60NfTw/i0ajZRDttg/ngQV6kSqWqefWpkXlqYWp/X4/j0ODtDGaLPgRqN6V1cn8719p3WPaaIQxQgTIARYBULZdQIwivFPJsg11IDI8hNXUN8xdP2cCDzUCFCEi8AjRryLe6sdz0otLoQiYHpPOr7He8XlwlaFozkKKmY/yDpL4kF+jWPjRISD5ckcfJYgupXJOBfTPZwGKqiaVUC81KC0d6HScS+p7rRMJ1Yy4A1dPvx8hOB0DpS4szeUxdT6GTjGp7rx9/8/5BfOv+fjy0PYYv7e3l7wH8kydH8c+eGsWX9iWwneBJJuHMHt9WSXzaSTlweVf7t9WB89suuX9liuPcJieADWYKGJyYyuNPTizh+2dXcHamiD2DIXzj8IA5XPKTP7ZfvyfplsLmklT9O21g85lz59NAJu3ZX1RGCQLI4agPFxeKOEP9o0jZllmoYuFqCZOn05i6lEFyvowSAacG4rQ/mYf6UVQmTQQ69w8N4xkCpV/fux/f3LMPT0/swFFeG4vEESa4Ermj+a7Jq8ygIwQ7vYEABsMRA00CUff1DeDI4BDB1ii+QND1xfEdBGG78JVdu/HlHTvx1Lbtdl0zWnpuNBLFYiaLmWzWSl6z0CEBKOpe6pvO4Peno0626K+frB+zvehYo26miYcKZbz2HRPJVFyDpGpnas83F5dxZWYeK9m8if6JwT4bbDXPwozknVoeRYbdk1l5uVLFVHIFc1mCqHwBO5oN7OcDPdQz6ozkSmc3MjIXpB6/cyKAPRN+lCoN2wcqm1vF3FIDM4sNIiTq9iEPylPdKN5w1jqtMjSynajMdaN820O9ao1AahW15U7U0ozzgzqRWCcVFoO5Mb96HsuTlwigGmYfrIW5Gpl5d1tpp7B1RyOOVSq0mXKTjJtX2HnFmHb3a12EHAM4zMOJrU08lRmG3js3V7YNdedzVSSLRLwspAqvN8nu5JpijfFZEHPwUakLEZjFA/D2RRAQEJpIILR7AJH9Q4geHEHs0CiiDJ7hKLKL2iMnZ4pzfyRg4EkzUMPy5EZAJVDg0r1y+VkgY6hsiHK8IHDz5vVlzKRK6Iv6Wd+OEr5OLA51AIELyVcVj0Cm6uSF8wv4/olpvM73ZUZzeKIHj+zux56RmJnvaW+NyzNZ27dJ3vOuyGyP7elLB4bx1H3DNuqpWSeZe16ezeGFSwtMywpuLObNTG9sKI7f+dpDeOLoDiE8HL80jTOTszZTqBlDfasn7EOOwEnfypbrOH4jideuLmMuVbQZESn9u1nvh8d7bQZKeZMwsdmuYg0nJpP4SwJAzVQprwEyhQDb1C9LjMoJ/CMwr7YtpiNz1SAF7xKF84W5Ioos/1alwM69jOzNS7YXUzGXJKOSs5MuhLsi5uRhvGM3xjp2YQjj6Okgc+qI2OySXIzLhlg1ZPV2z775LsT0qS8qjoXqPN5MvoKr2Uso1HMIBH3oiUagjRg9Hmc9kxPYh6nEaiAimyuY2UgkEkIsGna8PvG+FBKlZCt89OFepDqSbboUKJnY1tk/y8Ui0vMzVuc9QyPITF9Him1O/FgzUBPBBnq9qwiy+Ud8HegJ8EG2q0ylk4AfmEuvYTopL5IUmAuruD7bwtXpBiZnG7jBMLXQpABrYm65RUHq7NVXKFNI1R3T62yhhdkV7ddBIVxfxf0Jx4SP3eFt+0AZgJIJn2agCJbUrEuFGor5KpaWy6jm6wRJvXhmf6/NNB0aDWMXAdNo3GfraWWOZjb51h8UlJdPOzl5ULYcohzluX5q3Zv6nfiz3We+S/UmZrNVvDyZw3dOr+APXp/Hz6+l7f4D26IEn4N4eHsciZA8aFKe6r13IVdmG+gg6XvaH0xrWiUbNAAnMzhWLXldOx2fcHL6j5PQLibay7xoQFa6S66o/WVa6FzrRFPWNHzY19WNgWDQZo4e3zaBZwlmvrxzN760fYeBmT29CQwTCMX8fjMNFM9/V8sd3lA5Sh6vh7asUDC5wW96qGDq2z7KM383wRHlVJzf6POH7HsCaBfmF3B9ZcUGCSX3ZA2g95Q9Ddw5csLJ81bYCu8URGqukiEaYBVA0iC3rBZ81APkebc3HuVRLtBDZi4qYFUsV6hHJU0/fHD3DlvXpLFptf13N+ljH2Bf0cbwb03exLWlZdtg93CrgYfWWojyiQIjudLRjbQio8DYszOI/buCBHZNpNI1LKcbWFiumyOJNfIkv7/LvO81CuxblGWrjQ5UFjtRTxJDVDvgTTguzivz3aitUFZ8mABKM1DmRKJWt0W4DoCSCZ9TsPcuCud9kQq9RsAjU4EShaeuD8d82N4fZIdWadrT9qzIzvhH96oEXBfmSrjJQqnqWSr1PirkAkYhHqM7+xHdNYAQQVJ4O8OOPoQYgtt5nGDgteBELwJUmINjTvDzPW9vyEwYli/NITeb4vc6MN4fxmN7B80MTGtxpNzaCOpnlJQ1V8gK8FyazdhMzXSyZGBqguWhvV6cGULnebeerAOx/OSh6PpiDq9cXTIzu3PTGVtPtocg5esPjuEIy91PECYzutM3Uwae3ri2jKsLeXMb/ytHxljmAwSsIVsPNZcu4+ztNN4gcDpxcwVTK0U2j04c3j2MX3viPvzWVx9g2/Ph5ZOTeOPiFFZyRXNBfz/rXLNdEjICTsrD+eks3mI82i9KMztyCKIZrn3DcRwiUJa5ptIv0Hh7uch0reCly4s4SdCVIyCUvbjSqPVSasPKuykHbIcSgo5y0j7nd/lfpaTm/DZSqZnbUFKmWMd8pmyzddoIuJcaqtbuXVmqkOlUUS8V0VHJo1XMUNGt2hqlWFc/BrpGMNjprGlKEDpFO9iuO0KgOGUJtYVh2wxP/zZq672SzAk9aKzVMVchwM1dwoXsORSaBLr+AOIET9qIUQq407dVJo45V4npLhSoyJJHCFwleuMU2EGn/9iz7TLYCh95uBe5LUEzUQJRbIxoNhvm3ryhkURtKj53G418mrXaSQVsDdtDdSR8LQNQw6E17KGAmQivYTSwiiFe7+luIURo3EneXquuoVBaQ6YAm5lKEWAt5zqwnAWWcuT9OTCsYSmzxnYvs9tVTC0JQLXYdtYQ5Tce6m9id7Rp/coFUPOlLuSaBH3kQ3ECp5GdbIMERS1+U/xHfW92JoeF6RyiBH397KuHCaB6egIIqq+yW1DO2wDZnUJb/fSdSuvTQ6pXhy/bDyPlUn2ySt4mADObreHsbBGvEDg9dzmFn1xM4dSUNsJsYXsigGcMeCYInmKIhRzvn4pjc2ndi6SAm2lOmx9qvY/2c7y2WMKJqQImCWxl5ql1zSHqDXrmF8X5108bPFPpVbtxC/b6StnMQiN+L/b09+OLu3bhobExPDg0godGx/DA0DAOEkjtJmiSyV6vP4hA25uY4lkPKgX+fzfurK+uh83vtt+X7uIse3DiEvdXXQgghXw+axMnZ2YoU5bM3Ep9Xk4kJL9EGkxxdRv93Qpb4Z2CyDk6/dd0HrYjm9UM+gmagrYOWhYOGjCVyXhLa6OqVaRzBUR579ienegjwPKbVZfMyZ14LFjU7XMGkdrmXCqDn124RN1sBcHVFh5cbeJ+AijZH2jm6XJHF5LkLR2BLuzbE8SBXdo8uolkpoFkqmHgKZlpoisMRIbZ3j3sI37yo8QauoOWE/vtja/CP0Cp5wPKsw6o+sBe+FyyjPC/ASjNQLVN+LQQ1wFQUhiVYXvanr8z2FW7x8fMlG4x30Cx5iiyg1Ht5aRRGUfI2cfsr/OOSLNTWuNybbGMpVIDnQQ1/rG4zR4FdxAYjfeg5/AY4gzhPQRRuwcR3tVv4Ck4RgWZIMvXF4YnFkR32M/CIjOjMi+qFyrIT6ewdG4a5eU8K7/bFPHH9vTb7JNPZn6ORvyZJgnaTNlZZ/Tdt27jNQIh5V9loaNGbgWWVJ/u86rLEhtquljDFIHHT87O4oenZjCbKtmsnd59Yt8Antw/hBDLfIZg5oUL8/irc7MG0DIEOKO9AXzl8Ci++dAEEpEAsqUabhMsnb6dwvMXFnBhOk0Qw/ZGYXDfzkH8g197CL/xzFHs3taPq1NL+C8/PoXLPMr73mN7BnGEAFomeZoJWyQ4kcOIly4vmdmeK3gkXGJsQwJ3SqO4wUq+givzWbx+bQnPnZ/DtQUtfpSypfbXabNVo1TGdE0KgoCmZrd0tA2e+aC8AKqdNhhEErxO+28HnTOI6UihOD+TwatXlgkUU1QqK4iHfLbGbzFfM7v1apVCOhRiiFB5DSPRNYxtcFyJD2IUgbWwASaJUvl2ckSqvqXv6oubv+1c+0VBAtV5YY3KawonU2/iav4ySo2yMUWNLkkAe+SQgM9JqOs9FoktJpW3vWKZ9e/z2sxTNKJZKsdpiApzPT1b4WMJIqdNKLhXeM46M0WLQq6LfVttulDIY+n2JGrZlJlhyM19sHsNCW8Dng62MEYU83VgIgoc7FnFg4kmjvQ2eN7EvlgLE5E1DBFgDQYJYBgSDDGCmaCnA172he41jfgBlQpBlsCVANRKE6lMi8BtDXFvB3ZTiN3PeMdCLUt0igDqRsFja6AydbZPxhUmykqMkjcHu2w9iuSPx9eNpZk8Zm9lcIMKe5bXZYY2QNSnPqzI7NAm53yjPD7tpPwon+LR4lEylc/J+UGujpvJKi4tFPHqZBZ/cS6JH55P4vUbOfLfBiYSPvzdh4fw9x8bwdN7e8nj/DYraLzeYlar0dnm0nNKTv1f7UjflSwo6HvkXVp3fJLA7I1bObx5K2/OnDQDqD0cZbGi+nLq5JNL6y73eXCBpLu5/smpHGYyNZvteXrHTvzzRx7Fl3g8NDiEbQRMmmWSjNF7rvMIyQfxZ6cc23GTrBw3/b6TnEJyi8qpCedZ572NE+cqiQ/L06TeEVjSDMCFhXncSqWoc9XQ4oOSper7qgcDvqpIUjuqrbAV3jFs/HUGiwWe5BxK+0R1dXW37zo6ju5XKlVz0KZ2OBCPUW8bMSAlAKUe0dAsFvuGgtvOxVg048pLKNfquLqwSF3wCgrpNPawzT5AELVrbRXS4Ff43BnKqRVPF3zhbhzYG8LB3QGUygRQ6QaPLWRzLYKoJjoEoEYphwIETgqUV9rvSWui5DjCG1u1faDk5rwyR8yRYzp+WScSjmJFAFWrYokASq6SbV0DFVYxWzmRYJ6ch9+FrEOzQBtkzPNk6gUCKHXcPjLVITJXeeDTNLn4lp61Pt0+dwHUjWTFnETUWCEdVMj9g1Gz218jw/cGfejmNRW6JL2uSauT+1AnOFPtbrD9GXjMziSxfGmGeZtHR7mKHUNR7KNSPdEfYUX7mE+NsjuvfZKpXVwMSqnONl9zr2w+V6PlX4YahW2yUDVw86ev3sDF2ayVz87BiM0+9UUDTt3wYZWFhKtml2TqtpAum2ncd9+awiW+p5kcfWHXQAR/76mdBp7EpGUO+Gdv3GqbBZb5zTXcNxrH331iJx4hWJVXxhzB09X5PH5yZs4cSsxnywZStPhQs07/u19/FF95ZD9G+uJYSRXw4slJfP/Vi8gTbAz3hvDwrj5sZ3plonJxJmvxnL6VNGA42h/HGEOxqs3VVjEQC2AH86d9v+R18fx0xjbkPXEjyWeaVkLd7JwCQVpsfnR7D0YTIbb9lgFBmQSeIDi7wDzL01iBgG1yIW/7is1nK1ZOvRHtNSPzQM3oOIBKZaNRFY36vnp1BT89P48rcxnMJouYz1QYV82U1GKlgpUCz8NRjARHsafrCCY6diO21gufjb245IrVjX8u3evavchlXXpOdSUwtlBZwPX8NVzNXUK2kWb/JCCKtAFRN7mM2o7eYV6YI2OUmWyBgLpC5tmB/kSP7Qml2Tv7unXMdyc3PhXextNu+p3rm+9ZvFv0rtQuuXuUlVPrWqshxzlaK9hsNtFg/a02G3ZXZhlrlCizxQ5M5jsxVexCsuFFftVrs0HyytdY7QBZN/r9qzZr9EBfE4/21/HEYA1PMnxxsI4vDdXxJMMjAw08QHB0qLeF+3rWsE+hFxbu613DY7z/BYZtBE9yBqNhKzmRuFHoxkx+DSvFJppsRwJRngBlQq2BLHlJqVBHhUp6NllGkX0mLVOrImUMFXoJ8V2ycGCE5kq6TWpFTpl83K3IqY3N/1zafG3j39vfkNm0e105EmASDy/WVyEX7elSnQpz1dYK/4CA6dsnFvHnZ5fx/JUUriyWzbzuoYkI/vkXx/DfPjOOx3bGMBSVUk2AK1m5/k2HNkrNIbvHfuhh2WqtQonfvTRfwndPL+H3XpnDH7y+QOBWs02L/85DQ7YGTRvTRvyOWfF7YAV//bSpANzkBpn+Tv64slA1YCrlbqK3F49ObKce5HgY0zCWwNLbCs1oc6lunOlRtcbNr8iCQA/cye2cN5z63/i3+bfDIxUfFUTWp8ysUqUScuTPi4Uc5XaNfctjCq74uCm6emeddL759xZt0bsR26fTgEntNtgmzT7limWUKzXeX0NPlLpkbxxVypmlbN489uXK5N/VKirsS/VGA3KLrme1BlCgapbA//zMHM7MziDCZx/nhw6stZBQH+OnFth2X+vwYNnXjUTcgyP3RQxEFYoNZNhHfdSlqrVVTM03UExTXq10m8leZZlBx1mGBSeU57pQnmaYoX6WdwaFO37vRs3tge+ZlDaXHIUGqBayOPvnf4QLP/4OcvkCeoJdtkhXTiDMEuSOTriJFFf7lvZjylaaePNWwUZw9M7+4Qi+sLsHO/vlpcZjHzfFvv2ODpqdEuD62ZUMTk3nkaGy3zkSR8+xbUSQPltQH+HvYCJs++SYTW87E248m0m8STNQ8mN/6/lzmHzuHBavL6KHrz19eNjWxWgj1oTW/rTXvWwuk08Kbc7apmJeJzfJum73+Ef5EOqXyZiUeJW11hYJsFydy2GBoKVQrmOwJ4TffnKXebQbiFFlp6KlWRMJas065St13CRYePPaMq4ROCwRhMjNuDzsPXVgCE/sG8T923uRpTB/8eI8ztxO2XeSVHbCBLoP7+oncOrDgzsTpqgtZas4eWMFpwh4NJslMNVBRfzQrmGCpn14+tgePLBvDP39MWTTBfzwpYv47ovn8JPjVzAQ8TG+ARwcjxtIFwi6SEA0myqiJxay2artIwkqB6t44eR1KvsV3D/RZzNQ8gp4baFgAGo2WTDzwUjYWVtRZ3609mtbXwhfu38U/QSSJ244+VgpVGz2SYMAcn4hM88qgZuUGbm8H2dbFEDcP9aD3rAPSzmBwaYBRTMH5DWt73qV4PPlK4uYT5fQGyJIYfmpfFYKYjydeGjoYRzsPWROIgjnWYlMmP3nnw+JnJFRsj7mRTNQpUYRJ1Jv4kLmHNK1tNkK98d7zXuTzPb0rMpHXV6b6dnMU4FCmgzR9oMIBdBPRhnikVj1PaXVabuM1zlh3M47NprKjxl4b6ex/bButk+26IMR67utZJXZnzPZHJIpme5RWWRdy/xSC861ZlAbc3azTiLkh9qsXOZ8/m6CrK41+Mk3BaL8PNeMVcy7hrhcxnpWEfWuIky2rntqOnqe+IffkFmUsz6mpTrmN33UTgPdq7y/xn5lJu1mvveTOR9enevA5TTfpdwZGgti77F+gqhOTE9mUCrWzDlFIV1BaqmEhdk8auRhffzwgZEInqB8eWJXHEdGw86AH/O8uek4p5sufITUbtbrbXjjp1MGzuW2GsKH249Zu7fyYj41q+HMbKj8NOOk2aYmZtI1XF8q4/JCCXPZGnmIPNLWzIW7tiCY6A3YLNOxiSgOjoRt+5B+lpFbHi54csj5sq6oL4rPdapSNMBCvrfEuC8SNF2YK+DyYsnM9Bb4LW1L8iTL+zDLWh4PZV2izfadjTmd7zhf2fjSp4W8bDspgvM/fGMZf0FAepoy49Htu/DfPvUkjm0bw0g0pqF352FVluWU/9rZFQ8zFz48url3zvVL5e3W9ka9byaHN7Ie3JfvQZtjk+WEzPYmV5J48fp1/NvXXsXV5SXK6DDisYitWdEMgmNe7X5dwxYixbKRzi3aol9Iakc6sNFIZsj5w1IybdY0Auv9iTh2jI+YRz7paQJJts1EZ5cdpTtIv9Dsrcz/FE9REzfEGzfZhvsJtB5jf9lPWTTA0OTnrlNf+Qt4ke/x4tDOAL711T48/cUelMmLpmbLyBJE3V7RunLqX+UOeFse1MtAuUQ9trxq4EreZplc66dkhQhQoA0NeBCLMA3vF0ApkjuIhaJyMQD1F//ZAVC5/D0AlD1sr6zT5rh4S2uZNEImO+zpdJUKKAhUgji2I46DwyGMxOWlS4ycBz7vxiblVG5WX72ZxxkCqPlkCasEOPGjo+iOBdBJhTOYiCBApd8bDphJimVE/+9KkkiX5N2jVq7i0nfewLUfnEQxV8GO/jD+1qMTpvhGAo4i63VnoO4ul08AvS1rvGCCuJ1YN8kuS7SRSgpeAR3tz5QiEL29XDAveaduplg3TTOFU2MWuPjtJ3fjge0Jq1/FVqHglAfF5WzF1i5dmEnbOiXNRMkRw1giZA4jvsZ60WyN1hOdmFzBS5cWbHZFIwqalVH5fvnwyP+fvf+AkuzKrgPRnT7DR0ZmpPeZVVneAwVvutGN9oakRKcRqZH43ayRlrT+jLTWjPS5RjPz9cUZzeivWV8cSRQlURQ9m93NdkB3Aw3vUd5Xem8iw0dkpPt7nxsvM6tQAApAoRvNxqm6+Uy8d9+155x977nnsrxDtongxEIOZ8e07moBYwQxykVLLETw1IpHTuzCp+7Zi/72JgIbAoj6aly5OIF//u+/b2BoiYr7PsZ3hOkUIJTTizcJoArULjpaIjh5oBfHhrpMyb86sYDvv3LZzMwG26LsyHJWsWGAaDZVRJTxdzVHMNDVZJ79Tl2eUmma50DNxCn9p0aWzAFKA8GUFuBr3yaNnIhktqaGUuR1hO2nPRa0fcS0dkozdSp3zbS2EEB1xdjeGQRIv/n6BF4fXmQ8a1Z3cjWt3eRDNWE81v4ZHGo4wjp0tbhRYYjE6vlOkBORmwacFGt6NYWJ3DheW3wJI7lh1NXWIRwMIhYJm0mIG8V335ZiJUcRqXQO2VyewrpkziVi0QgVcHnW1Ozb7VI5R+XGKrCrcpVDCsVjJgJktEZe1svt/GN6/+QNfKkoU5ks5inwtOO77rfGY2iJN7A+gzYjnSuorW9iVWud2FbVXiV8NKOr9iP9upYAKcJuQL0ZsboNRAmmwgxaS+VnCDEIUAUIwATCtIm0QFc9q1aztAJp1dQQ5YHPx9/GCKC+PVmHZyaAC0u8H6xGe08Ae0+2mHL46g9HHGAiPxN/kzltNr2CfJ59kueRYC0OdoXxK3e34ueONqPB50zI1DC3W8+PT1GUUuDa71Yjdi3fuyR5gwa2vkV5YlC3M1MXnmiQR2uatA5HMz3zmRVbczSVLFHRKOAKQeQSf9OnZDbXS1Czm2DmGIHT/QMN2MVzrXHSt7Un2M3dSElRGZlizTqR9YZ9j6Bpmt/Rvooji3mcI4C6OJ3FdfJvyYV6AqW/80An/tHjfehoqHPvUjERyNsmcVRd3/TRnwKSbJSMfPF6Bt88M48/fm0KoboIHtu7C4cIoHobG82Zg2bmaqUElp076FyOHmp5X7LVTGf1O/mZZv1UzmoFqgcrm3LReOde69RRZ1vmhbcg7xmRmrnakGTca+Pj+B++8x28ODJCWS3lMGgbn9fVSX/ToML2PJajnTF9TB/TbRDbseSGvApLH1gm8ElS15KcCPj8aAsH0Uu9ToMxOckPyoxVtrt1BbVVRuFmb90AglQBtwxC/QOI8k87ZU2Mv/t51PMJPnmVT25SLvS21uHw3gD2DfqNV8rRiyyGiptrKFavoySwlIUBqE1+0K+Bb/ZpqT6ardWAQ01NBQJ+yb5a6pvU/f/ttfc+A3UDWaE4AHXmmwRQ3/sakskUBdFbAZTy/lbyOqQDUNoD5Mp8HuNLK1jKrZuHtwMUcMe7QxiM19tYOPs73/Iik6cyvkdF8/QkFe2JjG2mWgzWIbS7BbXNIdTIxCxQh7qwH/44Fb16SnChML29I02aFrcK5j/NPuUWCQIIoEa+f0ZbhmJvZwO+fKLTXJfXk7EIFDizq48+mVhiXuWsXQ3P6sPuqwxki71pZZjT3jxU+mXicm0mgx+dn7JNZaUA2ULf2irs64zi5GAcD+1tMyBUVFlRQRFQ0lqda7PyjDeH63MZ+5a8CjVH6vHZo514eH+rCQmtIfqTF0dxcTJp+2xJhjYQiDww1EzA3IhWgl2ZAep3zTydGVsyM80g67GZvwn4/LVPHcOhXR1oigSoQNeY8i5h/tRrV/Hf/Muv4/SVKSrs9ehnG9D3NYMmoKZ1a3v7W/HJk7txD+Npb4rgtbNj+OErV/DCWSpciTRq+YzKS2WkPMTYdg7v7jSwdWiwDW9cmsDvfv0lArS8Aw58WEKmjh2up70R+wc6sJQu4Prkos2+qAN2UNlUfDOLSaRzRWMcGnmVgJQpn9qeRoI1YizT0E8e7DAnFgKwF6aSmFvOG0h1G/uuIVJD4dz+WRxsOMx6vUnRueHiAxIbiWyOlbZLqfN4M/E6pvNTWKlYQSPBUNDv1sC5kert/iCQI2V7MZFiHa/aupnmphga+I5mLAwMCvRs9aFygd+K1GB14AOa+tcGvGLC2WwOwWAA8SYCeZa/4txKwp0sg585Kpedlbs4IgULAWuGZa76LBSLaGN7HurvwMnDuxEO+bGUzCCdLSCtdaM8ytGJnIZocEI8W0JLYErtQuxXM0vq91LEVK+OJ6kvVIDyDjGCrLYg0Oqnou/fRKNmrRgiNRs2i9VUv8F2WIWnZurwyswmriTYN/xsYx1+7D7WZC50X/z+dcyNp7Amcz3mobraySv1NfG05nAtDrQH8cVDcTy2r9GcGIi2m447+XG1JNd0LYF2pvasj6uMlAYPJIlfaxsFrWXSukitGXYWA+5cjpjkzOACAYy8dk4tF628yXpRTyVA/CVO8HRffwMeGWrAQ7uiaCGqdSOt/JYqZoucwrIzTapPpUEKTSK3avtCvTKaxo+uLuPybI7fl1kO65LvaCBFe0Vpxum/uKcdf+u+dquH1RI/ZnG6eD1yOf3pI/EfmahrDfd3zi3gf/3eCMYJJhsjfjTGIm5GhxXgryZAkbMdhgY71lsI11Fnqa2Dv5bKGYM85PkJZjQSbwNkLCYrLWu7Tk8R69y+587dszxj3ewk78rakWkC+sf2wG9dm5/HP//+9/HkpctYyudsXWqMICoQ9KGO+pKBKPYX94b7zk9vTX1MPwmy9iYdgW1PkywJypEM5QPZCPXpOgyFQ3iQulgjn1lfI6ihvpBnHyhUVSPP9pwj05F5n9Ob2PZ4z9qfjmyQurfGGxs65z21UZMrPOo5dQcNNonqaylj/FUIhWqoI1YhGqxEkfIiSf2VTR2NDXU4MBRBT1eAz7AvBqoRqK9kOok3CB+cFs3j+zHhE231TSWUKRSAOvvNP8D57/25mXpE3wKglI23oXJcYu4SCDLf0z5NUzxqMdlACwt2VwSHOgMsJLcJq0eKVQJXjOv6UpGKZg5vjqaQ4r1AF4FORwPqWiOopMAQiIpQua0luJIQd6S4XFFbdSidDCUqAMmxRZz7+quYef6SrYU52NeEB/a0oL8lbN73hEhVaR9F8kpb2VGjUblqXxcpn/IwJ5fbYof6TSOWmv3QOh2dL6aLePr8jM36ZKl4aIGfhKDqsCniwy/e24fHDrTZRsd6X+Z6eldmdvJO9xoBjza21W8ySbuPoOjLJ7oNbMl1+DdfHzMPe0kKXpn7KY37OyO21ml/l9yGV5sb83MTy7g4vUxQlre4mhuCBpi+9PBB3HuwD10tDQgH691oKBvZKsHf8MQCvvfiRfwff/yszSgFZcLJ+PkIiqVV9LTG8EuPn8BDxwZtJkmjfQvJHMamlvDKuTH88fffxPDYHKpUPhQYAb5/fG8X7jvUh2N7utDZEuX9CjzzxjX83rdexZXxebPPDfrqsau7GY+cGCTQakc30yZHFVMLVCoJsjRLuqsnborJxdE5A2tPvXYFRTIQCal9A62I8Jik8jm3lMGCNv1lnqLMX5wgUO1sbDFLIMKOX+MzIRmpoeLT8ggZzx4yDgfGtmv+zpHayeomgfVaGq8vvoI3Eq+YB75APRWDBm2S6+0g7r7NIrUp+iz7kBRuuSnVgEMsGmJ5EmxROOt59ThNyRvwsjdJb9Od1Pb0k5TiDEHTQiJp95obG8yLn/iEKtrSoQrXOx/RvvnTQFslVy5Lqy+VL/mmyn6RQYKsv7sFv/yF+7F3oFNP2XviMQLSUvTXN9ac+R8F03I6x2MWyXTeQoptXfbv4jmKX/3KFEOnK1qf1WikBsg0WKXZfvUjZzKmWSg9R169WWkzINo0XaZ6EoD1lDvaf2RqIoEagnXtV/TAYATHekIEDxSGdQIQNQjXV/OaSm1tle39VJYCO/KvP7zauvHByaJ0xWq0fbrjJj9IkWYgSQNHkm8CSLqW0wE9KxEuWZgqku8tFA24yBmErDeWss4EWw4f8nxX76k/9DaqHBxoOtkfMbNgH8tUZauyFsB1pLSozlUPrl6sQni/SIB2cS5LwJQyxxNa36QBtxwBkdYwK00G8vhdyWaBp4f5vb/zQJeZSUaoGyg+PnILUvnfUAM/NaTiUZ7U9p+8sIT/7i+u4eJs1nSFWCyKKPmftW8+I56n8naB3JxM04KuLS4+x1BTWWUe+sL11F3qHMhy5z537t2TJQDvB6jd6XmrOI//KU1eqfKeMxPkhaqU59Xkxxny6JdHxvCX587hj069jsVcjvUWQFND2Jz9KC1Kn220rbR5cX9MH9NtExucmqVaYon8iW1uhnJkmW1NYChQXY0O6otfpc7zSwwhtrdVvrDB/mFtlv80YLPKZ/M1dciyzWcp97PsI1nyxMyqnM+tEGxVIcc2na2rRY7gq0CWlifwypVKJh/U+J0+q0kb9gDKqNVCAWvUD7XkgLdtawKt/5UDDC01UNvf3NT2NpQV5F8NEW04/T5M+Dzy+o86k764BaCe+BqWlwWgKnGiJ4wWfuhdARRJHVuzOdqpXouBJygErs8XbJykPebHp/bFcLIvYgxKyrQ+6pLg3pOgkFmCNsp95nICszIZoNAMDMYRGIhbGqu10L2r0WaiHL0160LIMkdJTzGO06O4/P2zyFyewtG+RhxlXENtETOtElPUdz8KAMoTOTpTKXslLUGbV0MleJJQ0xocCTUp5DE2UP0uJwyaPZKw1YyPHD28OeLW8SxlVqw8JAz1jQPdMTy0rw0nCXS6mwIWd4blnMqVcGkqaY4TLvIoj3XaXFhmflrvtLcjYns3Ke4XL8/hvGZTCLZUdG1R7anl3IW3NwQwn16xmatLfFZrjtKFIuKNIRwcbMfJ/T24e183Du3utFkjrSWydqWIyNjVAabmkgagfuv3foBrwzOo9hOAEHgNdjW79/d348gQ39dMJPOWoBI3w+8UCL5klqdZq6mFJNsYgSYFUktDCJ2tTFucygbbjWavZPIwu5TGyNQiEqmcXTdGg2hjmnpatS6kjh1dJmbay4ZKDxVNNilEAs65Q5LlemGEAPXalI3UB9hJ9w20o4lxFNjJNWv15sUJnLk2y7SlbT2U1phlmcaKzWoKyzAGQruwm8Cp1ddKQBUyxdZYDMvD6v89Nku9W37TyGtRAmqaJZovzuFi6jwuJy9iqjBBpkIhHnQe98wUb0c/UDyardBMhcCTlDI5l9C6J7nHtif4KSkRzjxEipve2o5DZ0qNxzds1olAdTmZNlCmNing1BKPGThztCMGpmc7Nx/TByWVqynR/K9NxZOZDObYTzSA8dj9h3DXwUEM9LTARx4r8GxKVrktakZ1xfgQA9tw0UKJgfwjXzRQtVwGVcvJLOu3aH1KbF7NSmtW5QzIUzDVeFy7oPLHg9bOKn0aQLBZaF3xdzlamV9cRgUFZGdDHf7aiWY8vr/JMqPXQ/U1tsYnErIhRSa0/EHKWA9G6L417XL7dn/fnsrJ2iLv1KLlHxd4zg94Jnhb9+xazzIHCnqPQfdUHnI3Lu+BcpQkb3ZzPM6lS5SXJbuvmaD5zKqdr5GfKzEyQx5sDmBvWwD72wPY1eyztU7djT60KN9CYZYWVwRWvrpnGeF98rB5rZVaLkLe87QJ/SjDNPn3HNOgtKRXGIHkhPJBMCwTTvHWNsp+uYrXzN49fVHsbQ3YGjMDgELJJMc3dvKenQXoHUXe7zuItyy5/KNf7fuM+sb3XOw33/swSF9RqCZAf+laCv/jt0fw0kjCyvbhPXtw/65BpkKWHqvIMeTJ6wurBJ5S/Owe+8TaKstv3eSHUqz4xH9l5ldvJn88kofavk689s6dOaAzBaznsz4qkD7NYPE3zWLpXMBKa3YdyGI/pUKYKxWRKLIeM1mMJJbw5vg4nr98FYlsjqC6GkHyd3M/zaNM+1RvcgIknn1DkZbbi9dPROU7H9PH9BbSIII2y5WDiHQ+b84kJN+r2YGPU55/lnLlkz7qRWyv1o7YrraaGO+sEfissq2XKBNk6lfi/RXKnZV16ri6Zp8p8Rn9rv5XIoMt6XfGscLfVtgXBLwS5BfXqU+cpV7R09mAe/d12vdmljJ44wr1ryXXD4RDxIMFvDSgV08+JjD1wQAUv2Ssi/8NQP3lHzoARVQpAHW8J4RWA1CewLs1uT4nEyjNiIBK+brNQGlkS6NnWsj/mf1x3D/oRv/FKL3uKYakviwBJJMCga5vn1vE6FIB1bWVCOxpQZhKvx6qYmWE2hoIrPxEmDXGw3cqfqIKFrq8Ti1cmMTI0+cx8sp1YCmFTx3qwF0EDk0hBz5CHzEA5cpDQcJ4A6sUfDL3EkDSbNBCqmg/R/x16Gj0o5FKucwlswRPmn0S6JF78DeGF81kTIDLlSsVVSoaXY1BPHqgnaHNXM1qNkuzTjPLMtnL2BqdM6NLNpWqNTz7OxpwsCdG0NVgZoFv8vfnLs3h7HjCFCGlo1We7pqD2NUaMjOFZQIxueyWq/Q8067Zoz6Cl6N7OnHP4T7ctbcbAx2NqC3PNlBbUnZdUF2w8xWYnzNXp/BHT76B0ekE/OyEmqk6QIDywOEB9HUTTGuIj51JXroWl3NYTOV5g8QopdRJwRMAkHLYTAClBY5qJ8qzmRvyOwJvmvUwEEDBJXCkmTMp+ikqgAuMV89uKZKMWw1deVd8YhbpbJFKHuuFFOd3NIul9rxEUHZtYgHPvnkdL50dxeTcso3ia8ZTgCNQHcQDLQ/j3vgDlvXSBoFuuRl6sMH9vX3Sd50a4s4dWaItXE1fxnPzP8JCcZ5lvYkGpjdCUKRNez2yKuHjq6w7LRBdSqZ4vmbuzfVsJBQyQC5ApZFMeXjSDOB2am9UdbbSw0izZLKyl9b6NCnkWkcVjQTZRuotLimiXl/2YvOOH9OdJfEXzQROzS5Am6Z3tlFBPrIbjz94GA2sE7V71YX6idqC1kFpFlsCSL/ZtY68VrvWGrlEkv2QfWZpWWaAmnGWks3/bB6V7GtVtexnDNpNvqpsl27dn8HQjuw2XFMt369AJlPA7Lz6TpFgqRK/erIVnyaAkmWDHBrI9K2BAGMgXo+mYK2bjaqlEsrvyRRXIEA80FPQ9U2j7Qb6FrIWbO1Q7dElzY4qDx35R7xV7VVHDfzp3Nai8CgZpgEv8W3xQKVRzmjyBClZ3lsiWFLaZaUxQVCjNU65wprxP+29qIGqGPPUFKwmj68liKm39cOHOoM41KU+S9AkUhKlWVi6XFq1B6PWEss7YVIDYwRiAmdjiYK5fr80mzMANUuQpn6srSgk21U+4vuSOatsD1GWo9ZVnSRoenBXg+0f1RCpwwbTr/zr017h8et29Pr6jeSedM86Hqr60FHPK91yj17gd4uMu558OGCe/Pi4MlQmjydux/fhkL6ibwtAnZ/I4befmcaTF+ds/ewvHb8Lv3rXCTQEtCPaJjIrrDcCKIEnAaesgFSJbZLXK2trNiu7qpFx9Rn2BSl/kj+lDSmJDDJlkrLIc/2u9uMsENysrYCUTAEDBD1BHWvrzCRQrtVDdTzntYBsWovwCZbmclksFvJIU5nMZXJIElBpVkolprW7UZnz+bQ9RTXzp3ovD15avXjl60h93/3yMX1Mb0dsHWw3aiOrbPNJtrlltrk022IdeUQ3QdTnGsO4h3qD4Esl25SGXjVUake2dZ3XsIGKo7nfCG4sUFbwfg3fq+J7pmGU2+ga9Y0V9o1V9oUk9YYx8sBnqa/9BfWKXfs68OWTu5CnDnl5fAEvEwNML2bM0ipEXTQUKHsiZZ8UvzFAdSfXQJ0TgHrya0gIQFFgHe8No9VM+NwzO3jaDnIZE4k5suxs4arMEF4fzyFdpLIUrMEn9zXhvsEGExJ6zuOFO6Osp+Abp1D5i1MLuDqTJYNYh28XAdT+dlQSMVaxIHwNfvgiAdSGqfzxeXJ0xuGlgRUlpY4FPPHKNVz85quYvTSNIJmVnEfcNRg3JVle1eREQsrzRwNAeeRQcoFKq8CNzOOUvvHFLF6+soAmCtN7h1rQTgApc5UMG0o6T0WegvLUaAJPnZ+xzWVdXTkAJWasmafPH+s2hwfRQC2V/zVzMLGUXTGw9dT5adtHSWY2g61hHOtrspknmcVoPyd54nv92oKZeGgGR/d7moK2jkojYtoX6tJMCtfm0lSsNmxPqObGEI4TMH32vv02+9TRHCEDF2hVd2CZ7yj2nTWgjiIhLXM95cG8uWgUQ9OgLBuz7bfpWynyQDJbsFkkOXwwxm95dot4ta5KAEwdSKYUEjirEm4sX70rMKP8yAUyxQm/rripiNjI+oqBOSmKUjAEuDQlLMGjMtX7/MnSKacSyreml3U/GvIZQBeIeoYg6o+feBOnL09aHJsV60xLDR5q/SQean6UcVVRgMpJBV/UX3d4z7RTCHoqjkwYVzdKSJaSOJ88gxcXngfFO8Ei20GYApXgRWWmoLc8F8QCOXI4UKBwFljUmid5a5PpnnuO9VItV7mu3Nzbrhe6VJT/Mk2azShS2VhaTtvsk37SqGhrc5N58/OUhg0qzJp+VwIEzKTgWcQf0x0nDQIIBM0vJZBMaaPVNRzd14u//rn70Nbc4ECBhAzbv0YWk57pnq2NKhIMF810T+DJBhnMbZgUcQeM2NUgXE42jEpKx5oAFcJQBXk2+3KA/afO/U790vaN2iDIWC+xP62wi5f4bYbN1QrkUiUszGawRACwyf6tdU739kdxcSaP0xMZHrPmNKc5XI2+Jj92xeWoqN72HhQA0WyJTDwEqDTqqCBQZV1lR39Rm/Oamo5iMTqK12zPMClIXqjfa4bBXjNe5T2jcpOpnQDMIoGLPOVp5kezTfJOupRfI7/Qmkn3eQlzhTqCSlvTRMDU3+w3D3fHu8PY3eLyIzGnPqpv27fKCdU3ZR6omS2ZeGumSbNMl1k+F6fzuLqQxTSVfzncUVpVFjIr1lpGP5WJGoKVFfIu1aPcxFewLKO+ajxA0PS5gyrrCLpj7KPlPLpSscJzmdf1VjGWT3T/5ntlsjf4Oz9j6RbYW6Ts0oybBgs7oz5zgKH+r7zxw+4tNSojxfDhkuqlhrJ1dH4Ff/pGAt88PYM3xxN4bGgvfuXEcdzT14+OSIT9gzKEz29ZDJCcTBKIJs+jnMkSYAlQ5QWweJ4hwEopFItIWiggRR7rQBcVOvI/WU6YGSULSYMQBqz4JX1DrdSrf2ux/C/+q/4nOVlf5dZehQiYZKY7PDWHJQKrAtOqNbo+X51ZEtTxGfVVjczLosDrCtu15c62e8XH9DGRvIbylmahtlhhVg1Tc3MmGzTB0dbabFYrAkh1lPMaXlbwsU3LlsfH8yCPAb4e4O9BXof4W1DnPAbYDut4T66qLPA5zWcJXNUxKSXem2d/+BF5x++Rl1TFQhhqCWN6iXxvKaOeYXpYcyyAwY4GDHU2mlMV8Z4U5Zislu6oF75z3/pDXHiCAGo5hYgAVI8DUNSTTIl8O3IdTZ1cz1Ao8FnNQL14PW1mCRF/NR7a04R7B2Pm3U8boSod20lxDEIK/Gy6hB9dSeLCpFxJU4HrbkRkbxuqQ0SPVIirqRDXRwMINofNVbmmEbe7PkFDWfkaffYSzv/pi0hNLiFeX40vHu/Csf4mA1CBOi0oc7MPxqh/QuSl2gMNMsPTHkWaVWI2DBwJwFyaTtleRicGmvCVu3tsIWuKv8mufmQ+g2cuzGJ4LmOgywQd81Ui2Glimd2/p5XAsQn7utiQWZGKU8+NEpQ9e3HGnDxIgGmG6uSuJtyzq9lmls5OLuPU2BIujMukz5nrKb62Bgr1Bp8pAVNLecwTeCVyBBulNQMsckt+gsDp+L5u7OltQUdcu97LPTabvl56m/LeZtbbAsmdlK900CN837UW3XICRYLGRkb1O3/SZ9RezUxBRwb3hvu8Awwk+3nH94wUK4WU4tS3+KiesOe8aaIdbzjFhmmg0LQ08DcDWwwcSPVRAAD/9ElEQVQCGCNsf7/1u0/hm8+eZ73KiUTBhNmDLY8SRH0CNRW1FJLal6oct4aCSfreeyF92Uh5Uhy8rKVATZQSOLX8Oq6mLtveT/VUkBqpANRRyEp4bpWFYuCpFOIlCl+tU9I9P8FOPNZgzxuxDFSeqk8Hhu1T3tddOZUvVBbZXA7zi0tmCqhyikWjDGH4ywub1Xs1giXTMJkxqv/KI9+2R8CP6U6T8T2Wrfb2ElBeWEoiFPRjz0CHHdWIZKKnAQQNhpkyx3YhD3i29lRNU5VMiaaZpRo/wVGQwo4AqYYAqdrHPkCsrR3hK2vEk/m8QBWbi3iAa9sKanOMR9VcDtYcFfhcMbuG5ekiJi9mMHsph3iA/KUrhMf3NVoe/uyNBZybJtgnP1NLFAgxoERAIrNAmc1qrZRmpfy1lVQsqyxo0EeDgvIMpWxst1d3ov4uxdiICVIzLDHfWhMpM2mZqQssEbPYjJMUZu17p76jgRTtZaXF0DYrxd81M6ViU/SaGdMMU3u0Dv1xPwV+wNyNt4RrEWP+ZB2gwTH+N3Al01i9r1kaecJbzJXM7E7ATEHuxhezMv8rbaWvQGVCskF58PkIKBujaG2KsB+HzeXwyOQ8lgiKbf0aZU6E39zd4jczvU/scV78NKOnwU45kVC5WL2oXHQQqex4sGv+sTUJdsfdd/ySZ8yDbqwzPdpYXe7Qz01mzGGU9n2U578jBIt/+4EO7OF35QTEyWWLymj7dMfND4WUZgHNCsyl1vHc1QL+5PVJfPvcFOuoBZ8/sBe/eOwoDra3s57XDERTupTfdflWGpVK8TonP3jkHdW/BovsnPc8cGSB/UuzUQXGKeAlMyYd86VVpFdWkCTIEtiyY6GAZZ0TgGlGS8BJa6f6G2J4sKsHu5uabK2VBkimqMd99+J5/PDKFZb1IgFcydZPa3BRvD8aDpnzGBv4YNialSoXs9cfPqaPSeT1b69V6ErnOqrPyjR/Zl5uzXPWdpqbm9BE3UHbWlSwvWv/Qa29UxOzdYM8EXuwI2MxPY2/m7jguTdjVccg7UOzU7X8YC2P2vBFICzA83H2k6fy7Cf8hp99V/HL8cs9+7qwp6eJ7dxn+r76itKpPim9Ucf3ZcLH97ZJieYHtwHUXxBAuRkoLdg1Ez7yCGXu7T7k7ouBukLWSJfMLLQflEbFNAJ4D8HTyYEo2iJ1FGqVzIC9ZM9bDDyIcSXzazg7lcO5iQwuz2awQcU+SOBT3xJCNQtCJno+AqgwEWVVLYvUJBNfp6CR3ugp6cNPn8e5P3kRpcU02sPyINeBw71uTyIBKHPCwEd3MuofB5Vza6Ry14UqU2YeAjZSViSE55J5XJ1N44UrCzbdeLA7auu45EFP78v0TnsbnSfQ0XonzUap0YmpagSvtymIQz0xPLC31fY50m9a8zS7TAHG984wXJ5K2rN6Tm7Cd7VSwBa1/1MGZ8aWzQW6ZrSkkMRCFKgsO83kSDmRicr0cpZlXkmEH8aurriBJzlT2N3TbG7J1YjFlF1GVS1MuRqtSsHdegspb/bT9h97xxp7OR7Rdhnynm7rhvey95j3kL7rkf2244EdP72FvLhFb/fc1jPluLa+xZsECaV0Hl//4Xl845lzeOrNywSdSyzHGtzX8hBB1CPwVZEV2CtlcWV/XJ98L2RlW37HypeXsr2fyk/iBzPfw3h+zBTYSDhgLsv1m31Kz5ffW6HSLKAjr4MlCluZfmidkgStA1sEOGRCajMCgR5PsJTvSLDuC1DKg1synUEilbb0+LWeLRaFXOxuKViktNbPpDI2QqoFn5pxNHC2s94+pjtHqjcWrcCQhN60TPkIYkOsa80O+urqjD9rHUcFpVg1JVitv5KBvD1AwUb+TWxu4KmK0tGOfKaq3l1rt3ftKaSRcatiq2b1YZ7cqkrLTcfarfcAq3+DKGQlt4Gx02lcfXGZMmqd8qgOXz4ct7U5GqmXtzq53NaaW5nGLRFIyIsd2amR2I8Jacar1ipZVsebasMia4fuxNJaTopdGzE56lsCMeLDZprFwjFQZBo031N87A8aMBG/k4IsM+JVKsISMBoUkPMMub8WoIsSQMUIUDTjJE96jQROMl1TuvRZyQPndELOJ/RNfVszNm5wTc42BJhs5kZgzmRfpQ1yRNm/BZbam2Nobgrb7Lv6VyKZwWIig4Vl9keCJ6yvotFfhWMEL4dYlvKwN0hAJycV2opB5AantsvEcaitEtoitSXBBP2sWTrNCqoOlL651ApGl1g3PMotu9ZeKWh2bpmyXuutvnAojn/6lUEDbgL2qi8jHnWqr1p71Z/bIFePrj5FbmDr9kjvEXcz7Zu4MruG//TKJP79iyMI1vnxyK4B/FcPPYD7+/vN4uFW6fHu7Py+Ozhl0c7UZraOapVOoZOFhOfFVbNRMm8slsGU2oHWV+n81OwMvnf9KhbzOYLfOjzY3Yv7CZ6GGuNoDgQMICn+HBVLAacLfP7czDTenJw0d+dJ8niZr8uMWrJA7dOUWCZQfLeSbdnSfpvl/TH9LFK5MRs5Pl/aqEC6tInF+TnkMynsPnqXhYbmVtTUUhci+F9dYSjm3XlR13l3rfPVEtbZxuXBb4PtfpNHXqCCRwEwcWyKFZuFquEHtW2An21XZrQTcmjE5zRYtrurEb3tDfZ8nDrowYFWxIQdLMku3e6cxzvphe/ct/4IF54kgEosE0BV2L4SAlACNnrmnfqTfrLRPJ5JiGhx7KnJHIVaSTLE7LdP9EWNUUcpMDSaae/YG+5lLSjWSJtG2E6PZ/DScAo5cjN/WxgBzR41hywNvqjfnElUE1VqlNrKQpEYh6qg4F3D9afO4zwB1GYqh+7GAD51qN3W9NQTBGgEUovI9LjS9uMkSyvJ+6yEsWZvNGqoo0Y3M4WSecI7O5Zg+RVt09+fO9lNIBTk81Qa0kVcnUnhRYIrgRyna7oYtRBVa5geInDSJrZymCGaT1FoJbIGtl65tojJxRxBUR2G2iM4MdiEWKAOWQK452WuN7yIfJENmIUjphrwVSHIsLoqQe4UIc02NbIeulsbsK+31cz1Dmsj3IagTZtqYawVcDld9rd8rjovn9wGeXEo8FzvuGgcYHanW/fs8e3TW5P3TPnBG5/bEbnoXeJT0vIEnRNzSauH/o4mKpg1oARkT6/EGhWp8ekUnnjpEv73P/whLo9Oop5A4p74fbiv+SGEqkOg6sVvuK8oPq9zvxfy6l+J1Iji+uY6GUoOw5lreHr2B1haXWS/C5stfCioNsF+59WHvsdT2S/LA2eBglf1LjO/kN9PxayO12JHbu2TOY6wl7YT6hWXSKcy21tYWjYPhtrPR67SGxvCVNJ9ZkKkL2udi5TkhHYtZ4jFQvaMdeObyCsTTxly3/+Y3h+J5zqeni9SuZ1ftBnHTfKWKPlFvDWMumAN+auAkja3JV8JEATIDI9BZnmVZNYCSgLlRqwUG8oqK9xec7TKsqoqn1in1TnDjj5W/lNuk0wdDzZbxTA3nMfIGynMjhSwkd2wNU9390fw6QNNZuImYDNeXuejGZlUgcomeZXWrlxfoIBmmrSOT/vMaVBAo/OaWRPId2u7NLuma80OyNxNaeD3WUDeyLyZvlF2mNkThbSOupYiKrMQXdsmkeR75sEy51zBJ9n+NZAgt/1SDJQ3yTnlVt9xMxJODulan7avb8rc15WpAU+9wf+amZWjDx/5r6++1tn2k59ovanWrzU3htHV1oSe9jhamqO2z9oPXzyHZ1+5gDcvjJqzjzq+G/NXE7AE8DjL8K7eiMn5APOlL2nmyynTUvp5VDkoTRUqG9d2nJLvZtgE9mTenaHM0NorDYLKDbq2nJAp/7UFtjHqAynel/mMSXxG2Bioxb62oAGoX7u3A03aJ5L1wKjLM3fOCkBk6VB7sITcSLqluuLP9ruBEb4vgK33ZPGih8pRvSvJzFPtZya1jv/44iT+5Q9HmJZK3NPbhX/4qcfw2NAem21U3ZGJMWqlwNWb9wnvnkgca/tqm3a+J/KAletSfIsXuqM8iKdb5hieGr6Gf/nyCxhPLaMtFMKvHT6Gxwd2o77abZqrgRH7Js/lOELtcTadwvPDw/iD19/AmxMTSBB8yaOqAJT6hNqVvukGyMTfBaosIXeMLJ+sBKXrY/qrQKpHr/WSj1XVoURhMTM+huTCHI489nkcf/wr6N53GKFYE9ZLJayVVhxgymexks3wmMZKLmNhjSBKv6+trtiz6zrXO7omSNoJrjbEtwm4VgpZ5NJp5FMZNBBX9HU04NBAi+3j+drFaUvhI8f60BkPGw+XPHF8wPXJOw+gvv8XWE4kEKmrNDtseeHTDISeeVcGxN+VKPY/LGbXcHmuYJvyydlBT5OfICrizAKjdQYcbo5P35AgEUM+PZ7Fd88nsFRcRS2f1zoof3eMCtcG6lk40R4qqj5nVqRvGrHTSwitrxJA/eCsAajqXNE20P3EoQ7s72owsw7NPmkB7W3l6Q6Rl0aPKSqfGsXKU8HW7JEYvhjWeCKPMxMpvHltDovJPPpawjjS12guwiWstR/I85dm8Pq1eSq6Gq0SQ5LQ2DCzj4M9jbh3dwsO9TSY8w4JrUSmiFnGJVD2+vUlMxNsjvjw2KE2dDYFzPTjwoT2a1oyW3QJT1vWQDIhocbGj2h0KkhFRK7A9w+04b4jfRjsiqMxHLDZprAcMRCcmrKtDH5EyfSRm2irfspHI17Y/Vv9WG48MoG5NrmI//CNl0yJ+nu/8gjibQ1CEJSEBDJs5/n8Bn746hX84//zGzh7ZRQ+Kjwnmk6aE4lITRQ1FQIUd6a8FE81NduV9RVzHHE5dRFXeFyrKhHcxhCor4cWErvkb39T6VwmE0oQQEngSqg2NzUY8PEKQO8IPLlRSq9QvCOpHKccT2hmY25hyUzBamtr0RSLIt7YYEqQnpE+sLbCsknx2WIOxc0CAXkYsXDISsKUyXLU6i86lXKrjX0F7GXHr1mEnXn4mG6PvBJTP9XMk2YIk8mMeeeL9/jQeziKhu56+Bpkdluu4R3VbDHwv6uV7fjcTd1jKNeLZwrn1G67cePzJPeEo+1+4GSOtMlSYQOZhVWMvJbC5DkK25U1yqU63DMQw30DEfMWq5kdLcbXK+Kl2hPvR5cTVICnsVHjM8+fD588gKG+dgM2KQKbLGWDHF6orcq0TSBHHjdlBaCUqHxqqZSGyNeiYSqbUQJ8hYagmcPJRbSAixblC5TJU6F5SlUcDBoUGJtZxIWr07g+OmvXWlOmzbnVjvWOyy9TXc6218cMrJHfy0OlueL11fFb9VR4g2hhv2xvjaGdAElp0VpCKQde31Qk6hcyJZ5bTOHrT76K51+7hInpRfL+Fes3khVy/y4X5ZoFk5dDOaxoDdfaPa0f02iu1iXLgoT/LW1i6wKkbv8qrfNZRyK3ZjNMI4sFc1KRyJYIzDWDon5OAEN5K6V+hXJGAyDyAic5fLgrhN94sJN12GBmjZr5kYOFbFHmkg6QaeZFdSqTwjaCZQ3mWjmVC8xalU7V3ngqUCfnGcsMifw681GNvka2ZebFItqicoHfgsSjNDOmGbJ/z/bzvz45yvSs4VhXG/7x45/FZ/btMw94W591n/5QyeK3DlGBH45ex//v1ZcwQZ2tLRjC3zh0FJ/u32UOJ6rZYXfOjKl96TV5+ZvLZPDK2Di+duY0vn76tM1uNQQDBN5hM9W2tywvlPVsI3IFbYMY+no5yu18bn/jLaT2552Wj0qT2qTagYEztdPyU9txfkw/rSR1YI01mVurwPzsLNKpJHYduwf7730UvQePoqGtE1U1BOr1flTXyXGUdBDVvOR8uQWo3WoAi23EBgEYeML/BEsrRZQEtAi6itkUZUIOqflpTJ5+FTMjV5FJJnCcOvLjJ9kP6uXWv4Tx2ZTxwEODLdRR/RQlTqao1ZVb9R12IlEGUMlEEhHNQBmAEmNzH3u7KfRy9i0ukUasZGagzXQ1AiW35pp12tMWxKN7GglofDYSdSsdW1EoFnnwe+LiMgEDUSk5a+hgBwIEEuqEtaF6hFqjqAv5bH8or1RUIfp9naDk2vcFoF5AdWEF/a1hfPJgO/Z3EkBRwTfBUGaob5OlO07Kk5c38zxE8CNzDDmMkN2nFgInsisEOUt46bL2WCra5rGfO9qNfV0xMrIqczX+3KVZm0nSbJHYlASSAGdHzI9jLB+t89rVTrRNBiiTj9lkARemlhnvIqaX8hTamwRA2sy2jlpzNRWHVQNXEooy3zk61Ime9pjtZeScM2iX6Tq0NkbQx/sCT7qWh7sWzRhEyYCDFOCsB5W/8mf0YyrX90M3Ayhdvl1y7dFb/SiOIWHNenrtwjj+6e9810aq/z//9ZdwdE+XKws+IyZQQcXm2dev4e//iz/D6xdGzHnD0dhduDt+L2I1MdRVaqmkU6XeNyBQehiD2lJtVT2yaxk8PftDnEuepjKZp4Cso+LVaCDPkZ5X39fajTWCvBWbgZLraOVDTiO0VslHwKU0SSnUWiVt0OjWTzllbSu9zK9GPzWqL4cRMhnKM64a9jdt1iuzPbmV9wq7upJMjkrs5NwC720gTEAfDgTse/YI45VypD6jF7SZa57KX47KrsBbrIH9n+kQo/2Y3ht56o1mVwRKi6srWGZ9LSwmyVMr0dIXQM/xMOK9PmyU2MypCLtZI9e/3du659qQRxYvL7efEZVv8I47eF8Xlc/shzJt/ej9pjbAdrW6icWxPGau5DB1PotCYg3BYDW6qRzLnO+e/qgp5A3+aqTJV0/NZPGDi4t44swiGhsb8Yl79uOXv/gA7j82hJVVAiW2J5vhIC/WzJPNQLE/y0zVfdlanyl6UqgNnAhIGFDRrJTWW1U5U0WmT91Ag1jqJznKHJnN2UbEcrZBYCbApG9q5sJmvPis+6YUBH3XATYJfM9WX/3LQvl7diwDJQ2C2CyYABaBlsxe6wkW/OwTKjM5BtHsrxyAZLJFTM4s4fSlUZy9PIbLI9NmzifAp7VgMi/09ugyhxuWBuXZzfrwvykfVirMp/QArfPSIKjM9WyrBwbb6Jf8Id4YRU9HHAeHegyAv3ruKobH55BYztvgR0e0Dl883Iz7+iNWX5q9GlkqYnghj9GFgplh5hUf60DKdoBp+9KROH79/nYDWnI4o3S5hFUQCJdweS6PV0ZSeG2cIHtJ63LlIW/TZri+fKTZPAoONPlZNG5m651IcTNbSBNA/ceXZvC/PDGKmXQB+9vi+B8+93l88eBBpo2kwlCwlvLhksVf7m/vDUC5d12enNe+P3z9DfzvT/+IeUqxDYvX+818N0R9Sm1Lvnz0kj5ng6nWHmVeyhsWdbkv30DlO+WDlwIPJilNkg1q87ojWSGzcMXrPfu+Zd/H9BMlVbnqUWbLy+ZpN23rawOhECINDQiFo6j3+RwYJ3CqqqlDfZCgPRSFL0wdIxxBfbiBRz7H+7V+P2oItOoYan0B1AZCtlzHmh+bj2ahxP8WCJx+8K9/C+NvPo+grxYPHerG5+4fssEZ88RMXqt0yWmcHIDpfTNLpg7stbUPB0CV10Ad7Q7ZRrrvBqC2ycUlACUPOzLjG1mUu9YSmXMF+pt9+PzhFgy1Bkzpv1V0LGNj3pr2f/ZaCtdnMkjx2cD+NjPjqxCDD9TBT+W9PsKCDkop40uMywQZC2iNAuva9884AMXz/tYIAVSbueTWyJ7NQJUL9MfRZ1V2SpsDO9oPRwtEZc5AYcoGISY1sZjHi1fncW4sgQUCmiGCIIGhg71NZNaV5kziwsQyRmeTJoTVGPW+NrrtjAVsHdNdA3F0NgZMAM6l8hieS+P8ZNLM9qYTebOpl4BsJCiuq63EYnKFKas2W/m9vS04srvDZpQayEjlpUTCX6OxEtQRAibtc9QkBx5UxmVGIqcfmnGSC3PLJAvTK07Ttz5KpMpW42KH2j6W71vaGVg/LqiXUoro/O3yoTj4e5oA6qVzY/hH/8fXCUaL+G//5mP4xF270dfR5MA964iFjpffuIb/+p//GV49f93AydFGAqim+xCrE4AiEFDZWWP0EvPu5Hol31MedG2X7t2l0hKenPkuLqbPo66qlvXHuiPokALmQId7RwxGzE4zT3LJLuVOI9qRYMDSKZMkMR3NTmQJXuRkIBIJOuGnD3pJJuk57QY+t7hszgn0o9yft8abbBTdlDC9wu+vUTGXW/PpxXkCyjq0tfAZeYdSvZAsSioDUmgF3OQFTjMFUii1lkqjpjIF/BhAvU9iB6VqZNVHjmnlOz23ZAAgEq/D8a80Y9e9UfOSt0a+YSbXFtQ9NHCjeuS1BQGI8rlFqKN3vgMwueo32tFsdpw40OLO3Fu6Fq/T7VJxHblECYujRSyMFrAwUcAmxZ+cL/Q1+cwRgpwySFl8YyqNN0aTuDabw4lDu/ErX7gfn3n4KHp3d7n+rWCf0p9ysGt3egOV82QnOqrJ6ahb7keG8kssI5WhtjnwgJL6tsrMUyBd+fGabVsAzkZbGYVkhNq/Y0k651/d47Xu27UdxX7cs27tlQeynKmhykszKLZtAEGUvpUjb5pbSmJ6fhlTcwkDUEvJrA10CGQls3ny+xLkVdTNwq1b2qwelTt+Twu/9Q0pIzaQohky9usw+YUG0uINYbQ0RshnQmiifO7vasHk7CL+1R98D2cujbNcnAdCbf4rsNsRrTVPs3LtLm+BSznta1SBerkbZj60r5gcmcipxt95oAO/+cUBNDb42CAJptNuxuvCTM7MNHV+aTZr25/YzJVGBFkXe/mdXzzRik/va8KxrjD5lgMS70QegNJM2H96eQa/9cQYJhNpDLY04n/6/BfxlUOHrAlYvbN8VFdvbTR3lix2NQyevVcAZcRXpZep3bw6Po4/O3UaT1y6iPMz0zY7FaSCK/NqOR0RKFe70gCLYtBnVf8KisgOO+jGSz3szjwlVe1bJrPmeIPycGsggEHmgu5bjofsSPHH9FNE4kW5fAFzC8smpzVr1MT21EBZrT6vPqc1fBpwYfelbqTZKB9qCZJq2Paq63hOIC/gVFtHvaOuzo61spjRPS0l8ActVBOAiRcmZyZx+slvoDg/hv6ORtx3sBsPHek1HVc6skyqtUfq9EKaOnXOzpsbguiIa22oGwj7wE4krFPw/04AlaIyJQB1pCuIlhA7pezd+czO924m1/gdKyHeIlAgA8+vGRC6Oq/NODfRQyH3paMt2NcRMmXrVvEpOQJQ06lVnJrI4fx4EpNklnXaULevEVUETAJQdersBAv1DX4TKkKm1glZUasCUE86AFVJoSAzuE8dbsfBbiqrNgPlZqH0rXfK050glYc+ofx6XvZMSImRMN0qp7m03JAv4elzUzZS2dXkx8P72giiGrBcWMOFqRReuDyLRLpgHk0k0iQkxejlPU+OIvZ3RtEW9ZsziqlEDldmUrYprrzspXPOkYcSY7Mv/CPQE2Y5DhAw3XuwFyf2dWNvX6sxNykAIpWPJ9BFYr4CoJGgj8q1ZzdNYt6MLG3l0w+5XG+blHYJAla0PL3JdaXMbGwzUJa11kCobSovtqaBwFCjGUHtE8ay2MrUzQ2l3HjUUV+7OI5/8L99DZfH5vHFBw/g5z5xGJ/n0UxM2WlZUXiWAOrv/4s/x+vnhw0AHG88iXvi9yNaKy811WWhJ2FVLuz3SHpb9aO8ZFbTmMyP4/mF5zBRGEPEFzQApbVPanOe63ARezYy+bx5ypO5nQSazRgRJIkBSflaYR40O5XnczLFa25ssHbhlYiXZo24ywV6Ip02JxSacRLQaWosAzcyTzE+ta/EctlVerGAhmgI7S3NpjRJ2Fps/CNuojSlGaf2pJJSqu+bFz8yWNWP4zsf03siNV07uHpT9aVYvzPzS8hoOwN/Je79pTYcejyO+pCbqV8tUdFfpeJPfmVrheQfgXWl2SkDVQwCUDYQwOblgSsDUDpYNYlzlevL7pUTUv7N3Syf2T2d6NxdVJL5afQwu1TC3PUCRl9LITW/YrxVFg1a67KnNWhOGqaSMlsumKnZLxE8/d1f+6x5GQxqE3alj3G63JMU/dbF25OXJPco/0ooWtv3fiEpT+4BEu8zbWtUHGWuraPM9gxE8fvqW0qH5c/93/ENKaoCSeLBkr9lkMQ+Uk1AIf6t2YKtNHgvWlm5a/UdKTVyPS+5ose8vqrBMYGnaYIp7bW1yHOBLQNRfE8gSnuAWR3zeaXBtpQQjzTTwlqbSY+GtMF2CG2tDWiLN7B/ho1vKB0aZDl/dRz/5g+/j3NXCKCkRDNe5VvmlmoeclggQKZBzUjQT34RYBxBe+71c6NYWEojQoD880ebCaI6zSRPjqkuEyy9NprCj64smxMRrZ2WuaO2rdjkd1TOcriwry2ALx1uxieGYtRnxDc8ue8V2FtJQMMAFFWr33/FAagJAqh+5u9//sKXDEDZ+yrKcnl7fenDIovd6m4HgEoTQIXeGUCJdKVmaaCb7+dWVjC6vIQ/e/MUvnnuHPtKkuW3ihoCKTny0VrBWiq4MrPSO/qsCzrf1gdczK4IvHbsgpq92rc3yyowLlnpAJRmD7R+Tyaqti9VlfOIbP8+ciOvH9O7kbVK1p/2HdPm7OlczgRCV4w8gbJaznFc/Ro7tBlgOdhRsLWO1MHUNnYOOG21Jf7TtQBXjUBUIGygy61/Yr+nDqG1T/v7m3HX3g4c291G3ljJuDZMn5tbzuGVi1M4NzyP+UQWx4c68MDhbjSGte8necEHWgPldQqeFrYA1NeRTglAVeBwZxDNBFCeE4m3Jy8J7iGpVmJAhdKmTa3L1WyJArYz5sMXD7fgIOO1AuXjlo4dpHvqtFoILO89r4+kcG4uh4qmAHwECb72KGrCRKzMvD8eQkDuzKXMicvzPRX6GhW+698/g3N//DzWMwV0N4fwmSOdZS98cm3rZqGYBKvQO0VeEZWL1hHTJLCUzmktmEw41CR0n4Hploni987M4uLEMkorRRzoiuC+PS0UGn4ksmt4+sI0rs+mqKSwAPUa31N8ysPBrgbznnegpwFhCg6tpbo8vYzT40u4Mpkh6i6aC2FPaFpD5Dc1eyTE/pn79tomty0UegJEnqCWYqMGrbLU+jcJzACVYZnuWbmp4HbQDbV/B8vztshLyq2+q9/KDUymdhdHZg3kXJ9cxNWJRQzzOJfImLIQjwbR09aAod4WHNvThbv391AhiBijd/liPDu/YXEzsJNevjaF//s/+xM89fpV7Opqwq9/8ST+/q8+avuVbWo/Kda71kD99//qL3H6yqgBqLsb78N98YcQrAlRYBM4MDK23q3sbGfs1rTpCRpJRhEPikczNuPZUVxKX8TF5AWkNpbRFImaMwgJLClkqlcz32LjXyMTy2Tztj5DU+MaVZbr0Ug4yDgr3OzUcprgc8XaTjPBUGNDxH5zDE6nPGf/W1xatr2FtC+WvhVviNq+I1K2tO5BzyuhMsWbmJknICvCx+dijC/e5ECZA1BuIbRG7LU+RzNa8hAoYdveHHdeBMmUmQWrFpFXHY7cmeNs70LqG14kt6Cbf9mKUXnW0crS7vDUnZR/+ciSS6bybZdW7rlCAUuJZSwT2FL9RP/dUQw9EEP3kTDC8VqbhXprtrzSeJtS0m21Eb6qtmaAQeDLziVjde1+M9DFZ92MTPnae0ZH8U3+rjVzUxcymLmcQ2J8BSv5dfOCp4/pq06usAaUPT4vk7bf+KXH8A/+9hcQZR83NOAld2cfurk/eQ9517dS7PQTb/MzW2SzZSK7eVNc3gtb12WyNuidM+z82YtCtJU2UfmhnbduQSo7KbAaMNLaqwKBk/qS7VunSnBPbX9yR7Q6dZdeT9p6yhFvep9XmZuDGYImA1iyTKBCXyDfmJxbxKXhaZy9PGkKljZGVo1pKwMNnrTEo+b4orMtZrMgs+zvr569jj/4xvNY4LtHeuVaPWAzjRdnMjg3lTUPfxp8dP9gwHJXTyvaCXImpxdtpi3F/O5t8+Orx1px/0DUzPkiPpleihe9JTdbpCqU/pKjavWfXiKAenIUk+wXu5ub8D9+4Yv4sgegSJKpKgOvHD4ssvjLjEYA6l+9+jIBVAqtwRD+i0NH8OkBB6A0S6g0vR2ptNRH9MxCNofTU9P4j6+8gueHryNHvizlVkBZvFayQA6EtIZV5qrGc5UG/rf86z+PZgbL9wSK1yhDVrXwn7xbIHZ1zW0xoPagfq0BXg3iyamL6t7WXjEeaz9UVkwHUR92yb1lHXm/vZVu9dY7xfQx3SmSzq4B6VSWfTOVNYsV6doN1GPbWc+9MZnQNqI9HCK20Ho7LVtZM0+RctdvgXqD9kzTUY6sZKWlJS4C95q90n5mzrGM+6bajXThaLAeu7tiOLmvA3czaBZeA2rSOWaWsnj5ggDUHBYIpu7Z34VHj/WalZXN1n8YM1BpKlMRXwWO3DaAupG8R8WELs3mcWo8w4LaRGukHl84EsehLqJSokTJPa8wPNK7+paQaZLC8flrKbwwkkaptgJ1rUEEh1pR2xCwZ4LNEYTkrtBTvEz5J3ijsLj+w7MEUC+gQNTZFvPjS8e7cVSe/AxACRDcOQDl5VdRWfp1zj/Kg9Y5yaOdKlpMRs/ILKpIxeGUnEWMEOyML6COZXGgpxEdjSEbSbs6nWJI2loojV46swKnrDUF6zDQGsYDBFo9zUEzC5Tr8TeGlzA2n+Y7JdtLR4uMD+9qN/MKfVvgSKi8hd9obQqb8wdt+qr1TPLmJGVDzE1p9AST8qLOoelOpWGbgfKgBz4KpES6P5ZqU2LI8NdZ9pMU2N974SJ++NoVjM8uEyjkkKESoc4uBq+RChYNtN+J1gHIfEGLxtuaQnjg6AAeu3s3Dg12oLEx7Br0zQ2GwHN0eBb/DwKo7zx3nkIhgL/x2RP4h7/+KXRQIdjgd+Sh73svXcS/+M9P4fLwJPy+ejzQ8ojtA6X1T+b5qxydyOXk1mT1woK3Z9jIKHYY3BsSfNpT6o2l1/Da0itYKMyhomYTLU1xM8dT1SkGkfqKRge1TskW0RNESUDKM5Pclmst0to6lS7+tpRIWb3LfC8WCdlMlotF7VF7jq0haxsap4yBSlAGKBg7WuLmBl31waTZ/ZVCydZmzC0nWJxifkH7ngCbE+zqx1VmCiiFXov8pfxJIKtuutpbbFbL6kH5USN0/608dHT5dKQ1YTtJVzbixXqpZBvROipXLDc+t5Psl3Kk2/HxWvfsNtsF729uSlXQLV6Xzz6qtDNPGpUuUXCl86rrNHI8CjT1HA7jxFeb0bIrgNWizLm8/Dp6+9zt/MWVlxUbg12prOy4857+6Cd301PQVKfy+CfnQWOn0rj2UhJTl3JYniFfZLsIs032dDbb7NJQfzv7rWYoQ7zvs8EPKYFt5IPtzZQTEjgWL49K4jsxsJ0/qfEqaGZFP7C9Ly4mcXVsBpeuT2GcCrvatr4XCfltM+KB7lZ0tjaiIca2Sr5i7dX4h9rGTd/d2WDfiW547aY43oWUPmc+KGVXANadb18zqF6UTh11KH/D+AvTaEWmU+vPblTZZjV4dMq1m52QnPHuK07NfqnPLxGEaOZLs/b6gN6xWX+Wm/iFyk5rwCZmF/Hsqxfx27//BM5cHEEkUGuzi4ozK8czJZYhz+XYo78zjj39HdhLHq36V3v5g68/h6dfvoA0eciBjgB+/ngr7uoJY7DJjybqM9rfyuXvRvJqQXlQVWWLm/g9AagnRsyr4IH2ZvyTz30Wn9+/38pLEbgy8jjwh0cWvxJGEoD67TKAagkE8TcMQA0SQNWZDHgnACVSNEqxTEhzpRVzLvHSyCh+75VXcW5mxpRW/Wb1y/ikE+gdlb/758rOAr/lBZGVC3+RFZH29GoO1ZrDl+ZwHWZTqzgzkTGdSPWsgTPJFM2kml5hxPjtO3bqjqSdOXL3tkvee1d3dGpv88TaINuiLpW8j/rA1k87qYw1w7hAuT23uIQ6ln8T9Yg+fxC1lN1LZIPtDdRJ21rQFQ0jwt9sHSXfWaUuoDbkqtKrKdeuxJ8EnKSryb2/ztUmlwtFvDg6gRnqHNJhHznagy/ct8smA6YXs3jqjVFcHF1AbqVkTiXEd3paojg00Irje9rMlK/qS3/3H/+mfetdSAkrt/EbiT/ot7VSEfNXz2Fh+DKVlyLqKbTMtWmdbFTdM8qQ/X1LPPajkXvOHSWv5NZ0IeNskmXL3N3kQ2OQDNEAlFPWb0X6Jn/GfGbVzPlKZMKKUK7Mq/xumr5a7rIpKL1RP+/bijQ5toCFS5PIZ4rmUGF3WxhtDX77pi2aFfrkC2/3/fdC3me972tzPLnWzTDvMtlT3sXUnNCpwmx2DeemMnj16jyGZ6mcVtc6z04Rn+0FdXUqhWszKSzxfX+0AfWBgNVPFQV+jA1FXvm0J5RcictV7KvXFxjXAi7zvTo2yn0D7ab8P3x8EHft7zXTPM04DXQ2McQx1NOC3vZGm3WJsvwEGGS2JgWgmgJNO7Fr8b/MNQT2BJ6U9h3Fa+Rd/8TJEsI/rACtkdPMRZJA6YUzI/jDJ9/AXzx9Bs+duo7hiUUbedWeVXft67byeeTYLtx/uN9m4rrbHBifT2Rw7vosRqaWDHDJWUY3lTCZdmw3sjKxnLLpPH746jVcY/wCBb3tMRwZ6kAr3xNwff7UCAHcVVwcmTHhEagNYiC0C32h/vKIYdlszf6WS5cHCQInJvTZ8nftwL5h87wUgJsZEBJipSJvz0qAXctcMQ98q5ur0J4+YQIezQht91snGMWQBJDy+YKBSYFuAZl6viOS+Y82xSuWnCe9aEjAyq1PUDosOv6Rm+bF5SSVo6LlRQJRM5YRAiMpsHpOeVHaUmkqv6m0xam2pbTJ7l7tTgJPClyBio/M+7Q3lMyJ9C3xA3neU/qUBiNmSGBISpncRotuFMbuuxYBg5i19rjSzJcYs9q1Rq7fnQ+U4/OAK0lnUkhtPSJvmqC+gbwnP8JULif7y3PxUfFZgdcCeZTqo2N/EJFmOesoP/jOBVUmPeSFHSRdRmXFo4LpNmxKrLKyW3Qq4tW81pE8yNyF17OdErwlJou2F9TwaynkF9fQHI3i0fsP4HOPHsNnHz6Kx+4/iPuPD+H4gX4c3tuLwV3sz1SsO8jrwuEAKqTYWXLK9VI+vGM1KZFMnLYikIONM+eG8fzL5/HDF87iu8+ewveeO23nz712CW9cGMHpS2M4w3Du8jjOXhnHuasTuMY+n1xKY5NKqdyNV5HPbuFrAdIfEwncCLA4/i4Pf5ph0NGtZbJjeV2TgmaRNLigwTxzVLF15D3KCfMOaM+432p5v4bXJi/Yp8wVNtuTvqm4QwRIWhclINvRGiO4bEJ7Swwt8QhlnzZ09dnMvNLmuYNX/HJIEWOIsL4b4zEM9rbj6L4+nDwyiPuP7eZxF04cHMShPT3Y3dduZsNvsJ4uD0/bKHQLFfeDHRoIrjXzP5nwaauPtyPViNr9OtuKHD29MZ7Cc9eWyccr0NcYw6O7d2FXPG7yfIs3v2MjujNkX1Af5WE0uYzXpqeQWllBkDzxYEsLBmKNtpbJeKiefRfSM9KF6lnOLeGwjfA/ffUqJpaXyRcr0OCvQQvLrE79kk9r4GiTsk3uoxU2N8n3yOu1AUdt5aaBpaivGk2BGvPkKGuj3kY/epsC6OK56kHgTrOGAmg59ikHtpwzCbUTj8yRC38yYKZ/POpZu9a5/a5fNBi2QRmhtdriwywdvcf74mUWymXm6MOvp59lUn9X39XgZIkyVtsIBNl6Hqn2oWOzEpcKecxTj02tFDGXzbGtpXF5PoFrCwmMJ5OYol4wQzA/Q9m/QL1Em0hriYX2zWzUTFYkhOZgEDG/n+0piBD1FDmaybM9zVJX0LmfPEMWVgLos0tZW6OuepdnPg2Kd7VE0B4PoaUhQF5Rc/sA6m1JDYztygGo8wRQl1CkQlJPQeY2vd0GUGyzt01qqnonXVzHcl77ckixqrDRCNksasd1jSpZH3oLEWyU0yUPftrbo0ggssEOWNdM1OirscRoH6ganldohoxpdCPy7r3UxBIWL00hny7YaEh/S5hC12cVrFkoMdF3V5xuj5RXkTq17eu0uo50ftUAlGah9IDyo4EzLZR9YyyJ5y4vYGJmydzdRhsbUVNXbx5MxuaSRM8ZKop+dLbHUR+OsWFUoZjjvbpK9DIfg61yn1uLcxPaC2oep0eW2NjW0NnSgIeODeILDx3Ao8d34dCuDsbj1itFAnIMoFE+CioJQTa0hlA979WbUJTAswq2YJnZDpY5/i9nVAcvzx8JssRsJ256PmUmc//5u6/hP3/nNYzNJggQ68yxw8PHB/Crn7kLv/jpY/jKI4fx+H178ehdu1luA+Y9T54GGyMB1hc7IOthbCZhgEjgU5tSVmk02SsTEdtRNlMwsHadgEszW87Ne6sBrzwB0x//gMrWixeRYP3WVtSh2ddC8DSANl+HpXdDwsj+iby4y/nZSbrFoCcFoNaxiqXNOSxiBoTbWNnUHgqbGMmMYDI/ZnXqr/ebkwadu2R7kVSYuUWagEJmNgIE8sIogCIQojUIKTIzzUYIBGoGKxoJmzKk/mV9h51Xs0MCJXKBrv2ebICCDM9PIB9ke5NCpA/LBKvEPrxEJpnKaZZqwxS1MBmigJsJUDYwjVZrvZMWwOtcioq+JRMSMUbNfglISYiWVldtcXyC306T6QrwyyzIRsKVVb3Lf8q2nhXIkpmh0qyZNs+0UA/vqNGb6MZ60bm+LeAkgKmNhwVGpQRsk3vjo0pKnSkbHjFrulY+tHYtXyygKADFsmnu9yMYYzlpg1yV1c62/wHJovKi0wVD+cA/LPfy52Sud/6HCQNPK8swRfkz7LsyzfuFz96L4yf2ooeKdSwqcO1MkU2wsA1rtghUpBkTg+V8Bx/TPZ2Ub+wk3tNoapqAX0BIQOmPv/0C/vBbL+AbP3wNz752EVfHZiGX6Oovtvkz27Btgr6YwumLo3jxjct46c0rGJ6YR5J9RIDRJ/ljCmO5vdzq2x8WKeNWtuV8swTMKYWAFfMg4GMARsHAlQNYOrr75TUrfM4AEtuDk9PlPFjc5XAD8Qbzrvalb2kAZjuUr3lfsai3qZ9rXdXewU4c3d+HA7u6cIzHe4/sxqP37Mdj9x3Ep+4/hPsImPf0d5oJoHiCTMzFM156/TKuELjK260GgQ90hsxVu8CTTN+1JsM+9jYkHqb9FuXG/NXRJF4cXib/qcHuljgeGhggkGoynui4i/59+GTfUFnzMEIA9aoHoFhWh1pbMdDw3gCUSLHJ7E4j+aenpvCt8+ep2KYQp04gj8kHOsNm7RKh/hCjDIlS54gwRAO8DtaiifqDgJHcywsk9TUGMNAcxK6WAEMQPQRQTaE6c9glAKRmorXnRfarZGEV8hSpgTuVt0j6kyMe+ezblavi0ZPatFm8XLxfg1l1NdrWxr2ltuYNrO+M6XbL5mO6PbqhjlQxrMoN8twN6qMZgh/VyMPUQVrZPyeqNrFEED6Xy2E4kcSVxUWMppYwmlzClYVFXJpfwqWFJQwvElDx9+HFZUwm01iiDpKjXDKnO2wj1sZdE0HY59zvTywnsZTJU4cu8n4FQuQFjdR925u0NYqPwCmKvT1NONDfjF1dMfICOaDaRNWX/94//k2l+72GLeKFrrcBlGagCmTyAlAatSnbpeode/b2ghRQ/jVvfGkqTlrkyQhsOl6dULuv19Vo9N1ScQMxhvI3K4yJLeZWkScgWWUaatlJBaBk9y4vZ/Ycj1Vk7HpPCZVQSE0uYsEAVB41vNdGxNlAxqBNdLWOR+Za74XZ3ExWHF5gPJp1Ktis06rZZ8tkT6Rv2HcqqjC8UMATZ2dwZmTezKK8RfUrROQp7cGznDVwN9jViIfv2oN9/a24fm0ME2OTqKfe3s68dzAfw/MZPHN+BucJErXpbjwawKMnduNvfekePETg1NUco6CTENBIkRMIGm2Ut6SmiMywAmbiYot9mTblwSOvPLx7W9e84eX3I0dKFMtRM08p1vdTr13FP/+9H+K5U8OW9waC0UNDHfi7v/QwfuOr9+H4vm5b3yRFwCMpBHLHvqe3BXcf6LUZPAFOrY/qbmtEc4wdMSQPMQTvOxst6ytPJerVi2MYnV2yRdjNFP59HQTFVJSmFlL42tNn8BoVKgndpvpGDIZYR8EuAuIIC9i1QZnlSb9xtcG/qpebgn6yL/OPANQGIVSO0ClVsYi5zUmk1pPIlnKYyU4jWUqyzuvMXNCAAsvBpdrFr4ahvGW0I7gYHdMqACWgJEAnUCXAIVfH+rYWjMtcytoM31f/luneItuxQJjWUilOPavFyJ5ZjsqA2TagI1fZckSxJg8ETI2UnlDArZGSwNPMk/McRlDHc6XXUqs4GY+AljwEqt4kOAXaZCogM0TVn8CVgJt7S39d2Wqx6sJS0jb2XVtbNZAVi0RshN2jcqm8JYi8dIgklKWkpQgENeum9Nq6jzq32bDje3pe/7bj+SgFj7xr48wsY6tTsz933jel3NaS8dRQBoSaa1HrkyOQnTF90CBS25YC5e6p9PRPPFPrnwqZdVx/LYlzTyyhlAL2DXXi//kbX8Tf/uufRHd73JR77VhfIX6rfimGpwrbou3vePfdF3htP3nHHcR6ZIPC1PQCnnjuNP7tHz6J3/njH9iskhyl+CmcO8hj9w104hP3HMDPf+Ye/MoXHzQ36V/99N04cbDf+oqUw7lFKgITczhF/vDc65cwObtsm9xqPye1F/GtmxL8YyJ9d8e3VW4631kWW/fKN71rI+/ovXDDi+WjRze9Y0CO51SI3Lnu7XxHJuMEO1Tamxsj5s1vqL+DYKkdvZ3NZiIpZxPaF0uAWY4jgoF6xOMNBiJeePUSzl+dNNOgZuow+9uDVORrbDBYwS1qL3/qBnLtQgOuuZUNjCUEoAiGJ9Jo8AVwqKMV9/T2UQbHygBKbwhGuXc/TLLYy/UgAOXNQAUIGg61tGLwfQAogdkSef90KoUzU9N4cWQMa5urBD8h7GOZ7W0NoJlASSCpK1aH3rgP/XE/BpsFlAJ23tvoQzeBUgdBlGb5ZF0UZX1oRspXQzBMwKQlIBpHlrWFj/JSpsBr5CNF3sxRBsniSVYQsjbQTJJXD16z01H8yQv6XfFpTXmaMipDeaFZK+k4knPqVzZDVZbTmquyd3m+zWk+DncyiFzdaJ+4ddvPTQOqRZ5PVm3gfOUaZqjjrLBOxNf1aCRYjWN7QxjspJ61wjrdqDTdoSMQRF8wRJ2XuhWB00gyiatLCfbHlLGMJr/MPjW7XYEwdQjVabpYMi978rZ3bSqB69MJYykCTz2tEfS2RdBM3TlE7CETbtvHjsEAlKX6FuTxpHK+tql836jcsLRR1cK181gcuYQVKi9q/O1RjT64mSIxFSn76gQyZarmSzpqdmorKFN2T4qE+772eBCAEkOiTKaiUYMwM9FBxhYqgzMBHL66VQH6650X1rRPyQZSOcZBvatS4EnvlWeeJDSrqVi5TXX5QZZmBRWs7PQyEtfmUEgXUMlnYkE3gqLRk1B9TdmN+e0zm22y1NlfyyOPAk4yzcrKgxHPzX6YTyhvMhdMEAA+cyWBl64uUMleRqZsQqRINHIiEyg/Qd3+/jZ87sED5sFNzg2eff0qpmYTZlYjHUNxz6cKts5Jm99qjdNJKvtffeQwPnn3kLki7yQwaCagCgW0Q30dlX4fGqj4CwzITE825+a+sZyHm5cBuNxt083XH0lSJmprkM0U8Z3nz+MvnjqNl86Osb1tskxb8SufPWHASWXV0hg2MxZr964KyoH/WF8C5pqda2S59bc34p79PbY3lkYyNMIpAXUDsR0V8it48/IkRqaXkCKY0gxWG5+/ODKHJ1+6jDeoeMktvEaee4N9ON50F5p9rYxLs1nleCwF5XTY2VvJ7vKPlwQJBim96xVrSILfXl3Gcn4ZC/lFFNcoXAmGBKA0aqxBBfcx97KEi5uVkctRebCqt+eVdwNPzMcKmZJ+0we1Jkp7hQgsKH1yKuBmf9KMp2QDEsp3nIqh2SszyGxHTEAAazmdQTKbYV8pGdBV35P5j0CWFg+vkdkmGZfnTl2zpEOdrRaHlFYBJJnuSXmVmeT84rKBF3kKU67kVEbp0zOK2wLrUzNEAk9pfl/fsJFqgjYDYqxrb4ZLwcqlXEb6J/L+6mf3SAUBW8nSmS8Q5PFxATvlxdzxiilslbMXiyPd3Sb3u3uGfIgRCbToaIr19gfvOHlfduTSaGXAf+JH5m6bio3Keb20gdpAFVqHCHRD1bwvuOXIxfP+07iz3HeSblXVUHYsr2LsVAZXXkpgYbiIh07sw9/8+Yfx4F170NQSc+XEQt3i4i5B7xxEt7q3k1SHbG/XR6fwg1fOYH4phbZ4FI/dfxi/8Jl78YtfuB9/7XP34oufOIGHT+7Hkf29GOhpNdO0Vir3vR3NOLq3D/t2ddm11v6MjM3aLNRCIo3r43M2+rm7tw1VlEU2wvDjoJvzreCRCv3murj5nnetWzecv1vgn1s+f/P1zsC2UebHlZShW0GyS4G/ifcJaGlwRXKtgrxC616fefkCLlydsEXqAk6aTWkyE76aLfAkczLpLO5j3l/7rN1PFtZxfrpgM1BX53IECo042dtDENWBeFBrisUp1O5MPdeb9r6RJ1iMeKLH7HrrhOTedrTjXYtt57Uju6PEkXYCqBD55OGWNgwQ1Nm+ZHzGi3k7/pvJxaPnVygDtO7plfExnJ6eJv/fxOHOCLoa6hGRlRDLXJsp+wmEAgxBAqOgHRWq7Z6CftcSDdtHzNMXmRYVsfq4rpV88Vs9qwF05wmZYJX6oRwGaFZfg1OSPzIHl16kfQl1rr3U5HwoS56boWySZ1bNPBUKeRu8k/dlgVpnqkogad9zZuPi0eKrOpc8U/l4ZXNzHThs797h4/a84rWjeKNdr1s+RHrLDQD9bNNOPi5z6UqWk8z0zTEE75XY38LUMbTWfIX15auvREe8Fif2BXFgIIDOlnrr37OLq4jX+nE83oTPdXbjk22d6PAHrLxHZN6XyyJVLJh+0Kx9I6triDFWMZlO8z7bDM9lHrrMNjK5kMaVySVcGlvEmevzOHV1Fm9cnsVrF6fx8oVJ8873jgBqJ23lb7vFWMVrTY4anLy8zV05i7mr580Gnnkh0KBiw0ajTXFlhpfIbZhjh2Uyl0R+DUt2b812/LaQW8cSrxezqwzu/mJ2ne9rwz1+0BSMKputEfqTad50ssS45XFDyoNjbOqAwkYaZVCCVXjzGcbHdGzwfiU7Xk3ELU7X4uJagoUaggWvMet+ngAkQxRaSFJBpMITYGcX+oxHyBgIojTTo869ozjelSx+++fek7meRkEEnlRptrcV79eIQ/MprX+6MpPGq8NLePUawdNc0kZaNPIvJC1qIELW/ksPHxvAJ+4ashmk/s4mnL48hRdPD1Poav8mmQLK9SNjp9ItO/Lje7v4ziA+cULmZ4O2rimqDYZZDoF6mejJ3lumVG4htRRcAVul/a8WqUx4YB5zmQKefu0qrozNG9i573Af/vqnjuCLDx3AYQIhKd/WyFSOOt5MuiWuyRMJanntapdJX9RvtrViym8hlusKAdTZazMYJYBaTuXJaDcpBEo4fXWSYco8MMpd+d7IXoYD6CaIqq/y8VPvXRm1J9SZKaT1PFUCpnYTuYoU0itp9j8C9GLOAJIcOAgUbe/67V4VSRiYuRbbo24JaGktkkxpsnnnVEImTComCRW1Ife7czWuWSKZzskFuoD5IMFmT2sDYuEAllkP2sNF35LQSxK86DktAI2zLLWfmEaHZd4qECObac12aUZJ9uzqp7uohD54oJ9CthYjc8tMQ4UNvqiOtIZJs1kqY33DBmGqKdANQMlZhkazNlAgQ9W39azAohQurdXQOgm56/Xs7p23KApfxmNKuZXsNtk5/1jT4XMCjkkKb/VjxSHQpj2sbB2Xva9yZhxKXDkitaobyfuCAJNGVBmv1pAx3VII3wLUPxTa8Q373rbyJUVG3tqKmXX4wzXoOhSCjwBKppjuNac2btMdTC+jqqwGktNFXHomgdkrefiq6m125xe/cC9amqKubNVXvYK93c/rOS+8Hek3NnrlX9+RkwKBt0/eewgPnthr66z6d3WivbMFsXiEgNxnM9OaGVXwBX2IkUcPtMfR3S7HRdXGvxOpLKbmljBOPiFe3EnAFSa/rhNfsm/a1z+mnWQM6FbB/Wz9jP3HBohYB2vsQ6+euopro7M2Kh31VWFXix/NIQ0G1/A5956UfSent5uCHflHM68L6RJeuJ7Ca2PLmEmv4FA7ZfSuQQzG4wiTx9gAaPl5a4tl8uIo/0rSAzre2F+2VXjdFb/Z+cbOJx3ZnfJ3tgFUkXpNnc1ACUDVkjfvTItH7g7/8jfxFT2iMtNgmEb4tfbpuevDGF9Oopl9/e6eKEGiM4XVPxWTN0iu971zgaKd9y1sfW+bdC0+ycfsQmUvc0oBKa1Lk5WTwJSUa/E/8WqZwufZ/7QPmKwNijwKREk+SG5VbKyBmNgAnTcQJs9t4uXrVNAFxrT3lO5LFipeC7ouB3fPOSkwYMQ+qntuEKl8zt9UM5o107uO5bAulVdmyPRNy+HNuf5ZI+bfikAF5Mpca5NVJ5RwiPv8ONrUhFrqr/MExaFQJXrb6rGr228zUHv7/ey+lZieL1HGAoGqGjzQ0ob7mlvRQbkeqqm1PaSW+O4kgZTW7vkYZNo3mUzh4sKimfpJA5elWWPYb+dmFca2o618UsQZKR4z8kZKwG7y+3YB1I2kxu6U6Y31VZQKOWQX5zF5/k3MX79MhUYjq5vmelyAaDK5gsnUGqYZZuTUgWEytYophum07rvzyWVlpoQJBt2fy1JoFJiJdTYxAicJFw1gCjBdX6RwnM3j2lwBU4xfgEwLDFlGVgdsnxYEptTxppKrBqLW5RZTdszxkI1EmTMJKnA1BAqeAqT3VqlklajIZYlCi0tZ6+RSzLqaAogKcGlxpMdN34GMQSvooszjBABLVP5krpfOs1PbaC07lRLKxqLFq0uZFVydTePJM9N47doitBmon8q2BKYWE8usrKs5au6yf+0Ld+PLjx7CIQKpGO9nqXAvJnOm1AlpaWNcPd8ZjxKtt+Pxe/fgyw8fxANH+m3WqjkWtDVRtkbHlMJympUeSzipnPa/iiQFX3ldY6eQ0wet81K5fvWRg/jyJw47D3qsI2tct1sOeo4M1N4R13w7Yp2WyCgujc5hfGYZC8tZzC9nMEmlX+eb61VorG3C7sgQ7mm638CTGqhjy++VVJnlOrXXKcQIoURk9WQmeSxklww4qMWaSRtBz84RMk/A2mgfBZNM5SQINBMkcyiRvPLJLE5x6Hk2d7dWgX1LI30SaAsy3ctmLS39bTHcd6AHfQRRaoPKt0KW6dAMkASi7nc0hXFyfzeGupswz3rSvmYbTIdmnASgJLAEwA7vasW9rL8Tu7uN0Z0enrbBCgnKHJmfRib1rNIt4e6EukwQ3QyUikb5kpmsZr/0fakv4g3Kg/Kp/KrNiIlqhkvgRb9LqdhRWvbXBCZ/k8ltnn1T5aP9qzTLpncMkDEIQHmDFBK2UprVOK3MdXP7YPfUCiyw2EtUCLTeRt8QUBVvUrl/eKTvO1IqPFI+lTaNAhcKJZRyGwRQ1Wgb8qM+yLIhP34r29x+/wOTolK+eVwcLeDC00tYT1Vid387PvPQUdx1bMgsDFi45Yd30J1Khr7Puo1GQtg/1IdD+wewm4CphfxagzBWnzI1Ek9ROjweoQrT4Iyu19Yop2rRJBO0zma08t3ZxaSFgmZ2rW0AzU0RtHfEmXbG+U585mO6Ne0sMraLNSrdV65P2friBQJWmb73NWnRuZYNVJu5qqpJyrssa1wn41Hlz6PqVoNnU8tFPHFhEaemUsiWNnC8uxv39fcxDreXngaDpAeYQq5v86+icLE4snPetPsWv8g97Z5zfz3yQNR2z9wmu2NxVJTXQE3aiHugVk4k3BqoOgIoWQC5/uzF7l0rqwIE8mK2bmbbSvksldFvnj1rXvhWqFv1NvlwvDdia9Rt82x78w4Q0yUdTA69lBzFK9DU6KdcaKhHnABX+3PKMkgOvjSTpdkvKdWaNVTetC7fXysHF+RH0Trsbg2hI0aeb3KrwiyVZAaorTcEtmR+LjClGfU19kfl2QErnrPvSi5ocNoGiyzoHXeu3/SMTAodmGJZMN2SNXJQID1rawNgy+DPNllrK9erliOssby0L5QGoWrZX/pCITzY1mbd7Wo6jXC4gvpCPbpa6tHNsLurnjpCFd+R6Wwew4s5dPoD1JcCaKn3oZ2yvZUgTCafw2yzRerGKdbzRCqF60sJhmXIBbomD/Z0N+JAXwva42ELWpPe1dpgHvg6WyLobo2a2/PdnbHbcyKhfqdg5/wnxUNrhtZKBaSmxjD88tM4/e0/wcT515FLJ5lJAhm2FpndyW1okXJile+tU3Ku8b5AkHR78x3GRiRfLOL98rqhAcqqGi22r8YmG700HAnlTX5zQ0oB39F7So6QqZbPazZKs1baUfzqAgEVwdgKO2/M56aHlfgpgrKFTMkadYWvBrUtYVTwN82W61tSZLQWSl7YVIsa3FdlpScTDEuWPgGoQXY67YRuz0sB8wrmbch1D4ZyR5HSlNUUYaZo6FpMRp1ITFVT4stUsLSB7dMXZ/D0+WnMJLLmAWRfb6sp9Y+c2I3P3L8XP/eJQ/iNr96LX/rscRwYbDcTO9mGasRenVqVrs1tT+zrtfVNn39gP9/bZ+8f2tVuDaKNwjcacutSLB87svLOufqrRVaFrGCt4xnsajbPg9rLSU41VC4VrDO1BY/uaNmwva2yPVwbX8LIdAIT8+zIrEO1hVBtGD3BXjzQ8iCONB4jgA7Yt50rbDLkHWl6b6QXXS4k4qorahCpjJnSO5EdR2G1wPZYbQCq3tYEbZMnyNdXN60v5VcEHOSlhko745S5qEzT1tiRg2y3csygPq3ZopXSCgFJHvKQpzyqvMWg5Bb0rr2d6GwOMZ5q/qZ4BYxWTPiojWr/ha88uBefOjFgZqajMynMLWWtrWtzY7GKXZ1NeOBIL770wB7ctaeTRVuL61MJnBmZstEsCT6ZAKrTa++HMEGQeQxk+gSogkHtdVVtNvVKo2bIJAxN32e2lU/lX5tEBqkIaYPghYVlW8skb4MChyoebeypmTYrZr5o/3hf5i6LCbdR4BorT/UnhUXew6RY28wR39M3tA9GIpGyKJQmB2IZiYpfQdJYgXlZr6Ew3yRgySmtVQ5AMa1bo9wfEllbUFo84rn4ou7nC3IfX7SRxLoA0xShckMFNNhQYyBqx+QpaWckH4yUJBWslsnNDudx8dklxGojeOjkXpw8shtdBCNWqGLoroLc0ZJw59Jhcdl3CJAUBHjYB27K+C2I71kmGNie9F4oEmA/iZpjBPWn0clFM+uTMivX2/uGut07ev5jev8kPYNK8/xSGvPLaYxMzWNjdcUcV8khlrZRcbMPDkDVUAn2eILqS/8sGl5LF/nOuUVcnc/pDgaa4uiIRpEh/1lk/08XC8iTH0opX990Jl2KV01G0SkORm28x8Xu7mv0Qd9zgddbbVjPuCe9dOwku6N3eBhJJsyJRFIzUNS1DsmEL9ZoMsf0ACVEB35c1/qCwFGG8kGj9LPkjRPJFMYTyzg3PY3vX76M0cSi7bM1QLDZy6BBWwFE++AdCNLTREqeBsIEklT+5sSHJKdeMrPsjtVjMO7HUGvQwq7mIIFSEHvaAraW7VBnGMd6IjxGCIx9aCMwjgdrbCZLvEuOumTNZDNLzLNmrLTHnZR5DdLJssJt25Fz5zqyPjO5rN2XU5iMnmNI8zqb5X0GOQxSncmpitbp2ECZMuOR5XPH9c8YmTjj0YqB/8TKZMmiwSLdbKB+0RMKI0G9YTibRiRcZQDqyO4gdTbKceny7C1qG9NLJYxNF+GvrLE1c9GaOjQRRDUzFNnXptj35IhihHJ7jGFO1jKsb+kDbY0hxtuADuoi0l9aGoLY3xvHwd4m7O+OYYhhV2cD+qg/yyPfbTmRUD+oonBXUC5z7Cxjrz2Dy09/G5effQKjb76MhYkRZNixBIzUMLQBfU/dOgZ9m9gTAPb7N3HYt4ajvlUc86/iqH8Nx3h+3FeycIL37gqUcE9wDScDq7jbX8JJ/wruql/B8foSjjAcrCthT90qBmpX0VG9jsaqdfgqN6g8VCCzRqVjXWBKeyetYYmAaipVMqRZQ0agWR2NQmepZKyysOtagqgsKyYaMarUlHzArYXS2iiZ+QlQyZ15YmTelDQpd3s6omjgcyKbhua7LKJbku6rU6phyBW50qUZJ9sQl2kRGNTvMo/Tbxcmks6l+LUFnB9P8N4qDvS34YsPHsDf/sq9+Mojh3CCiqQA0O6eFir4Mfio9Gk0Q9PhSouNXLMxqIPK9EPOHpobQg5JUwh3Nkdsxkle9eQMw0aEy2m1+mZi7Y4upASSMd0Q+A0JGnvhp528TNsJa0NlyDZRU0cmx/o3JqfGX37CozuadZapANQIgbrcnmsdlDYk9NfUY290P4433o12fxd8VX573CnFLs3bgvTdQ/mVctCfbdJsRV1FHZLFFKZz0xQiJcgNtK0JqpNXOglzMXz3vMwVVktuBqpIBUNxyqGCwE6RDE/p1wztUE/cwI64o0bz5BJUMzV6X94bd3c14sEjPTg21I4OPhcKyBU+wRx/6yZz2kvGJWD14KEenNzbxefjtoGdzEtbG4NkdFG0xAI4sqsNn757Fx452ofjjKuTbV2eIzUCOTqXwOuXqSyk87bguZINXO/9/CMHcHSwA5Ub1QRqJSQp7LTWS2mVyd5yKmuzUC3sK0PdceOBmfwqy6DsvryyyoSkPP7JVtspVux3LCebTTIApcERtSzyHwHC7AoS6QyfXyNo5e8idiWtp9JMn+eJTyA0lc5iOZ02UKU1UluKmiSNCpzpMFBVuYkiKGhKBawWNlFDMCwwpueFEbbagHvLgg0KlINo52/vJXh/NwQQmFcXL9PE72pdmzyE2gAR0yLX4oFYLRq7fXZu92+I7c4E8bN1Ivbc8pp53xs9lURrOIaTR3ejl+0nGqg30yubXbd3ymSn5WsdxOvE53Y+80FoKxqe3E6ULEMNbtjjbG9aWyjHE13tTYg3hREnT5fjgyP7erF7sNO989MKoFQeaouSLZSFbPTbwauHclu986TeaQmw78ukP0WFam4phfNae5rOWdnLS9xAs8/4oFmL6A3+EY+RHmCxsE/qn/rBpbk8vn5qAROJIsLsvwfb2zHU0szuXkE+tIYClXMNpGoWaJnK9RL5zzyV8Xkq23MZArhMhkArb4BluZAnb14h6KIyr5ldzXxoJkQdnKTvid/o6K0xV9+2/qgHytd2TjITvpkpWwuiGSgBqMHGRjNrqtGsCMtbs98Zfm+WPGiSSuYM06SNc5VWASnt/yQQKPOn18cnkSxk0dMYQF88YG7IpY+oOVo53YHgnTiu4fKm5qLvaFZKM08CtVKYZeInhVoOv6SzhRlkitlA+aLBb63NkpMKvad41Gs0Y9UQqEY7gbJmtBrLoGp7/b4+z9plmdtyCPIYLYnQwKCZ6TGz0hUYHeNkuyBf1rYxmjBQPcncXs6O5KTI8d5tPrydPS93+reV5Z+JoL8qNysDlon0WGepUbTrKNtpK/WRpZUSJgo5xGM1GOryUxcOoatZJszqA9qqpBJXxgu4cL2AerblRva9gXCEAMxnJp6j7F+XUsuMh7oI+6B6kJU6f+tqDuNQf7M5i5BOXk2gK4uvVuoAYbYbDYxqskFBs4jSA97BhK9ckUxEJTuWzPQys5OYu3wGY288j+EXf0jh9DJmrl9GPrGA+s1VxAhoumrXMeTbwNHAOu4NreNEcAMHAxs4QPC0t15h1Y5DdWvYbWEVu3mt8z31fJdB93YRJO1mGGQYqF3DQM0q+nns53VfzRp6eezmdbeONevo5HfjNZssNArPNWCpsGF7QGU0ml1ys2AyKUwRWK0p8+woAlCVLAx1CvYEY24bhVWUlrJYTeRQWswicW0WqamEKYDqmO1U2OT/XaMftlu6GLxrAUY6VUMQKVq5Qi1QecoRNOWlcDIRahw2Qsxn5GVwcimH8xPLeOXqvAGnuVSBDSSMBw734ec/cdiAk9YpNVGR05qnEEGROqN1M8bvCU6rUNaXLYxlZdeRiYT99W60naBPpn/yTKR0y/Ur24yTH0qwOISUPsahHzZWqfBR4V1cymBhIcVj2rz8yeV2iY1YZaZGZgLvQxVwHyJtJdk7YWGoPFSeqjzW063ojuaUZS4ANTqVxPXJJVyfmkeRbSXmi2J/9BD2RQ+QGROcbDqTCe/r7zUN1lY8uullMQ8pBtnVLJIrSZQ2CXIq3WaFKgKtFRKYKBQoOMnQzE01zzU7Y97zSEqbZqTMrI/PB/w1uJvgZy/brJRWTY1r3WBTlEK2rQH7+ppxlMDn6O42gqWo/a72pGfkuKSTzGywM4Y9fH93Z6MBGSkyAinqO62NYpwRGzHa39diIKqX8cprjrKnPkb+RyG3ZgpBvCFo3nQO9Lfi3oPd+OTxfvS0xFC1WY35VA5jBFoyx5PJQJJKk5xLyKz15L5OPHKkj3yjZFsEuDbiPBDKZEMmHkqPARa2Gx3lGVAzBUqrCQO2JXl3lDK2ur7KLqaF1drfyv3TzJfMBwXgVIYCT1rgrPglcLUOzQZ5tvoY08BTAZHNyg2CvTQy5BkV6yo/mQPWbj1r9e69ZkeBF2d+onS5x/iU98x7IIEl5VntQuBZJtaOr7n1AQLK2sRb6wrWSpuIttahfW/AwLlmyy0OS9T7+PjbkAGo1U2kF0qYvZbD1MUs2hoacfxQP9tAmDzR7V9kjmDeQkwH0y9wl2FdybmLKUb8RQNd75u2slfO69b1Lcj7TY+pUnRt9VSJurAf7Y1h9HTGMdDdgr7OFtsAuIn5so6q8FNBzJTJm7LMKZet1oIuEbhMTy1ianIeC/MJpJYzKOaLVgYaEGQjK8soe4W0dfI+yXvfHaUEa62kzHJffPMKpueTTGI1epvqCYBkfiflTnzF9W0p7bqn93WUMi2nV2cmM/juuUVbyx0j/+trIg8Lh61fyApFz+kob7tyViEnCFpPlCUwyZIHZQlSdMzYuXe9Ur7muT1bov6w/ZvWc8gMSXsyrZjJ2RrlhnQD189dqMBIKulM+PiO9oE60tqOwViMCqbzqpcsCNDlCJiyBuSW8jnbU0fAzQ388h/LSc9NJJZxfmYWK+sr2N8RMo96AizSpe5oc/SqiSdOc2KzUWB+bPCYQeXvBV1r+YaAkQW2GWfWJ6BprxuVS8eUbz/5UoxyqylIkOWrQYTnAlyNwTozEWwOM/Aor4KajVRo80LUHVt5bOdRXgdlxpiX3qlZBZLW10pv8zKjdFgf384cyZ3fquh2PiXa+czNv/200baccuC4QpMiBqBWrIwidXVoCwSRps4xQywSi7BPtvmxvz+AlkYN3mq8pYI6QgXOXc/h9JU846lEI2Xn3miU7XYdz87N4sWFOVxNpZAReCLAVTvV+vQ4QdNAe5ShwXQQpSNIXTlKXSTkc16IBYTV7t1ssQsV/+4aJRtJnUK03TwdaXRxdSWPpeFLmDrzCsZPv4SlsWs2yqf8yoguQiHeWrOBHgIbgZ0h/wa66oka2WDlIc+pfvrgjXHfit7u950NROca7SmXNyQKixsVGF6txtmVWrxcqMdYqcZmpIpqu3xGSFIjDplsEat1VEZagqhmZ68O1aOCzzALNr1aQQaxli5gPVfCamYF8xMLmJ9ZQCqTJ2OowsGeRhzqieFAVwM7i5+KXw0ryhWmRzoVg5RTCLlG1EI0jVqo4EU62hqo/ComCdReu7qAkXlnlynh3tEUweP37sXnHtxvG6qGGkKawnImIDsL4u1InVLP7XzWS175qPqwzmtp1ezcOuRWeoUKj0ywlqhUThE4XZ+kECBwEoA0V88EYnKz3UHltac1ZoqpRvul3Lr1U8o/Iy1/53aS+9NMXrEaHyRtXXsnopsKwWsqdruOTDZZwPdfHMY3nzuHv3zxTYLUdfRGunBX0z3YHznEh2QSSw7xAUl1vk1eojRiyv7AfzOFaVxMncdI/hoWS3M2E0t2Zkq97MAFmsV0yq+VySnM+qt2bW+Q2WjfhJ9/aB/29jajyDaVIIBYWM7brKcGAbSHmLxpaoZLbV4jua49MmIedxaZPrWzf3mk5x1Q0Lff/hmlO5VzJrNaIxWgcDRFhop2KrOKb75wCV9/7rytuZIuJ++G8jw50BHF5+4Zwt0EUb/7l2/iD79/FquqhzLvaWJcAnIFAt5kpoh0vmA8pLujhczXx+/yISZJdvVTc4vQnlgCeGbWSMEqEw+ZFLa1xBFvbDAAIpOQqel59kF5DqxESzyGpliUwEBMXaSMurPKWvGRFYyOLCCbLqIhErR1N+GQW2dxA09igr1S1TfSDBLmAZ/S4/rurcrvnUjAVLNlS8spllsFGhsiBkxUtlqoLROXuUQKOfJcOfc58rkmPPhr7fBFakx+sNYUC/85vnEnSPtNlfLrmKMQvfx8Am9+ex4Hu/vwyz93P/ZqY1yCZq0nCmnmfqcm5eWd9ZdOZfHKqauWN7nA1j5BcnvNhmGK/FvohlveRTlu7xM7n9nx2fdMau9O83KBZU0GXv7xI0o2a6r6dvxBBWBthHxBZsOatZapjtYdXR6esv2xtEZSpqsN4SDam2PmfnyAdRGjLJS80Uy1RoIrNJPLKF1b0qnifw9kabOTciAFA7h0+ir+7j/9HfzolYvQXkmfO9SEv3aiFc1BDZ5qVgHm0lzKtJYJSM/RoKoGSi/N5fDtcwv4N89MYja9RgAfwoGOduxpbUVIW0OwvynOegIz583PzR4Z7+Hnja8pJ6rfd8iR16TUb/Wsvi9PrRbIL3TUJqL1DFowL/Cgb/1obAT/5xuvYoJAqplK6S8fPIxHe/tRQzkgHqjNSAXapBPoK0qbnPBYavhRp0xu4DIV0jfGx/Hc9THypxV88XCLuSg3kFJO10+C3q28rN8YuTsaIpGMkum4Kclbv6gOXHxbcfJEdWNyxzKpfEq3245fz0rXHF8u2ibK08vUJ9leQuTLUbZn8X8zl+QzkpWKS/XnvuH+CqbeTK49bNPO8vV+2X7CO3trPB9F2uqGTHet+gPb1+jMHGaXlu1ufySChzs6MUe5+Epinjy8FvcfjOCvf7oJh3cFyEs0wOJmh3/7z2fxb782h9rNGhxqjOErXT1YJp/5/ZGrmC7Ip58rXxWfBsi0Ke6BgRa0U5ZrmY7Yq+qoIx42AKWJCd27VXOu+J1rK+62/ioTDJp1ktKxQZQm1+RXn/0uFq9fQpYJz+VyFH4lBDbJGKpWMVRfQkvVBkHUJuIE1y0KdeRBGh21pqa4mVg7cZ/5oFSOypFpBi5WsdAVAqnMRiVOFevwvawPYwRVOd4jb4CpIEyL2MIaXxOo0SI/TXm7WRt52WG61doZpaZdiwUpAjkqfykqkquI1NfirsEmfPYohXEsYAsZd64h0miDgSYyUnVKr5Grg2nUSrNQE0s5XJlOY2whgzkqz+n8ChWuegz1tuCxu4fwpYcOoKc9xsok6GPc1osVwfshvrqTvFisMxJpa8OyGQKl1y9O4OnXr+Ly2BxmltKQO21tPqxFkwJYJvz4ihQlG0FnA9PI+N7eVnzy5G5zSHFwVzsLmXCW7zg2tFU1f7WonCmnRjtS2ehSgwRv6Wn2GJ+23/hf1zzabQGoVAE/eGEU33z2LL754utYyVVhKLYLhxuO2Z5PojsBoDwG7NWNSGzbzFj523D2Gl5fegWTuQmkSimrd72jkUl5ZAwGKPRZ74pBpqgZzUKxjasfqbfLrEGM58judluzdHx3K7RvmPqDvM+J1FfqmGct3FXbVn/bFh7vnbz3bipxI69+lDb1Qz3jhJV+dIqBuvrliUWcHSazTmTsObmc14JRzZRp5kujrn/8/Qv4y+cuYy6VshFerd+SyeAX7h3C+GQBL5+bwYWpCRTWS+hua0EkFLR+kpPHvWX2c77nq6u0GS0pTVcmljDP78mBTEdbM+KxiCmUqTSfXUiwLNfMdK+VACoWjbhcWLtyypIyk1/NI5XPILGYxVppw4SzNjIOUwG8GUCJ1O60bsbtaZUy5bTRZmW0IbD2V7lVKb6VrFT5R7M9xdIK5hmfFLOmaNRm0aysya/kSGRybgGpVJ6SgG36gShO/Fwzmnp85lBCebjNT942GYDKbRBA5XHlBQKo785hIN6OLz5+Asf395u78CgVmWBAe4K5DaJNcFimSGzn169O4P/9r75mnrx+/vF7cOxAv836mBRVg7mZLA83Z4TPenF65D1y8/33SvZ+OZI7XYAfBlkalV4GybP1NVwZnsFrZ6/bhsIXrk2yPabN4kHtXrO73n4+kjdSYMQ3JG+6O+I4tKcHn3rgEE4cGEC8MYIK8SSNSHgFfHOZWIe/DfLe43dmx2fxu1//Ib711CmcPT+BoaY6PH4ojrt7I7bORuu1xT9kOhbzV6ORQfudJTOr+Pb5RXzrzAJ+cHERmRWgUX0y4LfZZHYZS46CdA7nDazGQJWCTOpCdXUIKwhs8VpASDzYzPNYHqZrlEl9TS1SR4+/q9x0puZqd3jf+Dh5goDU6bkZfO3yBczl8mjw+fB4/y4ca2uzZzUr7Y20qzwV5U7+rEEyBc2EPXftOl4YHsZkMonWSDV+/ngby8bPunPluFPOfBRpO1fKr2SsG/SWMwnxfOvq249snRrxYit3VlYi94T+CmRrXf656RzGFnNYyq6gRnUb9FM2BMhznTWFnma1sIwdmLKy3lHeO2mrfrc/XD5KwnlUPtt6dvuXjzaV80Ddyk8dsoYX16dmMbWYMLCzNxbD53v7MEuA//TcNOoDFTiyK4T/8svNOHkgRN1cuocsIjbx774xj9/5iznqrxvws72rH8nkdbFYQFiDt+GA7fekiYJoqI5yPoqDfXFb8yQA5s08NUV8CFAe8NbbUtWX/u4/MRM+FbfbH4GJIFBIz07g+rPfw/Xnn8Ts5dNIMNHFXBZNmyvYXVPCwdoShhjaq9fRXruJ7nqgs74C8ToyFcVTrkB92xTGO06WYncof4CYDUwCQgRzMidsrVnjTxVYWq82YKXCUbo0cCCus0mFRR4tqvl+Le/X84cQI2nyVaEtVIOehjrsawvaokh575J7ZQEgId2mkNwmCjxpPUQl5O1rbD6D06NLeOHSPN4YWTJnEHJDfmUmhYuTSZwdp0AfWcRp/nZtOoVpAimZ0t1/uA8/9+ghoumj+NTJIezpaUEg6LthRsfl8D1S+SXXMPlfQQorG5WA4QtvXsOfU0D80RNv4hvPnMULp0dwYXQWM4tpCjLtw1NvG7ru6m7GQHecymSIea5Bju/OJbKYJfDS5q9XxxeQJODSb3JJHQiWXcK/Q8P7qSYrSJajqx4Hbgke5Gt/s8A2V+SRwHSTSq2CfhN4MrboSTUFHdh+SgSq18cSuDQ2i8uT06jbDGAgMoA2XxtCNeHyg/okY/gAodwSdpATxto093zyLC4kz2EiN47lYprPs08TRBwhKH7kaD8eOdaH+w924+T+Thwf6jBPdzKH07okgQ0ttpTJ3Qn+9vCRXhzf047mqDO7kz26Ro01IKD2IRMZc4uvGS6lzVJSLpA7SMqyy7dTxKSA6DNOptiPVh2akZIpYD8B0+7uJuzqajIPl5otUv+WMJXiotlXDaoIFGpdlvIpbz21lXVk1puYWlomoClY/vRdKRLaa0p7WK2sltDWFMJnTu6y9y+PL9peE3pOwEduzLUYWe7dNWMl5Upu1TWTtWWu6/5butfJwAS2Eom0mU0KwJgreSpetYxLs4o761sCWsqpLXTOZG3UXwDN1l7xW+/LRI3p0ABLJq+F8izHevIspkOfNUDGfqGFwCX2Bd3zR2sQjpM/8OgLC4irLsTbLFd3hFTPmt1aya0hObuC2at5bKyQt7OObQ1RW5NTXPjfx7Yo/mvEvLjS3cTwxCz+8zefM493g92tNmslRd00nZ3S1Du1V/nHC15+djy69Ywa3M8clfPNsMgyfeXUNfzHrz2N3/vaj/Ayz0cn5m3NofqWBhI7Wxttjys5yJCZYiwasj47t5iyWapr5JPnCXIvDU8ikczY7I/VD/uJ2fLsrAurj9sg6RB6VM/zWzIBa6S8kznym+dGTN7lVoGGQI05K5A5v8y+BCZkGqZ9GLWXnNYyf+dyAi+OJrGYKiFIsNW1KwJ/hApz1SZW+byUOVmlaF11Nk9di4pcslBEolDAAvvSXDZj+9KMEpgMLycsjCaXMZZKYjxJvSGTwTyf0/qpAvu0Brpc4vWX/3gqvq6g3qU0ypTPszSZTKdwaYHgju8LmLUFQ7ZGRM1V/EhrRTSorGstQZD53nQmjZHEMq4sLeJSgmFpwfZ/mmbaNjepa4XrsLc9bKZv0rMsLTxYkX5Eg/vjiNm18tLAk8CPZvNs/ROPbk2ZnrHS3XpPHFPNWvqfefwjL3Hu7Z2uqXIX8M9Tz5wnkhb/1auyUtD6GsWgOFV94kk2k8ULC3augSidO0DrHUX2t5wOS1yZXAotlT9VtDO9dZQhNczTEmVnkjJRv3YEg7i7udnKa7JAGUn9VF73jg4F0NNaz/J2oFX9+I2LWbxyQVZTG+addol9q5K4RBYlkumyptG+mpIV+/uo21LHdWZ6rH/q/42Uz/FogHXp5Pg7kXnhk3B1D26iRJA0f+08xl57FtdeeBJzPF8rZhHYKKGjag17CJr2MmgNUlvNBmICHExcC9FHhI2nXpmwmFyhvPPnPwi9NWbxQH1XIVi5gY7adVsTpdVNWQKo7KbyqSelUFWaTetgaxA9zX50ESR1N9abrbMWiyoM8v7e9iC6CKRkG62dkRMseDmEUBxBMoswGepydsVmlF6+Os+wgDeGl3B5OmlmeSNzZDw8jhMsTS7lMZssErNVUCgEsZcK6KMnBvELjx3FFx7cj7sO9KKhKWIbiZV7leso9rX3QeWXdLB884/MsYbH5vHDV6/gT77/Jr7+9Fk888Z1A00xNhzNgt1zsA8PHtEeUbtsg12tv7rnYC+O7O7Cvr5W81TX295knv40mzC/LCWxYGZ+LVQSu9ti7oM7lY2PAilN4njvrzS3SO1MFVOhkbYVgiQBpgKDAScF1p0HnthW5CrfAJZVaVlhtLTwQAZbIiA9f30W50amcH16HqHKGPZG96CpPo66qnr3va2WcGeoqqKKSSIQLs7iauYyTiXexGh2FIWNPFobAzg80E7A1IP7CRQ0myRPebs6G9HXHrP9mvo7GHjey/PelgZz7SlmdJSAS27GNS3uFPMKm2nSmjybCi/f2yZXHuI/O4PKx44fhLZedyfbvcmVpneltRWRQL0BGwXtAaa0SuFwyol2Pa9DS2MQUR53E2Ddx7IZZHloZq660u3Tc2VqAdOJFCPWGintO7LCfqH9nkrmFOPEng48dLjX4nv98jQSmbwNWEUoHDRzo02FBaL0TYGbcCjovPOxzDxSmWjdmTxDCZxp82e5tJazCdtPSgCKjF/KwM4ca+BEyqA28JUbd/EXuWKXx773C6CE0UprcnhBIccPBX3a4d2lVfFJCZANu8pCCoUvRFDYVIdoSx1CjW7/MekDrGl7506QysdMTXmeWVzF9MUcMssrkOvlno44+rtbXB9k2gOsc3PcoYd5Q/fXyeOloH/j+69DG25qDye9104QRQnr+LJHSraXdPKCTYYKKsey73J93p27wN+UWX3M3rtzef6pILUv5nlufhnnr0zgzQvDmE+kCJDIM/b34e7Dg7jv+BAeOLEXj5zcj4fu3ocHeK37R/b1Ye9AJ3o744iEA5Qzq7bR7amLo5hmfJrl1cy3Nrr1EYAZj7eyvk2yR/mOVyW8VrvQfmFavzc+M4+55ZwNeApQiO0LPElpSxfcGlA5JpHCPU1F+Wun5/HGRMYGxzr3BrHnoQbE++oRbqlBpJWhrQbR1lqEeB2IU+luIF8MsF9XaK32OjIEVstU+hYLeQNKc9msgaZpgqopBp3rnn4T4JIDisW8As/5ToLvJosFW+OkdVHF9VU2QaeISzmf4btXCYRkpienEd2RKFrIg5R9bVIqpxWKd5a64DTB3DgB1/DyMq4nBeaWec10EFDNkpdokb/WgWndzwD1pQD1AQNQ76X8f5J0UzeU+urWTzknEw5MCUi5GTzJBV3rN4EmHd06KweeNLiu35V7HuyelmukVtbMOkkDTsbv2Bc0yKSBLunfanQCUOJBCmIzdmREBqTsnju6+zpKxXLXrg2TGK+XpfKczk8FbadZahH7FkHOIuVbhnJOd5t81MkjEawxT8tyYMLy1PYdx/cE0dchPs46YVnL++8r57N46VzGylsgS+ubeqmfKIh3TFPXVYG1NgSxr9fpKipb8RDNPDUSZIUJqEyWqGzfgSp+51ppUxXIakCBHWRp5DIuP/0NTJ19xYRJFQWPj4rWnuoVHKwtIlyxzk7n6kuAqdNXiWiNZm9cEbjP6a+CVyx3nryY7XtOw+RN77uqAj2jkRdgZq0af5oJ4Jl8PYp8VoxPjft4dwgP7Y6ahxZDn3qL/zcUj6Lhc1I8VBGJ3IoBoz99YQQTS1k0BGvxiYNtuGugCRcmUjg1mjCgpBEojVrbiDeDFBlVjEbfFcIU2l1UOPcQPN13qM886umeZv9cr+F3jcp58m5s3X+PZMNAyleFzaINTy/h9/7yZfzZD07bNKaibQj6sJ/pEVC6jwqeTPEaggFT7t13vY+78lGvlnIoE6TzwzN47vQIhieXhAfwS585ji8+fMApZCro95vuD4HEbJQeVxxe+b53IpszgIS8QBO7tJlq3hyfrndkXpesiwr2mcr6GlTUs7Wxc1P6ILWQxu9/+1WbBXz10hg6qwleOz6BprpmcyAhUv+8M+TSpfwnVhbxwsJzuJy+REGbZVvfRDwSxOMnd+PTdw0gHpOpQbUt+BeD2SaXVy/HrjyVQjEcF7+4+61T7N5yv+oN71qv6D2eKD67KxBlJ2Uq/2hB5++Fys/fwCvKcdktXm9FWX7Gbng3lRb26fIrGxviLvxnaa7ExGwG//47r+OF82P83Y0e6l0dxJA/f98ePHi4x2a2Tl2bwb/5xqvsi8sWZ0dLE8FMPSZntdaS9cB7YSo0TQ0RG5E3c49yGkQCWQsJKo4EQqWS2t6mPROLhm39k+JS/xOQ2CK+qrin+A2tr5IyoHVXjQ1Re/dWJn9vT040V9Ro8948xscX+H41utuabbZMpO8LOC1SyUoms6bkRjtq0X8igj0PN6LrQMjS55xJeOX9wUntRflQ+Y+8lsIz/3YSM9ezCEbr8ZVPncSXP3kXFeMwGqNBW9tkG0WLV5H/ajP4fKGEH71yAf/tP/uP5pL4l7/4AL702Ancf9deac2gBlT+UpnIBsTnjAewLgxAmbKqPAk02VOm1EuWULti36fkV1y6vnNZ/+iS2pUqhmGRysvY9AIWl9NWTwKnzY0RGyiwmVvKSisUlav90busH73Psr82NocX3ryCP/7WC3jhjcvm1VPu3e860I+//rn78NXHT6Ke8vSWsudWZe21ecXvkW7pmiBqluDp2Tcu4M++8zKe+NEZ5IoltLMtPbArhs4GbfGwiY5wHXpi9YhGazGeWsG//PYIzi5k0bsnhH2PxLD/sUbUBQgsKDOMl65SL1mlHlLaxBr1w8Iy+9HcOlKj68jOEkRl9Lva0LZCvZO89u0BIl2Lj0rfMCWffVGDVjLXC7M/Ruvr0VDvN7NAmQSOp5J4aXKcQKmAYG097u3qwlBjE1ap62kWbJLgaInAKLtaIqDSXLczVzQdSXoKv6WB2ImZRSwnk+YGXJY697NM5IBBZnAuoe7w0aVynW91UtJNab65WXjk3d6+5+7or+SCSkBWPHISNpsuYWR5Bddms5hZLtjvcvQTDYfMsYTtHcgXBaDc9/THC+9ETnrqHQXxXAfKdPedU/tRI7e2mvkh31Q5aMuTmfmEzTArc+2Uh0dbKF/IH5JrJYxSd63yb+LXv9SMT1CmRNkG5UAiQ53sP3xzDv/pO/MG5DubgzixR9v81CORLuL8yAJGZpaxp6vR3JPHG+Rp2JmdxyJa00xeVFtl1mxi4a7EvPJ7K1X87vDqphxFrGTTGH7xB7jyo+8gvTCDdQrGms1VdFWu4EhNHs1V66izTFJYsw911FeiiQkO1JDPqML0NfvOR6CSmARLCv+oIPIblThdrDHnEi8yzKxWopZ5GWiqx9FO7RfgRzxUgyIZXM7CuiHcTFHe88jUyOjypQrMJgu4OD6PmaVlFMhomsJyd+nDYqqA5WzJnGXIqcJQTwv29LWYq3GNPDeyYpwpU7WZudWzwuooLDR6bWtKrMGTbmKUd4QUtTE94PsvXsS//vPn8eqFcdto16/1XPu68be+dA+O7uk09G3e0NihDWCUk3VDlW7dI5OnkJK9uvMuKFOCTWuocthh79tz7vATJaZFo/pziTS0iascBEgxrWE9GEnYGinNLsFesr3seiebEmy5VQInvqOZSNWZ/usFCkcbeWY5WAR6h5zR9hYzzZs3ebAZX3aiCgL3ypgfC4sp/Mvf/xH+8plztg/UoH8vHm3/JKK1DQT1bkRfTPeDkroo4ZsJ5mQpgbHcCF5behnjmQkqs8CxoQ588f69xlhkkqc1LsrKO7VLKxb7I3InNwt8p24rDywLy7+apASyZj6qzKRFLsFlBporOC91YmpyHar2qKl0xWCjqEzQzfH/uMh1iXIeFcrp0KikXKGfuTZnpnky95HTDHnCam8KYU9P3Gbw5FhDayZeOj+B3/nm67g2tWR9RiBGAnWJoEgbB6s1akZK5nvxWBQNFLQSjjIBEfiRSWAimTanL5YQ8jI541A8AlD1jMsBIpdeiXPNUiUzGczMLdnghxxWtDY1oinWYGYmfPydqvkmYpz85mbtGvOdx+TYEvlsDbraWsoAigoX61frWGQymKQQTKSy8Meq0L0/hIOPx9F3PGLlt6GZ2XKZ3jFi2mSKMXkugxd+fwaTFzJUVmHOCI4f7MNXP30Sx/b3s4wrbW1KJOw3ZXmTgE8C+6mXzuOf/G9/xHLO48ufugu/8Pg9eOzBw5pmABke42d6lWyBP8qJjSL5QXnwy2vr1tl08K5J7o7KjrUiIMU2rr0ITUiJ9OgdLoqPGklmqF14AzJqe1LKnbwpB9HNjdHKnPf4P5nK4ZUz1/HEc2cIbF7E6OQclZ8gHnvgEP7a5+7FfUeH3ObCYmqOgbk43jNJbm5Ce/h879nT+JPvELS9fgXTswlEyZs0cy2epmZRxzqU11tV+1x6BQ0DPpz8hVZ07A2iPlxtnictS0zT2gqbTYo6xcIGsjPsI1PUMeYInNIbWKVcMZClwBfWKE9URrt6qUu0E4jxm7L00EbjcrcuAJnNFg34SxarHarvqTy9NVNu5oRpYDnLs6rWQWpPOjVfKdxac6W1WCXet1kS1o9tGMtr8SfNaDdGA+ji9wd7Wk2PWaQsffL50zh17pq5Lj/UFcGRrjCifsbjgdf3W+w/zVRuvjqqvmXGnac+uUid4fJsHtfmc5gnoNLaYS0BER+u9nRClqvqSbxeOoKAkOrRgqIs1+tW5AZt3bXqVsFMt3WrTKayl6nMkraJcdx86ydF4okebap9lkqY3QGgtJF+hPJQfUE8VU1MSwDiDTXUW93sn4+YRLJ4dKaA6YUSmqnD9LZGMNDRYGu2T12ewXwyb++dJKjaRz1Hslb9VrqvtkjR9j5OFnplo787S8lr2OVf/8P45mZifBgjLz+FidMvY3H4oq2BilZtYqiqgN7qFXMWIVahj4UJmBoJnFr4Ua0D3pFvi/ajRlI/le78RgUulGrxB6kgzq9oTcGmedVrIXBqC1FRq61EmoJQXnTEROQAQqFEAW/+/tn6tMhbjEres1IMWmQsJqfm3dMWw2fv34eDgx22Vkj71Ag4RYJEuFRobIhBwSsva//8Y4JXSuGN1XRHSBGSQeapnA5PLeKPnnwTv/P1lzC7mDYver/4qWP4woMHcHxPF0KxoKXD0iQQoPN3IsWtyldrY6O1a72jls3gvb2zA//EiIxKQvffffMVvHhmxNxqH97Vjk/evZv11mCjn5YBpf9W+S7/ZACpSIUpQ4XJA0+SQlICWWabOqr87D//6EX9V71TwBqQUlBx2T12+JYg62MZ/92/+g6+9dx5W7+xL3wID7U9glC13BNbCsrxfRByaZHp3vrmGi6lL9i6p5HMMIqbWcRDYXzi+AB+/pH9iEf9ZGLq706IO/b9Pqn8qg4KKrL8SgmTbIPTixnML1PBzhRs01yBkBVNzbNdmU05mabqSlPs2r9Mbss1Ha/1VE7As1RU3j9hkqCTQpgtlpDJMx+215tcvK+TIdc5PsCjhKSAzemrc/jzpy7i9HUy9FTGZoBkgqfNGpVv7dMmJSmZXaFiGDLvdioLmR/ME2TJZE7gqY08JhbxYWo+bWsqWhobzcRJIEZKlNcG5cBDG0JqzdTCctLWTMlbXltzEwEaQbra4nsgq0f+W61UfnOYnUqitqoWHW1xCjq3J4dYg4D6KpFLkuBpZjaJat8mWgcDOPalZgzd3yBd0tLmYryDxOjkTGJ5qoirzydx9aUkwVTWwFp7WxSP3HMAD5zYY3sodbSw/zPNMufTe0vJLJ568Rz+XwRQswtJPHb/Qfzylx7AVwiixEdYCe4D6u9sr5p1skETlod4nTkgEp8wPlBum8YnWSbikwq65V1rNkoz0qoD/r/TRfGRo3JZ2FG0s5y84zsRFSgJdG2j8CpB1P/3d7+FZ169YF5ymxvDuOfoLvzffvUz+MRDR/ncOuuCQdG+n3LVezJJ5buJpRTOXRnHE8+ewY9eJu+8OoE0AYxMYL31fgIzstpRX+05GMHxL8fRviuEWl6XslSkF9dRSGxgJa01epppoo6R4j2GdYKqoM+HcLAeWsSuveFCDBoV15YmvR1NaG4KswlWuZkNfksmueIJ4pk619pkOeLQZuVKmxxBZfJFszzJkzdJd9HgidIqfqN+b7yL5S4HCuJXSrucXsRZli1NEbQ3N5CvRBAN+8h7Q2bWKBNXgafvPnMa14YncJjA6Uh3FP1xv+2dJAcbqsvbqM2/MmR6TrmN2anX3nghllBgnS1mVjC5vILRxSKmkkWzatL6WjMLZLu2DdgpHzzgZBG6/3atYL/xGZlKO9N4yg4LbiDCPV3+axWwnTC7ZELtDvVZ3b2hlvRNrw/uPP9xkfKmFLH9aKucyblFtuMsGgMB9DXFsLe9BVTjbSNnc90veUs+kCNeEeivZFcVKLXBGeZP660jgVqz8JJTt5klygCWt8zxNUg80B5je69GI/UdreOWjFa5qky8gVoVgQuupNygqYKjqod/4W/+5vSFN3Dph9/A0uQwKjfXEa9cxUBVEYdqCmivXnMjZgw+KoFtRHkKPgp6dcC3w2kfFVJWZXseqtoAZSqW1wkoWAu5zUrkKehkcjedXMFIokRlsgLTKzVY3vQhXeFHvjKAUk0IG74IEAijNtKIcHMHagMhs4220WIyaZnhfenhg/g7X7kPD9y7F/09cTTHnfmNOka55F0QQy8LWZc4d9DxjpafIlMnoKKkGY4nX76IH7x6BZdHFwjuwvjkXbvxG1+9D/ee3GONjtxzS/jfdjqUcDVW5UXvCgzqegfd0Ty9X2L+cmRW33r+koXn37yOEQJKTRVrnyxtMmzg5sakb5GN3KhDyVxPTiK0xsnqj/cEpIqs0xUGnfO/lcHWkWFHfRvbYnFbyfBeFb87n0jjz585g3PDs9Sn6tAZ6ERfqB91lfV8XRHdCXI1oVHJ1c2SrXu6kr6MdClr+4QdHWzHsd1t6OtwMxIaKRY5Rv4+6aZXV1bXcH0qgVcvTuGFcxN47swYnj01wutJnBuZN5O2qYU0pgiuxudSuDaRwNXJJZupmUlkzBW55/lPgkbKhCdYfpKkbq161axZNETA1xQ0wCemHI8GbaZZSbT1VDwRC9AbMgeal3kb86RRNzHyPT3NuGtvhwnV8dllaJ8YjRjLHM5t3Ju2zSJ3dTSS77Sipz1KEJqzfao0+yQwpnJXu5EQ0IikFCTxqiyVLtu7iunQ7J88BWqWyxKnfNjfdydX3pu2vkkKWyHnnF7I+5/MUaxO7Em279qyo4l0wRS02voqtA8F0Nxf3hha/eNDIikU/ggVuuIGZRuVyNwqlcgV80CoGTEzc2TZqHzMrTCvVQgyHXnqpXNmZhaLBrB3sBOH9/S6wQ+2PQNP5ZknG2xS7TMfnhkfBKr0HEOFfvd4o7UTkgCELnjPG2AyAGWz1D8DpA7j8UadvweydWZ8pzrkR7ReAylu77bZhWXMzi0jSeBwcKgHB1lnWstyA72f4rW0bsAXDaGnoxltBBUCEQ1hP/o64zhxoA9H9/biwO4uNDYEjJ8XKCdk6bBRIlBKsjkkKrF8bQ3zF1Yxe6aExBWmeb4CVXkqd9UhtMUaMNDdigO7OnBoqJvp78LhvT04tr8P9xwZxH0EhbvJn1vam9AUj6KFoL+zK46+3hYM9rdhD7+t7x/a1Ym9A+0Y7Gkx9/tKn9aN9XYw8N2u1hhaYxHymRCCQZ+Z+gqsafuDNsard/YPdNi3lS+B0Yfu3mPHXYy7vacVEeZ/cmwG336KOuPwDAHjKna3BKngEvDZAFHZauFnjdi21Ly8rO9sagI9mgUM1lUh6nOb+/pqy8tGGMiFjDfKikdAWHzVufYX8NW+izrqHmUff19dVVizoO/ZzCLj13e2yePBIu/Mpc6u+Kw97/10w7sk+036/YdLN3zVksM/7G9rLItlAiXNqA61xPHwYB9+/vA+HO9sQ1s4hO5ohCGMTrblzgjBfjiMJn/APO5pRlUeLTU4l6LeN7ucxRLlj2SpwSAyXU2MZKnL5dhPNTEiU3g9m+BzaR7lOVj14bwxkucwWa6+WM4WmFLerPgv//v/eTM9N435q2dRyucQrtzEydoc9tUUUcNzyyDBRoToo6XOOYwwD7TUKl3h7qgU0odd4LdDSovSIeBn12K4vFPcqMTMahVeKNbj69kAFtYqUENNVzNOqPMj1N6LUEsHgrFG1Pr8qKym4sNQWVOL6lqCoXo/av1BTF44g9NPfB0TVy4gUr2O/+ZvPoZf/PRxW4BeVcsvmfK5/W1H5WM5Tbo0xXwHecL0zhAj17eIwq9dncRv/+mP8MRLlzA9nzGnFb/+pZPmECIcCVDAU9gzne7zbBTvJx3Ki4LeVfDydkfz9D6JCucaO8Rrl2fwvZcv4w+++7KNomnK9v9CEPkPfvUTFH5Be9SrLi/5HmmUeYNA2wCUbrADmpMIASce7V75Ja8oRLrvFYG1BYFVv0w6nLnHOnWyN0en8Q81knpmFC3BGI7HT+CB5odRX+UjJqOSdofImBPbRG4ti+fnn8HrS68iV8pjkMr4Vx/cj4MDrRSuPvMo5ZgxE2fk5eB2aSvH5eYuc64NLKRy+JOnzuHbL10h83fbB9hXyIwE2uTlTqNAMi2Vgi/FO50tmrlpzkynWHQEI4MdMXz+niEcHqRApyKg0TetBfhJ01YPcpnmjfKR5H4jP5WOzvtFtqMfnRrFd1kW4/NJyCHNJ44N4O59HeaQ40cElr/77TeQyBSMYatPqrRkfnDv/m586f4h1BOMjPDdr//oIoFmiu/Fof1xSutso2T6KkO5zRXNLVK5zGRsZE+CRSPQnXw+3hh1KdviU+9OSo9A2FIyieVUBlqLJSDW0ao1UJrNFUnoEMDVVCJFsDI2MWveBcPN9bj/Vztw5LNx+6Y2vbWKvWO0nQ+b5WHUY6cyOPPEAqYvZpGa06a/myy7GjRR+B4/OIBPP3AYu/vabYQ9SsX49OUR/KP/5T/jAvnmvoFO/J1ffAz/11/+NKqobCJPHpBlIIAy8Mc8yJnMpsz4BJ5uohvahMqYZQf2L/EBDdoo55bOIONmmra63Md0a/KqV22Q4EmzLX/x5Kv4Z7/9NVy5OoFIQxh/79c+i7/5c4+gs60JdbIuYH8w8vrl7dJWU/Le441yHF53sSvxdPKzC8MTBN5n8R/+9BmcPj/qeBr7X2NM+475zNOmwLqc1LS3RA3Y7O5ttc2Q5UwjoD1oDETvTCc/ZN/akYabybt186tlE0QXCGzIgzWAoM2Br4/PYX4pbVY0EcrBToKyXewD2pRZiqLF470q0rXSxus/+9YL+K1//XWcG56mjAI+eyCOI10RM6PSJIiVDYP36l95csXind5w1AYfIsl+NR2No2qNmMz6MgTas6kVTCwVMJcpIVmg0s52JIX9BuKl3pWDCs06SYmXzqoZmLq6etu6QoP1zvLAmcN6MsiOurZ4tlMpvqRLr6p/0mQps3RWoESgmM1mzYW5Jj0eG9qFz+0fwqf37EKc/UkbT2/p1fxdM57ydChnKlOUSdNpOVyRo5Uc5i1kkcwXDCxppkp9UC+qrNTWXRlRJtTWUP+oRzziMyscuTtvCNeb4yjpilHyf5lZSgaLFEtVo6/2N5MLcyjk8+ioWMGRWpntrRFIuYKVIuUTeKqtRGd9pbn69pqLi+ZDJH7GpcEdve+923ddNehfuZBJgoLKd6ya6Jbn42vVyBMY6nyFKB8VZHYd/RYCLV12jHQPIshzf6wF9Y0tqA01oIIId+bqRVx+9glUFFIY6mszF+SHD/QynSwcoVV+z4L3ebvgH4XtJLlbOpbDHSdFysIrUbgXGKSYdrU24LP378fDx3YZI/dGRl3jdQL9fZPFUw4fJWK6pKS3N0fQSAVpYTmHpXQeiXQO4YDPTBS0divITmJtRsyunAmrLv0RgJKnvVWNGvM3zTbJiQTv78zzrbLu/exaBs8Zn0YqNyl8ZpYzOD08g2fPDdtauqZAAzqDXWj3d6G6oprN6c4BA8sT/8us6nr2GqYKE8YMtHHzYYKnZo2gUuk2e+qbO917ohtftCu2L33LRybVy3o4NtSOew9047ETg/jsvUP44gN78Pjdu/Dw4T7cd7CbIKGTxy48eKQXDx/tszRqrwetk5pcSOP86BymqQDILamm6uUFSaYNWzLCKu19Jf59kPuo4znGIN9CXu8y0wmVBetf3g412/TYiQF8kuVwaLANbU1htw6RjFrgMJdfxSLbq1zBay3Vzz28H5++exADBJFrzOx0IoNLY0tYThfhJ4OXV7yl5aTtXSdTPe3xpG8nUikUCsUd36+yGSs/Ba/ISuvGantb0nMCrNlCwUyDtE6jtqaWANhvNv36nouM/Y7/NFKaXykaiFa+O/ZqBkozX/YI6TY+etukuFx83l+5T9eMVw1l2EpW633XUMi40d6puQReY9975fQ1vHlhBFfHZnBpeArnr02a6ZPWJBzc3YMThwZMIdaaJ0pwN/PEPmKzTgJPMt812mqAtybxFhtgY8oMQDGVSqg0T8ZnM1EKH9M7E8tRYMMX8mOVdTI5nzGnSGrjQwQkAgMaFKs1GVfmBe+1WPX8VtD75Qh0ym+7utpSlAjAw+iIxxBlmpQ2OVlYIn8XLz2ypwdf+ORxfPXTJ/Bzj58gaD9kMzt7BtrRGndONMyk0/uO4hTZIMzWBcPO6zLtvGXn/KOg9G3Fp/RSASfYM8DUFsNgXyv27uqgDtOKrrZGW25QqTYuFmbvlOMT6cjPi6e8cvY6vv/8GfKUHCL11TjQHkJnrN5eEW3z4J8d8opri8ploHtesDpg0MxoPfu+NmKO+mvQEqm3GbzdzX4MxP0896Mr5rc9tfobeb81iH0s48MdYQzGybPZVmRymS6UzJxT3xafl3t0WR3IesQLspASILMBMj4oq5vSygoyGepAyymrT+NBCorIo53nXl70iP7xROEtz++8fq9kr7t4bZ1vSg7ZVmygrz1CvY1tU5tDG/jhs7ZZNPMr/lzLEKC8jPnq0RFmGTXFcLCtBXd3d+Dh/h58ZmgQnyYIe3RXP+7q6sCe5mYMNDWgjcAzRFkrLlygjBLASpHnL6SymFhI4dp0AhdHF3Dq+uyW1cxrl6Zx5vocrk8tY5i/V8Ubm36zslREBCUM1axgX+0qwlWqFFYEo/azotttfydWuBa78n+Z/ev0w6XyB1R/JV6oqsmXysvq35lulTbdq9X7ZBByiFEkgJpcrUaJyrCmUdUANOtUE2lEfbQB9aEIqut8bgaq3odVltPi2HWMvvkKps69gdYGH+45NGje61rbY9umGjtI/G8rLeWG+OOlTTayCiqaAQx2x3FkdycOkmk3RMtrnozbeSncSukHIy+an0h+34ZUD1S0gzXOzCCTL+HaxAKZUS16WmPmGTGmWSilmWVyQ+vWCDPbiNyU23onkl1r9mln8ZHesQSVBh3ZRKqpEG+wP12dXsKrVyfxxsgkFdINtAXa0Enw1FzfyrYuhnFje/og5OWptLGCkewwZgpTZFAVaI2FsLcvjhgFqwZMNMolRdjI2scOKjM5Y6DvnNstsif5R8AsQoVdzhTkDl0goI+CvLs1QoAUtlGfGAGuRnsaQvV2bIpS2Wa9tDaEbG8Gmbtpw1vNZsmrjvZzkGKrXcOVbje65NHtpe+Dk/cdy6k7vQV55a/RP5WHgJJmreWwo4l5dzNvembTNhpujQWtXPaw3969rwsntTnxUIetBZNnT5k0yuTx+vgSFpN5vuVGmPP5os3wSZjKtE57wGRzeVtkru9K8ZPdfChIYVzvAJSlrlynNzXpt5Ce0wyU9niSmYlmdCTANdruTPhcLC4OPru5jtXKFQItzdoArUMBxPv8BFPue+/8tfdL5XiZmWrKLu3DE2ioQUNbHRo76xGIaYPEDSoSRSwspm1Pu4nZBK6Mz+HK2BzLM4NSya1jOzTUg5OHd1HpYZ9gGWq2wYaS1dZkFqKZp53N7l3IDayxvKWEWzL5R/95rGB9mVL+Md2aVF5GKkSWE+tEDhCikQBSae1NmMS9R3czDNn6oS039aKtd98vKQJFxqC6t1P+EUDTkX1WJuGdLTHIo+DoNAFUMsv+sYZ9uzpx/4kh3HWwHz2UvxHyM+31WKc+L4VEZPEpKD67Q3JtYzvt3okeuOGHt5LFsyPoHT5eSRBVy+/K5bs/UI96KuRyWmNt8YbndV2OnzxDCrnWmr186iqefvGcKbpypLWnLYiWsPO++THdmqxoy2eqbQ3oyuxOgNaAlK8ajYEaAgXKhFAd4uE6tEbq0MbQFKol0FKoMdM/vas1r/OUf3J7b7GKdzBIfGhmZat58Ggm4ORl+XzB9hnU1hrJbM7Mr4slgTDyZa++SapyXeuWZwquoAEwFwTKeJ8P2HfvBL/iN825Fr8px0Pa0kMyTPe07klu+i/OL+L1qWm8MjGFl8en8NrEDM5Oz+Ey7w8vJTAl50oFOW9aN7knr5PxgB/NkRBBWNjM/npjUYLQGPa1NONAawsOtbfgaEcbTnS141hnG+/H0R+LoTUYQrimDtWsrTWZ92VXMJ/MYZ56h9vSIIPx+TSq2js6f7Ohch1D1UUM1qyiuYZgQm54mSdtCBarqUC3r9LM9nTPFTMLzY4fHil+BbkdX1yvwvVSDSbWalBXuQk/w/sleeGvZy1pbZcAlOLUN7QgfSW9jLWVgoGlqto6VBE4VZa9olRR4cguzOHa8z8wAJVLLGJfXwseOrEbBwbazCbawNOOpHm8R+SE5k+A+F0tGI9SSWunstqlTcNkiqIRVEvTh12TP3ly2WRnZz3KVXGRHULrS968NGVrVI7t7cRAZxNBZYAP82kxBpWLVzQCxjLT06yTwJQeYfkpqF5N8JTpnUrT+03HqnoqcFSgXh+exgsXR3Fldh4bbItdgS60+9oRq4ux6wrWW+rvGInhySxwLDuK2eIsrzdNeR/qbrb1O2LAUs4FRkT6utijl3blXaNf+kFxvRdSmcqRgrehrjzraK2P4pK5nkbTtpm0C7on05OGsI9gIsSq2IQ2oMwX5SI7j8m5FLQR7lBPs61BUpI+fO50K3rv3/SEkvKoIKHkBJcDPjJn1N5bR4fazbyypzVqZaZy17vy9Kc9La6OL2I+IUVtnWVba2uvVIfOkcUGtImvFpsrfiVTCps8awUD8tjn9mPS3lIrLFM9s2UGUk7nW0kAahPpnHZzL5j+KPMRzWh5wNveVRvhvw3Kl/Wqkm0YvcZ+pNmgpl6fzQiZyRKfez/ld7sk0KZPhJpq+F0C9I561PqqkJoroZimRNjQGgKCyop1VK6XsFFye2vJNl7OPPYMdOLYvn4EZb6hti/nhwJQfMb4KI9K/e12B4+32OMqa0+B1j2V351QSP7KU7mw2fg0It/T1mhtVv1G+0gd29drDhHKT/HxrbM7QIrrFvGx/+l2oDGKKPuVnDokqbDOLSURJljSOqPeLvLZaIgMT+vn+LzpDNYBXBoVrZiwrFl2plmndq98337SsXxu12XaeX4r0ufUafVtteGdabglMUKWa6noZmxfevOKhQ3mtzlaj10tAcSp9Lt+7B5/1zR8TNQPXSGpu2vgTDxIcleeWgWq5JAjWF8F7Uklko4qh2Z6TqZ+CxnyL8kN1p3Ardbli5ebXOG5gsCRBrnkSTLNtiiHYhtrq5Tpcl7BOBmP2qmBIgZ9Q+/JSZFAl/ifO5aQ03qswoqZYsspkQbkNOBqPL+cl/dd7Xxf/7TmSXJFQE9xhdiPWqNhM51b4P3x5SSuLi7i3Mw8Ts/M4ezsHM5Td7o4v4RL8wu4tLDA3xMYTixjbDmFiWQKU8k05ggaF/m+Np5Wmv21BKt+P7oaItjT3EQQ1Yoj7W0GqA60tRqQ0v3BeCN6G6LoYhraGVpDQcT8PtRXVqOGpVjV09r8m13VJZz0FdFc7YDTOjV/7QQsN+WaeQoRRKmCy2qlsml/P0xSk5FsnSN4OrVSi29mA3guX49I1SYaqzZsBkn2ke/U7d+OJOIFojQAKkCWIZBaXCeIYsPaVCituOd8IdRoc0gCqpraeiQnx3H6O3+CiQunqDhv4vjeLjx6Yhf62hudJzcxpbchKaqu8PhH6bbzG4MOd4y8ePVHyZIWwQ4iAKF0upr82SDXt5ljMqLlRA5PvnoVP3rjGsanFnFkdxs+/8B+9LTHnLfEMnlFZ2Sdgsqt1jyRgVnZSYESoCLpMS+8M5XbB4VgFZX+tcoN/PDMNXz/zHXMJTPwVwTMeUSLrxWBmhD7gHM5fseICRTzWNtcxVRhCvPFOTP5kpea3QSQMhmTEiJmpU3pvN5ur/K+3hVwSWsjVuZFjFz33wtJTmvkSsEb5bod0vMSFJqFkhv6kZkk5hIZYxTyetlN0BBk/cnUTXSb0X5EyZWp8iw3uAKX2sRbYEj3VA8iedmaWcrg8kTCNvOWOaPMHn/504fg91djZHaZAo/AhUJQxOqygpHZQx0BT4iCQGYQGqHUbNLc4pIJXPMspsEG9/hbgjqUBK428pWZWyWZmTbx1YyWA8R8SmlksBFEpltCuJBZxWppHU3dPjR2UQgFqlBNECWh/9av3Pmg7K8W15GaKWHuah4TpzNIEkRpRq63yYd7Bxvw1WOtuG8g5ja/LFD5YJ9vb2lEX0fc9ssL1Lk9hmTCqLVPZo7Ho75QrrZ3JZWJPav+o1kolpmNvupc62kk+D6mtyGVzc3lowGHSuwb7MTnHj2GvQMdZgJr5axfy49/6KWqD6khUL5qPYU2lNf6QJmGTs8nzLHEwaFu9HS38hm2G3teqWKwxNkfI/HGdfb7YlEKMEG92ht/Vl9zD7jDjpMddKt7ZSrzjvdEeodKciadw/krY3iFMuvCtUlrps0RHwbiQdv/SbzJIzvTpz4Obx9uIpWZVEhXjGq77iGtFZYVkWSB2I027lW7kbt4G/inHmJgiaBc7S1LkCTAJKuDdDZnMzoCURXUJSK+KvTHA2Yi2Bio41fcbJYcPJmzCr2n9UIW8hYUTyaroFkrHu2aYIzPaIZX22Y4mbSdKWXhdsIW6X1mfIPpUPwCa8G6OhwisPmvHjyJv3HiMO7qbMfhjhbsbm40xxENklN8T5s/ZwjwtNZpJJHCxblFvDE5g+dGx/HUtRH88Noonr4+gudGxvEC770yPok3p2YJuhYwSpA1n8mS1zPvLD9BUG2b0hTwo4/ASUDqOL/7YH8PHts1gEcH+/BgXw/u6e3Efb1dqPp8bwMB1Bo6atbNvE3qmjLGckYn/8hleXV5xofs3Y5OFH245H1hlQ0lt1mFK6UaDJeqkV6vtFmkrpo1yLOezt8PbRI06f02xiNGW9ioQlqeOahsrOdSLIh1VNdQIQtHUReKmGv3xdGruPbCD5CYmkBVdQ0eOjqIz9y3jwpceHsafge52QlXWipBY+iG1tls9ZuC7pfDHSUvQjXMrchVg+7fzwQp76oXjUSS0Zy9Mo1vPncef/rkGzh1eYKdv9JcmX/poYNmKrZF5XoRbS1WlLwjozETPkap+Ng4tWfq9sPvQq4lsPTJDDUDVWAb+8Yrl/DkqavIlYpoqI9hV3g34vXNZJLbe2npeEcC46qskJtOYKE4bxvp5vndWiqxzdEglUPtTVbNUGszFNsZY3pZjiqKVy5OEYBeZ3yViEX8NjrmKdsfJunbSk2A5SbzGDH+zY0KMtsV2+vh7n1uH7MfR1p+fOSVvztzoXzGApF9uMz+JLy039ynTgzggYM96G+PIUxw1BQJoCUaQntTGAcGWsxEU7N2EroCPEG/3+pVtvAKWs8k076ABo1YjgJcW9/VebkNmR09BZaE6grf0YyVZrK210CVibxb51L+tA5K3vokqKMddYh11JtZnWaC3ObLdyKIxIdvuq/El3/PLJZw5rsLOP8UQedCCfXMf3/ch0/ta8LPHW3GY3sa0dXow1xxFbMEpYnsKoLMl1xJdzY32CJ7bZa7qaCGJj4gZfg9tDrxfStcASaWV6X6lpLNYwUVf+NZH5SUXckambCJPD72USSvelwjK4fyvbeQd9N7YPtBmT9qvyW1U1cd5ftlGfxjI35b/UADU5NzCZy6MIa5hSRvb+K+Y0PY29/B+mfd1MiZiOqbqWM7knnyDJ87d5mK3utX8cRz5/CDF87Zxs4vvnEVr54ZxplL4+YAaXYxSeW4YLOkmn3QN9WOKhUf+bfMCa0dKbB/us7MoxWEzi2l7056TuXJdpRaTuO1s9cJCEcxMrlg+1+1hOvNfXksIJNYJcNFbK/x2o4fh1sH/dlB4pY2kGI/qAErlKvO7tkTBFEb5NsVBlpl2ievrHrPvMXZU3pH66wqzDSwI1qPwWY/9rSFsLstiO6Yz8wDm8umgjIRlCmhSAO2tnaKYM0cM/FaEyba56w56Le1RnnqyBrMk+yQu/0AZY2zWnDfVhB557cV+LJmwHKFApIENKv8hoDSAwO9eISgZXe8EY38TlckgqGmJhxub8Xd3Z0GbB7q78UD/d24v4+hp9sAz97mODoIsqL+emifWg0S5ldLWCIgnEqncW0xgQtzCzg9PUtANYVnRwiyhkfx7PUxAq0xvDg2idcmpwxkTTM92ZKceVWgVqaBmhULy/tfFFW/Phj+zaaqdfjZGbzi1yCued2rr7B1T64aXeW58x8P6VsC22oMY6vVGGVIrLuKHqxdRaSyPCpjz3pVcXuk52sJDIOMI1q9iRCPqbVKpKgUr8oudKWIjWIBdcEIagmi1koUplOjGH3jBWQW5lFDdCxX4Nr7SbbETkC5kUhLhRUU/1irYsmx4FPpAi5dm7FRYSl7tgjVnvuQ6HaLQ895wfVW3X0r2TP63TvXzW3ayvtPjMpft7S5UfJUpoCzlyZsj6W/ePqMeSJ8k0JIiuen792DzxIAa12Y7YBPBnSrPDjmxfyZ+3IG1+B47o6m3N9OxvUcG3QlmdAqLyaTGXz39ct49dokrzbQ5I+hN9yHhroYaivqWBXe6PydI3N0Qsqt51BYLyC9mrajRre0SaPWQ5lSznagfKvvWf6ZDNlLP3t6DE+/OWrrk7Q+x09AozVIGjH9cZBMvmpYhuo/bY0hdDSHcbC/BYOdjdAGjz+eVPwkyBq1Oy2Tyl2OYBrDPltPtr+vGa0sE9Wj1lfpvKe1Ab1tUXS0hKCNfa9NyjX6hrkwFgDTjFOC4ClDZUxe5erI1wJlIORGFdW+2QrZ7O2Sf9SvZMahd+ReXYLU76unwqgZKPFncle1dfc439/A2uY6CuR7ei/UVItICwFXvJb8Vf1OX/HIq8Eb8/r2tPP5W7/jPJsB6YVV88R38ZllLFzLm6nMgc4gPn+wCQ8MNmBPawBdDfWmLCSKa5hLlzA2X8BGpXNPP9Tbjs72OLQGSp5WrTykZLA8t7986zTsJHtCaZLiw7YsOWDbKOhawldK7/sixcxghQ7MzycxObVgZkHmjU5FpWAJ+AmTa0wuPeQ9FsrmkC7w2gPWO9Or5+2GnZB2nKuR3syHdr774yT2g0ryxtnZBC5en7I1dlJwtfdYW7zB3FQvsH4uX5nAWQKs1wiOXj07bMfXCVJOXRjBhSvjGB6dxsTkHCanFzAxvYhxHsdYp6OT87g+Po+rIzO4dH2a35i245XhGYyMzmB6ahFL/GYmnbc9s2Sq5W32rEEmaIBMMo9tw9qbgSuVdTkYlY+6Jq9Y+v+z999Rlh9XmiD2vfTP5XsvvavM8t4XCt4DBIGmaTZ7ms12Y3ZmNLNHs1rt6h+ZIw3Pas/u0Wp1pNVOz6yk6e5pM9PdbJJNAxI0AAnLqgIK5b3LSu8znzf5MvPp+278fllZBmBVoQAU2X0z4/18+Lhxv4gbNwjuDrC/Osk4TxDAhYigOmJB9DXLQpmbgbq5v/L9Wkm3uvd3k/ysdoeV+XJ9Puo98WNpfUhE08BliLxCLsp6lmD+C1DZuikCJrlu8rJVCYKOpgb08NjF6zaCpcZgLUGXLPo5PxoJsnSvKVyHVj5v0/orOq2/6qLrTtSjh6CrtylivGQio7VXS3YeDoWM9y/LCR7p7HacT1peITXBuVQas5mcteMnCZxe3LIB61tbTJVPfYtU7xobGtDEcFujEQ/IUA6Ix9CXiGFNU8Lc2pYmbCDo2sRvt7S3YGtHK49tvG41IxOr+U5HJIKIBhsYE1n5ncvLGmIWw4xD/9wcLkzN4Pwk3dS0ASmpCp6iE/C6OD1jz6v/+YbY14I2QkOUxjJT4TQSPDXXBwxEaR2UAyefDjEapmY3scCCo5tbciPMrdVLiFRXzOCFVPFcCpQVtxlXvkZ2QkdkXbOIdjqNoEg7NLlYZaNBC+kkOzZ2aiw4MYfM9CSGT76PzNwsGliIMh7x5L4NZpJazHu5ynsnion0XG3mie+Mk2G++u55TKdypi4lgU/GBJZb0SdNCtfC9iJsGUIWqA5MRhLYSHRuTpmj58wHF1t96w7LpFve9a36vo+fWFctDvwhc5iey+LQ6UH8xSvv4d9/5wAOHL/Cexnb2PS5BzfhH3/hIezf1uesESoLltNG4onlivxSoxBp9kn5YE94T+XKb6777sOI/lSzvKtCtZjI5XCcHd3bZ6/iysSsCaGxYBStjU2I1kURRJg18d4CKPPJ0lWh/Ma4k2bmpzFbkInrIqOnWSXtJaQd0avp3OySmKN0ocdnlZ/DOH1lwsBLD8GL9pDS+yvVN+41KW/9/JV+t+IjIxO9BAYCT6s7EwYa/Lr3d4kEolpjITO0IX6iTFBZCABpDVVXi4xvhFCpWrL9tc70T1H+J4BinZeFJi0El7qGgJQaj2amtKmsvlc9KZRKpv6hfTJEui+VQm3kKXURgSndkzGKxkjI6stKMC1+LH+WAksGoORXqJEdNkGU1iJpnybJvY703Yp65Be83A3ynW4tP1v+RhfufOWdKg0CMoyR01lcOjiHscs51C0GsJXg6ZnNTXhpewt6m5lm1neZYlb+qZ5NpuZxYihnJocjbLO7t63B+jVdIAJ16x/ZnjVD7batUFgWGTv7MHL8iXy/Xn2LA1CaMQhoDR+vbYDmTskYLol+S51nOpnGzw6exms/P8myrkN7U8x4jPVFv7Ctrsw9/0jnX94hLfu2MljxUetnWK8k3Kt++U73DEzxHb5nWgDLnviRWOmZiNf2yHuuw13G965pZXgqR5bx5DgFMIKasck5W7vZQiFP7WdwdIYg6Sp+euAM3jh0Fu8cPm/A6QzB1tBkGsn8AuaralFpiIINBos1QcyjGjn2y7Pk1aNTaVwZnMLZiyM4dX4IJ84N4Dj7Es0OSWXw7KURPp/E4NgMw05icjqFqZk0pmYzmEvmkE0XUMgWUMwVUWK7LDNui+UFm3mwslF2Kj0CW5otY/2cYT/1xuGzZqUySWDWqD3dTEAPmRDOD122s45ZHadzB931PDRnL3nHlU73dPJ3i243xRpzkSqfgI80BDRzr/MYeZMAzyqCHAeY6AhqewiYBKiawrWINNQQ8GrzXe2f6MpHEqtYj1QC46EaMwRiwCvuvpVlRTvSL91vidRDJtivzuVN7a+O9SLIfkSDblri81GKTp+qT5meS5nsHWY/9MXtW/Di1o2sW+yr+Fwq/OLNOi4sSX3Rc+IPDFwyjQNZdYgT1Gm/qLXNCYKnNuzq7sTe7i4zFrG/twcPrerBPp5v4bONLc0GulYRhOmb1kgYcfZnwRpp4TBeBHZj6YyBprOatRobx/vDo6YKWP3baxNfk/hnnRxdNcFKR0OVmS2vU6aYF58OKewqj+uqaep0iuBGAKdQYeHxhTV1ZVsPRZZLurvYLlWY8Tyuq19EnIBssFSFNIHaIv0tJKeRnxghSKpHMZ/H6LkTKGTSNm25c0M3tqzpsGnNKhacQrcYWE3y8o4/7jKAbKaA/vGkbRKqKXBtYtfRnnAvuWR+InQjuDHxX4CpSAaaLWMpQ8djJS9HYUHmugt8pj2QNAtjFZYfKmF0XnLt1kq/r+swP25SYHSW6+q86mrZsYzgT757EG8dvWwdh9Z7aNPjf/rrj+Crn92HfZt70RgNeh3G9ZFdvvLSs+KEeeXeD1AwMyFKt2/2wsi+0H32QVUUmGrIqKoIoi6MTeNnJ6/gGDvX6XQO2suons9qGpfQUNOAKBKsk6qV944sbywZFYRqQqitqsNMaQrpcooyy6KtbZows7sEUo0hx6g148P8nEkVCZzIPC5NYCqZxar2GHplFp6AS4YNJHDeSDfWM5+sqHS8wbmfa+R/fysSI/2kZr3ud/IF/huzQ/dV9wSOMqV58p0kTvdPGIDSflEy4+1AENu+yoQFYwBKqn2s19q0cWJqBpMzSWQIstTpar8n6dpns3mbTRIwUbvSKKRmtaTKcV258BtdKi75nANQ9SH601yLlr6QWcMzgwwiK3CSlbvVVouTtS+dr6wMPPWvlvf7s4Z27dx/Lmt/SwsVXHk3hQvvJDE7XbLR2a8+2IEH18QQZF9nI7EUMrSpuAC6VFpGUyUcuprEXH7eZvQe2r3RrKk5Ad/1OApJPEADTAak/EA90qXyzQmR3g36rRlvU7fi/Yp4CMsjwHw0KelOaGVeS9hlm52YmsU775/Fn//tm/jOTw6bUNEcj6ApHkWdDAgZ4PO/88OzmN5w27vn04rTOyG/vRvJf4a/VGAfw3wNyCS8NiUWiFI9VNzotAGxbUZMsKrnBqiUj8wrk/osP69FyNWB62rIp0OKgNLoAY+hoSkDNaMTM0iRz88QvJy/Mo5j5wZxoX/UNrnXZqlqH5IhahrCqIm3oLp9Dar6diGw+VEEtjyOQM8mVLX0INDYjCoCqppgGNXkuzWsSxrqqLJ6oDUyzgCArY+cThrIOnVh2Ez1//zoRbx5+AJeP3gWrx04xTpyweJ2oX8cw+OzZjEwndPWBLKsaRIX+wB2XNLV43GKYPCNd0/j0tVxW2cjq3DdFNY7Y3WIEkxZFFRGKguvINzB65eXaeX5NdLdWz/5ezLyMkfZqz5aPErm0DXoY47n2itK55phktMsu5xAktTPnMq9Bt4C7j4vNKulMrL+wkhowCsPlafHl/VdmkB7dK5khrgUD6l8awsL1UNTRfa9uE2SH/pGA3EayJPxiCDr2oaWFry0bSMeXL3K+hQzgPQLSEGbo4dKy41Ay0+f8k7aF5p9aiNYEsja1dWGh3q7bX3Ts+vX4oWN6/BrWzbguQ3rTFVwO4GW3pMRiVh9A9tFDfOyBtVfWRv/mvlKUsdRTwYuwxFxGY5g4lzWfTrkwna/Wq/UQHA3MF+L0cUa5AhwWmsWsa1+HkHet7VQzCArepXKHZCyVZ9ojysZl2isWoI0Hofmq1AiEw+UCigmZ5EcuYq5iTHbEVqFumN9F3Zt1IJVZxlLCNgEavq4HAOeWHT4o/KTnHnswhBefuukrVHYvqaThcmARa58P3ayRmGxZJDquNIESll2UkV1WszBZWHYIu7O2IjUESoBlXk5Vmh1aiI2VDdqqhe89z5xcnFVWzcGzsyuYxlpXx1ZSdR6td97ab8Bp0d3rTXT5VpLY3SL+Popl1f+UcKJdd7q5JkPlk49YIM3FRwfUJljXVADUt6wcwkENcLMzk5CEt9/7/wQvv7OSVxhx6rGrRF86RMLRDVUhxCsRAifatk5OhBl9fqekeoqG39ADFQGA2owNz+HdFFGARYwncrbWhmNWGv0WguitUfVMYKnixQI0mR0Mj3e15mwtVMfBKAs3+gsm/jDZgU2Y3P+uY7Lju+4PHXO//7v6e5JbUEdyTwWMDydxslLk8hkSxrOM/CkNUl1rJduM2LYiGKU9VBC3WwybXs9aUZDhShwpVkmASdtYCrLfvJf4ElOm+hK9dPrp4zYEqzuqvPSHj3yt7ougHC8Dp0bQ4i21RkIU5uprqUgqCZJP8s5vj9TQWakglT/ImYvyi1g7soS0kOLyE8uYT5Lfxm1qpoKaogLaurV7rxwGZ7Cll86K+UWcfVoGiOncgamtG7jha0t6GtusLhFCZ7iYQqkarv8RuaCBaDe7U9hYi5vdfOxfZuxe+saJYrEVIkPiKytO95gayKtLbhM0KuWH/TT1jupr2BYVeQXvOW+Y1g2+yRecadknigU70j/5mbSOKutEU5JOB4lAE6ZUL1zcx/ibU2MkCLJdy2aFjlLg800KA4UDuxc/vnvirzDHZP/nbyiAFYhkA5opsnjGcbbBKJt9oMv8V9CkCWLHy/3OwJUBrZdGRkv9shK2X1wHxDjoXIl/790eQRvvnvW9oTS4IEGpdnSLF+XaoNYjLWj0rkBWLcXVdufRmDHs8DmR4D1+wiatgBtq4FEu3MtqxDoXI/Aqm0IrNnFb/jOhgeBjfuBtbuBro32DhpbUQlq1qrBsmuhXMZ8Po/5XBYlHot5WWMrmlGImVm2CYKnywPjOH1pBEfPDuC9E5fxzpELBFvn8dZ7Z/EegdcVPWN9ep9AbGxqzgZXmiO1aA7XmaGVwdkCjg+ncWIkgzOjOVyczGForog5lrW2idGMifbqkwAvHqGq4JMrUZF+XR/unf69W+mWifWfv+IWrhm49qCjRA47Mo91VBPhYdmJdJDTMzOnzo9MzZd9gANeTjXQHPuGUJ2AmTxQ812y8pYaeJ7nkl3UYCVLSRPF2MkdkOKttVYl9g2yEijZQmbEn9u8Ho+u6UV3vNH48+0AqNsh5ZzLBzf7JhlIA0y15HcCRAJGQa0DrqtDhE6zXy3s82QCfSNB3c7ODuxf1YVHCOyeWNurGSgHoOSnMj9IX2U4Qmp8uneH+fGxUYS1pZacdILgSeugkkvViLJXW123aADKypc5o87SIn6XxLpiptwpCyPLMMoUNGXmfLGQRSE1i0wmS/QtwxMBbF7dgU2r253QwD+NCGijSMs0Lw6usNyFKqlMOJ+6PIofvHPW1KL0jUxpR+Ihr3P4BEiRUoekGaccgZNmmNgY7J54uwQDgSOprPlOcVPr4L91fHLW4fle0k/mg6VU7+jEJfuTJcbDgmX8tJZHal4beluxnWD3ga296Olro4Do1HWW0/NhtCINbvRTRwXDMheotAd0SjsbkM1KSTiSkzDCChVQpWLZG7BiuOWlBbx++gq+ffAMZiiIajREo/ey5FhLJlTDxiz1vQYETZVPoZiQcS/IKqRjrkq81PaKS0WM5oeRK1O4XAwglSvZppRzWTI1doASZibnsjg/OIWhySQZaNn2b9JeTtrD6IMAlMgHTisBkt1bcS6n5FnM/Hv2tUfXXfw93QlZ1vFHqn6zBMHnB2aQZrmqTKXeJ4MTZr6e9bJYWuB7tQRKdWZtSfvqaJNc1T/9hwmSGiMREwRTWui7sECQTZ4WDtmGvDKdbnxgBfnhK7xCoWRqGnolHK/Fqp1RxDvrsVDUFhJLyIwtIrkMlhYxd4nuCu/RpQYWDDilRxaRHV9CTm7KO9IJUBVT7GjnXZgCaVWyisTAVDeLmQUMnsxg8mIe9RTm1hBAPbo+Zguoxe6iQenWM/78lq2VgLIK0/kyzs8VMMl8K5aWsH1jL9b1tRvIrGY7dTxRCSR5bdt31t5tUMUdZV3P1jfpqOdyAl7SXtDsE+/Lj7snfevSK/6tWUXNFJy+MIRJCskCy+IrDQxD6wdrQ0FNHapTsjjquzKF4pmZJKamkpibS1s71Oyi8b2PEjUR86rC+mWbDmtWyeO9piauQUr1PwTqurZ3GX9ZObT3PLKBPd6TAR/LQ4E+L9lGN9S9e0Ly03e3S/77jPvJM/34ydsnMTo2hUpVLeLrtyO69UHUrt+D6nV7EFi9k24HAr0ERau2ItCxDoGmLgQaWyiMNbJ+NLB8VE48BiMUhBIIRPks3o5AohPQuy09qGrucedN3XYdaOtDVftqVHWsRRVBV3XXBlTrvK0XVU2d5sdSMIr5KrZ1glltUD4zM4eJiWmMEexp7dzA8ATdpLmhkRkDWVp/JeMVmjGQkF5geY0ki7g8lcclgqaBmQKG2WbG0vOYpJvKsi/JuPM5tiepgOk7CefKopXdhvGZe9XP/UqTkwiu5ZbOHH1QVdV7t7htvM4BLzcTVcs2pdkpyUcCu74GipulclRLnq81ULM5lmdZbXmJfKLO5BhnTGJFfLzjB5GAtaxNJlMZzBFAzfP80TV9+J29O7GxrYWgu4ZNnjzCe/+j0rX4OB/1689YqS765zrqmfJG+8zJwm88GLIZK1t3RWDXm4g5AOVHTvJemBnWpBFCZqJ//9MiP3xVFwEadeUsLpT4YGSBGcvrCCUxzRjJtLnKTe98FBKIjDCwKE8S5FslMr25QB0ZdrUxDU1da18VLUzubI3Z2gON3qrDlZDirxmxOmSSoZ1YgWgDu2C4HiNjSRy9MIoLg2ROYzPo7WhCL/2y0U91DB9zxlvlINNc0swTwZN3Vw/czBKFBdskVqoTOlrnRmfcjk79lmW2Ojpe85mupZaisjLf3OEjlsYdkCd1u/C8Xx4kGMrMZojA1e6qwUtiYlqN3KsfSDaj5b0qcumkwKFy0jN9T78sP8RkVIFUWYXoebRZKJUrXTXrR57gaSCZJoDqxzunrtraEo12xBqCCNXXm4daL7JYVUY40IhogB2mITYv7I/qLBVuDZQ2OJ2dn8F4YQRjhVGUK/M2HS/WIfWugbE5DIwnkZNFMgKosZkUplJ5aC8K7U+0obvZ9pDSDNUtZ6CYzQJO/kzTMjBakfUuPj4pfhR8V77LH78u/T3dOSmrBZJDLNcFtmNZLdSgTTPL7clda/Dwth7L30zOgWUVo0bktDZK5pPNB9YbkcybNxIsCQQJQMlqkjbgjEejBFe+JSZXx3wn0j3xRO0hImCm9hKK1qBrUxTBUB0yIwuYvVTGxIkFjB1ewPj7ZV47wJQTMEpXUM6zvs4HsFiioJ8PoJisIDdBYDXIOnzBAS8BsPkMa686CYWuf/E0Jmo+t4ih01lMXS6wQ6xGX0sQe3qjSIRr+Zz8XnuuaBbIi7kbWFhCmr3MRFqbKJbR3BRDK/l9W2sCwWjY1VFlsDJNn6mdCyxJOBQvFGASQKKzcwEq/lt+kn9IZS9A4BbQTLi+F/nHOyZ+qLiQGtjHdDTHbOapn8KvZgqTmbyZnh6fnEMk3MC2uYT5fAkF3k8SYEloPn1pCAeOXsDhU5dxYWDU1DVlwt0AlO/53ZD6CYKmCuuerBda+uUdz5ekwifn9TEOJOlc/Q4dz8WPZKUwoFkx8W3Lb+Y187Bi/FWpv+uM+1Cy4LzRb9Xj2yK9xzhqzd+h45cIoI5hZjaF2lgrEk/9BiJP/iaqtj3lZpA6PcAUirNOEMwqrEX1UXQ6p/Bos6k68lrOpl0Xy947cnzOvAnUhxAgwIKAFQFUgKDJZqtW70Zg/QMIrNuLQA9BGgEVCKQCzV2oSnSgKt6CmsY4akKNBNZ04SiPEdTRVbFfWqyqQba4iJmUVBDTKJVKDJLtj7LCDIXoNOUEbV6qPqWW5eFmcaV9uWSgaSRVIrjKY4jAKsW+RLkYZnswq4GqW5avKkFmtorWrv7efZgzWj65Rsu3mI9GdkN5e4uXSf5d1XM78oadLj/Qjy7IE1lWmgSQimBpwW3zIMAjq64qQvF4We+VDOx/5R8/yEn1VHtKTbB9yEhVcziIl7ZswG/t3k7eHMS86rrepd/3wvHH+ef9KYErs0r3dO1DNv0qb2QAZoFtsMz2p8EpGd0yS4S/vTb2Nf/TICt/jLw8zgxq4Lnv8adFLqkiLy7srTTrpCZ4oVSL2aUqAqoAOmoWscbMkSvhd08uO+UHgVl1BV11SwYqFUYhUIv0Ajtu0w9WobrcUcZ2EfyoY83mNV29YFOZbsEufbyWiOXrdDqHOTKjsekUhiikpii8aCPNvq5mdsyaiXKVxkjfr/Djtsn7zoRPOvPCflhhbK0TOzSBJSVDUoBU+TQb5QEmG+XjbfvcMoU/moniM9YjfsaqxjqiNFV0X2Gwf7POzNoPb3jffzJkMXWnK0lxl1P8dbxD+qD4W9q1CFzqOBS8JBzZDJPXIVhRqw7wvgSomhAFpaYgZosFvH2mHz8neLo8MoMaxqmltgFr6inMVdcjS9Qxrw09eQwHKJjSScud7Ota9P2CMdJdOf+GSka0/MINpOfaN6WWAuI8Lmcu4mrmCubKSQJ8rXEJW9219+iF6vPwZBpXCfqnkzlkWMclNG9d3YaNvc1mjU8CuY3aKEg6OzBK1axKAk8WE0WZzmai6Gro/Oc2G+W9J6c1ITqz+/rWflYcf2WICTS6MWHKe68OyXl3ryeWovfw1s+vJwmBMqu8e0Mnnt27Ds8/sA4PbulBiAL84UsjODc0TTDvhNWFpTI7s/LyOgiRBl2CBPoaiNAO9lLh07sCz/GoZiGd+t6tSINNmhGSQYqMfcdyJ0irWwwic6UKg2/PY+rMAnLTDDvPpwwrQP6r7zRwVdtQj4YIwVY0hvpII/3SBudqa8onOh7NtDq/zYy6mauZcwRfY3xW48JW/EfPZTF5KW/jG7Istbe3EYlQjQ0IaMNKgSiR3lW6ZSq4MViN0ZkizozkWcer+F49Nq/tRqJNa1flv8CS2ic9FY9xHiyzG8sRP1t0FE9oYPyDdOIJ/N696X2rMr0b0mf2Kf2hH9qioZf9yY7NvbZ+TSpkKrNzV0bxyutH8a0fHcI36f7ye2/jz/72Dfz7b/zUzl99+wSOnLxiVuM2r+/Gtq2rXZwkuN9p1PS+MsJb52SzS4qekqqZKDoDS6Ll+F8j6y/5rgbpjOWpfvmOeSxngFUCm/y0j7zjbZK8Ean8/IEaK0teSG1IAwmpNOss36uX5TovTsvOyD+RB3QsY83m9k9k8Nbh83jz3TMokYdH+9Yjvv8FNKzZxk/4DUGQ7csocHTNs2Va6atPqpkii+Oyc+SMbSiP6SR4yl8DXMpjOb5bW2czWyCYM/XAns2mDhjY8BACBHWBrU+gatMjvLebjWQTAh1rCLS6DWSV2bHnk7OYZx+mYlXIWvukjXR39jRi96pGbOuOYl17xKy3aUZX+aViV8w1azGdLWOcgGoyM8/2Vo3WiKyg6anib6f3N6n8l52ub7inrlP3RPbswxx/lt0Nzz5t8srCj4qO/sSAzuvIG6V5UqQ8mMzJuirrMutbQ9AZIFJ9Vl113ugLfauP3T0Ntony0nRIZTCTzZvxhuc3rcPTG9ZgQ1uzvSP52j6/l+TFw3eur/Wv9Vyn/vWKe+5w7YTP3AyUF0fNvCTY2ego4PBpk0VW5J1oHU6EEleBx/PzdZhcrEZ2KYAegqe1tWUb/LfSWf7wzsgVrT52I6aaREgwvL6aBfTUycDEolnC0aRNhgxSwEfCRJygR07qDvpOOztL8FS+2oyUOk2f8ctv3tcIZ//oLM4NTpqBA728qbcNrY3OkpXe1fd+WrzDHdO1PTDcr3grZAyiIAbLc1ZQN9tEp1FAj8/ekvi+xck6NDo/Te6fD1kRJdiw8vD3A735ZSfraJVmFpOBJnXidFrLUMUOpUqqQFrzROG0yo506kzCtbg8MIE/f/ldHDo7YAJldyCIzVURbCZQClXVYrymjBJRVR3rzBKBVDkwj3q+EwyEyJvdn+WrHwfv7yZSOd2KvI+l+1tYzONi6jyG8kMoLBUNGGn/INvbIahNVuuMkchqlJyYmUactFmtBPEtq1v5vjMv6oROL1qsQ8vASI73dO7fs/uKxgqyd3S0Z7wyj7xrOuW57ZXzK0UukapHUmWQCpzyUqQZPTm1N9NTZ6ck1QkJxto80B5YYxT5R/n3wSS+Il31EJ06Px0zhRIOnh3GlbFZynMEMBRybB8QCl0KV0GpAASQNbpYTwFM65gkWKqDCxFQxBujVlf8ePix8UltRIBH32gDRslzTA1qF+uxkOL92RLK5KeBqhrEOnvRtW0vevc8itX7n8KaB+keeharH3oKffueQO/uR/nsMXu+atdD6NyyB61rNiIcb0Y1K8h8roBCOodyfgmlTAXZ8QoK05rFWsQEwVNyvGjjUzLXu391DE0U4MyoBuu0nCsREhMhIypaG3VltohjY1nMpvKmzvL4vs1oXyVz5gQGelk8T0BI32sWS7NOmoESsBJP0H3xBKnqCTzpHfELy1w/z3jOawv7I5P8ZF9JYaajJU7A14M9W9dgdU+rqWemKLTMJDM2QzUxncL0bBrJVNbqW1Msgsce2Izf/txjeHDXRjTFI87LuyElhn4agNKaJ0VL16xjtvbWB0+3IPEd47NG/Ebf8d8G59Sfit8ov6QNoD5IdBeZp0/8z+xcP8F6TE/O4s++8QYOHb1ofFFq31ENbuqF5XZHso/tS/dMcWG7Ghyewp9+5x28+vphTIxPIUTQ1Lz/eYQ37EZNrJnpYfqVBueB0fKZdSyef1YzFJ5+9bbVFJeXJHtNR++iwjYZYD8SqGYdkxxRYb4XMqiMX0Fl8CQql4+gcuEQKufp+o8BkwNiMAhEmumaEIg2mdU/ROIIEGQJPAVaHdCarw0jM8Z+Kz1ng7xrmhuwry9B8BTD+rYw2tmmtC5KoKitUeavtUdUGOtaQuiKM//YBlTH0pQ/NDMVJICSdTj1dZq5siQxIX7/er85K46VtFxGjnSq3lkyoGbhpAano1uPpOcqP514H7gez52S/DM/Hz51dwtSOjSwJN6ochPvLLLfKJIXasZRn6mfUZtR/bOaa/nEE6/O+qS9AWcJnmbJewrlMnZ0teM/e3gfHujrJi+u5evq//R7/5KzwuclsJGZ0qTZJ8p6zKNPnZaj4J2o8sms+TyPMmeeJICaoZMZdpkz115OUulzxXh35H/pjwnJzzYCJ81yddYu2d5YMjRhAIpASYygyMIvFgngWGHkrOD5rU37sYJpxsoWwbEyqMlIiNHifM1ASI1PHbMEFFk0k2W+WER7tLjO3Ke7TpH/ocpYjF+dV1GAyeu8CIYEqAw8KdIfFpCeyckf73NrHH5l4W0DTxQY7j7CvwTkpW05idapk0my/RiYUh5IeNLRrgkwWGcWWV/ePTmAv/zR+7g4Om3T4TsDMexHHKsrQWO8o3UEUETuEqTnAyWUoBF7AhjWeoqtWKiUGbA6UUIpdrRkzzpjBPzY8Khy/CBSefEdlVtuIYuLmfMYL4zR3wUzhqL1LEGZ8KyvN51m3dMsg5m19uqzD6A2rWoxQVx60qoSPhlQomM0LVY6r+a5jn5M/dj65N/z79vmqt4N+aMPlzvWXxEygEJX1ihetmjmiy+PaFBlCmeuTtJN4eLwNPrH5vgshfG5HNI5Zzpcgrx4hDpp8cWV+f9BpFckwIgXyam+aRDo6OUxC7tckgUvCnYsp7VdCWzqazH98wJ5neTXKq3NY/4L+Kvza6ivM7CtOqO4fFBn5wsO+XzRdsZXHATgg9VBhIJRRNs60bJ2g4GhVbsfJjB6GJ1b96J90w60rtuC5jUb0NTbi3hXDwFWNxI9PUis6uNxHeLdqxHr6kWsrRvR1naEW9pQH6UASMFxnnman2J7SglAAbNjBWRSvMc0xoK12LVKGy2yo2akpZYii1QONDrery08ZL1qrDiPAQLN0ckM8yhAMLIaa9oS7l0P8JpQL57t8wCd008WlPFDxw/03BP4rR3ekFu67Z3eE2I4dQS4XT1t2L62G308ru1rx4a+Dmxe140tdLIqKOMS+7evNWD47KM78PlnH8BnHtuJ9ta4GqJzd0vkF7LgamBJiVP/w3r2YeBJZP2KnbiDyDYvV54rf+0Gz5mnynu7seLduyIKfQIGV6+O4cdvHccf/81PDWDuYnl3tzdZXbeyW5kfFi5/VA8Yl8X5Mi5eGsUP3zyGv/neWzh/eRi14RgSDzyHxEMvoK6pw9qRkzD0LdNCmcGOBpzE6JQ3DEPp0zO+72CTC9e+EylcfcewfWEVC5SOsgQ4s6OojF1CZfgclgZOYvHS+1gkeFrqP4EA79VM9aOK4KkyPYTF5BQWkpOopGeAXAqBUtGF20DAyLijkeCqqQvzbPfZi8dQmJ5gPpWxsTWE3b0x22MoFtTgjwRrtZlqhOtrrI1p36F2gqnmiBwBVrjW9hySE9ASqJIVYxnSEv+438nPe2W9+l/xUA1oqb6qekqdTUYWkoVFTGXnMZ6et7VCuqcqr+ojVUffyIP881Pt+32/kvXnSjfjLmAo/mh1lpQuLiDPdr3E9iPtglAoaGm8Ru5c3yuvtBG71LmnU2kssC/piTXiqfWr8eVdWwm2Y6Yq51eH+zlfHIDyotjozUDVM08kE9931VnRVAHwEKI0ppmowXIt5hYDdt5du4h2OqXn7uLuBWBfOx+0zkqOuMlA1N7wAroYhhpLsVKFGTYMrRO5OjqLTL5kwo0ETIGnLAVmrS2Qap9UYoTW5a2ea98a7eUwMZMx89F5dtJZOqlPdbfFyIDqDIz5HYn7vXMycMyvddBglNT2rAOT2p1qaJm5RTBlndNtBGKv0DO+bWnRuQkKaizyQsKCDCfcdYzvf1JeKnWWBx4tp1Y3b3Qs0yLrwqmLY3jz6CW8c/Iq60oRsdp6PBJoIoBKIM66tBBYQppIY4GNr0yntVALBE6pyixmMIHk0iwKyPKe/lgH6bmGC+SWDFSxGNgO7E/lcpNTPFV2LmK5cgaXM5cwXZowAF8nYB+WCp86eHYMjLdmHWSyv5qduITrhYUFAqxqbFvbbgYIHIBS58dP9BWPpo6no/nC5LPeGQhaQf4z3/mPde6T6q6liv/XgaeVL/0Sk2bzUgJOEymcuDJpGxS/duQy3jjWj7dOXMU7p4Zw+NyIrZc8yrpzZmDSgFSa/MTaNTPdssUr3zslzXrJHO3gTNIWkRfZCUp2SzSG8OJDG/HsvnVIsp5OJrM2O6WZKQGvefIyFUJjNIwYXT15lYSBG4p4BSmuBFDkhVLhkz/1oQa0d3eja+N29O17HOsf+yw2PPESurbsRWNHD+ojUVQRwKvSSs1JZq4X5TQT6h21MajeqQsThPGb1vXbCLp2omnVGuJtton5Ejv0MhYFDNPkx8mS8dk8AWGwNmAbTJoAxw5P66IkGGgkXNVfabG85UmploJRKICBkRwmZ8pIxEI2I6HZnZqgbxZ8Baks1IGagKFr8kc7ka90OhX5R5JX07337hGp0ahhMv+kBdHSHMPG9avw8INb8fyjO/HZx3fhhcd34oUnduNzz+zDi0/txaMPb8ea3nYb3HGNWs6jO42aPl0kt5HRCAlESpsG6mw2aoW/v4CsfvOoTww8MS12R/2jQI/yWi98hLxTbAQapqfT+NNvvYE///abOHtlBH2r2vDF5x5Ab1cralQf7WVFROErXIWpmdsFFNj/a0PbP/nmm/jWKwcxcJUgJpxA47b9iO97FpGNe1ClNaYsj+W8VINbWkCAwKdSzKOSTxHITKGSS7JfzvK+2pq9SOeFtyKdpqKn9VClHCDgREAEAiacPwiceh2B8wdQPXAcdclhhBdyaCRYaWluQmd3D5qbmw3I1GenUDtx2YGqmWEgQyBVyLLcCiwr5wKLCyhPDSJ3/jCKMw5A9cQbbM+hBrYlZYVECDkNfumosVkBCsVcJrObIrW26a5mq9a3h22PIq2Fknltr4RdmnjQ1f3o1KTsSLfIBJo1OspUMsSRIv8UaBohn7kwWTBrhCdH0rg6XcBMtmx8RzKg9i1S/ois3cvDFaHY332SB9d+XAn5pDYp+UCyrPoRqWam8lL7XjRDWLYUQO2TafW/tHR5dVeaCDNzKZsNTwSD+OyWDXh+4zpsMMMRtZSjvb5NL/Mbv4+731z1Vwmg/LYZtfVPAVZoh6rvF1oZE0W1hrUrXlVBaqkaF+ZrMGlmzattM9ym6iXU8RmT4jXHu6HloruO5J/WQzURIOyI1WgfRMxRsMgQwE2z8YxMzOI0GejhM4M2cqxRZanEiIXMs9OX9b5CUaMRPFIIcRWwht8lKUTNYWouw0KpQntTo81QyfkjzHdN3qd2EGhiQ5epcuvY1O+LyzFuljgr89sLy97iN1LZMxUV60z4r3ONtOr6V5yUQt9Z3tEpG/2bdl/UUIfkbAZ//cP38aMDZzFCxtFYqcHmqih2BqLoDjTw5SrUEES1lAVe2A+yLhcoBMpMqIw9lJfKmK8UkKmkMF0ZxxRGMEmX5Fk+kGG4S5DJ85oqAm9bjHarWqN77r7qZHohbWugpovssHkvWE+BMhK2OudVCO9tTbdTCC2QQS4tIkShc9vqNqzpSBBMXQNQztQ96wPrlRaH6ltT15MzX+6C+KHfackxiz6CZ/cHSVBXfh27OI5vvXEGL//8vIGmSyMz5AE5UwHWO7LYKafBFlnsnCX4uDqexMnLE3jv7BDO9E9iYjZnfCLRSJArXqE6qKK7HfLyMU4wECYQlnlzWVd88eFNeHznarPSN53NY5bgKpMpOYBFpiEQpRnSRLzRAJQ6ypXkl9Wy8/iKjE9oPY7UAxMdq/DIb/0T7P3i76Bjy26Cpi7U1MmICstYQqElwglfK/3S77Vzj/iS4iUhXapLDdE4WtZvR6xrNeW8EhaKBcznM+TFsihJNkhhcInvl8kPNfO0ukWbmhNyUaoRkDLwQFK0VfeC5NFh+ntuKIfzFIrm0nlT196/ax0aYhEhYRcJIy9mfgSNL+jon9P5ry4/WEGWVx8XMWCTbMX4nQVOzTLL2boFFaOey1n++/Hz3N1EjWUig0WavbZ6oP6Qzvl/a1oOke+7+qz42CMbrKtS+civZQDFiHv9z50TP5K6Gw/9/WN47Z0T+AbBz7GzV82oz2P7NuFLL+xHtDmuiuM+UX2XE6Bif6fNaLW27D9842f4wz/7Id559yTGpwiAQo1o2v8c2l/6hwj1bbk2W2nfU0JhuipFAp+ZEVSunsTS8dewcOQVLJ54HYun38TSuUOojF5AhYAmQKEyEG5keuvpD8+VN+UiKkmCGaninXwdS8d+zG9/ivKlI1iavIqqeQKmUBDdBEu79uzFk888jS988dfxhS98ES+88AKeffZZPP7EE3jk0cewfds2NDeGUFtMoTx8AcUL76J4+m0sEYhVNGs1PYDyyGXkhq+gmE4R2JXQSQCkjXQ1AKEZcb/GGPnFu+KGzVDTKe42OEfZQX2HYx8q45s+uq/I5zyKv2axB2byBEgZHLqSxHsDaRwdohtM4xTv9U/nMJ6SGfcyZvPzdn5lqoBzE3mcG8tSBiigSP6jmZwI65BTYXQh3E+kduHT8qmdCDRTfpWsx+uxVAlJplMzRzU26CpLx3rmya/6Rk79R5lgK5NFkk4aLetam/BPHmb9XL8GDWyLjuvzlx7LWXD3KQW++fxqM3yjCHcGq9AbqjJLfFr/41fn+43U3qoplZ2Zr8er+TAO5eswUa7CxroyHgsV8WK4gM6aBeTZ+ykNrgi8QrkHxaFFyKo0I4UKTqUX8fb0Ag7OLuJEagEZghOps2hxvcyTN0UplIa1l06NrXGoYwXROgYJSBJGZ5M5HL8witGplHna1RrHvi2r8KWnduAzD21Cc5wCrdQUXCF56bn+zE4/gCQAiHSQqXLbDLfADq1I54MnqfB5hiBuh1xw5qMzpBBhZ8A6o1tV0TpU8frvAoC6jlYk1y8OMVq/Uzh2bhj/zf/3h3jtyEWUCIh2LEXwbFULNiCM5kC9ctLmkrRnz1ztIkbrCcjpJmoXkOJ1rkbGJRxr0eAGc51wiZ1QoA71VW6NVKgqgjBBWbyqGTE0IUS/WeP4Dcudv1IjtLbAMATKJorj+NnYT3Apc4HMsBqxxijamhJOXc/i7eIuRpnPlZBKZpEvFdEYrcGvP74FT+1ZA+1lVs8OQEL1MnjynD7XjFi16pnz6o5okXVoiY29QhSmeuzO3dGSocOH+svUKq+W6yJzgu1Is22fBikWahcCQzIT/713zuHbb501NTpt1Nrd3Gh7a0l9rjkmq4xSi3F7a8wvCEAVMDieMqDVPz5naZfQo02Nt69tJ+jpw6q2mKnDKN1i7Nf43c1p1jvKj3kCirlMEWNTaeNR7U0RtJHvqHM7cG7IZsMOnRzCNMGdDIZIxVOzT80EUForZ+DFechgbh2Owp+eS2N8Jon50jw61m7AF/7V/wHbn3yBeaL4slwWyZM+YtlYWHRVVQSdubTt3Td89OfoP/Q6ZsdGkEolMT49B+1lFSFPfnZzE/7g0U7byV96/TpKHWk5u+hdDYX2SQoH//2P+/EXh8aRy8zjuYd34P/6v/0qdm3u88LkBxZ3pfXa4b4mKxePLL0fLe9vRdbnsG5p4E7NcEnqoJ7xCL/t3jpUP27XXrI7MrwRrOO3vEEBrSpC0C3jHzZSczeZzm/oz0KxhL/49lv4E4Kg4+eumvD3xP4t+MrnHsHv/ObTQDwK5ArsK+eRk8nvVBZXhyfNTPzlwQn0D0/g7PkBDI/PkLcGEOxj3/3o5xDb+RjPtxoAqhSz9CNJ0DNOgDOIxdkxLKWnUckmUVsuoKk+gHby0672dpMh0tmsbXMxzf45VxNCORi3dUoggEIpj8V8CovpGZRnJ1DFc7JltDbF0Nfbi1V0mmWKxeKIRNknxOPmYvEY22/QS7sjzebm8znMzs5gbnYWSbqZmWmMT0zgSv8ABkfHMZMvsv2mMDM+zn6AAIo844HVMTy4Jm4qemENQDDdy2X5Ye3Yikk9kXvnIzb5T4w0UFRgfT43nsGlqRymMyXM5tg/U5bSzJL65QjlIfEPra3UudTcpI2UY/1P5svmMnxfVTVBuVAqjR2Umda3hdDbLIu2Tk3ajSGpTnuBr6T7IL9cUyNOIM+czc3j1TPTBI5pZIsLiLK+dXdovWW95YkNupG3K4+0f1i+UMAU65Ksg27vbMPzm9fj9x/YjU3tLWbN0W/r0qpRUu9nCOWMSHglEiVqkhqfbfZ2/8bZslMylFQN48QWaUpUQws1mKArLAXQ5q2H0kyUwM71oOmjJ0zigvBMMyOwJlSNDh7b6ZoaqtFIRqINeYvFeUzOZnB5bBYXB6dxdmgSZwcmcaZ/AqeujOE03cXBKYxOJk29TwvzFM9svoSJ6bQxUFnNioTJnNhhCHCtjLo7vY20eK9YhVcxq2GSCZgKn0iJkVqFjrfhncgP20AS64zpoXvxqwqSAahDu02/fuXIZYM7Zb4IpJ67Mo7XD1/ET967gBEC5Rg7wD1VMTxKkENx17JeAEEkYBRZDKC1zPJfqEKErnGRrsxzuhCvaxdYV+jvPLlssUKGtJS3man00py53FKWIK2IEgpYCJToP2sWQZCs+elXEVT9zZYzuJK9bKbMpbandU/aENW3kOOTBEQZkRDz0+h9AzuGDb0t6GuPmxU3jSbayKL+6K/v3B2eM4F+ntwJuREoecYLOssjRk1HP7+8wy3JxXvJVGmluqVNsaVqZmu2vHc+SbLoM3zNRmsvpvFZAlIKk+u7m/HA5m7s39KDR7atwqM7e7FrfQc2rmrBuu4mrOXzjauaDVh1tzUawIlFgja7LT+0bmqE4MfNDFU5y4jkHypjF+oHp5bRgYxTxOlfX0cCXQRxYZapOsY0eZGtwxqaxQTDkVqF6kc8FkVTrNHWQCk95onvGem60Fgvquh/TV2DWWzKFko2cBRNME0PPYHWvrU242TCwr2SpOiP/FSY0dYO1IUbrU4vUugspgngyG9VBhkNHDG2toEkBRcJNBJ6tAG3S4pLj+p3LfuVwdQ8RtMCmhmmIUAAGbGNhdta4kRZ1wa5jLws+TtNzETjAxKKmDeWJX4504kv6ObNWeXf8fJTB/mlgQHNOOmoP7bjQAPBBK/tE78e3i7pfQGVZBZHT1/FN354wNYuSdW0pSmKTWu70JKIosDrkSujOH3mCo6e6seh4xfx8/fP4dV3TuB7rx3B6wdP4cS5AbB6oKF9FWLbH0bzQ59B0wPPoEEGI+ZGsTR2EYuDZ7DQfxyBq8dRP3wKidQQeqry2EjBede6VXhwzy48+OBD2P/gfqxeu87UqUvZNOaGriA/chnzIxewNHEVS6PngeGzaJgdQjN5fR/5wZZ1q7Fz1w7sf+hhPPqYm1XaT7/WrVuHnp4etLS0IBKJsF1LN+d6UtuoJ++PxxPo6OyysDdt2WrHtrY2tDaT7xCYhZjN6eQcstmcteH2xjozDmFthvnoldavHKmayOXIM7Tn1aH+pM00jbPAS+SJskSo2bi1LSGCgDA2d4axpTOKDW0R27B7VaLB8qktWm8bD2vPOfVN05l5jKWKmEjPI1tatAEr9U1ad2nilH7uV1L8eFB8ZUSifzqPyXSJIIkyd00NgWAt+94FMzikPeiy+YLbKiOb97ayWEIX+5Ev7diKL2zfjN6mOOtQjckq15GFc//mgwegXAT9/Y/udwClLFactQ6qqXoBmaVqTC/V8lhlVvl0VJK6aynskYOLT4v8dN4rEgaR320ET9tj1XiqpQp7iOgErGJ1AdOzt9232SCCcszXemas8lagVcKd9iBpYsNqDMmKlTOdqgXa2pF5LlNAvDFkHbU6eVPRYZhKhdJyW6nxXtLB/0IqfAJRxhh0QyoV7OD8qut98sGkOEjGptAhc43q2NTiTTedAEqzUrcj4P5K0ooEB8gQCrkS/vbV4/jGT47h8sQMggRDm2ukuhfDmkCY8Elr7LxCNRJocGcR1uvOhRqsLdVjQ7Ee63jsKNfwPgU6Ign3Gt/n51X0V6pR8wvzyCykMLU0gWmMIxWYJYhasAEHZw5da6u0fmqRACpNAHUJc/OzlEE0syC10XobaXN1wQuBH4sZ2jq+JZnpJ4DqaUJvR9yp8El41AdeT+Or7fnk19k7IQNJDNep7NEDO/fyRsG4wweSoqJBh6m5LM70T5nqm9pThJ2X1OJWRO+TJeUF4xUi+Ohti+PhrT34zIMb8OTuNTaLJLU5zfKoTNmf0vlGHzSzXWX7bm0keN27scvSUSiVUZpftNmp80PTpiK8pjPBdLpy1MyOBfoLSkAzUc7gjQtLHdlEKouXD5zHgdNDpsKpOMtkeTwato1zDTj7fivDGWk/NJ8EjGrqGxAiYNLoYjKZwuJCGZFEEzY9KAC1xvxQvVSa7xWxFlrYAlLBWAKJ3nVYKOaQnRwlvyszYkrnohkB6p/RDGA11rcGEWLeS6dfabNBK5JGUcUiM8UFCgMLGJktYYrCgizZxWMhMypRVU/BVC9ZPis/7NO/2+TVCbclhspC9+iUr3bt92LXMstm85ZrkHume9bHeNYL7ZplJKMNZt1Uz/zX74RYxnJHT17GH3/jdRw6dsEEPA0mKRrJdA4nzw/iB28cxV+9/I65v331XYKs43j73bM4e2kEqUye6VtEMBREbO1WNO19Fu3P/RZiG3YjkJoErh4Dzr2F6tNvoO7CATSMX0BiMY21Hc3Ys3Mnnn7mObz0hV/HS5//PPY9sB+9vb2oq6sjSMlienoag8PDGB4ds/WSEkxriTpD5LexWCPB0XoCpkfxuS98EV/68pfx7HPPYfeu3ehZtcpmAVxe3h0JVAlw9fb1YffuPXj08Sewes0aDI6MYmJyBjmCqCYNHhMYxNgHSOh3rZ/kH1zx/dI7xwcCGCV4OjeRweBMwQwmSEOgOxHEjq4oHlqbwCPrE9jUETawlGA/EzKto2rbNDhOuUh5tboljE2dEXQQfGpTYbkcZbHhZAkDs0VrGkHKVJrRk0EONpGb6H7IVx1EMoghAxna50v75WnNm9SjZRgimWYdJr9PsS5ncjnkZCG1yHeY5nb2I3tXdeFLO7faxrnawFfLFZbrEENYPvPqsQ2y3WfkASgXSe391MBC05Hld1/TtYymUFG9hM6aRYwtVONquRZTPOppG++FKUA06C2Wgdj1vSUXB/kqOaWWlSnByr85Wo1Hm2rwUnstvtxF11mHF9pr8Byvn2+rtRmr7AI7ZDacOnYAT2/txmObOtDLxiVEP5Fyo9Ni4I0UVGJaoxCUZTRnJt24uxfuL6LrzJjrX+UqnXQ680cPPUFBO7+baoTn/weSEst6EpA6BZmEecJrM+Htd3Lu7v1JK/Lw3hPzhvkpIblI8KRZxm/+9Bh+dvQSgQ2F2+owXqxqw0aEUcdX3SwL84vnIk1bWznZnyM90u06AqcogVJ7uRrrirXYRFDVV6pFE0GWyrnEsi3SaVxdH8mgSXExj+TSDCaWRjCyNICpyhiylRRKlQJyi1kMZ4eQmU+z3lWbMQDNMJhwYqG7GMhvA1CleQP3EuTXdTejp82t1ZPq0zLx3cAS465kWDpILknL6flFpPT6AMqQH78UeCKedJ3HbZA6Pakevn9uDP/xx8fx3rkhW0MkFbmetpgBhk+LH4vXCtw0sK3IGIHUe3VPHYRkTFfgvnOZd413uQfSndcM4MZVrUixY5okUCzKOIwSRSeVwI7mCMNxYOx2ye+spMsu4xEHTw7iyvCsgWKpPkqVUIBOMZJ64fLCepIfx+tqDzvTuoYggvEmgo8C5iYmCaAWEG1qxcaHn0Bb3zp9aHVFZHXmozj6sTJ89RPaZLSquha1wbDtI1XOzqGYmjXAKFCXLy4ix7zLFJfQFK5De0wWKP2BLh2dGs4gQeqluQIujhcwPpPHbDKN1qZGs2TXyPyWFU6RhanA/55IjheKlljuqouaDVc/Znmkdsj6ZPzO8tsjO9HL/NcgHdtItTQb2G7EMw1MyfGZ4xEe3W7G058llv3cbBqvvnMS/+m7b9leWdIEEe8QuMsVi9YHSxDUdiWawdYIu6IVRDUitXVoDAdtgLOtvRVNW/ci3NYBXDiE8qHvYv74a6gePoPEUgFbervx5OOP4yu//RX8zu/+Hj5HwLRnzx40NkYwNzeLo0eP4Qc/+AG+8Y1v4Jvf/CZ+9KMf4fDhw+i/cgUlxqO5uQWbNm/Bk08+iS984Qv47a/8Nj774mexZ+8egpxeAibX1j9OKjIeVwcGMTo2gcmpSQIn9kXxkFmy1BpCZY3ILwIdfiWcVUzWh9ISCuWK9Xd9zSE8tbGJwEkm3ENmvl08WV847mifePVZvwIEei7QAdt3blVTyOS9MQIzDabrvbH0vFnw6xYwZd/Kakhy/vrO6xI+Ved+1IzcerCLBqAoH1CsnCdflWVqqe01VFfZnmDtUfJUyhhKT3Fp0Qxp1LPv2NzWwrSSJ/Mbwaca5rX6RvFcxyNcQPq1a/5ZbnrPPm1nAMrPDM08CTyF6CjjW0TvV9J6C2OkpEjVEhrpJDiWeX9qoQqzlLayFDiDTIdmorRmyoSTuyAve25BzET+WsPQCZ10XsPsfON1ATSTqWh2Sup9HcFqrA5R8A1rpCaAETbGSTaU+UA11rc3YnVLBF1NFDTYKahTzxXLFIzmMZsqmJqPNutt0iLPGgoDDGM5Tr+wkLyILZ/yRy1b5LV0dXDmfE/1+Fb+6jnf08yTjfzVkmHrWo/qGS+tfdKslOeR753RdRfO+xtu3eLGL6Ab/eT1dbd0ofhphqSulvFlnNmI2bJNBU4N4F6TytY3VXzk1AC+8eMjeP34ZVPnbK9qwI6qRjwQiKNZa5MseP0o713+89f+vAuXle7U5ASKDAReVQixbofpNEuVWKhGG0FV1zzB+UItYouaawJKgSXkAgQ+SyUUFgmYlnJmujy7kEZycRbT85OYzE2yvpVs1PWaCp8vdPuVgAIkGbzAU4mMUQO3a7ubsKotbgBKgErxsx/FVQnjp3aPZO2U/yvlnA8jf52TzUDJEzpdy/nk3b4lidFK4NVswTFZPjzeb2sJNCujmZvVHQlWAY2U0Q/Fi2VlTFvCE2/4qf7AAO4BLYer3pTkN8mbSC8yE1ZGxR+JC1FojzD/NXOo+A9OJJHMFM3iWmdrI9Z1Ndm5Azy3R344Fj8Kusqzjqaoba+gEUKz1kcgbdbwPCCluqMRaz8NK+Oqm1Klq4/EkEmlMDk+Zh1rrLUNmx96Eu19a/WSe/dekAK/wemgBMm4RH0oarNQxeQMasm/NGurUdFkroyZfNlYogxLSCVH6qkSpGW0QEL+G/1J/PTCLIanZc2PQJKAQOvrlO7WRCNaO1sUkoEC5d9d0U1ZoRueZ3fr56dJirN4sE6VUUoOnfE7MRI6WwOnd+RcxXPaDJph0uCCBukMKMnxe/KbKqlBCVAtZ7SO+t5d3ZIUvt6XY7uZnpzDt3/yHn7w+hGcuThkxlvM6i4rgdaiasBAoKSBfLGxPoSWYAS9IfbV4RhBtjOgUkN/ahiPagqDVRQMG+az6KouYgt5zCO7tuGZxx7GM089iUceeQQCQFKVm5icxPHjx3Ho0CG8a+5dAqijuHTpEmZnZ60tSeVuw4YNeOihh/H888/jyaeewsMPP4zdu3dj48ZN6OjoQCgURkODNi51AzAfNxXZTsbGxjEwNIRBukaWSZfAY6QB0XqWh9cB+3LZrwypzpLEY7XZdmesDr1NDeihSxA8avbN1vroJf7YFhyqayvIfyan3NGMi+2BpW9Z3zUTNZdbMLlP17aujDKVWQXltZswuF/y9VpclG5ZIhyaK9oMvWbNWigHrm8NYXt3o5m539IZwTpeS51RYFsgKz+/wPcJsphPecoU6lsKlC+mZJ0vVyCILCKt9VLz88ybBXuu9qieUP2m+ia1E546vRrGwwdY+lMb/6i5pe9X+nEr/xyA8kjoT3wqQr4kIGWFfp/ScuL4I3Aky3xN1Yu2D9RMpQaTCzUYpWApilUv2V5RDbayXXSrrLg1ffCbrjBvfEN5ppEYqffJyeCdQtXoBPGTgasSO9gkHwzmCaLmte+eW3zY0xI2dT6NTMtC1Fy2hJFpCrsUWuJkUhJmNOIlq1wsqjsn/xt1RBLcFDGTInWPPxSE3GghnY7qrOyoZ7xgY9fUpIEnHyjxlkYBq8JkoGwc5q98cAfn98pzki8U+7eNbnjntsjzR2R+kixcP748SgDSTvKjY3O41D+BS1cnMDg2axYRtflxlUDgDczutsgP2wvXiIGr49fI5sxMBt974yT+8pXDuDqVRGOgFvsDCewOxNAZqDcVPGW/apF96v36f/6VO/o/SqdU8FhsnhPzCBNEtZVrTL2vo1yLBAGUwFWI94M6LmoNB/ODyZyvlG3NVHopjdRCCtliDkuUGJygQGHcWwO1crpczGmJlVpqXEUyNFWc1Z1N6CGo13oZqSk4Bubet5jzXCNldmUX3sPld647Xa4TpqanqMrp2u5du/ZpxelNpDqsGaZ8qYyLQzM40T9uhhtibDvbVjs1OZEYrkjqMRqkUOdVIhNXhyVn9GEB3QNy+ewHouONAd54zy8XBxL1194ctQ1tr47P2ii5LPJphlDrp9TZ6L07JalmaMZb66LkV0ssZCBKBhWURynyJK0l0gLhulpZC3W89sbYq23Jul59KILkXBJTE2OW5nhbBzY//BTa/DVQ3uv3iq7lkkhXFdsTSWBuPs86LxPnpRwqsmTGx1LJ0QJv7dmi2SgJRo3kybIypU2AZ7NlfPv4JH5yZsZmrNRXar2Z9Pu1V1BPZzO29HWShZI/3pQJH5XooXl6zz3+RMi1bQk+zBv+qfyNt/GeASXj1d5R1+pnCFrdhsQ88lptWrxBoMq0HASe9J4F4Pz/0OzxK4T6Poa/WFrAkdNX8e+//lMcOHrRBoe08avWrTRHZfSpGvMaZKvW5uIhJCIRtEajaAuG0BQKoiESQgPBQ7Q5hpb2dvR092BNWxO2drdi355dpvL25DPP4ZHHH8f6DRvR2dWFUDiE999/32aXXnnlB3jrrbdw7sw5gqY51LNurlmzBrt2aR3Ugwa4HnvsMTzx5BPYu2+frWXqoh8yBCEVv0+DNGCSTqVxZWAA586ftzVRnY0hdJHfxDQDy4Je/rOy8DOdZHXAnf6yUj1lt0bKPsYbgqybrEsGtNmRi4f45Cf1xuTeKvlS19Osd5k8Ok2+Iv7dwHqtvbUUjuqhAahl/++HTLwWB3WTAjZS3ZMatEzTa0ZuG8HT1q4oNraHba1cC9uU2pf2BhMQFY+dyBQwns4SMOUQ8ur0LPlpqkjwRJcplZCjvJEnkMqxr8mzjWrDXc1uFQiqigvsr3lU/y2NCdVPxcWBTZKrhI410CmudktHe/LhdDvvVH91BYDSB2JJjRToJeivqBP3HV3LCDdlqti2EEDFqinoVdWiRNFydiGAyXK1GZcQuJKan2ve7jv/3Dzyzm6k64Q/klvU7sRe55Rj7uzaWzeT8lJODU6ovYGleSW3hIs5qY+4NSrdTWG0kRk1EyzpPS0s1A7PEuwmZjO28Lm7NU5BhgILG5n1BfxuOWQvUuqwPiwuNuJnnZZ715CePNI9dVgUHExtQmhaTtdsHOY0Nan3LF/431CF6hiZJxmLv6maPPPDl7eilXHUmZybmfBueGSnK66vJz1gSVsZ8NSTqK/3QiG69MiQx/hMGm8euYS//NFh/Lu/eRtf/8lRXBiaZCdUje3rO1EbbpCum/v0dskLzI+Hpc1PC/NmhGDttQPn8cqBMzh6ccTyd111BJ8JtGIrpJvOeqDv6Xjqeed+fbp25b9Bpw+9q5WkbFikM0DFi9hCNbpKNdhYqLO1U+2s/5EKy47fm+OfrO5ppEyzCVL1U9mpY5aFNavzyyXngtV6ERmQkDEGMSpZe+ug4B5hxylArzVU9p0lSsIODy57XHz5s6SOgCeu3N09xd0c31+ioCqn6+XnvE88aMfbJwlrqspVGGX5a1PaVFbGNGBAQGbYhfOtjRXmbZBClu20sfVM2g1WaC3YsnU5i8zHRTf77af/1qF6D42U2RVbsKt1O5rbltre6o64zT61JyL2ljqVOyX/C4FMDdys6Upg29o2bFnTZp3l8GQaBebdAuu2VNfUKWo/FwPf3rdGDFsASns1pdNpzExOMPpVSLR3GYBq7e0zcH6dBHIPaGUu+WRB8CeUaEEV4zR75Rzms2mEKRyrSspIykSqZOsRtMBbgn53vI6d9iKOjWTwo5MzOD2YQ5g8MhaupcBQY+1hJplDrDGMBAXquARr8ZS7TY/faPTjVQTzif7dmB575+ab9x1ZkiS9qE8xMOQ1ZqbJ0qZn6lP0TMDJnPo3x6+M+LyqoRZVwToEZCVR3/i0Mg/891fSMkMhERCVWG/fOz2AH719Aj995zjGJmfRGK7Hl/d24J8/uQp7++K20F8L42ez8wya/XWoHsF4GCWGnQ+Sd0aCaOrswNbt2wzovPTSi/j13/gNvPSFL2D3nr3o6+tDY+P165Dy+bwBqLNnz1pb0MBBmOBs06ZNZk78xRdfNNPiO3bswNq1a9Ha2mozVvcLlSnM5vJZXLh4yWbQqtmLtRBAdVNmSbBcyAl4rwq1TLM/OGW19loWuPOV179EpLqqsSjf3U4T95N7qyTre/VRmmkKkodrwEoW+nRvV0+UYMStM73vsktla87JMdKiUFy1v9cGOu0NJqCkSQPNHKm/0CCexKx68gBZOhVgFI/VNhl5gqNm8s3GYAMilEGk0WJbt0jFmrxXIEqgaraQtxmqCYKuKa0R1BYbmq0qlgxsaSarRBnFn61S/64iWh4MVqGR7Nd+JGu4e7Zu285uJveGo+X27PlZ/ZW1MQNQui0+I8EixgTIoMT9TBICTRhT8hhxd80KyQxZVV1GPcWl4XINZhZrzEofk4R6PtP+UREe3eg/81R++Tn0IUnWO3psIfFE1VpjruoK9Lmc/7lNZevKv+GRCyaAEPM2SjdeqmCkWGHFWECJEYmyg9CIZ4THliiBVLQeM5kSxmbd3iMa+dUIsEwNy0KfjrJw5Xm7TDcEezPxBUWxinEwNQk5FTwrnqsYSqxe4EENWJ2V12B01LvVbPRVjezQIuzQtGCO78hPvatKpoWCBhbZWZrlJC2yViEIZMkf5xXdrQSD5VduJn2jg47ym/Gzzlezcup4+UxWDF9/7wL+8ocETd94G99+/QSOnhvG0EQSbU1R/O5L+/D8Q5vQEo86Ru81rDsii4f7M1Ie0ZsFMoO3jlzGv/n6mzh4ftD83leVwONVzVhbofBu3Y5L8zXWyA+V7x/ZubzxSUyhhoUSWSTTYltYW6zDeoKqNcVadJUpAC4EkCoXkV1a0Ke2ka5T4VsRL5LKU0xIZqZltECGBppi7DSjDSZ4hFlfNQulaXX3hYuH6oNrCv5dj3SfRbbS2T0efFCqe1rzJGd+3CEpDVJ3XdJ6LOZ5joLuGOuFNr0+cWkcRy6M4a0TA/jJe5fx0/cv48CpQRy/NIFUroT13S1oI/hQc3Ap+WRJIX5wqF6ZWGNzTot21elqbdeWvjaz2Cfw5PbnuiHv74a8yMjSVpRgSmqDmo2SUQ6ZY5dKnoRMm70kP3KjgF558qe6th7VDWGkUinMTk2yw61BU0cPNj/yNAHUKlMPvSfx/EXEINTeGxrjth5n+soFlHMZG4xa0gABC1yDA9qnb3CuiIEZ594bTuPgYBrHBtK2mfS+vhie29qMz+5qIVurxhmCq2HylrlkBhvXdKCzq8Xx0ruiFaWvdsj2kMrkzFiBhKla8VLxfJW9n2fe6/c9KbqMt4GoOvJqqedpgI7pMrCkP6VF58bT+Q5BqqnryfmzTsoXn/SBfeS5FY+uI/898ihpIPz//vo12+9pdCpp6lgvbW/FF3e14smNCezqjpga588vJzE8W9DyXiQScWxYvx5PEOh84YtfxJd/88v4whc+j8cffxw7tm+32aFoY6MX2K2ptrbWgNWWLVvQ3d1t6ndJtomJiQlcvHDB1jxJre/cuXOYnJxgH7poAxL6TmqynwapXc7MzODkyZN4++238cYbb+Dw+0dNDVHWKuPkB2ubI2ihPCLVR7/lq2/TLLbK1PF/r6565PqFv9vOqq2dACHKUK0R9stxAZEQ62TQ7t1Ilove95+Wc5K2Stq/yfZr93Xmk97xn18j9RM2c0e5SPKh1P4y3kSBBgF7m2Jo1CAufbL6w0xyfyLPP/6L9YlXC2QVyctzpXn6VcJcvuhAVkYgK+dUAgm05vIFgjDNaJVtxkrfO98Ud6+uiu/Ie/fDZ9eHrNrsXS7TdSp8Yvl6HvNmoOTP/Uouaa4gXTwpSPBYzWuth2oIyAFZttTRxWqkKESWeC6DE1G6GkqXdXzOpBpotMVrbOg6d9fOCZBJPdB/T+Es0J9ipRpJSncpgjNVHj135E4sbsv3rif5q/VmQXqo9WbD+UWM0uVYmfRJc6QesRCFFI248Yb64ul0ATMEUXOpnKVai8818i+njtVe1AORf/wgsngx3/QNXcBLrI36WcdGp2uNGLITs45MgEmzTOrQQjwGda5najJ8V/4w3LlkHucuTxC0HMfLb53G4bODOHlxBJevTmB6Jm2zQqpoEu6q1Rmyc6D07cAP88JAkVeBLU1ySp86EIsLO1E5LZhl48kX5jE1m8G5i6M4cOQSXj14Ht9juD94+zR+9t5FHDk/jCQFvUQshKf3bcA/eH4XPvvoFqzrabXGbLz9bojRWiadN9SZOdyXXz+Fb/70ON4+1U/hrIw1NRE8QgC1M9CIsEFuve8+1q9z/OO9Gx1/7tCZt+5Ip6TplCWFBjYOmUeXEQqtkWpdJFjSDO1CAbNL86zTFMJZDjJWcuNiZIuLl08apS+XyzaDJ0MFEtRlAtsAFMvOLQd34S53kiw+m3USuepyXQeqc3N6j+1SM1WmcWjf6aO7IRcPGWhoTYQRI9DT6Fc6V7RZqTHWGQFqzaRMs86Koa/upPC0vtOs3MkqpoCA/LjrKNwFqT4q5jYiJse2YnHwro1uKGsJOcp7zRTJMl+IfEOLk93Mk31tr94pLX9Fb0wwYrgaEJFRGwHnocmUzd5pPZSAk9UdtlU/RPtecWMbr6prYPtIIjkzjbqGEIHTamx88Ak0d3d9YgDK4qQ0sK6a1cFSAcU8O9rRIVMvlAVDzcbKXLsWRicLCxhOztsC6avTBYwmS2aG+Lf3d+BLu9uwt7fRZt/G2M5HmQ+TM1nEItLzb0BTnK29od541J2QX2L2W19rJsC/8+p7+LNvv4n3jl/CBAX+RGPYAKxtzCr++Ank3b0hL56qv+pMVVd8J/7vgyo6W2drAItp5LkBJ33Df0c6WXHtXX4gqc9g8O+dvIxv/fhdfO+1wxgcGqPAWo/PbG3B7z7UaeUZD7OuRmsxn1/AD07NmMU1Wc6NqlwbI2Ztz/Zm45/qkmaIGoJBA0O/iNRGQ6EQ2tvbzcnintT2dIwnEuStJUxNTWFkZBiXLl3GubNncfr0aZuxukCANTg4aM9loW+BQqPIX394L0htUDNjw8PDFqYA3YEDB3Dg5z/HwYMHbdbpypUrGBubQI58VJo0Wvu0oTmKDvYBYtaO6zoSvxI30J9awUeqpR/28YeV+ydJt4qjH7cbnqkJXCO3tYbU+aKUqxLse2S5z5/Fu5/I9U860a+Ln/tdMWjmueufO/JriAEp+jGdpfxGZyp6C2UDQwI/mmVKFUp2rfFttTW9r3ySMQr1Q37+qJ+TErhmusrk31qTJdU+2RIQMCuWF031T2FkBbTYztIEUwJUqYKvMlhCdn7e3pehGL8/8sO1iQDvXEefCKASBFC6oQ5XH2gNlDO5LX4l/nw/kh8td+Svlyi/8MKUQLprFsywxPhCNSYXNRtFpszrAiWzlByltDTvyQx6hgJmlvdkAl0uTUFTAGmuUmMm0sf5/ehCDUbK1RjmcbBci4FyDab4vQBbvFqhOkin3w8T/PSOXuhoqEInUV56EZgpLmKQHXSGHXeQnYZGNrXIsCVKoShYx868TBBF4W8qhWx+3gQAjUaGyMDMvKknuNwWsRXoXfera5Yzy9ysGqnjkjDsgSddVxl44rlMlPOoa+vYVgRoahmsdFpvdPrSGP7iB+/hGz89hoOnBvDu6QGcuDCCS8PTFFiTNhMwRiFWM0Vzs1lkUnljyEU2mHJpAYvzLDc2Ao3ALbDyS2jX8zTfm53JYJyC7yD9Otc/juPnR3Ho5FUDTN/+2Qm8/PYZHOC1BBoJ9etXtWLfll48s38Dfv+l/fjc49vQ0ULBh41weVHzndLKjGa+y48s43bwxFX8L994G68fvWSC2LqqCB4MxLGd4Kk9IFUMB/KNVF91bgf93OzUUO/UmZ8e6VLXqosKV0xGyWXK0ci6XctebWypiJlKCbnKopWpdt93zEKdsp85zm8xj/lS2VQ5xLTqCbh62+OmxuEAlGo+31WgPln4vK9skvPiY6945xY/77mOpurnv/MRSMUroywtsSA6myPoam00wV+zKPEohVzGu5Odf18Hy2htO55/YD0e2b6K94NMi7536b8uPR8TmbDB8hBwqmJhyZLhtWt3dFmyIjbeiX9H/Nv0wOV4rjx0z5a/uG1a/oL+GPGGNRc6AWfxpyHyoom5HArsmPSC1tBpLZRAlN+5WY2QwFlVawAqPTeHUCyBjrUbsW7PQ0i0d9iMpgLSJx+nc6STalTYPnVvZnIc54+9T74yY080Aqz9XCRYq5MfTclkOfmPrU+o2GzFVx7owGPr47YgOkReKEuqE8kirk5kMZPKmXC7tredAnfYZdi1wG+brNyYn7KY+vXvv4M/+9brePu98+gfmiK/l8GXWgNStsm6fXDnYXy65MVXAoZ4KNNkA2QCSzxa3+OBJl/ldzmFfp0ULd/8ANK3bMxlgmPl3V++/HP81ctvsw+Zxqp4HX5tZyu+SDD89MYmRFmesoYm/jhIwPzySfZXcyXL61CYeV1Xh+mpSVy5dAnnz53F5cuXCCZGMTU5YcYfBGwEglSfjV96QteNpHsyEd7Z2WmzUTt37jSDEbpOEEgJlM2Tx87IjPnQIMHTRZsBOkMwdfXqVQKsEUxOTJibmpy0GaJUOsU+Mk/+XLK+R7zLj8MHkfiE1Ao1eDA6OopLTM/JEycMLL315ht4/fWf4SAB1AneG2KYKYIr1W2pfReKBVtfLLP/m1pj6IgGmWsMT7/iE/TfQKb3p4E1d8c91NXfZWdkJ+5K5SVWIbU3DS7bPTo91dEn+/5TzD+Rlahd6Gxl7BTXlW+K9M71pHfq2K4FwIfJN8czJbK5Rcq+8zzP4uos5Tv2FROZHGbyMihRQpIgRy7N+m3qeuxzBIx8dT3r6+ifZpIkvwhoWR9EZ/0i3xG4stkqginNVkn1T34KQOmoe5rJ0hor+V3y1lj5YEyzXcvhWUqYtm8+v3o5BxSQEtVCWa+tnse6KjMmocBFygiXQaLlz+47UgwF/pSeywQ6hwv1eCNfj4vztbbvTgOlkSClksYaIEF+HQuUEcGizSKp6kqvU3NB82Sluao6ZFGDFIX6Ipmr+U1XH1hCjH701i7guXARW+o1iu+PtHxY3vjPiKSZ10V+MFxYws+myvj/9M/jSr6CllAdntjajsc2t9lMVJrg6cxICicGZnFqcBZ5goyORBSff3IbPvPQJmzq60AnQYFGJSW8+ILfSlKjE6miifzre0Lyk2kxps3TgdFZ/PF3DuCHB87hyuiMbZ4pNRklXXVaFVzqhxop13qTNqalr7MZfV3NJuQ2x8K2BkW6sNITT+eLZqZZajJSv7hC/ycJvAr0V4v/pXIjwVF9cZ3NOESxgcDpkR2r8QyF4rVdLRQ2QjZyYRH8qOT5oXIOsFPNETz9zY+P4LtvnsSBMwNI8bqjtgHPoBlPowUh1h/L7hXfXaMbCmYF3arz/UjkNXwFVc+anq4s4EBlFu8jhYvIARQEtVBaqlgC5wrer0rGKtmgksk0O9IMAVkFq7ua8IXHNmPHunablQgy76+p/31cdEN+LVfk2wtXM03GSNmGZMZaCZSqXz3jrqOE5k+aqshwDCSJeayglTHxU+mTkr/I6iwVxxvb9kelX+Sf2q5UIl8/2o83j1/FiUtjbIOLaEnEbJ+oSJjC1DI/oGc1dVioDmKCwuYkXdvqddjy6DN49Df+AKu2bCYgX7B2/rGTl66aWrXZWQyfPYEjP3kZh773dSzkM1jdEcOX9riZpdJCBe9fTeFvj05gnCDKr9faKPM/e6wLz25qRmeiAWEC9MnMPP7tG0P484OjGJ/LY/vGXvxv/vHn8NSDW7Gqo4lAgB0NO+DlAr2dclJcCaAqpTK+/9N38a0fHcLrB8/Yxutaa/Wl5/fjX3z1M9i4tpPCfdB9ow7PeiAFwJy3cFgGywXpZcAyX/Gub0Uf8sjRjX66w6dOFh0/MswL8Xy6945dxl+/cgg/euMIrvYPoa+5AS9sa8W/eLIHG9vCNnotuVXH3PwS3jg/h//Ldwlcxopoak6gffVatHX3ANlZLKVn2fgWGJaAkryvsRko7c2kTWt37tqDTZs287wLTQREDQ0sn5vyx8/g6x9oralm+HNa3zE7g3Pnz+H48WMEUKcwMjziJvDVtnjU7FO91ozQadPd1pYWUw1cs3atxaOtvR0tzc22J1SNND1WkMKQ6qBmtt579z2cOXMGMwwvLwMrFBg1QGtxY1jV/FZrGGvrtT4WBG1TGBocRCGXQ0e4Dl/Z2Yt9PU3KDiObDeBFuSJldc0OSJ3fXcv5NfSO6JYfeDf9TurTplvE8da81L/wj3rpg9PgP1n24tNO7i3SuUwr4uazmeXi8W6oV1A/m6Fc+5Oz03h/IGnLU+rqapGIhvms2gxb6W3fD70v+U0TBfU8xoNBNIdCaIuEzahLtL4eYbaDEOuq9l4VgLLeh2G71uIR/dOVDZ7btQOr7hXVVn0lEkh0IEyYSGHL3xDjGCFfVngyw04A1WdByMkPrWIIkuck6gLo44kMSjgA5Yt97l0vxPuSJOy5THBgaHKhCq/kQng734Dxcg2KrM11rNma/emlC1fKqF6SKUXpZfIDZRqFfJkkDxIoRegaAwtopKQjK38CT1IV1JoqWaKJ837IaymWU37gtyQ/3zyE7F3KoMQPJ8r4Md17yUXEGoPYuSqGxze3o68lgmxxARfHMzh8aQrnR1OYzZYINELYvbELX3xqJx7Y2ouOFpk6D5rakpWRHxRpZemtvH9PaDm9POH/PAUibWB6fmASB0724+DpARw7P4yJqTTKhXm2Br5EcGQ6/ayU2oFawndDPSt/ra41isA0MH8kWGl0wqZiKbRJzSbLo0pYswlNUTai5kZs6G3B5tXt2Njbhu62OBojWqMTpEDn5YdG4lSPlfblFn23xPjXs5Gwfly5MIrX372Ir//0GN49N4gsO6b1lRCer27DpkAYbXDWiZbFQ8si/hh58fCitZKWwdNHjusKUn5aYAQNbOl5to4zyOJoJYn36ArsY5vIlKKRiG2Uqpj6YNziw9NUKoO5VMoE6O62Rnz56W3Yta4DUamc0smggWLuvvPT+dFJwau9yF957eenx/5uyr8bSd8bX/DywPfHPdN9nvBat/w03ysSP/A70pWkew48Sci1O8v37Zof+ulTeuWPVBxFFl3+aMZOQErnd0/mG3+d334X8kGkNqsRutNXJtm2B/Hq+5dtLZQ6v+ZEIxIUJFVWGqnTUaZ7Ckzn5Pik7Xmzesde7HzqBez5zBfRvnadA1ASRj3/PzZSvjI+daFajF+5ijf+8o9w4q2fYmrgMh5dHcLndndicwfTQKFQdUTA6MxYFj87N4t3LrKTZzlpcXRXrA6Pr4/jq/vbsbOnkXW+GmdG8/jJmVn8ydsD6E+WsWNtF77yuUfxz776POJNUQegVK+UxX6h3oqWC5IvimeR/2VzBRw5dQX/jz96GT89eMqsYbYkoti5uRdfeO4BvPDEbqzrbQfCITLfMisEwzJA6srTle/KI8lO/ecraPnWym+975bbBa+XK7T3bPn60yUzIc24G78iuC2kCzh6cRzfJgD95vffxNjELFbFa/Evn+rFr+1osxnFIMtPfUxdbRVKpUX87GIa3z85he8eHsZUdRPadu5H0+4n0LhhJwIL81hMz6CSnkJlbhyYm0AlM4tAMYvacp4yAWWBBgpzBDThSCNaWlvR3dONtaznvavXmGGIWCLONnQ9oLmRNJOlmaajR47g0MEDuHDuLKYIeAJCKXVBVMJxNsR6dUGoms+jer5AmUQWMWvRIPPm5ONBOoG35pZW7HvgAWzcuNEMWwwMDODNt97GEI+aeZ2dnUaOYEhm+YOxZjT1rke8ezUa27ttA+z6cMTWMWrgQZobg+dO4sSbr+LCscOoTk7g9/euxsN9bVY9lO1qO5IZBaJkDECQSbVR4GmecpYA1rU+8DZJHpPkt6MVPizXy0+JbpEUywvvz4RwFlQV/258VTxSMFPrWE1DhNf2jv8i/bmRt98nTc3RctxWRPgD6do7AkKyxPcqAdR7/UnMZQvYtLYbv/HCg1jd02Yzp+NTcxgcnTa15ZnZtK0DzZAXlkpuvVRDrVvCIvlR63Plp4COQJRATiKoDY1l4ERm9uvN0p8AkICQL0souqqbNqtEZ+MGlul+SlwfJtJB5eiwgfxgeV6bgdJLrvDktA5qQ6TagJQ8F7nK67/hfXYfkmLn/2oNU5k5dGmhFkeK9Xgr14Ar87WQCN5YE0B7HflsZQH1rMYxMr9E9SKaqytoqlkyF+E9OakECiQJNGmtlCN3LFeqvIxfkTMu+FuQnvIhW4UKRK9pGVGRyG20WMF3x8r4kwEyT57HI/V4kgBqz5pmtMaC7BuXMDiVxfGBGZwcnMP4XI4Msg57Nq+y2ZbHdq0lkGi1BfBhmezVkJoXD18otEsvrveMvDB0ojpia6tYURcLJVwdncWloSlcpBufSmGawEobdM6xMUgVUTNIZuefQoFUH8RI5J32IlL81SAEgGSoQKAoLos/snjFo9beyBR5E4GkrBN2t8VsJs4s6ylzlWYJLiocv4DukFbKMyJ/cXOZALZ/cMpMlX/nrVM4MjiKxWwZD9Q24+HqBPYjhnCgBiXWK5locG3IMX371clymfiBOLIrL/53F+ubyYXAX9Zd1QWpqcgu3Th/jyOFn1SmMFO1gFgdmQ4F4Maos+C2XG+MiVSQY7mlCaJm2eGqLF7YvwG71neYilxLLGzrcPSqytEP9aOQD27KmkKnE0ATw9QskvL0bkNw6fGJaXT/95z8+rPMMjzStcBTtbLJnjEtUt3TfV3TqV74sbRbKjveMFVH5Qvv6r4/E3VjR3s7pGwwVSOea/TbK27SB3umgQ+pOk3MZvH++VH81WsnMDCRJIAKoaUpRuE+bn6qfBhVCk0VsygqdaNsJoOtjz2DfQRPGx96Ek1dPWz7ZZcSS7NL6z0lz1Mrch5ryTMvH3sff/t//9e4cvwwog3V+K19bfjqg52mlqfXNJimDSEV7+NDGbxNAHV4MIPB2YKla21LEM9uasKL25vN8ECkXlbbSvjz9ybxo9NTuDA8h62bVuP3f/0JfPaJndiwqdfxIILFDwdQcoyBIiFShWDHn5vL4CfvnMCP3zqGnx08jf6hCZsl2Lm5D4/u24Qdm/qwmQLIut4OdJAXVoXrnR8+/1PB2tF5a3RjpRTdeMtVEDodFS+e6578ln9lcje2RcvbaMdRYQAA//RJREFUT5lc3WW7EI8m/9Fg26ET/fiL776DNw+dxuDQCFY31eO5ra3454+vwu7VjQQNqnn6sML+phojyRL+p58N4TtHxiHz9LXr9qDrpd9HePN+1LWtku+oELBUCmkglwKyc0A+g0opS6f7OSzlkryXQqCQRRBlNBKgtZM3trNtaK1TpDGOUCSCoDZ2Zj8tIxHiRwtSGSoWkc9mkU2lkEzOYXRyBsMzKaTKFRRrg0BjCwLRJgSCMVRqCPSZ6EC5ADCsJcZHYS8R0FXyaYsPyiWEKUyuX7cWXV2dxNhhTIyPmapeMpk09dpIawcSnavoehHrWIVIexfCze0IxZts5klWNG3zY40Z0o1d7seZt1/DO9/7JubOHsZXd/fhsbUdnhVOVxHURjTrtEDZasGDTAJQpQoBlArqduuLXrV3mfM8yuiUE2hl+MXvV1mCOtyun/eKluN2MzEn7E8qZYqvi7H/sn90NU9pUA6ZE5CS89vmysOKsPT4bvj9PSGGvRy0d2Ip5L8vL+j35ujpjp5oM+Jq5OeX8BoB1LtX5jCdymPfjvX4V//wRTy4e4NpESXTeWuDc6ks0h54ShNopTIFzKUpQ0oOSeW8ZyXKkwW2eUr2DELgqpFtK0YX0YAGeWhQgwu830D5QSBLYErHIO/JNdQIXEm+ULm54USVjdJkZXNjfSMRQK3xTr0DaYklIytx6yPaDFZTWO7+tTfub/ILzsQrL6X1lEomFmvwk2wDjhJIDRNQybCEdkTW+9GqJfTVLWJ17QJW1Sygk66Zzs04wQw/kHegjllp/QjPVf3lu/PBAw88s5s62MWtiNXNHvJFr6HIf+mFvjOzgD8bLOOtqTJGSkBvSwQ7exN4eGMrOhNkxxRcBgiiBKBODSUxOJ01U7prupvx2Yc2Y9/WXmxe04HejgSapbYmtG1MTXHzIuTF757RB3hrQqo6MzmeLhXmTRXv8vAUhsbnMDWbQypXREGGCZguv3IqvurMVNlDZP6NFMoTkQa0NkfR3tqInrYEohTe+ZICsW+IU1RxeUqJlM6v4HrmstiL5B3SyjI0YEi/5ik0HDs9jO+/fgrff/cMjl4aQQOFjL11CfxeYBV2QQYjKGTy5SwjVvRAlBqiouKYpTuKXK3xzx35R9Hdxfxm8v1Rmlgi1rFp7dNJZPBtQqkRxjRcVYumRAxN8SjfZ51WRPi+/205X2IHn8dkOo1qIv8d7Dh3E0Dt2tCBrpaYGTFQ+fmM9KOSwpXanTaJ1ZqbpmgYHU0RxCL1xOjV9sx/734l5bffH4p0rnVOTm3P1Qn9VLMO657SsjI9Kz51+cHCW1Qe24v83hzvkYmsrK+/iNR01OZK807VRrO/xisswA/2SO9osCNLAVUbFf/Ry4dxaXjWBjYMQNG5zZgdgCpSiE8WFsyEealYwL4XfwMPfu4r6N2yE5GmFvql/aRWpvLjIbVfCfsK6/zBt/CN/+H/jNn+M1i/qg1f3tOGL+xqRSKk2XvhAgegtMGlVLfHUvN4+cQU3rhAvpUpmopfuK4GLxFA/aNHOrG3j22ewOzC7CIB1Az+6PVLGJotmmryP/7Np/H7X3oC7c0JVGk2XLNDH5ReMQaRqZbwHVUWFZQKlnz03PkB/MV33sSBI+dxZXASY9NJawNSFdy1eTWeeXg7wVQvunmtASepNNdTSFBbMQt+AkPyz4r3g/Jc4fHAOCq/5glwtY9aab5sW2lobarqTS0Fkea4DCsQrH0C5feLyRJl6ZshuD9w8gq+/9P38Y2X38T0xBwaExH8JoHyb+3twD6WV1u03gZiNKosHjzEMj5wJY1/8+oV/PxSChHympaHPoPO3/iXqGvtNm2I5a06loGky0tLPe8F6F8VwVV1dhqBuVEsTI9ifnoMi7NjWEpPAx6oqVoq22BQJBwxEKXNmpXH6gu1bUmZ5R2oa0BVYzOqmrpQTfBW1daHSvsaIJJgUJJGpC/k1Y/FBYabQSDDcGdGbHZsaZZuZghLc2MoZ5NYKGnPsyrU0t9IYxTBxgTCBE+tazejfcM2tK3fgVAi7rpRlSfTK6HRwuC1W9NVjVxyBiMXTuPHf/HvceWtV/BrmzvxKPuBVhm2Yp3w+3Ed55cBFJNtAEpXfiW/PVKpqi+ydSyMj1Sv1c2LX2mjWYvfp0iKn0+Kp4BSLfOpRjCKZbPyuaNrd/y89W9p1s4cZQZfPjDSazd79KnSh0VHMfef+6lY+b4DUIvLAGqKQOiBnRvwX/7jz+GJ/VvQ093q5DvLG34pJ5ImEmWQ0clZDI1NYWR8FuOTSUzNpDE9S0CVzNiSkaLxKvItvq/9CsW3NHOv9YHq4hrrKVMGg2hinZU6YLyhwQBXtL7B+LptzcL2rNkmmWl358JCDhD7qQp8y5uBcpVQD2Rlzqnx9TRUoZXoQWBKHwtYqbr6b9+35EXOy3JX8bwLlcdguQaHCvUEUg04P19n65D0kfJFbEn2IDTSIUt9ndUEVrUEVnULdGX01ZRNZU8qgCoIMSRVdBfkcogrfm9NetOpG7iw5JdY82y5grOZJfyHgXl8a1SbhC1hU2cU/+CR1VjXHrXOUoWqvaNOXJ21dVGXxtNI5udtanL7hk48tW8DHtu5BlvJ1LTxbigo1aoaV/DKgA+L2N2QVXDlgfxWGC5NN5Ee+84u+ceL69+8dqXa5tqNx4QsHOWTu38NErpv9OuuV9D1nt89KUDmYYpC/JuHL5mlv5cPnMFYNoNYTS2+iE68hDY8jARaoH3IliUhRoGMn9elgMAUBTKd02nfe21LK6BVNqZZsf2cbpkOjz7o/p2RA5Wqt4rXGQKobxJAXa0UGPNqJBJRCkZR1jO1BpEfKuNH4UlGPaZmk2RI82iKhbGbdU4GGFZ3xm1jXc0aXj/Dc+ekryXwarpe691efuc8Xnn3IoFTA/Zt7sKXn9qCDT3NtiGy6tO9yplPgmRZr2aBR69u+uufdN/S7W5bPbgV6b6amWadzPiGd12RbO5dfxhZ0fAlvacBjFNXJnUXOwmEZa1Qi8s/jNQXSIhJ8tujF8bwp68cweWROTOa0KqNRQnAJWxpzZzGTrSh8WQqj7mZGQv0sd/8Azz8pd9B66o1aIhEsaT1JL8w1h+dJHQuqlPNpnHu4Jv49r/5v6E0ehG717Xis9ta8NyWZrREpEevwZsq5MtLZiGqyKP48Fx+EadGM/jLQ6M4NZxh/1CNnkQDHljTaJb59L32hjo5nMMfvjGKn52dMi2BVRQGnnl4K/5XX30BO/ZsBHt0jQp4sbqB/GzwjysrhG7yf4F9xOlLQ/jpgZN45Y0jePfEJTOvLv6utaZBCgICNls39GLvtjXYtKbTjFr0dbUhzvZqo3XWeXne3kjGXNnWKchPz2VwaWAcF/pHzV0ZmjBNAs1Wru1tw7/6g5fw4EPbnergL6g3HzuR7yhfR6bSeOv9C/jDP/0B3jt+wauvi2gK1eI/f3oV/uCRLtvcUxuWCiBosC7LKvjHPx/FH78zjMHRWSwEE4jvfASJB55FbM+zqA5FbdPl6wvGp5Xn3nM7ePnBfKmojmdngaHTFEBOozJywa4DBBVsACyPWiAcAxKdQMc659pX816C6apj3RVgo18CbivCc72nu3aymU54rdkwqReeP4ilC4dQnBzGQiGLqupatK7egHUPPonuHQ+gefVGAioZOCIpDI+s77Wza/2z8XS6hVIJc2NDeOU//DucfOVvsJfyyYN9rdgm1fmGOgOlIhuc8QCUaBlAsa+7loJfTApWfGQ6v4T+uQWMzOZs1lprFVc3h1hVmb9+JD8lslJgRAWcaiVsUy5UGv37Jnjzjsku/NN95Y/ApP5W5LKdly3fKPDfKmG3uPVJk0WB6TI2wjhKpVttyYxD8Kb4v723Mq5eoUtuk4wgFb7Xzs0QQM0SQGXx5INb8a//i9/C/h3rEJVVR/lxHU/xaw1ziP6a7MjHyi8D5byW8bEZ8qyRiVm24xkMjU5jeJyAn250cg7JdNZZgib5mhcqHxPF6afKppb3QwRQiWAILZSfm8M8RkJoDkkdMGizWU6W5vt/uwygnJOPzAfjsTKy0FZfhe5gFbR/6uISb5qg/MtJyhyZJJc58zlKqqnFah6rMLZQQ1dtzlnsI0OlJFJmeqUCKIMTQanw0YV5rU1522vcxrwdtUtoJqBK0MUItqTip/xTPt5JPvF1i59m+1ILFfxPl0v4d1dkanGRnXQIz+/oxJaeOJobZb68mh1CxYwnjM3lbTbq3PAcrk5mbGFpd2sjNq5uM9W+J/dssHVBEmw1Qqp9ppYZpSJocV0RU+/Uv6N6YrTilQ8kvfth75lf/JGn5uzuteOtyPfPb4nWcuzk2rOPSG4zNReJm6PCOw3s3NjoTpwbweuHL+I7b53E0atjJnxuQwTP1VAAq7Rih2aeyEAFOzSmr2/ln85cI5e+M9uXdy7W4LNOnZsutB2XDNjItpmBK52LOfB83nu2SGlb71oW8McYAEkzm67MFLYe6NR76OchyY+X6ts5ZPHXlTFcXsoZY3Ame8Oor5dVtRp+tuw5/xkf1jsBqHROJvUrJnj/5lPbzQy4rN65zXU1A+HCuHPSgALbXk0NBsaSeOdoP946OYAT/RNsk0tY25XAbzyxFQ9vW4XOlqiNZmmkyaVK5IfqX99fJLBU7QEoOX/m6U5JM1HaeFjpNbU+D1CJTd9IKid1FNLbVqeXyZfw0yNXcOjMMGYJbjb1tuB3X9htvEOjd8tZeAuSrrlG9C6Nztn33//5WYxMZxyAIngSgFJYEhA0E5XO5tiJTZn6XoiA6enf+xd49Dd/D9GmVrNsVpEA+QmQ4iLBq5BO4uzBN/C9f/s/ID9yCVv7WvD5na14cXurrX+SCWHtwaIWpBkobaSrzj7HowxKnCB40h5Br5+fQ6qwiFUEUf/gATeLtbPLDTycnsjj6++N4U/eGjILqr1sGy8+uQcvPb0Hzz2yAw3NjUSWFMits1hBv6gKq/CUjmLJwM3Y1Jyp8x07fRXHzlwljxrE+EzSAENIM/fRsM1EyYVDDYhSIJCp9Ui4wQbWNEOlATkFZ/uqsB3lWDdSmSIyOac2ozVYWn+QTOcgNdoY/Xzxqd349ef3Y9+2tWhujTMdrMAr+MvHSjcGI+ma/V6J8b4wMIm/evkdfP+nh3F5YAw5xl1W9PRJU7gW//Vn+vBPHutGhOnW7AUo41wYK+G7p1L4wYlRHL46R75ajcb1O9H++X+C8IbdtoeZ6o4BoZsCvxXRX/FcKzvGjUf7aoHtqpgxlT9zuTlU5PSsLoRAJI5AmK6eIFdOxie8tcD2kqRFndgH9sNf90ztjUiIQJY8eXKQIO0UKv3HUBwfwEImZbw00tyGlnVb0LlxB7o3bbM1TvUR1kN5obSZNOr8vYm82wpHYC6XmsMrf/T/xrvf/HP0hALYQ5781Np2m4UqEcTqz6nwSfvC5ZsGCeeX3BWDvJluuinAwe/I0DLkl6fHsniPwnYyN48myjMvbm/B9q6IyUJu1uvjJ2XzrUi8Qn1WXaDGZp5cyVCeYwrMMpygk/JOT7yo+nVJ+aE+3+aceEv3JQlYfin3bkzbJ5PUDyZLh4tlhYB8hsD25xemkWb729yuPawa0BatM75CUdbetXS7r0kOYKWKC/jx6Wm8fzWJLPnZ58gb/8f//e9jw/oethXWxeXMvjHBvK9Hem7OO/dJs1RmKZK8nnKbnK6LpbLxs7lkFpPTKeOd41PJ5WMylTNtLg0g2jon8hXNqGqTY6n96Vyyho7aq0r3qr+0JvE1K2ovLiupzHjXsP3HaumZPWSG3fDOLxe5opRNtEaCHYEgU9erJRiS6h6dZprW0a3n+dq6Mrp4TNQIGLGDYX5oU945Aqxpgi6pBMqk+dX5agzYdTXzLIA4/dYM1Z0ui1bctLWS9qe6mFsyV5CgxYKUtacIBfkWAiitDVKjkgnzRjISWeprVGfIctJGpyNT7Fin0+xIM5hhZUlmC55pVZWnQ92qk1JH4L8r+BuiapfevZXn94SMS9BJeLhd53/D/3tJ5t2Kiu/O+GuZ5RjhKAXFt49exjdfO4aXf34ahy8Noya7iEdqm/Gl6k58Hu3YgihiZJ6OGV6jldFVztfQyYCDrODJNZC1anNdOe0TJXftusauIxU6HXkd9Vwjw9K1nsnKX5DArYH+1cl/FqrCUVosPX7b9WLjfu0JtP9ZijG+jDyPbrRQMz9iIFprJAtTy8RPJICL3LS4zH0umAU7mQS3fcl4LoYjC4peEHdBjDvjIPVTbXz7syP9uDI2R2FWpkUXTHjPUSjVLuWyPCnQprCvqQ4q4LsO/GMlAaYqz/mx9IHUnZC+M17st106XfvuRlJt0MigOvGrzMs3j/fjlUMXbFPhMHnH+p5mbFvTZlsmmHXCDyGpg0mQPtU/ieOXxmw/qEUyxwgF9HBIe+LUW3gWKQqeUkuSqeQy60ww2ogtjzyN9XsfQm19vVdenxQpc1wrmBsfwYV330RyahKBmjqsaw1hS2fE6q3ySLMT0oWvI6+VoK37DTUBWy/VQwEhxnzKUx5OFxdNpa8wT5GRHrdH680EelecLZFhTWXLmMuVzDqfRkWnZlJsU1WIso3ECUS0VvS6UVa/7Lzsu4kUeb5fxfoeiUfQ2d2KLau70NvVgrWryIcofGylW7+6A61NjTagliL/HxqbwbkrIzh7aQTnr4zizKUhnLowhBNnB3Ds7FUcPd1vhirkDutIQHb2wgD6B8cxS+AkAbyvqxUP7FiHzzy+y8DTY/s2I6KRYhPsPyFaWV1U98lvtFfWlDQD3juHr79yEN/5ybs4e3EA7bF6NEeDNjouIVvbgjy5IYGH1sRRX896SQHnzHgZ3z81a2BXg5AsRgTbV6Fxy37E9z+PBp5XyvNeGm9VIB9EjKj1V/yOzow/kKcSsQDRZgSaOxFo6iKq47FtLQIda1HVthqBeDsjEHVgyKuvvh/8MZ+vJ77DMg6oDmmGa+Q8cOZtLJ59B/P9JxEo5RFMtKBl7WZ0bN5lqnqtazahuWc16oIhm/11MzhOyF1JCu36e2rVFWfRj/3A6OXzZoBlvlCwweWNrY2INdQRiLMPpJ++Gpr8kbwiFTz/+qac/IAbMuudLi3hzNQ8To5kMTCRsna4uiVkbTYRqjW57OOk5fjy58Zo+kELJPlqewaW+Fdts1GeKp/d4Z/qLEm/Ohfo0tyUe+5UMvWnK/37/rtc8+jGSHySZGErbaoJsH3yTo5mcbg/idnsPDrJ95ojdYho6xuWnXiipVWfkZRepTtbXsJoah7nRtOYJSOVUZyHdm/Ai0/sRihBUK8BUb73oWRtg85kRNZ/3zHcGvLVYDiIKHlkU2sMbeSPXavasJo8cuOqDjNUoVn59as7zXiFeObWDT3YvLYLG/o60dPZjCbGqV79IVMq8+m2QS95oUytT6azjH8a1Y+tavnaIiMarK6w+Fx8FG0eDAyo05WlOc1IWQesiP8Sk582WYaSqfLFCjtJNv4mgSkCqc0ETXsaytjdUMKO4Dx28Hxr/YLd32BqfFoftYSoJCD+ZxcDBE5V5mYJqDQD1cd3NWOlMO6UmMVkMsBYkZ1vqYKZ+QoKLIcwK2QiUo/OhMxxSyWB/rPiqEI2scK2xYj6Y06ItVFTAikZbDjTP47+kWlTddI9CbxOQGJZMjCFp/xQyVps/Sjz6J+Krnv2K0QuSdcS69dwdSiFfAkDozP49usnbF+rn7x3HkMjs+isDuH5ujb8flUPnkUL1lUIc1gOmh36RaS8vtHpKzk71w9J/pnJfbZKgSkBKIGmeKAWTQEyKUIluQTfitPFeL+RrFozYHo/SGeAioxd4qyAlXPunkCWjg0EYDJ0McXfNFtEJsBuj3VYQFsmcmXVySLmx1ZMjW6JQotGLTUjJJ4l/WKtWWslw5LBD6nFfBQSk5Up0qsEUO+cGrT9htQJayGoQN+wNi5NZm1gQCQVVYE+jWypM1ou0PuMFKtllT2vrA1Meee3QytTZmBpZXJ51GzUStIj8W4Bz8nZDF47fBlf/9kpE0ZaYxE898A6PLqjl2XHmsP3pIpxfSjXk6qAZrAOnB7C0QujtlG1FsLHGqMIaaNRCtt+O1pkeRSKJWTSGX5YjVhrO7Y++jTW7HqAvKeKAty14YY7yIK7JsWqrr6BsuYULr77FqbHJ1Ak7xbo6WsOmuVV8VdtainhTVlhI8sEULLWFiFYj7F+J8J16IgHjU8MzRbM+MBsln0DBYi2xloCLalMayCVPDy/aOuhpFoyNj2Hq8OTtgF4Z2uC72mkli8qU/32dTukjlp1n+1QqWpqjmHDhlV48KEteP6hbRRGNtns0Dbe66PQ0N3RjK6WJnS0xNHcFLWZKK3B0Z5SAnRSRxRIkvqfZhI72+JY1d2CjRQo9tAfra36rZcewVe/8Di+9NkHsaqvnRyGcWU8TOC73Xh/VLJw6Fh3FLZmwy8S5P3knZP4T995C9/8/jtIUrBZ3RbFM1vaWK5BDM0VkJtfRDxYi2c3N2Nfb6OV6/GxIv7Du7N4+eQUzg/PsEyKBFYNaGjtQUNHL2rjraiqIRfW7BOdE2wt9Lsi+5ZxDshYy5JTIwrUNBiANxU9zcRqPaCOBCC3HY7ypJACLr9v4Kly8V0saP1TbRCxVevRvnk3OrbsQXPfegQjjTaIEWpMkFdKS8DxT4V1q/Z3LQ7uTL+yxKez9NQ4sjNTmJmaMiuA27sSZqXS9ssxAOX8lr+aTTE4JUYnT250dlhxQdJ1LQXP6dwCDlxN48pkjvmziC0dYexbHUNHY721Sx+ULX/+cbkPJGk2VbM/VYtwfw5QudknFc+t8nYlGZC6RRuSX8ozpdGnTyStH+T8A+NaoGx6+GoS716aQTJXQkukBtu7o+ikLKrBT/f69SkXn1Db056np8dyuDyeYn2qwSN7NuCZh7Zjx+bVtiZQ5eza+l2QghR/lGDi80gBMvIKXUtGCEeCaCX/7evrwObNfdi7dyMe3buJ8dhoas/byTc3rukytWfxzBaCOq0Lb2tqRAuPslLcQHAV+L0Ht1dW1RI0BItmZU4W5Sx8Lw7sM8wiX6c2fa13AvfHjfg/XvIL5eZELJeX98gfk9Gl1n+ps/TVY3TP3Wf5UGRTXulRbWAJDZSODIwuh3X7pJk++XlwbhGvTJbx/dF5jM5XYV17GLv6mrB3TYsxDW0IJqFR654sJvxXHKVuMpUq4L3Lk6bal8w58+wytdvZEsNmVpjH96zBA1tXmdU0daSRYION4msGyzpC+nWNvAuT1H4FScmSU/p0ZN6qsU0nc/jxO2fxlz88glMDY5hJk3kzH6Wm97uBHjxE2MJuFg1kmsohlb/olmu/7obkjV8hl4vAP1HNcs8UbXuVP06UsSuvuLx3+KeuTExYTiKX/6ZAmoxHvLE0g59hBgeRRIn1V4spZQwgQoFYfawLmb9e/VhkPcsXCsynFMH5POtPHZ7ctRq/9shGswIZYn1qoLP9GNzHJBefX0hMjOqhBLpDFNL/+Pvv4wIFnAoZz6ZYHHGGdWp2BrOlEkK1dVjV1ojt69rxBMPfua6D7cO1CQGua2HfH6RyksqenF+cdu5kjdsiPxelric1PqsD3tHuKfkrSHmpWaOzVyfxnTfP4ghBjwCp1pPJguI/eHobtq1ts1mkDyMzMEHKEjxdHpnBX716EgdPDVmViDVG0NHWYmpj/iijNh0ssC1JoJ2enDYTyWt27sUTv/WPsOPpFwyoSaVO338SpNSp3TSEajF4+iy++z//dzj33s8xX8hhQ0sdHlnfRAG7Cbt6ojayLVU+U/Na8a3Ij67Mmr92Pon/eGgcBy7PmvrHU5ua8IWdrfjSrjZMUvD7+tEp/JAC+vv9SdbFJQNo+pORh3071+E3X3wYn3t6H+rYGVuHf6cVduXrFjH+0A+r+4yf21jZHWXpVGosOds/z6m1yCCOGYWQUM+vJVxony+Bq3Co3tT+tCefNs22xdQUnvXOtVzwyK/MnwgxbMYnS0D6xuFz+OGbx/DD14/YWgdpqG9oi+CRdQl8eXcrRtML+G9/PIyr0yzjphr868+twRf3dOBHF7L47vEpvHZqDOMEWEqbDRzwXxJQbWMTQmu3Ir7vWTQ/+nlUhwm65rUGyk/3naXX8WN97Z0sfy5e7i7c2fIbPHf3/evric/Y9+hQyUwDo+eAIz/E4uAZ0w6ojyYQ71mHlvVMw6o1fKmC+mAIzd19CDc1o64h5MpR9WQ5bjeTXx2vxYldJPmyZv2GL541Vdg3v/WXaJi6gn/8yAasJy/W7JM+cBbl1N8sYb7izJkvk+fvdWSBXAtJZ6qL/TNFgtwJXJrIWht5cE0Cj7GttkalWlXFuv0J8Xk/ajeQBoIEnuogxutmlOp5rYE+lwrSh8RP+W9v8R31zwKebr8sBw2Vd3K3miX8pEm8Wrw9W1rAaKqIdy4lbWZQcdvYFrKtATRDr3iqH3Dl4hKvaxkB0bKUd8kP372SNOMRm9Z14f/4L38Tn3l8p63drKZca8Dn40rscmVRAEqQu9J9A6pefVLdlTqf+PbCQsU0XgqFInL5gvWB2q6nOtzW/TWtC5I6m2ZPxBqXfeRBPEXT2hLsw0yXIWX39JeSXPe1kpSZ/j390rlbdqW0iqFqBk5Oa8GkYqe8khNYcuuj3FHPXDWXuzNSHyQZRSAtwwKbKQHnM4sYL5Ohk9lp47HLExkcuzqDi2MpM73YFHFmo1Wpq9SI2YNIVaE9FkRnXDNSTt1mNlOko8CbyuLy0DTOXpnA6FSaQnAZNQROClxWgDSzpRSIuZo5WD8jdPtXkZQ2ZXqw1kYGrlDI/NHPz+Hff+cAvvHmCRzvH0MuU0LvYgO+UtWN3yF4ejgQR3egwWZwlC+uo3P5JO/uhOxb/vs1cJmZXvtxB923MrAfRyxz79FyHbDFqjrynsaA5JzaoHM1rM2ahdKsVD2lbs1W6R3VOZk0PxvIoEBmrQ4hTGDdoDUqFpZ+fKK/rBuKe7HoGIkWDtdS4KynExDXugNtjGczUTd78CGkl91onHSQx6YyOHVxHJNktErtM93deHZVD7q0NwnfGUxlME5wq3U8MqUtdbIFCoMmADbUmTqh6rKEfxcD//jpkMI25xcjL8g6nOnyOySBJgEmv05UmEYfSPkkMDnP9n95ZBYHTw/jrWNXzZqhBkw08/T5RzdhTWfCBmPUYdyKVK+kwqYZPq01O3BqEN95+xzODUzZjHZDfT2i0bCtjdHIo5Ug35XKTj5fRCabRaFYRKJrFdbveRCrtu1GvK3L9WPqYD6hAnF5zrrFOikwIfBWIniaHRnADOtPep5AkHxAatGafZJBhjoyfaV7ZSR1plkjLZiOBcVr621t1PnxHCbpiWrY1q4Irs4U8M33JfjlTI1MWEzfmgVDghjp3Q+MTGFwdApRghTNSDFAx48+oCxuTdfi5pNpFzCd1WqDaosN9QSODaZyp03FpTLT1tKIrrYEugjmNEPV47lu3utoi6O1KYbGWAQN4QbUNhBAaVSZdeHm9vwxlqHCkt9yyhfWNY1Ov3v0Ev7mR4fw9e+/jbffO4NJGbZgvsoIiAyCvEi3qqmegqjbGLcnVofNbQ02aziSKuMvD43hJ6cmMTqXx+aOIH7voS7bWHdrd9T6ylH6t5SaRg1BR7BvC6qDYcWG8ZBQfOeCrJ8ER9fOXCm7pzeWuOqrvXnt9RXEmyzfygKFhIuHUDnxU1QmLkMW/gT2En0b0bl9H6JtnWYkorqWvDAaQ7y9C8GILKzKC9ZUlafz7Zak++5d51S39SeBuZpASkZZ+k8fQ3Zi2NQltcY6XCde4azmOTDgoICjDwrJoxWPFY780frDkbT2f5RRLalxLyFfcmDMX5LgZo6rbMDOS9JN+XkvSH7Lez+aOioG6ldttol/dl0ltT1jzr+Q/PjKM8tbnvrgSdc607Wem/sUyeR/5vU4+dyZsQwGpgtmTS8eqsHqliA2d0aMJwrUqoTExjQ44YOngdkiDvSnbHA/lZ838PTCY7vw+WcfwOq+Dr7HD3zet7KTvKd0q4x0Yak9SO6VVUzVb6kC1tTX2QCXZp20lrSJPFHGkjrIr6uj7V1f04cCBw10MuftClG/LhBnCUQFSf7OzGug+2UlP03Xk3/32jNfCFElVuqVH/5RqnkaxfePVlGW37n7vNGXakwKsbAYMBW+I6lFDOZlBaoC6ZgOzuRsL6gZMnnNKsnqU8ibiRLDUuUT04mH6229lNZHyUmtSuoDyWwRIxQyB8bmbB8XrZManU6aao/Ucnwrf9YADH0zRfRWDcBxj7tP3ydKlpnudJn8e3ICh8wzUYEN+Ur/BN5+/xK+//YZCoen8Mq75zAxlkR3pQGPBprwuaoOfDHQgX2Io5HgQkxSY7bLwqodb127Poyu1TzvSx6u9+PGK/89d/Sfqv450p1rV/6Zf9RT5xyjdxPtuiIYCRRwFCnkCUCkfhAOB82QhPtC5H/N+uDxAM1EaXRbTsJ1jp1cPNKAtkTYwLwP6Hwfbo/4Pr/TWr9ZCjgDA7OYTudts8tNiSZsb27BnpYWrI05a28aIJjIsF1MpzA4mUaSbUMCser3XIYMvlR2aquMhDpcCcbqbAUCJehb/PjMmKeFbRfu+jpnt53zYnrH5H3r9w0r/bldP/XpMniis2t+LIMSum9hrPBM+fDa+1fwzskB5k/KymfvJnZcD27A/s3dBrLU3plCl06WrfJV+aN8ErDK5ObRT57x7tlhMz7x/vkRaA+3EEFqIq59w5zREdULsSH5od3kM7kicjmW3XwJnes2Ycujz6BjzQYT5sRb3MteRD8RUvyUxipEmppt9mnk3Cmk0hnkyxUzWS4T5Q0UAiUMauBK/FCAamU0mV2W740CUJFaU+Hrny5iKlMygU/5YPtHXUhihnxbafUBqtYlibdKZWx0Yhb9Q+O2t4ksTipM7aUm4CO1MY24L5P7/Bb5dasM9CKoiMoP1X8dbXbAlbEAUXUthQS6WoYnNcwatVleV7HcrRIpzvrOvvUj4JPC9e7dKgp3SyuDkb/Mf+PXTMvw0CTePHQWf/PDA/j+zw7jxJl+TM+mLS2t0Xpsag/j6c0J7OyJmDfqC9c0N2BLR8ieX2YZ/fjMDN46P4VZ9oVrKPR9bmcr/uDhLn7XRNAVxNmpMi5RMFwqZtxM1OqtqAmT19i6JEcfPbnX8s7360Y/7dr78bPEXTIvlCf5NBv3FeDsO6hcOYaFYh61kTia1241YxGxrj7WNalgVxBJNJv6bKgxxrySUQ2Wp/l3Y6g3kP/YO/rvSxuiriFoa6guH3sPs8P9DEuySBXaG+ut6s6zH9FMipvbvC4FH07Lr6iPqmhck1Wxynj4XL6MZH4Bs+RHEtxloEUbXk+y3U2ynWXY9jSTLv4lMHUvyXxb4aVO5awfZfx8AKU/mb3W1W3RDa9J/tP8k3JMj3wA5efgJ0vXR058Q3yhn+3j2GDK8l35vEZr0trUxpyFOhkSUXkJ7Gbnl9g/l3FxMk+emMbJkRRy827rhS+98CDdQ2YptE7bIYhf+ST+406848dNK8IRr1NUfP7p806+I5XeavJJrQWs7mnv/JrWOs0ussNgm2ytWWJF8JuJ81LttUQP8wsB1PNZyFC+Q5X+3y8v3SLu192yHHCntyT/+Ye9c5tEL6zOsDxUJukycC67iMmSZreAWHUFrXUsA54LvMnMripoRzyMWLjWhFjX/JzuvTrxlmgDeprD6G0Jm3U0zTCZkMPn06kcLg1P4cjZIVwemqKwU7J1UpqqlEWVbGHeRvUknPkCpGi5vHWg86u8LvWuTvT+8gefAF3TrVa4XtAWvLtf4Q27x7wTSbgrUQCcmEnjxMVR/Pn33sMfffsAXj18HldHZhAN1GJvbQK/VtWG3w104/OBNltzpNzVJndKsx+EF6QL7i7I5ZVOfoEf/jtKi3fp043XPt3q3jLZR/xReni4HMjjMAFUrqKdvgMIBwmgJMgt+36j468YKqlcLiPN+pOi0/5jrayTAkBuM2QHVFbWkw8mz18e1Anm1SnOFjCbyWM6V0CR5dZAxvVsdzce6+jE+ngc0bo6ZBa0Ai3A+rtggwMnLo/hCMv14vAMZtIFi5us8mgtoIBeyUxTL5qTxTKbrieDNEFXEeBR59ecbvGoR+b8MvDP7pDoiQ+i5IPqp6rmjT65MK4nldWS2rDyXg+9c9tMl54oPmrjEtKlqidDEa8cPI/T/ZP2vqwmfmb/eqztajKjH+IVS+QLLg/YeTOPtY5Ba6YEPgXATl+dMhD2t2+exRW2D/H+IPmJgFNzImbGI6zQXGosfHWg6WzeAJQErb5te7DzmZeQ6OxhB0QhzvKT7+uze0wqrxvJD0YqGbL+FyMIl1n+5OQYlgjw5otFDM7mTTWl3gPZyksdda00OdLRnUtA1+CjjElopmOa9XWYYOrseM6cVF1kEl1aAZqZFRhTupVoN4sbQIZ89vhZWdC7an5q36Zwfb1ZexIZf3CVziP/hPf9qNzk+HPjvRvJ/OTPLZ175ZZ0o7+38vtuSeH6YXv5LV6dI9i5yj7q6z/4Of6X//QTvPP+OQOfWsdTI0DAxrSmpQEPro5hU0fYVDDZNaIlXIcHVkUR4/VwqoxXTk7hRycnbTZjI8HWl/e049d2tGI334kk6hFl+bw7Oo/zMwtYLBdR09SO8JqtBFLNqGoIWVmYQYh7lOgbffGzU871pQxPZclMcdyH14yjvTF6ETj5OirD52wjXVZqhDv6sGr3I7Yhrgl/LMt6Ap3mrlVobG0zYOyve7ptUvA+2bkroPpQnfGNodPHMTM6bNbOwrUByhrMJ8oqhaUFL84kv0xX+nUbpKooNdr2SA3lUhA8OYMgknsm0hq0yOPSVB7nxrNuBphgap7PtVZR6xAt6+4V0a9bead7DkC5AVm7JjcXj7xtsnfFOVls/HUAymWaAKipP/p5+EmR4mSOAdNZH87TAvP+4gT7leG0gSO1rZ3dUfQ2hWwgTgNIGfLDtLZBID/snyng1EgWh64kTZVWKo+b1nbhucd34iufewwP7d+CujrmHXnxMi1n3R3k4e2Sy+obHH/885V0q3sqCI9PVj+c6P2aOokk22SRRwnu4aolNJpiPt+hc5u+skPmBwVlECuoLKEErSE7uimMv6c7Jtd89CuQFECMYKmrIYAHE9V4qb0Wv72qDn/QW4dEXRUG8xVD9WIWa9oiSITr7TsxWzvyT6VjPrJwpO4nAxQyhS5AFQnWkglRQJonQ2K5SvC9MjqNw6cHcPBkP0amkmbOWCo5ipM29yvqXQplEiQkGPsNzGqH/bj4r6Trrz5OcnFxkaFTVLxT/VonxDxg5G0tjczdfuunx/Dvv/1zcwcowMxQSK9iXd9dHcc/C/Thd9GNZwPN6AlIOJSXjqm5Du1Xg/z80XjZxUoWBypzyFZY7hRMQhQYBKDcuq4bHeGKsrSW9YM8Qap8EnRUGwRSJHg3RYOIR4KsK84ij8L6sJzzO4xrdcndqSJznWTZaAZkulAguAMebG/H2lgjorV12N7SjGd7erAhHkOIQmeWYC4pM6YLC6a26gDVBA6eGcLrx/rx+tF+W1t1+sqkqfxNJXNIUUDLU9iVSppmAjSIoPpu10yPgJY2V9WGzxrhtLEKxlMg70MTdQN5rNTS6H9mt/ijZ/bcI/9UeaBzPVve+8kGsewx7zE+vG+zT0Zup3fNBr5y6CJePngBozNZAzQS+CNBqTa6WacC06iy0tqYfKGEZLZE0JXH5dE5vH9+FN975zy++85ZvHn8Ki4MTdugg9p+MNiAtpYmNDfFLSzXJlTG7qhRN1lMnJlNIZtjp8l8Wv/AI9j7whcRJuhVXVE8Ld2u2D9WsnC8c0eKZxVibZ1Yt+8Rm3WZHR1CuVRALj+PSxMEUgRCTo3PzUZJnc+tiVK99LmsVX+biQqRX5+moCDVPVYR463qMyXUv7SzFdt7Gils1JjgJwHDZn4icdRGE1haYJ2dnTULeO/TjU7N2fqPvq4WBOo1iCFSCuS8gvYzzq8Iv4x0qzRY0fBH6WYdujI8jW/88BD+mz/8Bn74xvuYmp7FYoB5F46iKhhme2B+sM2vawli75o4uuMNZnRJuaRNMaMU9F87P4f/56uDODGUptcVM0Dw+IYE/unjPbaprkpSRVug8PfWQAnnJ4uYz+dQ29yFxs0PoJZAqqpe/YAan4vix03XwmBdszB5R2llngXmC6hcOYLKydewODvBuIXQpJmn9dsRaekggJFK7qLNOMXaOtjmmlFb3+B887L8o5KvCqttAQq5LEZHR1BXKWBtu6xZSl70XiSpeP0itts6vw0nnqfvBEYS4VqzvBdlW2OwtkG39mgTHpTNARk0ShcWzDx2U6TW1Dmt33FFdpPfd+xI8udGp4eKn2adxBV0fVszUCsyxX1FXkIffMDk/GYT4LkBKO8lvw/52B1/7ODdYHHbVg5Dc242aWSuYHvm9bC9rW8Lmepemnk/RRA7aKAph2NDOVyezGGM72oQsykWxf5d6/AHX3oS/+y3nsPa3g7HzVZWll8iqv6ndRu/Vs0SGa9dRJI3MotCzlrjA7O+p0lriUU+aW8am41iD6FFtFIBMv1TOn33y5kN9wf51VWNUEy+oapi+3CtC1djA936SBW6WChak5acB0bzZaR4LlU9jbjIrHkDhRmNiEpQUkPTaI0YpgQBrYeSup86lLZYkMArSmbXiK7GkK3BmKQgOZMtYC5fsFHnK8MzOH5xBGeujGN8Ok1hq+wERnqoBbdyYhzSF7XCJzn45tJiMvAnRS54O0qYkx5rQMK9OmGelwvzOH1xFK8eOIu/fOUwvv6TI3jtyEW8d3kYIzNptM/X4FE04atV3fgHVZ14GHH0EThpJkpeu/btpcwP61eEXKrcflA/hwDUIuqqWJ8oJMsSnxt5F5vz35QTqZ4yn+3SCZWazdHspfYoE4CKsK5JZUkqNk4/3f/2ZrI6Y357jhVY9bahoQbDUymcJejNEBhpFL81xI6UcWtuCKKJgkEjzzt4byNBlMDVvrY29EaiiFTX2voTzV7NpLOYS+fJ4AuY5HGMdXxwMklgMIPTVydx/PK4GViQmpr2NxLgkqW5g3SH7N6QrSE6PzhtaoOavYmG6g1Q2KzCbZCfeusEPfJzVvdWOgElA0srjitV9OwdA1QUVqyMNLDh8lqqelrzJOBzfnDKykWv6C2zxse2fmlkzjbRPcp28f75ERxmGg+fGzbgdOzCGE71T/CdGVPzzRBgiqLhkKnsNTGfZYBGapqKzLW9wpxTbpQIyuZSKSyxjjR3dWPj/sexYf9jqCGvWiQw9Ulp+dgcE61ZCqkXyfS3VC/kZEUyPzOJ9Pgw0iP9SA5cQGF6DPOFPOMt9aAK+eACBmeLGE0R8FCwbgxKTUzr+tzosj+DJo4nQEpZDocHM7jKb/RM4TdT6Htpeyu+8kA7nlifMMH9ynTRVLBlbS24eiviu55EQ0cfKrUNSI2PYGp0DCPjczhzeQSnLg5jkfmogYhQIwV4tknxX8tgIyXSO/2lJEXeS4AqqLZNaKDUsbCEYwSS3371MP7i22/g+z85iDPnrpjp+IbO1Wh64otoeuizqGvusJnWMkFERwg2mKhNcjUqbpshLwZwYWYRPzozi9dOT7L9F83M8m+xPP7Bvg6zGhYi2JIfajcldq4/vJDG0cEUFot5lstqxHY9jvoEAZQs8llsb6+tf3S6xg2tealC1dQgkKekNngKIIAKjF+x2d26WDPaNu1CYtVa1u86vireyXxo7UC8owu1Daw38kO1lcd74tiuZHxEYRXZbgbOnSYCTaNZ1oCZl8p/Y0se+bmmWw4Q3p7zfzQTLGAcZ9l2xeqw1jNl3tMUQm9z0IR4rcHZ2hU1VUy9u9yj3EF4H+j4c9M9OpHNQDkosHxPH5gssnzjw8jJawJKizIYwT8DU4y37l2DU1649yI9v8jpx4gn/NfyHYGj92QRcSrHtiLLu1Wm5ixeeXU6b8Cqn8+GNJM/lzftj0yG7SjUgMf2bsaXP/sQfvfXn8ATD25FW3uzkyc1Grkc1i8XVf/ntRu/JkWBEiXoLBMxS5dnLz1focDD+9rPqJb3NDqjIpRb4E+eiL9Ap3PfMRssH9Ro5HT+93T7pPxS/vo5pzwPEw1FWUnDvFAFVsPS4C2zHpdyixglkLLp6mCtGZTQCPlYMs/KTAA0SQFxKmvGJ7RWSgxIIQQp+GnGqisRJjOqtxmD2VwJU3TaU6ipqt5MeI9Mp3B+aBKXx2ZM1W2cbmw6g+FJrZ9ya6YUnlQ+tbbEzJvKqeX5rc8/9y7vGck/c/xh2AaYyLRNvYFoJ5srYopxHRiaxikKhW8dvYxX3jmDl98+bXs5naDAOJ8soWuhDg/XNOEz1W14qaoNvxZowy5tiKuhAXptSgjLwrEL1E/arwL5SVESz1SyeAdJZCoLxhS1aLKewoyMkzgxX+TyYPlLHlxnrQ13ZYhk3oC2VMBMtOSzxnCDGXOQWqBTa/C+vSX5z52YYvvvUPCdYZ0eZ3nm6bcAUVoCOF9bF2NZMWzNogpErSJo2tbUhC2JBPqijehtZGcajWK1jo2N6Oa9tnAYjbUEPuyxShqEoDA7STAlgxXDE2kMjicxOJHkeQpTbEMzbEOXRmZxhkDkysAUcmwv2jepszmKRrYfdQK3C6BWkn2xMiv8pJPUmd7K2XMVBY+ywCeLez6o0qCJ1PG0CF7g6cfvXTJreZpFi2hPDAJMrVMqs1eeSRVsr7jBiTlcpbCu2T05mY1X2sdn0zYrJ8ueMiTSyO/jjRE0xqKIRSPmn6mgMRHL4Inktw2FkS+WkCKAqmeZrN6+G+v2PITOdVuMT6w0X35v2pMnrIgPUbALMAyn6sQ2XCyikEoiOz2B1OgQZq9exuSFkxg/exQjp97FyMlDyBBEsTIwMerFlKYlU78bSxbpSphIz9u1ZvylWifhTAMC4n0qR6n4SYXvMIWLqzNFq/8S9LTR53Obm/D4+jg62sJoI5+W/r/UoydSBKVNPWhcvwMRulDvRtTV15sK5dTkNC5dHsLpC0O2xiedLSBPnlZFfiuDHzV0Ghi6lnn3JBM/eVK0VU7k3ca3mc6r/eN4670z+NaPD+E7r76HNw6exFi6jMbVm9G0/SEk9j2Dpkc/h8imfaiNxrGQy6AwdB61C3lTK9UMVHfC7Q83lCrjb08m8eaFWUzOZdkGamzG6Q8e7sZTG5vcjCIrscpQ9TmVW8L3Tkzg6NU5VLMORPo2myW+2niLvffJZrMCuxagqfkKYM4MoXLyp6gMnUVgvoi6xiZEO9egefVGBOPNBsy1x1o00YJYSxtCsbi1DQP1nl/3hqzxm1EKGWO5fPQQ8nPTqCWAiwar3QwQw3WDjx+NlHZ5o/iH6zSQ4cq5JxE0Iy49iQasbg4RRIWxWssVDDzdW7LS4I8dVziRnfOhf89Psu64vw8nf+ZJGw/7cEmcqCz4ZPVzRSbeg/y8bWLE1TwF5FKFBVyeLODoYJr8kH0DebjqVJ79sWajhmbYR5OnaRZwkYAy1siyWNWKHZt78czD2/AbBE8vPbUXe/dsRJj9iGaNDTx54fwyUvVXguu+1sAeuHWh2jro2dpFzLBnnqbLM21KXqRqyWY11Pw0LelcNQs7gCQZ+ly5ggyPEmLUYKySWYb8kubKfULKb+W/Kq+OajfMYgq3Ln+PJ5fQzz5fnbf2LREwGiRw+vnFKbx9dhIHzk+yI5i2nbvbYiGCKAnCbuaoWFrEXK6MKxNZvNs/jX4Kp9Jn3haI4uFAAm0EUWF2apoB0Gi7jEycvjKOg6eu4viFYVwcnCSoyiCZzjuTjmxExkAUQfqvhqVT1QBjH+7E0mB1w3d3Qb68plEYhSN1IJnilepVkYLJ2FQax88P49VD5/FXPz6CP/neQfzHHx7Gu2eHMDmTNetza+oieIjA6beru/DPA714PtCKjUy7LNaRNdheSBZXc94f77l6/atDEjGVzjJ/TwUyBFCzBqBkRUgWu7QvjJXfLUn3td5FhhkkFMtUsnZXC5ia28RszsBUR8LtDaVBFZuN8gRbrza4UyNdy/nE/OZH1RKIWejalFBqAKPJLPozWcxTwFkvgZ6gQCqHCldqHFrAqhHB9lAQWwmmHu/sxK/1rcav9fbhoY4O7GhpxsZ4AmsIqHoIrroJCHroujzXHQ0b8FoTi9kaq16+I0tSRTrt/aANZ198aANWdyZuivEdkZJOp/psIMjzyfLb/S87++E7/rsCT1Ldc+BJdVOPAxhn/X7v3CjePHYVxy6OmGpelPnQ0dqClqaEmRuvp3ClfDVLcxqYIUCtp9BTR6BURx6imWpZMVTZN0bCSBCkas+MOI/BBm3kLdTm2rfI2j3Dl4ijcz2QWmBGFvgIXBpbO7D98ecIovbYQnYtCNceYn7idFgma9w33iTd6v4NGa91nRWW/RI75nJ53lSwiqk5JIevYuLccQweeRtX3vkxzv/sZVx+5ycYO3sEMwOXbCaqXCoxCJnwlrlut3eVRvbryVdlwEcA6v2BjJns1T0BqHrmg6kyk6p5Tzz1vf6kjc7mCaZ64vV4ckMc2wiiNOuhlqT3td8Uu0u8S7Al1WkNUEa3PWiCenjtdtQ1tdtIftXivFkKPHNxCO8cPm/rpLSDfsQGJOpsgM1CZ95Yvt+YaX7++Lc/KG/vBS2HtRyYd/TCXBnoTeVGfju/iNHJORw+eQV/9Dc/xR/+xY9w4PBZG9iojzWjZffjaHvhd9D81G8gtvtJ1EQTtp9SdTCKhWwSucsnkEmmkCU47SF46kmEDKifGMnhT38+jDNDKQQpxDxJ0PTruzvw8Jo4miiEr6zD7D7MEMgrx0ZwfjSDhnAE0Y27EdvzNGoicVQWpH9zQ1o+EWJ4rJu2h5TiMHoBlWOvYml6CIHaesQJLFs27EQw1uS0Qfi+jEY09/SigeDGSN/qeC+jbn6yLcTCbGtF9B9/D3NTk6Z90EygqpkhRtsA1E3Brryh8+uueWFO5875p6o7kofYzCnHiFNq0+uAqZJpNkSDSDKmdW1Ay766Z7RcvW8ghSaneuQGCd21T659KjYrPOCpmqTgkoBT2ZT13Ff61eCtAJSTRLybnyRZVJ1RsWxpCcdHc7Zp7lSyYH1AnOUeDNXbIKvWwEYpL8Sj6mti2NDXjkf2bsIXntuPf/m7L+D3v/Qkdmxbg0SC9ZGyolRzzX8rZwvol5ICf930gvXBEtDH6ogwg/M4HSphnOdaMh+rqqC9ehEbtJFsfRmNAQknrtD1jVk04tFn5pS32bGwAdNp/6hoDRBim7bRZ76pyuDXbXdwIwuffO34ZSOXzwINOhkuLOF/vFjEd8YWTCWl1piH9odaRJ6dbmCB77OASuxkYuE6bOyMoa+FHXm03kZSx5N5s+g3kaGQQyG3dbEO+ypxfB5teCpARsxgZth8+1HA6UoG71eSOF/JYlQr5ViWGoXVomitf5DQ0UIhua+zCetXtWJ9TwtWdzWjRztAN0cRptCpUWFXSej8RqOKYMXuH29FXoJXfiPha1FmiJkOdrCXh2dw7uokzl+dwKWhSYxSyEjL+hfBlARIrcXQKI5E7A0I47cDXdhPkNgRqEeMkImxM+C0XD9dwH8nSGkWo87w9xuVMfy/KlcwsVRChB1ze2uTmaa2Yrplpuim71gs7NWU31LbkvEAdZyJaAgbVzVj76ZuPLC52zZrtRF0CpIsTX7pvnW/KmndvUaOtwboN4VYgoO/fvUEXj18ydY5RSnka93Tl9eux+9t3Iwmjd4zom7EzpFVGx3pdF9mjWXmXGv5ZFZVgz72vn3jvrLZVH4hK1IHx8bx/f6r+PnYGFLMo70bO/D4jj48uWuNqapo4OCjksm1JLVt3xn5R5Iv+8q52+5X+aVBDq3Zmk7l8fNTQ/ju22cxMpW2NU4hgkvNHCUSMdurSyBD6ZXBmXkDGm4fILewnG2A7dOs77F9a1ZRwoDuCSS7slkRqVuQ3pPfMlCj9U/JqQms2/sQvvhf/p+wesde1AUlVHkAyif/dDltLqlGKzNHB8bH/hQf+cN7Ak0L5RKKWQKSsUEkR64iNTqIzOQocrMTBqS0xmhxnqCIwGqR72qU3lRTq2pQqaWw3dyFRQrjAlRzIwPIpTOoriwgSuCvgSmlazrjVFMjDVU20v3ImoRZbntsfYzCRD1Sc0X8dz8awDePTNjMldbk/NqOFgrtCdtbSup84pea1fvW8Sn86x9cxWCSYXT1ovPX/wUS+18w0LZYyGIhPYPshWNIHX8b6fNHMD81ZHw2FA6ikeW5eW03Ht61Ho8/sAW7t/YhEou4WRwhMzU8lvFNjVbXyk7XqD4euiHIm8gaJJ0J+nyd/OLclVH88K3jOHDkPE6dH8D0TMrqc0UzfWt3oP0zv4vQuh2oDkVsHZLNLHrhVNXVI338LYx8698i238WtUvz2NkTwtbuGNrZPgdmivj+8TGW3TxWJRrwr55ZhT94pMs21VU7V1uQzCJ55vxUEW9cTOFPX7+Co5NLSKzfiuaHXkDzk79BwBbHUsmpsTr6RQm9t1SRNb1SHoHxy8DFd7F08mdYSs+iprEJ3bsfRduWPayjUt9lHSPw00CFVPfMwIba2sdR5MoClmUd28jU4CAOffevceLN1zBy/gT2dzfgma0dtiWAzFjbwCo/cLlmldDOrifdc+9de8e7dh9+IPlvflpkMWYktKEuU3zDGijHOW1ywc7cr9qjgScnSeuOPVGPUibvEajSfNQyfcIJVHwVZIl97+BcAa+dmcKF0QyjXcGXPvMg/td/8KLtZyfDJIvkp7pvqoxsV1KZlnp3fT35J+W/2lrps3lkdeFXgwLfTLzA1LA42UGVeZgjWDodLuICgdRYLVExAZQMgjZXLaGjZhFtdNozqr2GjJ/3/G7VOmUeBajUL2lNlCY8ZDGu3o7O/LnAlACW9kuS+oPeFakiKV+vZa3z129yf0/MKzsyR1hJh0vA/9y/gL8dKyMnlSkKQTKA0I0GbA6Esa1KsylV+OnSNC5UZbFUL0anNVDVFJhkgY5lSxDWtFCLXdUx7Ak0Yg/hxKZABF2otz2DNCuRZanOgHWhUsAISrgQyOHVpSkcXUqZoGRrodjAJBBr758mdlqt8Ygdtd+IdPel/hPRhowhCgANdfaeBDvNSgTptF+Q1As1eqQZCjEi6aQrnhJQiwR8svCTM1dClkeptGj2S+aqJ+dypl4oNcOpuaztS1RbX4M2ChWd8Simc3lMJbOmlvcwweH/LrAWDyBu1V71S+n8u1rPBCopVmKauSAA9YeVfswFyojVNaC1OWGzUDay/4HZoweuEUu4Vbll0jmWT45lJRWwCsu5DltXt+HhbauwsbcFXc2NBNVaSyIhSt+73Pd8sd8bScZMZMzh5OUJHDg5hDeOXzEDEA2sS9ubm/Fc9yrbI2p3S4up8on52/4jDN/FnT/0WvzKQAGPqmeKs1kd1VAp61+FwHyU4O98cg5HKPy/Oz6BkzMzmFuYR3t7FL/xxBbs39xj67tq2Uk48+gWwEci4YSbvFl57WeLf2Si1F50Q+scr46nDFi+f34El0dnrO1oE+TmeKOpUmh2SSBA3zkQ4ni2ysuc7stf5Y06QbZH14F6+WdxcRG6MZoryRaWs76Mjk9hdi7Nl5ew/cnn8ev/9b9Gx5p1mGfbpbfL9clPjkjny0FZHBUX1lD2F17Ubd+ZciFvC9ez0+MESFMoJGdRyMyhmPZcatZcKZPiu+R9SltNHQL1BEqhRlC6RKCxBQjHEYgkgIaoxbkwM47Jgz9G8uIJU6Nb3x7C05uaTU1IYGuYAOnsWBbvD6SRKS6gs7EeG/nOnt6oqenJ8tufH5rAj8/OmDrLWpnI3t6KxzfGCaDcLJSM+QgA/OD0LP6bHw3hwhiBWrwVHQRQzY98julWPWTtZPoXUtMojl5Ffug88v1nkCGgyo0NmOn1GNtlb1e7qcis6W3DmlVt2LC6k8Bqle3tVB9uYOP2M42OZcyM8HKXOX0P6uxNdKOXKmg5FZ7iogE09T3k3ZcGJ3D28ijOXR62GbbTdNoIN53J8515hBLNSDzwLOJ7n0V028OoYR7pvg10MC1af6PrBYKI1Im3MPna15Eeuoz5Ugkx9nPxcB0a2bdoJlBrMbT27LH1CYKnDjy/pdmyhV2mZYUMHojH/dX7U/jTg+NmlTUbbEHbU19CfM+TCBO8yUhDheDbPjD6GPLvA8hKrC4IpKdQef8VVAigKjPDjHcdQh29aN+yF01969kPL9pmudpvTTNQdaGwtWGVvfy41zH2c6Kmtg55tsfRS2dx6JVv451v/Dl6ggt4cCPrY2fE1O2E692skKXGvnMkfiTW6/iyXnHWUJ3w7sj1D78MJJ4lECHZS0frb+yuRzyxKy9BOvilo/zRfJNA04L6Lv7dSJ9UPii+6l9k7fD0qCzuZXBulDIfU7O+tx3/6MtP47/4hy+iqon81KYDTfqnYzs34rn4jXiP1LVtgO5XjwJ/1vKZirBhLSts7ZJDvxN1ZfQ3lHEmVMIEQVQxwAJllkrcaSbA6uS91bULaOG5jE3U8blmq7ReSqp+4pMqAH/UQZ1BLfNVgCpMRqoNeQWm6njPDFB438hJJrAKpn99bj788jSgj4tMmPByYXSxBseLtfj2VAAH5xaRLRQRnw9gc7kBu5aiBEKN2Ekn+m5lHIcqcxhfmkemQqjAMtEGsI2BWrRU1WEDAdOjgQQ2Eia3VqRmFSBcck3XTSHLAozfuIGRQAn/lkL2d+ivhI6WWNhmnFhcmEsXCHbmDexoBkjqW1LlknqXgJIE6VBDvYEoGRfQ+pEInVSFNJtlIIpO9cVMKQs8UWjWTJLWNMlPUwui/1p/lctJzaZis2+a5dImZ/FoCC3xMNpbGtEWCSNEAeydcwM4dHYALZU6PFPdgv+KAGobokgHlELl7d/d2qWZN4HkwUoR3yKA+mMMIldNYK2OmMK31kHdGkD5N1TycvzlweoJy00qUMl0hnWzYOthmhuDrCdN2LOxGzvWtqO9KUJg7Qww2EyABeD8uRWpTihMyYFDEym8/M45vHtuGGMEzAJWMiTx/KpVeK6nB+tjMXSEQwSB9eQ5TmXQPuf3zqKoyIEDdVTaXypbXsCczFhnswRMs3hvYhwHx8cwR4EsSmF0S18r9m/pxtN71qC3LW5hXpNHb8qcj5VcWtwxWyjj/BDje24Er717EWMzaYJKZwAkFonY7JMs5qlcVpaY5TdPxFduGXuvwG/17Fb3/FytsL3Juufw8AjbbQltq9Zg17Mv4Zk/+BeId7SgmJUQej0pHcsihgAEb2hGTLMxS/PzBpjm8xmU8izrbAYFgiOtZ9JMk2aZ8nNTBEtzfK9g4ESzElJtCjSEEQhG2dmEQUQBCDxFm4GmTiDeDkTIt2J0FE4zF44geehHmHn3NSyNX7b6+jjB02/v70Rfs7Nelist2fqmg/0pHBtM4+JEFjNZWSqtItAiD+2I4NRwFufGc7ZGYEdXBL+5twMPrG7E+ragmdTWAJbWawpA/bc/GsZ5AqhAY7MHoH6NSfcFEGZDba2lZzGfQ2liEJlTB5FlPIsEVMWZCZSY3hIBZV19LXo7m7F1XQ8e2LHegFR3ewItFG7iBM+NkZDxXK0RtQ7WCpA/VsY66lq08vxOyS8/HhWGiH7JWIf6g0yugNlkBtN0I+OzeP90P94/2Y+T568ilc7aIJtqqNbUVsolNLT3ovu3/yvEH/wMBQNxKfqpxm/eSqaoQnl6DMmjP0Pq1AFkL51AeDFnhj6yZkJZG64uYmFBo+LA/5+9/wBzNLvOA+EXVQAKKACFyjl1dXXOaXpmenLmMEdZgaKybGvXQV4/3rX97/L/11p7vV6vw8qWJVkiKTGKFMMMZ4aTc+ycc1dOqAIKKGSggP99zwdUVw+b1JAckkNqTvet78MX7nfDueee995zz713cys+dXM39g+F0d/ks7ZrwJrp1UytTDT/8zMT+JMXyU/JOBqGNqHnY/8Aoc03oNZXzzyx7Oz7lbwpcz8h0pdcbipNkVGUn/4cSpcOmUwOdQ2gRSaGXf3wEzCJVwLhJnQMrDXTveqgiPQwxfF2p7haEmaSy/ZayOdw8NGv49H/+u+Qj82ivy1os68b2S6WBYgsAVdT4Uhg6d/aUsJxTV51FGEsxJvKgZ65Kr3e+WRlTm3NAVIOMHRgVDUP1ZJzSkN5k3yW1uXMOl0/rz+pEqjq4FrrK0+kL11cxKlJyl3qdpvW9uATD96EB27fiX07h4WewcrjW5XUVUcCFayvVajcu5rtnxty/cu+28oNyzVoL7hRV1IlO2AqVVPCRX8Ol3x5jNQVkaRS5TC809UJKNWxkOTyvLFmmcCqiBZ3CU18LlBTho/3dF/gzHGDfJX0fi2vGahiow8ysiBRVMB+M24pVXxIgEHPvktOmSlkyjV4KuXHt5P1mCrWgP2ECfZ9ST9+daEJAzmvedRTTUrcF1xUDtkkF8pFZKxpllgvtYQPHjSyduo1B1GpHu1vpNoVrIjz+TnkqE5nMMNjnLDKy2cV5xPlCN4gKJMSefP2NfiHv3gHWgikJuYWbUNIrZe6PDmPyUjcNjJdZOeZJPDRqLgGIkxg6J9poPrNr66wiO6QmFmlxfK98qds+dLoo9ZqyB2zPApqNmCACsSGwU5sG+7C+v52KhBhxKNpvHF4BJ996iAee+00+papZHva8ds1A9hIwJgybzeKeuXjf6tIJUrIjHnW7ZFyHA+VZ/F11nahrgYt9UEz3/PV1V0FCtdQ9YJiEVV/a00UeYjKSzKRIvBl3ROEyA24pvQ3r2nH7vXdBCSt6G2nghf0oU6j8ivxfH+S2Y2AdYxg+uC5SXzzhTPmplwzQQJDTQTjO1vacENHJ27s6MBAKIQQFVGtV9HMikPkMXZYMtFLUAGdSqZwbjGO56cmcXh+DrPpjJnB6lvtBOMCTw/sX28miBqV04ihowyI3lwOPzxVsd1KTN9V5s49NQUpR4lUAecnovjqsydx6NyEyQGBRdmka28mecrTb+W1Sg4QJV0T95s/5Eh6Xa2mZfUTlgbndIWqv7MEy9rXaGZyggDAZ+Bp2x0PYOONtyHA9BTYCX8XMXKLX+lk+jQLKHfimk1KEiBFxy9h7tJZgqVJZBZjyGco0Vg/qk4nP3bC3+xtNFJfH0Y53Aa09sHVyU6+iWCJ1wxIueVXVl9ToFrj8dr3It/5S8w++lksRWbRVl+D2zfINK/J9gfye2tYtGV0hf1o8ntMTmpE9itvzJhyIc9TMnOxHfeZB9WNBoDu2tSC37i1F0MtfjT43GgPan8nrTV24a+PzuP/8/CouTwPtneZCV/zje9RipgucZgzLq00VuvMVetBbuI84i9+HclTryE9cQlFAswS5aHS54Bk9sn1PnS0NGHbhn7s2TqEHRsHMESZ2NQYJLB2Bi2q+7dV/1Y+8UOTsRiDk2blf9kA9HxsCSMTERw9M4oXD53F+SvTto4rn83ZN2sIPrWj/5bhPnOWcfTsqLnGDvavQ9cn/iHCu++0+lGZ6CNmvkdgXVyKY+nsIUx964+RunLK5NTtVNYPMFxZyOMYgexFAtxoMmcWLwJP//zBIdvktSrPpNiqPWsfoWfORfG1QzN47mLcAHjztv0EcP8EgcHNBLBJe8F0w0qJVXP64yare8q1cjaF8sQ54KUvoTR2GiW3D60bdqJn922oCwRtXzNfQyNCza1oau80l+WrHbWs0I9Yz9fQqiLQzLOHvH32lZfwzF/8N1w8dhil1ALu3tiCPQONbEMayJLc0tNOIsSCAq8CvPJ0eXk+ZY5XtBmy2otXyJdk1fWTKe63jyrlLH7RP9NbeK36W6S2ai1d9Wv/rk/V65Uoryn3HwepXUiGnZpO4o3RBEZZL8ncsnlWfPD2Xfj0P/oEhod7nSlcZUoJeitpWsnAzw+5btmyp6xF9eHlWvTm3VTAPebSOUAwlXOVkCAgmvcsY8JbwBiBlJxMCFzJtE9l5mZBC0xpFsnDK85MlOO9r47PtBJU9bqLaKtdRpjvCVgJPEkR1/tSntWQZEaj9qJZLg/PZfrnZ38ocBXgRXmg03fcvKc6c95luKZlVc/VCemX85uPr9z5QeiHfe/tour3lRuB0fGiB6/k6vFqug4nM24kea2J4HdX0of9S37cSBAVJqgq8rreU6jGIVDkXHNAiILc1+ufNiGUyZ7q4hSW8FI5itcRwyWkDWRoRkpQwylVFxKMTbOSkmq37x7GP/6Vu9DTRsDCzkpunet9jI338kUC72zeZpA0ezTHDlKevyKxNKKJNJ/P2OikTO5sM1MKU1vczoYqZVsL2TWzpDjDASovDfW27qS1KWQmLPKyJNftZhaowHML/H4Nj7NULl967TwB1GE8dfA8NpQCeMDTgV9x9WAYAaQkvir8o85RZ1KAjFRwP5dUqXOrbbZRtrhRguSHSrMOMMYiaoN1aAlK2fJBa2FWe1l7K2Ttk+Wo+sxksrYmSh7ZNNKouu1oCuKmrX3YQbDb105Fv4F1aetMmKJK8Tt0zQ+SUu6Q7siTmbxCHj43hZdPjpm3yEXymdZvNVKhaiZPyJwvSADVwN/aM0pASulIUPFcUqAiHs/nsEiQt8g0pgtFszroag3Zeqdd67qwZbDdZjVlLqj0XStz3n5aXdqrv2QKH4Vk1Q25NrZ95vBlTC0ssR0VTOGQ04cWKs+Oswe2WEXGSH6wGvz+tCJXVdGKmeWhtIliBM2zsbgtJm/u6sP7fu+fYdvt98FP5U6b50qp03satZbSVY0in04jSfCyMHoBCyPnEJ8ZN49ehXQKhWyaIYNSPosy66tUKrIwCLo1o9TQYgDJ1TpAwDQAV0BAqd4BUgoCTBolJcgQcNEHq7OQZZNhVOKSlEsP/RnmHv1z5Anw1nU34pM3dZm3NilyldfQE6bSWtlbJl8oIZrK49UrCTxyagEvXozh4lzK+jDNMmlPlHs3t+CX93eZW+061oWUd81WxVJFfJXK+r9+7DLBOtAySLDwod9B0w33SaOkvuwMdKlgjOMJGuRVsMYfRHHqMlIvfR35Uy8DBFPtmq2hZD6bK2KafKE2rVmfUrFsaw8aQgRvwXpb3N3QEEB3RxPW9nVgTX8H+rtbydchuy9LAIErF9sMGce+6TC7Uz9GxvcqDB34R7/zBRQ1w5TMIhpPYnrOcb8uk7zJqXmCJQ2qpbGYdOS9BlS0Zq21qQGbCZruu2079u1g/jva8PiLx/CfPvsoZmdn4e/oR+8n/hHL5H642Ib1PdW9ZmKW00tIHH0esYNPY/7YC2gsxLBrTRs+uKsddxO0Jgq1eOVyAn/09CWcm05gTXM9fu1AN/7h3QO2JUI+75ST6lH/vnUsgn//xChOTywgU1OHhk03oJnArWnfvfC2dJHvMpb91bTSBqwwrk/OEw5dfco50/dFV5/R9Wuv2ZO1VIK04H5uBOUrR1A+9hQQnURNsAntm3ajd+fN5A03H3OjpbsfDa1tZHu/ta0ft5yy2PlH7UnAVm7go9PjuHjoVbz8ra/g/MtPEgwFsXOwBZu7g+ZaPi9bvkoZqK3Iq2UsWzLT2JfOz9usYV+TH/sGw+Z8RU5uqt/RUb2W+M5icKJxbrzDyUlqNcGrqcpJPx1yytEpY53LV4H20RpdSOPERBKnppKYZ7tubw3jE++9Ge+/ay9u2bMB9Vpzyfb4t51cm3bsNFlNnIMmgqb2ZQ+V8lq0FGvRSSDVxKOP1zUDFXEvY4khWVtGmr9l6pPgeZLAKM3OKE3AlLcaoaLEKmG3hSCvNfO5Bh5DVNSDBFIN/N3Ed7SGys/3PLzOerNKVNOQ8i1AJRejMvOTmaBM/aoAyq7ZPcfFuhaB6p7Wc1yNpxL0x1jDToycM/3V9euR8/y1b/1kyEmRGLqi4LJscgS4U8teHMr68FTaj9F8jbmQZ9FjOOfFB6MN2JGi4C+yjCjMlhmJpVuChueK0+kqHNI9lYtEmcpLThQ00/QaledXyzFzGDFC8LRoq4NWv8XnGSQwfVRKNHtw2661+M0P30yFM2xrlTQTJWWzjp23VYxGwSrmeDK/S7CjXUpRUWWnm8kV2P8KPBGgUalVmpQe8+rG+tW6F3kIE5CS8iowpVknraeSa2t7WEoiOwsjTW85Q1x2b2p0Hi+8eh6fe+Ywnjt8EdvLIdzn7sCH0Ym1rnrLv8pLfCOve1rMqWsqe+PDSp5/XqiaK4cjeM7s1bvcOEHQ/F/LI3ihFLXZxgDrry0ctvJfUZItvFVyyk2vaiQ6k5G5ZZr1nmadF6nP1hhA2dDfhr3re7C2pxntzQFbE2cmnCtRrO5crv2+lB8p7eIZ7VN0nsqP3G+PzsYxMh0z5yIC7Tnyl970UcnwU8lQB6HRtTSVkhzTJjPUWgoPgfD2xnr0tDRgoLPZPOwNdobR2xayGU6VnK13+onQtdyn9Ks9OKO1RZwZiRAwjtqeVXI9rucDVH6bGqQMsxzrtWaH7WKl8K6W4tWz70/Xlva1ZHHwgasSxSGlL7IQwxxDkeXbt2k7Pvz7/xs23niLKfRay2TPUYnKp5PIRCNIzk8jPjuJVHTO1jLJJC8ZmUE2voBCJsX6LZk5Xk1lvZJLJngNbUComZUackAUQVNZ13Xfo7U/lAfV2UbZ5otJlGoedbbSBvhIieA5zzTMPPpZRJ78kj2zdaAVf++OXmzvDVqe9LpETTsBUGtA6zXVN/FlXlxMFnBiKoW/OjyD75yax0xcAwVlcxjxwNZW/Or+boIu8jWf7W/x2ZqcZ8/H8K3D0/jmsTlkg51o27YPrXd+DKHN+yuzLSortgMX88GPFwkYComohdzoGWROvIDixAXUsIwaCCa9bAeT2hCZ+W5uIA93NKO7vRmRWAIjE3MGbNKZrJnHCSh1tTWho6WxYuIn8OQz8CQZq73NtHm2jnJf73glZInxGzazRjmt2eQ8ZXeWoF0mhDLtSbKNa/2SZpwmZqK2nmkhmjBw5aKsbgw76VpL4LZhTRf6Otsw2NuOrRv60N/Thhry7CNPHcW/+bPHcOb0WWiPmdCGPQgOb0ddJ4FPxwDq2nvhbe5knEnMPvTfMf/SQ8jMTWJLmxsf29eNezY22x5AadThhctJ/O9fP4Fzk3Hs6w/jlwhkNQvlofJQYB1o3ZPcLZ+ZThHMzuIzL09iIb5kHiM73/cbaNIeU41Ml7euUidvJvGQw1M6tRZrspJ8oaMzPeo8RnLukap9lN7TzIN+23U9u1re6VVe0wBAIeusezr7Msojx+Eu5uHvGkDr2i1oW7eVbb0W7ro6dAwOI9TS6nxLn1sd2Y+DLP5KvvRJflf7QiWjUTz7hT/Bi1/5M9Qw7UPtQQLbVnM1rtmWqtzQIIoGq7R/2qmpJXz72AzmElkECXLXtwewtacBG7sC1pa0zlPFptKqfLFCvPjjzufPNaniHPkmlpQp5aX5NF4fieHSTNLWena2NeLmXevxW3/nXty4a531lc504k+qP3znkutjH3hPWYqsRohSFIRSOIhLEC7V2mxUb96DzoLHZjbqSy7UMYiy1N7jRF3z3hIWCYriNUWCK3bwvJ5xUTkhMBKYyjHkpalRQMicr56gSWZ+PQRirTyG+Z5Alt/A0NWgWSpWkTUOeS3SiRQmVbQcUmhWys8gkz+ZAmqGqgqy9IwFcsbV82sbXrUrXU264lD1+tUrPwlyvirxohkiKfNag1RjM08vZetxOOPFuWwt0kxWA8Nw1os9ST/uXgygh2A3x7J1Uuwolnamsn8TVWcUVC6CSJpRero8j89hHGdLVDztqypLqwErO5l6KXbNZKkDVae7ZajTANT9N2+2jlsj4xrp1LlmocxJQLUodVR8+mhVwK8+iq5JKn9UM6GDdTiV40oHZHd5UPe1ivQNfnt6bB4vvnoBf0kApU1z15T82ONpMgcSXRVHGUFyZQPPmggk5HZDYFLl7xj3vSnen3Fa3T1XR+F9VNJeQwx/UL6IgwTO2pBVa5/aGsNWXdUqcCrqrVL1JZaf1S0Bv9auJajIZXPIFQu2n1NTyIeda7vIR1Sq+lvR0+aY9GmUXjxXLf2rqf5uUvxmksSjZjqn55M4dWUGlyejVCBTiGutnJyskDel/EkJVLQCYB7yiM9TixB5uYU829cRxlB3EzYOtNnaPn1XDhZkjvWTpWqOKQeYTo0kyyRybjGN02MLePn4KF46NmKuwjXj6mNbs5mnpkYqwV5Lc1VJqdK1qtmPRk6dkipR6qc8GmrNYySygPhSEk1dvdiw/1bc9cu/g971G5GOS5lOmwOETCKGpflZJCauIDp6AfNXzvF+lPlkOdd64fLWo6aOQMhCvZnfuUJUDJs6gZYeoLUf5Qb+lmcyAUXlVbM2ZQcsOSLve+fXeJqJlilwOZdBLjKBmcc+h4Vn/orvlrF9sBV/nwBqGwFUlgqFyl85bg54zVFEPTscAVqJIa3d1IzKMwRFDx2P4DGCqCuRjJn9yXzpk1Tc+5v9CFEp1Fqq0YUM/p+nRvD0qTlMxwuoW7cbbTfdj4adt6Oue8gcFZSYpmWChJK88S0tIh+dQW52HNmJy8hOXUJuZgTLmTTz7l7ZboHMTV7wEhSFsG/7MO7YvxXZfB7jU/MGDKKLSUQIaBbjKSylskizXWidoqwExN+WQ/4X0HNm/52BKs3sG1hkeantaH8redpM8X3FYZYDqjd7V94btd61jiCegcew1qS2hAieWmzma/fWNdi1eQ2atPhcg2BqWypcfvfwiXF84fGjePrZ13Dm1FmAcsIbbIC/ew3qB7eYMwd/3zpL6+wTX0DiyLOoKeZwy9oG/PZtfdjTH2L9eKl/1OGV0SQ+/dUTOE8AdeNQI/7ODV34FdaFAFSR4MzNPJ4nePrsK1N48nQEp6ksLrv9CK/ZhO6P/h7CrI+yZjwFwK9D6qFFVvriQTUCKZQqj2X2qnI3zqMNIIovRRSoZoKoNV1uH4GlFFH2kSIxk8VmtWlkbdhTRyUqhfLBh1E+8QyWF6bgZ5m0bNyNcO8QQq2OuZ5crrf2DyHQ2MQ0S15djefHRvyE0ljpSkjU3ciDun7wka/jpa9+DpdPn4S/uITbN7YRDIXYhrQfpYCWHuPbLDdtw6IZj2fPL9gsbjztmE93E3Cp7tYRTGmvS/FhdWbW2nCVrvnxLv1AxPJX6amJa3BuZD6DkwSzR8cT/F1AR1MI77trDz5wzz7cum8TGtqayI+5d8u8Qq5vfeZflbVm5dzlGVwam7Md0HPsCKsjI2redWwh3QRTa6mw9+XcaCnUVsy/Kg2IRzUiNf5szTJmCaom65YZioh4ikjwmkS0gNlVAeG0uhp2AAJPcpcuL38dBGMt7qKBLM1QaRbr2qpyfjlfr5Lzq4bPa3YqQG6ot6CRZ5kSCnSx01Onye85bzp/ndj0V2F1nD9FYmHKBFIbGh8q1OPVrA9vLNViriiQSHDJ+x0Eth9dCOKWeL2tXWMWnT1hKlmxErHsODlcTSa4ePSzdjXT9PXyDJ5CBIcQR453fby+zPqvdKsGLFrYKWktVaTseMLTJqIfvXsnbtm5FoPdzeaaWh1sazjo7ETOzrGGgrLazlYnRbwiqhycy9Xn1BGJrnnRuX21zp17lSfsapWv7Al2xlIuIhMxvPHGJfzFU4fxrTdOm6KjdOm+nhNvh8tuDKIed7racMDVjGGey7W541r055GckhLHqFtXy3yhHMW/IYA67Uqh3kswSQDVGAryrupPT1dL+q1StZ6qZajyZqe5XDYQtbS0RMWUoIa9qHhGZny7NnRjB8HUhr5WA1biJ0c5JlVk0dV4r0dKo3Nfaa4GmVqlc0Vbi6cZKYEozXIp/lCgDk0EbJrllPKnAZoq+11LvOho5T94UfwIpKQIHKaosF6YcBxFPEl+nppPmKKrAQqtd2mXt8QAgcZK4pTeypnV39ubbKeMrrZtNTcNwkUTKSwszNus3pZb7sGOOx7Aul03EAfVITJCoHT5NBYY4jNT5kXPwCyDitZM1KgIlgmU0NyD2o5BoG0AxRaCJc0yiRcYKtm6hsw0jzl0FsvrXNx2vRw79xwlTKeMk+8UkzHMfOtPEXn0szbbsGWwBX/3jj5s7w2RX5w0Kv4AwarcMjf53bb3jNKvT+u2HjtNhfxfP3IJj55asDVRW7oCeHBrK24ebsSGzgAC5LmDVxL4X791HkdHogQoXjTvvgNtt34Q9ev2oCbcYl7lspMXsXT+EFLnjyAzcgZFzcQxXcaC1Tz6/BTgBPkFKjMEptoTSeaRcs8/1Nth7s2l8OzdNmSuhuVGWODp0tgsjpy6ggsjUxidimB8egFzC1SW2DbkyVUm1PaP33K52ANU8ueUnVO66mhk9q1/KkqBJnnrlGl1NxUszSitHejAlnV9GB7otBFsASqR5Lv+XSWeqxBZFfFEGqcuTuO/fP4x/NW3X0QNC1V7kjljtkpQre2RpT2gctE5ILWIABWE29Y34tcO9GB7dwiNPg+LxmNroP7xF0/j1UsxrGfZf+qmbvzenf3wEsjmMtqMW6A3ij945AqOj8YMNAY37EbT3rvRuPMO+LrXGhC6KnuuTyoRc/yhesksobQURXFxFsuLEZQS8yilEzaDJICvwQF5gaxpbIe7tRe1LV08b+N1ZoL1pmwqWLnqqB+agUoxjuc+j/KRxxlVEqGeIQzceC8CbV3EYgT04Ubzuhdu7YKvPkBeVJqrsfz4yKplFaleZTqo789PjJop3/Nf+Qwmj7+OrrYG7OhvtP23NJggx0JKo0hyVw4k5pN5HB6N49XLMaQIcjW41ci2trY9iP1DTeb1slZKJJ8XT1bbuPP3XfphSLJbskvtYYQg9pmzC7gSobzhvc7WJuzbtha//Yv34J7bdjgvqN6qBV7tE/8Wk+s7X/i3ZQnOdEYjUnksUtGQUB2ZjFDAzpu7aC2+lp11kCqnn8p643It+rNu9FGJ72LQNS2sVXEWyeCaccoxZAloMjLxoy40RyClvaVmvcs2Y6VNMKXgSEXSzJSAUh0bhsSsm4JbAMLHuBpsxmrZzAAFqhp5HuA9zVJVu0I7o7SxFJAhFKcaJfV3E9jOb8XL93gikweBKoGt6qyVnpXF2cpaLAa9IyWbl4ycjuRaevOl6m87Vn5c57XvIn1C3/QwR/JpcjLnw+vZevO2N0bAmmYvkmVMSusNSz6bddqYrkMb7yl+B5Q4X2I2HaVC/6/zcakhtl8Oj/LQ929xAYdr2GjqCHw618IXbkNy7CQ8kUmsqQ2izeVjumoxWkrjIlKW0C2DnfidD9+MvZv6GY/zESmmnc0hG73XyLlR9fuV9OnntR3o9cgy4JytPLo6IudiVYCKrt7lmfLOtCzNJXHm5CT++JFX8ZfPH7E8yzTFdCL+s8f4Rh1LpL5ca3tEfaCmEzejCWvKfgOSBfLizws56o8yLz6qQZ7ncl/+THkB/6F0CaOeHNr8QTSEAlTuqKDpaSurH5AqTOe0F6e2nboizxHE5nJ587y1lM7YCLj4JhTwY01XI/mqDXs29mItQblmMWU+ZGlwIrsOVfJUOVOlVllP53pPa7HMyQSDnhT/Sx83ELJipigiVzjM4XzT8uGkvPrET4KUHimOogsTCzh8fhqvnhrH+fF5W0ei1Gh2oDHsOPrwerQuR84i7BVLceW0knrn7O2jq7FaYTG92vdrJhJFMplkndVi47Yd6Fuzlr2z9l/KmCe9QmrJcSvOeihpfVJTF1wtPXC19cHFcxA8lXVdHvS8Ph59KMkkr0attPJFO7BNMrPXz9n1r4qcO1elj37XeDw2WzD7yGcx8+0/NzPCde31+M1be7F7oMGUOMllgSWZfwbq3OgK1xEMaS2dE6P+etmZzMVz+NMXxvHQsQjOzKRtxFyzWDLju4Ug6oWLi3iM4OqF8wumLAY1c9jRjVDvELWVYfabbqQunUB+dgyl5KKt9dE+ZeWWbpQ612C5cxCljgECy16U5T2QSrnnxW/A/fq3UZPPmblsln14LTuy1uYw7rxxK95/1x7cc2AbmvvaAc06pbO28bn6e3lMzecLPGe/T/ArU7+FxSQSSykzu5UHVMd0yjGx13pImfdpVkqeKRsa6tFE/tMGmgG/z2ZCbfaqTutRNQvltXN3ZdDKaVSVAtO5EY8r7c9lDoj+/Z9+C3/6pceRTaUBAozl9bvgIt+4Lx6FK58ljqIM57PqY+rYIcrT22+xvuT1UPs71QfcGJvL4J8/PIZHTswbyPzE7nb80wfWYJhgKpdbtpnCh4/P47GTEUzzm1o320jw1HLLBxDatN9MBUu5NIGr1nlU0qcZJK1JkvAgLRMgFSfOozBxAYWpywacypkEXMvswRlsvV4xT37nb+WX+awhINLMk0wDZZZaS/73rtsF79qdqG3sML4vy127pmj03TJBreJ98cson3re+rDGwU1Yc+AB+Bqa+VwR4fYuNLZ3wh9qYFlrFfpPuM+qViVJsks/1coWpsbx6J/83zjyxEMoZXPWru7a3Iauxjp4WW/SzKpyXSUs3Xx6MYOzM0lz0jIWy1rbC7HNNQe9GGzxYX1HAH3NfpsN1qtqg5LvJtmdqH404veUFgfoXyW1AYv+7fjGO4TU7NT3Cqy+fmURx8cTmIw6DnFa2Ld8/MGb8OsfuwvrBjvgZxs3tpLMu55S+beUan/pg3d/Wp2vbOg13d5M5Vd20Tp2tITRWvHcU2ChRZfzWHAVEaspIuEuYdG9jAVvCXEecwQ7Ai0y8dOMiMz9QssuA1tNRbcdmxnk7a+ToZWKf+OyFFepMy52HjXIsF6WqDEv8lqMcUT5fMxCDeZ5nFt2Y5pxTTHoGOG1OO+lqPzmDEBVmF854w+Zm2nNYt4Cgd2ysykY5Sey/J3heYohTfmWLJaxVAlxyszFQhmLeQYeYzzGeVRI8F5CzzOOJI/2Ps8z/IY84smet8C0iM9MZjIp6jsUxLDWMBn0W8JBQWBQym2Seb5U8OCVrA/Pp+txMFuHkUINEoxXQKKLeb5hyY/bEwHsSfrM8Yc+sAIyKt8zso85vx1RpbU+jltNOQ6Q6d45JPEClednSjOYb2lB7Yb98PVuZEfYgEJ0Ei52EE01hLSMK1rKY66YRZFId++WAdy3fxN2bughr/hNMdVIuTl7oGKnhbr24dVkv52L14qm65AqcvUz13n8zXHYL+Vf+TYqw0tFzkvhe/TSFF4/NWpC0EslQN2fykN/1SkWeRpdzmK2lMGMK29ryIZQD3ZHldHPSpIsfvv5M0lXy8xFnqshIC/hWDmBVwiij8uQs66GHVXIlB7b+HiFlPvVGV/920qmQlfjdwrK+b1a3ZbAljMBtxY+s370vtbBLVFhi8vVcUILznNIZR330Jox1H5LAjvXUjUNb77OO7zlBLYrHpUU8admmqTgacRcvyWvFIt1jgpsu9ZNqkGtROucfPdX3g7S10WOTFDZyDRMNL2QxBvnpvDskSt46fgozozOmYOMgM9na52amxoor4OmqCqDjiKiGnbiVCzXpvztzEElZh70NSnhWt+WWBI4WjaHCSEPyzeXRDwyRXCVRM5NORHuRLl7IxvXLtSs2wfX0G64BrfB1bcZZXnLa+239U024yTTPY3M6ztWMQrV8qoer5er753fa+/oL6UueVAzCMVU3Lyt5RKLVNaXbMNbH0GS9g/yMS9S1CjmjPziIeZR+a9GKv5UEouU1VrndDmSRmQpbyPtGzrqzZHEN47O4Ymz86awiPcli5DLIhedRXryMlKjZ5GiIp5l9oo961HcdBOKe+7B8q67sLztVixvvhGl9XtQGtrG8loD+IKouXgEnkvHECKA6enrw85dO+Dz1+PC5RHMRmKsk6wBnjYqQJol8hDwBAJ+NDY3oLW9GR09bejtbcNwXwfW93dieLATG9f2YMv6PmzfOIgdmwexy8IQdm9Zg11mgjeInQzy7idPf2uGe9HD9zrklKK9EY3kzSB1Ccle83ypzlCFp2qzOqzWX6XwrBz5nF97A3pxaWIeF8cXkE4kkCPIWN57L0qbbkBpgHziD6JMYGmzOgQayxTQZobLPifoq0ULFWuZT8pqLsW+XJvGX55NIpYqmCcxDZAu8fiNoxFbiyYgK8cGNv+jdp9No7gUM/DkCYZRq++poiUPCYRkQlcYOYnc6VdsLVr21CtIn3kDGdZBlmAqNzeGYmwOy4ojnTBztUBAWwn4TZa5ijmUlhZRmJ9APjKB4vwUStFplAWSso63Pxfr1VUXcIolm2LnNIXy2AkgNg1PfRjBzj40EnR72PbV3jX7FGxuJXjymBz5iVP1kyufdplrfTfBYNE2ri4iOjeLZFxbkddYfWlPNNWFs5zAGcyU2Z689TXVu222V6Z9Mg2WUwNthBxlHS5mCljgUedJtiPbJoVtT+1RVgQacFO8wri2TpbB0beuBuc+j28K9iz/iVU1IyN+kTv8TEFmqtLhnPd/CiX8thKzYPnVyXQ8jxOTSzgyFjczSuV9y3APfuF9B/CR+/dj98518Gg9uwSb2q5efpdWqPY3/857CKAccwTH1l8Lkn3oaA1jqK8dPZ0tFY9nXngoRHxSQMnYS7UlTHsKGK2jYu3RAlbHMx+L2Y6aiVJs4jaeIkCtVLMl/Tk3BrJudPGo3w0EAQECID8blkBXgM/Ws1H5+KLUK7YPJAmoogRKAk0jDJcJMsYIwgSkIgwLjGOxVIslAhCZvWUYn9x95xhfjvHmGVdBv+2egIoL8SJBGjXnhYILEQtAhEApkgfmCZTmeb7AUD1GGWIVUGUAS0CLgjfOhrZEIKWQMkBFMMVEKwisGXhjHnI8Kui3jgJwaZaJwFGUaZnI1+J01oPnUj48slSPMzmPgUMp+mGmu4tlJfD0vmgQmzLsJJgHMTOjVpWtIkcI6L/+6H3d1mzDEsVXhGezLJUL2hCXv14qzWN6OYVs9xCw4064w22ozaRQnLuC5QSfZjzzfG+mNgd3yIMNA+344G3bcPcNGwx0yyRKwkqLk1saBLblTY0Xvge9NfFz9RmdOWH1v+vTNdfJzy7Z4Yf8OH9lBsfPTLA+tA2cC80uDwI278m4mNYadx3qpLixwxwpLrIesxh0yZTPa/tI1bD8WWUr8f8syxArPWZAa71i5IXHy3N4AVHMuXLw+urQTOVcI83XUpXBlHGdV4OoeqzS1cIR51U4tEJXf3kpTwRoRCpPyXPNRsVTOUzOxTETJbdSHgkY6J51jqordXJXP/GWSbLfAVTV8N0pd4iRr8TvnPwQn1tF1a+8ORbnuuWd+RJw0xrCxWTWNgh+6cQYHn75PA6encDkfJzAiooFAVNzuAFN8pxGRVjAUqOv3+sLV+lHy8GbSbUqUl1oDYxmLJYIkrI5yghfPYItHahncMtEiYq+e3Araod3o3bDjajZdADgsUwQ5eogCAh3ECwFGJkUVApWBs2smMkTEcm1/HMt/TD5XX1H5woa7Zc781p/AIXIJDJzU5hPMy2k/hY/6qnwqZ4kA0QCBVKk5IjAFBEmURJPSpZc/UrpOjgax3wiZ8/Lc59mDqSwn5tJ2TerAL5I5VJOGLI8FqisLxMclXbfjeVbPoziLR9Ccf97UdpA0KT1UVoDxmf4UbgSC3CPnwOOPgvf5Hl0dXVi3w034BO/8DH0D/RhenoaU9MRXBmbMSsSbTmhgdAg25w857qUWH7TPGnpyFRppiggj30EQK2tjWjvaEIHQyd1gI7OJrQRHLW0hHk/yOf8piRbZqQ3EEQ78bHepGyRL6xAqvWn55w/JF3juX6q/FgOZfaVy9kc5hfiOHZ+ypltnZ9H1utHed1uLG894JRFa6/xRw0BL7Q+jP2wPqM23Rzw2OxEvQ2QuNAeJEil8jEyn8WV+TROUlGU8i2l8fmLMV7L2HNNrJ/2Bh9KBD6Ll04jTSC7nFyEr2sQ7kADSgQxpTh7wckLDnA6/CRSrz+KDMFTfmaUQGmJ7OuGh0DJ19iGUHs3wgI5PYPo3LANfdv2onP9FrQOrke4ux+htk74G1tRFwxZ9pcj48iNnMJydIbKQca8LdpeZiWWKUETJs6gNHkWNdkl1Ld2I9jVb21Ms6eSHXJdHmhstr7MBFu1mH+S9KZvmnzln4aWdvjqg5i9fBaR2WmW/7IBHgEoL/lYVj/2fOWd6iyvHLZ0hK/uE6jBtBx1rVkCqdFoBmMLGQPFGozIUS/LUhfL8L6Aj87z5Ek5TdEAhkAYT+0or3+6J90sw4tpvi+gJGcJ8cyy8ccs2+3EIvuheA5z/J7e0WCKZs2UPsmCnylSei1I3+EJjyqjSLJgJpOvXYlhjnmWOfgmgqcP3bsPf/eX7sP6DX1O27Z2XInjXbqGXJde/lxZ0/4SslkKQe3VI08q1jFXys1pDGQ63p+ZT2B0cgHnR6YwE1lEloynRcuG4glOAlT6pez3EQAMZr3mxU/jiFLcriqh6vSdjt86Y55o1D9TQzDi1owWQYt7GfMEaFEeE/xtG7q6HICmNxWPE5wYnb+OPJb5n9ZVBe0oc0B5Bax0cgz6brVrVtC7Mu+Ti3WZB4Yq669CjEMCWA4tBObk4tqOfEHvKOh9I/3gHztcvVohNbqraVYa8iyrBIHfLMtnhIBwiueabcupc6Yg1KaHdS43mggMN6a9uC8WwLCAE5V5eUy0UrCW7HxxhSqVtnokKkkANFnO2izD64jjPKHUBLJIyEW5FBUqLct9G1DccQdqOwbMyw9e+iZw/iDKtRpJ8lBh8+GOvevx3gNb0dseJnjSYvUy3BRsGjWU84jGYMD0IMt/tQjeXBQ/Lqpmt/o9ljelrjX+p549ja88ehBPnLyExHwSB2pb4ScwGimnMV1bRDQcQumGB1HT1IHCs19C59hl7PF24gOuTrzf1QGfwLdqTXH+DJNSLw4Vi6iaLiGF/xuXCaQXQAxPsFmPtqZGmwlR53e1UKtUyT8PUghFVWXSeZQ8WbnuUPW80ktWUuCQzhn4X5685CUslc7awnbJE0dBrTVe2zHciR3rusy5gzZftsXE/E419nc2VVP53WVpbZT/lVe5ZL88FTOX7M8fGzH37LapKOWuzKaam8LmKEIeKWuUf8Zg0mZVIfzESqQiWyQHVV9TcwtYSiRs9im0dhtadt+JwIZd5hSBWiKFK3sATc/wPZOClferdO2vnw65mMZCLILZRz6D6KuPIRubx2BjLW7f2GIL2Td3BayPM6+NPMpNeReVbo2SS79glZiDBXl2e+rsAv7g0RGcnkoi4K1BG5XFEJ+XMqb7ll8Vg/5Q9pbrQyjuuhNFAaf1+xygVCkv50F7wyEJWH6sdvwsvEeewfIL30LD1Fns2r0LD77vffjVX/llSqoSHn3yCXztq1/HU088TWxTQHdnK27atR733bId77ljFzq0GFxxq71e02YrtOqTPzKtRF89qUSufBHAFHMFRKJJvHH8krkyf+3YRVwcmUZR+y81tTvgae/9KOy9l0KqATUzV+B9+E9Q+9ojKMRj6K4H9g424k7W1a3rm9DT6EPIp1lCly2Kf+xkFE+wTrS2Rsqyvl4g8ArW1Zpjj5vWNmJ3f4Ot/3jo2BxlUQb+7kG03flxBHuG4M5nUbhyFFn2h6Wkw+cacJZLdTlwkIv+INMpYNTc3YeOoXU89iPQ3Ia6evINn3M2m1WeCfiKReQzaUQnrmDi1CFcOfQyps4eRzGbRW1DM7xrt6NuYAvq2vtRM3sJ5QuvoRibgYegqo1gumlgPQKtHfD46837XlvfIBrbu6x0HdO/dw55vF7MXDyHJ//8P+HMK88hEV1A2OfCcGcDbhhowNo2v5WlHIU5CzosFwxOPyWZJucGU4tZXCYQvsT6XEw5zs7UB+lJyc/q1gFao9jAupfTCc0UC4AJJPO/PSs8wKq3tpoheNL62BR5QnyR4rkAlYCantGMZl9jHTZ1BbGtt8Ex27VK/NkkKwMmv1hy4dxsCi9dimIimjYw5Sdvab3T//Cp9+Cm3RtsfbDc0l9XNrxLK1T7f/7z3/p0uEEenIJo07Q+Q0tTCI1h7WDus1mGOs0+URn1svPWTIM8/fR3t9g+Em3NQSvopFyZal8VdgjxmmVEPMsY81FxZxAYUrOWO3QvG4qbCqk6D/2VdbvMyjy8pnsy6ZPHv3aCsJ68F2tyXgxnPRgiGOsnKJP5n0wCtXeV3hcQEqiqevyTE4Qsf2d5XyZxi2YKWGOzVPMlt5kCLhC0LCy77brMBKMEKbof4fVpXh/nN64Q1FzIe3A+X8djHS7m3bjE35cLXgM8o0zDxDKFw7IHc4xnnuldWImPcZfdWCjzXpnPlLwY57OX+f6ZrBsnmJ+jzM9xHs8yT+P87jzTmWC6lwmeAjUebMz5cdtSAPcuBnBLot5m7rQ3lxRfdQD6KwXM/rHcdE0iSOt5vBTWaZbMpXIGD2EWX8YUvoEZPF2ax8nlReZhiWWQRZmdv5Rl66yl5FDYyca+2DmAmvlJuKIzWGZ9alq9u70RN24bxE3b1hgPqFnJBKWh3ofWJq2Z0QJPxqWE/DTa3Aq4cUrHOTrnLQ1+tLeEMDoTw8hUFEuuZUKGHDIEllkWaDbUhMKBD2F5eBe85w9jefYKIrXL6HP5cTNabLNhh4MrVP3Ezxgp2WozZBfztHieAOqJUgSXa7I266x1T3Xkgavgu3qUsu+cae2E3BXL7E7dl0yRNEIoQGP8SN7Ts1WOdMipG+NV3tTz9lvP8Xln3y9KgUo8ywT1ij+dlXfQLGaiCVyZXsQIg5wVeNgxBimX5IHOieidK+cNMFjOLZmmfAsAChxqfYk8Bb58chyPvnoBTx+6bK7J5ZZdni61Xs88IrY0G3hS3Tizu45y4UTKP9XIf1Kkb/H7MmvT7MlifMlmn2o9dWjYfgBNt34Y3p51cGnzWo8PZW1wK8V/hTeuDT99Ik9S/rlkWhoIo8ZXj+zsKBLzc5heKlGxqpgo+9y2l41AlJQ+MwViqJrzqU5kEjiZKOCli3EsJPNW3zI1WiQvS2lf0+LHL97QRcWx3sz8tO64lqCguO8BFHbf42z6S2VmpaAsddVT/jUA5TEA5T70JBX7U6h3lXDLgQMMN2N4eC3CDSEM9FKR72hHQziE2bkIrlwZw3RkERcITI6dHcVCdGnFS15tkAhEbVLf/LFQJQfiXZYxbObKhSjb9XOvnsJXHnkVn/3r5/DVR1/CoRMX0dndix07dyCTTmNxKcks16LU0oXloe0a5SHrMR5eM1kSGYdrKYaCy2Nra9a1Oy78pSRqqxMp0wPNfmzsDGJNWwALVL4vzKZRoJI81F6PT97UjQ/v6sAuAiiZoGuNUyxdQCyeQTkRwTLLuXTlGLJjZ5BPLMAnD3j9Q+jdvg8DO25E39bd6LfzfVi752Ye96JtcJ25Q/eHwgaw5Oihhn2lgFStxwtteuslj9U3tqC5dw3a12xAc88gsvEoEtOjWE5EgcgYaqbOwzV3hUJ3EcsEdZrdbR3eilBn31XwxvQEwo3wEkxVhaCxzjshKC2spyxB7vzZI7YRdkr7vbEPkRmlHjBHOJRz5oTqTdhP/YRmfGROGyIw6gzXYYiAa2271kHV2yyWT+aazLZmnpayy7Y3m7YSmIhlbZPqKwtpXIqkGHic03naZiNHGMYWspgkMJtJZLHIOpcjC8nltlAdtnQHsKuvgccG9Df5DaApP5J7lq+foSAVT81bfdGsZNOlGA6OLNosngBjR3MYv/rh2/Gbn7gbe7YP2Qyz9IR36W+m2n/1z3790x4yr3av92uKn0FTeVqkrKA9RZxzPxoCPjQ3hsyrzmCP9nFoQ39PC3o7W6hgN6GzNWwLS4usrcVyAbOlHCIuAipPCXEqpAkGuT7P1FAECkhRyEkdENkiQLY6XffwuhxTyLyvkeCimWCluXLU/lRaP9XK83YGAarOyrFD1/lOAwGRAJaLYZnxaU1SlgyhkK4ELcXOrBwpoxiS/J3gs4v8/gK/L1AjwOUcaxCxUItZhkjJg3mCowV4eeQ5f0f4e45gaY6/ZwScGKYJnKYIshQmCc4mmf5JPjvNZ6IU+hl2hh4CplZCn/VlP3bmA9ibrsdNqXrsTfqwKV1nedOeTyZfVvhairCjmAlUCYTqfNqVwyGqx8+VF/B4OYInyrN4ZXkBpwuLmK8twsMOc2h4CLu2b8eOLZsJLFoQiUaRWkrAs5xHqXcYy2t3AvUNFNJe1C7OwZ1JUMl1m6KrNEjZldvnDjmMYGPz+anYGRBzBLiq8mo6f8wkSS3poKA0yCaA6aTUda5R2ZFZjTy+HT03ifMTEcSWs0gU01RgKTQ7+lDYcpONbpbDbQicfg2YG0PCVUS9eJB1JKCglVMCp3LnThb5mSXlQ3V4juDp1fIi3kAMMbbPZm2cq81XWX4qUod4UjkvENCk0hlbz6JZB5n5afd/czle6S2lUOs5zSbJhbLWOYlvnPgcM+Ecr8uJhCmbFrNIZy6b4U5TEZcpcT2Vu8G+DgQpcyJU9mYWkjYrMx9PY34xaRvJpqh8qgPW2oI6dnAG4FfF+k4glY0UOisnHuVOPbKYxtmxeRy5MI3XTo+buZ7ORwjwNROlemhsCKCRyq9CoL7eOnblzWliDiwzWqmsStv7CZDypHRI+dfGqMlkykBSXUsnQttvQcPO28wMyTQihYp7cUmwd0btMBWsCynLFnhelhOGxDzKVMhLsyMoTl9BNplAPFc25SqaKhp/Cyz56ygLWB/5gjOwUEclTqxXzaEWv79wPorZpdxKWWldx50bmvGxPZ344M52dDf6EM2wL8wWkWS/UugcBFq7UTbQSQAlxwOryJHuOuGxXELtpWMEUE8gNz2CMMH1+9/7Xtx6yy0IhxtsUMNHHuru6kJvTw/bEBUigte5yAIuj03Z7M74zAJmInGMT89jcSFuQ/NyXOIRuPEymNbFoM/ap/mnkoTvS0qfyWO+a/KYcliWALxeZF6nZ+Zx8tQVvPTGWXzn+WN46KmDeOKFo3jlyFnkCi5s3boVH/rgB3DzzTfiyuXLGBm5AleB8qK9H8ubb2JhEygUcyhrHzCWk3vqIkqL8zaTYAXNbwvs+uVensnRDGFjyNnIeJHlrY1Bx6NpAmE39q8J45f3d2PXQIPNWMjUsoHXz0yncXE2iXJqEYhHUJuJE7eF0bp2E7o2bDezvPa1Gw34dK7bhE6dD6xFc/eArUUSsKma02lGSBY9OjrBORfVEij7GxoQbutBqL3Lyne5kENmYRa5yBRcyZjto6QB6uXiMtx+9rfrt6K+tcOyWuf3Ezw1wU9QKVBWJVXBT5/I9/wr75HJuWlMn3iNAGqC+pisPZ2ZHw0sCPjIZM/ZGkDVp/euZkAzU/rlZT2G6qgDBjwGnFRXbazXdoIdeecTuGrnsSVYZ1sNKE6tXVR7rZrdKW7NRmlm0qf4fNRjAl50hX0EZD4Mtdaby/QNXUFsIuDWb8Vfz++axYMy9DNE1gwr5bmUK+HCXAZHxhM4OrqI6XgWdWzrmnX6+HtuxMfecxP27hym3BAfMaM/a5n9KVHtp//xr3zaCkuzEJUyM+RPwacZJ389QVWwHpqlamoMEkDJDj/IDj5oM1G9XS1Yv6YL2zYOYOPabvR3tSJEsKWNVn1sES43gQvlsbzvjXrzmKlzQJS5QWXllsTZVtFMDE8M+arSeSCOcUCC7vOfl/c0CyOzwC6Cit6cx2alBnJeJ+Q96GFo431tBhyUAswQYgcVZGRaY+VnxFpjFSS4Cijwmp4LEnTpWQu8HtI9fk/Pa2ZMaRMg06LHEtNSdLlt1CvHkGJYcnmxyBQqxAiOYgRSMQKlRaZjiSHNeItljZoRqNZ40cjQUVOHfpcPa0s+7CwGcEemAXcmQ7gl7sd6mT/yPZUH+xVTeq+SU0b8aySX25pRGEMOTxPSfck1ia+Xp81BxHwNlUxN8zc2YW1vP7Zt3oz7774bD95/P26+aT8amxpx9vxFRGcmUZvPmI15eWAzSmu320Jlz2KEisUiFhNLGJuK4CIBCLsGNBGINVBYaZRc7sF1zToNq89VwdLqHN4yVZ9fCfyzOohZqnGTd7WQVB1MPl9ENpNDmkpdaimDaDSJyZkozo7M4si5CYZxTFNZsAXhHi8Kja3I77wDxVs/jNLgZtTkswidPQjP3CQ78xwSBFojriwWCaZkYqo60Fdt5NnOftaInQdTXmBbf6Ecw+OIYNSVYU/MjinkOI94M8lMs8BylaIcW0wYALLReCptUuzFhQJGWguTJbBaSqcJslI2I+EjCNLMdYl1I0+fmq1YSqYtLsdMWJ7xirxXJKgqIJFKI0XwxVsE5g3YT4GugRrHUx7s3sRcwtZHnB2NGKgSOQv8tRmzOjlHqZUMc2bEFOyxnwjpW1e/y7Jh25DCkCTYEPgbm1nEofNTePyNi3j68GW8fmbSNv1VGapDk1c95b2JirBmEjTLKwCvfFUFtLLz0wwqW6VXM5FyHJHLpeEOt5ob6NDGvfB1DzmywEDAanXIef+nRVWVwNLAtJWzaZRSCSrgERRnriB/+Rhyhx5H4ezrcC/nqGh5TNnVjMQ4QZHWDKTyJTMPk3KmGUQtWpdCJiVNla9rmll65twCphdzvF5jjihkBvh7d/TjY/s60N5YR2XQYzMe0WTOlPUiy9DmubuHQY2aDW81gKqUmphLXtn07IXDcB97DssED23tHfjoRz6EmyjPzeymQtoEt6uzE5s2bsCawUEUCwXKSs0cw2T568cu4rVjF3D64gSS6aw5A8ll5TXRCZLrpuzzBXKz8bMje6tynhGtnOsHiXyh7Qq0b1mB7T2TymIpvoTp6SjOXJrAky+dwJe//TK++NBL+PYzh3FxdNrWqXR3deL+e+/Cr33qV/CB978Xvb3deP2NN3D21Gki9RRKHf0obT3guG/X+qpgI8EZNQLWn+qxyD5qPpbEaCyvRJhCzmhNgfSxfk7OZPDI6RgOU3mU+dfegbBt7nrzUBOCVLg1IxUKsv15XXjxQsz2wlGfpv2VWnoH0L9tH4b23krAtAVNMs9r4HtNzWjs6ESoqdVAjAZI5HHPKTOVcpXjrpIVGYP0GpnnSjZqlkYzUqGOLvgawohOjiEZj1H/odzjPeliFG3wBsNoGdoEf2MLv1G0tUVyIOGlHNbsVpWqVfFTJfKFykGbYccnRzBx7BWkCAzrBC6ZQPUXiynHKYRKhHiGINYBPFdLSVQ5Mv8qA7KkXdH4aIPPYwBHG1SvbQ1gbVvAANC6Dp4T/Ay2KPhtH7b+5nr0t/rt2hreG26vx8bOALb0hLC1N4yt3Q3YqPcYRzfbpwB1dfBDfMT/Ru+Eon0rJB5Q2uU8bT5VxIVIhny9gFOTcZtB12SHtjj41EfuxG984i709LSKKZ2XqorOu/Q3kqs88Z0qb/zQ5HTujrJlwpNcvpTMYCoSw/FzY3jlyEWMaOR/Mc2HS2aLWcNXtF6qPe/G2owXwxkCn5wb9dRUiy4qVgRY2sy0mjirWx35R1c1Y6V61pHi1I4rz1QDuUju1avPaA2V4hZzCJpotkvNVbM31aB/+kamlqBEs2YEewmeJ3merimZe/YiQWHJW4sSG7s2HrW1WYzT2XxVeavEy5/qzgTAiBvNcUEDQVNHgUAvSxCYqUFLTs4zqMMSyLn5nJ5X2byZKkVM4ocqB82IpPnV0XLaHAH8dXkGl5FCplxEplgwodrc1IQtmzfhjttvw/p169Da2mIegSTs/X4fLl64gM9/7gs4dPAg5hbZufRuAHbdiYJARc8waufG4T7yLNzPfgU1UxdRU8yaUtzW0ohtazuxd3M/9m8dxPqBDpuRckmyiayiKom2g35XzitZqBTXtVS9Vz3qZOVa5Vydtt5l56N1M5qRmF9MERwlMDq1gCuT8wwxzEaXENcG0XLJSwU9n80SbLLuAo0ortuNvBYlD+9Eub2PSksTaqfH0fHFf4uaNx7HQjLKzq0Ar9aAsZ6bCHjl5vxGNONBtGMN6uFhelj1Di8qbSRn3POnT1b0lXJTGqtFKL6PEmz/YXkEn8ckUjXLqK/3o725iWDYw06qZB2cjbgVS8gQtMTiCWdmiJEEyDsa8Q4ENFvlNkUpzTrQ5qm5vNYvlVletewo2QkFHFfoKQImrXOS3blAkxJn1VitTyOWoXpIlSeP2lNm5+Y15u1r/ZpuKnnjVL6OY4x1G6firndlfqqZJ82MdzU3YMdwB7YNddiGuE0hfwV4MS/8phO1CqVCEhbOSeV49b5kQOXEIbtcfW4lwdcSL+s96ZeSb8qhFivPU+bJdPToxWkH9M0vIZHO8Z48SDk9lcpdM/2NBE31bJPiN8mPdyrJ7FIOP2bmFhCNLZryHyRw6njw1xBctwOexnZ7xkbbVTB6Z6X8fopkcoO1vJzH8sI08gQhhZHTKE5fJJCKm7vrUj7rDBCEGmymdXJmhkdHyVN/0uB3Y7jVh/1DYdy7pQU9YWcdVHvIa2sulnJFPHkmij949BJOjC6h3ufGx/Z04JM3dtu+Um0hgjIWhRa0ywPcf3tuHH/0whSWSh64Nu5B7mP/2DztoSAgoLLjw9aYGWS+RwW9JrUI9zNfQt23/ivc6QQ2bt+FT/9v/wL33XsPn7s+Fdj+Uqk0zp49h2eefQ5PPv0MXqfMV/uVib5mi+sNwPuxdqDTPPBpH6eh/k4z65dnXplr12qGSiBNQkXpUhtWW9IArA20ZG1T/nnK3smZBZy/MoU3TlzCpdEZLMQStomvHGZk0hkDeJolu+mmG/Hxj34EO3dsQ1tbq8mORGIJ/9v/8X/ia3/1VSzNsQ523IHCL/xPKPWuZ4dKuSKzUNaXi2XhOfYMvN/5DFxTl1C7XLDZBZl5vXdHGwFSGL1NPjx1MYk/ejmC8+NRtPlK+Ad3D+L929tsJlAm6lIqPQTGMYLe/+mvzuFLb0wze2UMbt2JfQ98CE0d3Y6jEaZZZnOtPX229sm8OLIvdbj8RyB+S+Z9C6OX8PrXP4eRQy8jwXwLSPsoGzRb1dDVj7UH7kO4Z4BtLo9wa4etf9I6K5kIVvUwVclPm+RUo5jPIzZ+BZMnXsf5Z76JGIFUqYZglTynwTTJDvFkLfl6TVs9blnXZGvS5LZcslTAZYVWn/8NVCkGvsJ/K+dXaXXxqKz0rXdCmf3NVEnkSlqVK0fCOvnTmdMHKcQy1A2jOZyYSOD8LPudVM48cmqfOG2O+2sfuxN93S3WjzrteHUpvUtvhX50AKU6q9ZolQtt9LFsI1DaX2KGiu3cfBxjVG6PEVCdH51GhMJ0Ob+MoNuLcImK/rJM8Nw2oySnCb0EUw1FMgNTl1d0PJECJ9RkbGOfsiaiS44S69yucpORKTU86pJekYKroxSr6j0H8IjxKuknaZxO3gS1p5VcuAvQOYHfYCjzRR3tm/qt4LxaUX6Udn2BgpG/5PhBo/91rlpbCyag6GdkXl6vJePydXu/mrdVWTCyJ3hRz2l/Is06nXOl8EY5TvDEcl1exOhyEikK3IDPj80b12P71q3YuGEDBgb60dHejmAoCI9bHThjYwtrbmpEjgry2VNn8a2HH8bnv/xlJNkJBtZuQf7uX0Jx9z0ot3TZHhw1V07Aff4Qas8eROnySbgXZ6m4etHSGEJ7axMaG4NoCgfQ1RZGN0NXKzsZ/pYHRzmckJJoLqnZuUmx1doAU6CVN+ZLI9pSKJ1ZiZKZgmmkMEOFROteUpk8FWe5uU4hQrAUIWhaiDuzGVLytTZHYEodeJLgXfvRaJFogQJ7ub4JpZZuuPqGgb71KPeswzLBoe2pwu/WxmZQHjnFvL0B7+FnsZb988233WzpHBufxNGTJzA2Oma82uMJYl1NELe7WnEf2AGzNgRkHZCuWnpzzf0UqJIEZ7NLpw3IwYv4cg55HMMSPlciIHEtsPP1ojEQQGMwZKaZAlCFfMFmk1SeaYJOmdaJX3z+OjSGQggF6m0EUQqmzPpyBFeaRTIAxG9phqLallSXWs9ka6Y0ckzZoHLVt2xRPu8rLnWqNrxoUZThpaBvbwqbuXBbC5VZ1u8MZUgkJucKywRMQVN0owRTMnsj1kNTsA7tjfXGc22NAfSQD3taQ+huCaE5XG971wR9HuPBEhut8qpRYPGfAUZ+WucrpDzwt+WEf1aOvK78KZ+6oLyns+RPdlACTAJJk/MJC1rDJcAkXo3z3FHGgTqmQ6ApWF8PH5VSKZMK5tpd0So9lTTZd69D3+/ej5PMFJNtcnp2DotLKfJGLRr33IWej/0efF1rriaskn79cNLp/PrJkyWGhxosx+eROfw4wdMh87pWXoqhnE2Z6ZQU9/UbN9lmpKcINCamZ23T8PYA+yYCJCkjcwQ9Ia/LlHKNXssBgfZ4GmipN299KcrPpwig/o9HLuPUxBJ5sQ7/+J4B/IO7+gm+ZMHgpEe8ky0s489emsQfPjuBmUgCub7NyP/Kv8DytgNWdg7/qYdx3gH5Q1tLyG2566VvwvPyw2ipr8Pem27GP/unv499+/ZWnv3e9PIrr+Jzn/s8Xn71NVwZHTVg5REo8NezjRYQj0Xh9brR3hJGszbUbnD2hJPiJT6V2a5mliXP1f7E+9a+eZR5qmartb+UZovj5I2FxSXMst3GKbf5AOrDYQwODGDH9m0ETFuxYf16DK8dQn9/H0FrqJJKmFz5U6bzG1//Jk4fegOxLsrt9/4GljfuM3M+1aWVkUDNmdfge+RP4Tp/GKXoLEEhQQfT2tfkx46+BtywthknppP41pE529tqe089/uV7h3DvJs3kqEIcqe0hOI7H8/gnXyWAep0Ain3Ruj034cBHftlmmyTfwm0dCLW2o17rm7zai0g8vqqd8kTnPwg5bUMTal5kEpQbZ4/i/EtP4vRTDyG9GIWPsllgrWVgGIM33I5QR6/NEDZ19qBjzVrWn7Mmudra3gmkvBQyGYwfeRljh17E1MnXkYjMEkBR/yGveclH8fgSFhZilOmL1JWK6Az7sbU7hJ19ITRRt9BslGSNwlvJWbUcRZXuh1SVPd9NTpyMe1Xk75wS/N7k6JdKazVnzpn6JJkoLmVLlFVZXIykcXEuibEI+0yKkbV97eZI5gP37MXerWvR291Kpmd/o753dSG8S2+Z3pYZqBVaHZM4WEHoVoEd7kI0gdOXpnDuyrTZXk/OLtoCcSlBmiFoIDDoWfZiQ9aHNVlt0ltroKqFQWZ2msmpAiUDU0ZO41LQPef86jU5WKgynPQdrSWyV6stjIxztYk5Z/Ze5UQAjvpc5aVVxGu6bF+qxkW69rFqbApX7znKNq/ywtU4dOfat1eTUmbjXHx0BjmcKS/ZrNPLpSiOF6NIe1zoamxBX08PhoeHsI3gaRPBU19fLwJUeKXkSthrfx+NOGrWoaGhAT4KuiI7vu88/gT+8A//C04cO4oYlcHy+j1w7brDQFSpf6O5z62ZG4P7wmG4Rs8Ak5dQnp/CMjusUnzBQJanVEBbU5AgqhGdVHpbCKoagvUVRyTOJoxaO6N1NjVs6E5unc5LHZmZYVUVanXK7OwEnqR0arNHzTzEEkkDT1GGRf6Wq/qyNh/Uxpt1ftTUhywg2ABXMAxXqAlobAdae7Dcu84WI8Ptg0uuZ+dGUZ66gprJi/COnSavJbB9eBAH9u/B7bffZsrC+NgEjh0/jkOHj+DEmTOYmJmm4lPAFgTxgLvLgNQ2cm6IvCugTAho+fmpExMhAKUyFpDX2ifx8UuuGL6CKbxIvhmrzdmeQmHyh2aNxB9SqHKsf3nmtFknKnBS7LU+Uo4mVH96ToDV1jrxGdWXmoBM76Rk6J/qWGsntUGueEAj2w3y1EiFTNcUp2ZBtfmnAWYKcZkQqb7zGrmkwnVlfA7RWNIUO9vEk0qR1j3J9On2HYO2aXOMYDlBoKe9o2Lkh8UlKm4EMqKmoI/PBAmkQmipgHmB/qCUQQF6Kop1HmevKe0PJfCyGthX26Py6/Am+ZJITSZ5GkXP8aj0amPShI285xCJpzBNZXiKIGqGaZdXU4FPKQM208RyrCqgmm3yV9edqR1Y2VU+y2++48jSBVOYNXARmZsz02R/zzCa9t+Ltnv/DrzhNpRyWT4nMOzwgvNq5eWfBpmyzXZZzKMweQHJR/4EuVMv2/onzeoIACplcq0/MLiWnYQbh44dx1J8Ea0NPtww2EClO4QRKiUnp1K2GF3e9Oq9NdjeG8Rd8v62rslMhyTNnj8fw//+8GWcnUmZedE/vW8Nfu/OPis/8Y7KQvygWY+/fG0a/+35cVwZm0OibQj5v/M/o7TzdtvUnAzpNKpqHrx1qJm+jLpXHgIOPonaS8fR3dKI/TffjL/3934HN92433m2QtlsFktLjpI6NTODKyMjOHjoMJ574UVMT89YO8uz/ba3teHee+5GZ0c7Zlin8wtRRKNR2+w6nU4TFOm5vJnvyvTWGrvKk21CbdNmUpm+q+1GSWf7DwYRJmBqaaTy39yM1rYWMykc6O/H9u0a3FuP9va2yhvXkvqrp59/GQ9/+xE8/Ndfw0RNAJ5bPoDi3nvNU6F15myPRA9wn3wZdQ/9N9QQWGp2zs++UAM1M4s588q2rT+MGGXCaCSFwVa/eev77Vt6sX2gwQZxbeCHr3h8HgK+HH5fM1AEUPLMu34vAdRHfwVNHT0GCpq6es1szupDXFNpp+rLTU/QuXN4y1QtNfGhPPwVsmmce/FxvPi5/4zo5CjTVY+Gti5bd9W38yaE2ntsMKq5uxftg8Msa7e9pwT8oN/+cZHKKp9K4vwzD+HK688gNj6CdGKReo+LfME+J9xIuefGUjKFcxcvYDaywH7AhZ7GOhuY2MC21EMArD29rKqrsvFdWuEXUXUiQF6etZ5Mnj7HKKcuUEZdmVvCPPskOYfbtq4Xd+zfitv3bzYQVct+GOw3f3BufZdW09sPoBQkSVTLkioiCRkJV7UETf+zE5mPLeH0hUm8euSCASp5CJKZT5FCOSuljY2prejBllQd9iT9Bqi0tsnDqDSarn9Vqn62CpSkxoqUDCVBvwwI8VhNUpWkHFWpGuvKFf4QANNLzmi+7ijoqcrXVsd3NSrnshKw+iJp5Re/uzoPRm/6KapeUjK1l9O8K4/vlCP4ZnmaICppzjn8tR70dnZh+7ZtuOWWm3HD/n2o9/nNvloKsAEnlr+XQq2eynJjo1wiBxn51Q/OTM3g+edewNe++U088cwzyCXiQHsvije9H8vbb0dpzTaUG9hxaHaRwbUURe3Fo6i5chy1Y2fgmhkBohHWbdY61nLRsQXX6JE6W5fya+f6XynLym+nrCwZlfrRH37HeEa/1TmTb/RddswW7JzX6sMoEyCVG9tQbuZRO8i39WG5Ywjllk4DUhYPO38tPq6JzTmzaWdeh/vUK3BFJuB3ldDT3YObDhzA7/zu72DHzm366ApJsb144SK+9Pkv4qmnn8XF8TFEluJmcvmgqwMfc3Vjp6sBHagswFz5+5MnlVz12zpWg0xZ08znX5Wn8F9KV8zBi0CJAJRAtICTzCo0m2cKkV5i2Wt0WrMkAlDyfqeRYSlWAriO4qHZGKsaAyACRlqI2twYwJq+DoZ2DHa1Ym1/B4YY5HCmPlzhPX1DVOVDghGZXMr899iZEXz268/hjWMXscjvCaw4ThgK6GsL45fu3WkmpOZWmmBcip1Ai7z1XZyMYpIgJkowk2acyo+ciIjdNEIX9HvNCYqC3O/L3E9mgPLqZ0CKGTJlkM8riZoVFWiQ0wSbCaUyFk1mMc/4FxiW0nKr62zSqXc1u+Bs1ltrHX9Ro/NMg/bS6+poRSgkl9hU3Ctxi1aKohLeiVRVkJe0Hi6xhMWFBZTY/pp334HGnbcitGkfagJhKnNFMoTMJzWkQNJr1QxePXlLdPXpaql8r/ev3v+u8hNzsvKXEwvIj5xE5ukvonDpqKYBTWl1ni+zjpbJ247Jb4GfEfi5eW0j7tjQbB65tM/MqekUHj6xiKNj5K9UygBya7AOH93dgfu3ttqC9iPjSzYDJQ9f23qC+Pu395kJn4C0Nm0VyNIsqDaB/cJrUwRQY7hEABVvGkD+I/+AAOpOlMOt0kLJIAJQTIzK3utHLWWX77HPACdeQs3CFFrDIWzashnvf/97sXfvHjRSMdV3kkzbwvw8RkdHcfjIcRsEOn3mjAGqQJ1M4NhmGGU8Fse6devwr//g/4f3PHCvtaXpmTmcOXMeE1NTmIvMYTG2iMXFRcRiMXs/aZsmL5n5ldqd1lZphrhQLDjynukNsX/ZuWM7du/aiU3rN2DTpg3YQMAkUPVWSG3mwqUreOw7T+C//OEf4uLCEvzbb0bh9o+jeMN7KGw8lBcp1DC433gM3q/9Z7jnx9m/+cztdFO9Fxdmk5hO5Kze5G1MjiXewzr68M523DbcTAXdZ/LD/jHdarOX5zP4Z189h78+PEO5WIuNNxzArR/7FLqHNyFAIOgLhIivvc47/Kf/ImsalfPvZsC3QPYuX5QMoVy+9NqzeOGz/xnTF06bjAh39tr6K3n/ayCYq61xo7GzG629A2xqWntVAdqiH+b7bzPJHDEbX8SJb38BV159ymbScpmM6SN15OOGhjB6+3pNphw6ehRj4xM2q62BKa0n3EYQtaM3bPuwyT252u/qIv7bTGWWj8rCNhjnmWaXtNnvdDyH10cWcWlO/Z4z0NHWGMS9t+zA++/ag5v3bEQz+1/1s2Qqu+/wyrul+sPS2wugqvT9YmTl6wEpX6bY5AtYWEzZ3lIHT17BsbNjGJ2etxFOj6vGArsN87o3mPNgV9KHDRkqInm3rRsqkglWwM2bvuso4w4ZliFVr1Vvfb+kOs+ou6v+vfp8Nb6ViL4Hfa/4V8ddBXHiZzvqLi/pp5sXHScRRZtx+kJ5EqeW44iBiiE7u77ePtx3993Ys3sn+vt70RBqoL5QUQoYh8pFI94a8ZHipvVPZiZ0HZJy+gwBwje+8S08RRB1aWQUXnYYrq41KK3fjSI79uXNB1AWKFHkhRxDHi52dtoA0JVOoGZ+wmaq5AIdizKRidqmhzXpJbgyKT6XhUu269r/RMqBKZDKbC3KtW6UZWIoN74agWUo+xnq+b1AI7/bBBDElQSUCI7Kzd28z3t8x5QNva+8aWRZR32HSlPNxAXUXj4Gz4UjqJm6ZAvHC0xPKZfDYF8PbrxhH37hEx/H7bfdahtJqvzeTJp90Ijt2VNn8M2//iaeeu55HD51Etplfb2vGb8J1gNa0e7ymkkfc1d5s3r80YkQwOrVQD3PdBAHOdd0zubFoBtSjtK1ZSy6S5jxFnDFk8Pp2hReT8/jyNIc8hS+HimWYjryn5wdmKkE4xEA0AiyAJbZRyvKyjPqAK3tst501OxRPQFTZ3sjdmwcwM0712Pv9mEMD3SZGU0tFUWBCsUlcFVt/yv0puLR97WO7vy5MfyrP/wann31pDmlyFEBUhwhKkbDvc14z40bMNTdbKZDcnMb8DkzSjIrEmgR0JmLpTAys4gL4wsEVlECrATiBDtyEc6mY4MKtjkvfyjPZpanUEmLyttKlQeVspmTkGeVd2fG1CkvfVMzS+1NATMt1MxYb3uD/b4yE8exCzM4Px5BKltET2erbYKrcqmCtGqQ4itSnKI3yxyR88SbqXp19ZPXp+oT1Td0NNlpR+eqk65rv607Khv9ji4mMB9dNDDtqatDV08PGroH4O4agktOaJq62D57zBlCjYfKutqjSHFWPfJZxNXYq+SkRqS0yGGPRqx17qSMT1QLR89V0mO/Km2ixiWHNlrH5+RG9x2PaOTd+AIKI6eQeuYLKF45Dk99kBjKmQ0VAIgnNastXpOjFBfBUxN+9eZuW5DuFY8wwmyxDOopePXyIr746iSuzKcMdLQFvLaA/dYNrWYG/blXxrHMZw8wjk8xjg/uaLPsyZW5cqM2IRO+z7wyif/67Dimp+aRaV+D3Cd+H8uagQpQ1kmuGYCq5J6/3Wdfh+9r/xGui0dRJniQGaqUVa1n1axmrc2MOCP2Zg5NXld+JL/cfHYwSMW0tQ1LPL+QWsKlqWk0tbbgd3/nt/D+977HrBY00KYZIPXPjrMXJy4zeTWed34bYOIzJ06cxB//6Z/hjUOHkdSa03QKbYzzt37jU/joRz5sJnpvFTitptHpGTz++FP4f/6vf4dzl0fgH1iP/IO/icJ9n9R0EVyLs6gdPYMaAij3M19BQy6ONT3N+MjuNty2rsm8th2fzuLP34ji0EjU9ln65I1d+FWCWTkRkMc9Fa/qVW17ZqmI10eX8J+fuGSziPV+L7bffg/u+dTvoWvtRuJXP/nKcY7wZpJMdhxjrdTWD0YVRhavuinHJk4ex8Fv/AVGjr5qpm+hti7bjLd/x3409Q6a23KtgWps77R3VB/VAY6VyN4qVR+/TsJ/yBiNJ9PReRz6qz/F5ZefZFsgD1JWa4Dczb5as1B9fX1mDXPx4nnMzMyQb3I2WKYBGrUpzf5uIRjeIBf02iCZgNYGwirfuJrsSipZh1WJoPWKlvoVefFOpEq6V5TJt0h8rbqFQjRZwMhCFiem2JYjMmfPWpblSfuOG7fgF957ALu2DKG3oxlau+58svK96mcryXiXfnD68QCot0JicDYSGx0khM6w8USiCUxHYpiaW8SViQgujMxQAVrA7OISatnxhAmkOpcJnooy73MA1WBWe0N5zOW5OleJNjUxKZCrOWMlk5WO9adBThre9PU3NXAJA6pW8LJ8tKZmppzDCSzhGUTwWnEBZ4sJ1IYDtq5p785dZku+ds2QLb4VUFLnpt3t5UFRrmxlvldfX09B5bNrV4XsVVIKqle1dkizLc89/yKef/4FvP7Ky5iJxeFqaoOrvQ81Wj/UTUClnfG7h1GWwhRqMVMKSnEgkzQgJZM+ZNNAnsBKQWCLHS57dNtJXqMnBhwt/+p4mAJ1/jWrQJBAEeMts7OEzPQ0cspQ1iJiOyfI0nuFLGqoHNVEZ6ndzaAmxkDwhsUIyhbmnPUOC9OozabgZ1kMDq2xnfv33bAXe3btwgYqDsFgwCmE70NSGMYJLA++fhBPE2w++erLuHTpMjbVNuAubwc+4erGRgQrDkmYXeXPCle/r63r1fRdd+w9J45q0EOaSdUMrO4Zr/M0W1NC1F3EvEebTy8j5nZC3ByhlMxRxGIN75cLmEsnMc9OKq9F6vyGAJLM6vq6WtDe3ADtx6HR8PNsezLPUR0pCDSYZy0qYgLgbU0NGOprx7YN/dgw1I3B3naCgxZ0toTR0RqGJ8j6UX0qHwxpzdawHcuMTx49qUE698QzPFg9UnGjJoMYZcBzr5/G//NnD+HQycsGbjTD42MHsGt9F/Zs6ME6giiZ5GlmR2kOy1sowZVM86ScKr1a75BI5c3MbymVs7CYckz8FpcyVJgZeK41VAJcmq3SO8qnlEalScmsmt9pHYiAWoPWjQV9CAd80F55ZhrI72utnxbia2NprX3xUYE7dSWCl06M45WTo5iNJdHR0oSmcNBxFkHgJwAajcYNjMisVtfVbpWHa0z6REpS5fT6ZE9/F1nxOqcVxUInKnpJSvIAZbDkgqrDIX2o+pwuOr8NQPF0bj6K2QgVUvKC8trT1mTrK8tetkc/jxrw8AXh0uBGoBHQwAeDK9QKV0Or3be2bAM9/I4ipTwwhZ8MLTDkJhBqdKfR759Hd10cbV7yDn/7a/Lwkpe1lrXA/iBfciNT8iBRqEe0EMREtgnTuTCixQDyqDP3xwKrAm5yd124fBzJpz+P/KUjqKX8kFMA8anKXx4ixQcBrwvrO+vNLO8929rMZbLSGGB9StleypcxHs3i1GQSL16M4ZVLMduDxuepRS8VPbHOxbkUNjGOT+zpxH1bWrCjN2RFKi99KmuVrvbC+aPnxvGfnh5FgjIWA5uQ+6X/BcXttznyTwM5LBenLnSshfvY8/B94Q9QM3YWtZSJ3VTqmynPkvkc0myvgltKq1vppRIbJsBtIkhsJW911AfQyf6g1VeP+VIRpxJxPHXhAqZyeezdvQMf+eD78Zu//mtmuvyD0OEjR/E//y//Ei+98ppZBwh8+cjHWzdvwm0HDphXvR3bt78l+SrSQN5FytSHH3sCTz/zLI4cPoLF+TnzQpf/4O8h98G/T34Km9WD98VvwHXoSdRcPIJuXxE7h9oIoNpx5/omdDbW4chEFn/w9BxePDuH5WwSf/eWHvz6gR5zey237aoreVEUiz95NoqvHZnDM2fmzZOiQHTXmmFsvukObL39PgzvvgluKvzqAwxEiW9VNavpzb/fIlWjEhiqpZxbGBvBBQKPsy88jrGTh1HH/Has24KhG25DB8FcfUMjQs1tbF5sVwJ15BNjk7+B9B2Rw4FVqlysXlvRkfSX95z/RpUrFq77vVUXl2ancPBL/81moMzJBa9pxlYDlPUB6TADNqArABVfjLE+vCZPtS3AkbOjuDQ6jdZQHduU401vTSvfYfuSXBWp7iQjRRVJ+d30PS6/Y0jFVS3UyqlodbJVVypWzczpumabZKo3Op/BRCyHmXgW4wsp87in/Vl3b16DO2/cir3b1poDpnAD5bIsv8SzCu/S20Y/PQB1DZE71DNRoIlDltmJTc3GcObSJJW5WYxMzmNmIW4mM9FUGsVcEaFSDfryHmzI1mEgrxkpD1oKtWhcdiFIMKW9pETSNcUy1UxqZPKnSdfAN0oz/VIDYRdvR5FmLyKuHC6X0zhaiuP1cgwvlOeRZUe+pqsHG9atw46tW7B3zx5bkKuRQRPq/Ff1gKYRSYGnQIDKPIXXD0ozM7M4evQYnnr6GRw7dgwT42NYmJ0x85Z8cwdKGm3u2whXxwDKTe02O1TW3i9SoHzsKNlJmx2/9jSx2SHWrcCy8ihpcI30ZZ1YtVSOUhpkBmSAK+/MWOUJkhg0g1XOEZgRnNXmUjymUMoQsMUicM1PA/OTAIGSi4CplkDOXSrATwDZ0NyMlrZ2tHV0orOzA1u3bDE37jIrkbnJD0p5Klynjp3Eo499B489/TSOXL6AEIXaJ9x9uKemDTvRgIay20Cw8qpsOX+vT9U7Yk/jCec1nfGe47xETk2yvJEkYEoLGNUSmPBcQCniKWKOYdZTsP2+YgwpPl9kkcuVcj0VxZC/zo515Ae3W97fam1dU0db2MzrBD6isQSefPEknnntFBJUKOVmXKPZMm1rIFDoaG1Ef0871g10YstwL/ZsHcIwz/0EX1bHBCBWd+RHywDzIUDy2tELePrVEybMNw71MHSbgwjNKmnmRR2hTOQmZ2J4/o3TePqVE3iWaZDjCAEXtRWBkgf2b8CNW/rNvEbFI09NUuLlQKI6A1UlxWtmdbxmbqZJ2fyyAaZFgic5eIjL6QhBlhRnra8SgNIMlUakpejqfY+Vlcdm2kIESQ2BOqalAqB4rjVZWuMnQaP3VF7KugDB+FwCRy/M4FsvncapkQiBnp8AKoQWAlC/r84A1PjkDOZji6a4ynV5a3Ojfc+UA6cIV2i1+KqeOjnT79VPXkvOMyxnnkjOCCAupSru5qkUapNeZ10an5GWpQyIdK54+Vv/NCsxMxfB3MIiaoONCLd3obN/gMCRvL4UBdJLNjNis796v46yQCBK5r/hDrgaO+zc9juSfNB9hpLAl7cOjXV5dNQRaBI09dZFsbZ+Dr2+GNoJoMLuFLsIAn8CKEtTWUqBA6CWivVYyIcwlm3GSKYF47lWjMd9mJwrIMF2WcikbZ+n5elLSB9/HoXpy4zHzSpzoUh5UzTgXLR1BD2NPrx3e6t52tNMhUyIBKKb6z3kI8pGxpfO603gyNgSvnN6HofHErYxp0zCBDS9fP4BAqffua3XwJP2rtHzqiOxot4fi+bwJ8+P409fnkSOPOfesAv5X/znWN603+Se036YT8nN5QJqKPPch5+C58v/F9wzV9AQbsFt3T3YQ7mWLS0jTUBra4OZBgGoejfBPuu2ieXaTN5qITCvYxvVKH6S90dYJp8/fRovTk7a+sI7b7sF//B/+D3s2bWT/cZbAzuXLl/G4088hf/4//4XXDx/AS3hMPxUhNXm5hIJBBsbce9dd2Dfnt1Yu3bIvMBq+wMNEsihkQpFrtW1N5zWWy3GE5iYmMTJ02fw+JNP4+z583yE7ZCyXwM3+ff8BnLv+12UOwdRwzKo+8Z/gevoszZItq7ZjQPrWwlYWXdrwuhqqsPh8Sw+/WQEL5+fgzu3hN+7vQe/eaDX6kNrD9VeNViRIgD+0xcn8d9fmsDkYs7khCSvh3kJNTVj/f5bse32+9G/ZSeaOrt5T6BFbcNRSHUmUvEbrZz8zWTRkOwV1rk82KVi1HnOn8Cxx76OU88+aubqbWs3YeNtD6BvM3uX1nYDT15/gK84bVbs8jfR1W+tepinzsCqBlKcSw5JP9EFzb5rwJM8T95SFJIjou/6pgbN+ITaW3TsEo7+9Wcwfvgl1BLk62ENuig+H0H90NCQ8dm5c2eRXEpQJoZx48617FP68fKhc/jOC8dwcXTWBjca2fYGWuuxqTOEDoLfxoAHQcp7zQzbIB//SVw6pERVfqxcewdStexWJXd1cdpACy8oX5q5TlLvjWUKWEgWMB7N4OJcGvNLWqdMoN8exqbhbuzbOowDezbilr2b4GukXlOgrDSw7/Dpu/T20jsEQDEJK6kgx4hrbDaCwlUmfrEkTp6fwNEzozhzcdLWS2V4Xa6AxRt1DK0FN7ZkvNiU9mJdpg6tWi9FEKV1Khq1r3Lmagb9adBKNleXuhoJD/L8l6XKPY88niJg0ka4p7GEhKeMRgrK7Vu24u6777DNBru7u5zGxY5XEZhnM3aWcgzRyE5MZhiOUPzRSJ3aiZMnzZRCC5DPX7xoo0V5AhntvVRmPZW8PpSoTJXC7Sg1daBMgFXWMdxGYNVIZSkEl5Qldgw2Al5T6xxJjkJIQU0p4bLREQpqKgvIZiqzWUuoTUZRm1iAe3EerngUxfQiIPe1ybg9U9IMl+JiJ6Nd62VDLtDok8vtMBX+/l4zTdm3dw+2EXjK45M68LeDFiZmcPDl1/DHf/kXeP6VVwzI3lpuxm/XDGCzK4iwuW9w6vd71cYq9rQOTtjfcb9PnuC5ZpiSBEkxdwnT3iJGqGTO8CjQFHUvG5CSG/UaviMnKVorpFE+rbMQKNLaGzn06O1qxmBPK9b0thto0jolgSJNs2iTy5Pnxwlcjpu78EMnLptnOYEQOVmQY5DN63px183bbXSrn/HUETwYgpGEX60FVHtXKeMsD3nz++zXnsW/+W/fsL2eNGP18ffchFtkk92oWS8PFZY8zl521kQ+/uIxnL00SYXJiUfKvmaZulqCuO+G9dizoZdlxjxbj1k2ENPS4LfBg2upkiYlqoI8pBCsKA92UCclRcG5Z43qTeS8yb/V6HjU1gXV344iteq3xcnsVy5NLSzhLx4/hueOXLG1VNoot41AVN4MpbzNzcco4+KQ10nNQHW2t5jnM49mIRiPo7JU6Dqn1XbupONaquZmdZ71vECtvMxFFwVQtXGvQJ3kBoFbJR77biVKzYpL2VQaZ2dm2IlnEBjegaatN6J5201miiNwgsgYG8UUytmEzT7X5HOm/AtMmvmeRUbQTHlQFrAyBy/98HQNorG3E3u7ori5bRRbgxNo8bJ9V9Nd5akV0m8FJZChUr8UImQYNyKFRrxxuQbfeC6GoyfmMDMyi3R8EcvaUyiXZlKK9orAjspDeVO+s8US1hI0/cbNPdg90IBAXY3tCaPQQqVNQCqSzCPB9qJZ0Tz5X/tDff3wLB4/tYDFjGbHmK36WrxvRxsBVD/WtmpfRJWg0qdxBhfBVgbPnV/E1w5O4olzceQbO1G77WYU3vc7KK3ZamW30qYINFxZgsfJi6g99CTwxF8gSMDQRyX6Y2vX4d6+fsvHcrV8jVaVF+NRHsVrajJ51oWHdbBEwPjlyxfx6NgI5mIxtLW347YDN+O9Dz6A+++/1/oR0Zv7ESnSki/TM7P4whe/hIcfeQzHT51GLcH4hpYW9De1kMfrcTIyiwvzEaRzGZO37e0d1m9193STx9sQDmlWrgZpKtvz8/OYmp7GxOQUZsiX8XjcZg7VBmpk3k0Apdzlb3ofCnf8ApbX72VfMA/f1/49cOwF9gcJbGnz4vaNrbhrY7NtjttFRfuN8Rz+VwKoVy/Moi6/hL9/ey9+45Y+tLIu5X5ePB5LF3FuNoU/fn4CX3ljVj0Qwj4vmqnkF8gn8+kUyuxPWnr6cctHfxU77ngPQi3ttmFueaXMBbcq9fUD0jWlK35kPeX5zcWpcRx66Es49PCXiadzaF2zHlvv+RDW7LoRLd298Mtcn+nSO6rjKrt8P7oqByoP82AARC/rWCra9h3Wt7Oetd5L5njqV40P7HX9UX5F135Uawp1bWluCrPnjuPcU9/EzNljFofeWSbQ16CRgKnW3snzogBUgm1TfcEvvO9G/OpHb0GUMvPZV0/jyw+/iNeOXTQnPZKdqrOBFj/WdwSxps1vs8Nqkxrout7g+HdfeeeRU5pXyUmzgCFFJ9uq1u8tpAo4N5c0M73ZeB6pHOuGgkam4/3s1z9wzz48cPsubF3XB7/WGBe0zqmS+9WRv0tvK71DABTpmlSwxq3SnYuyU5a9dSqbRSKRsfVSR8+O4tSFSVyamKOSnwd1TNRRGAfZfTUuO+7QN6frsJ6gqo/nfmql6tg0I6C++KeVaTUKZU3j5+r0NNs0X87jIlI4iEWcIWAaQQaTxTQV4xKCTY3YsGkD7r/nbnNJ3kQlR3b76ngkwmTXqnVPMo+QqZ4W/UvQvbnT+1FI3tHSFOgxKluz7DQvXr6M06fP4OjRo7gyMooYO7slKsZZPmfKEYVujdIh4c5WbsK3xsN7WufkBAFkpVB5kM4jJKw1UTLvM3MbHQmQBarkccgWpksRYyjKDJAF6WV8Agfa6FlOMdra2rB27VqsGx7G2uEhdHV1oqmxCQ1hKkL1AevEpSD+MDNy349S8QROPPcannjsCfz5t7+BeSoAWwNt+HBNNz7k6kQr+E3Wu5Ru8Z34ULJenVmNGIKktXxZatxLldmkyboCxr0FAiZtPL1ss04Zm4EqGc9oDZPMA2W0I7MZOUBoCLBDaQxRoLZgTV8bejqabA+XUNBn5mWacdLGrMq/ZhtsbQg76/MXx/GFb72Ilw6dxcWxWTO1k3tirafYMNiND9+3HzftXo91azrNbb1mSmxtVJXFnCyQdKLg1KwR4xc99/JJfIYg6uXD5zA5G7WZKLm9D9bX8ZEaZKmQJlIZJKiY5wp5+ORVsrXOZoPG57Jm+iS3+HfvHsK+Tb32nmacZH7jzAr57FOmDKwk7Ppkd+2PQZ3Kj8o7PDi1tHLlWuItu7vqO85f/Xbec/7qutzKUkHMFXDi8hxeOzWO5w5fNlO+ANPv89bZDFyJ/C5zSc3AieSwQ8pEC9u+6sBZ32C3VpEu8IviH7V3/as8Y9euS2xtlWe09nRydg7zBG4q/xDbUGcbFV/t9UO+UHwWdSU3kifauyidy2OOACqRLaBp5x1o2XcPQttvhaepDctU8uWoRSa1Ls1CyZQ3EUU5OgXMXUFJprTabynrAJgyW4LkRJ3fg317mvH++zow1FOLpnoqSjW2Y9vVwlyh7yoIPmKp5RmfVyEokzyyW0A0XsRTL87gKw+N4PTZRcSiOfiphGkTzpCnDt2BIDooN09HF3CMyr42dd3SHcRv39qLHX1Bm7kMqm35ZCbqXtlAVxuAzibkPt+ZcTw/k8JrVxJ44nQEVwiOtFHug9vb8Lu39WFzZz0VcspFSxbT6nbhtYuL+CMq7K+dncFYpgb5vQ+gvP9BlDbtR6mJoNL2gVKe+JLXZ+XoOfwkag49TsDwPAaRxw29A7i/fwB729ptMDHLoMf5n3WqWbBa1BGA+MiDXtapZqLTbE/RXNZMX7UG6zyBx+uROTx6+RLGl5JoCgTQ39drXvLuvO027Nu718zDZV4q0noqgZ0XX3oFzzzzHI4cPYaxiQlkqNxubW7BB4eGsKmZMpcyYp6K39lEAq/MTuNCLIq4ZgGZJy8BoTlZYXqUQ8202hpTxqF+nj0Ewl4vNjU1E+gEkCKAmoot4BK/m96wD+UbH0Rx3wNwkYe8X/l3Vh7aUHcjAdQt6wmgNjVj30AYPU11ODqRxf/+9CxekAlfZsm87/36gV70NtYhwDpRpbxyMYY/f3kKz19YwGQ0i3b2Ffs7O/FxKvgT2Qz+iAr+6MKCyepwa6e5Nr/jF38L/Zu3V9qm2kq19VuUPxhdw+PkD5ZLkYAxGZnBwYe+iNe+/pfILMXR0juEnQ9+AsP7b0fH4BC8TOc1ziMq9H2/z28J5KhPNpNZgl6tB84sLiAxO4XF6VEsTl5BLsl2ymfr5DGvsw/dm3ejqW+tmRJqoFIgy+hN39Lsmcpi/vIZTBx5BZdffQaxiUtmBaJykot7eXhVGtavX4/GxkacO38OqaUEOloa8eH79+KTH7nFzLmTBFEzkRheP3YBX33sVTPnnl2gvGImtBY2yDasTarlsa+vmX1fiH0c25YS7qgUzMB3Dby8c2h1Pelc5aNuVfIkTYA0TflyKZLBeCyDuUSO12QdITNnSk7yiMzhP3LfDfiNj92FgZ42aG9GbQ9idcK6dUgRV07fpbed3jkA6vsRO3hqEg4jsPPS7uYzkUVMz8fN1E/rpS4rTM1T+Uua0t1QqkV3qQ6dRTe6Cm4MEET1Z73oyRNwaL0Uo9JIUxVQVckKgxd+FFO/lTd5srqR1JTlFMNZ2yQnEEeRwJFyAhNlAiaBJmQxhxwSrmXikFoqwJ249647ceMNN2DNmkGEtM6gMvqnERztIyPQJHM9zTh9L+cQbyeps4stLmIuMo/p6WnrTBcJoBIMcV6X5yeF6PwC4nFtlJcym3gp5DL/WaZw00JSjfiqgFTMBqX4X52+lGApcMqLm8JA+fSzo9BIVaghaGAoTFAUpuANN4QJnkIIEDwG2dHK/KmlpQXNLc1oZicepHL0kygTUWkpg9OvHsIX/9//jidffxVnUwsYgA93ejtwb7kNu9GARq2MYh6TrN8UAZE2aRZYimjdkjZtNrM8ZwNn/da6JfFCigq2QFOZbUCzNQ2sb+1rpHVIXa2NPLKTC1VdhvvR1BAwcCLgVE9lvEZC1YBMhTMlW1nGi2w/33nhqM04vXLkPC6PzdhaxCbGu2m4F7ft3Ygbd63D1g0D6O1sZuepdU2Mh0qYjW6pDldFKzLdtXJu1/U8v70YW7LZ47/+zmt45LnDtiGuFg1L4Ps1yl9fy06xlgDQi8GeAHo7tJeTBzMLBbx8IoFLkykkU0Vz0rChvxU713fZUfs8CTwaO1WpmoDV10iWHOe0Qg4Ecv5+j5e+F62KbPWbzuWrN2USp45cMzcj04t46tBlHL0whbHZRbaJkplTWq/Jd7TIWu1LCpTadkM4iDD52k9lVPdNRVPUlbglC9SuEomkjepq42KtgxQoq9538uaQndkfKmisQwNQC1FjB5kMNlTakNaoyUugAbFKwWpUXHlYSmewwHdSBBANvWvQMLgB9b3DqG3uMrO8so8yisDEVSpS206jlGba4lHktIalkEBDTQohyr36EkE6ZQOrD7s3B7F3WxA7NgXhD0kBYHmIkd6y8qPnnHSukAkW59r0dBrHTyUwdjCP+Pky/CUPgrVe1JP32vyUn1T6/vup0/iTk6c0UocNPQ34+3f22QyUAHCIAE8b6ApA1RNAiTQqHE0VkORR5l6aiboyn8HnX53Gq1cWkWPd7qUS/4l9Xbh1uBEbOv024CPlSBssf+vYHP71o1dweXbJZuFy7/ttFA980NaKlWXyvKIAMQ919eZxr+7xzwFvPI7i1CXsD4fw0fUbcXNXF9Y2NJhM1cySSKUhWapReYEUN8uzuuhc5ntpKr9LBOwJmc2VljGSTODJ8XG8Nj2DS4sx8/LV1tSEocFBDPT1mddWzVKSbczUTgNply5fwZUrIwSocQT4ja0Ecbf29ODu3l4zF7R8MiVxlucEeWA6mcQsw3RyCdOpJAFo1jZ7Vw15Wf4N7L9a/FqnVY8m8rDqZYO83hE8jjCOl8dH8dTFC0i09aF2x20o3PerQH0DvF/7D3AdfgaueAQD4VrsHWrC/VtacdNQI9a0+nF+LoM/fkmzg3MYm0/irvXNtrHx3QRZnY0+xJIF/NWhWfzHp0dxlnURIqD/8NBavH9wDQ50dZqp45NsJ4+OjOCFiTFbI9zU1oFtt96Lbbffh0033wE/+598xhn8sMJ/q2x7XRKAoo7A+pEZ36FvfRGv//VnkWD7aSWAufmX/h7W33QXGghq3d46G1g0Mbz6m9ZuHN4XOTJZOk2N6RUZ1nF0/BIWJ0YImqh1ECzlyAMCaZl4zNyNFwgcFa+HdREIN6Kxow9tazagc/NOAqkh1De1SrgRSGmgo/IdBltTSB6bOPYaLr30BMZOHEIhEUE/FXzdn4loTzDKBf4YpE4TJu+OjI4wnhwGu9vxvrt24eMP7mfdUuYRMIiiCwmcujCGY2dHcPjkFRwkkNIaXa2Vk2OJzkaBpzo0B7y2obVCs0z8fLU2iCC+F1jUNyUPHbBrP95EKqg3X+Q1u+Rcf7NIetNPh64ThZ5zLqsm1D5VfI6+I10oUygjnilibimHCEOMsmWevBlZKrCtEHQWlg0wKj8p6lMaBO1ub8Jv/8I9+Ee//l7ZsbO8NOtEGaCM6iPv0o+dfjYA1GqSpBDXmdLBI5lmdDKCs5ence7yjK2XikTjmF9K2voG7S9TX3JhMF+Hdbk6DGcEojxoLtYiXKyBf5mdjBOTM2rBUOW+HxZE2Vv2hw2Ef5VceenJMvYFV8HA0lkk8UwpYuub5lFEzlWCh8/LBEyjzkODA7hhzx586EPvx9Ytm21jUzV8KUcyTQsG6gkegrbe6Z1AcmutzmV2dtaAlWaqFqJRU+5SmTRy+Zy5u5XiVjQwpZEzp3wFKqpmZwacmEfNpHmo1Cl/ymdTOEzFvhHN7Ng1Itrc3OzsY6WO/R1CywTvFx5+AQ8/9SQ+8+rTuBSZQpD8pQ13b6ttQ787YOZwCepHmlWad1O58BYx5SlgoZblR7BUIB9oRklKhZ/P1rMM6tmJBQmEqgCpsaEeHa0NJkD7u1vR0UIgWc9IvVVlnCQhWhWmKmb1hiLdJ49dHpvFS4fP4XN//RxePXreRga11kjOJPZsWYvb9m3G/bftRN/a7ko8DKqzSjTXEOvOmFz39Fz1W9Vn1ZwIcpSW1944g4eePIhvPXUQpwmo3KzzzpY6bFgTwIaBANb1BjDQ46MCJ4cQNQRQRRw6m8KLR6M4eDqKxaU8QUUdAVQnbtjUg70bevl+0NZo6UMCK9Y5it6UVv10WvbbT4p3dXZF9j3+EH/7WTdzi2k8c+QKAeEojl2cNqcW4nsrLj7jpsKvzl7/dN1T57aNi8OhgM0YSpnXdd1XHmUOk8lmMTUzb17kNMAiD3+SDXI5r7iMGP/qtCkOjWLORRYwH40ZCFMa1Pa0Z1cTFWYBbxvNtDec9zPsuOXCXnuwJZNZ3q9BnQBbPQFXsNGcRJQDYZsxMRNdAjiZGIf8tQTEPvS2e9DbArT6swi6UihQRnc0AjfuaERXu49Av8K7Skw1wT8qSYa7GW+pBssXapA7zXIZ96A2oY2cWRZUwAS0/ujCcfzXCydQYvvb1BHEh3a2Y10rgQvLSZYN9Xy4qpSJBBC0XiqWLiDKoJnQGAH+Iyfn8ez5GE5PLdm6jVuGm/DR3e24d3OL7UmUpJJ0dCKBbxyawWdfnmK7pwzbuAOF9/w6irvutLZpbWiFmP46P2qmr8D/5X8HHHoCxWwaDxCo/N1t27GtucXWNomqg1LVOhM5TXGlRVTuuJAieInn8wRdRcRYrxfiCRxfWMDByCwmCXIS7G+S5C15uZQ8kmx2BgMciwA/+THMdDX7fVhHmXx7dw92tbVhkPzKorG4na0Dyjb2qdnLJOOaTqcxzvgjmQxS7A+UIB9lXSMBVBcBfF8gxPxoLZwXbYw/z++eI0D95oWz+NyRg4h5fKjbsBu5j/0+yl1DqPvOZ1Bz8Em4xs6i1V3Axr5GfHBXO+7c0Iy+Jp+tF3n23AL++sgcnjgTRVvQi7s3NuEf3D1ge0LJjPLrR2bxDYbFbBEbmxvxT3fuwgcIoOo1SyaFlfl5nP3a1wii3hgbwQyBht8fxKb9t+GOX/4t9G7YCp/M1JkXs5y4Wvw/FJlXPZZVOh7FkYe+hNe/9lkszkyaCd+9f+9fYP3NdxEIsU6Ytut5BLyq5VfrnWCaZVyd1YpcOo2J468jcvksluYmWZ8O/6q9qz1rEEb1LV1EM462YXoyA1+4Bd2bd6F/zwH07rwJdcEG4y9nwMjhPLfH2Vz44guP4cwT38D05fNsPwXs3TZks45XqKtp0HsxkbGBTs1sRimDtD/fzk2DuPfAVtzDYH2ZLFo0mML3+DJSC3GcOj+Olw6dY591AVcmZm0gXVtJSP+o43MdDXXobSIQDzsgKuRjP8o27nMzf7zvkX7BKNX2jZhoJ/UOreSkclGz5M5vBhZr5fI19ObqvvpboFWQTUfnt9qGZK8zA1xCJs9+P7eMOHlPvCrHEDOJLJb4W+WotDdQ5kiWyMqCOArnp2LUGGuwtr8Tv/nxO/H3fvl+8EEt8LWvvks/OfrZA1BVMiGhpIuxK5zN40J0CcfOjuLwqRHbS2YumqRySIWdnbneUGOXw4mtaR+2pRwTvyaCKS9BVpXxFbXz7I9CGulw4qQaYeubLiCFpwmX5I78EOKEUctsyJpOr3O+Vcgix07Lzc7pgfvvN+9FQ0ODptBoVkaLbxvZWclzzdtthvbjJhv1eVNw6sy5LyWzelwdfhbp9NET+PJffhFPPP8Cjl84Z6OEISoDbcEQQsEAPEEfXFQWyXJG4hJHLdYP7VNUZ2uW2ltD6OlsNicNa3rb0NPeTOWY7/JBKcF2okJUWVYLUr9XTisnNhCgcwa2g9n5OP74S0+Y2d70fAzaf0N25PLa86H79+Pum7djy3rt9s/nBZqq8V2P7PNawMuOgs/ZV9Tp2Vmlc7cbDJV0nrs8hU//p6/gmwRRy8USBrv8OLCjCTczbB2SIsIOhtf1rNaLSKd88egiHnkpgksTaXa+BONUVAaofd+yYw2BVC+2DLYZOL2qRIqu9pJWBDrjibXvatm8LeREXo3R6XT1Lcf0Tsp2sVDGpckovvniGRwneIotZZlWrQXgs8yfgzuZNv2rZEHvSmnV+qKmcIOtmXJmmvkOH6oCqJk5bXqatpkDAR/t7SWTPK2nqqSE/5zU6a9GuFVOchISjyeRIJCR2aQ+KL6qo/yRCWFjOGTmVpJRikgzyUtLKcT5vLaZUKwrmdYv/eQfXVKdyT28hyB4/44W/PrHhrCPx54uH2p5Ta+uvFzJ79tK1fg0C6XPiJ3Y4EqRWuRe9KJ4UUCoTPDHdtdcxmlvBOfqFtDY7EZbiOVNwO/JkQ/jORRiRSBdQiuVGNuTRlRJv0wZ51NyjV/i+TImFnN45XIcf3Vw1jxlDbbU4bcO9OBTN3Wjgwr9yFwa//HpMTx9chbjUSqm6/ejfOB9WN52qwECas7GDE70TLhOBGBGT6Pus/9f1B59FjX+AD46vA7/aPsODFCmuG2/LauNt06MWs4zFlmnCSrJOfKoZqUimTROLMzj4NwcplKsa95PU5mXubBmsvxUQsPkx3b2QUOhMPZ3dmEbFeEegp8G8k3VMFuzYQnyVJJxZu19VYCoUudGTor1jvhcW5bIyUWQPC4HGHV8NF/jRsRTj6+eP4P/8OLTWCC/1/dvQOaT/yuWN9+IumPPova1x1D7+nfgycbR09GAX97fZfs9SenUzNsS6+gLr8/gD5+dQDSZx5auAP7l+9eincq21j3JJb3cQXfVB3Cguwu/tWkzbuzoNMceaqMSHjmmZ4QK6h+dPomHL15AfHHevOCtI5jYdd8Hsf2OB2y2psg8r87hD0NVAJVJLOLoQ1/GG1/7DGKzk2gf3ogHf/9fYfjG21DUbIPRdWq9cslUd+MhnrF8Net09jt/janTR7AUnWMjLZgjG5lTN7O/aQ4H0dYcQntz0K7LYmSOfcXo1DzOX5k1L8nSn3q378fGuz+I1rWbUN/c6nyL9S1ZU8u60yDWqUe+guMP/SXmZ2fMGuKum7agtSmIecahgbPTlyYp+7XhOtsTk7husAv33bINN+0cNmcI7JAcS4fV2VNeKoUbiy3h+TfO4vnXTplZ+OhUxDbbdzZ1dx6Sg4kgAZRAs0BVe4MDqmS+K2BiA1LVNmZ/GOxV9cWrP/z9yXmy0n9XflXlrSPMnYPOqnIiQtkwGc+YM4gpygw5LxK4EsmkWtlXWvuafdjQEbT9sMpsCyMLGTx2dAqxXMkcMf36x+7E7/7ivXCxvgxAVTu6d+knQj/DAKqSbNOGrgaNjsmzlBpTPJnFxdEZnDg3jiNnRjEyGTE7azmWCJEZ/WWi+1IthrJebEx7Carq0J13G5gS/xelbDlfeUtkoICkBlwHdWrADHI4jiU8Up7D0XKc8CmHeDGNHOMu9m2Cq3sdPP4gXItzWD73OmrScTS1tePvfPzj+NhHP2ymaPKmJxM2zcZIwTHl+V16x5JMsaYnp/Bnn/tL/MlnPme7+ksgu2vdNqvmbDTbgPaWRuu0WptC6GptQl93M4FSC1rY0Uj5lVmVQIEdtd5HI3Hi8yrp1IAA+c5Yr8Kt1UdWgwS9S6l89NA5fOnhl/DMKydw6uIEUlSEB3rb8f6799qGe9qlvJWdqEadDeGJp68nlKWEszPQup2jp0bwneePYJAg74HbdhL4NcLNNDvpqoRquql8JRfi+OJDL+GbTx7E68cvUoFPobPVj4/c2YEP3t7BR5y9nKqv6ZjLlzE5l8dXn57Gs4cX+F0H9MmFeG9bA9b3tWDvRgKpoQ60hLS3T42N8ikeB5xIKdUgitKxqlzeRlKzVIesDrDqDXBuMYXz4wt45dQ4TlyawczCEhZTjoe6u/e14AO3taO10YNILI8n3ljEkXMJzLKTlLtfueC2TpUPCzRp/Zo2PZY5lYCS+EgK3vTMAkHlkj0n2aNZPYEuOasIrDLrcxQGqqusO5WH1l1p356ZSBTJdNaUWCsd5YFxaH2l1+MnPwawtr+BYJ6Kc6sLzU0qdyq6BBPKbzZTpEJZQHS2gNTMMnIRAo+ECw0EI1vurseG3fXkMSrYBCYuTUeoUo10VAYrh8rp20urviHsk3KhcNyN5Wm2Bx/LtZ3tsq+IfB2DBrT4jO0Npuf5WnmZynOK92IFuGfy8CSWWY6Owi8SsNBGrTLnm6dSlMyXcHAkgT9/aRLnppNo8Nfif7yrH79xqzYNrcGrl+L4909cwYmxRdQRhOTv+ATyD3wKpdZetk8qQQ6zOqkmmABBsjs+D/e5g3B98w/hvnAY9cEG/OL6DfgnO3ahjXHIfPMHLjp+QO+IfzRTlKLMWsoXCKYIknlMsp/M89syDdRCdn1BfCFAotlxrVFqJn918Psyv5Op4NVeySkbDVo6QeeO0xenFZpqb+uAFZ9jXui8Ztcrv+0S++kalsuXCFr+xWsvYza2AH9bL7K//M9RvOEBx7nQq4/A+40/RGFuEg2Uq798Yzfeu60NjQEpzx6GOgNJf/HqFJ48s4DZRA43DzfZjOCJySSmqMgKxP3SunX4tQ0bsbm5xWbAMstSapXWGvKECxmm/xzL5tnpGXzu8Os4F5lDOBDEjrsexIGPfBLd6zch2NjMfGoNbxUw/uAkACU9JrNEeaAZqK9+BvGZCXQMb8KD/+QPCKBuNQAluXh9DcUpf+tzmI9iJoexoy9h7PBLmDx1CJloxKwNNq3txtb1fbYeUx4JxfeSEepn1K5N9pDiS2mcvTSFiyMzmJxZhKs+hE6CuQ13vh8De29TgpleAn++o5DPJAmePm9BVindHa3sW7aa8yLx6skLE3j92EXzuCr+kmfX227YhE9+6ACG+jr4RXKS+hxLgJMI5dOAUTUwnlQ6D+0ZJbNixfeNx1/H8XNjthVOsUAgxXckk9Ve60x+OjNQEs1yRtFQGRBprHfbGkdtU+BnHyn39prN0jOamdP7qn+VqoJDSpeTFnGIrSdjnWngL0dgmNWYC9OQYj0tapaa8kEzTIuUlTLHk4mvQpbyQu+ov1I6uht9BHs+9BM4NTF9Mtnze/h9piG3XGMbPT9ybBqxbAkb1nQSQN1BAHUfAVRlBupqAt+lnwDVfvr3P/npyvnPGFXZWUxcOZWwI6N7yEz1VKKamhvQRWVQpk5r+9sZOmy9SA0byHw2g9liDnM1ZGz3MmbZgY75ihjnMeahAGR0ATKsj0qkAJf+rdZHV5M1brYndQheChMJ40tI4SnCpW8jgkfLs3ilOIfLpSUkaqi4dA4A225FaccdKPetR208AkxfRj46g/bmRuzZsxd33Xk79u7ZbQDKWefkpzBgzBIe79I7mlRPDVo3UO9s0rmwsIBpdrqmPEjQUjmR/bYAwO7Ng7jnwDbcum899mxdg+H+TnR0tqCppQGhhgDqqQB7CZ7UuRmp16ySna76bVThj2qbEL9QCBfZ8c9Oz+ORZw/jC996gR3ihHWSm4f7cP/tu/CL77/FwFMj24zAU7moDqgSkXNyLTE98tQkD5laP/X5bz2Pw6ev2HYDGs3s6XE2DrX02vuVSHiQgqRRSeXp+JlRzM7G2eGwnbHD8rpdCFHxaWBgH2nJ9/tq0Nlch8FumYHVoavNcTyRoGI7u0AAEEtjnkrQ5PwSRqZjFqYJVJLsUDSooY7TV0fwoVkFnuu7TpAiLFDhKMQGHPg9BwS9OVSfV2fmKBoy75GnQ5m+6LcURHmLGpuL4+TlObx8chwvHh/FyyfG8drpSdvUVyO16/vr8SECxQ8TMN6+pxkbBwIY6PJjbW+9gamlVAnaSb6ove+onMqkSYpoOp9HPJPFEhUiOXPQpoly8SvzPY0Wq2ylqGo3/ww7btnKp20wKWeeEJN8ViGVTvOa49VKIZ3VGkVn5HaZ2q5GSWViK5B06/4WPHhnO+6+uRU3723E7q1B7NwcxtYNYWxc24B1a0JYOxjCMMN6/t68MYztW5qwXZ7QdjRj9y2N6BsOwEdl4CooJx+8OfBylUXeXloVqU5Vzz4qVm0l1Pbw2LmMmpYS3PUyR9QAh0yIWcdUaCxoHUU96zlA6c66Vhwu6YqsG52LJ6RgWf9Q+acF38cnlmwGSryzrY/9UJMf3zkdwzeORXBmMk7lnN+gsr28/TYU2Q9o+wdTGCvtm68xcqI58kvt5EUDTuXLx+BPJ9CtmZ+OLtzU2YV6AmMBoB+Uqn2Z2qKtk2LQ7E/A7UGTgBH7nE6G7mAAvcEQBkINGGoIYSgc5jGMvmDQwFPI4zUHFcq/yPpCO6uUDe95CMalCMq1u57VUQqtvqegtWFqj85aLfVxelt/WEb8weaPkUQcbxCwJDNplN1sD8O7UO4ZRkn7ixWycM+NY5mKe1kburMMNRvbbuDJ8dImIKs1UZu7g+ilcjoey+E0AW4843jz1df0/RzLMkcApESEvB5bH6c2pXoR/m6vqzPgmCcwSfPZ2fk5xKILyC4u2Ma2rX2DTuWxvVay4IS/iSrP6VW1Qw1wFHNZTJ87iakzRwnik+b5b/2Be9HS22eDV9cd2KqQOZliXEW27cWpUVx4/lGMHHwJ8YUI8wnzuNnX3WKOhjQIFar3mXWDtmqQXJNclEzTwJ2C+iANSE3PJ5BMLKFcyKGxdwjN/etQw+esBfCDhWwaSQLZqdOHMX/5rJkBNlPn2jzcjQ72aRqUkeMnzUbJ/FzbYQjIST9rZb8hOSZzcsltk7eU1+prmB3lSgzmBF7w+usQZNwtXS0IU7Yn05R1WTnjYd9KPpYzHn8gYI4tUrkieaeAOMFMLJXHAkM0mSOoySPC8+l4DhPRLEYXsrgyn7ZwKZLChTmG2aQ5ibHzubSF8zw/P5vCWV4/N72EMzNJnCU/nZ2uXOM7F3hf78pzntZHjjH+uUSefZ0sj1wIUybK+cXmriC29YSwpZsytDNAPq1HL4GUZlD97LckX8SCFKBI5Eq4zHSlCLwagnXUH4Zww+4NYOemAnIGSlkfVlb8b2X1Lv3Y6GcfQNnhTVyijkgKBQWch421pS2MNWt7sJ2hq6MRzVRM/VRM5CnITyGZrS1jpraAs3U5XGKY9S6bN7QC45ZnNO2/o+/UsNeRm2h90vnjkG1sygt5piOCPM6Uk3gMc/grTOPJ0hxOuJLIkcHdTR2o6VmP0jZ2mnvuQ7mXwqdUQO2x51C+cIRCMY/t27fjYx/5MG66aT/6+nopcN5+r3Hv0k+G2tvbrA6nCJ7GJybYmciboGOWINtybWYr5wzakLa7vdHM9jxeCkLr+ficgvExXzAJWqVVzPdd5PDiyiOKizw0TfD08DMH8cgzh3Hk1BVbi7aWndfHH7wJH73/RuzZtha+qvtTKtFVhcjeZwdmx9Vp4DUBqMWlNI6fHbU9O86dvYJzo7NoamDn2NmEIDtjmXRc8x7zoo62ubURAba9qZkY4ikq9VT041Q4l9LL6CZA6mmXY5QaBKj4hIMEVFTmGxk2DgawaTCIgDyi1VH54jNKWirjOGk4dWUW58bnMTq7SFCVRjSh/Z4YlrI286O9nwRyUuxk5R1PjhHk6U+jgDILNK9qLHN5WtO5jlIcBDD0rEwt0uyIl7RrPuNS/JHFFMGbHF1E+f05vHF2Es8TOD19+DIOn5/CRGSR6QQBYD12rW/A+25px6882I1dG0MI+qk0ssMLMj/rCDQ6wx7MRYuYX2RHz85WSur65kZsbGrGoJymmFJHJZ9FWpTpFcGRs+5LRVtCHZVRLcZvJ3hvoXxz816eZasZJpnsabNYecwUkNKaJrmPzzNP1Rk/zXq1htmpD4dx583t+MUP9uED93Zi27YG9Az60driRSjkMUDq9gpouOClhlsfdqOxnYrRQB3ahuvQMeRDS78H3kZWjoQmWdnpzCt85WhBzqkO+lm9VH3kB6Hqe9/vXclp/Q8RODUxhEpweStpUxAOYTmspEWBvzUoV0uts0Ygqo5AeYntOCtnPoqO1xmk5EhRV8uZThRweGwJ81TONHLcTCU+VSjjm8cjePlSjPxVZNm5bb+8cmObOUMwV+WagZKmWM2HnElQXrgvHkHN6VdQnL6CJiZ0W2s7bujowObmZgMnGsX/QcmKSX+UR5K8DcqhiZnOib/YqBzwI8BTazynewHKEq0NEhBSfyhSkTkRrhyMVBbVYtR1/eJnKjNMCrrmvFEtdiNeqr4jVVDPT6SWcDYeY9tNIe1yozi01TF51Jo7lpNtYZFLm7ONKGVSPLuMjhB5laBYrUNAai0V1c2dIYQDXhwZS+AMFV4p6j7mR27qR5JLODgXwUw6bWWq2b0QG241jYrHx+cD/FY7y76OQGo8mcTM7DQWxkfNrbj2Z6qrD1C59/MFJ0d6WzLq+4bKc/prJrb8fiGTIoA6gckzx5AncGxo68S6m+9GM/sUA1B6enUc1cDrWh+l78+PnCdweh4jh19mGkdMjmmJgDb81iCJZpeisSRi8ZTJyURFPmrQxTzm5Qv2jvQQgROtYUqyDjQQ1Tq0Ec2D69g2nMERzZxlFucRuXgac+dPIhmZssElzTBtWNNtG7bLZFtAraej2UDT8EAHegni5AjI0pBI2RY1OcqkQkGDSMvWz5hbdWM05q2aUZWvwK6BTQLhvPqjDKKMp5bp05rQnq5OWy8tRzwChrXU5QQSAwSMyoM2n9XaRQGp+aWCAanJxSzBTsZAlDZU1n5LAk86CgxdrF4jQDpvQClpz40QfI3HsphJOI4g5KkzQ6CjZGvAoNHvMdf6csM+3BYw74FbCZq294awoTNo11vImzIvVAMw6wkeq/l2s5wzxTK/LScszgDshiHqtRsGUKYsl6OmNOtQDk00iKByUrt4l3589LMLoCQlqqFKq69Vr1sjo7BhA5TiJjfPm4d7bMp4+8YBdBJcqQPMkyFryJwFNsaYt4Sz9Xm8FsrgHI/zBFTqLDQbpVkmrZ9wWJrE72jULOUq4VI5jW8TOP2H8hU8QSg17cqiyEe8gSaU1+zA8u57ULj1o1hevwdlKsruhWl4L50ALhxCbWIe9RTA9957N373t38Dfb29Tvzv0s8saVG+9lKRANRI3NxcdX8TmT7VWAdx5PQV2zB2dGLeFNnO1gZzR2p8W+XhFVphaudQ7S2vF/SI7huVcej4Bfy7//4QXjl8joqSB5vW9uDuA9vxSx+8Fbt2rrc2YIBNVH2tSkqLwjWkdiAc5cI4wZnijbLzUiclO/fIQgJD/V1o7WxhvGx/1dd5tOiZfy2K3b6hHz4qOcfPjWImkiSoKbMMfOjr9BOE+dDVUsfOTx2fY1IiQCPnEtvXBXHzjkbs2RRGe6OXnX3FXI/PaERei5QFaARgnj86gueOjeDlE2O2/ujc2DwuTUUxPhfHNNMp5w4LfD7G9McFtqhEKMR4LmVsngBphkrGZCSB0akYzhOgnSBQO3RuyuJ8/PUL+PYr5/Cd1y7ixROjOD8WQYTPyz25AOBAZz3u3teKXyAQ+c0P9eLOfU0IURkXKb1OoLrJYooQOE3M5gi65Gk0h/pa1lVzE35r0xZ8auNG3NLTg51tbRhoCBEk1dsgkExNHPO7GoKsBtzd14f3Dg7i/v5+Phem0ktFnIUufdcZ4dez+jgBBMvTw99SlN2Ubuu7w3jwhh78D59aj9/91XUYWhNCna3TYuIKDFWgwTSv8IWCMqF7mplR0L4SHgYxCf9fS9ULFUbjM+UCZWqK31E5CB3avcr9v4mqj5lCv/KjcrxOHJoFs5mw1c9/H6pEVUPwJI0+tZhHgQq6Vvyo3QgoaHJKIMtb58NcuoxXRtgGqJQJUkmpksI+T/7yMq8+KpUeXi9nkqi5cgruM6+gzPeWW7rZWVDxZvu0GQwdl/PwHHsOtcefQ2Exgi4+dxfrd3dbu80QSUly1v394PRdOa/ms8IPPrZlzcAIPBmo4jVxzkq1O4+/iapl6vBYNTi0+sr17xjxpHouXlV6IoUCRrNZKqYJRKVQD2wEOqk4yutjQwtKXYOoJYCqnb6E7FIKKc0yJItmRiVTqKZ6lbkLx6bSePLsIl69GMNcIot6Allt0Lq1p8FmquUU5NziIkYJpnyU00HWgWaA5Q6eTcVYXOCyX6CLZbJE8JZmXUVTSczPjCE+N4X2gWE0d3UR5KwqpKtZvT7Zo5VSUJ0S3OTksfDsMUyfOU4AUUC4swfrb7wTTd09BkS+J/H96mzQ+ee/g2OPfRXxyCzZnfoL5YnM6GIEKlNzi7g0NofTl6Yof8dx9HRlaxheG59eMFO4+cUkEmlnhltgS2Z3cmglE+2O9VvRPrQJtdRlzDU6+V97V40RrEVGLqCQTkF7DcoxkWab5AxJ5qACreoPFacFyg7xk9Ks32l+L8bvzi3EMTu/aABPHls1W25eSpUPybtVZSpAqf5UTsQujs7a1iva2mT9OsmwQXS2t5vJM0sW3QRsMjeXB1vNhi1R1gtwhMgnAQJpgTm5Q5dclSMnn4ftgH2O5GDVrE/rqzTYJJM/ge9wvdc8AcqzY0/FBG+orR7ru0IESQ3YNRDGjWsbsZ9hR18D1hMwVWeZbOCF+bfBu0pZrNCqc81GydvnxUgKCwRo0hfk9EcgVev9Xzl8HsdYh1oPpnXN6ou1nlrA1uEvJzL1Ew7xt5Xh38Sc79L3op/dNVA/LFmrc4JchSYzzujsAtH7CJVY2fpqj6nJyKKNuBBLoYGKRUPZjdaiG705KhnZOmzMULkrOi47jyGBV8qL5hziXIkCfjmDPBsFQs1Y3rAXpeGdKLf2AeFWlP0BlD1yOZmG7+iz8Bx5BtnRM2jxu7Hvhhvw0Y98GL/4C5+wqe536eeDlpaSePW11/Bv/u2/wyuvvW6CzfbK8noJ3DOUnHkzoejrasXWTWtw7y3b8cCtO9DcEqY2Q0Vbs1ZSYFekKfn3+8k8PSbl0FuLXCqNk+wcH3r6EP77V5/CBDuYjrYm/OYn7savfOh2m/2yDXEFnkxy8z12TrLBj1Phm2BHqg12m8MBHNi7EQEKbKe3sy9Rm6jFCy+fxL/6f7+Kw6e0+a7T2W4c6sE//o334v7bdqGtOcxOlvxcBWhvSv9JtreHmb5vPHkQR05dwmCPH/fd2IHfJtjYvCaITM55z0me03GqTyixM8nlS2bKNx8vYHIui8sTaZy+ksK50RQuT6aoKBSQpyIjfVSgVU4btCmvOiPZndvMAiPUPRuxU7p01ME+yu/wj/CBFFUpAFqfVCCYkKmbNlPVSK6tf6RyrNmyfgImmeNtGPRjuIcKRIf25/I4M2kETpqtkP7DYrYg08VoYhmvnkzhucMxPHtwDleYds2qyayonUBTIOrGzk7c09ePvlCQaSvbvj8pKhWF0rKBRpkiaQYqTFAV9Mh+vgaZYtGe0TFBeSePa8lCHjk+q7xqBsPPYCZWvhq0bq1FzwE32nu98MmluPKlzPP/ClnBkCrXqreql1dIF1a/dx0q56jSLFIWj7lRGnejpnkZtQNFuFqpKAWlLH2/CPgBfYOhtMQSibPeyMo1fr7jYwELo6rZVBPGy+U8n1sQ8/ByO+P38aLy91aIvLKcWUbsUgpFgtz6dMnWy5pHNH5Dsahdv3Axjk9/6wKOjMRsSw3NYGpWQXW2sSuAX72xB4VyDb59Jo5LEwtYYD0XB7agvPN2FG77KMrdwwSrOWdNVDKOui//n/A88RfIsP72tHfif9y2HTd1dBqAljJvJmY/BqoWW5V+PF+5DlU+rO+pCpXHs/llPBpP4bGjr+O16UnkWE6um99PILWF/Woby5l8c/EIPG88Dhx8ErVjp9jWa9FMpVYj+9u6Q2YadWomgzdGE7gws2Qmfh/d04Hb1zWZsnsqUsTj5+J4/Pg4lfc0NrW04CNDa/E7Wzaj1ecjGJNXOEc2KE0ZJnCCivoXL17An589jYXFKNo6u3Hgo5/EttvuQ+fgetTV+1HIX/WOdr0yXMWejN6RRYVchmBsGkce/pIFmfP1btmNu//u/4yBXXtswNdkzptIyrLMIZcImKYIvs48822MHHqZfFmLUGsnWtZsIPjxEWQmqIIsIZviMZkg2ElTHyLPqRzJq1JfbKaQRynogUDQ8p6iviSvnb5gA7a995ew6e4PweMnkOcLagdXXnseB7/0x5ifHDWgMdTXivVDnVg/2GWmgppRMrpOQSjvypKTr8oDlgaZmAr81VJeU4YT2EqG17PfCrM/0jpi3YvGk/irR17HF7/9ChYXE+ald8uWLba1SYEyb3R0DCMjl82brWbFujsaCNBiePyF43CX8tjcEzbHIgJRkvVq0wJIHrVdnluq2K+qvvRb952+w7mvQSydm+khf1s52m/n3NZSVZ4VOWLV/lRz+31J67IWsyW8PpExL5+TczFb36plKQLcMtOX6adm37TkY++2YVuTfMPOdehhPy8dQhvbVxnOcaTEL1d+v0s/OP0Mm/D9kCRONc5lA2Fj9BGhN5AB1aC6WsPoam+kAtSCASqzstl1sQHFlvOYLuUw5cpjvm4ZEd8ypuuK5lXvUDGG75Tm8GwpghPFBUSEe5o6UB7abqZ6pc03oTSwGWVdq9O0fgk1ElKZFNynXkbt2deQZye5ZmgNfvETH8ettxxAa2srG9m7XP3zQlrQL2Ge0mbD2Szm5uadUbz6IMprySdrtrIjSyM2M4uxsWlMTEUwMx/nMwUbAQvV1zledqx3YYQm+Eh/E4v4vFiKLbFTeRWPPncEY9NR2wj3pl0b8OH7bsBN+zaZOQdRgROvItSRAljup0cJtuQu9q8efQXnLk9Czixk/iBTDOtZRUxfDd9X0jQQodmoTIqdLMGN1uGoQ5EXQV+I71DIX0PicX6rOVRv9vgyW9E+bhNzKXaGGbQ1es20TeuhNNp39XUq3VKMeRQIagp50N3uQ2+bj23XbwBs/UAAW4ZC2L4uhC1rQ/wdxGC3H50tMt9wIU/gE2c6NfMkZzNLTLtmoKKJtM06KcR4HkumzbRFM1JaeySTtxqX7M9r0NPmwYYBP3ZuCOHGbY24fXcz7trXgjv3tuC2XQQ8Wxuxc30I6/oCaAnL7I1lVqlCgSatN5Kp3isnEnjohXl8+8WIuWu/NJFip+jBTYyzvZUgm987txDHeQZtgirZIBDVFwyhNxRCTzCIfga5kO6hotNU5yOA8sLv9vC8ztaz9PJ6P5/v53tD5MXhcBjrm5qwsbEJ6xuasKE3jI07gxjY40N4gwdu7ZtaUGKV2lX8JnNmXRIP6rfdcpSKH5jEQgJQc7VYvuRG8bwH5Qzj8lA2NzKE+KHvF7HuKS0FluWVWhROuFFOMFL+d2nLsjpLqPMcy0wgqzTN5055sDxby28Q2BBsmaz9mzKgcpBWVOTnCKIK6SJy8aI5mdCic92yR3iitQ7PnF3A9CLriq9qsbhGsO/Y0IyP7+nEB3e0YRPLO9wQRCJfNtOf5cV51LJfKGltT2uPKTsCUTXzU6g98jRqLx2zPKynMvj+gTVYw/pT27I29HNIq0Wc2CRNMLnoCeAKQcWlhQiWW3sJgPudsvIH4Mqm4R49BffpV4GZESwTHKj20/kS5hIFjC/mcDGSwbGJJXMi0dngxe3rm/BLN3Tj1nWN6Gz2YaDZbw5oZsiDU6kyIqkkmigfbyBYVXtyRvAFgzUTxXqnDGzzeimDZH7pwUJyCVOxKDLxRQPO7WvWwh+SBQL5rFJP16uta67xOfFQMZdHmoBMM1AzF05RKfaguZf1vudmhJme681A2Sf0hwmcvXgaZ557jO8fR55l09S3xpkxWrsZDV19qG9qIaDqQEM7gU1nLxq7ehHm9Qae17d1wd/cCU9jO9wEp+W6INLZPDKZjOXFSz0m0NqFbgI6mfHVsg/QYHQmEcfMmWPmrGIptmDrl+Q9dk1PK+WlPAc7My3Xo5XyqRSGfjtB7coxq5arcpkUZlg2cl6koAE7mRvaGk7+k8fAy+Nzdk+u25ubmu39Wfa5U9PTtn+lHCfZelDKdnmknZ5fRKOvFmvbg+hp9KGNIEpOJTQ71Ma+pY0gvJ2hNehFC0NrgEHHym95y2tikEMK7RcXYlwCYfWUCz7mWet6qzNmyv9KcLL6lsllAz0ugiOfDcBNLCyZtcd8dAlzCGDe14Koi8dUEXNTM5ididjGw1qDNtTLuiSSUxpUxNeMS1XK/F36welvIYAy9nGYRkwkphQ3kqPr/F60tTVi3XAPtjGs6W1FY7AePgpHmcrIZjZF0TnuyuK4awkv5+fxUm4OR4qLmKopmC27p3MtShv3objzThS332rASdPbFY0PZQpidy4N7+woXGdfR+3URYI4H3bv3o1PffKXsWnTRhMc79LPF8n9dHdXJ+u2BidPnkQ8GkWt14/C1ltQ3nYAdVRyNXKYo2AfIYh648RFzEZiZpag6zI1kYnJVZvmCg9fj+w6+Zp8N00Q9OdfewbPvX7aOqEbtg+bw4h929ci3Bg0vndG6aWmVEgAit+VGcehU5fx0FMHzWNfgkBCJgMSxhqVNGL7kUlSJ9uNTCwmZ6I2K1PIF1e8Xspktl1OIzQUV9U0K4lXh1xLUCanGc2MW7bqMi2Z0NqoZNEEvtYOBdgx6bVqltVZijRSaOuVis6i4wZ2ZANdPmwlaLphS5hBZn4N2EWQs4NgZtfGBnQTaMWTy+asQe+F5C62w48Ng0FsWtNgs0dDPQEME/isZRjuC/JagEAoiM2DjGNDA27a3oQ79jTj3htacM/+Fh5bcQ/Pb93ZaKBtgECuMeg4/3DWV5UoAqSsy9kE+O0igVIGLx2L4/OPzeBrT8/g9OW4jSRuGKjHgwfa8NG7OhhXmOCrjgCviNFYEofnIrbuQgWj2aOAW6OlziaqmumQu2jzeKZq5VHOJ/Rtbd5aZEUrPTLH8vM9mWfpnOo/3O0luHfl4erRvj+ShyxcBZGKmu9hmcpjmvFGyR9RdsYCKrIOtF65WjOkVad2Xg1Vqv4WGJPpHkFPOcmQZ60S9LgCrMsOKp0EONek4bsCbzJNpRQVzjMeFI4SgMnBQ6CEmmYnHiNrMi4sE6gVCdQKp6gM85vufratMJ8R6yu+70XVNFARKlIhn55MITKTpYIrj66wvaHEeypzDRxovcRTZxYwGcvyOkyh2tobwu/c2oeP7OpAS8CNJipeg21BTCdLODyZQT5BpdvrM9fc5bY+ayc1S5QRY2dQc/Y1uOdGKQO82NrShvcMDKKbgFnm5j+PtGJqRJ6qtvMC+S/D49npcZyJEECFW1HT1oNS9zpb7+OdOg/Pqw/D/dI34MvEzCHBlp4QNnVJKa5DqlDC2dm0rXWROd97thKI7mjHDYPa84w8kV+G3+dCJ+smUgpiruDG3MICmhj3rvYOhL3s/5kGpanKDhJIkl8tfsoLAtqFfB4jcSq0k+MELRk0d/cagKojwBOY0OyAslNtLtWwmvesLfE7+UwKS3NTmCIgmRs5Bw/jaB0YxsCOG9DQ1u4AqFVxOIF/mKZ8LouJk4dx9rlHsRSZhk8DK1v2EEBt43kjPL56eNnf+MPNCDUTRBE0hXsG0ESA1izHEAyN3QNmMiig5fX5WAFplPICUMsEXl3o2rwbnRt38N0em8XXjNYMwdrUqcNYGLtoaZCnUDmIWNPThjoCCktwhaxuV4XvSZW8mYWA2oRkDn9bW2PfIvAUi8spTs5mtybmopiS9VBaoIpygPW3EF3E5ctXbC1yLLFkA2JzBB3aR2pqNmpmc20hH7obCQyZThN1LF7HnM6pbc2C6cw8STLonuSsrZO14LzjHJ1nJH95sFDl6dUk8aWcv9WgGCRnwn7KOcYdSWp9mmQ6y7ajDzW9w3B1rYG3qZX9gguJeJy6xBSC9QSArXIW4qOeoeUBjMiocvL9yv9d+r70tw9AiVbzy+pzNRZpN2wJmm6Vp7CNQ13Yv2MYN+xYa9785tg4JycimJ6K2B4q8tojwVijGSaCpsLe+1CkUlyicJddrabELV4xqzwthTvgnp+A99gzKFw+ibrlHLZs3ozbbrsVt9xyC4KBgJOWd+nniqS4ahNg8cH5CxeQiMUcBwBUYhEIIbdxP0rrdsNHxcjjorIdj+LK6NT/n73/gJLsStPDwC98RGZGpPeuvPcOQBW8RwNoN90cx54ZzpBDiaLIJVeH5+xKWklHXFESuaIoSlpSh1qN99PT3qEb3hTKe5uV3rvIDO9jv+9/EVlZQAENoNEW+VfdfC+eufe+a//v/ubi1KUhXBkY4yQhd7BN1iadGcWJ966kwb7kQiKWMhf+33rlDIZHpsyT0uNHd+Pv/NLDBHPNzshuozuDDaKVdqpzXtPEtrScxKkLAxgnGJItUH24xvTZZb/kD8pWw8mK3++zVcY2AiG9Mzo5b04KFKMmEumf93W2kEnk95LJrJJ1P/U5TgRavNjU105wkcbUbAxXB2U0nkM3wY2AkeyJzMBaWbS3naOTcyfO1YBKuv6aDENBL5oiPvPeJ5VAOZ8QcLk55hiLd7QEcGRXPX7jU134nc9049ljLfjU/a0GYj51rA3PHm1l4FG/728x9+P3Epgprt72AJrq/ahhnAIUTtrOUROs/jlsYEW9gxz15FwWL52OEjhN4Q++NYHrI44xew3L8/59Tfhnv7Een3mojcCtBjs3aoPhGnPIwcaC+WgOgwsxXFwkOOXY0kjmJkLmTrYaKoF3lOxtqv7kA0yKgYwgi137YsHPPHYW4d2RN+cKaju398niUe2BIKS87EZxgMzm6QAKF31w17DuCVTM3klxFmQj47yyQopH9kYKIh0U+Lx56WFQnbqbCZrWF+HuYJ3VCwAVHQcPBT6jONTI9A6TMiBXcgCcjFLKcYKjSQLTeTc8LRy7u/l+MwEYeQUU9RCJ6Zdn+cwkgfgC3yW48u8iWGxy8v6+ZHnmHwKh+FIWf/6dMZw8twDtshUmw1XHutfqrpp1Klsw9+UvXSMjx2clIf3Urhb87v09uHdDg61YW/tVfCQx9Vcmk7Z6nw/WobjrKMod6whiWb7zk3DfPGve94LL8+gJR3CwvQPHOjtNsmje935Y3n8OSUXjFI96jXNB0jlXLomLk2M4FZ1HsTYCb3M3ihv3wJeOIXLi6yhfPg4szmBLey2e3N2G36nsv/UcgZLsf04Ox5ElkNrcGsKXeP2x7c0V+z4nLQ9PBICznhqk8sCNkRnUlgWgWtESCpotYbUZOjlzwFSIcYfVGDmWl71ezCRimIsvI7W4YE6BOjZugZf1ZQ6E7kIaIVZiZFxuxpEhoJ4buoFJghLZFdXUN6J1/Rb0ELjUNbcwLsv0HSSwoM3qtQGv1PcmLp5iH3GjoXsd2jbvRqS9h4mRX9FeY8y42eaKf2G+FNSXtNjrtQW0PNJLC5i5foHhPHKMk6gNHn5H957D2PHE59DQu8EW9DSmxaencP3Fr2LswkkkYzGEyazLbbkWzzrbG/ltVelTtfSsZn8oqTz07zYA4S+OB9Wysn6kOYHfIvXCiZmoaW8kks6m38Nj4xgZ5fwZXbJNa0tSi61rgIdzbpD59nH8U2xtYR/Wt7KOZW+rOEmM1oCb+rbslOxqNRsi5zFeck701wmVG0arzle/+xFJsblZkNo4vrEhAo5gmJK9bSwKbzqOYrgJhaYOFBo7+DDzHpsnr7Fsmh0b+wl8ux1VPmcSYJvVt67O7hp9KPrkASg1ltVBZI2o+sPpEHZJE3udNq/0YZ7A6fzVEbx4/BIGyIxmyRzKsFOelIq7j6Fw+GkUZO/Uvg7lQI1isEZqHVw780fIsNaTgQzWwHf9FPyvfhm5ySHUk6n+/Oc/i0898zT6ens4eFVW9tfoF5KCZHgbGuqRiCdw7foN5OOLHMQ5N/VtR7FzIwpSmWjphqeRA10mhdzsBObmorafmaRBc9E4Olod17MQGBGtRhQapDnYa5Acn17AuStDePXkVXOOII89chzxyNFdcIU4keQ5Y3KC1f4VS5xsNAn5axgv270Z1TbUIp/N4c2zNzA2s8j7svWRVyEZ4jahraOl0salyScjW6/tX6WVR6n7LTKv07NRgqElU/3Txn9h3le/up3hVcSJWx6I5I1Q+5RcvjnJ717E1FzOHEds6avlcZUEblUcxvCv/HRmKuO7PS7mzXGNrj759qUYvv3GPN64EMXMYsbmEe3FEY0VME5gI5upbgKtPoK2pojf3gsE3Mw/8xZ0mxqejxVmrq5ZzloRNAcO4qwqZH2/ctTkK9UVPT9L8PON1+bwFy9M8ziPszfijo1WvkwgFjTw9uvPdJr0rIETuuJWVQb9LnNz3tYUQCJVNk+FC/EMBmNxDMVjZp/RVVNrRv7O5O9M6SvFIXKK5E4SD8Ym5G7VXkhFeHoEOvjuCp/Hl1RX4reibCeS3lwgAJhmHaTJtCx4UJxjBvmYruVP+O239nUVuBL4yZ/3onDOh+IgE1J0rWw/iuumj/d8KI0TeBLMKP78dTKoXgKpLgIpArlSwo3c2wEUrzugpzggNT2+JxW8MSE6vqdKThMYTXttk1wPAZiH3yIQJmCVP+s31UClU5rx8JqkXayzML95K9kPPidAVvlaZxp4Z8GpDHjIZ0u4MhDDH3x5CC+8NYObM2nechnDLtUdvb+cLph77JdvRJEkw7a5rQafIQP//J42NNXpGWdlWm2mSAZG+xCdGSHDt0QAVduI0v5HzD23+qVn/Dq8F15FcfwmavJp7GpuwyECqJ2cM2rZ1/Lq97+I9I5KUGuWpDTITnZ2dhZvzxNAef0cI9tR3nYIgcwyIqe+hdLIdfgKWTy+ownPsby3sOwDfj/mMl68PRzDqaEFNNV4cWhdPZ7e2YoN7WykAhFqQ0yDQwXyPE+WfJiKZXH65hRCJQ+OdLTbJruORz5rdu8idf/OiufLG8sxDJNhj8/PGIBq6eqDP1QLX0CInjGsimB1VJYL1rvsieLzs5i4es7U95IEjPXtXejYtAMdW3ahpoHt5C4ASmCmmMsisThn0qDp6xcR7ugm4Dlk4Mmr9FfSZmr6rzFGYJ3AqURglViY4XtyXHEWczcuIjkzhnI2yfG1iMbufmx/5DNYf+QRNPSsR7C2zra7SMzN2ua8N996EYsTo/CSudf+UkcPbkF7S72NgSxlJqe09ZX66xzvRlVgZLxThfT8yr/V9+0ZxsuDFqEkidKm4nKkMDY1i1QigRxvF2vrUeD8mu/fiVJDOyuM40diGS5+m0B0d2MI61s4vzDv1ZJV1FXvmrLnup2bO0nX3+vej4c4TzM/9ZyTNI7k2frkNCOTTMCdWIS7kCMfwW/kfO0mgIoucCxKav7vwrrOFlM5ZqUzmpUvvR2qH3K7qtbofeiTKYG6K91uLdZVBGQ4mM1PLeDk2ev45oun8f3Xz+PqjVHEEkkyrwFOdJtR3HUMxb0PorRhN0oRMpReHxkQchwkedqD7FzkajXcxGbugn9+Ej5Oiu4LrwC5NHrWr8ev/rJsn46amtfqQWONfvGohpNsV1cn5hcWceHSJeSWF0xfvtTWj3JDm62slgS0G1oJ3uvhYhvKkFFenJ7G0NiMqchp7yU5MqivDaJWkgkBKQ141cmRg6NWFAeGp8yxw+lLg7bauHfbOhzaswnbNnazmZKZ4+SXzmRx5dY4/vrbx01apefkfKBWjiVqCabyeQNicdkBxeSUIYlkJmd2TZt72thFyDpUJjNtUqi9lmQjJVe1WhGMxpMGorSxtVbzGnmvheDLutu7GECH8ZdRsBwzvHH6OgaHZzG/XEQqI1U0ll+IAKveZyv7AiVVtQ7nKGbAMdYVaNIzIqm/3RxN4dUzUXz5xRm8cGIBw1MZA0LdrUHk2V3lgGJ8mmEmg5lo3rzhybOfjJeVptLSd2rxTou1ApuasE2SUy13HhwpExk+pi27LTnAGJvJ4q0LS/jWG3Nm5/QmzwfGUiyfon3L0T2N+OxDbfjcw62Qd0EBLk1tSkvqISqUxrAjRWskqFPaY8zrdDyN6XQaqULepF2dtbVo0Ep3NT9VemcxV4nxS8rj6SToqEpthMmVeJU0Hknik+G3T3lQGGK74bmAl4CSVO48AjvLnMgv+cyTnqOGx2SzbD5nCHgIgIoEQO56gpauEgGBD4UrBDUEQXIi4Y6UDXgV+JyngWXeS2DDplfiO/mTBFDDTDPF9JdZLjECD4K1UpR50HcJ/LAO9KyCp00SLNYLwVThBkHGFQIrgibZVSkOUxVUmkpnc9EcVVQBlMjOqj91ZP0bZ806X55iXzkfxTdemca1gWVMJ3K2iW6R6TfLDqLGh9FoxlyYa+NWMTmH++vxyNRHNMEAAO57SURBVNYm7O4LW1SSTCpa9RepVZ4aXsJbA4umHlskY1fc/yjnlY3Whz035RThOyjMjiPCPnlfZycOtbahp67WAMW76vkXhVRAq0hfqb2ifBw/Liwv4nycYJODQZlzqmvnffCmY/CznIosJ+IjPLSl2byd1Qe9iKZLODeZwZu3FjEwtUxAG8IDWxpxsC8COZiwfmypaLGCbZhtfz5Vwq2ZOE4NzKDO5We5d5idofa8ksD2naWu3woNnL9rPV7E2HHjuQymFuaQyMhJUAF1jc1o6nQ2U5ban73wju+stgvtP7Y0NYGh029gdvC62TC1rd+C7h370NK3EYE6OQ3g91feqZKkR7lUEsuTI5i9dRVLk6NoWrcJnTsPwE8+xPgapu+ANKkUst9lMwbQlvns4uhNzA9eRXToOmITQ0hH58jmBAw49ew+hHUETto4t7F3gzmiEPhKLy1h8MRLuHX8JcyP3rLNYPfsWMe5ps883cnsQY53bpeak+P3hiMflpz+ZItHDJqfxjlH3hqZwvT8EsrS8Ig0odja5/BhBA3uVJxAI4piPIoadxH9rbXob65BS13A2oCGXHUtjeXyuicbJs0DH1eOPypZfTMTOmos8bnLqA24zQOg1ObjSQ64BIXlfA6wRXw97zJHUsVUbKWtd7U1oSasFS49wKCLVbrb7zV6T1oDUKKVBsMTtVAOMtrsdGZ2Cd955Qz+6Cuv4msvnMC5q8OaR+Gpb0apexMKB59A4Z5POYasBE5C/OqgGqDKwVAFODU4e1WwQXsWplFz/mXg0hsozY2hrbUZ+w4cwKeefgo93d3W2NfoF51cJoWSQe7s7Cxi0UVzDyv1ThcnK9nRSYJZ8Neg1E5Q1bEe3nIBXk7IbJSYmJzD8bM3zWukvBFpF/kGgjKBB0MSasvStyc4ujowTgA1hCs3x40p37ej31ah5DCllkBHEqWZuWW8+NYl/Kv/46t4+cQVA0oROXXoaCbA8MDNQVfSo0w2j+uDU1iYX0Y2V0Q3B+H25npT1dBea2r3msCkJlgbCtg+G5IiqT/NLMimacGMewWuNhF4yTmG2XOtZgL5rH4KxAkovvjWRZN8aSPE8bkcrg4lbeGstoaMAieMHLmdTLZsajnmES9XMsAisCX7pmg8z/czuDgQx1demcWfvTCF45eiWFjOEaQFsHdzBPfvaySI8ZsUKM8ws5jDyavLuHgrYe8rbgEi03Ah82sTK8vaJE/Mr/qsdVsd+U9DQJbxJAiO5pdyuHwriZdPL5qq3ldemcEQgVuO+ZRjjHWdQRzaHsFvPd+FLz7ejuYGR72r6upXpL8KUkmU9GtTbxABvxtzBHkZNokEweG1xSVMpVPoD4dtk08xm5rw7V0nmrvOg2XmVTZMBqDaywY8wGHMUbdb9YZwqLQ1E/w+gpeynIqFCIY25+HbWoC7rYhS2o3iBCtHcQqE6fm0y6RWspeSuoinhWCLIE3SqCKBmBw4yFmES0Mnnykvsly1sW23InGuFW4SPCX5I8h8thL0MK+QJz25PJd6H/OqbygvEUBFyRjK7inPdC/6LQ0JFyTR8m0oEPjxGZOYse6amP/1dwKo23+dMwPIBNcu1mcpxrY1nMYC63N8Nos4r0lyO7GUNTU8GZCHGeTl7fRYHJcn42ghqHpgUxP29obRxbq1zDD7YjxVL6lMwcDTqzejSKpttfeitO8R6/NqSN6rx+F7+9smpW4I1VTcl7ea+p4Yxmrd/sKRUIqRGp56FevK2nMZ18j83iCgSCaTyAXCcO25H65MAqXTP0BxcQ417Bv7eiPY3F5n6lhz8RzeGFzGmZElzMfS2M+6eGhLk3ndk/plFYSqxiVRlgqf9vq5OBbF+dEomnwh3N/dhe7aWttkWH39/cpd8bRwPNZ4e43gYlJbV0yOIdLSjo71mwmOFIfaICPhw4pP7xgwsxNHYr0wOoKbbxGUjN2yZ3t2HkTfniPm9MEnjRYDJauIEQkU5RIxLA7fINgfNe9/Tf2b0UTQ5XYRcBcLpjVTzGfMxXlG+2rNTGJu4DJmrp/D7I2LSM1OmNe5GgJGSb3aNu9Ez/5j2PbYZ9HHYyBSb+O29qxMzM9ihu9cefHrmL12Fo3hkIGnB49sRWdrA+cXR1tBasKqRX2pik5ndvIxkMrPsY9i32Z6Q+OzuHRjBONTBK85tpimDoZOlOqaTDrjG70Cz+wIvPEF+F1FdDaEsLu3nv2T8xi/u0rKntqcnL9IAqWx3q47n/HTC3ZwypGlixDbStjvwmIyb84j5HG26ObY6uV4Q56iXN8GXzEDV2zeFmC1EXJLYwQRaYmQf5C6phP3e1RIJc01ujutASjRSuPkwCYmlP/fPH0N//b3vmkr82cuDSKVSMJXU8vJrR+FfQ+j8OivobRuB8rsXDYYMrgEniSZCjeZxMk2SPSIieQzWrGZHIDnlb9A/tppeDmYHTt2FM8//yz27tlNRrROGVijTwjV1dYQQLdiZHTUVPncaW3+5zepJmrCZA7JpWpSCNQi378NxbZ+eOJL8GUT8JCrGx6bxolLQ7Yxqp8DoVQl/FLrk2oH22SZAOPa4AQnk1HcGJo0lboDOzeaXnpjPZkHGZOy0U/NxXBlYAJn2cbHp+bNa09juBbrulsRCQY4BofQ19ls3o5OXbplG+cKNMgTUq5QwPpextfMdi7kwHYuECXgVRvyo6O5AUGmOz23RNCSsKBVQakh9nQ2oVl7RFWW+zR8a+FB8cir0MUbY6YuK0ca5tKfD0hic+ZaDN87voAzV2MGqIan0ibhGZnK4tZ4xgDLWxeX8a23FvBH35rGH35rCl9+cZZlJT3wnDEvuzZE8Luf78Zvf7oLz97fgvv2NGDrulrEUiVMzmctrRTTGhxP4rVzUXznrXmzlxJYUVfWvlRS6fP7PTaBS+IlUCUpkNypXyZg++br8/j3XxnDn353Cj84uYiJuYxJ0CSBkM3V/fsb8ZvPduHvf74P29fX2rDjSLOqrMbqI+uT5yolDjFoawxgD8FfLFHAFX6vJBlZltvN5SVzZb67qdnUjeRYwgF4Nri9i1wGPghiWglamqT2xlR8DMabOambjZSHYxuxfXmJjNMI0Q4BjFTk/Pvy8G53pEVyylCcZHkIfElaJ7U/SYzmHCmTi2XkCTMeNrvCsAdFgh3fVr7fTWBD8FWe53MJAr91RXg2sC0RHMk7X2GYzEANh8+9Bfh25eHpIViL8lkDS+wi0kpicgJ3YHoGpPieVPUEknwHCfL2FAwklud5b4p5VF6ayZQzLVMfvANAVUqahxzLN0kAnh/NwD2aRShdQieB77GNDehtCuLmXNo2y5VtxegCgdNonGC2hNElAqv5JNY1BfDotkbbJLOxlvOAylN/WaZy+KF9il67sYjXby0j560xI/Di3oeN6UM8Cs/Vt+G99IY5JGgOR/D8uvUGoASQ1SpUTe9RtT/XJHslqw0VlnMG7V8mNvxGMobrHAej8TjSwQhKO+8Dsml4rryFzOKCjSe7u2qxrb0GdQE366KA79xI4tJkAtlc1iRPskXrrg8a2NLw4xDbBMdNreQfH4zi+MACgVQSXWRCH+npQRcBlKR+KnCrQ+elO0j9U4x2WyhIZh64GeeYl0ohxWC2RezktU0tqJMtrCXMUPlUkepUpO+cH76JWydfJRAag5vAbcPhB7DuwFGOxxGOsVp4kkqcvWRtQO/KfbVckkflxCGdQqi+EZHOPgQjTSjkc2ZXFZsdN4A1e/UMpi6dMuAUmx5FgcBUTjIE9ORsYtP9T2HXs7+Czfc/ja7tBxCsb7BxxCUgls+bqt+1F7+CS9/+M4KwcbMPf+qBPdiztdcW0RzpvL5Eo5fe47nl035V4vrRg4CTvlu2rNqI9zTnqLfOXkdUKum19Siu34NyXSO8s6PwLE5xno1zDC6YU4utHWFsZ+hgWxBQUv0px06xcuzgOCHnTTpWScOhfv00Az9cU7zt3zefLOIqx6hL4zGMR9Moejg+EzDm+naj3NYLb6gGvgTHktgc5H5e9mGaV+XgqaO5Hg2RGgSlts+4bNCrIsSVxNbo/egTDKA0gOnAVqKVBwUye+NE6X/45ZfxZ19/A6+dvIaJsSljSgScSjvuRf7w0yhtPUxk32riYRskxNVocK2rZ2hEWQywjBXFFXHg131PMQfP4AW43vgbMhqDCNWG8cxTT+G5Z59BR3s71myfPllUywm5paUZN24O4MaNGyhx4isSfJcqAEpjV1ncutqQP8RJoB4ltkFJND2ZOIrJOFLLMfOUNzQxT4CTsz0r2gikTPWOAGeQbfnG0BRuDk+Ryfdgx5Ze20SwgQCpjs8I6EgVZGp2kZPODSwQ3GhF1vapYrqN9XW2x4Q7FJDGlqkAJFJZTEwvYH4pbkyCVPk6GusN5Gg3evUrMRHy0qf9NqTKFwmHzP3s4OgswVQUs0xHk52rUERvexM8jRFHGiV37XzuO6+cxZe/9zbOXx8n8AP2biHDQ4ZI9k+yVZrkhDExnzMvdhdvJnDyyjJB0xLeOh+144nLSzh/k4zWSMKkQOrasp969HALfu2pTvzykx24Z2cDetqDqAt6UVfjQXuTH9sJorYxSP1PEqTpaA5xAqIoGd3ZhRyuDTvg7AenFvHC2wv4wYkFky59lwDr66/N4a9fnMFXXp7hPZYn86H9qKQamEoVTXq0mXn47MOttqHuc/e348DWiLlqF+h0WA0OF5rERPpRncE0aa/6LQlUQ50PdSHl3UtAmsPYXAoLOU6gZKtrfT7UsPybAkGzibq7qpcmS8bIbxUYckkS1MhgAMpJx3mL+VIBsgGUpmWnxBPiG0mSvBslfWIjYLULLJWneS/DY56vEcgIxAigCGDJXXmZoMi8+C2wffFR3948XC0lA15yACHJkWdDAd5+gSrme4agTDZSITIzSougpyygOsLnFxh3hHETQLmkYhjj8wRR9pvPl/OMT8AvzLFX7sqZj9K4FyWBPKkttvJ6H8FfDZ+5Q4WPcfGTipIiTmcxdyWG8kIBUniR00CtRkva1BbxY2NryNr6wGzaPGIpTC/JFX7apFO7uuvw8LYm9BNs1VZs91SPauozsTzeGorj9RsE5wTtJTI7ri37UNp+D8pB9rn5cXiunYR34Ixte9HT0Ijn1m3AzqYmc1axwuo5lfQLRfqu1UF/1Y71qUOpBG4l4phdjGLZHzanG64CgTXLqrgcZVkVTPInaaAcdsyyTr5/LYqh2YSV477eMPb31ZtbatlbVvuG2AAPx8N0poC/PjOD719ZwHI6j60NDXi8t4fAucZAnJj29yPdNokF+3TI57e9u4aXl7C4MGfSoc6NW9HSQ15CjWxV5ak2LW4OqgI7Ut0bOvUagcocAuQVNt/3iHngkwTLGH09uzor/K0xVJvXJmYmkF5eRJpAc3l6jCDpIiYrYGl55AYSU6PIROet7cqjX+fmnVh/8H5sfehZbH7gafTuvdckT+H2bgQI2LwchL0EHMV8CYm5cYyefh1XX/gbcxhRTi1j79YeHNq9Hj0dTeYIR/nTf/UlJ5PVjDpH5/oHJYuNdPstla1sW5V/7VV44eoIXj95Fd9/8wLOXx3CQiyDfF0ziuxTxeZuvspnCSDcqRjc+YzlrZ5zze6eCNa1cB6sqGc74MHJpTQMnI1ytShYSfl2dTlUufwu0vX3CxWqRnf7UuVs1TMi/bQhWAs/mmP5/QupAi5MpHB6ZAkXRpcwG8siz3GjsH4f8uv2oNTYAU82Cd/UDbjnRlFMLCOTzSKdziAe47w0s8C5c8wWQlsbam1B1bOyVQqDIcV3ZGSN3kWfcAkUG4haJhtkKpHG2fO38NXvnyR4eh2nzt80m49ipBnu9btsoC7uuA/F9UT2kSYbtCFvNnzfpd3jyfSW6xpMbGrqfNYh2QgJstyFLALzo/BdP4HyhdcQZCfuXbcez37qGTz80INkPvn8Gn3iKBgMIRolI7DECXZmCjHZCTW08EZtRXoprpXMH9uR7OlKzZ3mjMQVquVE6ifjl8PC3AKmJmcxNbfE9priIOtGMwFPMOTHQjSGUQKsq7cmzJ24Jjip3ckJhVTsqiqAkiqdvHALcwRFmpS0n5N2fpfXPDmLEHCpq5ETgwbrEzdGpgwAFciQaCPDICfYMIGSNje0uUaMBvuUGBKBKOlcyx7qGvOxuJTAMuOYNOcSUdt/KbawzG+Yxwjvv3nmOv78228ZoPOggIPbIvj8Y+22z9LWfqn/hdDXFeJ3EPwQPGg+ERMkWyEtZshWSY4fOlsEiGrMlfnDB5vx+BF5z2vCI4easGtjHWorHgTlqU+MiyRKctSwoTuElkY/v9UJ9RGfrU7GEkWMErgNjaZwfTCJCwNxUw2Uqt/Z6zGcuRbH+WvLuEnQNDqrXfPLZt8kT3oHd9TjgX2NeOKeZkfixW/Z0FNLnOuFNuQVEDXSeLFCLEiVpV3SH+e3nTG/mtS1V1RnS4B1UbD9pGKZPJYJpJdyGfMY1hcOV1wvK47V5KRjDhgEMlgUUn2TBzzHc53d1R8mqXSVcNlU9GRXZOnLa1530WyJLJ8CPMsCSKwQOWogoBKw8m0rGNgyGyUCHNkhyXZKqnreHQQwAdbdgM8BUPwv8KR7pRifnyHgmfLATZDjJbBySUifI4Aa9DoSKIIvScaQFIDiy8y3dzMB2MaiuUSHbLUk/ZKUTXZWzL/sp/SNetcjl+0CdwagFJxP1acXc2XEWd/aNNdbKJsXSFO9U4nwGTmN2NQWQh0ZS6lsLpHZnlrOsj1nTQAnxuzgunrs6wvbfjGypVDUklRqoeHGTBpfPjeH80MLWCLYKws4yZa2ZwvTZ96mBuEaOAvv2FVEvB5saW7FE729VqdabXdq55NDGpfUvyfTaYwkEhifn8eiJ2RbhshjoWthCq4kGWQyybmClhHcBLg1tg/UqzeimIymCIDK2NZRi60M7bZhqgOgrM5JsisdnE8TQM3i1HDMNsvd19KCp/v60RaqcZ51Hn1v0gOsHNmRdnDMjHPcvboU5Vi8gGwygTDrsSZcbxvR+gIhU8WrxipVtHKxYM9ND1zB8Om3kCVgjLR2YOORB9G1lbwH8/Re+RCwKBJ8GYian8b80DUsTwwhMTuFAuPR3BBuakVTzzq0b9qJrl0H0LPnCHoZuncfRtfOg2gmX6L9oQJsZ25JM5iWY1c1Yd74Rs+8jpFTr2Ly8mnb66mG88jh3RuwbWOnSdiUN/63/GnsuJ1P54pzdrfc352qo5D+a8zTYlOOvJfsgK8OTnLeGsDb527i9MUBXCYgWFpOwOP3c67str3CSqGwCtZicefS8BDwKYM+zlVaCBFAUl2prlX+Io1vQV7XPZVZ5fVq9m+Tft/t2oeklVeYLv9bUHvXooGOeiJX1BhTwFQsh6H5FK5Ocu4Zj2FoLok5YsJsYydKvdtsQ242MnhTUXinBuAZvYLcwgwC5DHvOXIY+/fu4bwT4jwcx/Xrw7YHlvab1EJnS73sbzU4sxys4FWRH+GDPkH0CQJQTlc0143VJsvGIdeiUXbGU5cG8W9//1v4i2++afvQ5F1kzprbUNp1zFyTl7YdQbmtj8xs0QFPjMNW3KWyJw97UtmrSp00glSJ11zpOGqvvQHv5ddRmBgmQ9mMI/ccwSOPPIT169dVHlyjTyLJqUQoGMT1azcwOTllblUFwrV6Bi9BEkGKM5aRWeTkKru6Qs9WB8R7PAiU8ihxchydmMWt0WkMT8xbvK2NEQMH8q53/toI5gmmApw05GZ8Y2+72SfJticYqbNNc6W+J/unWDLNZ+Mm0ertbEaH7KWCAeK5OgNfmWzO7i8nU4gReMl+Sw4f2lu1n0rAJiFjEi3PHGAErpiXJJ+TRExAKkmgKBCl36+duorXT1/D2avD+MaLp/CV773NiXCcE1jJpESffrANn3+kDUf31OMAwdSDBxrx8KFmHOY9/dYmttqX6dA27flUj2N7G/Eo7z9ztBWffbgdn32onect9lwHQZW6rGylqvZM6sc6CsTIzihAsCgp1KEdjHO7syeUPOIJ7AhkNRJQ1Ue8iNRpU2Gp8blYlpyM+VvAq6MtYJv57iRIO7a3gYCpDV94rBOfe7Td7K0kcVL55OVmneFOciZLJ6ymVb85Zll+Gepq3EyXTACZeK1Mzi7mMLmUxgQZMK2Wyx4qzIkzLBVIRqG13KqGhjNTW4wAhzOBCjmSkPSmqsJntVh9huBE9k9y6GB2R1Kfa+TzkuAQhOmdsvZ0IngSGJJ9lUCK/548XLJ7miDoifE9ghXZJHm35OHtEdDh8zd9pnon/sWkYAQ1JtFa8JgzCPOYR1CktCBTQAIoOZTwdDF9giNJtAyYBctMLwfvHtk7MS+KY1ESJ+aliXmYIcMsGyjyCNW9otwCYGqv9p088rZEPPlUCamFHOILWQR5U5JKY2ZU/k6PJNNFJpmM+Nb2GiynChgm853ld2sDzr09YZNA9TU5Uk55qXRWsl3sl8BJMuh/fnIKQzNx01go3vMsigced/o1mTz32HVg6AK808Pora3B3rZ2HGFoJyOvvb6Ug2o+mGs7/iJTVQI1l81iggz90OwsZiUWXb+LBd6CcrDGkTCwvBbjGaTZztYTxKYJis6OJ2z/Jy1EaU8oqV8qRFhPUrt1PFcCN2ZTeOVmFK8xTC9lUevzYF9rK54kgGrkPC9VWVuZN3p3mVcEGJZPP9tGg9+HJHmFqUwWsRzbkhw2LEcN5HRs2Iy6xoaV/ZwUrzzhFflcjOBHG+COyQ05b7X0bUD/vnvQ3L/JAIotqikh0R3Z0A/1R6+5xZf6n7wANnf3oXPrHvQfOIaN9z5q6nmbHnwavfzdSiAV6eglYKrnuwJgxUrIsg8kbDPfxZGbuPXm9zDIMHHhbcTnJtlP3MgWCtam1/e2mqaCgIeCA+9ut0rnVzVUr7433W7Xlb/Of9YV+2QmY4uC564M41svncGrJ65gep5lynIJE/Rpr0R2L5RqG2yuLPuCKAdqed5gEkhPYolTadFs3aIpzkWZAoGSs1+fSQWZfwFBbU0gjQ41DaVdDc6fClXbwspD1adWP7SKVjcdBpWVxpSV1yqksV0LgmpvqXwJy8zjdDyHa2yf58ZiODm0ZFslLGcLKPprOc52objxAAp9O4wn8EWnEBi5CM/kTWB5wVT9Nm3ZjP/7P/nH+JVf/gIa6us5HnmQSqcxRJ7h4rVRS1eLqloQDXEedyZHZYpHy+Aa3Y0+QQBqVSvVRMaG5jCOC/g//vz7+De/9002pGFj7hAIobT1IAoP/hKK2+8zXVIDR+QKzHhTDUqrM+FGoL7NHESw5TK8o4eI/EG4l+dQ//pfwXPhVaTjMezevRuf++xnsHfPHnNpvUafXGpsaDR1vnPnz2FseAicYVGU9KlnM8psOyJNOmpa0iMXkFIoEbCX2teTeWiFKxCEN7WE3FIU4zNLuHprHJdujJnHu6b6ME5fGMTg6IwBHv3etrEHAQIoMYvS8dZGe31drWTqi+YoRS5PpVJqLZhJthI4NdaFDHBJRVD7QE0QcF0fnDR7JTHvVY9L2VzBQJTObUVPfY3/BaDkIUn2UFLj02qpJuEMJ4GF5RTGpqOYmYvx0SIBTA2euq/VnCvcv6/BQA3ndDKeztQqI+uGOo9JX9Z312Bbf63tybR9Q51JqTZ0hdDZHDBwIU986rK2uSEnhXdO7ncQLyr+oqmwOa7L+zoCBGcRPH5PC54jGHrsiKRYzXjoYKMdHz9MBov3BNI+Q7D3hcfa8atPddo+Tg/sbzC1QDmHkMc/qUAqL5qbLBd3zcT7k96xdxmMn+OF9d0htDX6WPdZLMW1W38JUwS4I8m4Gb9viHCMUV3wreq7RnyXUzgRJetCUhpJdOTGnEPZ7YdIepW8ajnKMXOUQepyKV6ThIf14lL0kuTwJUmaijMEG/Jyt45AaQOBj5dMFa9LLU/lL+cTZjsVZpwpPj9FAKTNdJPO++YmXQ4iGLfAmFyNe+RynHmD9ny6RTCWcDtSKQ7DhQm+T/AmhxSefj4rb4LKM4dys3kK8NtaWfeynSLYUv7NMQXBm8CUgKCjo8ovYFsu58tITWVMApVeyvMRRyXVWQHnM+KUGeTsRCvV9TVeeHlU/5iP541ZlzF3U60POzpr0RDymVqXnk3lirg6lcTL1xfwyo1FLBV9cHf2o3DwcZS27Hfmi8UZeAbOoDx0Gb7FaWyrj+Bgh9yXN5sDCfPMaKXt/PskkCO/AxbI2E+kk7g5N4dptb22PqC9D6V+Mo/aePjWOYLyLJlPF5nOLAbns0iwPuW1T1J4SdNVH5JEtdT7rQ49HE/UKb91aR5/dHzKbJ/UT6UGu7WxEYfb28xtvJayrL+8R5lX+6bVDn/oGCSYaQuFMEvwdJ3jc3RmGi6m2bt9FwFUqzHQGguVvptpZAhapq9fwvjls5gfGYCf4Lp943b07DyAxm7yIYrUmFuHbp/pMvPHzquNe5t6N2D9kYew+YFnsOG+J9C7X2p5uxDp7EGQYEmOeSweggnFIttQOaFQhHmW7/ytqxh86we49v2v4vrL38TkjYsoZVPo6uzk3FGDRMLZvFbf3NYctj0AZWcr9W/lw8mQc/jAVCm/apvW68aqaZxiGJmYtw3hX3jjgi28Tc0usM950NrSRp5qFx564Cjr0ouxsTGOD0vwErwW61s5VzY7283UEbBy3pQ5hTcZZXsomlRnLJoxt/UJ9k2p7WmjZW2oK6mxTV+VsVNk+bNr+lW5Xv1Ou2Z/VKJ27vx1ziTBNtDk/GK9MwZeUxBpjspy3FCeZFN5eTKBE8NLODG4hHOjy7g1G+f4krZ8g3UgKVuhfzdyGw+aB19PLong6AX4hy+iPDtKfmDR0nz44YfwpV//FTxw7Cg2btyAffv2sry2o7+nExkC0ltDw7h0fRS3RmZtn8mmBseLrovtcXVbW6N30ydLhU+tXrZGbBPSA/0+O+K/+9MX8L2XT2FwZBrZMjt/9yYUDz+J0p4HUJQ6hUCSDTYcUdUtdB6ss5VCqe3Bp+VNgSenE6yQdboyAqUsamYGgDe/iezAZRT53LH7j+FXf+WL6OvrdQbPNfpEk9QEpqensRxdxCIn2LTbD7cMyTlIlgnmbQhmm7WBuHK0Nukn0BeQ4uDpYnssawVzcRaxxUUzFl0guBkemzUbqESKA2+REwQBkya62lDQ3IWHAn5OuFJXc4C83CnHkxlEl+Pm6U+gZWNfBwfVOgNKYYKyZgZNnnpufjGGxeWESa+kEtgjxxCkdEau2mSIy+mCeU1y4JfK3sDoNEYIvhRvQ9iP/VvDOLiNgceHDzTg6aPOBrYPHGg09Tep6Rm/aOO4/nDCUTcms+onKJE9kACWc3R+axI01YvKxGSqahaH81t0++wdZDecBBmFATBJn+prvSZ9aqn3oaPZb/ZT/R0hrCNYW9fF886g7eXU2RJEayPBW62HZSuHGg5jbdhXweJWMu+Zg/enVa8pJv2UfVWIYE/eBHVFLtvnyDwmS3mWFcuCY0xLiHmqMN9ODkR6mzlxhjazXTJ1PgKQKqCoPqOiE7AykNJGkNLO0FOEm0dJiGQ7pXelUicgJlU6z3qCadlWeRkk8am8413nqPUZ/8GE9b67hXFJra6rGopmp6R9ozx9DHxX8esd897HZ+RFT1IkASxvb+V3m5gLXmM+JLGSfZf2uHJ3Mq6I4nOekVMJvSO7KpO6Kd5KwSwuZHH25BymRpKoZSNQ+WmFW+1KK9wie5RloiYmYNVc60c46MXNmRSGFzJIZAsmidrUWmOqQjVsozVsywvxHP7kxDReuDSD6WgK+a7NwP5HUNp+2PHmKnU0Mj/ei6+gNHIN/lQc+1uacaS9E+sjEbNv00r8Cql6PgFU6cqIFvOYyqZxdXYWkxm2b2l/tPaitG6347qZY5wkUeWlOWNE5ZksmSkiI6kKy03jjurxQF8Evc0hK750roQR1tk3CaC+f2URsVTB0qqWc6ZQNCAkRxKmpmYD0l2Ika3uXSLVV6Pfj7FUCoPxOFIpR/VZCM2kQz398HMMliaM9k/KLC9j+MybmLhyFon5GTR29pn0SSp3ckCh97QXn2WcQWzHO4PbTUAfCJqaoFyey/mVj3OJXI/LhkpOKeR4wc1yEOAqsDzjs5OYuEQ+6O2XcP2172HgxCvMwxnMjdxCYnGewC7NMSaEjs4uxu9BLB5DNpuzbMieVqrgjeEaBMy7q76c4woz80ED/zgfVCFJhDR+a9FL6umvnbxq4OnMlSEMDE+aU6MNG9bj6H334tlnnsRjjzyEnTu2W/mOjY4SBKbMRburwDwqnjrya6EISppTJZ0imFK65Xwe2XTaNCOsvXDcnFjKOKBqOWPXtFXB6iq37DJOtQXlU0fNR07Qb2ehxZFsOkBa36EFL2kepNkWJVWS3dLYYpaAPY1r00nz3HmR4QrDzZkkRueTmOEYsZTkWM485HxB5CNtHDO2It+3C4XurUBjO1ji8M3egnf4AjAxgMLCNPKZJDYRLH36uWfxxS98nuXzMNrb243fNNDZ2oqenl4C4nY0NoQxNjmDqzeHTLonFf7O1kY0EBS7yS/YB9vkxWBVdLuePun0yQFQbDiiEhvi4MgMvvvqefz5N17D135wko00AXdjG8qb9qG0+34UCZ5KciUrWyaRDVjsCLI7kXSAHdDAk6RQIusodlI5kgSqOJKElyZQM3gOmbOvmTi1paMTjz76MJ791NNrtk9rZKTmI4lPlgP+lStXsRRPEOgEUSZ4L2tD3coAxqlGTzv/1SZ5Taor9hwBl0s7rHMQ1z4QmaUlTE3PY2hiDonKSqFILsgFfKRy0atN9YI+2wDXzUm8viaIZg6mSQ6gchQxRwCmVduG+lpT+avj/Vo+J+lSPSdLgS+p4Y0yjRkCNhnOy4W5MqjNIJWonvXzXW0GfOH6qEnHJmYWUSDT0kMA8suPd+KZ+1rNLujY3iYc2dmAHRvqCFIClmcxPM53V8k51yqnxnNN1mJoTMJUCbruBP4xWv2+Q+++sooqnLT+Cnxp4lM+FLcmdYEqeeJzgs7d0Ga3mkA1KUs9UOp5eqeal3emaN9Uzd6HoVXR6FQMm8pAQLW3I2j5m5jJmUpZgpP/XCaDFJnO9eEIWrS1glK2xqDEncjsd5FMRsL5LXsoAysOHnOIabgJTCTJcbcTgGi/JYESqfE5mMIcQ7gIhjwEKLKnMq9+uifgRfDiIUAywBXhdQ3HPOgdSasE2syxQzdDJ+MnsLHrAmtNTEN5UZNivpSmxcP4lZ7e9Sq9igTNMs3n5DjCQ8DkaeNzdXyPYMrAk4CcNtxl3ObGXHlh3RVZZzcG43id4Ok7L05iajKF9vqAMdxSmguqLVfatcMWsex5UJmGa32o5f2B+TQmyYAtsfzFQEVCPrO3kdOJPNv82dE4/vD4pK0oa34paxP2o59xXJfLlpaMuntqEP5T30Np8hb8xQLu6+jA0c5us8PxS3OCDcq+UnWjk08AGbPLY7xUwHQug4szswQlaXg4/rkIPIsb9jguq+ubCbb4ZC6NHEFLOpkieCqZ10PFIZsoMbgCUBsJoMTwjrDOvnNlAS9di2KQzKwAb4RgN8tyXs7lMMM42mpC5sDDx8Z+e1y5k+wq66TaZXQWIB8QYLtIEoSlOD4usj8uJBMELDMmKerbsYe4r9YBUHwusbBA8PIypm9cQjYZt41ztxx9DE3dfQRB6r9MRenfTuTuZI8JbDn5shbLxirVvBxBufZ+WpoYw9zAVUxePW8OIYZPv46ZK6eQHL8BXyaKsK+ELIFKIp23eEI1NWhiGSi+TDpjXg2lDifprNS/OqTGHQzYWPwBsnfHM9VzU2lj/WgrB9n03hicMhunl9++gisDYzZ3tbW14dD+fWY//tCDD5htjyQr4XCdfaO0hGRbvDg/D08mAQ+/2fgx9q1ysM5ZdGRw+dl2ZIfGUOBAJGATTWQxs5w2ZzAzsQzmE3nWV44hj9l4ztziO8esnc8lFLK8ll+5NxNTyGJaYTmHKcajMWFyKWue8kYX0xieJ6CeS5m0c3DWCcNzCYwtpPheju2kjBQHMTmGKEZaUW7utm1NSp0b4ereBE9DG8f8MnzxOVPVKw9eBKaHEGR9dHW049DhQ3juuU/hlz7/WdzDc9XbnYv1LtTW1WHdun709XazzApYWl4yLSzN52rjsptqJT+gPSNXKshW0irna/QLCqDUO0VW0fyjSmfjSZExvH5r0hxF/M+/9w2cunALHn+Ak30fylsPIs+JrLDtHkeqxMFHOtMW2PmkTlWujTj2Thy0HVIC72xNld+cHF1slOGhswhceR2pgctoqAngyL1H8NAD92PP7t3Oc2v0iSetCGlS0Ire8bdPYmF6Ct58GkUxBB3r2KTc1g5Xmlv1VH84YNoxyEm4sR2lHmevEX98gSAly0kuZ5OR3pA0IpWSmlcSbc315pFPwEge9HzkImsb6rC5n4CNacm7UTyZNrU/2U/lCaSkvqc4imRG+rta0cjnB0ZmDDxp1WpiNmr7cEglpj5Sg0yGQC6bJ2NawMUbo3jp+CXcHJo2aZWY1p0ESnLlfd/uejTV+xGp9RgIqQIQ55P1cVV65/nt384v599tuvMZ0buv3I2cp+6MyyHlScEBbneG6r0qOe/fmaIT67vj/ahkcTFNzY22eS9DmMyf9sIamUpjNpFEggCqlcxXvZ9lLImjMeF6t8LoqAEp3/LgniZY0Ga4AioEJ2W5ntMjzpNWb1L3k9TGPPbdQXxK9wVe3vmJuqB7FbClZ1cCx2cDX/Kgp014eW639LzOeVwhXdezul4hO1e8Fp1yyn/6Pv6uSq2MeNHSkXRK2rHVvGh+4I9stIRvvTCDv/zGBH5wehazZHjkflzlKnsIuTMWg6ejY8/kkEpR0lntQ6OV5US2aA4lllJ5Y8rkzKCfzPrxwRi+eWEObw+Sucu54W3rNLun4sEnUNbCnBqR10+GaAD+E99BfnbUANujPX14oKvb7NmqQOJ26p8MMvszfniSUHaW49r56WmMxckcS6OkrQelTfuBJjKa2neRIMolacvMKDzLc3DzGTGPWlzQvm6qvw2tIQO1kaAHJ0di+PevjuP8eNzu3behHts760CeGEvZApLZrC1ACEAFtdikzvbOpk9SnajtVc+qJGZUG1wr3Iwt49biIpJLCwiSgW3r38ihOww/mXipjy7NTGHg7ZfMjbnaU9/ew9j24FOoaeQ3qe5X0r0zDVH1ltq+wJP2+RMwKxY4BxC4ZeLLiM9NYX7oOsYvHMetN76HG69+E0MnXsHsjQsoxOYdtdNN3bbh+s6t/Zwr0hifiVp8AY4dNQRRjt0Oy5LlkiPAEjaRsyCpgWsBrag5ycmJ/X0nCQSu5HXlO3TGnsR4pSmh/QkvXh/FN146jTfOXDfNiFAohP6+Xjz79FP4W1/8ggGnnh5nc+JcTnbpQEdHB9avW4fJqRmMjo6BEwlc6SS8yzPmdEmqfMpw2RtAgcAkL2DC4Kqttz6tuVh50ObYqXwZi2lnrzftDXaTIOf6dBI3GHS8OhXHlakELvMo6dElC/xdOddRzh6u8JqkSlLdvT6dMFu7QQKoSQKshVTR9qvif5TcbFviRwmoXZFGBzR1bTHbpmLfTpTIC3h4PeQqom55HOHR8/CNXEJ5ehjuXAb1jU3YsmULnn7mSfyjf/gP8Pyzn0J/fx/rTYuadycP+dS2tg5sWt+LzrZmTExM4vrAKE5fHiSvkDMbaHnoc+yi3lGfd6/eTxT9QgKo252TZ2TmRHEygvI09q//z2/gy99+A9HFKEpaud+w2wx4Cwc4icmeRO9xlFppG5y0yqGaispevVocL1buVhN6J7EDgsyKr5BB3elvw3fy24iRKe7hRPj8c8/hCDt+OxnmNVojkQZsSaCSqRSu3biB2Pys7edRbOwkc+A4kyAX4LRLzY5iatXGSLYaWg3iXgNsq3yn3LvVce9LBkKTiNnu8bZtbMhH9UcGzE0NYZM6aV8MqSOoUW/oa8euLX3mxW94cg7TnMyiyymzb5KOu/aO0BSofG/o6UC4LoTrgxOm8icvZNcGJvAWJz0Z+r5x+hq+/J3j+NYrZ3GeE+LUbMwmKm1iK2cQR/c2EDz5VqQ179mn1uh9yalSF+SSvac9YHtEDU2QaSIToBX44Xjc9oXa19xSsaOR7YNGSGnkq+3wfQU5gpAHPNkiLfOeAE0dg1zLOUOp8yz/ueSQR8FpiqvoXRd+CqQ8MJg9G4Nb4ISnVbBlgd9NvqskBxZXfcic9CMzFUAi7sL12QUMLsRMvUbl10jGUpIEkz4STEkqxRKwqFV+ik6gVHYTAk3nJxIEUTlr15vaHTU+2dd89eyM9XNX1zoUDj2Jws5jKLf3My8qXOWR/Xz8Jjynvov8wgyCrKtnevvxIAGUqY9ZJ/nkkQEoUtpVwnw+i1NT0xiMxY0BROd6lLYeQbmOIJTgyjc1RMbyMspjNxHIxNEYCSIc9LHOOM6wkiSNUp0S66Iu5MeFySS+cWEWc0sZc33+Dx7uw1M7WzEVL5hUIZMrYkt9I/a3EiCQH1gNnj8IqcbkhMLP+ru4tITRZJJ9VeNvgaBmCXUER+3rNtmQHp0Yxc03vo+lqTGE6hts89x1B+6DP1Rr8Rh4YTwCW1rYlXq0m+1RKnnyeqrpQV740tEF28BXnvNGTr6Kqy99DVd+8BXceP17uHXyNUxdvYD04gzCATc297fi0K51uHf/ZuzfsQ593c0mTdKcMDw+by6vlbbGfmnNKGgzeO1vlah8i7aq2NjXat5Y5VToNjC6k6rQye47p/zB/kPgqoU8Le5p4/fvvX4eL7xxHqOcf2Sb1dPTjccfexS/9RtfMuDU3Nxk+VDaAok+v5z7hNHd3W3B53M2JZ8k37W4uAA5V/ckFuGdH4crnyGA8jvq8doihGCqVNOAQksP8u0bUGhfbzZF5glXWkcsbyt3zp3azL5soLTAdlS0vZXynBfz7PMKBf4u5Plb1+23nmXQ/FvU5ngcNVhnJvkKyXMzedCGdqbJ8aB3u7kgz6/bi0LPNhQ6NqLY1E2gXYt6VxatsQnUT15B4dpJJAh4l6f5LYxXqnjPP/ss/t7f+S38nd/6Ep556kn0dHe9L3BaTZrHGxpbDHy2tTQZy3xzcAiXbwzh0s0x0zZZ39NqEilbqauOQR+uG/xC0i+sCp8ahU1K7EWz88v4KzJxf/jll3D85CXMxDPGmJZ2HkXh4BPOhrhE9kZyHyVOQg2FncekTnJPHqhlfFq+VOPR1Mln1IDeFZyTAIqoSbDzn/oechffRiKRxLYdO/Cbv/Hr2L1rp610rNEarSatOCblMja6iLGRceTIlnmltqFBVu3QFIlINpg7zc3OdRTpXMuBBFEltdnGNrjDDQjE5uBNLqIogMWn1TekCpHOZs3TXmtTvU0Sji43J+IaqRzVoKu9Gc31YYxwEpOzFTmAGJ6YNbW9obE5jEnNjyBL926NziCVziFHxmQxmsT0zDLGp5dwa2QO1wZnOAkvcULJo7s1YKDplx5rx+NHmswRhBgSzS9r9KOR2obcuNcEHAZftmHaPHiMICDKuhZFOKmGyKSLodNKulpUtf3YZpca+7RfU9Ut+bwHJdvkltcZhW2UW50/xUiqSd2OoRJ+BohDtTmoGPWgcNNLpsOH0pgXcmNeHOdxhEHXb/hQHCBjPeS1DXgbSiGEXF7MZNJYJDM+x7liOqaQN89dNQRQckIgmyYVQ7X3qU+pLKUSJrWft4eWjPnW/VimiCtTKbx1a8lUeazY2EchL2Fi/rs3OXMLGTJjsMavw3PuJTJ8UTTVhvEkGaTDre2WnmyxPonklHNZXuytXk5OTGJwOQavtEW6NqG47Qi0R54rlYDvzPfhPf0CcrPT6A578PTuNjxOQHRwfRNYFRiNZrGcypuq1dBCzjwi3ppJojUSwLFNjfjlwx3oaQyyDmMYmk8iRwZ5d7Ps0Dpsg2q5vK72gQ9KUr3UJ6TJTGshYzadxsJyFMnFeTR39aJr4zbzzjc/cgsDx19GivcaOnvQvXM/OjbttAUwLaplE8u2x1NyYRbxmXFER29h7uYVTF46jZHTb2LoxKsYPv2G2VGNnHsb09fOYWn0OnILE/Bn42gKltHXHMLWviZsXd+OLevaCXza0N3RxHkg7GxvQSBjm+GSd5qciWKe47nUs6tjtMCTPN4l5Yk1FjMgIQnU1vWd5kyixH4ieldTVRWuIt2WVFDbYGSz2idwBm+fG8DLb1/CuSuDWFxOoqur01TQnn3maTx4//1m11NHQKGXNV+K9H6E4KmZdSQJmYBDe0c7+vt7ba9F2ebOTs8gQVDpyiTgJqiW0yX1L1c2RQBFeCVV+CABjUCNbNwJnqTmV2xoRam5C6WWftvMvqDQov2lunivw0Kpvs2cVViI6NiGQmMnCk18pqkHhdY+FAnKCp0bUVBbFTDq3GDXigROxTbeb2WcjV22vygIlr0ci2tzcUSWJ+CdvIHc0CUkB68gxzoPu8vYvnE9nnr8cXzuM5/G5z/3GTz5xGM4eGC/SZxCoeBH4i/r6iLo7elBpD6CdDpJvjmKgaFxzHDeTyZz6O1qQaSFfIUtvq2R6BcSQGl84+xOLFQylb3vvHoOf0zw9NLxy8hycvT2bXacROy6H8V1u1AOBOGSnqz1eL5sKnshW4GQK0zbl0fMp+4b56rh/B2jQZX0HO/X5ZbRODeI3NlXkRkZQJAd+/Dhw/jlL34B9Wyga7RG7yTpwNdwIpqdm8eFi2yrnDDl1tw2cW4iA6UVMM4cVfC0EtjeKi3Xglb5SmrDLV1mZOrPatJIoMRBUdIote+k6bDnzI5JOuyyb9K5mGqvmDgygl3rOrGpq5WTZwkJAi4BJzmkuDE0iaHxOQNN0ku/wWvz0YStV2jvo50bwti3JUxw5EN7s9ccLMg7nlyJP3yoyfZDevhgIzb3kokkw87o1+hjoLIahpELTRGVvR9jMxmMTMuBiFbci1gkkIoQPG1taFyxp7mDKo1I60jyslea4zMEFua5Tp7yzDW4c9RzKypyQgU/C1TJv4I8+BUuECRdIUC6RYAk8MRv0ca9xTEGgSaBKbk3T3JEZ1us9/hQx34ol/+KYyaZwMRyGmMVpltG4AEf+ykBlDbHle1ZtQy14q2+KFuHNwmWZDshBnF0MWtG4lqgkLMJA55kll2pOEqtPSj272DnJxAQQ1jMwy0AdfFVhFIxdIbr8XBXN3Y1NVn8n2QApS+Xc8YoAdTxiQkMLC0TQAXMJqQo1fuaevN46zv+DbgJQLMc4zZ3hvErRzrxxI5W7OwJo8T5P5opYSGRxdhCGgNzaYzwKOn+I1ub8MVDHbhnfb3ZSn3r0gKuE1ip4A8SwB7r7GTb8Fnz+iikYa6RvIaq//zCAmYIkgockyOMO9zUghzbWnRiGKMXTiKbjKGmock23C8XsoiODZrq3QLD3OA1zN26ipkblzB15RzGL50yBxCzV04jOngZqekhFBfJeKcXyWxLquZFd2sE63vasGl9B7Zt7Mb2TT3mObW9pR6R2iD8BBkqX8eGVIsqLpPWLSwlTX1Oi2PZipqcvMY2NDRwTtCefgR1BJgCUFsYdz0BlGlFvBetKjx5U1WbjsXSnFOm8Nrpa3jjzFWbU9zsD1u3bMLDD9yPxx59BMeOHkU3wZQkPJLoKA1JhYLBABob6s2bcU0N+bQKCUj19/WZo4mO9nYDUUGVPQs/H4siPzcF1/K87R3mKmTgJpASmHL4wJJjsiH+L9JCgNRuG9MakJJaXVMngVOnXSvrOsFSqYlHXrd7BE4l2eU19zr9mwCpROBlgWBK90oCXvIOqH2qzMMzv4fpuxPz8LDufLMj8EmVd+IafPPjqM2n0NXUgO3bt+HosWN4hoDyC5/7LJ5+6gns3rUL7e1tCBI4/agUDNWgg+CztbnJynp8Ygo3Od+PTMyhob4GrZEa1IdDcAU48K9N3L+gEih2rFwmh7GpBfzRV17Bv/n9b2FoZAqeWgKXDTsInh40yVOZjRscnISoDRBJHcXDgYSdx1YH2cBtYuPQp+Hb6fviFnhWZVa0YruabJXfjfqlcTSOnEHq0km42GG3bd2K+48dxb333mMrOGu0Ru8kqR1oYpqcmsKZs+eQjs7BTaaqqH2fOCg72N2B7u9odbph4fZ1ToR8V575ChrAg3VwTw3DnU4YgNKDWlUcm5w3Y125Jpc7c01OsueQ8wcxdFLJuHf/Fk60DRjls5JcJdm3ZBc1ObOIcXM2oc0rc+hq8ePongb8o19Zh//sS+vxqftb8SyD9kD6whMd+PyjHbh/XxM29dQg6Hcjn9dkXcnxuz5ojT4sGWNOElNSGySTH9QGwAUkU0Uei5glozJOpqeZjMSu5maTRKnF2Ft8R5t0qiKsnTEuJ+gG6yleAVIjBB6S2gyTkdR9OZyQ4wbZQ/H/T530CQR/pTjBn6RPBE+mosfmbNnL84EsgzhxXeH36Z6tj+mybD0IdLZH6m0vnytk0mVDpsWLscUMbsktdrbI/uFCb1PAgJRwj4q+yjeORtO2eetMLE/Q5NhLybbk6MZ67OiqM/sK2Y5og9J8Sy9AAFCWREq2VZyPPGMCUG8gnEmil0D3aEcntjQ2sl7ltOJnoZB/8lRppSixnqIEn28SQN1cWjIApS0fijsIoPwEUwuTcF96A66Ra1bf69vq8PDWFnTX+xBkXfe21KKnuc6M+EcXkhwji5yty2iJ+PHLBzvwtwm2QvV+jM9l8Bdn5sxeJeLzWh3cTwY+yD7zUerAGH5+g1ya59lg3p6bxQwBnk+SR48HGY7LBfbN9OIsZgmS8gTXnnIB8clhTJx/C6Nn38TYxRMETGcwff08pm9ewuzgDSxOjiCzvABvOYcmMriSEmze0IM9O9bj8L5NOLBrPXZt7cOm/nbbFF0uqrVQpi+QLauCA5pUxsoh/+mcbVbfKYdCCto4XZ7qNP/IWUMkEjH1vbhUgwmg6kIBrOvmHML5ompvZrWmOWl1sKsOSdthmXPP66ev4sXjF21T3On5JUTCEdx35BCeffpJPPHEYwQN261zSYNBbyvvir+WoE3ASZKnAMe0u1E987ljx3Y8RaCxZetmdjG3LR7GEwQr5Ou8mTh8c2Pwzg4TuIzDnVwyz31qF5aQOrfOOQaYCp7O9QFu1pvUAKUCKC2RYO1tCVaozunP4iPVPjXfihSX4mBcrmyaYGnZVOylVuibugn/+GX4B8/BP3oF7rlRlGLzBM9F9Pf346GHHsLv/PbfwX/8H/09/BKBk6RNrW2ttujqULVUPyzpI0W331dZbty4mXVZiywB/mJ0CeNTs7g6OGFges+WPtTVE/hJYv4Jp59fAGWD2OruaL2eRwZekg3G//h/fA3fe/m0MXvFCNH+xr3I3/c8ClsPORImvaPVBsYl5sFxUc6O0EDgFJKxoeLTY9V0qmmRdI3vOJeVtnPZVDE4MLgvv4HyS3+J+MAVDi5BPPjQA3jggWPYtGkjGWUt267RGr2bfF4f5ubmMXDzFuKLC+auVatg8vpYlh68dLLZZle1RCNrhs6pkZ1bu+Y0EZT71jBKHNhRKsC1OAU3B/IyJ4FUNod4Km1ieu3E39HquHeVAwgNzl6/Nmn1oLu1EYf3bLIJcpaTXDKVM9UN7auysbsGTxxpwRceF0hqx5a+WlMhE5NZ9VYnQ3zbz+N27lYd1+hjIQ2JlaFIpxqf5M1Qm/xeHkxiYi5rQ1qBE/kSmZGI34/uulpbybV/1fpZXS2VhSJJZ5zL/KtLduAfzt9yDS435fLk96PR6vd1TmaJebJfSlO8gpcnYs7sts551G+7zvOcy9T08if9Bp60X5S9y3u67cSmCyLninOtEiWDysNPpmc0kcBbs9OYS6XYN8oEPjDbmaGFFOYTOQR9HtQRqDaxfB0nEvIGCdtQ9xUCKLlCFqP3+PZm/CeP9OK3jnbj3g31Vs6yFZxZSiPT0AVXxzqU5RWMjIs3R8aOAMp96S00EkxtaG7B0c4ubGpsgszQ2KMtf87cU82xc11ke9bY9QrZI86z1Wms+poklre//n3oXe/rj3P+7sB8vOPaHdOnBbW1ynmVVuK8/b7yprT0vWLKxfxKfS7JMeu18XFclQRKTCoBVGnHvY576lQM3qtvwz18xdT12upD2N8XMQDrY120h/0EQWVcGJd6nmwEi9jYEsJn97XhsW3N6G8OmvT14kQCXzs7hYXlPMu+Hg+wDg61tjEOgnLjPT486RPlFCTP8TvNsVOqfDNsW/FEjMCJzHI+jRyZ6qWpCdt8edP6btSQd8hk8qbipvZVV1fHcdVRecuxDwc5Ph87sBnPPLQPuzb3YENvG7rbG9FCoFQjB0EEfNX+7ZSok5G7/VshnuodfaZseTQXyA5WzLO6mtTlGgjs5TI8EZeDoaI5I2priZgmg9J1NqatLjrf7nEi2dLo98XrI+ZY6PXT121PQdkGbt64Ec8+8xSefupJHD50CPX19caf2VxWiUT2wrU1NeaKu7FRnmerIOK9Se90dnbiwIEDePKJx/Ew+bH2Dtmhl7FEIJ6IkUdMJVCOLXJ+nIRv+hZ8kzd4vElwNQJ3dJJgZ5agZ8FAljsdM60Ol2l3JOHOMkg9MB2HO0VglIzCHeezS7MEZlPwEBB5Fef4dfhGLsI3fAGescvmQc/F+IvzEygszZv9Wph1rD1CP/38c/hP/sHfx2/+xt/Gp555Gjt37OD3Nr7je1XCq+ruQ9N7vy9bMoHXeCKO0bERTM8sYm5hGcvJtC2+9faw/MTLckxciedHycrPIf2cS6BW1ZZGp0AAywRL3/j+Kfz5N97AD14/j6mlJCDRqtyT73sE5d4tJl2ylQRjRFXp/Ctj1DpeV7DVwLsge52u+nnHucgAHBtTip3o4mvAie8iMTeNlrY2/K0v/hIeevB+W7kxLz5rtEbvQTJQzeVzmJWr3skpmzxc/oCpA5TlPl+rWKR3Nr8qWTM1gF/5pclMKgnSr5ZENcOJMJ+xVTBNTmIiNDBqo1tJlzT5SZfdFhY4afn9Pvgbw+jo4vucuLWf0+x8HJlsBn0dIRzd24QvPNZhtk3dbdKhd5nxvEgTbjWjWoBTfApr9JMhqfJpb6z5aA7JdNHCPJn3edZ9UzCA5mAQWY6FYuYErDQWqs60Fl2FFwasNL7qv4JuMJS1kS7rUu7D3RwyVyGUd5EYfBtr34fULFae0PAreyttnDtekSTNeMxLoGyx5PzBDGJSZPSW2b55rzgieyef2TyVRr2OmqHIDqtjt69yGEteco7OPYF8MbgL2SxOz83hpYlxxOThigxtZ0MAjTV+2yjXcVOcMwnTuuaQqfMp3hynFamFvUwANb2cRX2ND5/e24a/fU8n+jvJ1JKBnk0UME4QJjfGqXC7eYEttRBIhSLwiQkTgLrytqneBgIhc0yR5Zgwn04jQaZZXUv1UwUUyoPUMRXE4Ota9ducutOxeu7c4+vONf2rnOuaA2DshtFKqdmlah1Wbq6iO+rOyGK+45/iVdp3BF4372ccc3wMAhhytqDflk+S4s5wzJMd32QyiWuLUbxOkDGSTMEnyUPvVhR3HuX41maOc7xDl8wVfInv1HEsqid4qgt40MBjyeXB2FIeL16dx8Bs0sr2/k2N+M37urGnp45ZdJmU8fjQMkHwPLxFL452deCe9nZs5Nyt+x9JjXJV4ei75JEvzjH+7MI8lgkcwLG0kEkhG1+2jWx7u5px7/6tCBKMLJKHkdREMqwWgga/3o0nzPOc9l3avbUXu7b02OKW9vhzNn1WyTplx+ZsYMYZz3nVsv9DvoF51PNaANDGrcMTC8wH2yb7kkCcbKAkEZIrc0mgZPvXEA4hIqlQpNZ+v1NSV9VskNfWc1eH8fqpazh1cRAj4zPmIv3eI4fwxGOPmnvyTQRSSkN5cFT2lCW2c3MWQUDc1GRAw7bL+IAkEKW8t7W1Yr3cd/f1mWbQ3r17zS59fX8fmsIEqKUCiknWw9ICivEogc0CSktzFlwERIjOwBWdhlvSzoUJuBcn4Jkfh5sgyG3HcXh43aP7BGOSigqUlRenUSKYKi5MMa554xMDpTzbZRBbN6zD0XsO46knn8Dzzz9rgOmRRx4iiDyIHgIZSf3kKENl8JMiATVJ99pamw3Ijo5NYGhkHOMEUtrepKU+jPpQAH7m30gN7SeXvZ8J+jkGUNWaYs9iRZeKJczOLuKVt6/g3/3xd/Hy8ctIsuPL9WN5x70o7HsYpfW7HPDCQbZKapByeeqS6FWb5q64KK8S01FSqxvGO38b8QInL08+hVB0DJ4rbwE3zqLEAWbdhg34tV/7FezauXMNPK3RDyUZwdbV1uHW4DCuXL2GMgdzbX5Y6tvG2YttlAzvXZvgClXuqG3rqCVV9hHZ8zkqBgRhssHQKpoGvSIZawKnBU6QY1PznBgL8PF5x4tQyQBdIZXB4twSrg6Mm7760Pg8s5HFoe0NePRQMx4+3IS2Rj8nVD7PKI04Wf+QaXqNPm7SBKtgy/6SaJI59bhQFyLAYL0MjKewQOY/SSZBUhYx4WJgNQ5mKyBKDKJtOiqJip1XGLDKP6dR8Y+AjOZMMqnmHryG936IcL3SIu9CTktR1p0/vJIgszpYsWG6xPY/zTYcr9hhLTEs8PeMF8UJhiGGWz57Xs9JRc9U8yrJVWK3vzrX9yjoe6W2JwAp1SrdWyJjemV5Ca9PT+HtqWleK5ob8iPrHffWso+ZiecNAOVYONowV8AqEvIiSQR1fSaFl64vIpYpEFzV4KmdLbh/SwP7oBvLfG9oIYOBmQSBFgFUQyfcvZtsjxdzpUyw5p68Bde1t/mtS0ix0qaTCdxciuLm8jJG4nGMJ5KY4DWBiclUEtMM2u9L9m3L2RwSnN8yrF9JSqr/nO91vt0pi0ppsIBURmwCFtQexDRruwIdBSirYEftpHpuAFvHlWt635ES2buqaSVgf5hmNW3lycq9bOWdY9mnOb7ECzkDSHMEiZMERmOJBIbjMdxajtm3X15cxNn5OZyYncaJmWlcI/CIs2zcmrP7d6Kw/V6Qy4OL1zyxBZMQeMj8Ip0wd+SS6HQTAA8vFfH6YAKvXptHIp3D3t4IntnVytCC2voAMpkiXh6I4fvXo+amuitUi6fJWEvltSkorRWn7XxocorB3tXY2h4KWX0JQCUJROSwIZtOIU8QFfT5sHVjF47u32IqdsPjc87WDyzV1tYWY2wXWR65XM4AhdSvZcukOCSlknMFK2cnyR+J/MxLngBG9q4LsnNlfcoEQS7FTYWXdZ1mnckzXU3ITxBVY5IoASXlRR+usUVtR0BsfjFO0HQLP3jrIi5dH8FSLI3Wlhbcc/ggPvvp53HfvfeYa3JLl9+n8lITUpC9kzztSQojQKH0PyqpDJXuls2bcJhpHzp4EFsJpvr6+9HZ2YW2jk60tXegs6PDnCw1ERhG/G7UciwI5jPwyxFFcgnexCJ8DJ74ArwKCYUovKlleNkGvTmC9GLGXI+HCYabGiJmk9XLdDZu3oKdu3bbnk1PPP44nn/uWXz2M8/jkYcfxJYtm62uJUH8aZMkd5s3bUSS4838QhQDw3IsEUUqnTcPvF2tEQPMNgh8wshVHv/ux9HPfvJkua5UGDvrPMHTv//TF/DVF05geGzGBk1PaycKBx5H/uDjppcqMleUJKk2iSR5koqUOYu4G7ipMCJ3pZVbzIx6uNuP2sQk2sdPIPPiV5F48yXU19bgvgfux3/x//hnZuy3Rmv0QWhxMYp//W/+V/yH//P/QiI6j2LvFhSe/i2UyCyUpVfN9ltty6vJ6cxOw6xOobdbMAENmWbks/DcOA3v1ePwDl2Aa2mOt8iMViarmlDA9vR45sH92L65x9Q4pAY7NDqNs1dGcIUgaolM+LquEH77+R48dqQZm/tqzOZGRvYr6b5f31mjj59UeVWyKnDqU6c6fv/EIv67/2sIV4fixgg1+APY3dKMX9602fa4yZpOu8PwSKrhqxzl/MDH9qZJUlICA12852b9yhTAHeQzGwnIDuXhaRZYZ5qVofR2G3DaxF3JdOxIllGGIttpyoXCmBf5twmKZoSE9N95TnIQ/ZLtivP7/Un3xYjxv7XxIq8Y825qVFXpmwMyJP2YJRh5lYz6q5MTOE0ARb4Q+3oi+NUjHehvCeEvT82ZjdPoQsrAqUDVP3q0D8/vbrXNM791cQ7/6oVhs5W6f3MTfvO+Lnx2XyvBpQez82l8nfe/fW7SpFSL2x+C59Evorj1sG0E6y5k4Tv7Inx//b/AM35TGeZ/MsSqwEoJ6Ez1oo19azl/hX1+1JHhlHv6ds43XTW16K6tRSeDNk/WZq56XmBH0qlq/VXBkX471/WMI/nhf0unWrY6rx5VjiI7mBpglXjGixqVVJZylS9wqrJ1gGrlyJDnueogWywQ9GUJAlMEhUmMM8zK7oJ1EM8XkLCQs+fukPwQdJRq6lFaR/B0+CkUHv6i43o6FYN7aQZeAlD/N/4DXDfPmZOop1k3n93fgQvTWZb7Eq6ORdHf6MM/fKQPD29tMilioMaLxaUc/vkLk/iL0zOYX1rG0dY2/Kd79mA/jy3BGmtz2gridol8QKo8ri9QOQc8XhyfncHv37iGtyYnMURwrA1oJfnv62zBsQNb8fix3bgxPI3vvHoRcwtkxlnX/ev6GEcZI8MjBC4ZAokaPHrvdtyzb5Opxqnvqo2LPmQO70qSZs0uLuOrPziDyzfGre7DBDFi7sPhiIG14eFhpAnoO9qasH9HH+7bv8k21BVg0herLQlUC4S9cvIKLlwbwdikAGAWvd1dJnERcNL+TQJmmm+qpG+RNE1AUfZOLQQ9kiT9OElpak9GOckQUJ2bm8PU9AzGxycwPjaBGdbb/MIClmNxA4+yJZbrdi3iO9/L/sO+JpAmu2YtiEYI+ATG+np7Tbqm/azkKVAgTtKd27ZMP5uk74tGF/Ht734P//Jf/RtcuX7DtkD5wjP34pc/dRR7t69DA4GmFndXBohPAP38Aii1VXkCIZ04eRVf/8FJfPfVc7h6a5y1XUJpPQfWe59DsW8bSg2cvNSoVbkifrFNSLIrCTdxlHB2gF+5uUJ85v1Kx0aoygMcIOANonnmAjZd/AvMv/EyZjlQ7NqxDU89/SR+80u/jnX9/c6za7RGP4Q0iP/BH/wRfv8P/hDXLl/GopttdN9DKG07YiBKBtNm2HoXeq8ma9fZTtVsy7k03ItT8F4/Ce/AObjHbthqrfbEMAaaE2d9pNZcxIoZkppGOpMjcMpwwiigty1oDiF++9Pd2L81zGgd24yVsfP9+s0a/fhI41qVKpWhocnvc+HmWBrffG0e3z0+j7cvL9n+Nhsaw/iVTVtwHyf3ZjI9AkuSqth7jEqxWeCP6pG8wapzMgoESS5pPbeVENkGNO5wwd/Ea2yicuhgY3UVSK2eXC0SBf7RnkxsNIUl8sCTLiQvu5AdIbsaZ5vKMy49x0cMnDv/b//hPTvVrwoY0+MiJedI0RyAVH2uSvYcIxeYkiRETL1sn16aIniam8XIcgx1ATd2d4Xxq/d0YHdP2OxjBKBeuLKIqaUMGsl4/9o9nXhyRwuSuRLeHlrGHx+fQAOvy6vbc2Te5dmNiAeTM0n83puTeOHCNC5OJrF06Dng6S+h1LPF2S6DeZR3MPfkgKmhuScH4ZoYgGt2FOXEktn4uDIpuNgHVf5iLsWouQ0kyX29o8onBj1ARtPPo0Cvl43gtkSJvyvnt0GUA5QdCZJT3o42n3Nd7zhgic8yVIEWS5VHti+mLamlylDeHrOcgwtlAigDTyp//ua1vEAVy1rgSnvj6DzPb8kV8g6g5bs5vpdn3EWORUWvHwWPz9m3R/afvqDtoWMLn3IlveNeFDfus/Iz1XuNifx+z+wIQj/4E7jPvoTC1BD66oCNHQ2YiOUN5HqZ7wc21uOfPbMRe3vqLG/pshcXCbD++2/ewLfPT/MrS9jT0oTPrt+Ax3t7sK9F+0S6rI1UMf+HJpWrypRBrszPkhH/o+vX8JVbt0zi39lcj4O71xOEbMH+netxiaDl26+cx2I0QWY8gN7+HkZSxtjoOFJ8X97vHr6HAGrvJoSCFRWvj5q3u5AA1PxSHN9/4zIu3xy3DdN9fr95vtO+QXI4MDBwi0Bj3lygH9q1Hk8+sNs21JV3PnmzlOOhywNjOHNpyFT2JmfmTbJyzz2HzTX5oQP70dXVxWpTG2Ops3zVb/Up+lNLUCV35Gb/RZD4kyQBB6kqStonUKXNg+03Qb1UKPM8SmPDABTzbWXPPFtfMwDl7JvlZ5kFFAim5GZcRz/bs/bv+tkm+yDnlDQ2No7v/+BFfPkrX8P3X3zJnEwdO7gd/9GvPYEHj+xwNtxVPRqY/MWnn3EAxaxp4r1jUOAJB29JnZJLCQNMf/nt4/j6909gcnwKaYIYz8Y9KO24D/ldx5xJyQY8RcAJQKt5GnzlKUUb40qdSfHZfT1STeh2o3lv4rOVx7SPjsfvQ9PN19D5/f8dc6dPIh4v4HOfeR5f/MLncfS+e9HUWNlrao3W6APQyRMn8c1vfRtf+Zuv4srQGHyd61Da9zDyR5+39usiCHovemcrrv7WUdfEkJjL5IUpeMio+Uavwj16DS6eFzlZSB2VzRla7LMVU78HkVof2po4iXeEsG1dHXZtrDN35XJdns876k9GKydr9FMhGy9vV4J+sjqRzpYwOZvDH393Cv/hq+NYjGfRGPKbi+x9ra3YTwaxu7bONguV1EKMsSAH+V+r0urKdhWGVFNY2RuKbSXUDoT73KjpIF5odSHYTDBVR4ZCzky1RsWh1kjjeoFxk98tZglglsjAzpWQmikjNQVkJ1woLJNdJbBaEWK9g27n53Y717fql45idp1/YvMdRl7u3NNs91KbipMBWs5lzS12jOeySTFX75kMbsWWzcBfv+UxckNLCL9xXxce2Nxoqnmyczo9ksBbt6K4OhnHlo5ak0QJ0ExEMzgxtITD6yL4x4/2m+pfR30Abq8b50dj+B++M4w3rs9hueBC6uFfQ/HZv4tyYzvKBAr2NfoGfpsruQxXdNb6qGtpBq7UMtFlwgCUjpK2QNeSPKbjKMumkd9QzmdRlicx2/SzAA9BjVR1Fa0Dem+DJM19uqZzXjUAZUy4iAeVnoEl54f+V+Jg4Lnagq4JoEkykysRhAo8MQiwGmglWHLOWdcEdCUyjk4IOM6cgkQ3tRFTYXTV8BiqNYca8mLmkrR9JbAREVTZ2CVQxXdK2jTcFkH5vL5FeSKjCpaF3EB7T30fvhf+EL6laXhDNUiRqZfr+S1tNaa29x891Iu2duYhXcAbYwV8/Uoc3zh5C1dG5425lZ2gbJ8eIoP/aE8Ptjc0oSUYtG/RN31oWilDlZ0LSxxr/93lS/j3ly8jmkyhKVKLvdv7TQIlqdL562P41ktnzQtegN/Y29/LtysAKpU2u6eHjmyzZ6vOGz5Ktt6LfD6PeWl988xNA1CzC8v27XIk0d+/DmGWzY3rNzA9zTbKjzqwcx2ee+QAmhvrCDLYp5JpDIxM4+W3r+DS9VHz2NrU3IQ9u3bgiUcfxaFDBwnGGuDlmFNQe61kXup/kspIVU82T7Id/3FLntbobqT6UIt1SPWzQND/jW99B3/wh3+Cs+cvcvzP48kH9+H5xw7hmYcPoqmNPDfHU+cF57Aqil8o+tm2gbLCt+HmdkVwgBAVWUEnLgzgT776Gl54/RxusJNqYPWu24b8vc+hsOWgY+vBTl0FT4rHPO3VEDzJs5nt71SpWXumkpaFD0KV5xiHx1VGnTsP/+hl5N58AbExMryM/7lPPWO++gWetCKxRmv0QUmehrR6df7iJQwN3DJ9arDdFtbtBMhgrEhU70LvbMXVcx3V1LWDuSa8Uj37QaSZ/IiPDFoM5dlRBFBAc1MNdm+KmI3Tns0RHNzWgPv2NOKp+1rw7AOteOhAI0FUrTEj8lC2Rj/bJGZP3hBbG/2IxgsYns4gS0CVyhbNlmY6nUKqWDQnBcl8wQCGBTLfzuafReTJ1Egly+wsWOWqdWtLbFRmj8DzvHj8MYGgMrILHKfTLgZeJ79fYPMtxnmMuZCPksed53METInxMqJXy5g/XcLSdf6eJAOeZRruqj2Wk25VilRlxrXGuTrYc2zXUkVMFUqW9zgZ1KVsFvMERVMV25rBWAzXlqI4vzCP4zOOqt4b09M4NTeHi2QOhpNxpLTQpm/iR2kDXX3rptYas2mqCbjRFglgM0GTFlpvEUxNLWtT1rS5Op+NZVlmJdy7oQFfPNiB7sYA0nmC12gWbw8u42vnZnBrqQh3cztKu46hsOM+9ucQ+6RUlxghv8MKVR5hCay00W5pw14UN++3DWOLO46ixPlNWhbmFKlzA8rt6+Bq74O7vR8eHj2tvfC2dMPb3AlPUxs8DW1wNbbCzb7u0vYcdQ0oaXNuApZiqA7FAL8lUIMCAU2eYCXPuTRXCRm3dyWkFVwepAiYkgwJnid4LcZj3O2zBcwc4yly7i0QEJXqGlGSB1wBxNYeuDqZz57N8PRtg2fDLnj5TZ7t98C1+0FATp4OPo7SgcdQ2v+IlU1p+70M96C09RBKmw9YOUhtr9S3HeWOdZzLIwamHCIkUZWpcehE4xrHNN+Vt1BcWkC6JGccJYT8Hmxtr8Ou7jA2E0jJTflCqoSvX17GX5yew9RCDHWsh40cY92s4OtsL1PpNFLsFz21deg35wbW3D88rYiu3AiSH5A3s0n2vXF5tJOUQ2M689/UUIeNve0EHHFcH5pCOpszkKFtLvRpS0vLJgmRrVB/dzO62htNWiRg+3GSAJlsoJbizn5QS/GUqeYJzMgWqbauDlH2pTjvS/VODiTkLj0Y8HF8yePC1WGCr+smfZKNbXNTgy0mP/fsp7B/7160tbayLNlv2WdFTtN3GXjSXk6tLY4DgzXe6adFd7Yn1Y3qRfysVDljsWWMjI3j+q0JguuYqXE2hWtQK71n1Vm1Lyqej7dp/kzQz4cKn+WwUhEcMBIcVM5cHsDfvHASf/bNt7A0vwBvHScCTkRFDrjFjXtQDhMFa0WjWmucEDkCceJoclT3KitW1mN/pJrV+27bh6GhFEfg1LdR/qv/hUzEKJq61uG/+i//c/zGl37NeXSN1uhD0tDQMP7z//K/xle++lW4ywUUyTjlH/gCyt2b4dK+Zmq7atsfgG53dK3Ji/iXDJJcqwZf/lOUB6+gxMm8v82Pvdvr8ejhJuzfGkFbkx+1ZL7tLSanQVRrveo1t+Nco59lkhTHcQJQxuBEGq+fj+IvXpjGG+eXOM+5CIQlhXAkCz4yw3V+x6amQ0xMMGRewxxbGy9qGWrE4HA8rWX7kcRKzKAklU6buC01kmSefDYDW4qG2+p1/jQmlBOsmq81YWvGfIAPmSqejc12hX+cmB1y0nHOHDLgxCApUqwiUVrMZDGbIXNK0DSWiNtvgcPbYEzzu9SFBApVPh7U1gRs9by3swUZMq03ybwuxFJmb/TUriY8tr0JW9pr0VzrM/B0ejRmG65eGIsRIGUsy9pot5H3f+VwO/7J4/0Is+9IYvWD61G8fG0eJ24uYC7UBu+eY8jf95w5ODJjskKu8jUk+94KWTkoOIuHdl4pm5V7dtCxUpj6IPtdNK0L7W0DbaStfeBMipU0L5wuXnM2EM2YbaQ5l7EjA+dPbXtQjctZiHSSs4OyKNGmGCXNrQRekiqBYAzS8NC2C5yXtZ+ipESmDcI2ZPbHes+CGgcjUmSKT+c6rtDqH3fceG9im5Sr6fDAKXhPfx/5N75hHtS06JQngAoHvdjXG8Z968nMb6wndg0R0JbxtTMTeOnSJJn5Mvaxzf9upAlTLIP/LTaPRZbhVjLy/3Tvfnxu/QZr62L8K0XxoUlfItVKtjycJf/yvbExfGXoFi5FFwiqfHjgwDb88nPHbMPy771+ETECFzlv6F9H0MhUZQOVTKVNbe7Bw1txz96N5kLckUB91Fy9m7RXU5pAaHBcm6ZP4Py1MQNSdTUhbN68Ga1tbWYDNTk5aRKxvq4mHN6zAa1NEeYvi2+9fBqnLg4YCOvr6cHRe++x7VwO7N9vam1SfbtNLE/mXepvAmdi0mUTtQaefjYplUrhD//4T/Cnf/6XuHzlOoocM7as78TfevYo/v6vPonahnBFElXptyuLB7849LMLoDSQclJ3BlgGTtrIF7E8F8Ubp67h9/76JZw8f8NWaLTa5e7bgvyRZ1DauM8Gcr2njURtMmE0su3Q3k4r4v47BuNqEejByukHoWoUHh+86WU0TFyA+8R3kX3xywhyUtq8azf+2X/2T/H8c5+qPLhGa/ThaHl5Gf/63/xb/M3ffAUTo6OIh1vh2nUUxZ33oSxbKPWT4m2j2/ejatO2I5kXVzFvHoM8A2fhffWvkJ8YhccfqEiZ2tDfGURnsx9drUGEAm6zWSiVxDgwjncwU2v0M04aq1YNedPzWfxPfzyCP/3elHlaFNOicVbqWgJaIjHM2h9XziTkOUxOJGQP4wTZcfDIIKZNAKqWzHGEYCrCo1bWQ7wWlC0Oj3JPbXGw3Sl+De22txTjVhMWcaRmcxJLqb9s1kQ4sivQfmNSvdPqfIbnWTJjKTK28Xy+IjHLm9QpX7G5MQcRDHL9neFzyVzBpAcZ/lZ8AnXaTLSxvgbNnOTbyOx1tjaaJzOt/EfqahCpDdrG0a+cvIartyaxGI2hoc6L/f0R/PqRTuzprjMANRXL4fxkEt84N4vjA1FTX9vY6njeE9g6uK4esXQBp4eX8VdnZnDi1iKyZDRzO44i/9zvorRpP8qNrfb9BlSkIcE8C9gI2JkOLects++Rq0NRmf1djOdd+70Ks9opdV75rbiq75jeJIGVpB12zQFZd4IvXhfCFFlfVxzVeEU8V8XJW4iOajMsV7MtFhhUUN4Zqip3BrI0l1v+lC+F1XFXj+8gXdKjospjdyV7hjeDdfDMDKP+a/8W3jMvIhOdh4ffrT32Ejxm+Y0RuTWv8ZqbedmPpfIuLMQziDJoj+UutuOnxFcwunO5DMbIHGpPpn+6bz9+eeMmtm2vgagPq8ZXfVpZtW5GplKOMq4sRvE/njuDb48MM80yDu7YgOcfOYT5aAKnLg2ZFz4BqA0bNrCIyhgaGkQikUJdbQj3H9qCI3s2mj2K+tiHy9H7k8YDuayWEyEBqNdO3cBCNG7ATQBKHtrkVGF6egbRKHmgMEFeTzNBVgrjk3MYGptBKltAB4GWHEV85tPPYn1/v32LSHOKyAGjJbMT0gaujqe9sI0Pa/SzS9MzMzh+/AT+7f/2/8Ubb71ltm37d6zHpx87gmcfPYjtuzc6Y4zMAn4B6/LHC6AU8/uWWeWmRhKdsrNaISsQucbiSSwtayfkBKKxlG3gOcgOefbqEF59+4p15GAkguK2Qyjsuh+ldbtQlkpSnpWliaBKHMzLdfWmriBVCVv5umPg47n9rOTnw5BeYZzy+V/39leAky8gf+UM+tuacfShB/Dbv/UbJrJeozX6KCSj1e9897v4+je+he999wVMLcXh716Pwn3Po3joSVvNtdXlFVKDvHuXrl61dVNvwDb9C1w/Ac/Vt1G6ftrcrra21uHzj3bgOQKo2pAbNUEPWhtkAOs25rMq0bW/d09mjX6GqDqcVvxCGKlO5UDiT74zjb/8/jQu34qbWp825dQqdpgAQobieiWVziCdySJH8GHeptgGtGosG5cCr9kiFRPwkqEMcvKsZaghE2dODHgUiBJ4EsgyZwb8LcbTmEe2IuVNUi+lZW6YeWZMKf+Lf5ezAQEiA1E8GlCqHNNkhlPMg4LyZx6gBNCYhhgvGbBrXxptZF4XCph0Scbttfwdtu8MoT5cg8ZILVqawgRUdXZfqlB6X/YaV8k0vnH6mqmLLyczaI0EDBgd3diAnZ18Pug1EPVHb03hmxfmkMgUsL8vjH/4SC92EWRlCE5PDsXMrfnZoSim04C/pQOle55G7pnfQbmli/lm3tWP+T2efMYcurjOv8rCj6EcrLFgdkKBWsd2N9xgHudK8jonZzIGSkQsTH67FerK/FY9V7BCrxz4p/LTnlcc1Xjsd/Umqfp+NUqj6o/Ke6xjI6u76rP6w6CKNGDG+qmCNLsv4kk1vWoeLO1K0MGe0ZGkaV3IVWVmc3z1BsneKxGD+uAduYzg7//X8Fx4DS5/CJv8QewiCE2y7cyr7TCPVZVVuVJXdtRO1XaDzEM34zjIeT3F506wTq5nUmbj/E/27TMAJenrjwqgjHiifjKdTOFfnD2Nvxy4iTjHfKnBHdy5waRhswtxJFMZ+FnXmzZtYvGWMTh4i6AqaUDm/oNbTepTr37rdbypflykfqA+n8nmcfXWBL7z6nnbVFeeWgXm5PwhmUqaXcz01AxZryxxshtzC0uYX1y2MaO7uwuPP/Iojh29F7t370QoGLJ5rZpL5VdVpz2dZO/U3NS0Jnn6OaLl5Rj+4i//Cl/7xjfx+hvHkc2ksXVjD37lufvxhWeOmoqpt8avwVyVXXnrF4M+Xhuo9yqbVWOcM1DqggZcHvmONkrLZXNIJdOIETAtceIaHpvDuSvDeOv0TfzgjYv4ygtv48vfPY7vvX7ejBE1sXobm1Hu2YLC/sdQ2P2AARmXjGgtoQpp9YuTj6kPyOapkubtPPGH6SKsXPjgVH2FaWhjNc+J76F4/QxKnPh27tiKxx57FHt370ZT05rziDX6iMS+UlMTIsObxekz5zA3MY5ggZNPW4/ZRhjDtIpuKze9N1lrF6OZiMJ/7kW4bpxBIZ1GZ0sAh3bI5imM3nYxmWSGyWwLPK0wvJXe5bin/uFprdFPkKpVsipIupTJE3DkHWAi6ZGGX81lkioq3JpIYXKejA+bklRzWpoa0NbShNbmJvttAIRMT22Q4INMpIBSUA5zwmE0hCOmcmT7gCheMrAZkDEtFxEjIFjguD7DCVU2HiPJBIYTcQzFlnErFsMAjwra32iAQY4bZJ80lIhhVLvfJ5MYSycxReZ1lu1/sZhDjIxzXMCJjJkkCfqYoM9PEBRmvhtRK+9W/BDlsb2pHrs29WL/9n4c3r0B9+3bgmMHtuHYoW04tHczdmzsxobeNnS01Js3M4E8LRKYJ7g8AWXAh662Rs75JSzFkmT6cgRRWQzMpjEbz6Oe/aOWfUPSuNFoFhNLOaRZzi1hPw6ti5DxLONsRcXvpetRpMkk+1s7UDzyDIqy8elh/zVvmgJ+rBfOab7UMnzaXuC7v2fqZ96rJ+A9+zK8516C58qbcN86B4/2icokHU0KLQiadIrlz7y7WE4Kpg4oj3Qsq9tMS+W4AmjE0EjSVCR4Y5DKnlT39H41aDFS8bBMDAAJqFbjtet8RiqAiSW4kjG4quqBGR0Z0jqmHbVAs/Fi2rZgqgaqJsN/ygvjc+UyfJ5xpeMMjCuxDFdsEa7lWbiX53hcJKjkPX0by+u259wK6RopUEjDPzuMIsutPDvO8SuAo5z7f6WmHvsDddjO8z01YewK1WAb2842P0MwiO0sz90EWw+SX3g8GMZDAqvM53ECqEl+txYF7mvvMJf/8joocFEt2Wp/+2F0t8e0+bFUSmWHuMzytr28cnmkCJrSmbylowULD9NvamrmZ7pMM0FOGrQg0dfZjO6OJuuT5sluJVMfA1lmXSZZiCUzGByZQSKVNnBTW1NrQEd2WOo3y0tRgqYopmYXbfFbEr/Ozg4cOngAv/S5z9g2LlKZ1QLMnVksQ7a+chghhxJyGCHJ1xr9fFAg4MfmzZvMJfvIyCgmp2cwMx81xyepTM4Wp9qbImxGbEwKVvn8o7ZlfASpcvh5ox+PEwkVRjWIqsyWBvnq4Kl+zk6XSucwNjmPs5eH8OKbF/E3330bf/Q3r+LPv/EGXnj9Ak5fvIWh8VlMLywjkc5y4uckwc7r9gVQ3HoIuYf/lrkw1YZuNikoeic155okT/XNzmSjdN9Fd7v2AcnS0pp8GZ7ZMQROfRfF4ascIAo4duwovvD5z6O/v9/2MFijNfoopIlEhsOJRBIvv/IapqcmbcJybAq08TMZKLbt2xPSHTKiO8iuVPqAJ5eGd2Ecbm34PDlovNSezfX47CMdWN+lSdGFhjo/IjWclDWX8TUnDWN5nMicqNboZ4Wsbh2mTnVWIqM8QWA0Mp3BfLRgzj4idR6zd9JQqY2PQwTIF27GMTaTuV2/HDclXdIqsaRPWiGuCXgNmIhJFdMmsPLIQw/insOHzOBbqcqhiKQ4/V0t2Lq+E1vWdaKjlWCsOUIwRoDTUIdm3m8K15qhcWOEDBOZpuZILZp5r6WBzzU6k217SyM6CV76yRxu6G7Fpt4ObN/Qw9CN7rYmW233uAlgyMB1tbfigWP34dmnn0FDfRgFMqHKo9I+vGcTdm/tw8a+dlPXU98RiYkrEkWatziW0+2FUad9r/4nSVUrv0EaDxMzi9ZXFpJ5nB4m0FvIEHCVkcgyLsYTI8OQzBawnCrirVsxfPfyAkYX05z2yAATRJQ6NyD//O+iuPOYpWWRGSkDroozh1pANrzq3y6WORlRc36k3MhuaWkWnugM3PGojQOl1l5bSHHH5+EdOAv32FW4FybsOTmGMYAirQvNvWJMNS9aU3HSNEBFcGqARy7UGVzxBfMCCI4T1qL0nr2rF/lb+WK8Ak3uiQGCvB/Ac+1tuCdvwjN6DZ6hy/DeOg/P4AW4Ry/DzflRYMrikDRN+anEK8DlmR7h8xfgv/wGPArnX4HvxLfhe+2v4X/hD+D/wZ/A/8ZX4R44AzBvaGgBmjqcOBgEMqp5U2t0y+bp0usozY2hyPLr8fqxheNkgPdq+Mw6lsE2lulO8hH7CEAPVsJeAqitvFbH8pwkuHwjl8LLBG2zBG1hnxt7W9kW6+tNRdVsmCoNx1QXRcqGc/aBSa+qFQj86HhjaQkzBNslgVbyTh6PA1C0tURzkzbS9doeRQJQUoft7WxCd3sTGVkv7zEyJ0sfKwm0yfZpdHKRPBvBMEmMs1Tx5FRA48Xw6BgWo47USb/rG+rxuc9+Bp/59PO2B5JAl6TMVVLR6dv13QJP7e1t5qp8jX6+SH1PbtklKGhvbbHhZWh4GLdGJjEyMc82Qj7CxvsaeINaMFIrVy9Z1VNWnf480cerwseYFFl1XDYhEzuNDZbSW+egMDkTNd3ykfE5m4zm5pdNz3dRkqfltK1uZHNZTthlTqQ+BP0u85wzPJXCxGwKkLErB86CvBdtPYziuh2AL2TqD9UBVAN72UfAZF6Gws4qnWr14/tSh5QeB1mt3nlvnELgT/4FcO0UfOEI/t7f/W38Z//0n5gXmTVaox+Vbty4iX/+L/57vPbKK+wrMWRb+4FtR1DY+xBKXdIzLtgK9vuNQ2r+ZU6+ei40dhmBayeQPf8m/EuTaGutwSOHW/A5AqiGsAOaOpoDqK+VSoje5R+2d7Nd4VFMp6Nq9X4prtFPlFZVhY/MXiZbxMunF3FzLIW2hgA29ISwY0ONqZ3lOVyGgm5MEQD86Xem8Z0353F+IAby/2glmNmyvgsb+jps8pMkpi7kx9jUAs5clvF6Bo0EOw8+8ABayVCeO3cOQyMjiMUSBERBk+ps29hFANRgRvsyIC+xzTlApdpu1KIqGdZvtikNp7qi9qVzLR5Y4A9Jh/x+rzGS49NRDIzO4tqtSc4XWeYljMOHD2Pfvn24dOkyzp49i9m5eTTUBXFw90bsYF76upotDuXFSfuHk0CY8nHl1rjjSezKECZYBjUED/LcHuM3hUNetNX6+bTL1PViBFZa5AsGPMgWy4izDnQ3IPBCAFFYvwvZX/t/orDzPlOjNUAhgGOkj2YgSHInopAERi7KTdqU47ynOU5EMGBqffJy19ptKn0+gjPvjdNwf/v/Z/tGOXZHnHeVBuc/qf4V5RGvd6uzl1x7v70nMOMiuAn+4I/huXka5VzOXJ+rfJgTZ+5mnkqtPSjsOIriht2O9zuBIIIzD+c974XXTFomwFau4XWba506XrGt4rhTrGtA4dBTKDzwS7aHk7wOeufH4b1K4PXm1+GaGSGSYP1I6mVBkisCO86vApGlSJNpmhQOPWnOdMot3ULCTvzGdIjhYNsJ1sI7fg01v/dfwXXuRRT4DX1uH3YQHDXxvJ7118n4mgjAQ2pbDGoRggVJ5nmZeZhmGdxkmd7IZjHIkEcREba/zfUNeLCrC7+2eSt2kGFUm1ZBVduTlVn1xwcktW/JZKSK+vbsDP6HM6dxanbWNnXWAkF9XW0FZIRtpV+SnYnJcYKVJfv2owc22z5QDeGQSYrUxz5ONT51Ap/XjWEywy++dQWDY7MmGZOkqFlSauZLalznzl/EDPOt9iJVw3vvOYInHnsUO7ZvYyTKE/+uypb6stRl5dZcqnsCYgaE1+jnluLxOF56+RX88Z/8Gd44fgKzbM+9na149Oge/P1ffdw23PXJn4HGiJXFI9a59d+fP/qxSKCcPqA/LnaoKM6eH8DZiwM4yeMbp69bOH7mBs5cuoWrA6OYX5jjYJpCS30Jm3r92Lu1Fod3RXBwe5iTpgtjM7J/SiKZYyE3tKK8cS8KBx5HqWcrOQVNTyp/pwJsJUiDCCcMhBtXSZ4sUx8vcTCWO2gPJw7v8GW4Lr0BPye+5rZ2PPDA/XjwwfttEl6jNfpRSZNNbHkZy7EYxienkEsk4GWT1oq2MRKcSJ0xSGvm700yoHfnMwheexu+S28iy77XGPbg6L4m7N9Wj+62ICdtMhYBN5lmNwc7JzbxCfkCGcJkAcsM4vP8ZNLX6GeIVlV8gPWWyZfx8qkozt2Io67GjdYmP0Fx0OpNjJ+GRQ2bNaxv2VpcHUpicSkLP4esTf0d2LutHxv75EykGc2NYSSkwjM2Z97pQsGg7aov9dLZ2TmCpxh53hwidSH0dDRhy4ZOrCeQaqqvs3dbm+rR3szQ2mCSoY7WRnQxyHmDgJZzzQntLVIhrDdPXnpXkiNJtprqa82OSaBMm3POLsRsc2cBK61wd3Z0Ymlpyewx4uwfYotlWC/XypJwaRW9arT+QUhMqxjR89dGbB+byfllhBjr/mAI2wlKWsjIltknJuM5zKXzWM4WkFO5skxdxDrt8GJvIIjNnINaCCAyZMjjsmlq63OkSwIwjMPU6KzyFPiyAJIkzOzX5c6Njhvzni0o9RH89G93bH27Nzv9XkCKQMRDIGEqdAtTtheUOqjABzJpAh2WRZYATEwsQZfciZdtbuS7zJvAmu/iqwRDBGCyv5oeYjyTtv+UO7Zg+81pS5AS84KWLrMntnwzfrdU7PRMnIDPbDGZfwE9ghBbW+H87OK7Sk82W2UBuJ7N5qVP4MpNEOYmcHLdOs98LqMcYJ40d9e3WDmVevndG/eZ+/bCzqMGoMob5GW3SYOZ04BFasxyXMF03TPD8FwnsCMwQ3SWgNaFWLGEsXweQ8zzINvpzVwWVwhKL7JczhOwnmM4lUnhBMPxdBJncincKLAvcGzc3xtGU20Aadb1WDyBqWTSpK2SQrUQ4MihhFTw9LkfhVROejfs89lmwheji2xPaXNIon9qtwJZNUxLYEPqbplMhv0wy35ctP7WYxIoZx+oj5sEaiTZkuRJ9ljqe+p3ui5JroDcNIHT/MKi1YNck2tx5emnnsS6/j4EgwGbv8wpCr9UfUrVJYcRAoUCYWvg6ReDJImSKp/qNMOxZ4K8yvjUnLN/GMfGgN+H7vZmeIPk280wt1LnP6dV//ECKBaClQMHNnUSrVK8fvIK/rc/+I6p5mkSOn1xEMNjM0gmU2TQXFjfE8KBbRE8cKAJTx9rwqceaMTT9zVh7xb5knfhktQg3prHAid2b30jipI87bofRdl/aBDmAGLrR5awJh9OahywbX8IqUJoBa1y62MnpqVJIzB6Gd7rJ1EavIRadxnrNmw0xxEHD+xfGxTW6GMhtSMxrYuLUZw9dxHp6IKtahtzJUN0tbOVtnYXEMV7Us3ykCnwLs3Ac+U4XANnIY9fG3rr8NyD7di2vs7UUsIhj3kck+1TNcoiB7tEuoirw0n2yQQZcq85lyiz4/04utYafXiqCgNVIwJJmVwZ3zu+YPXV0eI3uzZ5VFS9yj5HvKdUgLQ5ssCxgNbcolxxlw3g9He3GGMmr3TJVA5j04umOSD7oFoCp77eHmN8Zsk8aQU6S8a0JuhDI8FKW0sE4Tq5jS5aKFhwVOYKeTmg4HUyX859qReuesauVZ6tBLU/B8QXTeoUjSUxMR0lqEvbIpUAlAzaY/E4AZRsMOIskJKpjrRILbA5YhujOsyb+sIPD5J+SVomRxKSPkVTGTQxradrwngoWIftPsZNJlpiWT/L0c/+JYlGK6/t9IfwBJ/7PAHLboKoOs5DY2TYp2Qv26Q9mQgmCIBcBDDmDW91j1XFCOjJJonzi2yTtFBn15V//RZYUWDZcJJDyRdEoaGdQOOwo52hPaMEPDbuRXHLYRR33Ovsq6S9lCR9kmaG5kZ1XsYpG+FSYwdKnFNtz6aOdQZ0Spv2mcRHkiNJrspNncyqVo+ZZ36rAZ3O9SgK6PTvJLDjsXcbz3c4e1dtvwfFA08gf9/zKDzweVO7hzaw1/fy/XKoHsVIq0nSbI+nLYdQ3HkvCnsfROEg0z38FNN+gudPoLjnEca/ke9U5nWVh0j5cGwC4F6eReCVv4D/B3+K8tQwfMxncy0Z9RofvAHWv9+FDKtsyVPCjKeISXce464iJoh4Z9xFLDFkfWW2aw/WN9fgqe3NtoFyf0stMgUX4tk85rSQEFs2j5DahLreH7CsqM18JOJr+hI5k1CcsoVaItheIAMqZylu/pOabG1tDZpkf0XgkcvlyV9l2FfyBqCkwhcK+NjGVQ5OXj6uoPwJmGXl2CuRsc1xbT8o9vdkKoWJqSnMzM0zLwX09HTjvnvuMfXe/Xv3GEjKS9xtX6jyccpI3yM35WK0xXRbOmv0C0Ehzg1bNm9mnbpNIpVMJjC3EDUvjgLeWzZ2oZFtWeOx0xzUYO3Vnzv6+CVQKgh24jQnuRuDE3jz9HW8eeqGedEzI13O8kG/x9SDju6N4Deea8fTRxuwf2stJ/gAImTMwrUem/T/5z8ZxfffmkM8VTTveuV1O0zyVFy/29EJ54CpdR8laesuGlS1gmWb5EqXlnfUb39cJACV5wRO8OS+dgKFyWG0N9bj8L1HcM89R7Bp44bKg2u0Rj8aadWxubkZExOTePmVV5BYXoI/FCSz02m2UKbSo9VeW+Vzmn01GKlvMPgXxhG6cRLFgYu2ctzRGsKuzfU4srMebQ0+kyxFCJ4UvNLXU//i5KbVo3iqYIsZX39tDn1kxreuk1MW0o+zj63RB6eKGoQcfKjuEhw3Xzy1gIHxFPo7Qxa6WwMrAKpat8GAC+lsETMLORtrlxIEKemc2VhotVCASKvOk7NLpn4tAFUTCjgSKE6EBqBicWPqakJ+ApY6kyw1hGurPL+lU+HFnKN+f6h/znsCNGLI5NZZKoUybNdE3NHVgU4GAbn5+Xks8Sgg2dwQYRtn224Js0wcydvdyLl6W4qg317OYwpSXboxrM1M8/CzbKX6JUDUTIZ3HQHRQQKpRwg8ngjW4mHOO0+GIni+NoL7ArXo8PgwTyb+Sj6DG9kkFuToSCpwHesNyJiKnXmUq6ZsX+qc3o1Wsl99rvKsU8imuldm+jYuKI2erSj1EdBooaWtz9lAnuDOpDX2HscLfkupvs0AUHHvQ46aXTXsfcQBNi09zty6kp7+8NwlUBIy0CVVYknH5Jq9tPmgHYvrdqNEgCWvgY6ziypoq77PPLPcVBaWz77tjIfArX0d4+xAubbBeU9u0JVXATd96wrxXFoe/Abbz+7U9+CSOuHIFXj5/O6+Bvyd+zvxmf1teHhrM57a2YxndrXg6R0teGxrE45tbMR96+txdEM9Ht7ShGd2tuBXD3fiS/d22fHx7U3Y1FaDzW21dtRGyddnkljKObaB5nnS50VLMOi0rzvy9kHJkcioZLX/WYBxahPoK1oIyOZsqwCpPdXW1qKlpdkAlMwctA+PpL4rACooJxKM5aNk4T3IiYr5I4NVZNnntZVMPI2p+WXydHGeJ4wpVs+RpElqe1/6279mDLTKQpInh1jPFhm/j4BJKnuNjQ1rkqdfYNqwfj2kvjk2No5bg0NsJ1ksJxwzHjkk2rS+k+Mf++4P0wr4qTUPNli1WUv/7pkw3PHxkpOQHERoJ2p1Lq1chDkG9nf6sK7Tz4nVjYV4Dicux/BX35/HK6djmFnk5Bt0c3J34a0LS/jaK7O8v4SJuTRKmhS2HkT+yLModRCU8Lelw8lQk6QBKQ3EsnmyfZ44KanH/9iJaWs1cGEKmB5DMZ1CY1OTbRK3rp+T4xqt0cdImjh7e3uwbesWtLS2okQGtzw1CA8ZB3mwgttn/V2hSmI9nWtOv3TNjcNz5S2UZsY5kXlxcEcD7t1dbwsXmnylzuWX1z0hKT1feVN8pyQa02Syb44mMTmfIZNdMEZ8bf772SBVg1UF/6i+pJYnyZKkOTlJffi72g50Vm0pYmwkhXrinhYc2t5gUqmp2WXcGpnBwnICWQIWSYnEQOkNh+Fx4qmmZ9iNwc0fktysfkYkZvMjEV/Tu9Ugkp2HVEFMXUnXOdeUinIKIQYvb0GMm1TwQkE/Aj4fc3I7L3cj567TV5R32WbIdfPQ2Cwn/EWbxyQFSnGuOZlL469TS/j9xKId384mMF8sIExQsoGAaJMvgFaei4GcKOZxOp/G8UIGC/ztZRnK+YNsm6zjiPnXXGUZ+IhltJoUl8CGVNcJTCBtDAt1vOYssthiSpWsTJm4L+io9zW0o9zc7agPNhGEaeFSG3YrPpX33UjxyeaY4NHi0IJOJcgO2fJR2Zux8qF3khZD9Yy0Rqp5FWjSO/oWyy/fU14tv6tIgExjUCoOz81z8Bz/JvLDN1DjdeGpHc34pQNt2NMbwUaCny3tIRzsi+AhAqXHtjfj6V2t+PSeNvzS/nZ84UA7Pk+Q9ezuVjy4udHU9jYRNLWGAwj53GiN+LC7qxb3Emjt7QkTNLlxM7qEvxgYwBvT0yiC7Y316Xgn/ZDE99Qv2VXhZ7vZHGmwUMfxXqp7astOuyZQ4ferfeq6jurHthm0uZ+o9u6Pk5zy1sKD+l1zU4RALuB4Ta5scSA35g31ETz7zNN48onHTRosdcLVfVak/MoBRriuziRP8uC3Rr+4JOdp27Zuta18fue3ftOkpwND4/j+G+fxrZfP4Pjpa4hHE+zn7P/Gb6zu25WW/PE36PcgpV0JWqjROOpv4FjUwvxxTHI7pkJ35pGXK8ePhzR4VPIgBkyTl+2pwVS0p0x3mw/7toawb1sNWhu9xox97dUF/NG3ZvGXL8zjhbeX8dKpJfzZd6fxnTdmsbCYQinciOLGPaYKUJIBq4xU5T7VOmY1MVaAVsFsAOZ9G6h/CKr9UUiVWq1YqVlEZ+GOTsFdyqORA8PWLVvQ0dFeeWCN1ujjI7mF1SrfunXryDQWUJ4ehnviJtyZFNvk6oaps8q5GFpT3ZuGi8+XpobgycbRWB/Ark1h7Fhfx37qTMrhWjKnPofBUu+qkrpbsehCliBKko2p+Rwm53JkriubsK7Rzwg5dSEAZWpvHAa1aC8GSEFkzaTynBgcASzV+6FtEezeGEZ9nY/vFrCwlMDoxDwmphdM+rK6QawApHcwjMYkMVjbW2GenONqZuqDkhjEFeKp4vWxfWpyFkBSNmRbIQYznU6byoiCAJ/mnoZIDerI8Om990u/ekegTIsC89E4Lt0Y5WR/0Wyg4qmMOVDRjDmcy+F4KoUXknF8I7GMryWX8Q0Com/y9/fSCXyXzPxf89qfJpYYovger18ks7lADrnIo2tiEN4rx83xgnv8BhNnJWnO0sfcWZwfnvSNik+VLlskczmuILskBd67Wznoec1lebkuZ5B64Mo5r+v+e5WfrlfT07NV9UIL1bSr798lDuW3+m41ryvvVPNbee+O8lF5cdzKJOGdHTGpE0auIZhLoKs5jAe3NuHejRGEg14b20JeN+p53lLrQ0udH+0RP3qbgljXUoMNrTXobw6hsz6ICJ+Ra3rZNckOSd4VlYdwwI1jGxsIvFrQEQliKZPH2fl5vD0zg0uLC4gSTCgdhY9CSsZDZqklEERXbS3aGeoCBJD8dkmD5UZfNnxaoPAQVFbHXZP0MDgl9KM2oPcg5Y1pSsKsZFOptAEoUWNDPbZv3WwOI/bv22v5c9T2bpMWOQTAJHmqr683yZOeW6NfbNI4/cjDD+HXf/Vv4bGHH0B3ZyemZxbw3VdO4Y/+5iVcvDYIMhVqIJWmq1ZcCdVVuXcGMzJ9n3C3d943kNzsZy6FVYtLXgJ8L/GER4tHq66voo+5BVcyxP9yWRmpk9EvE+cFTV41AQ92bqzFo0fq8eS9DTi0o9akUTdG0/iT78zjf/i9MfzL3x816dPNkQRKHEy8G3aY/nSxbxs/jiWsglYCKwXFiVFehrTP0ztXyVQhP5ZQOeEg7xLjGluAOxlFKOBFY1Mj2trbEK4L85k1WqOPl9rb2vDA/cewURsqihlanIF7btxcDq8YcbNtqntYD1FbZef3pJYQuHUGIMMmFayGej/6u4PobA2gPuxIn+QwIlyjfZ/EbFaiUlz8q0mT/Kp1rzxnerm9HhhPI5Mt8brzzBr9lGkVmBEzVuRvmcioLq0+nRahk0qtOs8LMAgztzR4sb4riM19tWhuDJjmwJWbozh/ZcjsjuSAZFXDMHKi1Uq4Q1os04aYKzykk/AKaR74MOEOYpwCaGLEtOmvl5l2se3puWQyaaqEc2aPtUzeu2hqhlLdqw/LC6vDaNq/VfFXg75E/xSf1ANPXRzAt185i2++cgbXBsetfLobgybJ6I4E0CpbLzK3LjLl0yjhlVwSv5dcwP8Um8U/X56x8P9JzOMP08u4Wc6hjn2qhflo9JYQnL4J3xt/g+Cf/Av4Xv4r9t8Jx8ueCs2C860/1SC62/Wfdlg5rYw5BFnu2Bx8Q+eBmWGzJ+trCmF3dx262IZr/I7rbLE/teQ/AqwvvWfqaBVbOydUpLUGmNRW+FSF11DrkB2ezg/1R/DMrlZsbA2TnxG4AS4tLODLt27h+vKSAfAPDaDY/tSD9E/jbJC8U1sohC1NDeggiFL66ouSiJaKjgRK/FUVgFhfX+nnjOVjDFVSmnJPHk+ksBxPIkHwlCFglI3TwQP78NCD92P9un6TLoluq+45pKzWkBdsa21ZeWaNPhmktrNly1Z86W9/CZ///OfR1tZB3mEBX3/1El47N4jBqSWkxbq4/ZLjolgNJTlnUVh1TeclD/vo3YPu3fH8+wSlZTJbl5fMjaTdQU5lAYaKenORmSpyXC4J4BWda++gH9M+UJXBjX+kBnLi7E0EfPIWE0Jbow8NtY6NRXuzDz1tftPXn13KY2ZRurVJpFPMcG3EvA4VdtxbMTyN2OAoG4+V4Un61xLxEzyZuoBUATTcvGNV9GMncQnMhSc2D7/23Lj4mrljDYUj5kr3ySceQyS8BqDW6OMnrdy1NDfj8tVreOv42yhl0/DWRVDs2gC5JXbJO5bUgpyhwQYv2Sh4ZkYRPP4NlIau8lYJ+7ZG8MD+RjLMNagLeWyDVR3rCKBsZbMyd1pPUhz8nc6VcOrqMs7fiCHCPtzR7MfGHu3v4OPgdXuyXaOfErGyqiOfQK1ULF89G8XIdBr9HUGs76xBP4NcbEs6dZs4XutdVTvHTtn9LCzlDCQnM3lrD7KzEBM3MrFgjGdNKIhe88JXdSKxbEblcjgh+6e2Zm1OG+QkJUZMAFxpfPRQzadItiZa/b7JuWUplmLcbmT422yflqJkKDk98tHO1gbs374eLU0Rhxnkt9m/u8Sv1XXxyzKOvzo4ge++eh7nr4/ym8iQN9fg/k1N+OLBDnzxcAee3C7JRj02EEx1RPwIszx9XkkenG7D6BAk4mrlvR2dtfjUrhZ86d5O/M79PTiyvh4DcxlMR9NwawNaMv3u8esoybts5wYngtVVs0Z30kpTEJhnhWVS8I3fQM2FV1Ea5FycWsY9LOMHtjWjh4DXz7aisUlSqNaw39TxnEgEWVj3lfM7yrySRmUEtX/Vd+ScRTZJRVayutBMLItJgorFXBa7mpqxj2Oz2pqkVx+UbJGrkko1KbnC50iM+XQKAwRmmXweoUAAXV0dqK2rNecRiWQSqVTS2nlXeyNqa/zwex3m725t/CMF/lPflafLmYUlvPT2Fduzc3HJ8XLZ3dWJX/r85/DYIw/bWOB427MsGGmRT05eIpGw7WeovK9Jnj5ZpPaQgc9Ug/1t61BPXqVry260rNuGdKAN07k6lCPdSPF8phDGXDUUqyGCeQYdJ/IRDGXDGMyEcSsdxhCPCsMME7kwZvi8nl0sOc/PFnhcHSrxzJQaEC0TU7j8kKNhT1mbGHA8kaoegZTLIy+B2jYp4QAoScONrJeu0I8HQJG0kqfOfHN4Cq+fvMqBp4A+Tt6tBFBi0szeIuhBYz0ncw5wy/E8FpfTiCbkHpMRdG9A8Z5nUdy03/SqddEBT7xZAUhlPxGjgJM8CmmDxJVvu/Mjf2RSdKuDifPKiCyMo3HkIorXz5gr2I7ubhw6dAgPPXDMNphbozX6cZB0x28N3sL1mzeRJ+NYkAqrXCLLg5ZsAOVMQhMZ26kWHdQ2vUOX4Ln0BkrROQQ50R7d04j79zYZEPKSKRB4qmUwz3tq5JoEebAmr5/8LTuaM1djOHc9YUxsW2MAezaF0dbkt9Vb5+FVYY1+ssQyV11Z8XP8jSWLBqBGCYQ2dNcQ7MqRRJAAigygAag7K0n1Lvs3tYXBybR5XEylsk5dExCl0nlMzi7z3SLbYAB9fb1m2D43N4slAihtvNtQX4Nugi25IK+rCTgNZyX2j05i5qrkJzjJ5AoYnVoggEqbupBcOkuFTzvfyz5q24ZO7NrSQ+DXjCB/i7F7vxz4vB4DiKcvD9qeT9cGpwwQdjWF8MDmRnxqdzPBUB3awgE01vjQWOszFTCpfW1pr8Ge7jrcs6HenBA8t7sVT/EoG5xHtzURfDVgb28EWztq+U4ATbXsn8zKyEIK6egifIlF/iZT6fHaIgikpm4rnqv6lNF75/8TQ9V2oCNBhIuAyT1yGZ4LryE/M4aQp4SHtjbhKMtc0ieB/6BU90I+RORkocK8V1vlCplGi47O4W6kW1JP1eKEbKOyHPPOjCwhGssgx5vrIxF0sj8EWI9+W8TSS4QZDO8Trd2r3r99dFscw/EYLi4sIMNvDRJAyUW0vLFKmqrN1SV5bW+pR1dbg/U38Vzv+rYPQeWVt52cqPyk+isvnDeGpvDS8cu4OTRJfrKInTu241ECJ6mUywOm1AurasJVEviScwk5QJLLcknO3o+UviSGDhBjn1XZMazRzyfF8sBLs2V8c8aFN2IeXM43YrauB4l2gqeuHVho3Izx2n7c8nbjfLYRJxMRnE7W41SqHqcVeH6C4Y1YPX4Q1e8Ihgv1iHrqkQ3UI+OvR9xXj1lXPW7k6/FWvB6vLEfw8pLz7rk041J81cA4dTyeqMeZVARXmJ9oiWOyJ4cad8kW41zysSCeqlCRPr0P/ZgkUAocAnwEULcm8fKJywh4C+hpD3Fi1aaMHhM7V7oLpuczGJ5MYTGaQqbMya6zH6XtR1Dc8zDKTR2O21atNila/eNHakNQs4cypxFVA68qfYwdbiWqVQOLBgEOuPWTt1B/8wySg5fhL+exa89uDiaHsXfPHuI5R7y/Rmv046DFxUUnLCyaBzT2CGO8zLOXPH1pxYQDgVRMA0MX4GU7LU4OcpAooLerzgCU7F00QUoCrM1ztaAh3f+V6b7CVDi/XARQZBiuxQmg4sYXtzf7cWhnPTpaAsjfIdFYo58KsaKM17AKI4BKlfDa2SWTJG3qEYCqQZ8AlLzwvQNA2VlZdqseawfDUxncmsgY40ReBqGA387jiQzH7pIZiff396OurtY2z1xaWjaVHrkMX9fdiqaGOnOrfJuctG6n+NFJKoJadJNKUYBzjPKm/aEiUpGrr+M3NmP/znXY1N9u4OlOtvDuOdATco3+0vFLOHF+AMl0zlT2jm1qxINbG81xQIDpZuSMg2mLiQ6znCTV6GtyVPv29kTwCJn3/QRce/sj2Ml35LlNQKtWjlmYdA2PW9trURvwYnw5x3TyyLHcsLwAdyZR8VjXygwxx1aZlXqybN89758oqhaBmOtcGu74IgHUFbiuHIcnvoCmOr8B3j09UhPT2OZGA8FTmOUdIEhWHThtodoiVtEHKF5JlhwA5Uc2X8TlyTjm0wVboA4yfj9DF/tEM0GOnr3d7j44yRGF9plSfDeXl3Bmft4AlJ88hTRb5MVObsBlh5SIJ8hThQ1EhetCJinSQvpHodu5vU1KR/u+XRsYx6mLg7h4Y5Rtlv28uQmPPfoInn7ySTNZMJ5MbbZCOtfcIpfW2nBXdk8fhCeamprGuQsXMTQ8hOjSko0vwcDaYvTPI+XYJ0YSZfzllAtfnQTOEEjdSniw4KnFcrARiZoWxOtasehvwlAmhBsJP26l/LiR9ONa3I8rDJcUYn4Mp/1IlDmOhgLorXdCp1Sp6wKo59gvkF72BBAvBzCaCdi71VCN8zLjv8pwjUFpDfD69VwA6XIQfb48Gjx5BN0ETOqsassloj/rTO/dez9mWao60KpOyEFOnVJr2tIpNi9QzJiLjJnmhmSmhGFO0hdukCm7EcNCNAd3pAnFI88gv/9xFLW/goxYLU59BIM+TABGUic5jDDJU1UsX6HKox9LMKp+lyPUr3IppdgCClNDyMeXEORAsXP7dmzetJHZWxNRr9GPl6Rvfv/R+9De2YFCJsmZZwjumVG4smk2U/U7ktsNTzYF38AZuG+dQzmXR2dHGPfubkRfe4iMALsSg9SPQmTs/F6nH9m7K23fafX6J8ZBKiySUqgvp9h/ZT/wzlVH9fm7TcZr9BOilaJ31JSs/lifNmzx3CT4DHpMoVrVNlbzhySRO9bV4l65tm8OIZHJY2BYGyLOV55xVqXlqCGXz5tEylafGZkATaRGm/VKx9xpBSvZIWn8/1FDLlcwcHbvnk349GMH8Nxj+/HUQ3vx+LHd+NyTB/H8o/uwpb8TtWRi9c1ara8SY7gjruq3x5JpTM5GMT23bG6aVTpyLCCX1zs66pArMF0ZmtiigmO0rz4gqaxUWxVS5BjimSJK6SLyKZYNGetctmjPaIHBWWRwoS7kxeH19fh7D3TjgW2tBgjNm+a1E/DcOg/X7Lhj1KJVUMthJaw6/eQG/WE5FrJwEXDK+547lYCb416dp4zWWqnpeVi3TrvzeVyIsLwFXMUMCfw7dz46Wc9xldDX6Dd7qIN99Zat8wQ6r06OYyGTgdfpbCS2MWXmQ5D6jZ9jdzP5n1ZtnkumMeiVY5eSbVidiMeZB43H+ia2QfbDDMd284hqMdzZxn9oqP7jywq3ySlE9YfXz1zDm2ev2SJJT1cHDh08gL17dqOvv9c0IjQGKK7bVDbw1dTYYK7XvRXVwh9GZ86cw7/8V/8a/+9/8S/xh3/0p5iYmKrcWaOfN1rOlTGeLGOKLMlyhm2T46E3mUVxOYc8ef0sQ24xh8ISQUsiB0+K/L/Md5I5FPk7H+eziSyvZbHVm8d/3F/Ef7e9hP92B/DbvcBzLcAjDcCjDJ/m+e/2Af/jTuC/2VbGb/UUscGdZxyMn3EpviLjKyhOXnPztzupfc2AiYSLYKoWs1mp7WXAzBH9LbEjCkDd0SHeReqBHx9p0FBgx5ZL2cWFGKJLSZtspFtfKGoiJ1NHRk39aWo+g++dWCCAktEv3+/agMK2wyj3bgMa250JRMufpDs6udyay2mEABSviWFkAjzXx+oB5/LHEow0XDmqTcqDATaXF77oDGpHr8KbiCJUW4uNGzegr7ePAOqDDRZrtEYflbT6f+See9DW3o5SgR09FYNL7pHTcUe1hf88ZDA8S1MozY6isDDLPlZCV1sNjuyoR2eLdod37Elkr6GjmOfbbf422SU2eandSsUv4PfY6mqKzKEBKOvft19U2vq3Rj9hssFR/22UcoZFMlUKuuDUiN2xM/2uVrkTCAoqqjM7N9TgyXua0N0SRDZbwPxSHEtxjuW8LxsG7fl05co1nDhxyvYm02q47snzqtT4An6vDcnWLiw5J4UV24qPKSi9ztYINva2YHN/m63E19QECEo4VjPt6jfeDne+r2/RSnl0KYHh8RlOqClb/W+uDZhHttawD3VBjv181j7jHVS9pr7jSG8r3/wepHtihGU79di2ZpNwrW+psQ2IS7FFeI5/C97TL8CVTWn5v/JWhZwi/GQHkY7y8pYhZ8Zxr5ROoJzPEXSUWVceW+RRnQZ4DDIEvM7iz+rWUP33YcneYPplguGWsB+Pbm/Cnp4wL5UxQW7senQJ06kUUuR/VNcOg7U68x+MnDEV6CFfcbCV7bq2BtliAYtLBPgxjvGMzzYiJeXyRQJ4OZioqqny76o2/kND9R/TqygdVBaBXRibmsf5q0MYHJvBAscA5Wv7ti347GeeMxU+5VH9XqTv1cKKjjJhaKh42xN4UjofhLS31dTkFG7eGMDAwC3zqLlGP5+kFsRhGGqlFniuNaQ42ZVo1gnEMCCuQpJhniBrLKGFqjI21gN/a4MH/68DXvyboz78t4c9/O3GtkanR70nMY2DrS781hY3fn2TG8faJbxxxud72tx4vMuN+9qA5iD5F2IOTm3GB7nZ8BVWIvmA9ENy89FJHUvevgqFAs9LWE4UMTqt3exzGJ/JYmQyg4GxFG4MpzBPFIpAEOUtB1Dc9yhKld3Onc/Q0MShT9wAO6E23bNd1LXXk9ki8RPEONjDTLRaBh8XKb6VOJWIBpoS/IUM0WwUsegcK6CAunAYHZ0daG5pZtZ/bMW6RmtkpD2herq7bF+ottZW+NQ32B5NCpVYtmc88xPwEOCXl5fMi1h7kx99nSH0tgdRWyMJAcwepibkMUmUtW+n05Hu7EjGIDIOAaig32VMYDpTsJV5Z/5kv6j2wTX66RLrwbEjILPOujEgVbl1B93lolT7tNjV3RbEns11pnYtlT5JmmRrJAcTkkBlMjlMTE5jaGgEc/OLxOwFROrENMnzasBsimwSsDZVbVTV48dDYuYUtaRdUuNTkA2ILXXxG5R6NTj07vSrDKTclM8sLDs2VPzGroaAgRzz2raS//cmlYmY9GoSdylaI13X4oPAVkutH/dtaMBn9rWhvy2CQjoN18BZeG6dIyfJPqyO9V4RfaKJhSI35zlyYOkkuSAHvMsRTshfUUNmfQS1OPSu+rtdoB+laPWOgtQ46wIebO9wNtiN1PhZ92UsZTIYIdM/kUygwHqWW3KnUfzwNrSa1LYliequrcORtjZ08ihPgNFYjLxU3PJQtecyG8CM9j5zpMMfFKzcnZwvVNzqvpdvjuGVk1dsL7RagqHt27Zi39692LZlCxobGi1Nx15J76k/MQ98t47Ar7Gx8UPbgicJoGbn5019T+fiH9fop0PJRAKzM7NsW467+g9NbIZqiloGUvOQPZQ8XHbWAA90uvAbm934Bzvd+Ee7PPgHOzz49c0ePNnjxhc3evCf7vTgd7Z58AWCqOf63bi3w43WkByaOFH/MOqoceHpPjd+dzvjYvz/mEFHpfWf7vbiP2H8X1jvRkeIwwjbsNN+nTb8Yejj5/Qr+ZAxltzIyjvM9k3dCIXqDEBduJnEiYsJvHFumZ0zjlgsh0IoglLPJpQ27UOpbwfKgRqUtarOiFbW/TQwmN1T2AFQGpgsLZVoJdijlec/NrJEnDNLxgV/Lo1wdBrF+CKiZCxkg6X9DZqbm2yQ0SC2Rmv046aaUAibN23A9u1bTNdcKqWesWvwsG26ygW4J2/BffMcipxww+Egdm2qw8beECc1MRXWlMl0sp8yaNKtToIrVGn6WpjRs6bqF3CCGO1UpohczmHS1+hngKyinFPOCaZipnpybDFUmXehVZdtAY5BhxCZw/bGgO0RJrfmftZ9vlg0oN3cWIf1vW1oa6pDfTjAYxjre1qxe2uv2R9p41oDMYpTERs5vz9e0sTn4AypLylUpW0ipVg5Jd09dRuqGbRZsGw7tJovta+WOjmKcFbOnQWC1TE5/1aIp5J4KFg/qlx+PxIDrvxuIwP+/J5WbOkMwyvmk33YNTsC99SQbY9hZEz4Gq2QClgqK8U8XPmcI43iNTlOkT2n6lS14+e5vPCJnCGqWjPv2Rs+EOldtTsB5lDQi57GEDa11yJCQJzlYDi0vIyh2LL1F4cXWNVWPiApDYEouTOXd7+2EHkitpd0NoMUgbbUZ6vjdTbHtpvKsj05Thc+Klmp8H3FIbun6bklXBkYJ582jkQyjc6Odjz0wP2215MkS05S6oNOPlQo2mKgrq4G4UjYnvkwHvekBhiPJxCzfdzyrMvbrtrX6CdHqs9UMoUzZ8/hr//mKzhx8hSi0ajVz4ehakvM2/gMkO3A5noXPktA9He3ETjt9uCfMPzfGP4xgwCOgM3f471f3ug2SVJ3LRDxEYTl2cYSDGmGSnNbTWqCGvpt+K/cXxd24RmCqH/IOP8Bg8DZUQKxx7uVvgd/Z6sb+1oYv5/jMd/JOYPEh6KPuXWyyNSr+BXS6440hHH00Fb8zq88jnv3byaSLeDiQAovnYnhByeiuHRzmZM8Gb31W5E/8gyKnev48QVO5BJFV0qBpMmq7Pah7CNcDDBI+mSSJz1TCfa4qqxabR8jMcpylYvUnjqJJYRGr8C9OI0SvzNUV4fGxgY0NjRUXlijNfrxk4xyd27fhkMH9qOWAF4SUc/YdXjmxuFOJ+AigMLQZRQSMbbNIO7b3YhtffLwxS7KPiohgdRdfAzqNau70+qFCf0UIyDVptqgB+EaeTUDGc6SY1RvUosfS89bow9FTuVpvFT92P42nLm0cm0Tiz1SqVNDSw7Z0GY/nXs6z3PCUrs4tq8Bjx9pso125fAglc1ix+Yu/Nqnj+KzTx7CUw/uxfOPH7TzTz20D1vXdxoDJnDgxFeN9eMnfafzz4Frd6ah9DkP3eXOarLPJslORaFaDGLETZJh0fCPE50FMRi3Fxuci44KyO3f708sfz4iBjlS48WGlhpsZJDKoDaexNICvJfeZF++4RScNC1+WJSfGFKBqF7YwMtFa85l42Ic1VO1O2t6JAHaCn4iORf1951nH4XUpiSpFTLrqvfj3nUR9DQEkCkUCaDiGInFCZIdd/ofJZ1qG2vw+9FfF0ZTIGDjr9qzzCPE4EoqLIAhj5Sy4ROosuL50FQtC63wa5NeL8amFvD6qasYHp+1W1oY7u/rw7FjR7Ft6xZ73tLTW+zvliz/yB5KGhEfdq+nAuOanZ0zyZOAohxmyOvgmjOunzxpS4jBoSH82V/8Ff6L/+q/wf/6v/87vPjyq1Y3H5Y0zi3nxD8A93e48Pe3e/CfH/Di0/0ebIq40BBwoZZV3ESWfkcDAU+vG7ub1GkrDVnNMsm+MME57EwO5Vtsc0I7q0g/ZW+1kCkjmi0jWwFCcc5hy/wt88fAyjjgkBY/BOaOtQM7GwnwGIfUCD8svSPaj4Hs2/SHgR2h7v/f3puAyZWcVaInl8o9K2tftaulllqtVu8L3rDBK9tgD4MxHzAYsw/bY3nADDyGN3zzvRnmsdnAwBuzGLPYGBvbA3bbbjd22+5Fvbf2taTal6wts3LP+875I2+pJKu7q6SSSk3nkaJu5s1748aN+CPiPxF//JGIL3tlUoMgV7GFQtkWPVZEijLdqA/uQnXbfnitndYwKtOVgcpCW4DJ/4FYwrlqDos88Rf78ToFHXyFkhlfKeYxPz2K/MIsG48gBgcGsX3rdms8mmjiekEuYfftuxX33nufeTmqFwrwZqeA8TMIDZ8AZicRqJaQYCPV1xnFzVsT6OtyHitFiIw8aX2ABgZeFlQw2Vq0piKMK27roAqlmm0/kFtyo6EWjdWTRv1v4jqj0UYRUs6rJFCaUSlT4aqQ6JrnvUaxWOt64fKvg0ixSMS+7SncsbuVClQYS7kiRsazmJvPm9nc1oEu3HLTIHZqNqozTYWnxWYBfOXvFRNMYQsjGY/ZCLocHvnE0w2cNTLlJSAl0mahTJl86Rtk5tRgZvZdDlwObE7hgZ1u76zq4gKCZw8hOHnOfjftw0/Hqz0oz4w8qWyCqMukn7qBRyIhc+J82Tm2cY4bNPhjN607FK+Tnbq5tN/Vm7R1c9pkfDifxwiDFDvJhCvrtUF3KMiVeYYkqiMWQ2uDRJUrZdbBBZRKZTPlrrCOLyyIUEkDvES2VxV4F4NlMf/U6lWcPj+JLz9xFGfOTZjb9LvvvgsPPHAferu7jORb+nRT46h6r73h5DVPM08v5678UuhdxicmkJ3NkpPWzXNfV5ee5fqrJq4fZufn8MKhQzg/MoKlYgnPPX8IjzzyVcxmZxtXrA4y11OIhjzsJln59zeH8B3bgvzuZntGlzw8l/Xwwix5wYtNbkkoSY4CEzUEn68iMMQLndgtQ2uoPnO+jo+frePgVB1LDYL1xREPf3ykjgeH6zi5oPW9dnoZVH+QpnglbampLDXs9JqwvgSqUaEM+sigDimdjJs7WVn1atSkVC6jXiWbbO1Adc+9qG3bx7doMxM9F0ejUutTgLkd5r1qJEWi7Bo94PqCKXIfmJ760iIqVFArM+M2AiTHEfK+F481CVQT1w9S2rq7u7Fjx3b09vRSAYwjUM7bvigtzz8Mb+KcLTTeOpCkkps0V+UiTILIk2aTpCSvBhrVVQ1oT8ewua/VZqHkxncyW7JNV916lEZcIlEbUEebUH/j1HcpkUtlecmrocYOxR+ZV9FYKS2Xz+ULypUn0NkWxrb+OHZvSqNdI+xa+zSRxdDIFAlGDZmU1khFqNg1ZklW9gGvBDSSG49FzQW6bTJcr2GevfIie3W9zrJcvwSsv/JD49xLwr+IhaIBDK2luWdbBq1UwmuFPALjZxCYm+QFvNDMmF4+Da82BLTPHQlUkCEUakGRcj6bp37BowiOHKIoKA/XP/d88uGZi/T+tjjSsRYSqDqmCkuYLBbMdHZZdq40ASz+FuocO1oz2K+9lCJRFEoVzM65fdeiJDd6uwLrpWaiVO+F1cjsSuh6ORJaKpSMPJ0cGsfY1BzjLZHMpGyvp/vvvReJZMLq/Upo5k96njbKFfFZK3kSSuWSESgp6Up5R0c7+vv7bBaqiesLzW5OTc+gUChCa+Gmp6YxdHbIHAWtBSJJ4jLsPmyW59YOzTY5uTw17+FBkp6/O1nDXx2v4e9P1/DoRB2nSHSeJ6l6eLSO50isjmTr+Gee/2QJODgYxrGOEI7zms/x9w+dqOGzjOOhkTqOzHk4s+jh2DzwlXEPn+e5L47V8QLjkpO/y7XJRYrx2UVgOC8iFPi6WarVYH0JlEFJ9RsNdg5U0LSxoby6aESvRAKlEVERI69rENX9r7EZKI0Vwa+Y6oX43TojVkwvnrRNc408WdT6wR2uefDfRV/0kWkI5BdsrQmyY3yvMDZt3oQd27fZ/gxNNHG90dHebiRqcLAfrFXA2GmEjz6O2vQEIlRuD+xm53tT2siS9nIS5AxCzgE0Qlp3gv6i0K9SqKUstGvz0AGtfYkwrjpGpooYm5H9vT/a6u5Z8aGJ6wmbqVA517EoV9okUCo3W+xt7aqucYdGA3dZSAVVXDJN62prMdf3B3ZljHifH8vi2SNnMZ1dWJYNkTMHEjg+/5US/GSnknF0dbQiEaUSXK1iJldGlvmnUcmXlmT96kwmfVPJl4VvzcCgeqNP2nNKsxjpOPuXSsmRJ3nVlLMEv9x0eLUHgeVmQX2xCFQijVAsjmI9YOU2J1NTyn/BZl8bhMJyef3gS47KO9oSslko7a9W5fn5chkLDFqT5K7ks/20rxFaK6fi353J4J7ubrRTxygy7rm5BSM3ZuLGvJBeJcseWfjoUZeT9ZcLUpazczk89sxJHD8zykg8dHZ3YMfO7di/7xZs377V9J0q9Td7r8Y7yV15PB4zAnWlVjgigxPjE8g2ZjlkBrhl82Zb29vE9YPWOVXZ/gW1VEUDFDwnJxK5fJ6/rc3GjVXQ2s++BLBVOw6tqIKafXpiyjOCc5hE6UtjHv6ZZOjT52r4MEnVnxyp4W9JkD7Fc3876eFj5A//sr8Fjw6E8MiMh0+f5e+87i9JvnTfdJHqOMOTU3UjVZqRGs55YHOKAT6/Z4UDChGnUf721QkPX5sgmVtgU0ImlLCZqLXhGhCoFdBUO5W2WDTSqOTskDTNTFKEjh54fVvhdTMk23itU9DU2OhFzaVggJ2/9oLS7yJQqrFWaxs19zpAec7mZfmT3gPaf2J6xIhUC8lhb18vBgYHmtPNTWwINOp3x4Fbccue3eaFrFqqoMZQr3pIxltIoNLYvzNpa1pkmqXGQq591eGb57CXrU6NesfQlg5ha18EbamQOZA4N17C8FTJlEcbKLd6Ily/OtqEg5GeBkSc8iQAFQ0BEjLhq9gqWY2Ku2ZsuU27DPw2T4Q7lQjhtXe04c5bWtESDmJ4PItDx89jdj7Pdtpd+Uotb9fnAOlEFD2dreYWnVmH2UIVc0sVm2XVTEIjOxqBfxSWX9mt+ZLJpEbjGxnyotAT3VMbR16fioVtE9hUrAUREVd5l2P/gqUcteiKi/Nl4n1VwO//A0F44RZU40nU0hnU0x2ohGNYIHkazhZwZrpgBFgukWWSqbzzs3BdslHPt0rk1pJq7ymZ10meSvWauRzXZ0vqMmFeO/yZ4J5EAttaM0i2yGSvivnFRRIozRCIyNTN6UNuqYAlkih5xbOkXQYXZO8CRJ6UVs1eadbp0WeP4+jpYUvyPXfdhbe9+S3o6em2tVcX4O7Rva3pViNPq93r6XIQgRojgZrJZvktgN7eXtvrUGuvmrg+MBmQUzTmfzqVNFIsEa5Qlss16hP6sgbY5ZJ/ypHCyrvZjaCLKr2cPLx3T4jHgJGdfzxbx6eG6mbW9/Cohy+TWEWYnv4WyshiHSOzjhhtTQXx5k0h9CYC5gp9qujh4HQd/3CmjnP8fUsqgM0MPeTf3XyOHFFI1cmxP3shW8dvP1fDrzxe4z0ieQHIMEdpWiuuEYFSVrEjUQ6GQlTimAVMoFzEVlhR5GWvcvN9qN50l5nlaYxG4CX2WbfJjYTWOwUizAE5jtCeUCtL4DpBj5QdvI3SyPNPbs6NDC6xg2PHFmoJo7unBwP9/W4BcBNNXGckk0ncf//9trmhTB6q0gAJzRxs64+hpz1irsoNrFaaFQ6zxZC3MX9U5qVgl7iKgEQsgI5MkEq1WysyPlPG+HSZBMo1khcq6SoibmJdoRy3zopHEadiqW4zTyqSclUdIT82iscvpZeCrtXmr/FYEPt2xrF3WxLpZJTxVs3l9/j0LElUjtfUrH28VDF7xYAvKo+xHa0p9lVRy0RtiDtHBTxve53pvdwovYO+MyivLdNlquKhTMVV2a2xv9XAYrEC0RqsINpIohKRsJlSWdyFRXNUhOISv6j++s9/NUMZ48iTJ/1A+dLaBW/37Qj2b7FZn+fOzeNLx2cxl6tYWeQor0WbeQ82yvDCkOgVQ+XGoJjMtQPjtTFfBimaIt3LdMMEQmHtkHWAktyfiGN7OoUYSUqNhKlapVJL0iST2irlU2E6m8NUdgHaYkLOIC4HpVf/LPn6F6hbf6BZ19PD4zhxdtTWOKrdyKTTuP3AbfiGB+43Kwc9U/f5OadnyNmDBvCu1HTPhzboHR0bNW9v8r7X3dXpTPjW6Aa9iSuHT6Akb6lUqrGWLWiEXOTZtVWrh9YYSb8YZ/N1nurySmh2Ss4ljs55Zs7XQ71Crse1N5RUlTs6SaLJnbVeak+Gv8UDNlv1tXEPx3m9kiK35jrOlT0jUXJK8f27Q0acniaZenaG1zL+o7x+XN77iCzjf44E6in+rt+kt+h5kug1vp7hGhEoQqUQZOYXWDEmssjOqqNlcxAKw0t3orZjP2qbdvEaEiMRE2tgGPTfZq54Pt5q+z6JhFl8K3HJ12uHRpo0vF4pITgzwk5tAgGSpxYtPKagaaftTKaVr3vtsrOJJl4MmvmUCZ9Cmp2evHapa9/aH8f+nWm0Jt2mpoJGLGW+p5kEUyZ0vvHbS8G/TO6s0/GgORUIsl7OLlSQXSibgwJXJXnVdaubTbwYVN7OE54UOg1e1Rg0Q6KmdPUFpOslM5KhbQNxHNjdit7OiLn8HhqeNi9dZbIzf+PNVxqJklKgFCv9mn3Sel2RKFl+ZfNlnGePPrvklIoL2bbyHd1JpzS7PF/LSO3ylcw+bfralmhBOhGxvsQrFRBcnEGgrH1YLkrAqxjMMeWDPPFGnVWKl6Jyf9OdCAzs5E8hnJ7M4+DQPM7OFDAtU0xqV3nK6HrKpsXViE6OIwokaDK3Uwm1iFjI/MmExl2zfFwj/BTLG19vPIF0VMsh1L57KJZLWMxRr6LSK5HT7JPcmdugyaXP8yMiVnwkSABZv1Wfnzp0Bk8fPsM4Chgc6Me999xj+z5JvwmTKPntiSnSDLFYFK3sbxIkd1dDngTNQI2OjhmBklmi1kB1m8OKplXP9YLKtVwmq6GEaB8vlavMM+sy66OMrXUGSuRHJGq8AByaBZ4hodE6RWEnyc59PdRRSHYyLGLNJIk0vWu72wD3u3YGbZ+mb98axBsGgvabHFHsaQvg9s4g9rbrM3A343h9fwBvGgzgO3n9e292+0bd2RUwr3/39br9o5QWYTTv4bFJD2NMk2actD9m6ArrpnCNNH41HIw6HMbY9DwefvwwTpwZVVVFsL0XXt82eN2bSKTazBzcI4FSg+B3Zlb5wxF4yQxLgTTUKuxlTCP0/VoHJUhB71MpIzh5HoHsGJNURyrdir6eHtswrokmNgrqp2U+EaFSoXV4Ijbi8jsGpfCm2RiGzTxD9Yuc39Y+aQbK1TY/vDguXKH7A0iwNZJpoAYQclTMF6mgmIc3qzBN3CiwUXEqRxoNX1yqIVfwR5AFlb9KdPnExeCFusKaQF4it+YDXVG85b5O2xtK5monhyZw5NSILTz3N/W0eHnDKy0oG1SPZG4uxVBK5Qzl+oWRHIbnSnwv3025k3L3sXGicb8OZsrXUDTXBq0XhpnxtSf5fPY3nsxpNPtUpVLjP/TVHny0kDzJMoWFVoulUO7bidrgLnidg1j0IhiaFomaw9PDi5haLGOpVLM1UY4EKFwa4RqxIopCuY6ZnEhazdrdDGVIISyBsgsZJBxXAJNNPkRrUtIkFjLl64jHbFBDjhdy+RyV3pLJrtpj34zuUvm2f42jnybNREkB09KKqdkFPH90CMdOj5qifMvePXj7W95irsulVF+6B5AIvm2W29G2LiRHrrPHxiYwP79AbhxBG3Wqjo6O5fdp4tpD8uGTca1l0z6Tyn8RKBHc+kUmnC8PERSFpWrAZns+dqaOTw+xrhRlghfAv9kWxDtJekSQBkig5L5cG91q89u3akPdHW4/qLu7A7irO4h/tyOEf787hHeTYL2G5GgfSZTcnn/frpCFb9sSsr2j3jzIc7zux24J4T289rYOZ6Lnr7t6csp57utgEyKCR2ZhNeJK4Pd66wwmR70NK/S50Wl8/HNP4PkjpxAU3duxD9Wb7wZIjoJszFwnreSrsdGB38IxeGocW1gx2XC4t9PvK4LOXY+w/EimQ+u3spOozU2jTtLX2d2Nm3beZKMwTTSxUdCi3qnJaYyPswNaWGSDV0U6EbIZgx2b4lQKgw2ljgRII+0R2etLqBsCbh39i8N+5aUy2dNIfUymRgyaxdJeUIt57TekDlrXNeJ66SibuFZQGfCPzHJaWqR48RsLpkgFsiSTPiskXcF2lx/d+ozLgecbv+l+EWS5wn/dHW3YvTVpZkSnR6ZwlArXQq5g1yhW3WHE7RUWBL2jRvDzS0V7j/lCDU+dW8CZqSW29xc6S7nPdutfHPRJ+enIk9uLSNlx4YpVgNdrPVkyEmRgmlRuWrRdKjJhPCpCl8Wv7uBDGRRsoY4QpZYmc74walv3onrf2xHZtIMKeRn//NwUPs0wRXIjj4qTC47k+CWzMrrVQndaYFmpvBQW+KzhmRzlpcJ2VSZEKWwmuQgzjTYbJKxJGC6F5ElrV0PYkW5l0KbLQVufJ6cRGsxoCYdsQ+veLq1TDDn5Y9ouDT5UtYPqA7yaedU8fnbMSFSADUZvb4/NPB04cJu5Ehd5kqt//26lQwN18si31s1yXwyLSzlMZ2dMUZcr9I72tqb53nWGM9WrUk5IoBLUG0TUNarD9kcbOJcqGkhaPST5iquNaryW337qbB0fOFTHB4/V8dikM3femnb7MWn9k65Ns+1LsN9qIX/QRtjRxvSQ9oq6uS2APSRNIlutvE6/tUe1zimArpjbT0rIsbmUUwmZCMokUJ72Pkni9suP1/Bnx+sY0b5SfLY29hVNadTQK8LVS/7loJygUleZz+H0uQk8e/iMmfEFRIgGb0Jty154kYR6LF3s7tFrWK1nkhIkJHGGleRJx5XhukHpY1BaKkWExs8gODVidjE9Pb3YtXOHLaJsoomNQqFQwAuHD+HwkaPmglSL/gd7Yuhs02aEchTBi1hnNAMsT3wxNjpqF9WArWX0RTVB6zNiJGCahRIJW6KSuWDe3pziqItU/XVtExsBqfJScjR+5ZyEyNNbvliz4GYK11A+vFyT/1IEE5SlLb1R3LQpic09SSPqE9NaCzWHuYW8KXma8XolwVcszTU032Eht2QL8oN8F20SfX62iInFMgqSbyfezBCn0Lqa4/Jb0Cnp53JcYOfWmBW6PExlVMEqkWU8I7RnvbLy9ZrB8sI+yO7SWanEtDl4APX2flT23AvcdBvqXYNYrATxwtAcPvLEGL58cpZlqLVQNZIpeVfUjKLy9OJ89c9QKuz7pdDT/RTofsn7+EIZjw8tYmSuaGuUdre3Y1dbBxW8oD2nMazgbloD/OfokwYsWigX21tbsT2dsc/yZqy9n6KxFnR1ZtDX0277bWqQy8nni0Op0ayxnAodPjGMR586jompWXSTML3pG9+IO24/QAU62kh1Y1aZbYD2vYrFImgnwZGJ19VC8Wpbm+zMLErFEpKJJDYNDKAtw3Jt4rpCZWFu/ynX2vsrwSAP2tJ9KyTq0+ba3B8sWz38mSiR9lOLHj58so5fP1jDT321ht95rmYuy3Mr/OQ4mbsYOicupaAuRt/9oO9+t0NVxDzw/V8Hq/ilx6pGmn6dn//kSB1fHa9juuCRmLmZp/XAOkWzEnwTNmzal0AV88iJ85iZXUApGIEn8z2Z7rX32CJQ6yAa91iDpQZNU7bxJBtFeV/h9zUW1jWB0kUhknvZ0OQZBKaHpVGgq7sHO3fuRGsryV4TTWwQcrkcnn76GTz/wiEqgiX0d8ewf1ca3e0R1h9XhaQk2qwEWzKZ4ZnLccPa6pe8Y4ZDnu0DpbUaijtfqGI+p1EqN8VvMd8A1fbVBzefL8hEU0RZZS3yozKSCZ8zYWrAF4FVwGSIxyh7nh2DSdy1tw0d6bARJ7k8HhqdNnJ2wZTvlQE17XovEacxKpC5paIpidrQXaYrckAwPFvC8YklzDH/VG/8e1bCV7jlNltBSsal17wcVDLVesAWWDcqLSsc81PHJi6GMkt509gfMiCT/2gC9bYeVG65H7U73oRQ9wBml2r40oksvnB4Gk8OLeDcTMkchIgcS1lUzvpl5+DOvDTc76JGdcr80EwBB8/OYXS+iCT1l/0dXdjX0UFFTQSqoeOsqHZXAtVhEev+ZBJ9jdkt24+JcrJ9UxfuunUb+rq1zYDWXun0iz/Q5Jd/KiRgc4tLOHl23PZ90jO2btmM177mG7Drppv4XZtJUyP1wfs026SZIek867Fti2a3ZqiYT09P27MybRnbV1NOKZq4vrB1nPJTQNHRzJNMmZPJuHmalhOJiYlJTExOWpmtFSI+chOuAQV5yZMLcXnM++CxGj56uo4hnlst8lUPx+YUR932jDo5775/hQTpb065PaU+c97tBfUvY3V8hc/SPlF5irLUniibDaXHnsg//HjFWOfejklRaliJZdbxyMEjeObwaRu5CHX1obZ5N7xMF1NP8mQvoH+EXoL0NCBSpUqpmSo5kbiqV1svKIUM6jhrZecVaX7KOtmu7m4SKC3cT7lLm2hiAzA7N4tDh47gxInT1qlu7U/h7j0Z9LVHxfNtnEK6RiTiFGr712g4XLBa+BLwr1QjK49rNWRao+juSDHOoJmHTWbLrPMXFmq/XIxNXAs0yoltqb9RcoSE2aOSJwKVL1ZtxNl0K9OiGresEmaixvu1tk6mfJrlzC2V8cLxYRw/PWaevDTj9UqCmTXx/9xiHiMTM841dFgbtMYQkKMC4uz0Er5ykgrynNZ6Bdj5qgZJxvXXfXbfPZSpgDgCxRN2dpXgpeK2i2WWU1ker+oIKh1ylKC+cA1R/avGRfnAL5pKj8TgJdkHa9qV+Vbdth/le96G4J474VHv0BK2J8/O42NPTeExHicWyiRWZeQ1E8VMv1AVLgxAvBis7eRRRFqzkkNZkesczkwt2jYBPfE4yVM7dmVIZoLalJkxXmFjuJwSza4xDq2p0hqo7kSc6kjAFFm98u5tvbjvwHZ0ZOINb2mN+14EAZIvvUV2Po/T5yZN7mUOODgwiL0377Y9LeXEQRCpEvRXa2tFnrQ+RuTJ6s5VQu8wPTN9gUBlWrF586YmgdoASKets/1SUPsTi7Wwn09amWuZgGagZmayayZQkh1fJGNkLp1sVuVeXCZ3QzmQ4LjZoVMLdVub9GJQHONLHh6f9Ix4/eZTNXzgUBV/xs/aN+p/PFfD//NMzcgZuz70xgPoT/BZbEI7+Mwkm1HNhNn4lMV49VhfAuW3FKxoC4tL+JcnDuOpF07aSF64ZzNq225FPdXGWsNcYi23hsj+eqjzXo0kIZFxjaK0Pv200cH9UUsCjwpCvVRCraS9FjzzTrNzxw5zI91EE9cbGmXUlPrE+BSGR8cwNz9nezv1dcSwpTeGZIIdOOuR+kB1+DK9015Qdq/91fHllYaVsA6Vz21vjaGnM4VYSwSFkocpaiky5dNAiM1urT7KJtYNKhv912h1AHHKghEoFsbikjbWdXsaaVsG83RqmpYvCS8PKYOSuS19Udx3awqDvVTY2JdqX6hz49OMv2guzW30W895BQQDD4v5IiZmFlDIFxCMxOFtvxXYejO5SwsmZpfw7PAiJhecMwkJt/LUDTw04qC8KzoRTLf3kDu9alAZlQKzsKR6VLLuD0xHLZmBpwFFjYTYda/ysAyX9wFmdKAlap59vXgankztq+yf4yksPfBtKH7DdyDU2oHp+SIePTOLBw9P4+HjWZyaLmJeZq0kQVq/qcjtEcx4F/PlQakxwqXZ/CkSsc8emsaT5xbstz0kHff29aEvmbC1UFqOYPGYXvRiMb48VF9Zc838ekdbBjtIMszVPd9d5rlSbquVhoMYyZH/b4WcLwe9J6/RVedGJvG1Z47h/OgkUkzz6173Wjxw//2Ix6JU0SoXJVnthTyytbW12hql9SBPgmY8pJhPMWj9jQjUpk0kUM115dcdkg9tA1CTUzeWfSwSQSbFPj4qD4w1zC8sYEFrrNfcuF0M3S2nDnIfniaJmikCHzhcw397toYvj7lNcS9FlXJ+ZNbDR07X8VtPV+34BInUJ87W8RcnavjbUzU8PlWHjGBEnrSmSs9YKcOXxVWK8ToTKHUC7DwW8hieyGJoZArTM/PMcL59Zx/qW/YCKRKkhl233s395ZENn6bgzW25GkGVoP2wwUE5rPQXFhDMZc2lrMygWjNptHd0XGK+t3xTE01cc6heDQ8P49jx45iammHdq6CjNWxrn0Se1OF6JDRqGNXfyqRLbshXQt9W34aoE2ZdYIfemoryOXFESMo0AzU1W8FCnvWaz7G+tVkNNgR+eypTugiVOBEolUe1rI11a8gxlMsN0yUr+DWUPqNWSMSC6GmPYvtAEgPdUfMCNjE1j7GJWSwsFky5kqmPKWo3ePDXseRIoKZEoApFG8irbb4Z9cFdZiKWY36NzhVxPkuSNV9Gib25xggYgcsX++sg5UJEU+YwflmsCrxHZmXzSxXkbDNUaQJJeG09KzzRKvDaV3O4BJbLLIZAKIxAIgWQLAVCLZTqIOqZXlR33YXKa78TtV13oChX3Sen8MnnpvDY6XmcmiywPEvmYELelS36VVQHK1eWl0z3PvXspBEzlfndPd1425bN5m7c1pLYWLegBK4i4hcBJZRFH0CI79TKd2uPxpAkydFwumYD5L5cM8FyJqFrl/81ZFyQ6Egm1WdIIe7qbLVlFqfOjiNfqJjLcDmN2LPnZsiNuIiNS7NyxZFG27YlmeT9bmZ2PVDTOsrJSUyaaVjdtuHoYz42B6WvL8yBBIP6d+kLguQgmYiZCZ/keXFx0ZYLmA6wBig6ESDNLmkjWx3lVIJVxs0I8TicBz437OG/PlvFLz9WwX95qoo/eKGGPyKx+n0e//OTbsbpz49rDyfnJEL3FWsBM80rMT6ZP6seazxEz9N6KK2t0rpUmUX7Qc8u8JyCftP1kvQrqaLrS6DYaaogzo/P4NS5cTLWPCqs9nWSJlv/1M7OIBKzUR6/Yip3tTeUzptHHTPvayRLl2w0lKtMYzA3h8DCNLxKyRbYdbOSZ9qa08xNbBzUeR4/fgLPPPsc5uYXkEq0UKlNoLczaiOkK6Gv2mdGJnxCo41cM9S4avSyNdmCjkzMCFmRrZAjUNUrboiaWF/I1EyzjfLEp2WlaksLxRqmWU4iUYKvXF0JtJfYnm0p3LYrjTiJ+STJx6ETw85ZEKO9sMbuRoWrAE7J1B46RczMLVCW2eOyL6p3DKDeuw1e1yDqiTSWKOPHx3N4djhn66I0OGFveMlrqlMXiTICtYo65pdBTeSJ5bNYrKKo3l8ENC5C0GUzUZbeK620/5ogtnQp/GxRPsnChflms3ZqqTI9qB54A3DHGxHccSuygSQOnZvDFw5N4YtHszgzvYSZXBlzJK7Kd0V14Qn6dPHz5DhHM1anppZs5um54UXML1bQSVJxB0nIfT09yEQiqJoZlGJrJG69io7xxKkvdaYSJFERIyDawymXLxkBubRK+143NXukPc4GetrRnkmayd707CJlPoeOzk7zuqf1T3IOIU98/iyDbpeMylW5TLnMdI+/rxdkci7vsVpfYwQqlSaZ614XBxVNrB7SJTQDqFlwQaUvF+ba1sFcmVMelpaWLPgytRroUl0twxd5y+tPyHMeq6qIE8+rm9BnzUaJBJ2Y9/Cl8To+ftatZ/rL4zX86dEaPnSiRoJVx2TBw2AygB1p8KgNpoEu9j9p9nOaddLsk9/1aH+pbopRjOd1TlLrPy9FmqHfZUao70pjQ+TXBMW5fgi5hY2nhsZw5OR5FFixgyJPAzvhtXWzJmpmSW+noJx1uasFoNZZaA2UvYrQuGb5+wah0VgElhYQWJxDvVJGLB5HX2+vVfaL4b9bE01ce2jPhqMiUM89j8V8AZ3tcdzKlmWwW+5fnRInsiNoRkDrYqT4LVcr1cU1VTGNhNqBnXEYHa0tjFP7kdSRndcoqDPNVS9+OT2niWuNCwUpCyKVt5w+RKg8aaivWPEwPlPCLBU+FeKVEig5i1CUt+5M4b5b26iQxaiI5W0TztPDE6hq9kRRUxb8fzcSWDMaaZKsum8iUHPzedapmq3FlSVEvZMkavs+hHo2mWJ6ZHQRXzs1ZxvrurVevN/9Z9B3t1ZFI5rKI+kiolkNqrUM/5z+mQk7K8tCoY7pXMX2K6ohxOezb5H5nvrFlpX9YhOu3VoZ+F+BuelRl6gnW+GlM67vlhldIoP6zXej9o3fhdjNt/N8GI+yHP/3cxN4miRIZEgzjAuFituOgY9Qr7+ynJb/Mc7FQhUPHsnioWOzWKK8dFDZ39XWbi7Gu2MJKmQkIJagC+m7Guh2P0jAoqx8/ekU2rQ2heldKpZIooqme0meL8i3VDLW/0gL2loT2Nzfidv2bEUmlcTzx87h+JkRm1m4Ze9e3H/vvWhrazMSozf3k2wDZszDZDKFVEoe/ljx1xFS2sfHxy3Y9ht8r56eLnOP3sT1gcpYBKoqAqXvjfKXN0cR53BjSU2RclYqFu361UBtoV3JPyJN93YH8Ib+IO7oCmBbmkSKBEZrk/pY1CJEd3UCb9kUxGt6g9jO3+MarKA4ajxJnvNElu7ive/YrE1yg7ilLYCbWgPYnJIbc7fWaQtJ1QCvG+BRe0K9pldu0oFNOt/4TZ/3twN3dgbs+mSY78806llrxfoSKFZsVcBnDw/hiWdOGlsNZdpR33SzM0XQzJOn0U8VkboOPp4dkRfVItBW3s8cdS2hA9uejQ9qNj2EqmUEK/LQVEU8HrO9EprOI5rYSKh+nR0awqkzZ1AuFdGZiWDXFs1AyTueU+Ykv/LIppknKX3Ode9aoYgaKifjDfJfKg5k0m5jXm3Sq/VPhSI77sYC5St5ShNXC785pyrJj/JAGzXHIdbMNmYKS87UUmXEc76itRbIXEnx7dwcw4GbqfC0a5FxHWOTWUzOLFKh0+J8tvUmBPqjFrTxj+37Rgc/TYLepVyuMs1l2wNKnbXMwWRGXmvvRWXP/fAGb6JcBzA2W8SJiSVMk4CW2NuqO7OYGGVA8VrcTnEo84+Zcdk5d75xtX1zZ1w56fNUroThbIFpqKAWjqOqma90By/nPXYxL/ST3QyXD5ZR/BBNUp9oJ3EikWpRW1hDhWS0tHUfagdej8Btr0GQesnw1CI+/NgoPvPCtLk2nyMxkityzTZavlt8LEPFavE7YjwyX8HnDs3gkZNZFKh0dsQjGEwmkeSzVPYNMVhfNJ4vahSjbA7G4uiKRE2eNXgmJyhyay45sUkEpiESCaO/tx237N7EsBlbN3UjlIiat8lHnjiGU+fc2qfb9u/DXXfegTQJkinRjRfw64tmk5O8ThvnXumgy4tB67dGx8YxagSqjlabgepZd6LWxEtD7bWbNV0WNSNQLeGwlb9MirWhstzm20WrgLi4gtY5ae8mbZ57a3sAryf5eceWgG2i++6dQXz/7hB+aE8I79oRwj3dQRwgsbmfxEdESZvnfveOIIlXwDa+1YyRZp5uaSMh6wngdX0BfAvj+kHG8d6bee3OEH5gVwjv4+e3kYzpWd/NON7H+LVB779lXN9IEvctW4J4y+YgNpO4aXmD+i/JovGTNZgo+j3u+oCFoE7oxNA4TpwZRaVQRCjdhurm3eZeVAs+Xe1W/VZJsahksifipNkn9SaXg8pro4IOzFBvaRH13ALqbGBicSqpPd1NAtXEhkEbDo6Mjrrd2+fm2dh5JDQRt/5J8+GEr+BpHYxmI0wXa8j02qBYLiZFsRYPiYgIlDrsAPKFGhV0de8asVxReZq4jpDCozImaQ7JaYgrd588a+3T1FyFCpdmoBpzJrx2rVAzLkUqkwxhoCuKbQMJk7tSqYzRiVmcOTdha6GC7Jl8wu5Lg+7bqLAS9o1/KlQIFnMFW0fiHGyQ4JBAaWNW7TFU69kKr3szkOpENdiC2XwZh0ZyODaeR4UZ4WaifPAz/yueUtVDRX2xnfX/uef6n+2T7uf1R8aW8NiZRcznSwgmkqgPkLR19vES/a4+s5GDOjTD5YP/QZkr4pRudyZ90i80ExVJoLz9NhRvfxNCW3ejEkvh3GwZT5yZw0NHsuaqvshyyxWr5qFPjljUvkmBDLfIAU8Iw3NlPH1+0Uz/5igL0hCzxQKOzM5ibGkJpVrN1Q8lZ53gCDo/UE40sxWlntQfS6C94SVSzltm53K2qa7S2NmexpbBLuza3o+tg93oam8lAYojoJEUpnd8ag7PHjlj2xps3brFgjbMlbKsJRg+cVKdEZGJtLTYsgWtibm0Hl0tlpYKmMlmkc/nbWPe1kxr03xvA2Ae+EiSfPKseuSXv9pwnZa5qMLyJS8DqfNq3mQxni15mGaYKHgYznv87tYiyemD1kXN8LexJQ9nFj2cXABOM+garZHSbNQWki/NEE0XPfPEdz4PCxMFmJfNHOvtbNnDKH8b5zNk6id36UN81hQ/zzJ+xTfGe87y/HmGEYYzs0xTju8XjiOc6gcyu4F4DxPOurKKWrw+BMqvVMUyZuYXMTEzh+x8zi3OYgNWZwfkqSFT4+bnPo+eRhm0QFZrn16sYl5BB7+u0Ig6hSs8P4GW2RF4ZOFxdnD9fb1UWElfm2hiAzA1NYXjJ06aByMNSrQmw2hvdeRJdvqC6wSdKZc5E3Bn7e+Vwt0tL281REM1U86lii8V62ZX7+r31T2jiauDcl9r4ORiXhspa28YfS+zo8rOuzVQKrWLdP8rgCQqQ7k7sLsVe7anSJgC5pHvhWNDmJlddO6+N7j5XomLlD9+1FeNqM6T7BVLFfe7+iTNQIVlqB+DF4uj3jWA+pY9CGU6qKRW8fS5eVsLJZflfl3TrX70UnLlaEK/i5A1Kt4luHBSa28OsWc/ODRvynColX3mrttR79/OX3mdTCJVqs1q9dKw/FE+6QPzLRp3li3abFckisymmu5Eecte1Pbeh8COW0mqojg7mcNnD82QxOZto92xhTLJVB6Hx3IYmS2Zc4/x2SIePTmHTz+ntVMzmCHRVb1q4TPmWc7H5mZxnGE4l6dSWF0eOFg32LtJkSWBCgXRSbnMNJw5aO8yeZFMxKK2xmnLQKcRp039nSQkSVvDouyokWBlZxZwfmwaY1NZtLa14fbbD5guo9mGFSK5jGgkYoRG5OlaQJ5jc8wzDSl0dXbaBroyN2/i+kLEWd6yVyJI3dcIlJy6Eeahb+VgzstATaOKsshox0l0tGfTVyfreGTcw2MTHp6c4nHSw5fHPHx+2MMXR+WivM5zdXyF13yN1xycquPwnMgQCVURGFoEHp8C43F7ST3Ko+J7aKRua6Q+x+ODPCo8PFbHlxj3Fxm+MKJQx9d4/VPTHj7D5z14vo6ZxRraKfvb2tPo7ugFEoPkI/Jt4MvgS7/r+hEo/p9f1GaEc8jnC6gz8+vxNOqpdjZgbfDkalT/2ACofZPJg0wlvESKjVjMpdMP/oeNJk9CIGQEKpkdQmrqJAKVAhKpFAYGBtg4sWFuookNwNj4BA4dPozs7Jx5VRrojKGvI2qL+1n1iMYoIj/J0YOcCeiLVa8rhOqvH0MoWEeYBEr6Zp31VJ74ZNZkUL29EeruqxQ+OZKr4zhlIxFrsdF0M7XMyVyNPZqKx4pp7RJhbTj/Vag4JuNBPHBbBvfsyyAWD2NMziRODWNqdsHaeQemh39vCIlgX+VLsZS2KhVmmUCVymVLn5QF249QTgjY+wdIXurdg6jcch+C3QO2+ejx8TyOUcGWYu2TMhenq29S1MuMV/mjTLhwhQ+eY77rVtWZ8cUKTk/lMTTNOFlGgfZuKvj3oj6w0651BKqJlwcz1Nodl+OWb5pJbO2CRz3EEwnQCHqoBaW9D6B0+xsRYl4vsD4cHlvCqck8zmcLeI7k+MEjs/izr47gH5+ZwFGW90eenMAv/sNx/O7nz+ALJFDzlQCi7R2IDGzhscsed2pujsrZFOYpS9r0tpGKq8Ly26yQ2zBltC0RQyoasd80e6qBgC0D3dh90xb093YgmWzoVNRd+MdkWYMEx8+O4vTwOEW0jp3bt+GB++5Fb0+Pme75jiMk037d1Z5PqVTaFOn1hNqQxcUcpmdmrO5pXXlPd4+5MddvTVxfyHxSy2+W854HrX1TuTunIY68y8v2WiD5lGMHNms4NCtCBCNEz/Pz0zMeniCJ0r5OT5LUyIHEQll74WlmycPxBRIs/v6JIbchrpxMsPvCCyRixxmHZpFO8RqLl/c/y/gUx3GGowyaxTrJ3xW3iJOepRmuWcZ/kNc+M1PH/oyHd24N4rUDUXQn2F6U5xjI1uqy0lDdeelafOUEShntZ7Z1IgHMzucxMj5jIwoiUPIgFNA0Ojtv63JVKDwG1WmrULRYV+RJZnymdFlkjc8vnfDrBr2HOtHZadSmJ5ivFSQ0A9Xb29yroIkNw/jEBA4fPobp7ByibKFkRrWpJ2YmRdZnWk1zMwDyxuZmoPw6tkboHtXdFfVSI+9yUBBmvKrbhXLdZjhcHReu5EFNXA0axUSos3Pr3VqTEXRkojYLKTtvbaZrppZ2ISXiCtpZ3aGgEckoiflNg3Hs2pRAWypsG9FqFio75xwySF40knkhbRsNR2hUF6Qoat8qEahiib0qf7CNa+U+XH0TE2z8Mt0Br59kprXdZpfkalzur8fmipgvsKPVfVI6LWb3njLjE3+SY2n33u6pLng2O6d8OZct4yvs6U+TkC3VSOg6+visbUBHP7VX9i8uSmL5QxMvCeaTMtyC8oz9t0bQ5ZlPHg01kMu8ryXaUO/ZhuD2WxHu3cxrqXiNLuLTz07jQ4+O4q8fH8UXj2Xx4cfH8QsfPY7/+aVhvDCaszV++VoIlW13wHvg2xH4pu9GeM9dpkidn5/F4VnqP9QRQtIbLChJfoLWjuU7mT4NOkuB1R5THQ0CJchzpMiRLfaPOeJvWCkyoaCZ+J0emsDo+Cwi1Lv6evuwZdMWpJLMG3UaF80uOGkWgZJrcZvFWmcsLC5ghgSqWCqas4Luri5kmhvobgjUrl0gria0Ggci8XEyd0EQ1w7dxiqHqKqhRHTFUWjhUSZ6bxoI4Cf2BfF9u4N4fX8Qb90UxL/ZFsTbedSaJa2X+h4GrZ36Vn5/+2Z3Xt/fw/M/oHVQjbVQ38843sXz9/UEbD8ouTOXi/MFHkXQ9rQF8J5dIfzSgRa8e4eHRJ1sa+E8MH+cFWqGqbJUW/peCo2adgVQjgjK9MbHqew8TrGCyqY8oAWVbV02A2ULy9UAuMusAbMOStPqtmDXb2huwMCkqXEpLy6iOD+PGhvHeCKB/v4BVvbmDFQTG4OpqWnb/2lubsFmGTb3skPsjFi11MJ41+FKhANUnt0MlMR5uY28QvjV3UzERKDYMUtZl1IuAnWljWwTVw+/yVIZ+COFmVQLOtuitpZDHsYKpToq6kl4pV17RXBP8upubVV7OoRNvVFs70+hLdmCQqGMc2PTODU8gaVSiXpk40lKFwVow4L9cwmxFLFf0qxcPl9EuWHCZ9735PlOSjcVSrsnEkc93cnM7DZT9Dr7LJEoOZQYkwE+rzEHLY0g2F5QppS6vL4AlwLXfXo4NEal/blJnBmfM/JW3/cAagxeXIokLxIJsDjc12ZYQ1gJzShqn6hYAgGZZ7LsVaaVfd8Ab8etJqNnJxfxlVNzOESidG66gCGGo8PzOHhiHGeHp1CiDqANZmuUg8p9b0f99e9E+JZ7EOke4AMCGMst4uTCPAlW1eTArQVtlLivL10lVK2jJErd1EEysZjpUksk/znzwlflFQ1ZuRRsrzVLdX50CvOLJfT09LhlCCQs2t/J1Y8LsLVPJGhRBjPvuwZYmF8wE/RSsWSmgh2dHUbWmrj+UPm7GcgLUuDOaSN+d07t41rEWLc1VBGrjiIyLUHPjlrbpKPOU41ATxzojKlPCqA3HjCPfXImsScTwO083tYhJxTOa1+SlEHe9HZT/d6cBPp57+ak+13e/Xaw6dzK73JTnqDcKz558JNz4jaek9e/79kZwk/cEkIv4zhbqOGpyTzOZnNkWXmmSLNPq8PV1Qw/N9Vp8P/E9DxODo0hRwIVlP14W49byKmRGJWBXc+Kyu+aebLZJ3+05EYFG6VAuYBqgaFI6kokUknbeC4kX75NNLEB0Mjd8MgIldUlJKLsUNtb0N4aNkVAepug6ibFTg4FXB+oSqhw9fAXWItAqZEUgZIyamg0C01sHNTpSYHLpMLoYk+isqqSOJXKniNQ6yAGFgWFTFxD5qN339KOnZtS1vGePDeB548PYSFfMAXsaujaNQGTo/ohk7z8UhEV7f/E7tCLpVCX9zb2S7ZfofX+JFYaEGzvM4cSoXgceRKuYyRQI0agBM+8WNmsE29RHXT6SMOckn/MbI+nVCcLlTrOzpRw8Mw8vnpqFlP5KsIdPajf/o2o7blfLtTYmTNNy+W0/KGJ1WJZ5FwZkinY7CJYxpoXlPff8tZbULvpAIID2zCPKEamF1GkPKjstUlnMdaK2sAOYNcdCO5/jZVP9Y43onr7G1DbfRcC3YMIJdLmMCVbKmI4l8OSyu2i8uKz16H4FIVoTgtls5Npb6WM6FyJxGipUEKJMkkh5EV6X7vlAvj+cpgiBxKytL5p5w4MDPYjLMcSkm93kd2q+itSJa9712rtk56RnZvD+PgkiiR/ImpdXSRQrWkm59LEN3GtofJwgV8a2a/vvlmfysScAqmx/zrhemnUebmMkNXtVL2A+UZwn030TPa0qa3M8R4c9vDcjGcOJtS0aoNdNpOYLABH5tw6qiNzHs7k5DCC5GcROD4PHGU4zN9lznd41n0+OA0MkRPtJAl786Yg3rE5iO/YGsS3M3wLP+9qC+AhXvOXZ7Uuqm4OKmyrJfGVVYJ8EMONz1cG5YCRoACmswsYGp5CYamAsBY4avPcdAd/US5pNE+Fws9KZJQNmTa+8xrk6kYLlma+WjGHcG6Gxzxa2AGm5SkmnTaPMU00sRHIZrPOc9ESWxA2TfFYkJ1dmMeQq2uEGjy5L9dyDr+RWk+IkIVDGnnnFzawpVLN3OjamholQQ9tYmPArGf/wzIngUqGSKDCtg5O5hjas0sESv9cOdkda4JkyQ8iahWSsh4S+G+6pw237UpZnOdHszhxZtxmd2RKKHFwQZ83KDC9ZkzIz/oiQlOtVpErlM28Sae9eBIeFeKAbP+lOPAerYOSilnv6EW1fzsCsTgKxTIJUBFTsg3hr/NLNQxnS8jmy0aOaurndDcfp9lANyusZzpFRN7f/uGZGXzt5JztK1Tp6Edt+62ob9tvJE0EDl7VolDKLfXK8GZYe9AfI8P8GEu4PaK0Nopfa+EovC17EHzNtyG0Y5/NvLDA4WkPgI5u1Pfdj8q3/TiKP/rbWPrFD6L4M3+Eyjt/CugaNOUyH21HLd5qszVyaT5D3SdXKpOkrBi5d4d1gaIKU7ZS1JviPEqetX5F5rK2CTRJ0kVasGCiSMWV180t5KgfhrFj+3b0dPP9eK3NlK6A2gbNCMnLsPaQulaYnprB8PAIyV/BNumVJ8DWpgnfBkEy05DXxl/JhdpHtV9qw8NUJjRpoHZyNQjxOs0umfUnQ43SWqHcVnms8qjvLWwL6zweXwjgyxMBfHYE+PR54JPngI8PefgYyc1Hz3j4CMPfnwU+PxbA09kA/mU8YNc8OKpz7p6PDwH/wPBRXvcxHvX7YRKr3W1BfN+uEH7tzhD+2/0h/PyBMJIt7v73HwM+xWdqSUJHdJUv1gBza1it9Hjj+9qwnN/8w0roMaPleW98atY23JLmVs9o8WablYhGdJQ860zFYjWlbgt1ddYV3I0FpSuAULWEllIOwQpJITM5097OSp5hsqU5NtHE9UUun8PZs2cxM5OldAYQYQMUjYSQSoSRIIHS+kKNGKlOmftd/m51zu52Mn1VaFRV6XeagA0G2QHzeWX2274FiSkMloYmri9cufsfNe/TKrMH6ouylJaTJS1L0iyJ5MCVkz6vDepAlyWJccn0Q/KnPcg29yUQozzOLuRxfjxrjoU08i3+sJaRvWsFe2X7ozpBUiklWKP3VD7NY57WP5FA2bSaXc1zviyn2hHo6EMwEjWPkxPzRdv8Npuv4ZPPTuH//dwQPnNohsSqQMWjhpjsVFgHv3p6Hn/xtVGcni5YndSmuU+eW8TfHRzBU6cnrT/07ngTKm/4dyRpA8pQS58FYjnNTVwZNEjrpJUfmdfSO1jOgUgcQWZsNdWB3K57sPSad6H8LT+G8rf/B5S+82dQ/K6fR+WN7zYPjJ50Gc1MptvhJanTMB5NuC8GoqgzrmRaszVh88A3WSxgqli0dlF1cD0ZlEkk4w1XSXJYn2JaB8XXK1UqRqBqIlCXA2Vb92rwZGxiCk8+8zTOsB+Rgiyvd+b5zmWRpTkajdrGuddyBkqeZM+dP28D7o5AdVK3aprwbRwullN9s2CTH41ZqDW04e0kJLtag7gr5eH2BNCXDCKTCKEtHkI7Q0fj6IdubYuRDplFzZKIltpgKhl5L4RywF3Tw/t1X3cmjP6uMLb1MfSE0cvvXakwOuSNWIH9UW+aRCkWxnApiLFyAAmSJm3Oq013H54CPkyiFWN/+Jp0GfemstgazbmEN9rdl4c3rtx4xn25UvBhNY+Vt2p7QOXYGanDNAcRrR3mRlT9ko0ACaqo7M0DoqX6fKPCz8NKGV5xCfVyyTzrdIpAZRrv1EQT1xlL+SUz3ZudmzNilEy0mJlWPCpzOqcUunbQme1pFsqNUayPwPpNrFVjPk9HnbON6NgOSNFz1zQryEZC5aAiSMXDaEu3mBMRmy0ii9JItOFKGzFfCBpHkSON4LVTDrf1x0mk0iRUISNPp89P4vzYDJ9ZM9O1GwEXUkECRQUyTwWuLCcS/C635SJQUrTd+/Fqy0se49q2PkPdOQJPxKtcw8nJJTx8fBaPnJzD4bFFzBeqpmioLp6aXsJfPTaGP/rSefzNE+M4l9WMVRkffXICf39wFCfG5rEYoVK+/VZ4t74GtV13mbMDJso9c2Vo4irADFyZh1TGbI2ZiDLLqs7v1UQbqiRK1dtei9ptr0dtz32ob92Leu8Wkqduc4nuKhWD1Rv32bwNt0QRSiQRJDHT5snTJFAKciSyLPLrOQ1FiERFqUOl4nIcFCIxqlJVqRpxtwG0C0K+DMmlSF4ul8PhQ0fx2Qc/j4//4ydtOwzNNige7fkkMiMCdS0cR/hQWqamp3F+eNjM0PXM7q7u5gzURmKFiGp23s1AaV8zkSdZnTSI9uWE63LgZVp39M29AfzITuCnbgngZ28N4Kf3BeyzH/4Dw08z/BzP/8L+AH6Gn398TwA/uZe/M/xE47N+/6Xb+TuPb6gcReczn0LkkY9g89F/xvemjuPnt4/j57b5YQy/etMYfnbbKN6aGcWO0DRCtQITlQeKs9gWmsSbW0fxY33n8J7u89gRmUUoUHTpXu37kTuxfnt/1/hyBdCDmKHsTIrFsu3objaT+kkESh1RTKZuvI6FoH9agGu7g6uDsoaIWN+2ZZ3AtPG/iFMtn0e1XKbCGEZnRxvamna6TWwQZO4wOjaBuflFaL1Te2sEXW0Rc+hgUFXjH/WhIjjycONEVZXMD1cPjaSLoEkpVvTW2JJA+Sb4TWwgmP9uFpL6eIxKViJCxSlo5eKIrgiUfme40mbMRb8CMuf0sGMgjtfe3o6tfQkUS1UcOjmMI6dGTMHTbOhGw0mre219lumTc2NesfpkJl5aJ2MEqpFHlk+sU/LgRkXazPv4TzNv2i/oMy9MYXi2YKOfm9tjyMRbMLpQxmcOTeMPHhrC35MwPXV+kWEBDx2dwQcfOY/PHZpCLdiCll0HUH3gW1DfsZ/kjMqjPbdBcJtYJ/jlqIMrS9sjSp75bB02S7NWdevc0m2opzL2u83ZqDxULrzOvmu0YKVcMNTDEVQiKTuKNGWLRQv6vKwn6NL1BKPVprna+0kDuzXWa9Ux1W1Lni7woe9smBOxCG7bswV7dvRTZ6vgiScO4kN//Tf4588+iBcOHbYZIbXjqXTqmi9R0IDK3NwcpvnMWqnkCFR30wvfhsEGWFfIDCFZUDnpqDoj81Z5evRFejXQJPwtbcA7NgXwAzuAH9kFvE9hN/BDjaDP/vf38rcfvhkkUMCP8fijKz7rGsWh490Lj8P7wh9i8u9+C/j8H+Ct5S/jvd1H8b7+E/ihwZN4H8NPbD6BH+Xx3Z0ncHf0LMLFUdTnR+EtDuFNidP4ycETeE/PCdyXHkEMS3rhRqpXB3GnIAZjD7N+nWyce3koo/3R7IYNiMdMlhvNMjuhulaIybueGqYQj4GQc+VqtbrRCWntk6YCdU6nBb/8bpSgzpT/vWIe9YUs6iSIYb5XR0cnMs3N3prYIGjn9tHRMXY+80ZeOjMRdJNAacRbHXajRrKKenZOirM6cVfNfOG+ekj8pQ/LZNDFKHMozUTXrBP3F8w3sUFgG61/kXAI8UjInEiIIIjgij/5ze6FD1cHxam4t/bH8IY7M9hGIiXHDKfOjuHU0Ljti6T9RNQPbFRYRuOjFAE5kdDmtUVZTUg5iFBxjJJEsX+iasyrlFm8gf+1P1Sg4fjIukHmbzZfwZkpbQTKd++MY2sHu2ISx79+bAwfPTiOczMFc/ev/P/Qo+P4r/90BsfH5lFjPF7/DtTu+iaUX/8um+lAtcRImYmKrBnWMfCPgq+3sOScJ2DqItqnUjNRbCs1q2NlrSuop9TldbGNQWadGviVEBj8eAgSqgr1nHysFRXGp7VPM4WiBe21JDXCYcU9VwmlQrKnGYEo67c0Ec0UlI1AUX6W07kC1F96ujL4ye9/O37+fd+O19+3D73dGXNG9JG//xh+9/f+AJ958PMYOn8e4ZYWc19+LVEoFFAkyZTOqDpmTiQ6O01Jb2IjcKnMOHmVDGsGSlDZ3Cjlo43K5/N5DI2N49iZIRw7ew4Tk1Ool0mE1I6WCwxFNvAMNX4vzQILpxHMkUiVpxCoLPA3npdNu7xZuIbC4l4NeMdJcadgIPBGGc3+mju9Cog0WdBn/mHt1UicRvLkJrOiDGdHYwSqQTKkvrnL2UjJ/lgehhq/ORJG6HAjBb0YG9zIwjTi02cRLMyjhZW8r68XnZ0d9i5NNHG9oY5ncnISCwuLJoMyz+pqazEFzQ1cm/DabzoXbdFO4sun1w0SfxE4zURZ/PyuhfKVitv/xhSUZhW5zrBWlv+lILLA+VHu66PRoM1Q6ld/BuqCMrg+0EJjBcninm1JDHTFEaZyNzOXw+jkLGZmc+beXHLpXDxf/7CsHyuLGJQOjbDm8iUqciIuVA5EbCJxkj05kdCL8ULepD5Ms7nkohaXsk9rA2wDSuZpIhK0AYx/emEKf/HVYTx+ehYTs0uol0oIlgrmAnt4ZBJD43MohOKo3/IASu/8KVTvfTsgczI9257XDOsavg6qBSo/NlIkTW5/KJKkzkHUuwbt6HUN8NhLYiVnE87l+dfDyYXiqQRbUNAMFIlUvV5rmPAVrT0MGr3RM9cZjFL7QcVJdmTKLeKkwQAdfRm/CDrJ6yKJGA7s3Ybv/Y7X4d7bdtlG0vPzOZw4dQYf+4dP4L//9u/gV//Tr+P3/uAD+OLDXzInD6oj6408ld9CiSSTlUyDEvL4d61JWxOrhROe5Rkop1iQPF2ZF75rgQTlWJZgMjMtkIRPzy6aybgT/stBSoneww8vdt3qwBz4LXEnaxmCm976t4zuYftlzWAnxIZCrjQ1hSwTPk1lawRHI57qeJahjkd2tZqhahAUd94dbhy4xkYIL80iMjtCBpsngYqSQPWjq7PLdaJNNHGdUWLHPD09ZXbs6jjTybCtgdJsk7UdjSDpVIOntSlOVBsn1wtqjAJ1Mx9x+4TI5SkJVFW20+5RzRpynaGy99GQA3k5EomWOaegWULTh9a57W08zrz9tafDuHlrCnu3pRCNBKxzOzk0jvHpOV5DhckfPLvOWNlmq67YwB+VziJJjvouS5c20tV6F127rIm6+7TeRQMDgWrZRi/NS59mpXhPgYro2NQ8njg2jidOZTFTDqIyuAu1+96B2l3fjNre+1Da+w0o3PkWVL75+1B70/eguv/1VNY3uYxTpdGxifWFn6cXHX054DFIfYSE2YuTLCXanLlegkFegrXB/6XkabmMeG9DnrSfZTWW0miFjdbLfG/GJ1C+zPmPXCdIs1LbG9MAGZ+heq1tJNzgyEtDM1ca3LA1LXy/VCyCaKiOibERPHHwID7+yU/jzz/01/jjP/1feP8f/jH+6I//BB/56MfwpS8/glOnT5NwzbNqvNxTXhxV1rVF9l9yNqb3kLc/7f/U3BbmxoJk2ZbkNOQ4HKKewTLyRXojkUzE0d6eQTwWRV2zUQtLWFwqONkn7/h68JwlfGW4MrAPexSDkb/S5+XWIVCpfA8f/vIuzW1ETkGf3Xe/I9JoRp2dsxdkw6OZJmt8LiTYxvHUYLEg3MsoAh1vENiorYI+uxAo5hHMzaLODjPCjrK/r8+8xTQJVBMbgVK5hNnZLApLSzaCnoiH2Ji4WSY31X5BLsVrpDir5i3POKyX2IpAMZirdCNQjRkoduQ8uNH7Jq4/lO9skyUKKmrNErbIkQgFRMo/+8PGb/p1/dswKXDqv267KYU33NmJnvYYZhcKeP74OZwdmbLkBUX23fROI1wvsAdi2vTWUgDl7KikhfeNUVbzwifLCZEo64Qtoyyo76oEwii1JFCVR7beLaiTIGH7PtS334psZjNGgh3IxrpR7NwCb8d+ePe8FaV3vBeVb/1h1HisfduPoPYdP4HKd/4Uqne/jc+Rwwh1mHyO1d0mrgkuzVp9X9ZjVuS99elsy3Se9cRdtzLo98bnxkeDBoTjKXKxKKOq235QCm4NlLt83cG4rW7L7JT/NHilmVBzEPNismTCH8TE1By+8uQRHB8aszj62+LY1ZvG7oE2DHYkEUENp08exyf+8RP4nd9/P37tP/8X/Npv/Cb++//4XXz4b/4OD37uC3j88YM4fcZ5g11iX1QlKVotyuUycrm8DQYq7ZlMq4VlstnEDQGJkekU/G8EqqXFZnwuFv6NQYzEKZ2irIZbKPc1LOSWKIdFV9euoRwx/uFApfqdDcu9FQRq+7eOs9F4Oy94GbfmSqIlswGqZmw0NHVtQYoVFaqA2QxLdWuAL2WLbzUFaBVZ59xPF0W3EViZFoPSp8BOtbQEL7fAYxlRksL+fhGo5gxUExuDSqXiRu9IpIxARcMW1BGqg5dUSjRFqBRMjK+JrKp2U3dgnXYLS11ddw3uRlfoJnxory7tlRkOUuGSXMhkxkqqUUbrXFTaa0rkaNfWBO7e14qOTBTzi0UcPTWMkfEZPjvAdLhu50IqVqTnGsI9xT1Hg35LxYo5j2ANcXWE6fIizlHEskmd/qhPY+co2dZ+TcW3/AAKP/AbKH7vf0Lxu38RxXf9LCrf9X+g8u5fQvk9v4ySju/8GVTv/CZ4yQwqA7tRuOPNKN/xRtR23uocF2gWy+K99u/dxDpCjZ7CcjvHoPJMtiPQEjMCM1coYlbmaWJhEivdt87FrDhNqWUjL9Gtew3vey/5HP1Yw9TsAp45ch7nx7JUiIPY0hnHXVsy+KY9nXjH/h68ZV8Pbt/age62lCmqWpoxNjaBR77yVfz++/8IP/1zv4Dv/f4fxA+978fw67/xf+Pjn/gkjh87YRvirgZa9yQCpRko9WGZdKt532uuK99ASKBMUC8cvZUmfJI1kqcQg+Rto9HCOhdLaNYybJ5ltRVFQRtJq0ldfpH1BWvPcCDgvdm4UgMXSWxwy1tfCFQqd7CTOdg49fVYmdGCn9msvOpgzLpeHZGIkl8hVG/53Qu18LzONSLReb/C+/FuRLgISpCVAj8GUdOmePk86tUqorEYenp7kCLzbRKoJjYCWixsI37shMLsfGJR7QXiOlEph5JeyaYIVYNO2X12XFnf1gOMUp24gv7JgYzW2Ggm6oZoZZvQWJaRqMYkIctGzkbWVwxWQpZoQRL5vs4W7NoSR393HJFIELOLSxifmbPN1otsU7UiyxcRXxdVH3Itg5N/PZeySqWgUCqZ8yOZqGhzUa3PDYRjDDxa4nhf45/+m5S3kFx1bYLXuxVeWye8dBu81nbUuzfbjFR94CZ4PZt5vsM5TOJzPDFXEjNQwQ74a2oUfTO88oKPhnwYCZan4bZuBOIJk6ucBrnYPpf12zVEgHIbJGHTUeJtrsypTErMv6791Xclt1TF5MwCTp4dRZZEKkoCpb1yUgyxSBjpeBgDmSgObEoboXrjzZ24e2sGg1pniyoWF7XXZxZnhkfx5LPP4VP/9Bn8zu9/AD//y7+KH/7xn8Rv/OZv4WMkVEeOHTfT2MvBzUDlUCLJFNIkT60kURtl2tuEcEHA/b/S5zW747zwsR8Jhyz4V2wkQuQSLWxftSl5jfVsiQSqWGRb7qR/3cF4HyU3uicw+LajjVOGr5NYsavAYPQBfvxBJmVV3vmUaOWxRvVUkZeHv4nlOSgRKjmXWCZV1+ZF1w9MX71mBEpBG8ol0ynbXK6JJjYKNcqkFFCZHWn0Ts4BpKBqvaFfpdRX6jcdVf/cXNH6w8V6IXY9X6YkN3zVfjWgUQYUg8bMk/su8iR+e83QiFtrobrawrj95lbs3a42s25rhE6eG8PsfN6R7kuVvOsAqxMMUgpcpyvPd+y8ZHIu9+U6Wrd4IW3OHFXfGdR/yQRd/Znu0+7RCjwvwqR1MPabbNntNx6rFTfjVOd3dZR+JjXxyoYaOoZ6MoOaCHWylSXroaI2muWuIK98wrUQdSNQVRIopkH/1Ccs7wN1Kahoaubn7PAUTp+fwOxcjuJbQyrqvHRqwM3F0qi7qRZs70pgb38K+0mmDmzO4I5t7bhrewdu29qOnb1ptFHcC/PTOHr4BTz00EO2TurP//Kv8ME/+wv8zz/5X/iTP/2gzU597dHHcOrUaSwsLFhSCsUCstkZGwiUV7e2TMaZ8Pm6YRM3BDQDVadMaYBJ0FpnrZvbgGb76yBZ0eyTmaYzfTLF1gCCYR3TxzcXB/pBcqLXrZx58nFZiZV9X2DTW/88uOmtu6iZvY6R/C6r1qOsl2ethll+NjoUVTo1IqrEVnEVGG3DTENf7X1UOS5a+9QIF6LZ+GBQYphWCk+gVobHjk/vJa8fqVSiWcmb2FCosTA7dzVqFFVzVa41Lq6W6QqrYhJTX2nWuWXxXke4OBW3zTu77zdC69rEMnxZkFt5v8SW29xrBcYtN7OSzTv3pHDXnjRiJPrT2RyVtynMLSzZaLMTFcmrI1PXIyhxIm8a7NNARLlCcqNsIfmpxZOoU6FzO+8LvMcyygXzLKnTIk4WeLYR3HeSJSnM+uxDv6muikipj1RUdn0z/OsILNNEK2o9m1GX8wmTnTo0D1SqrNxz7RrBdC6CciWZllfIy4L1TbOtx08P4wwJlGbKZPptM09hKcaMQrKp1DPOcs0F9SHtiRbs7kvj3h0deOPeTrx+dwfu3NKKm/tasaW7FQNdGXS1pW1B/+TUFB764sN4/wf+EP/nr/xH/Mp//HX83u+/H5/7whdw9uyQzT7JfflMNotCoWgEKp1KIZ1MWr1sYmOgrLew4rv03ppIlN+e8aTtlXcDQOtoQ9R7/IFjyb6zfOGPV5FExjDMGn2Q4f9jrG8ODEb2igv5a54uBvD/AxTGM5EJR09cAAAAAElFTkSuQmCC"/>
          <p:cNvSpPr>
            <a:spLocks noChangeAspect="1" noChangeArrowheads="1"/>
          </p:cNvSpPr>
          <p:nvPr/>
        </p:nvSpPr>
        <p:spPr bwMode="auto">
          <a:xfrm>
            <a:off x="212725" y="-144463"/>
            <a:ext cx="4673174" cy="46731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2770" name="Picture 2" descr="Rhyming Match Quiz PowerPoint"/>
          <p:cNvPicPr>
            <a:picLocks noChangeAspect="1" noChangeArrowheads="1"/>
          </p:cNvPicPr>
          <p:nvPr/>
        </p:nvPicPr>
        <p:blipFill rotWithShape="1">
          <a:blip r:embed="rId4">
            <a:extLst>
              <a:ext uri="{28A0092B-C50C-407E-A947-70E740481C1C}">
                <a14:useLocalDpi xmlns:a14="http://schemas.microsoft.com/office/drawing/2010/main" val="0"/>
              </a:ext>
            </a:extLst>
          </a:blip>
          <a:srcRect l="33093"/>
          <a:stretch/>
        </p:blipFill>
        <p:spPr bwMode="auto">
          <a:xfrm>
            <a:off x="0" y="7937"/>
            <a:ext cx="12192000" cy="6904754"/>
          </a:xfrm>
          <a:prstGeom prst="rect">
            <a:avLst/>
          </a:prstGeom>
          <a:noFill/>
          <a:extLst>
            <a:ext uri="{909E8E84-426E-40DD-AFC4-6F175D3DCCD1}">
              <a14:hiddenFill xmlns:a14="http://schemas.microsoft.com/office/drawing/2010/main">
                <a:solidFill>
                  <a:srgbClr val="FFFFFF"/>
                </a:solidFill>
              </a14:hiddenFill>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205" y="2981545"/>
            <a:ext cx="899630" cy="899630"/>
          </a:xfrm>
          <a:prstGeom prst="rect">
            <a:avLst/>
          </a:prstGeom>
          <a:solidFill>
            <a:srgbClr val="FF0000"/>
          </a:solidFill>
        </p:spPr>
      </p:pic>
    </p:spTree>
    <p:extLst>
      <p:ext uri="{BB962C8B-B14F-4D97-AF65-F5344CB8AC3E}">
        <p14:creationId xmlns:p14="http://schemas.microsoft.com/office/powerpoint/2010/main" val="14460829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B1E57CCC-F077-4271-8869-F085E7259358}"/>
              </a:ext>
            </a:extLst>
          </p:cNvPr>
          <p:cNvSpPr/>
          <p:nvPr/>
        </p:nvSpPr>
        <p:spPr>
          <a:xfrm>
            <a:off x="4502150" y="2996045"/>
            <a:ext cx="3187700" cy="865913"/>
          </a:xfrm>
          <a:prstGeom prst="roundRect">
            <a:avLst>
              <a:gd name="adj" fmla="val 7572"/>
            </a:avLst>
          </a:prstGeom>
          <a:solidFill>
            <a:srgbClr val="4DB1E3"/>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a:defRPr/>
            </a:pPr>
            <a:r>
              <a:rPr lang="en-GB" sz="4000" dirty="0"/>
              <a:t>Play</a:t>
            </a:r>
          </a:p>
        </p:txBody>
      </p:sp>
      <p:sp>
        <p:nvSpPr>
          <p:cNvPr id="9219" name="Title 20"/>
          <p:cNvSpPr>
            <a:spLocks noGrp="1" noChangeArrowheads="1"/>
          </p:cNvSpPr>
          <p:nvPr>
            <p:ph type="title"/>
          </p:nvPr>
        </p:nvSpPr>
        <p:spPr>
          <a:xfrm>
            <a:off x="1981201" y="479426"/>
            <a:ext cx="8220075" cy="993775"/>
          </a:xfrm>
        </p:spPr>
        <p:txBody>
          <a:bodyPr/>
          <a:lstStyle/>
          <a:p>
            <a:pPr eaLnBrk="1" hangingPunct="1"/>
            <a:r>
              <a:rPr lang="en-GB" altLang="en-US" sz="3600">
                <a:latin typeface="Twinkl SemiBold"/>
              </a:rPr>
              <a:t>Rhyming Matches</a:t>
            </a:r>
          </a:p>
        </p:txBody>
      </p:sp>
      <p:sp>
        <p:nvSpPr>
          <p:cNvPr id="9220" name="Rectangle 5"/>
          <p:cNvSpPr>
            <a:spLocks noChangeArrowheads="1"/>
          </p:cNvSpPr>
          <p:nvPr/>
        </p:nvSpPr>
        <p:spPr bwMode="auto">
          <a:xfrm>
            <a:off x="2916239" y="1555751"/>
            <a:ext cx="635952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a:solidFill>
                  <a:srgbClr val="1C1C1C"/>
                </a:solidFill>
                <a:latin typeface="Twinkl"/>
                <a:ea typeface="Sassoon Infant Rg"/>
                <a:cs typeface="Sassoon Infant Rg"/>
              </a:defRPr>
            </a:lvl1pPr>
            <a:lvl2pPr marL="742950" indent="-285750">
              <a:lnSpc>
                <a:spcPct val="90000"/>
              </a:lnSpc>
              <a:spcBef>
                <a:spcPts val="500"/>
              </a:spcBef>
              <a:buFont typeface="Arial" panose="020B0604020202020204" pitchFamily="34" charset="0"/>
              <a:buChar char="•"/>
              <a:defRPr sz="1600">
                <a:solidFill>
                  <a:srgbClr val="1C1C1C"/>
                </a:solidFill>
                <a:latin typeface="Twinkl"/>
                <a:ea typeface="Sassoon Infant Rg"/>
                <a:cs typeface="Sassoon Infant Rg"/>
              </a:defRPr>
            </a:lvl2pPr>
            <a:lvl3pPr marL="11430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3pPr>
            <a:lvl4pPr marL="16002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4pPr>
            <a:lvl5pPr marL="20574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9pPr>
          </a:lstStyle>
          <a:p>
            <a:pPr algn="ctr" eaLnBrk="1" hangingPunct="1">
              <a:lnSpc>
                <a:spcPct val="100000"/>
              </a:lnSpc>
              <a:spcBef>
                <a:spcPct val="0"/>
              </a:spcBef>
              <a:buFontTx/>
              <a:buNone/>
            </a:pPr>
            <a:r>
              <a:rPr lang="en-GB" altLang="en-US" sz="2800">
                <a:solidFill>
                  <a:schemeClr val="tx1"/>
                </a:solidFill>
              </a:rPr>
              <a:t>Click on the rhyming match for the picture on each slide. Good luck!</a:t>
            </a:r>
          </a:p>
        </p:txBody>
      </p:sp>
    </p:spTree>
    <p:extLst>
      <p:ext uri="{BB962C8B-B14F-4D97-AF65-F5344CB8AC3E}">
        <p14:creationId xmlns:p14="http://schemas.microsoft.com/office/powerpoint/2010/main" val="18605280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5175" y="760414"/>
            <a:ext cx="2603500"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5"/>
          <p:cNvGrpSpPr>
            <a:grpSpLocks/>
          </p:cNvGrpSpPr>
          <p:nvPr/>
        </p:nvGrpSpPr>
        <p:grpSpPr bwMode="auto">
          <a:xfrm>
            <a:off x="2379663" y="4138613"/>
            <a:ext cx="1954212" cy="1954212"/>
            <a:chOff x="855723" y="4138831"/>
            <a:chExt cx="1953994" cy="1953994"/>
          </a:xfrm>
        </p:grpSpPr>
        <p:sp>
          <p:nvSpPr>
            <p:cNvPr id="14" name="Rectangle: Rounded Corners 13">
              <a:extLst>
                <a:ext uri="{FF2B5EF4-FFF2-40B4-BE49-F238E27FC236}">
                  <a16:creationId xmlns:a16="http://schemas.microsoft.com/office/drawing/2014/main" xmlns="" id="{3F7CD71B-B1BA-4CF9-9586-4ADDBC768751}"/>
                </a:ext>
              </a:extLst>
            </p:cNvPr>
            <p:cNvSpPr/>
            <p:nvPr/>
          </p:nvSpPr>
          <p:spPr>
            <a:xfrm>
              <a:off x="85572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0253"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434" y="4423769"/>
              <a:ext cx="1517764" cy="147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 name="Group 26"/>
          <p:cNvGrpSpPr>
            <a:grpSpLocks/>
          </p:cNvGrpSpPr>
          <p:nvPr/>
        </p:nvGrpSpPr>
        <p:grpSpPr bwMode="auto">
          <a:xfrm>
            <a:off x="5119689" y="4143376"/>
            <a:ext cx="1952625" cy="1954213"/>
            <a:chOff x="3595003" y="4143497"/>
            <a:chExt cx="1953994" cy="1953994"/>
          </a:xfrm>
        </p:grpSpPr>
        <p:sp>
          <p:nvSpPr>
            <p:cNvPr id="17" name="Rectangle: Rounded Corners 16">
              <a:extLst>
                <a:ext uri="{FF2B5EF4-FFF2-40B4-BE49-F238E27FC236}">
                  <a16:creationId xmlns:a16="http://schemas.microsoft.com/office/drawing/2014/main" xmlns="" id="{ECF3F6D4-DEE6-4F45-AB26-18E6CF9705DE}"/>
                </a:ext>
              </a:extLst>
            </p:cNvPr>
            <p:cNvSpPr/>
            <p:nvPr/>
          </p:nvSpPr>
          <p:spPr>
            <a:xfrm>
              <a:off x="3595003" y="4143497"/>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0251"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4633" y="4455869"/>
              <a:ext cx="1534733" cy="1343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Group 22"/>
          <p:cNvGrpSpPr>
            <a:grpSpLocks/>
          </p:cNvGrpSpPr>
          <p:nvPr/>
        </p:nvGrpSpPr>
        <p:grpSpPr bwMode="auto">
          <a:xfrm>
            <a:off x="7858126" y="4138613"/>
            <a:ext cx="1954213" cy="1954212"/>
            <a:chOff x="6334283" y="4138831"/>
            <a:chExt cx="1953994" cy="1953994"/>
          </a:xfrm>
        </p:grpSpPr>
        <p:sp>
          <p:nvSpPr>
            <p:cNvPr id="18" name="Rectangle: Rounded Corners 17">
              <a:extLst>
                <a:ext uri="{FF2B5EF4-FFF2-40B4-BE49-F238E27FC236}">
                  <a16:creationId xmlns:a16="http://schemas.microsoft.com/office/drawing/2014/main" xmlns="" id="{F8889904-5E95-45CA-88AD-5A2BA4CE905D}"/>
                </a:ext>
              </a:extLst>
            </p:cNvPr>
            <p:cNvSpPr/>
            <p:nvPr/>
          </p:nvSpPr>
          <p:spPr>
            <a:xfrm>
              <a:off x="633428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0249" name="Picture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5024" y="4629180"/>
              <a:ext cx="1615356" cy="116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 name="Picture 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29238" y="4265613"/>
            <a:ext cx="1630362"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rrow: Right 27">
            <a:extLst>
              <a:ext uri="{FF2B5EF4-FFF2-40B4-BE49-F238E27FC236}">
                <a16:creationId xmlns:a16="http://schemas.microsoft.com/office/drawing/2014/main" xmlns="" id="{E4A19030-A261-437D-8850-7F7D157128A5}"/>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82973" y="1240807"/>
            <a:ext cx="996689" cy="996689"/>
          </a:xfrm>
          <a:prstGeom prst="rect">
            <a:avLst/>
          </a:prstGeom>
          <a:solidFill>
            <a:srgbClr val="FF0000"/>
          </a:solidFill>
        </p:spPr>
      </p:pic>
    </p:spTree>
    <p:extLst>
      <p:ext uri="{BB962C8B-B14F-4D97-AF65-F5344CB8AC3E}">
        <p14:creationId xmlns:p14="http://schemas.microsoft.com/office/powerpoint/2010/main" val="26128359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childTnLst>
                          </p:cTn>
                        </p:par>
                      </p:childTnLst>
                    </p:cTn>
                  </p:par>
                </p:childTnLst>
              </p:cTn>
              <p:nextCondLst>
                <p:cond evt="onClick" delay="0">
                  <p:tgtEl>
                    <p:spTgt spid="23"/>
                  </p:tgtEl>
                </p:cond>
              </p:nextCondLst>
            </p:seq>
            <p:seq concurrent="1" nextAc="seek">
              <p:cTn id="11" restart="whenNotActive" fill="hold" evtFilter="cancelBubble" nodeType="interactiveSeq">
                <p:stCondLst>
                  <p:cond evt="onClick" delay="0">
                    <p:tgtEl>
                      <p:spTgt spid="27"/>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53" presetClass="entr" presetSubtype="16"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21" restart="whenNotActive" fill="hold" evtFilter="cancelBubble" nodeType="interactiveSeq">
                <p:stCondLst>
                  <p:cond evt="onClick" delay="0">
                    <p:tgtEl>
                      <p:spTgt spid="16"/>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32" presetClass="emph" presetSubtype="0" fill="hold" nodeType="clickEffect">
                                  <p:stCondLst>
                                    <p:cond delay="0"/>
                                  </p:stCondLst>
                                  <p:childTnLst>
                                    <p:animRot by="120000">
                                      <p:cBhvr>
                                        <p:cTn id="25" dur="100" fill="hold">
                                          <p:stCondLst>
                                            <p:cond delay="0"/>
                                          </p:stCondLst>
                                        </p:cTn>
                                        <p:tgtEl>
                                          <p:spTgt spid="16"/>
                                        </p:tgtEl>
                                        <p:attrNameLst>
                                          <p:attrName>r</p:attrName>
                                        </p:attrNameLst>
                                      </p:cBhvr>
                                    </p:animRot>
                                    <p:animRot by="-240000">
                                      <p:cBhvr>
                                        <p:cTn id="26" dur="200" fill="hold">
                                          <p:stCondLst>
                                            <p:cond delay="200"/>
                                          </p:stCondLst>
                                        </p:cTn>
                                        <p:tgtEl>
                                          <p:spTgt spid="16"/>
                                        </p:tgtEl>
                                        <p:attrNameLst>
                                          <p:attrName>r</p:attrName>
                                        </p:attrNameLst>
                                      </p:cBhvr>
                                    </p:animRot>
                                    <p:animRot by="240000">
                                      <p:cBhvr>
                                        <p:cTn id="27" dur="200" fill="hold">
                                          <p:stCondLst>
                                            <p:cond delay="400"/>
                                          </p:stCondLst>
                                        </p:cTn>
                                        <p:tgtEl>
                                          <p:spTgt spid="16"/>
                                        </p:tgtEl>
                                        <p:attrNameLst>
                                          <p:attrName>r</p:attrName>
                                        </p:attrNameLst>
                                      </p:cBhvr>
                                    </p:animRot>
                                    <p:animRot by="-240000">
                                      <p:cBhvr>
                                        <p:cTn id="28" dur="200" fill="hold">
                                          <p:stCondLst>
                                            <p:cond delay="600"/>
                                          </p:stCondLst>
                                        </p:cTn>
                                        <p:tgtEl>
                                          <p:spTgt spid="16"/>
                                        </p:tgtEl>
                                        <p:attrNameLst>
                                          <p:attrName>r</p:attrName>
                                        </p:attrNameLst>
                                      </p:cBhvr>
                                    </p:animRot>
                                    <p:animRot by="120000">
                                      <p:cBhvr>
                                        <p:cTn id="2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6"/>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0164"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a:grpSpLocks/>
          </p:cNvGrpSpPr>
          <p:nvPr/>
        </p:nvGrpSpPr>
        <p:grpSpPr bwMode="auto">
          <a:xfrm>
            <a:off x="2379663" y="4138613"/>
            <a:ext cx="1954212" cy="1954212"/>
            <a:chOff x="855723" y="4138831"/>
            <a:chExt cx="1953994" cy="1953994"/>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72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1277"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265" y="4614687"/>
              <a:ext cx="1744910" cy="92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26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0364" y="1058863"/>
            <a:ext cx="3851275"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8900" y="4265613"/>
            <a:ext cx="16319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p:cNvGrpSpPr>
            <a:grpSpLocks/>
          </p:cNvGrpSpPr>
          <p:nvPr/>
        </p:nvGrpSpPr>
        <p:grpSpPr bwMode="auto">
          <a:xfrm>
            <a:off x="5119689" y="4143376"/>
            <a:ext cx="1952625" cy="1954213"/>
            <a:chOff x="3595003" y="4143497"/>
            <a:chExt cx="1953994"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5003" y="4143497"/>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1275" name="Picture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6988" y="4570601"/>
              <a:ext cx="1882009" cy="1228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p:cNvGrpSpPr>
            <a:grpSpLocks/>
          </p:cNvGrpSpPr>
          <p:nvPr/>
        </p:nvGrpSpPr>
        <p:grpSpPr bwMode="auto">
          <a:xfrm>
            <a:off x="7858126" y="4024313"/>
            <a:ext cx="1954213" cy="2068512"/>
            <a:chOff x="6334283" y="4024939"/>
            <a:chExt cx="1953994" cy="2067886"/>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4283" y="4139204"/>
              <a:ext cx="1953994" cy="1953621"/>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1273" name="Picture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3714" y="4024939"/>
              <a:ext cx="1455131" cy="206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 name="Arrow: Right 32">
            <a:extLst>
              <a:ext uri="{FF2B5EF4-FFF2-40B4-BE49-F238E27FC236}">
                <a16:creationId xmlns:a16="http://schemas.microsoft.com/office/drawing/2014/main" xmlns="" id="{806F08E2-2A56-401A-9BDD-5CFD0202C72B}"/>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73305" y="1436426"/>
            <a:ext cx="1110911" cy="1110911"/>
          </a:xfrm>
          <a:prstGeom prst="rect">
            <a:avLst/>
          </a:prstGeom>
          <a:solidFill>
            <a:srgbClr val="FF0000"/>
          </a:solidFill>
        </p:spPr>
      </p:pic>
    </p:spTree>
    <p:extLst>
      <p:ext uri="{BB962C8B-B14F-4D97-AF65-F5344CB8AC3E}">
        <p14:creationId xmlns:p14="http://schemas.microsoft.com/office/powerpoint/2010/main" val="26694433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11" restart="whenNotActive" fill="hold" evtFilter="cancelBubble" nodeType="interactiveSeq">
                <p:stCondLst>
                  <p:cond evt="onClick" delay="0">
                    <p:tgtEl>
                      <p:spTgt spid="32"/>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32"/>
                                        </p:tgtEl>
                                        <p:attrNameLst>
                                          <p:attrName>r</p:attrName>
                                        </p:attrNameLst>
                                      </p:cBhvr>
                                    </p:animRot>
                                    <p:animRot by="-240000">
                                      <p:cBhvr>
                                        <p:cTn id="16" dur="200" fill="hold">
                                          <p:stCondLst>
                                            <p:cond delay="200"/>
                                          </p:stCondLst>
                                        </p:cTn>
                                        <p:tgtEl>
                                          <p:spTgt spid="32"/>
                                        </p:tgtEl>
                                        <p:attrNameLst>
                                          <p:attrName>r</p:attrName>
                                        </p:attrNameLst>
                                      </p:cBhvr>
                                    </p:animRot>
                                    <p:animRot by="240000">
                                      <p:cBhvr>
                                        <p:cTn id="17" dur="200" fill="hold">
                                          <p:stCondLst>
                                            <p:cond delay="400"/>
                                          </p:stCondLst>
                                        </p:cTn>
                                        <p:tgtEl>
                                          <p:spTgt spid="32"/>
                                        </p:tgtEl>
                                        <p:attrNameLst>
                                          <p:attrName>r</p:attrName>
                                        </p:attrNameLst>
                                      </p:cBhvr>
                                    </p:animRot>
                                    <p:animRot by="-240000">
                                      <p:cBhvr>
                                        <p:cTn id="18" dur="200" fill="hold">
                                          <p:stCondLst>
                                            <p:cond delay="600"/>
                                          </p:stCondLst>
                                        </p:cTn>
                                        <p:tgtEl>
                                          <p:spTgt spid="32"/>
                                        </p:tgtEl>
                                        <p:attrNameLst>
                                          <p:attrName>r</p:attrName>
                                        </p:attrNameLst>
                                      </p:cBhvr>
                                    </p:animRot>
                                    <p:animRot by="120000">
                                      <p:cBhvr>
                                        <p:cTn id="19" dur="200" fill="hold">
                                          <p:stCondLst>
                                            <p:cond delay="800"/>
                                          </p:stCondLst>
                                        </p:cTn>
                                        <p:tgtEl>
                                          <p:spTgt spid="32"/>
                                        </p:tgtEl>
                                        <p:attrNameLst>
                                          <p:attrName>r</p:attrName>
                                        </p:attrNameLst>
                                      </p:cBhvr>
                                    </p:animRo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8858"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3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p:cNvGrpSpPr>
          <p:nvPr/>
        </p:nvGrpSpPr>
        <p:grpSpPr bwMode="auto">
          <a:xfrm>
            <a:off x="7858126" y="4024313"/>
            <a:ext cx="1954213" cy="2068512"/>
            <a:chOff x="6334283" y="4024939"/>
            <a:chExt cx="1953994" cy="2067886"/>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4283" y="4139204"/>
              <a:ext cx="1953994" cy="1953621"/>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2301" name="Picture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3714" y="4024939"/>
              <a:ext cx="1455131" cy="206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5613" y="4265613"/>
            <a:ext cx="16319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9100" y="752476"/>
            <a:ext cx="3665538"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p:cNvGrpSpPr>
            <a:grpSpLocks/>
          </p:cNvGrpSpPr>
          <p:nvPr/>
        </p:nvGrpSpPr>
        <p:grpSpPr bwMode="auto">
          <a:xfrm>
            <a:off x="5119689" y="4143376"/>
            <a:ext cx="1952625" cy="1954213"/>
            <a:chOff x="3595003" y="4143497"/>
            <a:chExt cx="1953994"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5003" y="4143497"/>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2299"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95003" y="4787318"/>
              <a:ext cx="1953994" cy="8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p:cNvGrpSpPr>
            <a:grpSpLocks/>
          </p:cNvGrpSpPr>
          <p:nvPr/>
        </p:nvGrpSpPr>
        <p:grpSpPr bwMode="auto">
          <a:xfrm>
            <a:off x="2379663" y="4138613"/>
            <a:ext cx="1954212" cy="1954212"/>
            <a:chOff x="855723" y="4138831"/>
            <a:chExt cx="1953994" cy="1953994"/>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72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2297" name="Picture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4915" y="4266346"/>
              <a:ext cx="1058049" cy="1690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Arrow: Right 25">
            <a:extLst>
              <a:ext uri="{FF2B5EF4-FFF2-40B4-BE49-F238E27FC236}">
                <a16:creationId xmlns:a16="http://schemas.microsoft.com/office/drawing/2014/main" xmlns="" id="{3E4E5638-D082-488D-9066-0B7A1F632FA7}"/>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098316" y="1459172"/>
            <a:ext cx="1013373" cy="1013373"/>
          </a:xfrm>
          <a:prstGeom prst="rect">
            <a:avLst/>
          </a:prstGeom>
          <a:solidFill>
            <a:srgbClr val="FF0000"/>
          </a:solidFill>
        </p:spPr>
      </p:pic>
    </p:spTree>
    <p:extLst>
      <p:ext uri="{BB962C8B-B14F-4D97-AF65-F5344CB8AC3E}">
        <p14:creationId xmlns:p14="http://schemas.microsoft.com/office/powerpoint/2010/main" val="36660424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11" restart="whenNotActive" fill="hold" evtFilter="cancelBubble" nodeType="interactiveSeq">
                <p:stCondLst>
                  <p:cond evt="onClick" delay="0">
                    <p:tgtEl>
                      <p:spTgt spid="14"/>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4"/>
                                        </p:tgtEl>
                                        <p:attrNameLst>
                                          <p:attrName>r</p:attrName>
                                        </p:attrNameLst>
                                      </p:cBhvr>
                                    </p:animRot>
                                    <p:animRot by="-240000">
                                      <p:cBhvr>
                                        <p:cTn id="16" dur="200" fill="hold">
                                          <p:stCondLst>
                                            <p:cond delay="200"/>
                                          </p:stCondLst>
                                        </p:cTn>
                                        <p:tgtEl>
                                          <p:spTgt spid="14"/>
                                        </p:tgtEl>
                                        <p:attrNameLst>
                                          <p:attrName>r</p:attrName>
                                        </p:attrNameLst>
                                      </p:cBhvr>
                                    </p:animRot>
                                    <p:animRot by="240000">
                                      <p:cBhvr>
                                        <p:cTn id="17" dur="200" fill="hold">
                                          <p:stCondLst>
                                            <p:cond delay="400"/>
                                          </p:stCondLst>
                                        </p:cTn>
                                        <p:tgtEl>
                                          <p:spTgt spid="14"/>
                                        </p:tgtEl>
                                        <p:attrNameLst>
                                          <p:attrName>r</p:attrName>
                                        </p:attrNameLst>
                                      </p:cBhvr>
                                    </p:animRot>
                                    <p:animRot by="-240000">
                                      <p:cBhvr>
                                        <p:cTn id="18" dur="200" fill="hold">
                                          <p:stCondLst>
                                            <p:cond delay="600"/>
                                          </p:stCondLst>
                                        </p:cTn>
                                        <p:tgtEl>
                                          <p:spTgt spid="14"/>
                                        </p:tgtEl>
                                        <p:attrNameLst>
                                          <p:attrName>r</p:attrName>
                                        </p:attrNameLst>
                                      </p:cBhvr>
                                    </p:animRot>
                                    <p:animRot by="120000">
                                      <p:cBhvr>
                                        <p:cTn id="19"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53316"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C9181AED-B8B9-7C42-B297-DC79AC40740F}"/>
              </a:ext>
            </a:extLst>
          </p:cNvPr>
          <p:cNvSpPr/>
          <p:nvPr/>
        </p:nvSpPr>
        <p:spPr>
          <a:xfrm>
            <a:off x="7790324" y="3361264"/>
            <a:ext cx="4401676"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What did Baby Bug</a:t>
            </a:r>
          </a:p>
          <a:p>
            <a:r>
              <a:rPr lang="en-US" sz="2500" b="1" dirty="0">
                <a:solidFill>
                  <a:srgbClr val="FF0000"/>
                </a:solidFill>
                <a:latin typeface="Comic Sans MS" panose="030F0902030302020204" pitchFamily="66" charset="0"/>
              </a:rPr>
              <a:t>say?</a:t>
            </a:r>
          </a:p>
        </p:txBody>
      </p:sp>
      <p:sp>
        <p:nvSpPr>
          <p:cNvPr id="9" name="Rectangle 8">
            <a:extLst>
              <a:ext uri="{FF2B5EF4-FFF2-40B4-BE49-F238E27FC236}">
                <a16:creationId xmlns:a16="http://schemas.microsoft.com/office/drawing/2014/main" xmlns="" id="{C9181AED-B8B9-7C42-B297-DC79AC40740F}"/>
              </a:ext>
            </a:extLst>
          </p:cNvPr>
          <p:cNvSpPr/>
          <p:nvPr/>
        </p:nvSpPr>
        <p:spPr>
          <a:xfrm>
            <a:off x="7758745" y="4706310"/>
            <a:ext cx="4464834" cy="2015936"/>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a:t>
            </a:r>
            <a:r>
              <a:rPr lang="en-US" sz="2500" b="1" dirty="0">
                <a:latin typeface="Comic Sans MS" panose="030F0902030302020204" pitchFamily="66" charset="0"/>
              </a:rPr>
              <a:t>Point to the Capital </a:t>
            </a:r>
          </a:p>
          <a:p>
            <a:r>
              <a:rPr lang="en-US" sz="2500" b="1" dirty="0">
                <a:latin typeface="Comic Sans MS" panose="030F0902030302020204" pitchFamily="66" charset="0"/>
              </a:rPr>
              <a:t>Letters at the beginning of </a:t>
            </a:r>
          </a:p>
          <a:p>
            <a:r>
              <a:rPr lang="en-US" sz="2500" b="1" dirty="0">
                <a:latin typeface="Comic Sans MS" panose="030F0902030302020204" pitchFamily="66" charset="0"/>
              </a:rPr>
              <a:t>the sentence. Now point to </a:t>
            </a:r>
          </a:p>
          <a:p>
            <a:r>
              <a:rPr lang="en-US" sz="2500" b="1" dirty="0">
                <a:latin typeface="Comic Sans MS" panose="030F0902030302020204" pitchFamily="66" charset="0"/>
              </a:rPr>
              <a:t>the full stop at the end of the sentence.</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8106" b="3880"/>
          <a:stretch/>
        </p:blipFill>
        <p:spPr>
          <a:xfrm>
            <a:off x="0" y="0"/>
            <a:ext cx="7790324" cy="6858000"/>
          </a:xfrm>
          <a:prstGeom prst="rect">
            <a:avLst/>
          </a:prstGeom>
        </p:spPr>
      </p:pic>
      <p:sp>
        <p:nvSpPr>
          <p:cNvPr id="10" name="Rectangle 9">
            <a:extLst>
              <a:ext uri="{FF2B5EF4-FFF2-40B4-BE49-F238E27FC236}">
                <a16:creationId xmlns:a16="http://schemas.microsoft.com/office/drawing/2014/main" xmlns="" id="{C9181AED-B8B9-7C42-B297-DC79AC40740F}"/>
              </a:ext>
            </a:extLst>
          </p:cNvPr>
          <p:cNvSpPr/>
          <p:nvPr/>
        </p:nvSpPr>
        <p:spPr>
          <a:xfrm>
            <a:off x="7790324" y="779452"/>
            <a:ext cx="4401676"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a:t>
            </a:r>
            <a:r>
              <a:rPr lang="en-US" sz="2500" b="1" dirty="0">
                <a:latin typeface="Comic Sans MS" panose="030F0902030302020204" pitchFamily="66" charset="0"/>
              </a:rPr>
              <a:t>Find the sight word </a:t>
            </a:r>
            <a:r>
              <a:rPr lang="en-US" sz="2500" b="1" dirty="0">
                <a:solidFill>
                  <a:srgbClr val="0070C0"/>
                </a:solidFill>
                <a:latin typeface="Comic Sans MS" panose="030F0902030302020204" pitchFamily="66" charset="0"/>
              </a:rPr>
              <a:t>and</a:t>
            </a:r>
            <a:r>
              <a:rPr lang="en-US" sz="2500" b="1" dirty="0">
                <a:solidFill>
                  <a:srgbClr val="FF0000"/>
                </a:solidFill>
                <a:latin typeface="Comic Sans MS" panose="030F0902030302020204" pitchFamily="66" charset="0"/>
              </a:rPr>
              <a:t>”</a:t>
            </a:r>
          </a:p>
        </p:txBody>
      </p:sp>
      <p:sp>
        <p:nvSpPr>
          <p:cNvPr id="11" name="Rectangle 10">
            <a:extLst>
              <a:ext uri="{FF2B5EF4-FFF2-40B4-BE49-F238E27FC236}">
                <a16:creationId xmlns:a16="http://schemas.microsoft.com/office/drawing/2014/main" xmlns="" id="{C9181AED-B8B9-7C42-B297-DC79AC40740F}"/>
              </a:ext>
            </a:extLst>
          </p:cNvPr>
          <p:cNvSpPr/>
          <p:nvPr/>
        </p:nvSpPr>
        <p:spPr>
          <a:xfrm>
            <a:off x="7806113" y="2070358"/>
            <a:ext cx="4401676" cy="861774"/>
          </a:xfrm>
          <a:prstGeom prst="rect">
            <a:avLst/>
          </a:prstGeom>
          <a:solidFill>
            <a:schemeClr val="accent2">
              <a:lumMod val="20000"/>
              <a:lumOff val="80000"/>
            </a:schemeClr>
          </a:solidFill>
        </p:spPr>
        <p:txBody>
          <a:bodyPr wrap="square">
            <a:spAutoFit/>
          </a:bodyPr>
          <a:lstStyle/>
          <a:p>
            <a:r>
              <a:rPr lang="en-US" sz="2500" b="1" dirty="0">
                <a:solidFill>
                  <a:srgbClr val="FF0000"/>
                </a:solidFill>
                <a:latin typeface="Comic Sans MS" panose="030F0902030302020204" pitchFamily="66" charset="0"/>
              </a:rPr>
              <a:t>Ask – “</a:t>
            </a:r>
            <a:r>
              <a:rPr lang="en-US" sz="2500" b="1" dirty="0">
                <a:latin typeface="Comic Sans MS" panose="030F0902030302020204" pitchFamily="66" charset="0"/>
              </a:rPr>
              <a:t>Find the sight word </a:t>
            </a:r>
            <a:r>
              <a:rPr lang="en-US" sz="2500" b="1" dirty="0">
                <a:solidFill>
                  <a:srgbClr val="0070C0"/>
                </a:solidFill>
                <a:latin typeface="Comic Sans MS" panose="030F0902030302020204" pitchFamily="66" charset="0"/>
              </a:rPr>
              <a:t>a</a:t>
            </a:r>
            <a:r>
              <a:rPr lang="en-US" sz="2500" b="1" dirty="0">
                <a:solidFill>
                  <a:srgbClr val="FF0000"/>
                </a:solidFill>
                <a:latin typeface="Comic Sans MS" panose="030F0902030302020204" pitchFamily="66" charset="0"/>
              </a:rPr>
              <a:t>”</a:t>
            </a:r>
          </a:p>
        </p:txBody>
      </p:sp>
      <p:sp>
        <p:nvSpPr>
          <p:cNvPr id="12" name="Rectangle 11">
            <a:extLst>
              <a:ext uri="{FF2B5EF4-FFF2-40B4-BE49-F238E27FC236}">
                <a16:creationId xmlns:a16="http://schemas.microsoft.com/office/drawing/2014/main" xmlns="" id="{C9181AED-B8B9-7C42-B297-DC79AC40740F}"/>
              </a:ext>
            </a:extLst>
          </p:cNvPr>
          <p:cNvSpPr/>
          <p:nvPr/>
        </p:nvSpPr>
        <p:spPr>
          <a:xfrm>
            <a:off x="0" y="-16154"/>
            <a:ext cx="9639177" cy="477054"/>
          </a:xfrm>
          <a:prstGeom prst="rect">
            <a:avLst/>
          </a:prstGeom>
          <a:solidFill>
            <a:schemeClr val="accent2">
              <a:lumMod val="20000"/>
              <a:lumOff val="80000"/>
            </a:schemeClr>
          </a:solidFill>
        </p:spPr>
        <p:txBody>
          <a:bodyPr wrap="none">
            <a:spAutoFit/>
          </a:bodyPr>
          <a:lstStyle/>
          <a:p>
            <a:r>
              <a:rPr lang="en-US" sz="2500" b="1" dirty="0">
                <a:latin typeface="Comic Sans MS" panose="030F0902030302020204" pitchFamily="66" charset="0"/>
              </a:rPr>
              <a:t>Read together putting finger under each word as you read. </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968492420"/>
      </p:ext>
    </p:extLst>
  </p:cSld>
  <p:clrMapOvr>
    <a:masterClrMapping/>
  </p:clrMapOvr>
  <mc:AlternateContent xmlns:mc="http://schemas.openxmlformats.org/markup-compatibility/2006" xmlns:p14="http://schemas.microsoft.com/office/powerpoint/2010/main">
    <mc:Choice Requires="p14">
      <p:transition spd="slow" p14:dur="2000" advTm="69084"/>
    </mc:Choice>
    <mc:Fallback xmlns="">
      <p:transition spd="slow" advTm="690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a:grpSpLocks/>
          </p:cNvGrpSpPr>
          <p:nvPr/>
        </p:nvGrpSpPr>
        <p:grpSpPr bwMode="auto">
          <a:xfrm>
            <a:off x="7858126" y="4138614"/>
            <a:ext cx="1954213" cy="2097087"/>
            <a:chOff x="6334283" y="4138831"/>
            <a:chExt cx="1953994" cy="2096692"/>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4283" y="4138831"/>
              <a:ext cx="1953994" cy="195384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3325" name="Picture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4459" y="4266987"/>
              <a:ext cx="1289996" cy="196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7363" y="4267201"/>
            <a:ext cx="16319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5750" y="644525"/>
            <a:ext cx="3786188"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2306638" y="4138613"/>
            <a:ext cx="2095500" cy="1954212"/>
            <a:chOff x="782647" y="4138831"/>
            <a:chExt cx="2095496" cy="1953994"/>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672" y="4138831"/>
              <a:ext cx="1954208"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3323"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647" y="4613945"/>
              <a:ext cx="2095496" cy="950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p:cNvGrpSpPr>
            <a:grpSpLocks/>
          </p:cNvGrpSpPr>
          <p:nvPr/>
        </p:nvGrpSpPr>
        <p:grpSpPr bwMode="auto">
          <a:xfrm>
            <a:off x="5119689" y="4143376"/>
            <a:ext cx="1989137" cy="1954213"/>
            <a:chOff x="3595003" y="4143497"/>
            <a:chExt cx="1990532"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5003" y="4143497"/>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3321"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31541" y="4367655"/>
              <a:ext cx="1953994" cy="1442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Arrow: Right 27">
            <a:extLst>
              <a:ext uri="{FF2B5EF4-FFF2-40B4-BE49-F238E27FC236}">
                <a16:creationId xmlns:a16="http://schemas.microsoft.com/office/drawing/2014/main" xmlns="" id="{F4CD0F71-A6A8-4820-B396-CBF9103E6B41}"/>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55676" y="1626393"/>
            <a:ext cx="950961" cy="950961"/>
          </a:xfrm>
          <a:prstGeom prst="rect">
            <a:avLst/>
          </a:prstGeom>
          <a:solidFill>
            <a:srgbClr val="FF0000"/>
          </a:solidFill>
        </p:spPr>
      </p:pic>
    </p:spTree>
    <p:extLst>
      <p:ext uri="{BB962C8B-B14F-4D97-AF65-F5344CB8AC3E}">
        <p14:creationId xmlns:p14="http://schemas.microsoft.com/office/powerpoint/2010/main" val="8938630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1"/>
                                        </p:tgtEl>
                                        <p:attrNameLst>
                                          <p:attrName>r</p:attrName>
                                        </p:attrNameLst>
                                      </p:cBhvr>
                                    </p:animRot>
                                    <p:animRot by="-240000">
                                      <p:cBhvr>
                                        <p:cTn id="16" dur="200" fill="hold">
                                          <p:stCondLst>
                                            <p:cond delay="200"/>
                                          </p:stCondLst>
                                        </p:cTn>
                                        <p:tgtEl>
                                          <p:spTgt spid="11"/>
                                        </p:tgtEl>
                                        <p:attrNameLst>
                                          <p:attrName>r</p:attrName>
                                        </p:attrNameLst>
                                      </p:cBhvr>
                                    </p:animRot>
                                    <p:animRot by="240000">
                                      <p:cBhvr>
                                        <p:cTn id="17" dur="200" fill="hold">
                                          <p:stCondLst>
                                            <p:cond delay="400"/>
                                          </p:stCondLst>
                                        </p:cTn>
                                        <p:tgtEl>
                                          <p:spTgt spid="11"/>
                                        </p:tgtEl>
                                        <p:attrNameLst>
                                          <p:attrName>r</p:attrName>
                                        </p:attrNameLst>
                                      </p:cBhvr>
                                    </p:animRot>
                                    <p:animRot by="-240000">
                                      <p:cBhvr>
                                        <p:cTn id="18" dur="200" fill="hold">
                                          <p:stCondLst>
                                            <p:cond delay="600"/>
                                          </p:stCondLst>
                                        </p:cTn>
                                        <p:tgtEl>
                                          <p:spTgt spid="11"/>
                                        </p:tgtEl>
                                        <p:attrNameLst>
                                          <p:attrName>r</p:attrName>
                                        </p:attrNameLst>
                                      </p:cBhvr>
                                    </p:animRot>
                                    <p:animRot by="120000">
                                      <p:cBhvr>
                                        <p:cTn id="19"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7431"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a:grpSpLocks/>
          </p:cNvGrpSpPr>
          <p:nvPr/>
        </p:nvGrpSpPr>
        <p:grpSpPr bwMode="auto">
          <a:xfrm>
            <a:off x="5119688" y="4143376"/>
            <a:ext cx="2120900" cy="1954213"/>
            <a:chOff x="3595003" y="4143497"/>
            <a:chExt cx="2120898"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5003" y="4143497"/>
              <a:ext cx="1954210"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4349"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5003" y="4319073"/>
              <a:ext cx="2120898" cy="159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163" y="4276726"/>
            <a:ext cx="1630362"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rrow: Right 27">
            <a:extLst>
              <a:ext uri="{FF2B5EF4-FFF2-40B4-BE49-F238E27FC236}">
                <a16:creationId xmlns:a16="http://schemas.microsoft.com/office/drawing/2014/main" xmlns="" id="{F4CD0F71-A6A8-4820-B396-CBF9103E6B41}"/>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14341"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5238" y="901701"/>
            <a:ext cx="4375150"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p:cNvGrpSpPr>
            <a:grpSpLocks/>
          </p:cNvGrpSpPr>
          <p:nvPr/>
        </p:nvGrpSpPr>
        <p:grpSpPr bwMode="auto">
          <a:xfrm>
            <a:off x="2146300" y="4138613"/>
            <a:ext cx="2338388" cy="1954212"/>
            <a:chOff x="622579" y="4138831"/>
            <a:chExt cx="2338460" cy="1953994"/>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949" y="4138831"/>
              <a:ext cx="1954272"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4347"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579" y="4607247"/>
              <a:ext cx="2338460" cy="94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p:cNvGrpSpPr>
            <a:grpSpLocks/>
          </p:cNvGrpSpPr>
          <p:nvPr/>
        </p:nvGrpSpPr>
        <p:grpSpPr bwMode="auto">
          <a:xfrm>
            <a:off x="7858126" y="4138613"/>
            <a:ext cx="1954213" cy="1954212"/>
            <a:chOff x="6334283" y="4138831"/>
            <a:chExt cx="1953994" cy="1953994"/>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428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4345" name="Picture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8339" y="4446136"/>
              <a:ext cx="1865881" cy="152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949189" y="1800366"/>
            <a:ext cx="860947" cy="860947"/>
          </a:xfrm>
          <a:prstGeom prst="rect">
            <a:avLst/>
          </a:prstGeom>
          <a:solidFill>
            <a:srgbClr val="FF0000"/>
          </a:solidFill>
        </p:spPr>
      </p:pic>
    </p:spTree>
    <p:extLst>
      <p:ext uri="{BB962C8B-B14F-4D97-AF65-F5344CB8AC3E}">
        <p14:creationId xmlns:p14="http://schemas.microsoft.com/office/powerpoint/2010/main" val="39649796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5"/>
                                        </p:tgtEl>
                                        <p:attrNameLst>
                                          <p:attrName>r</p:attrName>
                                        </p:attrNameLst>
                                      </p:cBhvr>
                                    </p:animRot>
                                    <p:animRot by="-240000">
                                      <p:cBhvr>
                                        <p:cTn id="16" dur="200" fill="hold">
                                          <p:stCondLst>
                                            <p:cond delay="200"/>
                                          </p:stCondLst>
                                        </p:cTn>
                                        <p:tgtEl>
                                          <p:spTgt spid="15"/>
                                        </p:tgtEl>
                                        <p:attrNameLst>
                                          <p:attrName>r</p:attrName>
                                        </p:attrNameLst>
                                      </p:cBhvr>
                                    </p:animRot>
                                    <p:animRot by="240000">
                                      <p:cBhvr>
                                        <p:cTn id="17" dur="200" fill="hold">
                                          <p:stCondLst>
                                            <p:cond delay="400"/>
                                          </p:stCondLst>
                                        </p:cTn>
                                        <p:tgtEl>
                                          <p:spTgt spid="15"/>
                                        </p:tgtEl>
                                        <p:attrNameLst>
                                          <p:attrName>r</p:attrName>
                                        </p:attrNameLst>
                                      </p:cBhvr>
                                    </p:animRot>
                                    <p:animRot by="-240000">
                                      <p:cBhvr>
                                        <p:cTn id="18" dur="200" fill="hold">
                                          <p:stCondLst>
                                            <p:cond delay="600"/>
                                          </p:stCondLst>
                                        </p:cTn>
                                        <p:tgtEl>
                                          <p:spTgt spid="15"/>
                                        </p:tgtEl>
                                        <p:attrNameLst>
                                          <p:attrName>r</p:attrName>
                                        </p:attrNameLst>
                                      </p:cBhvr>
                                    </p:animRot>
                                    <p:animRot by="120000">
                                      <p:cBhvr>
                                        <p:cTn id="19"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5793"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a:grpSpLocks/>
          </p:cNvGrpSpPr>
          <p:nvPr/>
        </p:nvGrpSpPr>
        <p:grpSpPr bwMode="auto">
          <a:xfrm>
            <a:off x="2379663" y="4138613"/>
            <a:ext cx="1954212" cy="1954212"/>
            <a:chOff x="855723" y="4138831"/>
            <a:chExt cx="1953994" cy="1953994"/>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72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5373"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617" y="4276907"/>
              <a:ext cx="1718207" cy="163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4450" y="4319589"/>
            <a:ext cx="16319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rrow: Right 27">
            <a:extLst>
              <a:ext uri="{FF2B5EF4-FFF2-40B4-BE49-F238E27FC236}">
                <a16:creationId xmlns:a16="http://schemas.microsoft.com/office/drawing/2014/main" xmlns="" id="{F4CD0F71-A6A8-4820-B396-CBF9103E6B41}"/>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15365"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7300" y="871538"/>
            <a:ext cx="4237038" cy="274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p:cNvGrpSpPr>
            <a:grpSpLocks/>
          </p:cNvGrpSpPr>
          <p:nvPr/>
        </p:nvGrpSpPr>
        <p:grpSpPr bwMode="auto">
          <a:xfrm>
            <a:off x="4970463" y="4143376"/>
            <a:ext cx="2101850" cy="1954213"/>
            <a:chOff x="3445727" y="4143497"/>
            <a:chExt cx="2103270"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5053" y="4143497"/>
              <a:ext cx="195394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5371"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45727" y="4361210"/>
              <a:ext cx="2103270" cy="165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16"/>
          <p:cNvGrpSpPr>
            <a:grpSpLocks/>
          </p:cNvGrpSpPr>
          <p:nvPr/>
        </p:nvGrpSpPr>
        <p:grpSpPr bwMode="auto">
          <a:xfrm>
            <a:off x="7815264" y="4138613"/>
            <a:ext cx="2097087" cy="1954212"/>
            <a:chOff x="6291466" y="4138831"/>
            <a:chExt cx="2096884" cy="1953994"/>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4324" y="4138831"/>
              <a:ext cx="195402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5369" name="Picture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91466" y="4467669"/>
              <a:ext cx="2096884" cy="125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22507" y="1635919"/>
            <a:ext cx="957156" cy="957156"/>
          </a:xfrm>
          <a:prstGeom prst="rect">
            <a:avLst/>
          </a:prstGeom>
          <a:solidFill>
            <a:srgbClr val="FF0000"/>
          </a:solidFill>
        </p:spPr>
      </p:pic>
    </p:spTree>
    <p:extLst>
      <p:ext uri="{BB962C8B-B14F-4D97-AF65-F5344CB8AC3E}">
        <p14:creationId xmlns:p14="http://schemas.microsoft.com/office/powerpoint/2010/main" val="20314007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17"/>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7"/>
                                        </p:tgtEl>
                                        <p:attrNameLst>
                                          <p:attrName>r</p:attrName>
                                        </p:attrNameLst>
                                      </p:cBhvr>
                                    </p:animRot>
                                    <p:animRot by="-240000">
                                      <p:cBhvr>
                                        <p:cTn id="16" dur="200" fill="hold">
                                          <p:stCondLst>
                                            <p:cond delay="200"/>
                                          </p:stCondLst>
                                        </p:cTn>
                                        <p:tgtEl>
                                          <p:spTgt spid="17"/>
                                        </p:tgtEl>
                                        <p:attrNameLst>
                                          <p:attrName>r</p:attrName>
                                        </p:attrNameLst>
                                      </p:cBhvr>
                                    </p:animRot>
                                    <p:animRot by="240000">
                                      <p:cBhvr>
                                        <p:cTn id="17" dur="200" fill="hold">
                                          <p:stCondLst>
                                            <p:cond delay="400"/>
                                          </p:stCondLst>
                                        </p:cTn>
                                        <p:tgtEl>
                                          <p:spTgt spid="17"/>
                                        </p:tgtEl>
                                        <p:attrNameLst>
                                          <p:attrName>r</p:attrName>
                                        </p:attrNameLst>
                                      </p:cBhvr>
                                    </p:animRot>
                                    <p:animRot by="-240000">
                                      <p:cBhvr>
                                        <p:cTn id="18" dur="200" fill="hold">
                                          <p:stCondLst>
                                            <p:cond delay="600"/>
                                          </p:stCondLst>
                                        </p:cTn>
                                        <p:tgtEl>
                                          <p:spTgt spid="17"/>
                                        </p:tgtEl>
                                        <p:attrNameLst>
                                          <p:attrName>r</p:attrName>
                                        </p:attrNameLst>
                                      </p:cBhvr>
                                    </p:animRot>
                                    <p:animRot by="120000">
                                      <p:cBhvr>
                                        <p:cTn id="19" dur="200" fill="hold">
                                          <p:stCondLst>
                                            <p:cond delay="800"/>
                                          </p:stCondLst>
                                        </p:cTn>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39696"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a:grpSpLocks/>
          </p:cNvGrpSpPr>
          <p:nvPr/>
        </p:nvGrpSpPr>
        <p:grpSpPr bwMode="auto">
          <a:xfrm>
            <a:off x="7858126" y="4010025"/>
            <a:ext cx="1954213" cy="2082800"/>
            <a:chOff x="6334283" y="4009939"/>
            <a:chExt cx="1953994" cy="2082886"/>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4283" y="4138532"/>
              <a:ext cx="1953994" cy="1954293"/>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6397"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9114" y="4009939"/>
              <a:ext cx="1694621" cy="1883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5613" y="4194176"/>
            <a:ext cx="16319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rrow: Right 27">
            <a:extLst>
              <a:ext uri="{FF2B5EF4-FFF2-40B4-BE49-F238E27FC236}">
                <a16:creationId xmlns:a16="http://schemas.microsoft.com/office/drawing/2014/main" xmlns="" id="{F4CD0F71-A6A8-4820-B396-CBF9103E6B41}"/>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16389"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7389" y="808038"/>
            <a:ext cx="3197225" cy="30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p:cNvGrpSpPr>
            <a:grpSpLocks/>
          </p:cNvGrpSpPr>
          <p:nvPr/>
        </p:nvGrpSpPr>
        <p:grpSpPr bwMode="auto">
          <a:xfrm>
            <a:off x="2379663" y="4138613"/>
            <a:ext cx="1954212" cy="1954212"/>
            <a:chOff x="855723" y="4138831"/>
            <a:chExt cx="1953994" cy="1953994"/>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72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6395"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0265" y="4614687"/>
              <a:ext cx="1744910" cy="92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
          <p:cNvGrpSpPr>
            <a:grpSpLocks/>
          </p:cNvGrpSpPr>
          <p:nvPr/>
        </p:nvGrpSpPr>
        <p:grpSpPr bwMode="auto">
          <a:xfrm>
            <a:off x="5084763" y="4143376"/>
            <a:ext cx="1987550" cy="1954213"/>
            <a:chOff x="3561159" y="4143497"/>
            <a:chExt cx="1987838"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4501" y="4143497"/>
              <a:ext cx="1954496"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6393"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1159" y="4423231"/>
              <a:ext cx="1987838" cy="130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893084" y="1554707"/>
            <a:ext cx="1032681" cy="1032681"/>
          </a:xfrm>
          <a:prstGeom prst="rect">
            <a:avLst/>
          </a:prstGeom>
          <a:solidFill>
            <a:srgbClr val="FF0000"/>
          </a:solidFill>
        </p:spPr>
      </p:pic>
    </p:spTree>
    <p:extLst>
      <p:ext uri="{BB962C8B-B14F-4D97-AF65-F5344CB8AC3E}">
        <p14:creationId xmlns:p14="http://schemas.microsoft.com/office/powerpoint/2010/main" val="21114602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3"/>
                                        </p:tgtEl>
                                        <p:attrNameLst>
                                          <p:attrName>r</p:attrName>
                                        </p:attrNameLst>
                                      </p:cBhvr>
                                    </p:animRot>
                                    <p:animRot by="-240000">
                                      <p:cBhvr>
                                        <p:cTn id="16" dur="200" fill="hold">
                                          <p:stCondLst>
                                            <p:cond delay="200"/>
                                          </p:stCondLst>
                                        </p:cTn>
                                        <p:tgtEl>
                                          <p:spTgt spid="13"/>
                                        </p:tgtEl>
                                        <p:attrNameLst>
                                          <p:attrName>r</p:attrName>
                                        </p:attrNameLst>
                                      </p:cBhvr>
                                    </p:animRot>
                                    <p:animRot by="240000">
                                      <p:cBhvr>
                                        <p:cTn id="17" dur="200" fill="hold">
                                          <p:stCondLst>
                                            <p:cond delay="400"/>
                                          </p:stCondLst>
                                        </p:cTn>
                                        <p:tgtEl>
                                          <p:spTgt spid="13"/>
                                        </p:tgtEl>
                                        <p:attrNameLst>
                                          <p:attrName>r</p:attrName>
                                        </p:attrNameLst>
                                      </p:cBhvr>
                                    </p:animRot>
                                    <p:animRot by="-240000">
                                      <p:cBhvr>
                                        <p:cTn id="18" dur="200" fill="hold">
                                          <p:stCondLst>
                                            <p:cond delay="600"/>
                                          </p:stCondLst>
                                        </p:cTn>
                                        <p:tgtEl>
                                          <p:spTgt spid="13"/>
                                        </p:tgtEl>
                                        <p:attrNameLst>
                                          <p:attrName>r</p:attrName>
                                        </p:attrNameLst>
                                      </p:cBhvr>
                                    </p:animRot>
                                    <p:animRot by="120000">
                                      <p:cBhvr>
                                        <p:cTn id="19" dur="200" fill="hold">
                                          <p:stCondLst>
                                            <p:cond delay="800"/>
                                          </p:stCondLst>
                                        </p:cTn>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2184"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a:grpSpLocks/>
          </p:cNvGrpSpPr>
          <p:nvPr/>
        </p:nvGrpSpPr>
        <p:grpSpPr bwMode="auto">
          <a:xfrm>
            <a:off x="5119689" y="4143376"/>
            <a:ext cx="1952625" cy="1954213"/>
            <a:chOff x="3595003" y="4143497"/>
            <a:chExt cx="1953994"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5003" y="4143497"/>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8445"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522" y="4220303"/>
              <a:ext cx="1205610" cy="17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9238" y="4311651"/>
            <a:ext cx="163195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rrow: Right 27">
            <a:extLst>
              <a:ext uri="{FF2B5EF4-FFF2-40B4-BE49-F238E27FC236}">
                <a16:creationId xmlns:a16="http://schemas.microsoft.com/office/drawing/2014/main" xmlns="" id="{F4CD0F71-A6A8-4820-B396-CBF9103E6B41}"/>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18437"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6976" y="808039"/>
            <a:ext cx="1954213"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p:cNvGrpSpPr>
            <a:grpSpLocks/>
          </p:cNvGrpSpPr>
          <p:nvPr/>
        </p:nvGrpSpPr>
        <p:grpSpPr bwMode="auto">
          <a:xfrm>
            <a:off x="2379663" y="4138614"/>
            <a:ext cx="1954212" cy="2058987"/>
            <a:chOff x="855723" y="4138831"/>
            <a:chExt cx="1953994" cy="2059498"/>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723" y="4138831"/>
              <a:ext cx="1953994" cy="1954697"/>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8443"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8440" y="4163998"/>
              <a:ext cx="568560" cy="2034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p:cNvGrpSpPr>
            <a:grpSpLocks/>
          </p:cNvGrpSpPr>
          <p:nvPr/>
        </p:nvGrpSpPr>
        <p:grpSpPr bwMode="auto">
          <a:xfrm>
            <a:off x="7858126" y="4138613"/>
            <a:ext cx="1954213" cy="1954212"/>
            <a:chOff x="6334283" y="4138831"/>
            <a:chExt cx="1953994" cy="1953994"/>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4283" y="4138831"/>
              <a:ext cx="1953994"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8441" name="Picture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65078" y="4232886"/>
              <a:ext cx="1092404" cy="1765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96621" y="1636594"/>
            <a:ext cx="1106606" cy="1106606"/>
          </a:xfrm>
          <a:prstGeom prst="rect">
            <a:avLst/>
          </a:prstGeom>
          <a:solidFill>
            <a:srgbClr val="FF0000"/>
          </a:solidFill>
        </p:spPr>
      </p:pic>
    </p:spTree>
    <p:extLst>
      <p:ext uri="{BB962C8B-B14F-4D97-AF65-F5344CB8AC3E}">
        <p14:creationId xmlns:p14="http://schemas.microsoft.com/office/powerpoint/2010/main" val="34368234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5"/>
                                        </p:tgtEl>
                                        <p:attrNameLst>
                                          <p:attrName>r</p:attrName>
                                        </p:attrNameLst>
                                      </p:cBhvr>
                                    </p:animRot>
                                    <p:animRot by="-240000">
                                      <p:cBhvr>
                                        <p:cTn id="16" dur="200" fill="hold">
                                          <p:stCondLst>
                                            <p:cond delay="200"/>
                                          </p:stCondLst>
                                        </p:cTn>
                                        <p:tgtEl>
                                          <p:spTgt spid="15"/>
                                        </p:tgtEl>
                                        <p:attrNameLst>
                                          <p:attrName>r</p:attrName>
                                        </p:attrNameLst>
                                      </p:cBhvr>
                                    </p:animRot>
                                    <p:animRot by="240000">
                                      <p:cBhvr>
                                        <p:cTn id="17" dur="200" fill="hold">
                                          <p:stCondLst>
                                            <p:cond delay="400"/>
                                          </p:stCondLst>
                                        </p:cTn>
                                        <p:tgtEl>
                                          <p:spTgt spid="15"/>
                                        </p:tgtEl>
                                        <p:attrNameLst>
                                          <p:attrName>r</p:attrName>
                                        </p:attrNameLst>
                                      </p:cBhvr>
                                    </p:animRot>
                                    <p:animRot by="-240000">
                                      <p:cBhvr>
                                        <p:cTn id="18" dur="200" fill="hold">
                                          <p:stCondLst>
                                            <p:cond delay="600"/>
                                          </p:stCondLst>
                                        </p:cTn>
                                        <p:tgtEl>
                                          <p:spTgt spid="15"/>
                                        </p:tgtEl>
                                        <p:attrNameLst>
                                          <p:attrName>r</p:attrName>
                                        </p:attrNameLst>
                                      </p:cBhvr>
                                    </p:animRot>
                                    <p:animRot by="120000">
                                      <p:cBhvr>
                                        <p:cTn id="19"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50961"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a:grpSpLocks/>
          </p:cNvGrpSpPr>
          <p:nvPr/>
        </p:nvGrpSpPr>
        <p:grpSpPr bwMode="auto">
          <a:xfrm>
            <a:off x="2287588" y="4138613"/>
            <a:ext cx="2189162" cy="1954212"/>
            <a:chOff x="763154" y="4138831"/>
            <a:chExt cx="2189543" cy="1953994"/>
          </a:xfrm>
        </p:grpSpPr>
        <p:sp>
          <p:nvSpPr>
            <p:cNvPr id="12" name="Rectangle: Rounded Corners 11">
              <a:extLst>
                <a:ext uri="{FF2B5EF4-FFF2-40B4-BE49-F238E27FC236}">
                  <a16:creationId xmlns:a16="http://schemas.microsoft.com/office/drawing/2014/main" xmlns="" id="{D5921157-4FF1-4084-8C47-52B790533935}"/>
                </a:ext>
              </a:extLst>
            </p:cNvPr>
            <p:cNvSpPr/>
            <p:nvPr/>
          </p:nvSpPr>
          <p:spPr>
            <a:xfrm>
              <a:off x="855245" y="4138831"/>
              <a:ext cx="1954552"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9469"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154" y="4544437"/>
              <a:ext cx="2189543" cy="12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5400" y="4244976"/>
            <a:ext cx="16319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rrow: Right 27">
            <a:extLst>
              <a:ext uri="{FF2B5EF4-FFF2-40B4-BE49-F238E27FC236}">
                <a16:creationId xmlns:a16="http://schemas.microsoft.com/office/drawing/2014/main" xmlns="" id="{F4CD0F71-A6A8-4820-B396-CBF9103E6B41}"/>
              </a:ext>
            </a:extLst>
          </p:cNvPr>
          <p:cNvSpPr/>
          <p:nvPr/>
        </p:nvSpPr>
        <p:spPr>
          <a:xfrm>
            <a:off x="9266238" y="549275"/>
            <a:ext cx="646112" cy="515938"/>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19461"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6625" y="760413"/>
            <a:ext cx="4038600"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p:cNvGrpSpPr>
            <a:grpSpLocks/>
          </p:cNvGrpSpPr>
          <p:nvPr/>
        </p:nvGrpSpPr>
        <p:grpSpPr bwMode="auto">
          <a:xfrm>
            <a:off x="4983164" y="4143376"/>
            <a:ext cx="2168525" cy="1954213"/>
            <a:chOff x="3458954" y="4143497"/>
            <a:chExt cx="2169010" cy="1953994"/>
          </a:xfrm>
        </p:grpSpPr>
        <p:sp>
          <p:nvSpPr>
            <p:cNvPr id="25" name="Rectangle: Rounded Corners 24">
              <a:extLst>
                <a:ext uri="{FF2B5EF4-FFF2-40B4-BE49-F238E27FC236}">
                  <a16:creationId xmlns:a16="http://schemas.microsoft.com/office/drawing/2014/main" xmlns="" id="{AAF935DE-E724-43AB-8996-D57498502024}"/>
                </a:ext>
              </a:extLst>
            </p:cNvPr>
            <p:cNvSpPr/>
            <p:nvPr/>
          </p:nvSpPr>
          <p:spPr>
            <a:xfrm>
              <a:off x="3595510" y="4143497"/>
              <a:ext cx="1953062"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9467"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8954" y="4446908"/>
              <a:ext cx="2169010" cy="12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7"/>
          <p:cNvGrpSpPr>
            <a:grpSpLocks/>
          </p:cNvGrpSpPr>
          <p:nvPr/>
        </p:nvGrpSpPr>
        <p:grpSpPr bwMode="auto">
          <a:xfrm>
            <a:off x="7794626" y="4138613"/>
            <a:ext cx="2239963" cy="1954212"/>
            <a:chOff x="6270270" y="4138831"/>
            <a:chExt cx="2240554" cy="1953994"/>
          </a:xfrm>
        </p:grpSpPr>
        <p:sp>
          <p:nvSpPr>
            <p:cNvPr id="16" name="Rectangle: Rounded Corners 15">
              <a:extLst>
                <a:ext uri="{FF2B5EF4-FFF2-40B4-BE49-F238E27FC236}">
                  <a16:creationId xmlns:a16="http://schemas.microsoft.com/office/drawing/2014/main" xmlns="" id="{B462B4D4-1456-46E6-9149-270D817C04AF}"/>
                </a:ext>
              </a:extLst>
            </p:cNvPr>
            <p:cNvSpPr/>
            <p:nvPr/>
          </p:nvSpPr>
          <p:spPr>
            <a:xfrm>
              <a:off x="6333787" y="4138831"/>
              <a:ext cx="1954729" cy="1953994"/>
            </a:xfrm>
            <a:prstGeom prst="roundRect">
              <a:avLst>
                <a:gd name="adj" fmla="val 9368"/>
              </a:avLst>
            </a:prstGeom>
            <a:solidFill>
              <a:schemeClr val="bg1"/>
            </a:solidFill>
            <a:ln w="28575">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pic>
          <p:nvPicPr>
            <p:cNvPr id="19465" name="Picture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70270" y="4332811"/>
              <a:ext cx="2240554" cy="1566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677988" y="1982788"/>
            <a:ext cx="887412" cy="887412"/>
          </a:xfrm>
          <a:prstGeom prst="rect">
            <a:avLst/>
          </a:prstGeom>
          <a:solidFill>
            <a:srgbClr val="FF0000"/>
          </a:solidFill>
        </p:spPr>
      </p:pic>
    </p:spTree>
    <p:extLst>
      <p:ext uri="{BB962C8B-B14F-4D97-AF65-F5344CB8AC3E}">
        <p14:creationId xmlns:p14="http://schemas.microsoft.com/office/powerpoint/2010/main" val="15926294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nodeType="clickEffect">
                                  <p:stCondLst>
                                    <p:cond delay="0"/>
                                  </p:stCondLst>
                                  <p:childTnLst>
                                    <p:animRot by="120000">
                                      <p:cBhvr>
                                        <p:cTn id="15" dur="100" fill="hold">
                                          <p:stCondLst>
                                            <p:cond delay="0"/>
                                          </p:stCondLst>
                                        </p:cTn>
                                        <p:tgtEl>
                                          <p:spTgt spid="18"/>
                                        </p:tgtEl>
                                        <p:attrNameLst>
                                          <p:attrName>r</p:attrName>
                                        </p:attrNameLst>
                                      </p:cBhvr>
                                    </p:animRot>
                                    <p:animRot by="-240000">
                                      <p:cBhvr>
                                        <p:cTn id="16" dur="200" fill="hold">
                                          <p:stCondLst>
                                            <p:cond delay="200"/>
                                          </p:stCondLst>
                                        </p:cTn>
                                        <p:tgtEl>
                                          <p:spTgt spid="18"/>
                                        </p:tgtEl>
                                        <p:attrNameLst>
                                          <p:attrName>r</p:attrName>
                                        </p:attrNameLst>
                                      </p:cBhvr>
                                    </p:animRot>
                                    <p:animRot by="240000">
                                      <p:cBhvr>
                                        <p:cTn id="17" dur="200" fill="hold">
                                          <p:stCondLst>
                                            <p:cond delay="400"/>
                                          </p:stCondLst>
                                        </p:cTn>
                                        <p:tgtEl>
                                          <p:spTgt spid="18"/>
                                        </p:tgtEl>
                                        <p:attrNameLst>
                                          <p:attrName>r</p:attrName>
                                        </p:attrNameLst>
                                      </p:cBhvr>
                                    </p:animRot>
                                    <p:animRot by="-240000">
                                      <p:cBhvr>
                                        <p:cTn id="18" dur="200" fill="hold">
                                          <p:stCondLst>
                                            <p:cond delay="600"/>
                                          </p:stCondLst>
                                        </p:cTn>
                                        <p:tgtEl>
                                          <p:spTgt spid="18"/>
                                        </p:tgtEl>
                                        <p:attrNameLst>
                                          <p:attrName>r</p:attrName>
                                        </p:attrNameLst>
                                      </p:cBhvr>
                                    </p:animRot>
                                    <p:animRot by="120000">
                                      <p:cBhvr>
                                        <p:cTn id="19" dur="200" fill="hold">
                                          <p:stCondLst>
                                            <p:cond delay="800"/>
                                          </p:stCondLst>
                                        </p:cTn>
                                        <p:tgtEl>
                                          <p:spTgt spid="18"/>
                                        </p:tgtEl>
                                        <p:attrNameLst>
                                          <p:attrName>r</p:attrName>
                                        </p:attrNameLst>
                                      </p:cBhvr>
                                    </p:animRo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1172"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86F14-2EAD-094E-BA3E-9962E956F503}"/>
              </a:ext>
            </a:extLst>
          </p:cNvPr>
          <p:cNvSpPr>
            <a:spLocks noGrp="1"/>
          </p:cNvSpPr>
          <p:nvPr>
            <p:ph type="title"/>
          </p:nvPr>
        </p:nvSpPr>
        <p:spPr/>
        <p:txBody>
          <a:bodyPr>
            <a:normAutofit fontScale="90000"/>
          </a:bodyPr>
          <a:lstStyle/>
          <a:p>
            <a:r>
              <a:rPr lang="en-GB" b="1" dirty="0">
                <a:latin typeface="Comic Sans MS" panose="030F0902030302020204" pitchFamily="66" charset="0"/>
              </a:rPr>
              <a:t>Super-Sensory Superheroes</a:t>
            </a:r>
            <a:r>
              <a:rPr lang="en-US" b="1" dirty="0">
                <a:latin typeface="Comic Sans MS" panose="030F0902030302020204" pitchFamily="66" charset="0"/>
              </a:rPr>
              <a:t/>
            </a:r>
            <a:br>
              <a:rPr lang="en-US" b="1" dirty="0">
                <a:latin typeface="Comic Sans MS" panose="030F0902030302020204" pitchFamily="66" charset="0"/>
              </a:rPr>
            </a:br>
            <a:endParaRPr lang="en-US" sz="2800" b="1" dirty="0"/>
          </a:p>
        </p:txBody>
      </p:sp>
      <p:sp>
        <p:nvSpPr>
          <p:cNvPr id="6" name="Title 1">
            <a:extLst>
              <a:ext uri="{FF2B5EF4-FFF2-40B4-BE49-F238E27FC236}">
                <a16:creationId xmlns:a16="http://schemas.microsoft.com/office/drawing/2014/main" xmlns="" id="{D6886F14-2EAD-094E-BA3E-9962E956F503}"/>
              </a:ext>
            </a:extLst>
          </p:cNvPr>
          <p:cNvSpPr txBox="1">
            <a:spLocks/>
          </p:cNvSpPr>
          <p:nvPr/>
        </p:nvSpPr>
        <p:spPr>
          <a:xfrm>
            <a:off x="1295402" y="3469518"/>
            <a:ext cx="9601196" cy="1624996"/>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solidFill>
                <a:srgbClr val="FF0000"/>
              </a:solidFill>
              <a:latin typeface="Comic Sans MS" panose="030F0702030302020204" pitchFamily="66" charset="0"/>
            </a:endParaRPr>
          </a:p>
        </p:txBody>
      </p:sp>
      <p:sp>
        <p:nvSpPr>
          <p:cNvPr id="3" name="Rectangle 2"/>
          <p:cNvSpPr/>
          <p:nvPr/>
        </p:nvSpPr>
        <p:spPr>
          <a:xfrm>
            <a:off x="524617" y="2058590"/>
            <a:ext cx="11142766" cy="587084"/>
          </a:xfrm>
          <a:prstGeom prst="rect">
            <a:avLst/>
          </a:prstGeom>
        </p:spPr>
        <p:txBody>
          <a:bodyPr wrap="square">
            <a:spAutoFit/>
          </a:bodyPr>
          <a:lstStyle/>
          <a:p>
            <a:pPr algn="ctr">
              <a:lnSpc>
                <a:spcPct val="115000"/>
              </a:lnSpc>
              <a:spcAft>
                <a:spcPts val="1000"/>
              </a:spcAft>
            </a:pPr>
            <a:r>
              <a:rPr lang="en-GB" sz="3000" dirty="0">
                <a:solidFill>
                  <a:srgbClr val="1A171B"/>
                </a:solidFill>
                <a:latin typeface="Comic Sans MS" panose="030F0702030302020204" pitchFamily="66" charset="0"/>
                <a:ea typeface="Calibri" panose="020F0502020204030204" pitchFamily="34" charset="0"/>
              </a:rPr>
              <a:t>Please refer to the ‘Super-Sensory Superheroes’ sheet.</a:t>
            </a:r>
            <a:endParaRPr lang="en-GB" sz="3000" dirty="0">
              <a:latin typeface="Comic Sans MS" panose="030F0702030302020204" pitchFamily="66" charset="0"/>
            </a:endParaRPr>
          </a:p>
        </p:txBody>
      </p:sp>
      <p:pic>
        <p:nvPicPr>
          <p:cNvPr id="31746" name="Picture 2" descr="Super Sensory Superheroes Edible Sensory Reci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1921" y="2858001"/>
            <a:ext cx="7413142" cy="3706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5862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BA4C3FD-2F33-FB48-AA39-393E1ADB5F1E}"/>
              </a:ext>
            </a:extLst>
          </p:cNvPr>
          <p:cNvSpPr>
            <a:spLocks noGrp="1"/>
          </p:cNvSpPr>
          <p:nvPr>
            <p:ph idx="1"/>
          </p:nvPr>
        </p:nvSpPr>
        <p:spPr>
          <a:xfrm>
            <a:off x="1161185" y="2652615"/>
            <a:ext cx="9601196" cy="3318936"/>
          </a:xfrm>
        </p:spPr>
        <p:txBody>
          <a:bodyPr>
            <a:normAutofit fontScale="32500" lnSpcReduction="20000"/>
          </a:bodyPr>
          <a:lstStyle/>
          <a:p>
            <a:pPr fontAlgn="base"/>
            <a:r>
              <a:rPr lang="en-GB" sz="9300" dirty="0">
                <a:solidFill>
                  <a:srgbClr val="7030A0"/>
                </a:solidFill>
                <a:latin typeface="Comic Sans MS" panose="030F0902030302020204" pitchFamily="66" charset="0"/>
              </a:rPr>
              <a:t>Don’t forget to send us all the learning you have done this week on the nursery email!</a:t>
            </a:r>
            <a:r>
              <a:rPr lang="en-US" sz="9300" dirty="0">
                <a:solidFill>
                  <a:srgbClr val="7030A0"/>
                </a:solidFill>
                <a:latin typeface="Comic Sans MS" panose="030F0902030302020204" pitchFamily="66" charset="0"/>
              </a:rPr>
              <a:t>​</a:t>
            </a:r>
          </a:p>
          <a:p>
            <a:pPr fontAlgn="base"/>
            <a:endParaRPr lang="en-GB" sz="9300" dirty="0">
              <a:latin typeface="Comic Sans MS" panose="030F0902030302020204" pitchFamily="66" charset="0"/>
            </a:endParaRPr>
          </a:p>
          <a:p>
            <a:pPr marL="0" indent="0" algn="ctr" fontAlgn="base">
              <a:buNone/>
            </a:pPr>
            <a:r>
              <a:rPr lang="en-GB" sz="9300" u="sng" dirty="0">
                <a:latin typeface="Comic Sans MS" panose="030F0902030302020204" pitchFamily="66" charset="0"/>
                <a:hlinkClick r:id="rId2"/>
              </a:rPr>
              <a:t>nursery@whitehall.leicester.sch.uk</a:t>
            </a:r>
            <a:r>
              <a:rPr lang="en-GB" sz="9300" dirty="0">
                <a:latin typeface="Comic Sans MS" panose="030F0902030302020204" pitchFamily="66" charset="0"/>
              </a:rPr>
              <a:t>​</a:t>
            </a:r>
          </a:p>
          <a:p>
            <a:pPr marL="0" indent="0" fontAlgn="base">
              <a:buNone/>
            </a:pPr>
            <a:endParaRPr lang="en-GB" sz="9300" dirty="0">
              <a:latin typeface="Comic Sans MS" panose="030F0902030302020204" pitchFamily="66" charset="0"/>
            </a:endParaRPr>
          </a:p>
          <a:p>
            <a:pPr fontAlgn="base"/>
            <a:r>
              <a:rPr lang="en-GB" sz="9300" dirty="0">
                <a:latin typeface="Comic Sans MS" panose="030F0902030302020204" pitchFamily="66" charset="0"/>
              </a:rPr>
              <a:t>Credit: Twinkl, BBC, </a:t>
            </a:r>
            <a:r>
              <a:rPr lang="en-GB" sz="9300" dirty="0" err="1">
                <a:latin typeface="Comic Sans MS" panose="030F0902030302020204" pitchFamily="66" charset="0"/>
              </a:rPr>
              <a:t>Topmarks</a:t>
            </a:r>
            <a:r>
              <a:rPr lang="en-GB" sz="9300" dirty="0">
                <a:latin typeface="Comic Sans MS" panose="030F0902030302020204" pitchFamily="66" charset="0"/>
              </a:rPr>
              <a:t>, YouTube, </a:t>
            </a:r>
            <a:r>
              <a:rPr lang="en-GB" sz="9300" dirty="0" err="1">
                <a:latin typeface="Comic Sans MS" panose="030F0902030302020204" pitchFamily="66" charset="0"/>
              </a:rPr>
              <a:t>Cbeebies</a:t>
            </a:r>
            <a:endParaRPr lang="en-US" sz="9300" dirty="0">
              <a:latin typeface="Comic Sans MS" panose="030F0902030302020204" pitchFamily="66" charset="0"/>
            </a:endParaRPr>
          </a:p>
          <a:p>
            <a:endParaRPr lang="en-US" dirty="0"/>
          </a:p>
        </p:txBody>
      </p:sp>
      <p:sp>
        <p:nvSpPr>
          <p:cNvPr id="2" name="TextBox 1"/>
          <p:cNvSpPr txBox="1"/>
          <p:nvPr/>
        </p:nvSpPr>
        <p:spPr>
          <a:xfrm>
            <a:off x="2638269" y="974361"/>
            <a:ext cx="6535711" cy="1077218"/>
          </a:xfrm>
          <a:prstGeom prst="rect">
            <a:avLst/>
          </a:prstGeom>
          <a:noFill/>
        </p:spPr>
        <p:txBody>
          <a:bodyPr wrap="square" rtlCol="0">
            <a:spAutoFit/>
          </a:bodyPr>
          <a:lstStyle/>
          <a:p>
            <a:pPr algn="ctr"/>
            <a:r>
              <a:rPr lang="en-GB" sz="3200" b="1" dirty="0">
                <a:latin typeface="Comic Sans MS" panose="030F0702030302020204" pitchFamily="66" charset="0"/>
              </a:rPr>
              <a:t>We hope you had fun with this weeks learning! </a:t>
            </a:r>
          </a:p>
        </p:txBody>
      </p:sp>
    </p:spTree>
    <p:extLst>
      <p:ext uri="{BB962C8B-B14F-4D97-AF65-F5344CB8AC3E}">
        <p14:creationId xmlns:p14="http://schemas.microsoft.com/office/powerpoint/2010/main" val="2114352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7096" y="1726214"/>
            <a:ext cx="9557806" cy="861774"/>
          </a:xfrm>
          <a:prstGeom prst="rect">
            <a:avLst/>
          </a:prstGeom>
        </p:spPr>
        <p:txBody>
          <a:bodyPr wrap="square">
            <a:spAutoFit/>
          </a:bodyPr>
          <a:lstStyle/>
          <a:p>
            <a:pPr algn="ctr"/>
            <a:r>
              <a:rPr lang="en-GB" sz="2500" dirty="0">
                <a:latin typeface="Comic Sans MS" panose="030F0702030302020204" pitchFamily="66" charset="0"/>
                <a:hlinkClick r:id="rId2"/>
              </a:rPr>
              <a:t>https://www.bbc.co.uk/iplayer/episode/b08pgvmb/numberblocks-series-2-eight</a:t>
            </a:r>
            <a:r>
              <a:rPr lang="en-GB" sz="2500" dirty="0">
                <a:latin typeface="Comic Sans MS" panose="030F0702030302020204" pitchFamily="66" charset="0"/>
              </a:rPr>
              <a:t> </a:t>
            </a:r>
          </a:p>
        </p:txBody>
      </p:sp>
      <p:sp>
        <p:nvSpPr>
          <p:cNvPr id="4" name="Rectangle 3"/>
          <p:cNvSpPr/>
          <p:nvPr/>
        </p:nvSpPr>
        <p:spPr>
          <a:xfrm>
            <a:off x="433137" y="3602485"/>
            <a:ext cx="5229726" cy="2015936"/>
          </a:xfrm>
          <a:prstGeom prst="rect">
            <a:avLst/>
          </a:prstGeom>
        </p:spPr>
        <p:txBody>
          <a:bodyPr wrap="square">
            <a:spAutoFit/>
          </a:bodyPr>
          <a:lstStyle/>
          <a:p>
            <a:pPr algn="ctr"/>
            <a:r>
              <a:rPr lang="en-GB" sz="2500" dirty="0">
                <a:latin typeface="Comic Sans MS" panose="030F0702030302020204" pitchFamily="66" charset="0"/>
              </a:rPr>
              <a:t>Octopuses are sea creatures. Can you find out why the number 8 is special for an octopus? Draw a picture of an octopus to show what you find out.</a:t>
            </a:r>
          </a:p>
        </p:txBody>
      </p:sp>
      <p:sp>
        <p:nvSpPr>
          <p:cNvPr id="10" name="Rectangle 9"/>
          <p:cNvSpPr/>
          <p:nvPr/>
        </p:nvSpPr>
        <p:spPr>
          <a:xfrm>
            <a:off x="5871410" y="3602485"/>
            <a:ext cx="6096000" cy="3170099"/>
          </a:xfrm>
          <a:prstGeom prst="rect">
            <a:avLst/>
          </a:prstGeom>
        </p:spPr>
        <p:txBody>
          <a:bodyPr>
            <a:spAutoFit/>
          </a:bodyPr>
          <a:lstStyle/>
          <a:p>
            <a:pPr algn="ctr"/>
            <a:r>
              <a:rPr lang="en-GB" sz="2500" dirty="0">
                <a:latin typeface="Comic Sans MS" panose="030F0702030302020204" pitchFamily="66" charset="0"/>
              </a:rPr>
              <a:t>Spiders have 8 legs. Make a model spider using playdough, paper or empty packaging. You could use an empty yoghurt pot or section of egg box, or playdough and pipe cleaners. Count the legs carefully as you add them to your model. We would love to see your model spiders!</a:t>
            </a:r>
          </a:p>
        </p:txBody>
      </p:sp>
      <p:sp>
        <p:nvSpPr>
          <p:cNvPr id="11" name="Title 1">
            <a:extLst>
              <a:ext uri="{FF2B5EF4-FFF2-40B4-BE49-F238E27FC236}">
                <a16:creationId xmlns:a16="http://schemas.microsoft.com/office/drawing/2014/main" xmlns="" id="{CCD71A40-B6D7-2545-A3ED-6A67CAFB66A3}"/>
              </a:ext>
            </a:extLst>
          </p:cNvPr>
          <p:cNvSpPr>
            <a:spLocks noGrp="1"/>
          </p:cNvSpPr>
          <p:nvPr>
            <p:ph type="title"/>
          </p:nvPr>
        </p:nvSpPr>
        <p:spPr>
          <a:xfrm>
            <a:off x="652993" y="119856"/>
            <a:ext cx="10886013" cy="1150938"/>
          </a:xfrm>
        </p:spPr>
        <p:txBody>
          <a:bodyPr>
            <a:noAutofit/>
          </a:bodyPr>
          <a:lstStyle/>
          <a:p>
            <a:r>
              <a:rPr lang="en-US" sz="5000" b="1" dirty="0" err="1">
                <a:latin typeface="Comic Sans MS" panose="030F0902030302020204" pitchFamily="66" charset="0"/>
              </a:rPr>
              <a:t>Maths</a:t>
            </a:r>
            <a:r>
              <a:rPr lang="en-US" sz="5000" b="1" dirty="0">
                <a:latin typeface="Comic Sans MS" panose="030F0902030302020204" pitchFamily="66" charset="0"/>
              </a:rPr>
              <a:t> - Number 8</a:t>
            </a:r>
          </a:p>
        </p:txBody>
      </p:sp>
    </p:spTree>
    <p:extLst>
      <p:ext uri="{BB962C8B-B14F-4D97-AF65-F5344CB8AC3E}">
        <p14:creationId xmlns:p14="http://schemas.microsoft.com/office/powerpoint/2010/main" val="1014253812"/>
      </p:ext>
    </p:extLst>
  </p:cSld>
  <p:clrMapOvr>
    <a:masterClrMapping/>
  </p:clrMapOvr>
  <mc:AlternateContent xmlns:mc="http://schemas.openxmlformats.org/markup-compatibility/2006" xmlns:p14="http://schemas.microsoft.com/office/powerpoint/2010/main">
    <mc:Choice Requires="p14">
      <p:transition spd="slow" p14:dur="2000" advTm="69084"/>
    </mc:Choice>
    <mc:Fallback xmlns="">
      <p:transition spd="slow" advTm="69084"/>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potx" id="{F2D9965A-8C68-4F5E-A2B5-CF7E0DDA752E}" vid="{78487116-FFC1-4A12-BB7A-4083D6069C84}"/>
    </a:ext>
  </a:extLst>
</a:theme>
</file>

<file path=ppt/theme/theme2.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Guidance.pptx" id="{52347B2A-9523-467B-9247-56728D36972D}" vid="{A45CB5A9-C685-4E6A-B517-7B3840E9BAFD}"/>
    </a:ext>
  </a:extLst>
</a:theme>
</file>

<file path=ppt/theme/theme3.xml><?xml version="1.0" encoding="utf-8"?>
<a:theme xmlns:a="http://schemas.openxmlformats.org/drawingml/2006/main" name="2_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1B37D4A5-90BB-4844-98B2-369F398C181C}" vid="{00783449-5817-44E1-8606-1A7DF4C9CE7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0D11A5D6C952409495FE8D67D93D4E" ma:contentTypeVersion="12" ma:contentTypeDescription="Create a new document." ma:contentTypeScope="" ma:versionID="9d062e60b272f766bf7e598c273fa8da">
  <xsd:schema xmlns:xsd="http://www.w3.org/2001/XMLSchema" xmlns:xs="http://www.w3.org/2001/XMLSchema" xmlns:p="http://schemas.microsoft.com/office/2006/metadata/properties" xmlns:ns2="03208ece-15f0-490a-a090-bb6866dceba5" xmlns:ns3="98b21b01-36ed-43fa-aade-8e8329feb914" targetNamespace="http://schemas.microsoft.com/office/2006/metadata/properties" ma:root="true" ma:fieldsID="02ea33a70bc95f278fd982bc12a58432" ns2:_="" ns3:_="">
    <xsd:import namespace="03208ece-15f0-490a-a090-bb6866dceba5"/>
    <xsd:import namespace="98b21b01-36ed-43fa-aade-8e8329feb91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208ece-15f0-490a-a090-bb6866dceb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b21b01-36ed-43fa-aade-8e8329feb91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ED27E0-133A-47F3-8252-551F81969A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208ece-15f0-490a-a090-bb6866dceba5"/>
    <ds:schemaRef ds:uri="98b21b01-36ed-43fa-aade-8e8329feb9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8A9710-153F-4F7E-8B32-BD8DF4F7BC8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03208ece-15f0-490a-a090-bb6866dceba5"/>
    <ds:schemaRef ds:uri="98b21b01-36ed-43fa-aade-8e8329feb914"/>
    <ds:schemaRef ds:uri="http://www.w3.org/XML/1998/namespace"/>
    <ds:schemaRef ds:uri="http://purl.org/dc/elements/1.1/"/>
  </ds:schemaRefs>
</ds:datastoreItem>
</file>

<file path=customXml/itemProps3.xml><?xml version="1.0" encoding="utf-8"?>
<ds:datastoreItem xmlns:ds="http://schemas.openxmlformats.org/officeDocument/2006/customXml" ds:itemID="{2BE98F56-B5B9-40A0-8821-12A7F4B55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TM10001104[[fn=Feathered]]</Template>
  <TotalTime>4366</TotalTime>
  <Words>2049</Words>
  <Application>Microsoft Office PowerPoint</Application>
  <PresentationFormat>Widescreen</PresentationFormat>
  <Paragraphs>351</Paragraphs>
  <Slides>87</Slides>
  <Notes>1</Notes>
  <HiddenSlides>0</HiddenSlides>
  <MMClips>27</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87</vt:i4>
      </vt:variant>
    </vt:vector>
  </HeadingPairs>
  <TitlesOfParts>
    <vt:vector size="101" baseType="lpstr">
      <vt:lpstr>Arial</vt:lpstr>
      <vt:lpstr>Calibri</vt:lpstr>
      <vt:lpstr>Comic Sans MS</vt:lpstr>
      <vt:lpstr>Heinemann Roman</vt:lpstr>
      <vt:lpstr>Numberlings</vt:lpstr>
      <vt:lpstr>Roboto</vt:lpstr>
      <vt:lpstr>Sassoon Infant Rg</vt:lpstr>
      <vt:lpstr>Times New Roman</vt:lpstr>
      <vt:lpstr>Twinkl</vt:lpstr>
      <vt:lpstr>Twinkl SemiBold</vt:lpstr>
      <vt:lpstr>VAG Rounded</vt:lpstr>
      <vt:lpstr>1_Office Theme</vt:lpstr>
      <vt:lpstr>Office Theme</vt:lpstr>
      <vt:lpstr>2_Office Theme</vt:lpstr>
      <vt:lpstr>PowerPoint Presentation</vt:lpstr>
      <vt:lpstr>PowerPoint Presentation</vt:lpstr>
      <vt:lpstr>Wake &amp; Shake </vt:lpstr>
      <vt:lpstr>Shared Read</vt:lpstr>
      <vt:lpstr>PowerPoint Presentation</vt:lpstr>
      <vt:lpstr>PowerPoint Presentation</vt:lpstr>
      <vt:lpstr>PowerPoint Presentation</vt:lpstr>
      <vt:lpstr>PowerPoint Presentation</vt:lpstr>
      <vt:lpstr>Maths - Number 8</vt:lpstr>
      <vt:lpstr>Phonics – Instrumental Sounds</vt:lpstr>
      <vt:lpstr>Superheroes </vt:lpstr>
      <vt:lpstr>Show &amp; Tell </vt:lpstr>
      <vt:lpstr>PowerPoint Presentation</vt:lpstr>
      <vt:lpstr>Wake &amp; Shake </vt:lpstr>
      <vt:lpstr>Shared Read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Phonics – Voice Sounds </vt:lpstr>
      <vt:lpstr>Biggleton – Superheroes  </vt:lpstr>
      <vt:lpstr>PowerPoint Presentation</vt:lpstr>
      <vt:lpstr>Wake &amp; Shake </vt:lpstr>
      <vt:lpstr>Maths - Number 8</vt:lpstr>
      <vt:lpstr>Phonics – Body Percussion  </vt:lpstr>
      <vt:lpstr>Creative Work </vt:lpstr>
      <vt:lpstr>PowerPoint Presentation</vt:lpstr>
      <vt:lpstr>Wake &amp; Shake </vt:lpstr>
      <vt:lpstr>PowerPoint Presentation</vt:lpstr>
      <vt:lpstr>Meet Number Eight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syllables?</vt:lpstr>
      <vt:lpstr>Clap Your Hands</vt:lpstr>
      <vt:lpstr>Stamp Your Feet</vt:lpstr>
      <vt:lpstr>Jump Up and Down</vt:lpstr>
      <vt:lpstr>Cutting Skills</vt:lpstr>
      <vt:lpstr>PowerPoint Presentation</vt:lpstr>
      <vt:lpstr>Wake &amp; Shake </vt:lpstr>
      <vt:lpstr>Maths - Number 8</vt:lpstr>
      <vt:lpstr>PowerPoint Presentation</vt:lpstr>
      <vt:lpstr>Rhyming Matches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Super-Sensory Superheroes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who help us</dc:title>
  <dc:creator>Aysha Pandor</dc:creator>
  <cp:lastModifiedBy>Aysha Pandor</cp:lastModifiedBy>
  <cp:revision>212</cp:revision>
  <cp:lastPrinted>2021-01-20T13:53:09Z</cp:lastPrinted>
  <dcterms:created xsi:type="dcterms:W3CDTF">2021-01-04T16:59:31Z</dcterms:created>
  <dcterms:modified xsi:type="dcterms:W3CDTF">2021-02-23T10:13:15Z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0x010100DD0D11A5D6C952409495FE8D67D93D4E</vt:lpwstr>
  </property>
</Properties>
</file>