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4" r:id="rId4"/>
    <p:sldId id="257" r:id="rId5"/>
    <p:sldId id="258" r:id="rId6"/>
    <p:sldId id="259" r:id="rId7"/>
    <p:sldId id="308" r:id="rId8"/>
    <p:sldId id="305" r:id="rId9"/>
    <p:sldId id="260" r:id="rId10"/>
    <p:sldId id="261" r:id="rId11"/>
    <p:sldId id="262" r:id="rId12"/>
    <p:sldId id="30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303" r:id="rId24"/>
    <p:sldId id="273" r:id="rId25"/>
    <p:sldId id="307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306" r:id="rId51"/>
    <p:sldId id="298" r:id="rId52"/>
    <p:sldId id="299" r:id="rId53"/>
    <p:sldId id="30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8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7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5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1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89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3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36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5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9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6BA83-80A4-4240-8FD6-5A0122F29DC8}" type="datetimeFigureOut">
              <a:rPr lang="en-GB" smtClean="0"/>
              <a:pPr/>
              <a:t>24/01/2021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7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54675" y="22680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  <a:cs typeface="Arial" panose="020B0604020202020204" pitchFamily="34" charset="0"/>
              </a:rPr>
              <a:t>I</a:t>
            </a:r>
            <a:endParaRPr lang="en-GB" sz="25000" dirty="0"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was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573" y="2498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we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0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  <a:cs typeface="Arial" panose="020B0604020202020204" pitchFamily="34" charset="0"/>
              </a:rPr>
              <a:t>my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719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went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865" y="24904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yes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0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23422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you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2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389" y="230925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me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0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054" y="22351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my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3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049" y="27129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no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of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85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my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86" y="23257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play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38" y="23010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on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71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79" y="25378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said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2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317" y="24762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see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594" y="23355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like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205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she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8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958" y="26818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the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1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340" y="25893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they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4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194" y="22268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80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817" y="255638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6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272114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all</a:t>
            </a:r>
            <a:endParaRPr lang="en-GB" sz="25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9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794" y="23301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006" y="238339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am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0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094" y="250267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6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253" y="250789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come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2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900" y="246124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cat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063" y="26067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at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9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756" y="2546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  <a:cs typeface="Arial" panose="020B0604020202020204" pitchFamily="34" charset="0"/>
              </a:rPr>
              <a:t>big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8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966" y="26067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are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38" y="2441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this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15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103" y="23586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away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5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24" y="26222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4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006" y="24933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dog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4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246" y="24154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get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9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627" y="24245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for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7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908" y="24904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go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02" y="268048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he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33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90" y="23999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going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5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3" y="23484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in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24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594" y="23355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like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287" y="24492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mum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14" y="22598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958" y="25158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 Primary" pitchFamily="50" charset="0"/>
              </a:rPr>
              <a:t>is</a:t>
            </a:r>
            <a:endParaRPr lang="en-GB" sz="25000" dirty="0">
              <a:solidFill>
                <a:srgbClr val="00B05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3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836" y="23484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 Primary" pitchFamily="50" charset="0"/>
              </a:rPr>
              <a:t>look</a:t>
            </a:r>
            <a:endParaRPr lang="en-GB" sz="25000" dirty="0">
              <a:solidFill>
                <a:srgbClr val="00206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4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 Primary" pitchFamily="50" charset="0"/>
              </a:rPr>
              <a:t>it</a:t>
            </a:r>
            <a:endParaRPr lang="en-GB" sz="25000" dirty="0">
              <a:solidFill>
                <a:srgbClr val="C0000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140" y="22021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 Primary" pitchFamily="50" charset="0"/>
              </a:rPr>
              <a:t>to</a:t>
            </a:r>
            <a:endParaRPr lang="en-GB" sz="25000" dirty="0">
              <a:solidFill>
                <a:srgbClr val="00B05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3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86" y="23257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play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14" y="22598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194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 Primary" pitchFamily="50" charset="0"/>
              </a:rPr>
              <a:t>up</a:t>
            </a:r>
            <a:endParaRPr lang="en-GB" sz="25000" dirty="0"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0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</TotalTime>
  <Words>53</Words>
  <Application>Microsoft Office PowerPoint</Application>
  <PresentationFormat>Widescreen</PresentationFormat>
  <Paragraphs>53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Calibri Light</vt:lpstr>
      <vt:lpstr>Comic Sans MS</vt:lpstr>
      <vt:lpstr>Sassoon Primary</vt:lpstr>
      <vt:lpstr>SassoonPrimaryInfant</vt:lpstr>
      <vt:lpstr>Office Theme</vt:lpstr>
      <vt:lpstr>I</vt:lpstr>
      <vt:lpstr>my</vt:lpstr>
      <vt:lpstr>and</vt:lpstr>
      <vt:lpstr>this</vt:lpstr>
      <vt:lpstr>mum</vt:lpstr>
      <vt:lpstr>to</vt:lpstr>
      <vt:lpstr>play</vt:lpstr>
      <vt:lpstr>can</vt:lpstr>
      <vt:lpstr>up</vt:lpstr>
      <vt:lpstr>was</vt:lpstr>
      <vt:lpstr>we</vt:lpstr>
      <vt:lpstr>my</vt:lpstr>
      <vt:lpstr>went</vt:lpstr>
      <vt:lpstr>yes</vt:lpstr>
      <vt:lpstr>you</vt:lpstr>
      <vt:lpstr>me</vt:lpstr>
      <vt:lpstr>my</vt:lpstr>
      <vt:lpstr>no</vt:lpstr>
      <vt:lpstr>of</vt:lpstr>
      <vt:lpstr>play</vt:lpstr>
      <vt:lpstr>on</vt:lpstr>
      <vt:lpstr>said</vt:lpstr>
      <vt:lpstr>and</vt:lpstr>
      <vt:lpstr>see</vt:lpstr>
      <vt:lpstr>like</vt:lpstr>
      <vt:lpstr>she</vt:lpstr>
      <vt:lpstr>the</vt:lpstr>
      <vt:lpstr>they</vt:lpstr>
      <vt:lpstr>a</vt:lpstr>
      <vt:lpstr>dad</vt:lpstr>
      <vt:lpstr>all</vt:lpstr>
      <vt:lpstr>can</vt:lpstr>
      <vt:lpstr>am</vt:lpstr>
      <vt:lpstr>and</vt:lpstr>
      <vt:lpstr>come</vt:lpstr>
      <vt:lpstr>cat</vt:lpstr>
      <vt:lpstr>at</vt:lpstr>
      <vt:lpstr>big</vt:lpstr>
      <vt:lpstr>are</vt:lpstr>
      <vt:lpstr>away</vt:lpstr>
      <vt:lpstr>day</vt:lpstr>
      <vt:lpstr>dog</vt:lpstr>
      <vt:lpstr>get</vt:lpstr>
      <vt:lpstr>for</vt:lpstr>
      <vt:lpstr>go</vt:lpstr>
      <vt:lpstr>he</vt:lpstr>
      <vt:lpstr>going</vt:lpstr>
      <vt:lpstr>in</vt:lpstr>
      <vt:lpstr>like</vt:lpstr>
      <vt:lpstr>can</vt:lpstr>
      <vt:lpstr>is</vt:lpstr>
      <vt:lpstr>look</vt:lpstr>
      <vt:lpstr>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</dc:title>
  <dc:creator>Sunita Trivedi</dc:creator>
  <cp:lastModifiedBy>Nayna</cp:lastModifiedBy>
  <cp:revision>70</cp:revision>
  <dcterms:created xsi:type="dcterms:W3CDTF">2015-12-01T11:43:07Z</dcterms:created>
  <dcterms:modified xsi:type="dcterms:W3CDTF">2021-01-24T14:18:09Z</dcterms:modified>
</cp:coreProperties>
</file>