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58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6" autoAdjust="0"/>
    <p:restoredTop sz="91516" autoAdjust="0"/>
  </p:normalViewPr>
  <p:slideViewPr>
    <p:cSldViewPr>
      <p:cViewPr varScale="1">
        <p:scale>
          <a:sx n="68" d="100"/>
          <a:sy n="68" d="100"/>
        </p:scale>
        <p:origin x="145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F5DF41-B3EE-49FD-A045-C3ABFF026407}" type="datetimeFigureOut">
              <a:rPr lang="en-GB" smtClean="0"/>
              <a:t>12/03/2017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852A4E-079A-43B5-8FA5-FE0946688D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1355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852A4E-079A-43B5-8FA5-FE0946688DC7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4016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B4FB9-8E3C-4E3A-8EFD-9CEDD316A7F0}" type="datetimeFigureOut">
              <a:rPr lang="en-US" smtClean="0"/>
              <a:pPr/>
              <a:t>3/12/2017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D23F5-2E57-43C2-AFB9-4146FFFEB1F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B4FB9-8E3C-4E3A-8EFD-9CEDD316A7F0}" type="datetimeFigureOut">
              <a:rPr lang="en-US" smtClean="0"/>
              <a:pPr/>
              <a:t>3/12/2017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D23F5-2E57-43C2-AFB9-4146FFFEB1F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B4FB9-8E3C-4E3A-8EFD-9CEDD316A7F0}" type="datetimeFigureOut">
              <a:rPr lang="en-US" smtClean="0"/>
              <a:pPr/>
              <a:t>3/12/2017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D23F5-2E57-43C2-AFB9-4146FFFEB1F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B4FB9-8E3C-4E3A-8EFD-9CEDD316A7F0}" type="datetimeFigureOut">
              <a:rPr lang="en-US" smtClean="0"/>
              <a:pPr/>
              <a:t>3/12/2017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D23F5-2E57-43C2-AFB9-4146FFFEB1F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B4FB9-8E3C-4E3A-8EFD-9CEDD316A7F0}" type="datetimeFigureOut">
              <a:rPr lang="en-US" smtClean="0"/>
              <a:pPr/>
              <a:t>3/12/2017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D23F5-2E57-43C2-AFB9-4146FFFEB1F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B4FB9-8E3C-4E3A-8EFD-9CEDD316A7F0}" type="datetimeFigureOut">
              <a:rPr lang="en-US" smtClean="0"/>
              <a:pPr/>
              <a:t>3/12/2017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D23F5-2E57-43C2-AFB9-4146FFFEB1F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B4FB9-8E3C-4E3A-8EFD-9CEDD316A7F0}" type="datetimeFigureOut">
              <a:rPr lang="en-US" smtClean="0"/>
              <a:pPr/>
              <a:t>3/12/2017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D23F5-2E57-43C2-AFB9-4146FFFEB1F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B4FB9-8E3C-4E3A-8EFD-9CEDD316A7F0}" type="datetimeFigureOut">
              <a:rPr lang="en-US" smtClean="0"/>
              <a:pPr/>
              <a:t>3/12/2017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D23F5-2E57-43C2-AFB9-4146FFFEB1F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B4FB9-8E3C-4E3A-8EFD-9CEDD316A7F0}" type="datetimeFigureOut">
              <a:rPr lang="en-US" smtClean="0"/>
              <a:pPr/>
              <a:t>3/12/2017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D23F5-2E57-43C2-AFB9-4146FFFEB1F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B4FB9-8E3C-4E3A-8EFD-9CEDD316A7F0}" type="datetimeFigureOut">
              <a:rPr lang="en-US" smtClean="0"/>
              <a:pPr/>
              <a:t>3/12/2017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D23F5-2E57-43C2-AFB9-4146FFFEB1F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B4FB9-8E3C-4E3A-8EFD-9CEDD316A7F0}" type="datetimeFigureOut">
              <a:rPr lang="en-US" smtClean="0"/>
              <a:pPr/>
              <a:t>3/12/2017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D23F5-2E57-43C2-AFB9-4146FFFEB1F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9B4FB9-8E3C-4E3A-8EFD-9CEDD316A7F0}" type="datetimeFigureOut">
              <a:rPr lang="en-US" smtClean="0"/>
              <a:pPr/>
              <a:t>3/12/2017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D23F5-2E57-43C2-AFB9-4146FFFEB1F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Oliver’s Vegetables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0" t="13908" r="12179"/>
          <a:stretch/>
        </p:blipFill>
        <p:spPr>
          <a:xfrm>
            <a:off x="1979712" y="908720"/>
            <a:ext cx="5040560" cy="5316676"/>
          </a:xfrm>
          <a:prstGeom prst="rect">
            <a:avLst/>
          </a:prstGeom>
        </p:spPr>
      </p:pic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page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1143000" y="-1143002"/>
            <a:ext cx="6858000" cy="914400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35896" y="692696"/>
            <a:ext cx="3915116" cy="3970318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On Saturday Oliver found a tangle of sticks and leaves. </a:t>
            </a:r>
            <a:br>
              <a:rPr lang="en-GB" sz="2800" dirty="0" smtClean="0">
                <a:solidFill>
                  <a:srgbClr val="7030A0"/>
                </a:solidFill>
                <a:latin typeface="Comic Sans MS" panose="030F0702030302020204" pitchFamily="66" charset="0"/>
              </a:rPr>
            </a:br>
            <a:r>
              <a:rPr lang="en-GB" sz="28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“They are peas,” said Grandad.</a:t>
            </a:r>
            <a:br>
              <a:rPr lang="en-GB" sz="2800" dirty="0" smtClean="0">
                <a:solidFill>
                  <a:srgbClr val="7030A0"/>
                </a:solidFill>
                <a:latin typeface="Comic Sans MS" panose="030F0702030302020204" pitchFamily="66" charset="0"/>
              </a:rPr>
            </a:br>
            <a:r>
              <a:rPr lang="en-GB" sz="28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Oliver had three helpings of pea soup. </a:t>
            </a:r>
          </a:p>
          <a:p>
            <a:r>
              <a:rPr lang="en-GB" sz="28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“It was delicious,” he said.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 descr="page10.jpg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6138"/>
          <a:stretch/>
        </p:blipFill>
        <p:spPr>
          <a:xfrm rot="5400000">
            <a:off x="1142998" y="-1142998"/>
            <a:ext cx="6858001" cy="91440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7504" y="1"/>
            <a:ext cx="7380311" cy="1815882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Oliver rushed into the garden on Sunday.</a:t>
            </a:r>
            <a:br>
              <a:rPr lang="en-GB" sz="2800" dirty="0" smtClean="0">
                <a:solidFill>
                  <a:srgbClr val="7030A0"/>
                </a:solidFill>
                <a:latin typeface="Comic Sans MS" panose="030F0702030302020204" pitchFamily="66" charset="0"/>
              </a:rPr>
            </a:br>
            <a:r>
              <a:rPr lang="en-GB" sz="28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“HERE THEY ARE!” </a:t>
            </a:r>
          </a:p>
          <a:p>
            <a:r>
              <a:rPr lang="en-GB" sz="28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“How do you know?” asked Grandpa.</a:t>
            </a:r>
            <a:br>
              <a:rPr lang="en-GB" sz="2800" dirty="0" smtClean="0">
                <a:solidFill>
                  <a:srgbClr val="7030A0"/>
                </a:solidFill>
                <a:latin typeface="Comic Sans MS" panose="030F0702030302020204" pitchFamily="66" charset="0"/>
              </a:rPr>
            </a:br>
            <a:r>
              <a:rPr lang="en-GB" sz="28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“They are the only things left! Said Oliver.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4" name="Picture 13" descr="page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845333" y="-1845331"/>
            <a:ext cx="6857998" cy="105486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3923928" cy="2677656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“Can I have chips now?” Oliver asked.</a:t>
            </a:r>
            <a:br>
              <a:rPr lang="en-GB" sz="2800" dirty="0" smtClean="0">
                <a:solidFill>
                  <a:srgbClr val="7030A0"/>
                </a:solidFill>
                <a:latin typeface="Comic Sans MS" panose="030F0702030302020204" pitchFamily="66" charset="0"/>
              </a:rPr>
            </a:br>
            <a:r>
              <a:rPr lang="en-GB" sz="28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“You scrub the potatoes,” said Gran, “and I’ll peel them. Grandpa can cut them.</a:t>
            </a:r>
          </a:p>
        </p:txBody>
      </p:sp>
      <p:sp>
        <p:nvSpPr>
          <p:cNvPr id="7" name="Content Placeholder 6"/>
          <p:cNvSpPr txBox="1">
            <a:spLocks noGrp="1"/>
          </p:cNvSpPr>
          <p:nvPr>
            <p:ph idx="1"/>
          </p:nvPr>
        </p:nvSpPr>
        <p:spPr>
          <a:xfrm>
            <a:off x="3907904" y="476672"/>
            <a:ext cx="1240160" cy="523220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28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page1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1143000" y="-1143000"/>
            <a:ext cx="6858000" cy="9144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66" y="0"/>
            <a:ext cx="5364088" cy="2677656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Mum came in. “Oh dear. I did hope Oliver would eat something different and not just chips!”</a:t>
            </a:r>
          </a:p>
          <a:p>
            <a:r>
              <a:rPr lang="en-GB" sz="28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Oliver and Grandpa laughed and laughed!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page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1142998" y="-1142999"/>
            <a:ext cx="6858001" cy="9144000"/>
          </a:xfrm>
        </p:spPr>
      </p:pic>
      <p:sp>
        <p:nvSpPr>
          <p:cNvPr id="3" name="TextBox 2"/>
          <p:cNvSpPr txBox="1"/>
          <p:nvPr/>
        </p:nvSpPr>
        <p:spPr>
          <a:xfrm>
            <a:off x="0" y="61308"/>
            <a:ext cx="7956376" cy="1569660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“Hurry up Oliver, said Mum, we are going to Grandpa and Gran’s house to stay.</a:t>
            </a:r>
          </a:p>
          <a:p>
            <a:r>
              <a:rPr lang="en-GB" sz="32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“Ok,” said Oliver eating his chips.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page2.jpg"/>
          <p:cNvPicPr>
            <a:picLocks noChangeAspect="1"/>
          </p:cNvPicPr>
          <p:nvPr/>
        </p:nvPicPr>
        <p:blipFill rotWithShape="1">
          <a:blip r:embed="rId2"/>
          <a:srcRect b="13194"/>
          <a:stretch/>
        </p:blipFill>
        <p:spPr>
          <a:xfrm rot="16200000">
            <a:off x="895028" y="-2011662"/>
            <a:ext cx="6237313" cy="102606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5288340"/>
            <a:ext cx="9144000" cy="1569660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Grandpa had a wonderful garden.</a:t>
            </a:r>
            <a:br>
              <a:rPr lang="en-GB" sz="3200" dirty="0" smtClean="0">
                <a:solidFill>
                  <a:srgbClr val="7030A0"/>
                </a:solidFill>
                <a:latin typeface="Comic Sans MS" panose="030F0702030302020204" pitchFamily="66" charset="0"/>
              </a:rPr>
            </a:br>
            <a:r>
              <a:rPr lang="en-GB" sz="32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“I grow all my own vegetables,” said Grandpa proudly.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page3.jpg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5838"/>
          <a:stretch/>
        </p:blipFill>
        <p:spPr>
          <a:xfrm rot="16200000">
            <a:off x="830837" y="-2216528"/>
            <a:ext cx="6142992" cy="104766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58" y="4300648"/>
            <a:ext cx="9144000" cy="2554545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“I don’t eat vegetables,” Oliver told Grandpa.</a:t>
            </a:r>
          </a:p>
          <a:p>
            <a:r>
              <a:rPr lang="en-GB" sz="32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“I only eat chips.”</a:t>
            </a:r>
          </a:p>
          <a:p>
            <a:r>
              <a:rPr lang="en-GB" sz="32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“If you want chips,” said Grandpa. “you must find the potatoes. If you find something else, you must eat that.”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page4.jpg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2304"/>
          <a:stretch/>
        </p:blipFill>
        <p:spPr>
          <a:xfrm rot="5400000">
            <a:off x="1377278" y="-1377280"/>
            <a:ext cx="6858000" cy="961255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3106767"/>
            <a:ext cx="9144000" cy="1569660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Oliver couldn’t find the potatoes. He pulled up the nearest leaves.</a:t>
            </a:r>
            <a:br>
              <a:rPr lang="en-GB" sz="2400" dirty="0" smtClean="0">
                <a:solidFill>
                  <a:srgbClr val="7030A0"/>
                </a:solidFill>
                <a:latin typeface="Comic Sans MS" panose="030F0702030302020204" pitchFamily="66" charset="0"/>
              </a:rPr>
            </a:br>
            <a:r>
              <a:rPr lang="en-GB" sz="24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“Carrots!,” said Grandpa.</a:t>
            </a:r>
          </a:p>
          <a:p>
            <a:r>
              <a:rPr lang="en-GB" sz="24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Oliver ate his first carrots for lunch.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page5.jpg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9664"/>
          <a:stretch/>
        </p:blipFill>
        <p:spPr>
          <a:xfrm rot="5400000">
            <a:off x="1667714" y="-1662909"/>
            <a:ext cx="6858001" cy="101838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04" y="1"/>
            <a:ext cx="4855228" cy="2893100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en-GB" sz="26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On Tuesday, Oliver found some crinkly, green leaves. </a:t>
            </a:r>
            <a:br>
              <a:rPr lang="en-GB" sz="2600" dirty="0" smtClean="0">
                <a:solidFill>
                  <a:srgbClr val="7030A0"/>
                </a:solidFill>
                <a:latin typeface="Comic Sans MS" panose="030F0702030302020204" pitchFamily="66" charset="0"/>
              </a:rPr>
            </a:br>
            <a:r>
              <a:rPr lang="en-GB" sz="26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“That is spinach,” said Grandpa.</a:t>
            </a:r>
          </a:p>
          <a:p>
            <a:r>
              <a:rPr lang="en-GB" sz="26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They had spinach for supper. </a:t>
            </a:r>
            <a:br>
              <a:rPr lang="en-GB" sz="2600" dirty="0" smtClean="0">
                <a:solidFill>
                  <a:srgbClr val="7030A0"/>
                </a:solidFill>
                <a:latin typeface="Comic Sans MS" panose="030F0702030302020204" pitchFamily="66" charset="0"/>
              </a:rPr>
            </a:br>
            <a:r>
              <a:rPr lang="en-GB" sz="26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“That was good,” said Oliver.</a:t>
            </a:r>
          </a:p>
          <a:p>
            <a:endParaRPr lang="en-GB" sz="2600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page6.jpg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6212"/>
          <a:stretch/>
        </p:blipFill>
        <p:spPr>
          <a:xfrm rot="5400000">
            <a:off x="1917338" y="-1917342"/>
            <a:ext cx="6858000" cy="1069268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5724128" cy="2308324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On Wednesday Oliver got up early.</a:t>
            </a:r>
            <a:br>
              <a:rPr lang="en-GB" sz="2400" dirty="0" smtClean="0">
                <a:solidFill>
                  <a:srgbClr val="7030A0"/>
                </a:solidFill>
                <a:latin typeface="Comic Sans MS" panose="030F0702030302020204" pitchFamily="66" charset="0"/>
              </a:rPr>
            </a:br>
            <a:r>
              <a:rPr lang="en-GB" sz="24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“Potatoes must have big leaves,” said Oliver.</a:t>
            </a:r>
          </a:p>
          <a:p>
            <a:r>
              <a:rPr lang="en-GB" sz="24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“That’s rhubarb,” smiled Grandpa.</a:t>
            </a:r>
            <a:br>
              <a:rPr lang="en-GB" sz="2400" dirty="0" smtClean="0">
                <a:solidFill>
                  <a:srgbClr val="7030A0"/>
                </a:solidFill>
                <a:latin typeface="Comic Sans MS" panose="030F0702030302020204" pitchFamily="66" charset="0"/>
              </a:rPr>
            </a:br>
            <a:r>
              <a:rPr lang="en-GB" sz="24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They had rhubarb pie that evening.</a:t>
            </a:r>
          </a:p>
          <a:p>
            <a:r>
              <a:rPr lang="en-GB" sz="24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“That was very good,” said Oliver.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Content Placeholder 5" descr="page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1845334" y="-1845332"/>
            <a:ext cx="6857998" cy="1054866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812" y="1"/>
            <a:ext cx="5364088" cy="3539430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It rained on Thursday.</a:t>
            </a:r>
            <a:br>
              <a:rPr lang="en-GB" sz="2800" dirty="0" smtClean="0">
                <a:solidFill>
                  <a:srgbClr val="7030A0"/>
                </a:solidFill>
                <a:latin typeface="Comic Sans MS" panose="030F0702030302020204" pitchFamily="66" charset="0"/>
              </a:rPr>
            </a:br>
            <a:r>
              <a:rPr lang="en-GB" sz="28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“I found slugs and snails. Are they eating my potatoes?” asked Oliver.</a:t>
            </a:r>
          </a:p>
          <a:p>
            <a:r>
              <a:rPr lang="en-GB" sz="28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Grandad shook his head, “that’s cabbage.”</a:t>
            </a:r>
            <a:br>
              <a:rPr lang="en-GB" sz="2800" dirty="0" smtClean="0">
                <a:solidFill>
                  <a:srgbClr val="7030A0"/>
                </a:solidFill>
                <a:latin typeface="Comic Sans MS" panose="030F0702030302020204" pitchFamily="66" charset="0"/>
              </a:rPr>
            </a:br>
            <a:r>
              <a:rPr lang="en-GB" sz="28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Oliver ate two helpings. “Very, very good,” he said.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page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1003040" y="-1282961"/>
            <a:ext cx="6957391" cy="93245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8102" y="-61803"/>
            <a:ext cx="8623307" cy="1815882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On Friday Oliver was sure he found the potatoes. When he pulled the leaves, up came beetroot!</a:t>
            </a:r>
            <a:br>
              <a:rPr lang="en-GB" sz="2800" dirty="0" smtClean="0">
                <a:solidFill>
                  <a:srgbClr val="7030A0"/>
                </a:solidFill>
                <a:latin typeface="Comic Sans MS" panose="030F0702030302020204" pitchFamily="66" charset="0"/>
              </a:rPr>
            </a:br>
            <a:r>
              <a:rPr lang="en-GB" sz="28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That night Oliver ate all of his beetroot salad.</a:t>
            </a:r>
            <a:br>
              <a:rPr lang="en-GB" sz="2800" dirty="0" smtClean="0">
                <a:solidFill>
                  <a:srgbClr val="7030A0"/>
                </a:solidFill>
                <a:latin typeface="Comic Sans MS" panose="030F0702030302020204" pitchFamily="66" charset="0"/>
              </a:rPr>
            </a:br>
            <a:r>
              <a:rPr lang="en-GB" sz="28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“Very, very, very good,” he said.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194</Words>
  <Application>Microsoft Office PowerPoint</Application>
  <PresentationFormat>On-screen Show (4:3)</PresentationFormat>
  <Paragraphs>26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Comic Sans MS</vt:lpstr>
      <vt:lpstr>Office Theme</vt:lpstr>
      <vt:lpstr>Oliver’s Vegetables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Oliver’s Vegetables</dc:title>
  <dc:creator>James</dc:creator>
  <cp:lastModifiedBy>Nayna</cp:lastModifiedBy>
  <cp:revision>12</cp:revision>
  <dcterms:created xsi:type="dcterms:W3CDTF">2016-09-24T11:37:29Z</dcterms:created>
  <dcterms:modified xsi:type="dcterms:W3CDTF">2017-03-12T16:50:59Z</dcterms:modified>
</cp:coreProperties>
</file>