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10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84" autoAdjust="0"/>
    <p:restoredTop sz="94660"/>
  </p:normalViewPr>
  <p:slideViewPr>
    <p:cSldViewPr snapToGrid="0">
      <p:cViewPr varScale="1">
        <p:scale>
          <a:sx n="64" d="100"/>
          <a:sy n="64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DE5F12-E135-4098-92FD-167CC9B81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4278D50-8C70-46A8-8986-BF748ED8C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CF331D-0513-43DB-9C36-5497EF72D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EF13E9-205C-4F66-A251-A5E24A54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9D3796-278D-446D-A932-B158FF716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87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7A6B26-27C5-4604-9138-63B15281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DDC3FE7-9540-4C0E-BB6C-989EEDEED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D6FF79-E853-49D8-A84A-2B082A77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32A135-2EFE-426A-8145-BB6AB441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59B288-3054-4FF2-8111-1FDB8211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64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493CDC8-F28F-4861-A7BD-92A4D15F7A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60C8F4-B857-4335-B56F-638D9D8CE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236576-AF8A-44FC-928F-90CB88D55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003238-BD26-451A-93D8-850CB59D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EA2C5A-4E72-4F9A-99E7-E33511FA7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41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E9633-9ED0-482F-9AB2-00A1F966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DDA276-EB93-4F55-9D26-8CC172228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C10C7C-571B-421E-8F78-CA81620F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854B16-9B22-472B-94A1-1DCAD88EA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20DD03-70F4-4301-81F9-8A73FAD6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7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A9AFB-FAFA-4AC3-A000-61113917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1A985D-CA48-45EE-9E1E-686170167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5D75B8-A29A-4B7B-BA9A-79DF6774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F8E5C1-B2C6-47FD-AE50-78410F0B6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53072D-198B-4BA5-A8E0-B6F2566B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33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F1F6B8-BE76-44CF-B568-416388BDB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305C60-91F1-421B-9B51-C2BC35BBA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E2C08A-6918-4D42-8FD9-601C5B534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F6972A-1E53-4D3D-ADD7-8D36BFB88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7F4A1F-D494-4903-8DDF-4C3502B3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46C5E36-9C33-43AA-8078-5E813547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83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365D5-3E26-4908-93A7-7EE2BB0B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05B024-FFE5-4039-A459-A119551F3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202BDC-F6F4-4733-8849-B6C1BE62EE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93664EF-E865-4D52-863D-ADDFF4BC0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4C3F67-6CEC-4F1A-9F15-3D5857E187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B084F3-66DD-4341-95DA-059753CE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6266BAD-D232-4B47-AC91-A64D6B79E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3EF61A5-EE38-4E28-8E9B-BB15A00C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277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B7E019-403D-431E-A249-F99B05FB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4B4E0C5-81EF-40E2-B848-15708EFA0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AE2BE2-BC82-4BBA-A6F4-212FE5A7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1CFB711-8B97-40AA-AAC7-0472DC9E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9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3B4A12C-31E5-4A30-A01C-4CE73483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F13846-6897-4079-B863-2BBFCCA4B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BD6CF5-AB60-4D7C-8FB9-FE0AF44F6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43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C6C67D-9156-49B8-92A1-2B83853EE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E2A955-A2FB-4122-96B7-752135FBC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5E899D-6227-4943-BA72-DE32D9ED9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13BDE6-3025-49E0-BBD4-734E85506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B1D5C6-C595-4DD1-BA3A-350A98FF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282A4E-6B76-4076-8373-A6BA5853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75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8A3DD3-F711-4839-BCC1-C84377A6F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29E655-295B-4A97-8C55-066CB32011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417949-AC8D-480B-BAB1-43B949F29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1DB67FB-D16B-44E5-8212-15D2F3AF2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4B491D-3D1A-475B-93B5-426FA0978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3218BF-6CFA-4961-94E9-ED546E37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35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5F73EC-943B-429A-BC2E-6660E1BC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A4C372-9993-4D04-9F40-921718AD6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7B09D1-7593-4179-ABFD-73E4D8BDD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8434D-574A-49EC-B589-2E648E816E0B}" type="datetimeFigureOut">
              <a:rPr lang="en-GB" smtClean="0"/>
              <a:t>11/05/2021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7C441B-EFCD-4D65-A0C0-FCDE9DC80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F78A63-982A-4D49-AB8C-FE5A52DD5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9200E-6507-4660-B3E7-A7904BB8B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84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298" y="277854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8800" b="1" u="sng" dirty="0" smtClean="0"/>
              <a:t>Clocks</a:t>
            </a:r>
            <a:endParaRPr lang="en-GB" sz="8800" b="1" u="sng" dirty="0"/>
          </a:p>
        </p:txBody>
      </p:sp>
    </p:spTree>
    <p:extLst>
      <p:ext uri="{BB962C8B-B14F-4D97-AF65-F5344CB8AC3E}">
        <p14:creationId xmlns:p14="http://schemas.microsoft.com/office/powerpoint/2010/main" val="39769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-26988"/>
            <a:ext cx="8458175" cy="1511301"/>
          </a:xfrm>
        </p:spPr>
        <p:txBody>
          <a:bodyPr/>
          <a:lstStyle/>
          <a:p>
            <a:pPr eaLnBrk="1" hangingPunct="1"/>
            <a:r>
              <a:rPr lang="en-GB" sz="4000" b="1" dirty="0">
                <a:solidFill>
                  <a:schemeClr val="hlink"/>
                </a:solidFill>
                <a:latin typeface="Comic Sans MS" pitchFamily="66" charset="0"/>
              </a:rPr>
              <a:t>Which clock says half past 7?</a:t>
            </a:r>
          </a:p>
        </p:txBody>
      </p:sp>
      <p:sp>
        <p:nvSpPr>
          <p:cNvPr id="15366" name="AutoShape 2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" name="AutoShape 4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8" name="AutoShape 6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9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0912" y="1922708"/>
            <a:ext cx="20669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AutoShape 9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652ABCA-5C6D-4B53-8994-F1798603A35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003" y="1922708"/>
            <a:ext cx="2390902" cy="2390902"/>
          </a:xfrm>
          <a:prstGeom prst="rect">
            <a:avLst/>
          </a:prstGeom>
        </p:spPr>
      </p:pic>
      <p:pic>
        <p:nvPicPr>
          <p:cNvPr id="14" name="Content Placeholder 7">
            <a:extLst>
              <a:ext uri="{FF2B5EF4-FFF2-40B4-BE49-F238E27FC236}">
                <a16:creationId xmlns:a16="http://schemas.microsoft.com/office/drawing/2014/main" xmlns="" id="{DF1BC199-E06A-4B87-B644-CF769A49B0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81904" y="3984774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75FC1D2-626A-4C33-9558-12E929B5CE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1" t="12201" r="12201"/>
          <a:stretch/>
        </p:blipFill>
        <p:spPr>
          <a:xfrm>
            <a:off x="3363479" y="4313610"/>
            <a:ext cx="2315525" cy="210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C9BB90-FB92-40FB-AA7C-99D3C8A87C53}"/>
              </a:ext>
            </a:extLst>
          </p:cNvPr>
          <p:cNvSpPr txBox="1"/>
          <p:nvPr/>
        </p:nvSpPr>
        <p:spPr>
          <a:xfrm>
            <a:off x="422441" y="292986"/>
            <a:ext cx="10609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86F67C3-E933-4C81-ACA6-DD6B6267644A}"/>
              </a:ext>
            </a:extLst>
          </p:cNvPr>
          <p:cNvSpPr txBox="1"/>
          <p:nvPr/>
        </p:nvSpPr>
        <p:spPr>
          <a:xfrm>
            <a:off x="2344392" y="2887744"/>
            <a:ext cx="19041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701E73-3F32-49E1-95C0-A3A5E9F68EBD}"/>
              </a:ext>
            </a:extLst>
          </p:cNvPr>
          <p:cNvSpPr txBox="1"/>
          <p:nvPr/>
        </p:nvSpPr>
        <p:spPr>
          <a:xfrm>
            <a:off x="3521792" y="4953413"/>
            <a:ext cx="15325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77C53F-27C2-44A7-AB7B-9F8053BECFA4}"/>
              </a:ext>
            </a:extLst>
          </p:cNvPr>
          <p:cNvSpPr txBox="1"/>
          <p:nvPr/>
        </p:nvSpPr>
        <p:spPr>
          <a:xfrm>
            <a:off x="9814560" y="192500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7030A0"/>
                </a:solidFill>
              </a:rPr>
              <a:t>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55B5CE4-72AE-486A-A630-516CB0357F55}"/>
              </a:ext>
            </a:extLst>
          </p:cNvPr>
          <p:cNvSpPr txBox="1"/>
          <p:nvPr/>
        </p:nvSpPr>
        <p:spPr>
          <a:xfrm>
            <a:off x="422441" y="4995952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00B0F0"/>
                </a:solidFill>
              </a:rPr>
              <a:t>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094469-4348-432A-9A8A-059E97E26FC5}"/>
              </a:ext>
            </a:extLst>
          </p:cNvPr>
          <p:cNvSpPr txBox="1"/>
          <p:nvPr/>
        </p:nvSpPr>
        <p:spPr>
          <a:xfrm>
            <a:off x="6831798" y="2655465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6FDCAC-E85E-40E4-B259-741D72F84062}"/>
              </a:ext>
            </a:extLst>
          </p:cNvPr>
          <p:cNvSpPr txBox="1"/>
          <p:nvPr/>
        </p:nvSpPr>
        <p:spPr>
          <a:xfrm>
            <a:off x="8280985" y="3560409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323355-F280-4938-9CB7-8E3DFFE17AE0}"/>
              </a:ext>
            </a:extLst>
          </p:cNvPr>
          <p:cNvSpPr txBox="1"/>
          <p:nvPr/>
        </p:nvSpPr>
        <p:spPr>
          <a:xfrm>
            <a:off x="4461661" y="1698361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70AD47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DF411AD-9F60-48C6-8428-ED11ABA23889}"/>
              </a:ext>
            </a:extLst>
          </p:cNvPr>
          <p:cNvSpPr txBox="1"/>
          <p:nvPr/>
        </p:nvSpPr>
        <p:spPr>
          <a:xfrm>
            <a:off x="327881" y="2348614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5B9BD5">
                    <a:lumMod val="75000"/>
                  </a:srgbClr>
                </a:solidFill>
              </a:rPr>
              <a:t>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71D69F-DCE5-4557-B2B2-60F387CA0724}"/>
              </a:ext>
            </a:extLst>
          </p:cNvPr>
          <p:cNvSpPr txBox="1"/>
          <p:nvPr/>
        </p:nvSpPr>
        <p:spPr>
          <a:xfrm>
            <a:off x="6624898" y="4825916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92D050"/>
                </a:solidFill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A1E18A4-DFB4-43E5-9F4D-E8CC73C1F419}"/>
              </a:ext>
            </a:extLst>
          </p:cNvPr>
          <p:cNvSpPr txBox="1"/>
          <p:nvPr/>
        </p:nvSpPr>
        <p:spPr>
          <a:xfrm>
            <a:off x="7314678" y="720766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F3998DF-755A-4290-AADC-48566D48D5AC}"/>
              </a:ext>
            </a:extLst>
          </p:cNvPr>
          <p:cNvSpPr txBox="1"/>
          <p:nvPr/>
        </p:nvSpPr>
        <p:spPr>
          <a:xfrm>
            <a:off x="9909120" y="2054548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A5A5A5"/>
                </a:solidFill>
              </a:rPr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F218B78-D77C-4678-A1DB-9B5F0A387245}"/>
              </a:ext>
            </a:extLst>
          </p:cNvPr>
          <p:cNvSpPr txBox="1"/>
          <p:nvPr/>
        </p:nvSpPr>
        <p:spPr>
          <a:xfrm>
            <a:off x="2333069" y="173294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prstClr val="white"/>
                </a:solidFill>
              </a:rPr>
              <a:t>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E6FBA40-435B-4C45-986A-9E7DF2A63DD2}"/>
              </a:ext>
            </a:extLst>
          </p:cNvPr>
          <p:cNvSpPr txBox="1"/>
          <p:nvPr/>
        </p:nvSpPr>
        <p:spPr>
          <a:xfrm>
            <a:off x="4755432" y="3578362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15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1B129EB-36D9-45E1-AABD-5B559D00F715}"/>
              </a:ext>
            </a:extLst>
          </p:cNvPr>
          <p:cNvSpPr txBox="1"/>
          <p:nvPr/>
        </p:nvSpPr>
        <p:spPr>
          <a:xfrm>
            <a:off x="5074286" y="-219157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C000">
                    <a:lumMod val="75000"/>
                  </a:srgbClr>
                </a:solidFill>
              </a:rPr>
              <a:t>19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63583CA-022A-40D7-9484-05AD681A4B6A}"/>
              </a:ext>
            </a:extLst>
          </p:cNvPr>
          <p:cNvSpPr txBox="1"/>
          <p:nvPr/>
        </p:nvSpPr>
        <p:spPr>
          <a:xfrm>
            <a:off x="9678792" y="4895500"/>
            <a:ext cx="1954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44546A">
                    <a:lumMod val="60000"/>
                    <a:lumOff val="40000"/>
                  </a:srgbClr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50803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3999" y="-26988"/>
            <a:ext cx="9324109" cy="1511301"/>
          </a:xfrm>
        </p:spPr>
        <p:txBody>
          <a:bodyPr/>
          <a:lstStyle/>
          <a:p>
            <a:pPr eaLnBrk="1" hangingPunct="1"/>
            <a:r>
              <a:rPr lang="en-GB" sz="4000" b="1" dirty="0">
                <a:solidFill>
                  <a:schemeClr val="hlink"/>
                </a:solidFill>
                <a:latin typeface="Comic Sans MS" pitchFamily="66" charset="0"/>
              </a:rPr>
              <a:t>Which clock says 1 o’clock?</a:t>
            </a:r>
          </a:p>
        </p:txBody>
      </p:sp>
      <p:pic>
        <p:nvPicPr>
          <p:cNvPr id="12292" name="Picture 5" descr="http://www.mathsisfun.com/activity/images/cloc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6205" y="3991841"/>
            <a:ext cx="259715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6" descr="http://www.getgreatenglish.com/wp-content/uploads/2014/03/clock_12oclock-300x3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777279"/>
            <a:ext cx="22145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3FBC01-2280-4327-98A9-80BD61A5B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43" y="2125105"/>
            <a:ext cx="2005717" cy="20825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EDFF051-3855-4B3C-8ED2-80D4FEC7A8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433" y="4149436"/>
            <a:ext cx="2341240" cy="250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9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EBB901-13FF-4CC6-9CF7-B3388641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hlink"/>
                </a:solidFill>
                <a:latin typeface="Comic Sans MS" pitchFamily="66" charset="0"/>
              </a:rPr>
              <a:t>Which clock says half past 11?</a:t>
            </a:r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3D518F38-A989-46F7-9A5D-43D0DABE6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017" y="1563689"/>
            <a:ext cx="2438400" cy="2438400"/>
          </a:xfr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42F66FAC-4F99-45AC-BAA7-6A2CF19C1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39527" y="4118270"/>
            <a:ext cx="20669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1C25030-4E4E-4B79-8794-2B758DE9D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48" y="4002089"/>
            <a:ext cx="2333600" cy="22402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B9F55DC-D1FD-430A-AC4D-0D255448CB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12" y="1727993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9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-26988"/>
            <a:ext cx="9351818" cy="1511301"/>
          </a:xfrm>
        </p:spPr>
        <p:txBody>
          <a:bodyPr/>
          <a:lstStyle/>
          <a:p>
            <a:pPr eaLnBrk="1" hangingPunct="1"/>
            <a:r>
              <a:rPr lang="en-GB" sz="4000" b="1" dirty="0">
                <a:solidFill>
                  <a:schemeClr val="hlink"/>
                </a:solidFill>
                <a:latin typeface="Comic Sans MS" pitchFamily="66" charset="0"/>
              </a:rPr>
              <a:t>Which clock says nine o’clock?</a:t>
            </a:r>
          </a:p>
        </p:txBody>
      </p:sp>
      <p:pic>
        <p:nvPicPr>
          <p:cNvPr id="12295" name="Picture 5" descr="http://reception.sunninghillprimary.net/files/2014/11/clock-face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6931" y="4204850"/>
            <a:ext cx="25082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AutoShape 2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AutoShape 4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6" name="AutoShape 6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229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512" y="1718655"/>
            <a:ext cx="20669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AutoShape 9" descr="Image result for o'clock clocks clipar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2299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7769" y="4227075"/>
            <a:ext cx="20859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4E8B78E-2EFF-4678-BC5A-3A9043CC7A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09" y="1601788"/>
            <a:ext cx="2362530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F7A550-2C18-497F-88F5-EBF5EB984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hlink"/>
                </a:solidFill>
                <a:latin typeface="Comic Sans MS" pitchFamily="66" charset="0"/>
              </a:rPr>
              <a:t>Which clock says half past 4?</a:t>
            </a:r>
            <a:endParaRPr lang="en-GB" dirty="0"/>
          </a:p>
        </p:txBody>
      </p:sp>
      <p:pic>
        <p:nvPicPr>
          <p:cNvPr id="4" name="Picture 9" descr="2oclock">
            <a:extLst>
              <a:ext uri="{FF2B5EF4-FFF2-40B4-BE49-F238E27FC236}">
                <a16:creationId xmlns:a16="http://schemas.microsoft.com/office/drawing/2014/main" xmlns="" id="{E1014308-B9A4-4BCE-9732-09BE1E34C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695" t="13695" r="15094" b="17833"/>
          <a:stretch>
            <a:fillRect/>
          </a:stretch>
        </p:blipFill>
        <p:spPr bwMode="auto">
          <a:xfrm>
            <a:off x="6474849" y="1668822"/>
            <a:ext cx="22860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http://www.getgreatenglish.com/wp-content/uploads/2014/03/clock_12oclock-300x300.png">
            <a:extLst>
              <a:ext uri="{FF2B5EF4-FFF2-40B4-BE49-F238E27FC236}">
                <a16:creationId xmlns:a16="http://schemas.microsoft.com/office/drawing/2014/main" xmlns="" id="{3B3CD6D7-6BEF-499F-8C90-43946F99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1437" y="4278313"/>
            <a:ext cx="2214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5D634B-7840-49F0-9C6F-90A55556A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018" y="3891322"/>
            <a:ext cx="2333600" cy="2240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2B8B3F9-96A0-4F04-B497-96C359B75E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6" y="1851701"/>
            <a:ext cx="2321157" cy="232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1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47957" y="-26988"/>
            <a:ext cx="8388424" cy="1511301"/>
          </a:xfrm>
        </p:spPr>
        <p:txBody>
          <a:bodyPr/>
          <a:lstStyle/>
          <a:p>
            <a:pPr eaLnBrk="1" hangingPunct="1"/>
            <a:r>
              <a:rPr lang="en-GB" sz="4000" b="1" dirty="0">
                <a:solidFill>
                  <a:schemeClr val="hlink"/>
                </a:solidFill>
                <a:latin typeface="Comic Sans MS" pitchFamily="66" charset="0"/>
              </a:rPr>
              <a:t>Which clock says six o’clock?</a:t>
            </a:r>
          </a:p>
        </p:txBody>
      </p:sp>
      <p:pic>
        <p:nvPicPr>
          <p:cNvPr id="13318" name="Picture 5" descr="http://reception.sunninghillprimary.net/files/2014/11/clock-face-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832" y="4149081"/>
            <a:ext cx="25082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8" descr="http://lingue.altervista.org/images/conversation_time_six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342"/>
          <a:stretch/>
        </p:blipFill>
        <p:spPr bwMode="auto">
          <a:xfrm>
            <a:off x="4057180" y="1749319"/>
            <a:ext cx="2617680" cy="239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A05E82-1D88-4F2F-A7C5-135F6D7F1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313" y="4397234"/>
            <a:ext cx="1933607" cy="2175308"/>
          </a:xfrm>
          <a:prstGeom prst="rect">
            <a:avLst/>
          </a:prstGeom>
        </p:spPr>
      </p:pic>
      <p:pic>
        <p:nvPicPr>
          <p:cNvPr id="10242" name="Picture 2" descr="Image result for 6 o clock">
            <a:extLst>
              <a:ext uri="{FF2B5EF4-FFF2-40B4-BE49-F238E27FC236}">
                <a16:creationId xmlns:a16="http://schemas.microsoft.com/office/drawing/2014/main" xmlns="" id="{4395B78C-B728-4F8A-969F-1CF57B2EF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2" t="3832" r="6507" b="15954"/>
          <a:stretch/>
        </p:blipFill>
        <p:spPr bwMode="auto">
          <a:xfrm>
            <a:off x="8989920" y="1761226"/>
            <a:ext cx="2315621" cy="211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4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19536" y="1"/>
            <a:ext cx="8208912" cy="1511301"/>
          </a:xfrm>
        </p:spPr>
        <p:txBody>
          <a:bodyPr/>
          <a:lstStyle/>
          <a:p>
            <a:pPr eaLnBrk="1" hangingPunct="1"/>
            <a:r>
              <a:rPr lang="en-GB" sz="4000" b="1" dirty="0">
                <a:solidFill>
                  <a:schemeClr val="hlink"/>
                </a:solidFill>
                <a:latin typeface="Comic Sans MS" pitchFamily="66" charset="0"/>
              </a:rPr>
              <a:t>Which clock says half past 8 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9A57D9-15E0-4E95-A6CA-4035FCC7821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73" y="2409389"/>
            <a:ext cx="2606952" cy="2606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84F1DAA-2482-4C70-AD33-22243360C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523" y="2201565"/>
            <a:ext cx="2606953" cy="26069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97037A-948B-4D7B-A4B7-C7A224ABB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363" y="2201565"/>
            <a:ext cx="2504972" cy="2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5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xmlns="" id="{B8B3DB38-A836-4A71-A9B9-719F77890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5" y="1832696"/>
            <a:ext cx="2143125" cy="2143125"/>
          </a:xfrm>
        </p:spPr>
      </p:pic>
      <p:pic>
        <p:nvPicPr>
          <p:cNvPr id="5" name="Picture 5" descr="http://reception.sunninghillprimary.net/files/2014/11/clock-face-image.jpg">
            <a:extLst>
              <a:ext uri="{FF2B5EF4-FFF2-40B4-BE49-F238E27FC236}">
                <a16:creationId xmlns:a16="http://schemas.microsoft.com/office/drawing/2014/main" xmlns="" id="{A6F11BB3-02EC-4D94-9491-45669818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898" y="1857375"/>
            <a:ext cx="2373137" cy="209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8" descr="http://lingue.altervista.org/images/conversation_time_six.jpg">
            <a:extLst>
              <a:ext uri="{FF2B5EF4-FFF2-40B4-BE49-F238E27FC236}">
                <a16:creationId xmlns:a16="http://schemas.microsoft.com/office/drawing/2014/main" xmlns="" id="{8FFDAE01-9B31-4383-AD6A-02A58CA3C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b="9335"/>
          <a:stretch/>
        </p:blipFill>
        <p:spPr bwMode="auto">
          <a:xfrm>
            <a:off x="3294786" y="4346573"/>
            <a:ext cx="2286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2E6BFE1A-0CEE-4770-8DC3-9C9ADDCF8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536" y="1"/>
            <a:ext cx="8208912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4000" b="1" kern="0" dirty="0">
                <a:solidFill>
                  <a:schemeClr val="hlink"/>
                </a:solidFill>
                <a:latin typeface="Comic Sans MS" pitchFamily="66" charset="0"/>
              </a:rPr>
              <a:t>Which clock says 5 o’clock?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EE89533-8A83-4D87-88A4-D836CB1B86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4677" r="5985" b="13040"/>
          <a:stretch/>
        </p:blipFill>
        <p:spPr>
          <a:xfrm>
            <a:off x="8727406" y="4000500"/>
            <a:ext cx="2285999" cy="204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6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69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Clocks</vt:lpstr>
      <vt:lpstr>PowerPoint Presentation</vt:lpstr>
      <vt:lpstr>Which clock says 1 o’clock?</vt:lpstr>
      <vt:lpstr>Which clock says half past 11?</vt:lpstr>
      <vt:lpstr>Which clock says nine o’clock?</vt:lpstr>
      <vt:lpstr>Which clock says half past 4?</vt:lpstr>
      <vt:lpstr>Which clock says six o’clock?</vt:lpstr>
      <vt:lpstr>Which clock says half past 8 ?</vt:lpstr>
      <vt:lpstr>PowerPoint Presentation</vt:lpstr>
      <vt:lpstr>Which clock says half past 7?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Farida Patel</dc:creator>
  <cp:lastModifiedBy>Farida Patel</cp:lastModifiedBy>
  <cp:revision>62</cp:revision>
  <dcterms:created xsi:type="dcterms:W3CDTF">2019-04-17T13:40:12Z</dcterms:created>
  <dcterms:modified xsi:type="dcterms:W3CDTF">2021-05-11T11:32:08Z</dcterms:modified>
</cp:coreProperties>
</file>