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  <p:sldId id="267" r:id="rId5"/>
    <p:sldId id="262" r:id="rId6"/>
    <p:sldId id="256" r:id="rId7"/>
    <p:sldId id="257" r:id="rId8"/>
    <p:sldId id="258" r:id="rId9"/>
    <p:sldId id="259" r:id="rId10"/>
    <p:sldId id="260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624A7-6AD2-435A-9FBB-5F8C94F46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74925-E40B-499B-ABDA-2F7D0ED22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CE56A-D28B-4028-9D6C-01F1171CA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6E2F8-60FF-4C55-BF84-B066180C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D86B-DAE3-424B-B6D0-3BF150DE5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09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08F59-6531-494B-B313-8021F2CF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07817D-3073-4CA4-9E41-187FB920E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3093B-B90A-4C14-92C7-8659BD475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35782-64D5-4ECA-9681-053B5CFD0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86D6D-EFFB-4C43-BC78-A961CA3B6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8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14A092-10E2-4B6D-A3A6-A5C662BED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DC2645-4A78-4F47-9446-6E6A102E6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40DBC-8385-4460-98B9-FF2995CB5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69AB2-4DE9-4F6C-ACF6-DA9E6DF3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07CCE-8DF8-4339-A43B-96CE7A14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6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8647B-2AA7-43F6-B63B-1995D71EC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1046-038B-4DA9-8722-B0F1D7526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6EA3B-AB2F-4C4D-A27E-DFF479BBA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B50BD-6FDB-4927-AC36-7C5EAE6A3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36905-1DA9-4228-B046-AECC993AD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27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E31F8-9AD9-4B69-AE49-C15F158E1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A5B3C-E9E0-482A-9C27-D676541B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4832D-D27C-4F28-AD48-B090138F3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13CAE-471E-4E2B-85AB-2EFE4DC43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5F6B1-E87C-4BE1-A153-ED26888DE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878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879C9-3C0C-4545-B803-CDB9EC7C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5A37F-6806-45CB-B38E-4F3418D8A3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1C28A5-B306-40DD-B9B4-EEE891B25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8C0C0-B7D2-4814-9E84-5031D9236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2B907-2132-480C-8B1E-5866D32F9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A0452-AF1B-4DE2-8879-3A5D6AC9F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5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B4892-19F3-4CF8-8462-4E5A817A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BC6AA-8D8D-4E77-B682-9325DD52C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F01E3-72BF-40B0-AC03-82DBCAFA1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9E1F4-1085-4C2A-8C9C-F3F18B399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3037B5-B81D-429F-A1FE-0EFB441C3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6F8030-5426-4A3D-B32B-98445D694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D017A8-338B-497D-8E0F-C5A58E2F8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A51575-869C-4AAF-8402-896D874EB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5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0DF5B-0EDA-4455-8AC0-B5B6A285C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5DB221-90B4-4332-BB37-CDE281020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FFC8EB-3BCC-4FAE-A62D-FBF77706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65C18-2901-46EF-B3F5-3D97416DD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22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87F012-CE6B-4018-B51A-031A312BF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CA6BAD-D127-475B-AA63-8613009EC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B8A70-5F46-4AB7-BC0E-36298E7FF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28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2C64E-F2E6-4372-97D7-F305E859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BD9C-7A2D-41C9-B5F0-EF99DDBD0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EE52D5-DD03-4678-B979-DBEA2B9B3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A9C16F-A657-4420-9D42-5605E74F2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35DC5-4F43-46CA-919B-2357AB6CE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E64472-7FC9-4D5B-98BF-0750DA604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322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8D51D-A090-4999-8756-61C6EE25B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AF221F-C9DD-49E7-BBD3-631F0BC78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F04D2-88F8-4139-A15E-2171A0B7A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01FFC-0F95-4D39-A429-C8FDF1E7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7641ED-7625-48DF-A0D8-71C8DA205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73622-F6A5-46CD-A98D-08983EC3A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10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22AABE-B55E-4A5A-8DFA-D69D839EC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F8FCE-C88D-4661-B212-A71286A49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61FAA-CDF6-4D69-BD1F-D1001B087B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086A2-2EAF-4E3B-94A4-A895B7321B01}" type="datetimeFigureOut">
              <a:rPr lang="en-GB" smtClean="0"/>
              <a:t>13/06/2021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E07E3-ACBF-46A0-83FD-56FE67EF5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EF2EB-61A0-4C06-80B1-432C432A2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4A7B-1F06-47AA-A3B1-6FD02D177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59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E78C0E-71BA-4081-BF18-2D84137DC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3594" y="229673"/>
            <a:ext cx="7981825" cy="6398653"/>
          </a:xfrm>
          <a:prstGeom prst="rect">
            <a:avLst/>
          </a:prstGeom>
        </p:spPr>
      </p:pic>
      <p:pic>
        <p:nvPicPr>
          <p:cNvPr id="1030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3BEA5E6E-CE03-4A61-A4BB-D4A909F7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1256551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023960CB-E179-421B-946E-E2E4DE01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81" y="448029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B155F3FF-1906-4099-AAE8-ED93F50B2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78" y="125655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EDBAED45-2929-45D3-9650-929888F8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434382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D6F4BF48-88FF-4E4B-B032-5F5637A47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2207732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30D18BF9-7207-4CB3-AC25-E1351270E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81" y="548823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706B4EB7-E47A-4638-A58F-B65252585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3094084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5203CA25-3FDD-4A13-9BB4-F70F602D0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5" y="2274736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10716B89-2577-4E71-9B86-C6F8E7CD0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860" y="5286034"/>
            <a:ext cx="364302" cy="26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DD87E1D7-D5E2-4DBB-892C-068F69217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4" y="308986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C71DEFD1-BF7E-42AB-A5EC-81C11E1B1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1" y="4696935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C6E306F-0E63-47E5-8D1E-054DCC44B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6" y="5555422"/>
            <a:ext cx="495508" cy="48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A989F592-8871-4B46-9CC6-95E0BA5FD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56" y="460359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99FA9327-2D58-4BC5-A63C-E61BE291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083" y="2297677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AD369CC5-4A5D-4BEF-AF38-5995026F9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083" y="3043515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5302F980-D4E1-40AE-B6D8-2812B19B0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082" y="3789353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4281EE5-31CA-45E5-8DB9-134A1BEB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081" y="4463001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4389C84C-2287-4923-9E34-41D5B109A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081" y="5227499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E2CAA1E0-EAA2-4A6B-BA7D-456B1E8D2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011" y="5016646"/>
            <a:ext cx="364302" cy="26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C54E19BD-70FB-497B-A6AA-336BE909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206" y="4958111"/>
            <a:ext cx="364302" cy="26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664C8BC6-1353-4A09-B974-B210BDDDD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793" y="5252166"/>
            <a:ext cx="364302" cy="26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576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A0F920-E279-444E-95DA-F7B1F7B63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97" y="5264011"/>
            <a:ext cx="7372350" cy="1047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14303A-D037-4864-BB27-88B9806DF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472" y="389903"/>
            <a:ext cx="72390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21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ABE2D3-C39C-49F6-BFE5-1E1F35B11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703805"/>
              </p:ext>
            </p:extLst>
          </p:nvPr>
        </p:nvGraphicFramePr>
        <p:xfrm>
          <a:off x="450989" y="310284"/>
          <a:ext cx="10495307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116">
                  <a:extLst>
                    <a:ext uri="{9D8B030D-6E8A-4147-A177-3AD203B41FA5}">
                      <a16:colId xmlns:a16="http://schemas.microsoft.com/office/drawing/2014/main" val="2344648946"/>
                    </a:ext>
                  </a:extLst>
                </a:gridCol>
                <a:gridCol w="8786191">
                  <a:extLst>
                    <a:ext uri="{9D8B030D-6E8A-4147-A177-3AD203B41FA5}">
                      <a16:colId xmlns:a16="http://schemas.microsoft.com/office/drawing/2014/main" val="12541061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996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444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5824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705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7657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22401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54D0A91-27E2-4235-B76F-19D73B2EB5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9" t="19668" r="86890" b="11845"/>
          <a:stretch/>
        </p:blipFill>
        <p:spPr>
          <a:xfrm>
            <a:off x="793567" y="530570"/>
            <a:ext cx="1020418" cy="9359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15A4E9-50A1-4C1D-AB32-A7886ED59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38" t="13981" r="69717" b="14092"/>
          <a:stretch/>
        </p:blipFill>
        <p:spPr>
          <a:xfrm>
            <a:off x="829862" y="1686792"/>
            <a:ext cx="1020418" cy="9359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A7EB5A-E3C8-44AB-9E94-D8425325E1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89" t="19314" r="53530" b="12952"/>
          <a:stretch/>
        </p:blipFill>
        <p:spPr>
          <a:xfrm>
            <a:off x="793566" y="2843014"/>
            <a:ext cx="1020419" cy="9647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F1100A-94C2-484C-84FB-011635DE1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35" t="17041" r="36313" b="10015"/>
          <a:stretch/>
        </p:blipFill>
        <p:spPr>
          <a:xfrm>
            <a:off x="793566" y="3889594"/>
            <a:ext cx="777923" cy="764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10D841-0341-417F-A2A6-C554E177D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116" t="14336" r="2961" b="14021"/>
          <a:stretch/>
        </p:blipFill>
        <p:spPr>
          <a:xfrm>
            <a:off x="793566" y="4837790"/>
            <a:ext cx="1034923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9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E78C0E-71BA-4081-BF18-2D84137DC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3594" y="229673"/>
            <a:ext cx="7981825" cy="6398653"/>
          </a:xfrm>
          <a:prstGeom prst="rect">
            <a:avLst/>
          </a:prstGeom>
        </p:spPr>
      </p:pic>
      <p:pic>
        <p:nvPicPr>
          <p:cNvPr id="1030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3BEA5E6E-CE03-4A61-A4BB-D4A909F7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1256551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023960CB-E179-421B-946E-E2E4DE01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81" y="448029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B155F3FF-1906-4099-AAE8-ED93F50B2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78" y="125655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EDBAED45-2929-45D3-9650-929888F8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434382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D6F4BF48-88FF-4E4B-B032-5F5637A47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2207732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30D18BF9-7207-4CB3-AC25-E1351270E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81" y="548823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706B4EB7-E47A-4638-A58F-B65252585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3094084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5203CA25-3FDD-4A13-9BB4-F70F602D0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5" y="2274736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DD87E1D7-D5E2-4DBB-892C-068F69217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4" y="308986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C71DEFD1-BF7E-42AB-A5EC-81C11E1B1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1" y="4696935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C6E306F-0E63-47E5-8D1E-054DCC44B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6" y="5555422"/>
            <a:ext cx="495508" cy="48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A989F592-8871-4B46-9CC6-95E0BA5FD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56" y="460359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5302F980-D4E1-40AE-B6D8-2812B19B0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97" y="3874766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4281EE5-31CA-45E5-8DB9-134A1BEB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13" y="3804425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59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E78C0E-71BA-4081-BF18-2D84137DC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3594" y="229673"/>
            <a:ext cx="7981825" cy="6398653"/>
          </a:xfrm>
          <a:prstGeom prst="rect">
            <a:avLst/>
          </a:prstGeom>
        </p:spPr>
      </p:pic>
      <p:pic>
        <p:nvPicPr>
          <p:cNvPr id="1030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3BEA5E6E-CE03-4A61-A4BB-D4A909F7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1256551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023960CB-E179-421B-946E-E2E4DE01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81" y="448029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B155F3FF-1906-4099-AAE8-ED93F50B2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78" y="125655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EDBAED45-2929-45D3-9650-929888F8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434382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D6F4BF48-88FF-4E4B-B032-5F5637A47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2207732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30D18BF9-7207-4CB3-AC25-E1351270E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81" y="548823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706B4EB7-E47A-4638-A58F-B65252585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3094084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5203CA25-3FDD-4A13-9BB4-F70F602D0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5" y="2274736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DD87E1D7-D5E2-4DBB-892C-068F69217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4" y="308986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C71DEFD1-BF7E-42AB-A5EC-81C11E1B1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1" y="4696935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C6E306F-0E63-47E5-8D1E-054DCC44B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6" y="5555422"/>
            <a:ext cx="495508" cy="48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A989F592-8871-4B46-9CC6-95E0BA5FD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56" y="460359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5302F980-D4E1-40AE-B6D8-2812B19B0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97" y="3874766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4281EE5-31CA-45E5-8DB9-134A1BEB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13" y="3804425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31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E78C0E-71BA-4081-BF18-2D84137DC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3594" y="229673"/>
            <a:ext cx="7981825" cy="6398653"/>
          </a:xfrm>
          <a:prstGeom prst="rect">
            <a:avLst/>
          </a:prstGeom>
        </p:spPr>
      </p:pic>
      <p:pic>
        <p:nvPicPr>
          <p:cNvPr id="1030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3BEA5E6E-CE03-4A61-A4BB-D4A909F7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1256551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023960CB-E179-421B-946E-E2E4DE01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81" y="448029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B155F3FF-1906-4099-AAE8-ED93F50B2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78" y="125655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EDBAED45-2929-45D3-9650-929888F8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3" y="434382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D6F4BF48-88FF-4E4B-B032-5F5637A47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2207732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30D18BF9-7207-4CB3-AC25-E1351270E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81" y="548823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706B4EB7-E47A-4638-A58F-B65252585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2" y="3094084"/>
            <a:ext cx="552262" cy="5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5203CA25-3FDD-4A13-9BB4-F70F602D0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5" y="2274736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DD87E1D7-D5E2-4DBB-892C-068F69217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14" y="3089862"/>
            <a:ext cx="735173" cy="54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Snowman Buttons Clipart - Snowman Buttons - Free Transparent PNG Download -  PNGkey">
            <a:extLst>
              <a:ext uri="{FF2B5EF4-FFF2-40B4-BE49-F238E27FC236}">
                <a16:creationId xmlns:a16="http://schemas.microsoft.com/office/drawing/2014/main" id="{C71DEFD1-BF7E-42AB-A5EC-81C11E1B1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1" y="4696935"/>
            <a:ext cx="860525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C6E306F-0E63-47E5-8D1E-054DCC44B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6" y="5555422"/>
            <a:ext cx="495508" cy="48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A989F592-8871-4B46-9CC6-95E0BA5FD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56" y="4603598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5302F980-D4E1-40AE-B6D8-2812B19B0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97" y="3874766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Free Buttons Cliparts, Download Free Buttons Cliparts png images, Free  ClipArts on Clipart Library">
            <a:extLst>
              <a:ext uri="{FF2B5EF4-FFF2-40B4-BE49-F238E27FC236}">
                <a16:creationId xmlns:a16="http://schemas.microsoft.com/office/drawing/2014/main" id="{B4281EE5-31CA-45E5-8DB9-134A1BEB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13" y="3804425"/>
            <a:ext cx="646427" cy="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705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88516A-C96A-4F2D-B7CE-8C422F3C08D9}"/>
              </a:ext>
            </a:extLst>
          </p:cNvPr>
          <p:cNvSpPr txBox="1"/>
          <p:nvPr/>
        </p:nvSpPr>
        <p:spPr>
          <a:xfrm>
            <a:off x="1241945" y="504967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ABCFC4-EF55-450A-A2E7-839498C06BE1}"/>
              </a:ext>
            </a:extLst>
          </p:cNvPr>
          <p:cNvSpPr txBox="1"/>
          <p:nvPr/>
        </p:nvSpPr>
        <p:spPr>
          <a:xfrm>
            <a:off x="1135038" y="2644170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FFC000"/>
                </a:solidFill>
              </a:rPr>
              <a:t>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E35700-2EFC-4E32-9E0A-CED612A7FA1C}"/>
              </a:ext>
            </a:extLst>
          </p:cNvPr>
          <p:cNvSpPr txBox="1"/>
          <p:nvPr/>
        </p:nvSpPr>
        <p:spPr>
          <a:xfrm>
            <a:off x="1241945" y="4888173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0F59B1-8497-4A87-97ED-B72B611CD1F9}"/>
              </a:ext>
            </a:extLst>
          </p:cNvPr>
          <p:cNvSpPr txBox="1"/>
          <p:nvPr/>
        </p:nvSpPr>
        <p:spPr>
          <a:xfrm>
            <a:off x="3809999" y="504967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92D050"/>
                </a:solidFill>
              </a:rPr>
              <a:t>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734E89-10D3-40FD-95B9-9C23FF14D34B}"/>
              </a:ext>
            </a:extLst>
          </p:cNvPr>
          <p:cNvSpPr txBox="1"/>
          <p:nvPr/>
        </p:nvSpPr>
        <p:spPr>
          <a:xfrm>
            <a:off x="3809998" y="2644170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00B0F0"/>
                </a:solidFill>
              </a:rPr>
              <a:t>19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7C9576-1B1C-487F-B269-58B794A47B82}"/>
              </a:ext>
            </a:extLst>
          </p:cNvPr>
          <p:cNvSpPr txBox="1"/>
          <p:nvPr/>
        </p:nvSpPr>
        <p:spPr>
          <a:xfrm>
            <a:off x="3973772" y="4888173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7030A0"/>
                </a:solidFill>
              </a:rPr>
              <a:t>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C82186-B4C8-4C8C-955E-965F8AB08C2B}"/>
              </a:ext>
            </a:extLst>
          </p:cNvPr>
          <p:cNvSpPr txBox="1"/>
          <p:nvPr/>
        </p:nvSpPr>
        <p:spPr>
          <a:xfrm>
            <a:off x="6378053" y="504967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C5D043-D7E0-4B59-A9DC-554755C82CD7}"/>
              </a:ext>
            </a:extLst>
          </p:cNvPr>
          <p:cNvSpPr txBox="1"/>
          <p:nvPr/>
        </p:nvSpPr>
        <p:spPr>
          <a:xfrm>
            <a:off x="6378053" y="2548636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F88252-E4E1-4C74-82F8-3664CD4E54F6}"/>
              </a:ext>
            </a:extLst>
          </p:cNvPr>
          <p:cNvSpPr txBox="1"/>
          <p:nvPr/>
        </p:nvSpPr>
        <p:spPr>
          <a:xfrm>
            <a:off x="6502019" y="4888173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FFC000"/>
                </a:solidFill>
              </a:rPr>
              <a:t>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8DB7E0-2902-471E-935D-4CAF451445D8}"/>
              </a:ext>
            </a:extLst>
          </p:cNvPr>
          <p:cNvSpPr txBox="1"/>
          <p:nvPr/>
        </p:nvSpPr>
        <p:spPr>
          <a:xfrm>
            <a:off x="8933595" y="398059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FFFF00"/>
                </a:solidFill>
              </a:rPr>
              <a:t>16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532996-2F22-4A84-BFD3-9EC740107271}"/>
              </a:ext>
            </a:extLst>
          </p:cNvPr>
          <p:cNvSpPr txBox="1"/>
          <p:nvPr/>
        </p:nvSpPr>
        <p:spPr>
          <a:xfrm>
            <a:off x="9046757" y="2548636"/>
            <a:ext cx="1555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199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92307-73E6-4D8B-9AF3-934347A455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3D shapes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9F4D45-94AF-4F1D-BFF2-1D82ABC52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74317"/>
            <a:ext cx="9144000" cy="598901"/>
          </a:xfrm>
        </p:spPr>
        <p:txBody>
          <a:bodyPr/>
          <a:lstStyle/>
          <a:p>
            <a:r>
              <a:rPr lang="en-GB" dirty="0"/>
              <a:t>Look at the pictures and see what 3D shapes you can find.</a:t>
            </a:r>
          </a:p>
        </p:txBody>
      </p:sp>
    </p:spTree>
    <p:extLst>
      <p:ext uri="{BB962C8B-B14F-4D97-AF65-F5344CB8AC3E}">
        <p14:creationId xmlns:p14="http://schemas.microsoft.com/office/powerpoint/2010/main" val="539188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325193-F760-4422-8278-ABD52EAF7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97" y="102704"/>
            <a:ext cx="7181850" cy="472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A0F920-E279-444E-95DA-F7B1F7B63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797" y="5264011"/>
            <a:ext cx="73723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97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A0F920-E279-444E-95DA-F7B1F7B63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97" y="5264011"/>
            <a:ext cx="7372350" cy="1047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6FB05F-2CF5-4438-BC8E-B512951EB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522" y="530086"/>
            <a:ext cx="720090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10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A0F920-E279-444E-95DA-F7B1F7B63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97" y="5264011"/>
            <a:ext cx="7372350" cy="1047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1F0C0F-A642-4EF7-9CA2-1E5FBA6BE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550" y="354909"/>
            <a:ext cx="72009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52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26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3D shapes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shapes</dc:title>
  <dc:creator>Farida Patel</dc:creator>
  <cp:lastModifiedBy>Farida Patel</cp:lastModifiedBy>
  <cp:revision>7</cp:revision>
  <dcterms:created xsi:type="dcterms:W3CDTF">2021-06-13T12:59:08Z</dcterms:created>
  <dcterms:modified xsi:type="dcterms:W3CDTF">2021-06-13T14:28:24Z</dcterms:modified>
</cp:coreProperties>
</file>