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68" r:id="rId23"/>
    <p:sldId id="288" r:id="rId24"/>
    <p:sldId id="289" r:id="rId25"/>
    <p:sldId id="291" r:id="rId26"/>
    <p:sldId id="321" r:id="rId27"/>
    <p:sldId id="279" r:id="rId28"/>
    <p:sldId id="293" r:id="rId29"/>
    <p:sldId id="292" r:id="rId30"/>
    <p:sldId id="294" r:id="rId31"/>
    <p:sldId id="280" r:id="rId32"/>
    <p:sldId id="322" r:id="rId33"/>
    <p:sldId id="296" r:id="rId34"/>
    <p:sldId id="323" r:id="rId35"/>
    <p:sldId id="283" r:id="rId36"/>
    <p:sldId id="284" r:id="rId37"/>
    <p:sldId id="298" r:id="rId38"/>
    <p:sldId id="299" r:id="rId39"/>
    <p:sldId id="300" r:id="rId40"/>
    <p:sldId id="302" r:id="rId41"/>
    <p:sldId id="331" r:id="rId42"/>
    <p:sldId id="303" r:id="rId43"/>
    <p:sldId id="306" r:id="rId44"/>
    <p:sldId id="336" r:id="rId45"/>
    <p:sldId id="307" r:id="rId46"/>
    <p:sldId id="332" r:id="rId47"/>
    <p:sldId id="308" r:id="rId48"/>
    <p:sldId id="333" r:id="rId49"/>
    <p:sldId id="334" r:id="rId50"/>
    <p:sldId id="337" r:id="rId51"/>
    <p:sldId id="338" r:id="rId52"/>
    <p:sldId id="324" r:id="rId53"/>
    <p:sldId id="318" r:id="rId54"/>
    <p:sldId id="319" r:id="rId55"/>
    <p:sldId id="320" r:id="rId56"/>
    <p:sldId id="297" r:id="rId57"/>
    <p:sldId id="325" r:id="rId58"/>
    <p:sldId id="286" r:id="rId59"/>
    <p:sldId id="326" r:id="rId60"/>
    <p:sldId id="316" r:id="rId61"/>
    <p:sldId id="317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9.m4a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4a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m4a"/><Relationship Id="rId3" Type="http://schemas.microsoft.com/office/2007/relationships/media" Target="../media/media15.m4a"/><Relationship Id="rId7" Type="http://schemas.microsoft.com/office/2007/relationships/media" Target="../media/media17.m4a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audio" Target="../media/media16.m4a"/><Relationship Id="rId5" Type="http://schemas.microsoft.com/office/2007/relationships/media" Target="../media/media16.m4a"/><Relationship Id="rId10" Type="http://schemas.openxmlformats.org/officeDocument/2006/relationships/image" Target="../media/image1.png"/><Relationship Id="rId4" Type="http://schemas.openxmlformats.org/officeDocument/2006/relationships/audio" Target="../media/media15.m4a"/><Relationship Id="rId9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media22.m4a"/><Relationship Id="rId3" Type="http://schemas.microsoft.com/office/2007/relationships/media" Target="../media/media20.m4a"/><Relationship Id="rId7" Type="http://schemas.microsoft.com/office/2007/relationships/media" Target="../media/media22.m4a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audio" Target="../media/media21.m4a"/><Relationship Id="rId5" Type="http://schemas.microsoft.com/office/2007/relationships/media" Target="../media/media21.m4a"/><Relationship Id="rId10" Type="http://schemas.openxmlformats.org/officeDocument/2006/relationships/image" Target="../media/image1.png"/><Relationship Id="rId4" Type="http://schemas.openxmlformats.org/officeDocument/2006/relationships/audio" Target="../media/media20.m4a"/><Relationship Id="rId9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media" Target="../media/media24.m4a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4.m4a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audio" Target="../media/media31.m4a"/><Relationship Id="rId3" Type="http://schemas.microsoft.com/office/2007/relationships/media" Target="../media/media29.m4a"/><Relationship Id="rId7" Type="http://schemas.microsoft.com/office/2007/relationships/media" Target="../media/media31.m4a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audio" Target="../media/media30.m4a"/><Relationship Id="rId5" Type="http://schemas.microsoft.com/office/2007/relationships/media" Target="../media/media30.m4a"/><Relationship Id="rId10" Type="http://schemas.openxmlformats.org/officeDocument/2006/relationships/image" Target="../media/image1.png"/><Relationship Id="rId4" Type="http://schemas.openxmlformats.org/officeDocument/2006/relationships/audio" Target="../media/media29.m4a"/><Relationship Id="rId9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4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Twinkl Cursive Unlooped" pitchFamily="2" charset="0"/>
              </a:rPr>
              <a:t>Phase 4 phonics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5780" y="59704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6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3181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igh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22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88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oo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22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oo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919730" y="3425780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6849414" y="3424617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4417454" y="2318197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022951" y="2166138"/>
            <a:ext cx="75096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7418169" y="2425691"/>
            <a:ext cx="314269" cy="36902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074984" y="2166138"/>
            <a:ext cx="47223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6469487" y="2294586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581195" y="2425691"/>
            <a:ext cx="220836" cy="42277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83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>
                <a:latin typeface="Twinkl Cursive Unlooped" pitchFamily="2" charset="0"/>
              </a:rPr>
              <a:t>o</a:t>
            </a:r>
            <a:r>
              <a:rPr lang="en-GB" sz="28700" dirty="0" smtClean="0">
                <a:latin typeface="Twinkl Cursive Unlooped" pitchFamily="2" charset="0"/>
              </a:rPr>
              <a:t>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2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8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25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99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our phase 3 sounds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7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Why is this Scar Still Bothering Me? Understanding and Decreasing Scar  Tissue - Athlet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 descr="Why is this Scar Still Bothering Me? Understanding and Decreasing Scar  Tissue - Athletic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Why is this Scar Still Bothering Me? Understanding and Decreasing Scar  Tissue - Athletic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Bird Tweet Stock Illustrations – 3,358 Bird Tweet Stock Illustrations,  Vectors &amp; Clipart - Dreamstim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8578" y="1558344"/>
            <a:ext cx="3730910" cy="2794581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6236" y="60605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0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implify your workout with lap swimming - Harvard Health Blog - Harvard  Health Publis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7662" y="1944710"/>
            <a:ext cx="4123207" cy="2650633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51842" y="60348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0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Twig – Philip Watts Desig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Mighty Swing Frames - Swing Frames Sensory Toy | TFH Canad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209" y="2026764"/>
            <a:ext cx="4068315" cy="3199979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69" y="58802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0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ome Master DIY Scaffold Tower | Scaffold Towers | BPS Access Solu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2" descr="Twin | biology | Britanni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2" descr="Flyswatter Fly Swat Insect Pest Swatter Stock Photo - Image of flies,  swinging: 3090036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4" descr="Just Treats Lunar Treasure Gift: Jam Packed with the Best Ever Retro Sweets.  Great Valentine, Easter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391" y="1779125"/>
            <a:ext cx="3299138" cy="3313866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87447" y="59961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0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sp>
        <p:nvSpPr>
          <p:cNvPr id="5" name="AutoShape 2" descr="Twin | biology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Twin | biology | Britanni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AutoShape 6" descr="Easy Grip Children's Tweezer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53800" y="6086341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175" y="2327712"/>
            <a:ext cx="2060620" cy="20698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3144" y="2368928"/>
            <a:ext cx="2695126" cy="21198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5619" y="2368928"/>
            <a:ext cx="3261932" cy="20969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64900" y="2405509"/>
            <a:ext cx="2750707" cy="20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3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swim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6846" y="5872163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77246" y="60605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1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sway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00327" y="6176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sweep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165236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qu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swift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53800" y="59704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at the words I am going to robot, 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10895" y="548426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10895" y="2171164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10895" y="4025721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10895" y="55754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0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65387" y="471152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65387" y="2287073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65387" y="3927218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72656" y="57174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1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3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>
                <a:latin typeface="Twinkl Cursive Unlooped" pitchFamily="2" charset="0"/>
              </a:rPr>
              <a:t>s</a:t>
            </a:r>
            <a:r>
              <a:rPr lang="en-GB" sz="28700" dirty="0" smtClean="0">
                <a:latin typeface="Twinkl Cursive Unlooped" pitchFamily="2" charset="0"/>
              </a:rPr>
              <a:t> </a:t>
            </a:r>
            <a:r>
              <a:rPr lang="en-GB" sz="28700" dirty="0" smtClean="0">
                <a:latin typeface="Twinkl Cursive Unlooped" pitchFamily="2" charset="0"/>
              </a:rPr>
              <a:t>w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4704" y="4971245"/>
            <a:ext cx="10406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Twinkl Cursive Unlooped" pitchFamily="2" charset="0"/>
              </a:rPr>
              <a:t>Adjacent consonants are two letters making two sounds.</a:t>
            </a:r>
            <a:endParaRPr lang="en-GB" sz="4000" dirty="0">
              <a:latin typeface="Twinkl Cursive Unlooped" pitchFamily="2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6267" y="5989884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1867" y="61422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6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sway</a:t>
            </a:r>
            <a:endParaRPr lang="en-GB" sz="28700" dirty="0">
              <a:latin typeface="Twinkl Cursive Unlooped" pitchFamily="2" charset="0"/>
            </a:endParaRPr>
          </a:p>
          <a:p>
            <a:pPr algn="ctr">
              <a:buNone/>
            </a:pP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89420" y="837753"/>
            <a:ext cx="638742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sway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93983" y="1419192"/>
            <a:ext cx="3679697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>
                <a:latin typeface="Twinkl Cursive Unlooped" pitchFamily="2" charset="0"/>
              </a:rPr>
              <a:t>sway</a:t>
            </a:r>
            <a:endParaRPr lang="en-GB" sz="287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ch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1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sweet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16687" y="715108"/>
            <a:ext cx="890821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>
                <a:latin typeface="Twinkl Cursive Unlooped" pitchFamily="2" charset="0"/>
              </a:rPr>
              <a:t>sweet</a:t>
            </a:r>
          </a:p>
          <a:p>
            <a:pPr algn="ctr">
              <a:buNone/>
            </a:pP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82615" y="813215"/>
            <a:ext cx="537513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47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>
                <a:latin typeface="Twinkl Cursive Unlooped" pitchFamily="2" charset="0"/>
              </a:rPr>
              <a:t>sweet</a:t>
            </a:r>
          </a:p>
          <a:p>
            <a:pPr algn="ctr">
              <a:buNone/>
            </a:pP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9380" y="998443"/>
            <a:ext cx="3968840" cy="3596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>
                <a:latin typeface="Twinkl Cursive Unlooped" pitchFamily="2" charset="0"/>
              </a:rPr>
              <a:t>sweet</a:t>
            </a:r>
            <a:endParaRPr lang="en-GB" sz="287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000" dirty="0" smtClean="0">
                <a:latin typeface="Twinkl Cursive Unlooped" pitchFamily="2" charset="0"/>
              </a:rPr>
              <a:t>swim</a:t>
            </a:r>
            <a:endParaRPr lang="en-GB" sz="200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0" y="307170"/>
            <a:ext cx="2867696" cy="366932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76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000" dirty="0" smtClean="0">
                <a:latin typeface="Twinkl Cursive Unlooped" pitchFamily="2" charset="0"/>
              </a:rPr>
              <a:t>swim</a:t>
            </a:r>
            <a:endParaRPr lang="en-GB" sz="20000" dirty="0">
              <a:latin typeface="Twinkl Cursive Unlooped" pitchFamily="2" charset="0"/>
            </a:endParaRPr>
          </a:p>
          <a:p>
            <a:pPr algn="ctr">
              <a:buNone/>
            </a:pPr>
            <a:endParaRPr lang="en-GB" sz="28700" dirty="0">
              <a:latin typeface="Twinkl Cursive Unlooped" pitchFamily="2" charset="0"/>
            </a:endParaRPr>
          </a:p>
          <a:p>
            <a:pPr algn="ctr">
              <a:buNone/>
            </a:pP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36405" y="345913"/>
            <a:ext cx="2768958" cy="366932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000" dirty="0" smtClean="0">
                <a:latin typeface="Twinkl Cursive Unlooped" pitchFamily="2" charset="0"/>
              </a:rPr>
              <a:t>swim</a:t>
            </a:r>
            <a:endParaRPr lang="en-GB" sz="200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280" y="862074"/>
            <a:ext cx="4997138" cy="366932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94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000" dirty="0" smtClean="0">
                <a:latin typeface="Twinkl Cursive Unlooped" pitchFamily="2" charset="0"/>
              </a:rPr>
              <a:t>swim</a:t>
            </a:r>
            <a:endParaRPr lang="en-GB" sz="200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96145"/>
            <a:ext cx="1245795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swing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05330" y="1521909"/>
            <a:ext cx="5441235" cy="283698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51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96145"/>
            <a:ext cx="1245795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swing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53071" y="1715093"/>
            <a:ext cx="4063196" cy="283698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42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s</a:t>
            </a:r>
            <a:r>
              <a:rPr lang="en-GB" sz="28700" dirty="0" err="1" smtClean="0">
                <a:latin typeface="Twinkl Cursive Unlooped" pitchFamily="2" charset="0"/>
              </a:rPr>
              <a:t>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90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78039" y="1343403"/>
            <a:ext cx="859020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0000" dirty="0" smtClean="0">
                <a:latin typeface="Twinkl Cursive Unlooped" pitchFamily="2" charset="0"/>
              </a:rPr>
              <a:t>swing</a:t>
            </a:r>
            <a:endParaRPr lang="en-GB" sz="20000" dirty="0">
              <a:latin typeface="Twinkl Cursive Unlooped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53071" y="1715093"/>
            <a:ext cx="4063196" cy="283698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8647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1684" y="1300766"/>
            <a:ext cx="771444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0000" dirty="0">
                <a:latin typeface="Twinkl Cursive Unlooped" pitchFamily="2" charset="0"/>
              </a:rPr>
              <a:t>swing</a:t>
            </a:r>
            <a:endParaRPr lang="en-GB" sz="200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2220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39718" y="5751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sway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sweet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swim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36653" y="496910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40946" y="2235558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563672" y="3951668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62410" y="57173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60723" y="5990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th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477" y="42374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sentences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Is a </a:t>
            </a:r>
            <a:r>
              <a:rPr lang="en-GB" sz="5400" dirty="0" smtClean="0">
                <a:latin typeface="Twinkl Cursive Unlooped" pitchFamily="2" charset="0"/>
              </a:rPr>
              <a:t>swing a good thing?</a:t>
            </a: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Can frogs swim </a:t>
            </a:r>
            <a:r>
              <a:rPr lang="en-GB" sz="5400" smtClean="0">
                <a:latin typeface="Twinkl Cursive Unlooped" pitchFamily="2" charset="0"/>
              </a:rPr>
              <a:t>in trains?</a:t>
            </a: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37277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90385" y="5828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ng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5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ay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5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93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325</Words>
  <Application>Microsoft Office PowerPoint</Application>
  <PresentationFormat>Widescreen</PresentationFormat>
  <Paragraphs>107</Paragraphs>
  <Slides>61</Slides>
  <Notes>0</Notes>
  <HiddenSlides>0</HiddenSlides>
  <MMClips>35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6" baseType="lpstr">
      <vt:lpstr>Arial</vt:lpstr>
      <vt:lpstr>Calibri</vt:lpstr>
      <vt:lpstr>Calibri Light</vt:lpstr>
      <vt:lpstr>Twinkl Cursive Unlooped</vt:lpstr>
      <vt:lpstr>Office Theme</vt:lpstr>
      <vt:lpstr>Phase 4 phonics</vt:lpstr>
      <vt:lpstr>We are going to recap our phase 3 sounds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did you notice about those words?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Reading sentences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Miss A Patel</cp:lastModifiedBy>
  <cp:revision>35</cp:revision>
  <dcterms:created xsi:type="dcterms:W3CDTF">2020-10-25T16:16:26Z</dcterms:created>
  <dcterms:modified xsi:type="dcterms:W3CDTF">2020-11-05T14:15:35Z</dcterms:modified>
</cp:coreProperties>
</file>