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2" r:id="rId9"/>
    <p:sldId id="265" r:id="rId10"/>
    <p:sldId id="264" r:id="rId11"/>
    <p:sldId id="267" r:id="rId12"/>
    <p:sldId id="266" r:id="rId13"/>
    <p:sldId id="269" r:id="rId14"/>
    <p:sldId id="270" r:id="rId15"/>
    <p:sldId id="271" r:id="rId16"/>
    <p:sldId id="272" r:id="rId17"/>
    <p:sldId id="273" r:id="rId18"/>
    <p:sldId id="275" r:id="rId19"/>
    <p:sldId id="274" r:id="rId20"/>
    <p:sldId id="276" r:id="rId21"/>
    <p:sldId id="278" r:id="rId22"/>
    <p:sldId id="268" r:id="rId23"/>
    <p:sldId id="288" r:id="rId24"/>
    <p:sldId id="289" r:id="rId25"/>
    <p:sldId id="291" r:id="rId26"/>
    <p:sldId id="321" r:id="rId27"/>
    <p:sldId id="293" r:id="rId28"/>
    <p:sldId id="279" r:id="rId29"/>
    <p:sldId id="292" r:id="rId30"/>
    <p:sldId id="294" r:id="rId31"/>
    <p:sldId id="280" r:id="rId32"/>
    <p:sldId id="322" r:id="rId33"/>
    <p:sldId id="296" r:id="rId34"/>
    <p:sldId id="323" r:id="rId35"/>
    <p:sldId id="283" r:id="rId36"/>
    <p:sldId id="284" r:id="rId37"/>
    <p:sldId id="335" r:id="rId38"/>
    <p:sldId id="351" r:id="rId39"/>
    <p:sldId id="352" r:id="rId40"/>
    <p:sldId id="336" r:id="rId41"/>
    <p:sldId id="353" r:id="rId42"/>
    <p:sldId id="354" r:id="rId43"/>
    <p:sldId id="355" r:id="rId44"/>
    <p:sldId id="337" r:id="rId45"/>
    <p:sldId id="356" r:id="rId46"/>
    <p:sldId id="357" r:id="rId47"/>
    <p:sldId id="358" r:id="rId48"/>
    <p:sldId id="347" r:id="rId49"/>
    <p:sldId id="348" r:id="rId50"/>
    <p:sldId id="349" r:id="rId51"/>
    <p:sldId id="350" r:id="rId52"/>
    <p:sldId id="297" r:id="rId53"/>
    <p:sldId id="325" r:id="rId54"/>
    <p:sldId id="286" r:id="rId55"/>
    <p:sldId id="326" r:id="rId56"/>
    <p:sldId id="316" r:id="rId57"/>
    <p:sldId id="317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61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01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9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46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86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4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5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77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89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04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34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28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m4a"/><Relationship Id="rId3" Type="http://schemas.microsoft.com/office/2007/relationships/media" Target="../media/media12.m4a"/><Relationship Id="rId7" Type="http://schemas.microsoft.com/office/2007/relationships/media" Target="../media/media14.m4a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audio" Target="../media/media13.m4a"/><Relationship Id="rId5" Type="http://schemas.microsoft.com/office/2007/relationships/media" Target="../media/media13.m4a"/><Relationship Id="rId10" Type="http://schemas.openxmlformats.org/officeDocument/2006/relationships/image" Target="../media/image1.png"/><Relationship Id="rId4" Type="http://schemas.openxmlformats.org/officeDocument/2006/relationships/audio" Target="../media/media12.m4a"/><Relationship Id="rId9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9.m4a"/><Relationship Id="rId3" Type="http://schemas.microsoft.com/office/2007/relationships/media" Target="../media/media17.m4a"/><Relationship Id="rId7" Type="http://schemas.microsoft.com/office/2007/relationships/media" Target="../media/media19.m4a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audio" Target="../media/media18.m4a"/><Relationship Id="rId5" Type="http://schemas.microsoft.com/office/2007/relationships/media" Target="../media/media18.m4a"/><Relationship Id="rId10" Type="http://schemas.openxmlformats.org/officeDocument/2006/relationships/image" Target="../media/image1.png"/><Relationship Id="rId4" Type="http://schemas.openxmlformats.org/officeDocument/2006/relationships/audio" Target="../media/media17.m4a"/><Relationship Id="rId9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media" Target="../media/media21.m4a"/><Relationship Id="rId7" Type="http://schemas.openxmlformats.org/officeDocument/2006/relationships/image" Target="../media/image1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1.m4a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audio" Target="../media/media28.m4a"/><Relationship Id="rId3" Type="http://schemas.microsoft.com/office/2007/relationships/media" Target="../media/media26.m4a"/><Relationship Id="rId7" Type="http://schemas.microsoft.com/office/2007/relationships/media" Target="../media/media28.m4a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audio" Target="../media/media27.m4a"/><Relationship Id="rId5" Type="http://schemas.microsoft.com/office/2007/relationships/media" Target="../media/media27.m4a"/><Relationship Id="rId10" Type="http://schemas.openxmlformats.org/officeDocument/2006/relationships/image" Target="../media/image1.png"/><Relationship Id="rId4" Type="http://schemas.openxmlformats.org/officeDocument/2006/relationships/audio" Target="../media/media26.m4a"/><Relationship Id="rId9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1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latin typeface="Twinkl Cursive Unlooped" pitchFamily="2" charset="0"/>
              </a:rPr>
              <a:t>Phase 4 phonics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33085" y="3356018"/>
            <a:ext cx="1125829" cy="112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46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93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oo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22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oa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88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oo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4919730" y="3425780"/>
            <a:ext cx="283335" cy="2704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6849414" y="3424617"/>
            <a:ext cx="283335" cy="2704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4417454" y="2318197"/>
            <a:ext cx="244698" cy="4765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022951" y="2166138"/>
            <a:ext cx="75096" cy="51910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7418169" y="2425691"/>
            <a:ext cx="314269" cy="36902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7074984" y="2166138"/>
            <a:ext cx="47223" cy="51910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6469487" y="2294586"/>
            <a:ext cx="244698" cy="4765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581195" y="2425691"/>
            <a:ext cx="220836" cy="42277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83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78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>
                <a:latin typeface="Twinkl Cursive Unlooped" pitchFamily="2" charset="0"/>
              </a:rPr>
              <a:t>o</a:t>
            </a:r>
            <a:r>
              <a:rPr lang="en-GB" sz="28700" dirty="0" smtClean="0">
                <a:latin typeface="Twinkl Cursive Unlooped" pitchFamily="2" charset="0"/>
              </a:rPr>
              <a:t>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20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82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25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63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oi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99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 are going to recap our phase 3 sounds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>
                <a:latin typeface="Twinkl Cursive Unlooped" pitchFamily="2" charset="0"/>
              </a:rPr>
              <a:t>Remember to bounce the sound 3 times.</a:t>
            </a:r>
          </a:p>
          <a:p>
            <a:endParaRPr lang="en-GB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7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77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Why is this Scar Still Bothering Me? Understanding and Decreasing Scar  Tissue - Athlet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 descr="Why is this Scar Still Bothering Me? Understanding and Decreasing Scar  Tissue - Athletic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8" descr="Why is this Scar Still Bothering Me? Understanding and Decreasing Scar  Tissue - Athletic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Bird Tweet Stock Illustrations – 3,358 Bird Tweet Stock Illustrations,  Vectors &amp; Clipart - Dreamstim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AutoShape 4" descr="File:Blocksatz-Beispiel deutsch, German text sample with fully justified  text.svg - Wikimedia Commons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6" name="Picture 2" descr="Grohe K500 1.5 Bowl Composite Quartz Kitchen Sink - Granite Black - 31648AP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721" y="617537"/>
            <a:ext cx="4381500" cy="438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37431" y="23128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0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Simplify your workout with lap swimming - Harvard Health Blog - Harvard  Health Publis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4" descr="Extra | LinkedI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4" name="Picture 2" descr="A pension is the absolute best way to save money for your future - The  Irish New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178" y="1669200"/>
            <a:ext cx="5706900" cy="299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19256" y="29567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0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Twig – Philip Watts Desig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Mighty Swing Frames - Swing Frames Sensory Toy | TFH Canad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100" name="Picture 4" descr="Five tips to help you think on your feet - SmartCompan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172" y="1019152"/>
            <a:ext cx="4854307" cy="38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51831" y="26342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0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ome Master DIY Scaffold Tower | Scaffold Towers | BPS Access Solu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2" descr="Twin | biology | Britannic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2" descr="Flyswatter Fly Swat Insect Pest Swatter Stock Photo - Image of flies,  swinging: 3090036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2" descr="Smoked baby chimp on menu leaves hotel facing court | World | The Times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10" descr="Striped Skunk | National Geograph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983" y="1394360"/>
            <a:ext cx="4588950" cy="45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4248" y="27120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0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What did you notice about those words?</a:t>
            </a:r>
            <a:endParaRPr lang="en-GB" dirty="0"/>
          </a:p>
        </p:txBody>
      </p:sp>
      <p:sp>
        <p:nvSpPr>
          <p:cNvPr id="5" name="AutoShape 2" descr="Twin | biology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Twin | biology | Britannic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AutoShape 6" descr="Easy Grip Children's Tweezer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2" descr="File:Blocksatz-Beispiel deutsch, German text sample with fully justified  text.svg - Wikimedia Commons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AutoShape 4" descr="Extra | LinkedI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0" name="Picture 2" descr="Grohe K500 1.5 Bowl Composite Quartz Kitchen Sink - Granite Black - 31648AP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84" y="1456878"/>
            <a:ext cx="2468562" cy="246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 pension is the absolute best way to save money for your future - The  Irish New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039" y="1690688"/>
            <a:ext cx="3815355" cy="200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ive tips to help you think on your feet - SmartCompan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405" y="4299620"/>
            <a:ext cx="3006374" cy="237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That Skunk Doesn't WANT to Spray You (or Your Dog) – WildCare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8" name="Picture 10" descr="Striped Skunk | National Geographic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884" y="4037001"/>
            <a:ext cx="2537664" cy="253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88531" y="45537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3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2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sink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4851" y="2106768"/>
            <a:ext cx="1190223" cy="119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bank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41973" y="1965102"/>
            <a:ext cx="1163390" cy="116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think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32123" y="2042374"/>
            <a:ext cx="1202029" cy="120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165236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qu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87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skunk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12427" y="2016617"/>
            <a:ext cx="1164465" cy="116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robot you blend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237" y="1960562"/>
            <a:ext cx="11010363" cy="4351338"/>
          </a:xfrm>
        </p:spPr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to the words that I am going to robot, </a:t>
            </a: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then you have a go at blending the sounds to see which word I am trying to say.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48618" y="44467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04079" y="587062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9887" y="2287073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04079" y="3832538"/>
            <a:ext cx="609600" cy="609600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04079" y="57304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0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2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77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give you a word, you segment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to the word that I give you. Now it’s your turn to segment the word, remember to use your robot arms.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03572" y="1690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16958" y="599941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47009" y="2184043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16958" y="3875703"/>
            <a:ext cx="609600" cy="609600"/>
          </a:xfrm>
          <a:prstGeom prst="rect">
            <a:avLst/>
          </a:prstGeom>
        </p:spPr>
      </p:pic>
      <p:pic>
        <p:nvPicPr>
          <p:cNvPr id="1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04080" y="57498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5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3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26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1067" y="61990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 n k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4704" y="4971245"/>
            <a:ext cx="10406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Twinkl Cursive Unlooped" pitchFamily="2" charset="0"/>
              </a:rPr>
              <a:t>Adjacent consonants are two letters making two sounds.</a:t>
            </a:r>
            <a:endParaRPr lang="en-GB" sz="4000" dirty="0">
              <a:latin typeface="Twinkl Cursive Unlooped" pitchFamily="2" charset="0"/>
            </a:endParaRP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324757" y="4804423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09351" y="48462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3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14697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chunk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18975" y="501781"/>
            <a:ext cx="4365937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13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chunk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32620" y="501781"/>
            <a:ext cx="3052292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27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chunk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42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ch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1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shrink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12913" y="444651"/>
            <a:ext cx="4739425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03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shrink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53070" y="444651"/>
            <a:ext cx="3799268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64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shrink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61408" y="444651"/>
            <a:ext cx="309093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16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shrink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54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thank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80339" y="576782"/>
            <a:ext cx="422427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14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thank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52315" y="551024"/>
            <a:ext cx="3000778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7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thank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62929" y="576782"/>
            <a:ext cx="184167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09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thank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87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Let’s try reading without the green card.</a:t>
            </a:r>
            <a:endParaRPr lang="en-GB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61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chunk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99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th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9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think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89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thank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82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Say the word, finger the word, write the word.</a:t>
            </a:r>
          </a:p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Have a go at writing the words that I give you.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13858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26806" y="599941"/>
            <a:ext cx="609600" cy="6096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5494" y="2209800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26806" y="3888581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26806" y="5688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0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2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6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8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923" y="224448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Write a sentence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370" y="1380148"/>
            <a:ext cx="10515600" cy="46103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>Now we are going to use all of the learning we have done today to write a sentence with our new adjacent consonant in. </a:t>
            </a:r>
          </a:p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/>
            </a:r>
            <a:br>
              <a:rPr lang="en-GB" sz="3200" dirty="0" smtClean="0">
                <a:latin typeface="Twinkl Cursive Unlooped" pitchFamily="2" charset="0"/>
              </a:rPr>
            </a:br>
            <a:r>
              <a:rPr lang="en-GB" sz="3200" dirty="0" smtClean="0">
                <a:latin typeface="Twinkl Cursive Unlooped" pitchFamily="2" charset="0"/>
              </a:rPr>
              <a:t>Remember to use: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Capital letters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Full stops or question marks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Finger spaces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Adjectives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Conjunctions</a:t>
            </a: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07887" y="1878506"/>
            <a:ext cx="1111876" cy="111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Listen to the sentence and have a go at writing it.</a:t>
            </a:r>
            <a:endParaRPr lang="en-GB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04832" y="3072683"/>
            <a:ext cx="1098997" cy="109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0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477" y="42374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Sentence for reading.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The big boat sank down. </a:t>
            </a:r>
          </a:p>
          <a:p>
            <a:pPr algn="ctr">
              <a:buNone/>
            </a:pP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69847" y="1546045"/>
            <a:ext cx="1228859" cy="122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9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585" y="412017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Well done for completing your phonics lesson!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59396" name="Picture 4" descr="Smiley Face Circle Magnet: Amazon.co.uk: Kitchen &amp; H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367" y="2046285"/>
            <a:ext cx="4243756" cy="4243757"/>
          </a:xfrm>
          <a:prstGeom prst="rect">
            <a:avLst/>
          </a:prstGeom>
          <a:noFill/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06376" y="3265867"/>
            <a:ext cx="1048555" cy="1048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s</a:t>
            </a:r>
            <a:r>
              <a:rPr lang="en-GB" sz="28700" dirty="0" err="1" smtClean="0">
                <a:latin typeface="Twinkl Cursive Unlooped" pitchFamily="2" charset="0"/>
              </a:rPr>
              <a:t>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90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ay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65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ng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50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igh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22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318</Words>
  <Application>Microsoft Office PowerPoint</Application>
  <PresentationFormat>Widescreen</PresentationFormat>
  <Paragraphs>103</Paragraphs>
  <Slides>57</Slides>
  <Notes>0</Notes>
  <HiddenSlides>0</HiddenSlides>
  <MMClips>34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2" baseType="lpstr">
      <vt:lpstr>Arial</vt:lpstr>
      <vt:lpstr>Calibri</vt:lpstr>
      <vt:lpstr>Calibri Light</vt:lpstr>
      <vt:lpstr>Twinkl Cursive Unlooped</vt:lpstr>
      <vt:lpstr>Office Theme</vt:lpstr>
      <vt:lpstr>Phase 4 phonics</vt:lpstr>
      <vt:lpstr>We are going to recap our phase 3 sounds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did you notice about those words?</vt:lpstr>
      <vt:lpstr>Remember to use your phoneme fingers</vt:lpstr>
      <vt:lpstr>Remember to use your phoneme fingers</vt:lpstr>
      <vt:lpstr>Remember to use your phoneme fingers</vt:lpstr>
      <vt:lpstr>Remember to use your phoneme fingers</vt:lpstr>
      <vt:lpstr>I robot you blend</vt:lpstr>
      <vt:lpstr>PowerPoint Presentation</vt:lpstr>
      <vt:lpstr>I give you a word, you segment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try reading without the green card.</vt:lpstr>
      <vt:lpstr>PowerPoint Presentation</vt:lpstr>
      <vt:lpstr>PowerPoint Presentation</vt:lpstr>
      <vt:lpstr>PowerPoint Presentation</vt:lpstr>
      <vt:lpstr>Writing strategy</vt:lpstr>
      <vt:lpstr>PowerPoint Presentation</vt:lpstr>
      <vt:lpstr>Write a sentence</vt:lpstr>
      <vt:lpstr>Listen to the sentence and have a go at writing it.</vt:lpstr>
      <vt:lpstr>Sentence for reading.</vt:lpstr>
      <vt:lpstr>Well done for completing your phonics lesson!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4 phonics</dc:title>
  <dc:creator>Alisha Patel</dc:creator>
  <cp:lastModifiedBy>Mrs Wynne</cp:lastModifiedBy>
  <cp:revision>56</cp:revision>
  <dcterms:created xsi:type="dcterms:W3CDTF">2020-10-25T16:16:26Z</dcterms:created>
  <dcterms:modified xsi:type="dcterms:W3CDTF">2020-11-16T14:33:19Z</dcterms:modified>
</cp:coreProperties>
</file>