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0" r:id="rId2"/>
    <p:sldId id="401" r:id="rId3"/>
    <p:sldId id="263" r:id="rId4"/>
    <p:sldId id="265" r:id="rId5"/>
    <p:sldId id="266" r:id="rId6"/>
    <p:sldId id="267" r:id="rId7"/>
    <p:sldId id="269" r:id="rId8"/>
    <p:sldId id="270" r:id="rId9"/>
    <p:sldId id="271" r:id="rId10"/>
    <p:sldId id="272" r:id="rId11"/>
    <p:sldId id="275" r:id="rId12"/>
    <p:sldId id="276" r:id="rId13"/>
    <p:sldId id="278" r:id="rId14"/>
    <p:sldId id="360" r:id="rId15"/>
    <p:sldId id="379" r:id="rId16"/>
    <p:sldId id="380" r:id="rId17"/>
    <p:sldId id="361" r:id="rId18"/>
    <p:sldId id="403" r:id="rId19"/>
    <p:sldId id="402" r:id="rId20"/>
    <p:sldId id="362" r:id="rId21"/>
    <p:sldId id="381" r:id="rId22"/>
    <p:sldId id="372" r:id="rId23"/>
    <p:sldId id="382" r:id="rId24"/>
    <p:sldId id="383" r:id="rId25"/>
    <p:sldId id="375" r:id="rId26"/>
    <p:sldId id="384" r:id="rId27"/>
    <p:sldId id="385" r:id="rId28"/>
    <p:sldId id="386" r:id="rId29"/>
    <p:sldId id="344" r:id="rId30"/>
    <p:sldId id="279" r:id="rId31"/>
    <p:sldId id="292" r:id="rId32"/>
    <p:sldId id="293" r:id="rId33"/>
    <p:sldId id="294" r:id="rId34"/>
    <p:sldId id="280" r:id="rId35"/>
    <p:sldId id="322" r:id="rId36"/>
    <p:sldId id="296" r:id="rId37"/>
    <p:sldId id="323" r:id="rId38"/>
    <p:sldId id="283" r:id="rId39"/>
    <p:sldId id="284" r:id="rId40"/>
    <p:sldId id="298" r:id="rId41"/>
    <p:sldId id="387" r:id="rId42"/>
    <p:sldId id="388" r:id="rId43"/>
    <p:sldId id="302" r:id="rId44"/>
    <p:sldId id="389" r:id="rId45"/>
    <p:sldId id="390" r:id="rId46"/>
    <p:sldId id="391" r:id="rId47"/>
    <p:sldId id="342" r:id="rId48"/>
    <p:sldId id="393" r:id="rId49"/>
    <p:sldId id="394" r:id="rId50"/>
    <p:sldId id="395" r:id="rId51"/>
    <p:sldId id="392" r:id="rId52"/>
    <p:sldId id="396" r:id="rId53"/>
    <p:sldId id="397" r:id="rId54"/>
    <p:sldId id="398" r:id="rId55"/>
    <p:sldId id="399" r:id="rId56"/>
    <p:sldId id="324" r:id="rId57"/>
    <p:sldId id="318" r:id="rId58"/>
    <p:sldId id="319" r:id="rId59"/>
    <p:sldId id="320" r:id="rId60"/>
    <p:sldId id="297" r:id="rId61"/>
    <p:sldId id="325" r:id="rId62"/>
    <p:sldId id="286" r:id="rId63"/>
    <p:sldId id="326" r:id="rId64"/>
    <p:sldId id="316" r:id="rId65"/>
    <p:sldId id="317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3" Type="http://schemas.microsoft.com/office/2007/relationships/media" Target="../media/media4.m4a"/><Relationship Id="rId7" Type="http://schemas.microsoft.com/office/2007/relationships/media" Target="../media/media6.m4a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5" Type="http://schemas.microsoft.com/office/2007/relationships/media" Target="../media/media5.m4a"/><Relationship Id="rId10" Type="http://schemas.openxmlformats.org/officeDocument/2006/relationships/image" Target="../media/image1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7" Type="http://schemas.openxmlformats.org/officeDocument/2006/relationships/image" Target="../media/image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4a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4a"/><Relationship Id="rId3" Type="http://schemas.microsoft.com/office/2007/relationships/media" Target="../media/media16.m4a"/><Relationship Id="rId7" Type="http://schemas.microsoft.com/office/2007/relationships/media" Target="../media/media18.m4a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audio" Target="../media/media17.m4a"/><Relationship Id="rId5" Type="http://schemas.microsoft.com/office/2007/relationships/media" Target="../media/media17.m4a"/><Relationship Id="rId10" Type="http://schemas.openxmlformats.org/officeDocument/2006/relationships/image" Target="../media/image1.png"/><Relationship Id="rId4" Type="http://schemas.openxmlformats.org/officeDocument/2006/relationships/audio" Target="../media/media16.m4a"/><Relationship Id="rId9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m4a"/><Relationship Id="rId3" Type="http://schemas.microsoft.com/office/2007/relationships/media" Target="../media/media21.m4a"/><Relationship Id="rId7" Type="http://schemas.microsoft.com/office/2007/relationships/media" Target="../media/media23.m4a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audio" Target="../media/media22.m4a"/><Relationship Id="rId5" Type="http://schemas.microsoft.com/office/2007/relationships/media" Target="../media/media22.m4a"/><Relationship Id="rId10" Type="http://schemas.openxmlformats.org/officeDocument/2006/relationships/image" Target="../media/image1.png"/><Relationship Id="rId4" Type="http://schemas.openxmlformats.org/officeDocument/2006/relationships/audio" Target="../media/media21.m4a"/><Relationship Id="rId9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audio" Target="../media/media30.m4a"/><Relationship Id="rId3" Type="http://schemas.microsoft.com/office/2007/relationships/media" Target="../media/media28.m4a"/><Relationship Id="rId7" Type="http://schemas.microsoft.com/office/2007/relationships/media" Target="../media/media30.m4a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audio" Target="../media/media29.m4a"/><Relationship Id="rId5" Type="http://schemas.microsoft.com/office/2007/relationships/media" Target="../media/media29.m4a"/><Relationship Id="rId10" Type="http://schemas.openxmlformats.org/officeDocument/2006/relationships/image" Target="../media/image1.png"/><Relationship Id="rId4" Type="http://schemas.openxmlformats.org/officeDocument/2006/relationships/audio" Target="../media/media28.m4a"/><Relationship Id="rId9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52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Unlooped" pitchFamily="2" charset="0"/>
              </a:rPr>
              <a:t>Phase 5 phonics</a:t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/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>Alternative sounds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87448" y="5996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3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8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ph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2747" y="91795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 smtClean="0"/>
              <a:t>Repeat 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Identify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Blend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Segment</a:t>
            </a:r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893453" y="1020557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893453" y="2127709"/>
            <a:ext cx="609600" cy="6096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893453" y="3393701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893453" y="46136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3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0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1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9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ay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97296" y="58545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7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the sounds we already know.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25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day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89254" y="715108"/>
            <a:ext cx="346156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107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day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492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clay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12738" y="715108"/>
            <a:ext cx="393808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238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clay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50794" y="715108"/>
            <a:ext cx="340002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885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clay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009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stray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98335" y="715108"/>
            <a:ext cx="532899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981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stray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41701" y="715108"/>
            <a:ext cx="418563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315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stray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49285" y="715108"/>
            <a:ext cx="307804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394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stray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952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67" y="431889"/>
            <a:ext cx="10515600" cy="1325563"/>
          </a:xfrm>
        </p:spPr>
        <p:txBody>
          <a:bodyPr/>
          <a:lstStyle/>
          <a:p>
            <a:r>
              <a:rPr lang="en-GB" dirty="0" smtClean="0"/>
              <a:t>Repeat the words after me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2267" y="35311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80467" y="17299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ay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5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nail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rail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606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snail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72446" y="606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chain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72446" y="606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15891" y="373487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15891" y="2189019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02036" y="4025333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02036" y="57369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6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3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74327" y="373487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74327" y="2334491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74327" y="3990695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74327" y="56261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ai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084" y="59317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igh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2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nail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19306" y="715108"/>
            <a:ext cx="330272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nail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4292" y="715108"/>
            <a:ext cx="137804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nail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79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trail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68969" y="1019134"/>
            <a:ext cx="472654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trail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40945" y="1019134"/>
            <a:ext cx="355456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86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trail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00811" y="1019134"/>
            <a:ext cx="109470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48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trail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54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paint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01726" y="715108"/>
            <a:ext cx="488015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paint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32620" y="715108"/>
            <a:ext cx="294926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97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paint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29600" y="715108"/>
            <a:ext cx="135228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66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88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paint</a:t>
            </a:r>
            <a:endParaRPr lang="en-GB" sz="185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1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>
                <a:latin typeface="Twinkl Cursive Unlooped" pitchFamily="2" charset="0"/>
              </a:rPr>
              <a:t>a</a:t>
            </a:r>
            <a:r>
              <a:rPr lang="en-GB" sz="22200" dirty="0" smtClean="0">
                <a:latin typeface="Twinkl Cursive Unlooped" pitchFamily="2" charset="0"/>
              </a:rPr>
              <a:t>fraid 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26657" y="715108"/>
            <a:ext cx="577416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62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>
                <a:latin typeface="Twinkl Cursive Unlooped" pitchFamily="2" charset="0"/>
              </a:rPr>
              <a:t>a</a:t>
            </a:r>
            <a:r>
              <a:rPr lang="en-GB" sz="22200" dirty="0" smtClean="0">
                <a:latin typeface="Twinkl Cursive Unlooped" pitchFamily="2" charset="0"/>
              </a:rPr>
              <a:t>fraid 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97003" y="715108"/>
            <a:ext cx="480382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8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>
                <a:latin typeface="Twinkl Cursive Unlooped" pitchFamily="2" charset="0"/>
              </a:rPr>
              <a:t>a</a:t>
            </a:r>
            <a:r>
              <a:rPr lang="en-GB" sz="22200" dirty="0" smtClean="0">
                <a:latin typeface="Twinkl Cursive Unlooped" pitchFamily="2" charset="0"/>
              </a:rPr>
              <a:t>fraid 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37161" y="715108"/>
            <a:ext cx="386366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59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>
                <a:latin typeface="Twinkl Cursive Unlooped" pitchFamily="2" charset="0"/>
              </a:rPr>
              <a:t>a</a:t>
            </a:r>
            <a:r>
              <a:rPr lang="en-GB" sz="22200" dirty="0" smtClean="0">
                <a:latin typeface="Twinkl Cursive Unlooped" pitchFamily="2" charset="0"/>
              </a:rPr>
              <a:t>fraid 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881869" y="715108"/>
            <a:ext cx="191895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51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>
                <a:latin typeface="Twinkl Cursive Unlooped" pitchFamily="2" charset="0"/>
              </a:rPr>
              <a:t>a</a:t>
            </a:r>
            <a:r>
              <a:rPr lang="en-GB" sz="22200" dirty="0" smtClean="0">
                <a:latin typeface="Twinkl Cursive Unlooped" pitchFamily="2" charset="0"/>
              </a:rPr>
              <a:t>fraid </a:t>
            </a:r>
            <a:endParaRPr lang="en-GB" sz="185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85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rail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snail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faint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22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65442" y="4012843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65442" y="5712854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48270" y="2274195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65442" y="5213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42374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sentences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We play </a:t>
            </a:r>
            <a:r>
              <a:rPr lang="en-GB" sz="5400" dirty="0" smtClean="0">
                <a:latin typeface="Twinkl Cursive Unlooped" pitchFamily="2" charset="0"/>
              </a:rPr>
              <a:t>on</a:t>
            </a:r>
            <a:r>
              <a:rPr lang="en-GB" sz="5400" dirty="0" smtClean="0">
                <a:latin typeface="Twinkl Cursive Unlooped" pitchFamily="2" charset="0"/>
              </a:rPr>
              <a:t> </a:t>
            </a:r>
            <a:r>
              <a:rPr lang="en-GB" sz="5400" dirty="0" smtClean="0">
                <a:latin typeface="Twinkl Cursive Unlooped" pitchFamily="2" charset="0"/>
              </a:rPr>
              <a:t>the train.</a:t>
            </a:r>
          </a:p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The spray hit the snail.</a:t>
            </a: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37277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919730" y="3425780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6849414" y="3424617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4417454" y="2318197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022951" y="2166138"/>
            <a:ext cx="75096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418169" y="2425691"/>
            <a:ext cx="314269" cy="36902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074984" y="2166138"/>
            <a:ext cx="47223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6469487" y="2294586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581195" y="2425691"/>
            <a:ext cx="220836" cy="42277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83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>
                <a:latin typeface="Twinkl Cursive Unlooped" pitchFamily="2" charset="0"/>
              </a:rPr>
              <a:t>o</a:t>
            </a:r>
            <a:r>
              <a:rPr lang="en-GB" sz="28700" dirty="0" smtClean="0">
                <a:latin typeface="Twinkl Cursive Unlooped" pitchFamily="2" charset="0"/>
              </a:rPr>
              <a:t>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2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363</Words>
  <Application>Microsoft Office PowerPoint</Application>
  <PresentationFormat>Widescreen</PresentationFormat>
  <Paragraphs>125</Paragraphs>
  <Slides>65</Slides>
  <Notes>0</Notes>
  <HiddenSlides>0</HiddenSlides>
  <MMClips>36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0" baseType="lpstr">
      <vt:lpstr>Arial</vt:lpstr>
      <vt:lpstr>Calibri</vt:lpstr>
      <vt:lpstr>Calibri Light</vt:lpstr>
      <vt:lpstr>Twinkl Cursive Unlooped</vt:lpstr>
      <vt:lpstr>Office Theme</vt:lpstr>
      <vt:lpstr>Phase 5 phonics  Alternative sounds</vt:lpstr>
      <vt:lpstr>We are going to recap the sounds we already know.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Repeat the words after me 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Reading sentences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55</cp:revision>
  <dcterms:created xsi:type="dcterms:W3CDTF">2020-10-25T16:16:26Z</dcterms:created>
  <dcterms:modified xsi:type="dcterms:W3CDTF">2020-11-23T13:50:35Z</dcterms:modified>
</cp:coreProperties>
</file>