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80" r:id="rId3"/>
    <p:sldId id="263" r:id="rId4"/>
    <p:sldId id="265" r:id="rId5"/>
    <p:sldId id="266" r:id="rId6"/>
    <p:sldId id="267" r:id="rId7"/>
    <p:sldId id="269" r:id="rId8"/>
    <p:sldId id="270" r:id="rId9"/>
    <p:sldId id="271" r:id="rId10"/>
    <p:sldId id="272" r:id="rId11"/>
    <p:sldId id="275" r:id="rId12"/>
    <p:sldId id="276" r:id="rId13"/>
    <p:sldId id="278" r:id="rId14"/>
    <p:sldId id="360" r:id="rId15"/>
    <p:sldId id="361" r:id="rId16"/>
    <p:sldId id="381" r:id="rId17"/>
    <p:sldId id="379" r:id="rId18"/>
    <p:sldId id="362" r:id="rId19"/>
    <p:sldId id="370" r:id="rId20"/>
    <p:sldId id="371" r:id="rId21"/>
    <p:sldId id="372" r:id="rId22"/>
    <p:sldId id="373" r:id="rId23"/>
    <p:sldId id="374" r:id="rId24"/>
    <p:sldId id="375" r:id="rId25"/>
    <p:sldId id="376" r:id="rId26"/>
    <p:sldId id="377" r:id="rId27"/>
    <p:sldId id="378" r:id="rId28"/>
    <p:sldId id="344" r:id="rId29"/>
    <p:sldId id="279" r:id="rId30"/>
    <p:sldId id="292" r:id="rId31"/>
    <p:sldId id="293" r:id="rId32"/>
    <p:sldId id="294" r:id="rId33"/>
    <p:sldId id="280" r:id="rId34"/>
    <p:sldId id="322" r:id="rId35"/>
    <p:sldId id="296" r:id="rId36"/>
    <p:sldId id="323" r:id="rId37"/>
    <p:sldId id="283" r:id="rId38"/>
    <p:sldId id="284" r:id="rId39"/>
    <p:sldId id="298" r:id="rId40"/>
    <p:sldId id="349" r:id="rId41"/>
    <p:sldId id="302" r:id="rId42"/>
    <p:sldId id="350" r:id="rId43"/>
    <p:sldId id="342" r:id="rId44"/>
    <p:sldId id="364" r:id="rId45"/>
    <p:sldId id="365" r:id="rId46"/>
    <p:sldId id="366" r:id="rId47"/>
    <p:sldId id="367" r:id="rId48"/>
    <p:sldId id="368" r:id="rId49"/>
    <p:sldId id="369" r:id="rId50"/>
    <p:sldId id="324" r:id="rId51"/>
    <p:sldId id="318" r:id="rId52"/>
    <p:sldId id="319" r:id="rId53"/>
    <p:sldId id="320" r:id="rId54"/>
    <p:sldId id="297" r:id="rId55"/>
    <p:sldId id="325" r:id="rId56"/>
    <p:sldId id="286" r:id="rId57"/>
    <p:sldId id="326" r:id="rId58"/>
    <p:sldId id="316" r:id="rId59"/>
    <p:sldId id="317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2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2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010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9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46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86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4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5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77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89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04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34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28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74563-B998-4861-BB63-313BA8DBB8C1}" type="datetimeFigureOut">
              <a:rPr lang="en-GB" smtClean="0"/>
              <a:pPr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3" Type="http://schemas.microsoft.com/office/2007/relationships/media" Target="../media/media4.m4a"/><Relationship Id="rId7" Type="http://schemas.microsoft.com/office/2007/relationships/media" Target="../media/media6.m4a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5" Type="http://schemas.microsoft.com/office/2007/relationships/media" Target="../media/media5.m4a"/><Relationship Id="rId10" Type="http://schemas.openxmlformats.org/officeDocument/2006/relationships/image" Target="../media/image1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7" Type="http://schemas.openxmlformats.org/officeDocument/2006/relationships/image" Target="../media/image1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4a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m4a"/><Relationship Id="rId3" Type="http://schemas.microsoft.com/office/2007/relationships/media" Target="../media/media16.m4a"/><Relationship Id="rId7" Type="http://schemas.microsoft.com/office/2007/relationships/media" Target="../media/media18.m4a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audio" Target="../media/media17.m4a"/><Relationship Id="rId5" Type="http://schemas.microsoft.com/office/2007/relationships/media" Target="../media/media17.m4a"/><Relationship Id="rId10" Type="http://schemas.openxmlformats.org/officeDocument/2006/relationships/image" Target="../media/image1.png"/><Relationship Id="rId4" Type="http://schemas.openxmlformats.org/officeDocument/2006/relationships/audio" Target="../media/media16.m4a"/><Relationship Id="rId9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media23.m4a"/><Relationship Id="rId3" Type="http://schemas.microsoft.com/office/2007/relationships/media" Target="../media/media21.m4a"/><Relationship Id="rId7" Type="http://schemas.microsoft.com/office/2007/relationships/media" Target="../media/media23.m4a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audio" Target="../media/media22.m4a"/><Relationship Id="rId5" Type="http://schemas.microsoft.com/office/2007/relationships/media" Target="../media/media22.m4a"/><Relationship Id="rId10" Type="http://schemas.openxmlformats.org/officeDocument/2006/relationships/image" Target="../media/image1.png"/><Relationship Id="rId4" Type="http://schemas.openxmlformats.org/officeDocument/2006/relationships/audio" Target="../media/media21.m4a"/><Relationship Id="rId9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2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audio" Target="../media/media30.m4a"/><Relationship Id="rId3" Type="http://schemas.microsoft.com/office/2007/relationships/media" Target="../media/media28.m4a"/><Relationship Id="rId7" Type="http://schemas.microsoft.com/office/2007/relationships/media" Target="../media/media30.m4a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audio" Target="../media/media29.m4a"/><Relationship Id="rId5" Type="http://schemas.microsoft.com/office/2007/relationships/media" Target="../media/media29.m4a"/><Relationship Id="rId10" Type="http://schemas.openxmlformats.org/officeDocument/2006/relationships/image" Target="../media/image1.png"/><Relationship Id="rId4" Type="http://schemas.openxmlformats.org/officeDocument/2006/relationships/audio" Target="../media/media28.m4a"/><Relationship Id="rId9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4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4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0526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winkl Cursive Unlooped" pitchFamily="2" charset="0"/>
              </a:rPr>
              <a:t>Phase 5 phonics</a:t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/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>Alternative sounds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87448" y="59961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46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82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ear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63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air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er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77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ph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82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4262" y="7762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3600" dirty="0" smtClean="0"/>
              <a:t>Repeat </a:t>
            </a:r>
          </a:p>
          <a:p>
            <a:pPr marL="0" indent="0" algn="ctr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Identify 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Blend 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Segment</a:t>
            </a:r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026536" y="776288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026536" y="2037557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996485" y="3277791"/>
            <a:ext cx="609600" cy="6096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026536" y="45390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432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9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6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2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oa</a:t>
            </a:r>
            <a:endParaRPr lang="en-GB" sz="28700" dirty="0">
              <a:latin typeface="Twinkl Cursive Unlooped" pitchFamily="2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97296" y="57355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46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2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boat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58189" y="715108"/>
            <a:ext cx="463354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107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boat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26569" y="715108"/>
            <a:ext cx="136516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383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 are going to recap the sounds we already know.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>
                <a:latin typeface="Twinkl Cursive Unlooped" pitchFamily="2" charset="0"/>
              </a:rPr>
              <a:t>Remember to bounce the sound 3 times.</a:t>
            </a:r>
          </a:p>
          <a:p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621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boat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2259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coat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29401" y="715108"/>
            <a:ext cx="463354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2386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coat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843234" y="715108"/>
            <a:ext cx="1519708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388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coat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8851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float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49851" y="715108"/>
            <a:ext cx="5122938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9817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float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65183" y="715108"/>
            <a:ext cx="450760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2795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float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10659" y="715108"/>
            <a:ext cx="1262130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6630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float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1096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667" y="431889"/>
            <a:ext cx="10515600" cy="1325563"/>
          </a:xfrm>
        </p:spPr>
        <p:txBody>
          <a:bodyPr/>
          <a:lstStyle/>
          <a:p>
            <a:r>
              <a:rPr lang="en-GB" dirty="0" smtClean="0"/>
              <a:t>Repeat the words after me 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32267" y="353118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What did you notice about those words?</a:t>
            </a:r>
            <a:endParaRPr lang="en-GB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80467" y="203471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row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56846" y="5872163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72446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0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ay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65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throw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72446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pillow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shallow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robot you blend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at the words I am going to robot, then you have a go at blending the sounds to see which word I am trying to say.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16958" y="484031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16958" y="2196921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16958" y="3882142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08372" y="56779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3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8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1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give you a word, you segment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to the word that I give you. Now it’s your turn to segment the word, remember to use your robot arms.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39684" y="471152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39684" y="2274195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39684" y="3920779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39684" y="57585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5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1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1067" y="61990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ow </a:t>
            </a:r>
            <a:endParaRPr lang="en-GB" sz="28700" dirty="0">
              <a:latin typeface="Twinkl Cursive Unlooped" pitchFamily="2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1867" y="5996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row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52635" y="715108"/>
            <a:ext cx="3302724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igh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22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row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sow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84879" y="1006256"/>
            <a:ext cx="472654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sow</a:t>
            </a:r>
            <a:endParaRPr lang="en-GB" sz="287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throw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49456" y="598697"/>
            <a:ext cx="488015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throw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78828" y="598697"/>
            <a:ext cx="3850784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83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throw</a:t>
            </a:r>
            <a:endParaRPr lang="en-GB" sz="185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99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pillow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57782" y="715108"/>
            <a:ext cx="584607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35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pillow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39425" y="715108"/>
            <a:ext cx="5164428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65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pillow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7465" y="715108"/>
            <a:ext cx="3786388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21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pillow</a:t>
            </a:r>
            <a:endParaRPr lang="en-GB" sz="185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5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oa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88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Let’s try reading without the green card.</a:t>
            </a:r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839718" y="5751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0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bow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throw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shallow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Say the word, finger the word, write the word.</a:t>
            </a:r>
          </a:p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Have a go at writing the words that I give you.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744200" y="570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9836" y="484031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9836" y="2158284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9836" y="3862823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9836" y="56779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0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8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923" y="224448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Write a sentence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370" y="1380148"/>
            <a:ext cx="10515600" cy="46103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>Now we are going to use all of the learning we have done today to write a sentence with our new adjacent consonant in. </a:t>
            </a:r>
          </a:p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/>
            </a:r>
            <a:br>
              <a:rPr lang="en-GB" sz="3200" dirty="0" smtClean="0">
                <a:latin typeface="Twinkl Cursive Unlooped" pitchFamily="2" charset="0"/>
              </a:rPr>
            </a:br>
            <a:r>
              <a:rPr lang="en-GB" sz="3200" dirty="0" smtClean="0">
                <a:latin typeface="Twinkl Cursive Unlooped" pitchFamily="2" charset="0"/>
              </a:rPr>
              <a:t>Remember to use: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Capital letters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Full stops or question marks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Finger spaces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Adjectives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Conjunctions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60723" y="59904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Listen to the sentence and have a go at writing it.</a:t>
            </a:r>
            <a:endParaRPr lang="en-GB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0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477" y="42374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sentences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The coat was on show.</a:t>
            </a:r>
          </a:p>
          <a:p>
            <a:pPr algn="ctr">
              <a:buNone/>
            </a:pP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Toad laid on my pillow.</a:t>
            </a:r>
          </a:p>
          <a:p>
            <a:pPr algn="ctr">
              <a:buNone/>
            </a:pPr>
            <a:endParaRPr lang="en-GB" sz="5400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37277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9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585" y="412017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Well done for completing your phonics lesson!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59396" name="Picture 4" descr="Smiley Face Circle Magnet: Amazon.co.uk: Kitchen &amp; Ho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2367" y="2046285"/>
            <a:ext cx="4243756" cy="4243757"/>
          </a:xfrm>
          <a:prstGeom prst="rect">
            <a:avLst/>
          </a:prstGeom>
          <a:noFill/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990385" y="582876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oo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22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oo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4919730" y="3425780"/>
            <a:ext cx="283335" cy="2704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6849414" y="3424617"/>
            <a:ext cx="283335" cy="2704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4417454" y="2318197"/>
            <a:ext cx="244698" cy="4765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5022951" y="2166138"/>
            <a:ext cx="75096" cy="51910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7418169" y="2425691"/>
            <a:ext cx="314269" cy="36902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7074984" y="2166138"/>
            <a:ext cx="47223" cy="51910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6469487" y="2294586"/>
            <a:ext cx="244698" cy="4765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581195" y="2425691"/>
            <a:ext cx="220836" cy="42277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83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78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>
                <a:latin typeface="Twinkl Cursive Unlooped" pitchFamily="2" charset="0"/>
              </a:rPr>
              <a:t>o</a:t>
            </a:r>
            <a:r>
              <a:rPr lang="en-GB" sz="28700" dirty="0" smtClean="0">
                <a:latin typeface="Twinkl Cursive Unlooped" pitchFamily="2" charset="0"/>
              </a:rPr>
              <a:t>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20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357</Words>
  <Application>Microsoft Office PowerPoint</Application>
  <PresentationFormat>Widescreen</PresentationFormat>
  <Paragraphs>119</Paragraphs>
  <Slides>59</Slides>
  <Notes>0</Notes>
  <HiddenSlides>0</HiddenSlides>
  <MMClips>36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4" baseType="lpstr">
      <vt:lpstr>Arial</vt:lpstr>
      <vt:lpstr>Calibri</vt:lpstr>
      <vt:lpstr>Calibri Light</vt:lpstr>
      <vt:lpstr>Twinkl Cursive Unlooped</vt:lpstr>
      <vt:lpstr>Office Theme</vt:lpstr>
      <vt:lpstr>Phase 5 phonics  Alternative sounds</vt:lpstr>
      <vt:lpstr>We are going to recap the sounds we already know.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Repeat the words after me </vt:lpstr>
      <vt:lpstr>Remember to use your phoneme fingers</vt:lpstr>
      <vt:lpstr>Remember to use your phoneme fingers</vt:lpstr>
      <vt:lpstr>Remember to use your phoneme fingers</vt:lpstr>
      <vt:lpstr>Remember to use your phoneme fingers</vt:lpstr>
      <vt:lpstr>I robot you blend</vt:lpstr>
      <vt:lpstr>PowerPoint Presentation</vt:lpstr>
      <vt:lpstr>I give you a word, you segment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try reading without the green card.</vt:lpstr>
      <vt:lpstr>PowerPoint Presentation</vt:lpstr>
      <vt:lpstr>PowerPoint Presentation</vt:lpstr>
      <vt:lpstr>PowerPoint Presentation</vt:lpstr>
      <vt:lpstr>Writing strategy</vt:lpstr>
      <vt:lpstr>PowerPoint Presentation</vt:lpstr>
      <vt:lpstr>Write a sentence</vt:lpstr>
      <vt:lpstr>Listen to the sentence and have a go at writing it.</vt:lpstr>
      <vt:lpstr>Reading sentences</vt:lpstr>
      <vt:lpstr>Well done for completing your phonics lesson!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4 phonics</dc:title>
  <dc:creator>Alisha Patel</dc:creator>
  <cp:lastModifiedBy>Miss A Patel</cp:lastModifiedBy>
  <cp:revision>56</cp:revision>
  <dcterms:created xsi:type="dcterms:W3CDTF">2020-10-25T16:16:26Z</dcterms:created>
  <dcterms:modified xsi:type="dcterms:W3CDTF">2020-11-23T13:44:12Z</dcterms:modified>
</cp:coreProperties>
</file>