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14" r:id="rId2"/>
    <p:sldId id="415" r:id="rId3"/>
    <p:sldId id="269" r:id="rId4"/>
    <p:sldId id="270" r:id="rId5"/>
    <p:sldId id="271" r:id="rId6"/>
    <p:sldId id="272" r:id="rId7"/>
    <p:sldId id="275" r:id="rId8"/>
    <p:sldId id="276" r:id="rId9"/>
    <p:sldId id="278" r:id="rId10"/>
    <p:sldId id="360" r:id="rId11"/>
    <p:sldId id="379" r:id="rId12"/>
    <p:sldId id="380" r:id="rId13"/>
    <p:sldId id="400" r:id="rId14"/>
    <p:sldId id="416" r:id="rId15"/>
    <p:sldId id="441" r:id="rId16"/>
    <p:sldId id="461" r:id="rId17"/>
    <p:sldId id="417" r:id="rId18"/>
    <p:sldId id="418" r:id="rId19"/>
    <p:sldId id="419" r:id="rId20"/>
    <p:sldId id="420" r:id="rId21"/>
    <p:sldId id="462" r:id="rId22"/>
    <p:sldId id="463" r:id="rId23"/>
    <p:sldId id="422" r:id="rId24"/>
    <p:sldId id="464" r:id="rId25"/>
    <p:sldId id="465" r:id="rId26"/>
    <p:sldId id="443" r:id="rId27"/>
    <p:sldId id="466" r:id="rId28"/>
    <p:sldId id="467" r:id="rId29"/>
    <p:sldId id="468" r:id="rId30"/>
    <p:sldId id="426" r:id="rId31"/>
    <p:sldId id="469" r:id="rId32"/>
    <p:sldId id="470" r:id="rId33"/>
    <p:sldId id="471" r:id="rId34"/>
    <p:sldId id="344" r:id="rId35"/>
    <p:sldId id="279" r:id="rId36"/>
    <p:sldId id="292" r:id="rId37"/>
    <p:sldId id="293" r:id="rId38"/>
    <p:sldId id="294" r:id="rId39"/>
    <p:sldId id="280" r:id="rId40"/>
    <p:sldId id="322" r:id="rId41"/>
    <p:sldId id="296" r:id="rId42"/>
    <p:sldId id="323" r:id="rId43"/>
    <p:sldId id="283" r:id="rId44"/>
    <p:sldId id="284" r:id="rId45"/>
    <p:sldId id="298" r:id="rId46"/>
    <p:sldId id="472" r:id="rId47"/>
    <p:sldId id="473" r:id="rId48"/>
    <p:sldId id="387" r:id="rId49"/>
    <p:sldId id="474" r:id="rId50"/>
    <p:sldId id="475" r:id="rId51"/>
    <p:sldId id="403" r:id="rId52"/>
    <p:sldId id="476" r:id="rId53"/>
    <p:sldId id="477" r:id="rId54"/>
    <p:sldId id="478" r:id="rId55"/>
    <p:sldId id="392" r:id="rId56"/>
    <p:sldId id="479" r:id="rId57"/>
    <p:sldId id="480" r:id="rId58"/>
    <p:sldId id="481" r:id="rId59"/>
    <p:sldId id="482" r:id="rId60"/>
    <p:sldId id="324" r:id="rId61"/>
    <p:sldId id="318" r:id="rId62"/>
    <p:sldId id="439" r:id="rId63"/>
    <p:sldId id="440" r:id="rId64"/>
    <p:sldId id="297" r:id="rId65"/>
    <p:sldId id="325" r:id="rId66"/>
    <p:sldId id="286" r:id="rId67"/>
    <p:sldId id="326" r:id="rId68"/>
    <p:sldId id="316" r:id="rId69"/>
    <p:sldId id="317" r:id="rId7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50" autoAdjust="0"/>
    <p:restoredTop sz="94660"/>
  </p:normalViewPr>
  <p:slideViewPr>
    <p:cSldViewPr snapToGrid="0">
      <p:cViewPr varScale="1">
        <p:scale>
          <a:sx n="74" d="100"/>
          <a:sy n="74" d="100"/>
        </p:scale>
        <p:origin x="63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08/12/2020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010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08/12/2020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294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08/12/2020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1464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08/12/2020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5868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08/12/2020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649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08/12/2020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0755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08/12/2020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3778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08/12/2020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2890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08/12/2020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604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08/12/2020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8345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08/12/2020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628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74563-B998-4861-BB63-313BA8DBB8C1}" type="datetimeFigureOut">
              <a:rPr lang="en-GB" smtClean="0"/>
              <a:pPr/>
              <a:t>08/12/2020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8321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4a"/><Relationship Id="rId3" Type="http://schemas.microsoft.com/office/2007/relationships/media" Target="../media/media4.m4a"/><Relationship Id="rId7" Type="http://schemas.microsoft.com/office/2007/relationships/media" Target="../media/media6.m4a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audio" Target="../media/media5.m4a"/><Relationship Id="rId5" Type="http://schemas.microsoft.com/office/2007/relationships/media" Target="../media/media5.m4a"/><Relationship Id="rId10" Type="http://schemas.openxmlformats.org/officeDocument/2006/relationships/image" Target="../media/image1.png"/><Relationship Id="rId4" Type="http://schemas.openxmlformats.org/officeDocument/2006/relationships/audio" Target="../media/media4.m4a"/><Relationship Id="rId9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media" Target="../media/media11.m4a"/><Relationship Id="rId7" Type="http://schemas.openxmlformats.org/officeDocument/2006/relationships/image" Target="../media/image1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m4a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audio" Target="../media/media18.m4a"/><Relationship Id="rId3" Type="http://schemas.microsoft.com/office/2007/relationships/media" Target="../media/media16.m4a"/><Relationship Id="rId7" Type="http://schemas.microsoft.com/office/2007/relationships/media" Target="../media/media18.m4a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audio" Target="../media/media17.m4a"/><Relationship Id="rId5" Type="http://schemas.microsoft.com/office/2007/relationships/media" Target="../media/media17.m4a"/><Relationship Id="rId10" Type="http://schemas.openxmlformats.org/officeDocument/2006/relationships/image" Target="../media/image1.png"/><Relationship Id="rId4" Type="http://schemas.openxmlformats.org/officeDocument/2006/relationships/audio" Target="../media/media16.m4a"/><Relationship Id="rId9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2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audio" Target="../media/media23.m4a"/><Relationship Id="rId3" Type="http://schemas.microsoft.com/office/2007/relationships/media" Target="../media/media21.m4a"/><Relationship Id="rId7" Type="http://schemas.microsoft.com/office/2007/relationships/media" Target="../media/media23.m4a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audio" Target="../media/media22.m4a"/><Relationship Id="rId5" Type="http://schemas.microsoft.com/office/2007/relationships/media" Target="../media/media22.m4a"/><Relationship Id="rId10" Type="http://schemas.openxmlformats.org/officeDocument/2006/relationships/image" Target="../media/image1.png"/><Relationship Id="rId4" Type="http://schemas.openxmlformats.org/officeDocument/2006/relationships/audio" Target="../media/media21.m4a"/><Relationship Id="rId9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media" Target="../media/media25.m4a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5.m4a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2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4" Type="http://schemas.openxmlformats.org/officeDocument/2006/relationships/image" Target="../media/image2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4" Type="http://schemas.openxmlformats.org/officeDocument/2006/relationships/image" Target="../media/image2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audio" Target="../media/media31.m4a"/><Relationship Id="rId3" Type="http://schemas.microsoft.com/office/2007/relationships/media" Target="../media/media29.m4a"/><Relationship Id="rId7" Type="http://schemas.microsoft.com/office/2007/relationships/media" Target="../media/media31.m4a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audio" Target="../media/media30.m4a"/><Relationship Id="rId5" Type="http://schemas.microsoft.com/office/2007/relationships/media" Target="../media/media30.m4a"/><Relationship Id="rId10" Type="http://schemas.openxmlformats.org/officeDocument/2006/relationships/image" Target="../media/image1.png"/><Relationship Id="rId4" Type="http://schemas.openxmlformats.org/officeDocument/2006/relationships/audio" Target="../media/media29.m4a"/><Relationship Id="rId9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4" Type="http://schemas.openxmlformats.org/officeDocument/2006/relationships/image" Target="../media/image2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4" Type="http://schemas.openxmlformats.org/officeDocument/2006/relationships/image" Target="../media/image1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4" Type="http://schemas.openxmlformats.org/officeDocument/2006/relationships/image" Target="../media/image2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805269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Twinkl Cursive Unlooped" pitchFamily="2" charset="0"/>
              </a:rPr>
              <a:t>Phase 5 phonics</a:t>
            </a:r>
            <a:br>
              <a:rPr lang="en-GB" dirty="0" smtClean="0">
                <a:latin typeface="Twinkl Cursive Unlooped" pitchFamily="2" charset="0"/>
              </a:rPr>
            </a:br>
            <a:r>
              <a:rPr lang="en-GB" dirty="0" smtClean="0">
                <a:latin typeface="Twinkl Cursive Unlooped" pitchFamily="2" charset="0"/>
              </a:rPr>
              <a:t/>
            </a:r>
            <a:br>
              <a:rPr lang="en-GB" dirty="0" smtClean="0">
                <a:latin typeface="Twinkl Cursive Unlooped" pitchFamily="2" charset="0"/>
              </a:rPr>
            </a:br>
            <a:r>
              <a:rPr lang="en-GB" dirty="0" smtClean="0">
                <a:latin typeface="Twinkl Cursive Unlooped" pitchFamily="2" charset="0"/>
              </a:rPr>
              <a:t>Alternative sounds</a:t>
            </a:r>
            <a:endParaRPr lang="en-GB" dirty="0">
              <a:latin typeface="Twinkl Cursive Unlooped" pitchFamily="2" charset="0"/>
            </a:endParaRPr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87448" y="599618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651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ph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82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ow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37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oe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41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ai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534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ie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26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i_e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22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>
                <a:latin typeface="Twinkl Cursive Unlooped" pitchFamily="2" charset="0"/>
              </a:rPr>
              <a:t>o</a:t>
            </a:r>
            <a:r>
              <a:rPr lang="en-GB" sz="28700" dirty="0" err="1" smtClean="0">
                <a:latin typeface="Twinkl Cursive Unlooped" pitchFamily="2" charset="0"/>
              </a:rPr>
              <a:t>_e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22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2747" y="917956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GB" sz="3600" dirty="0" smtClean="0"/>
              <a:t>Repeat </a:t>
            </a:r>
          </a:p>
          <a:p>
            <a:pPr marL="0" indent="0" algn="ctr">
              <a:buNone/>
            </a:pPr>
            <a:endParaRPr lang="en-GB" sz="3600" dirty="0"/>
          </a:p>
          <a:p>
            <a:pPr marL="0" indent="0">
              <a:buNone/>
            </a:pPr>
            <a:r>
              <a:rPr lang="en-GB" sz="3600" dirty="0" smtClean="0"/>
              <a:t>Identify </a:t>
            </a:r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r>
              <a:rPr lang="en-GB" sz="3600" dirty="0" smtClean="0"/>
              <a:t>Blend </a:t>
            </a:r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r>
              <a:rPr lang="en-GB" sz="3600" dirty="0" smtClean="0"/>
              <a:t>Segment</a:t>
            </a:r>
          </a:p>
          <a:p>
            <a:pPr marL="0" indent="0">
              <a:buNone/>
            </a:pPr>
            <a:endParaRPr lang="en-GB" dirty="0" smtClean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906332" y="917956"/>
            <a:ext cx="609600" cy="6096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906332" y="2171163"/>
            <a:ext cx="609600" cy="609600"/>
          </a:xfrm>
          <a:prstGeom prst="rect">
            <a:avLst/>
          </a:prstGeom>
        </p:spPr>
      </p:pic>
      <p:pic>
        <p:nvPicPr>
          <p:cNvPr id="9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906332" y="3415428"/>
            <a:ext cx="609600" cy="609600"/>
          </a:xfrm>
          <a:prstGeom prst="rect">
            <a:avLst/>
          </a:prstGeom>
        </p:spPr>
      </p:pic>
      <p:pic>
        <p:nvPicPr>
          <p:cNvPr id="10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906332" y="465969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730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400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73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916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ay  </a:t>
            </a:r>
            <a:r>
              <a:rPr lang="en-GB" sz="28700" dirty="0" err="1" smtClean="0">
                <a:latin typeface="Twinkl Cursive Unlooped" pitchFamily="2" charset="0"/>
              </a:rPr>
              <a:t>ai</a:t>
            </a:r>
            <a:endParaRPr lang="en-GB" sz="28700" dirty="0">
              <a:latin typeface="Twinkl Cursive Unlooped" pitchFamily="2" charset="0"/>
            </a:endParaRPr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71538" y="593179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076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Reading strategy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GB" sz="4400" dirty="0" smtClean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solidFill>
                  <a:srgbClr val="FF0000"/>
                </a:solidFill>
                <a:latin typeface="Twinkl Cursive Unlooped" pitchFamily="2" charset="0"/>
              </a:rPr>
              <a:t>Look at the letters, make the sounds, blend the sounds together</a:t>
            </a:r>
          </a:p>
          <a:p>
            <a:pPr algn="ctr">
              <a:buNone/>
            </a:pPr>
            <a:endParaRPr lang="en-GB" sz="4400" dirty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latin typeface="Twinkl Cursive Unlooped" pitchFamily="2" charset="0"/>
              </a:rPr>
              <a:t>Read the sounds you can see, the green card will move across as you read. </a:t>
            </a:r>
            <a:endParaRPr lang="en-GB" sz="44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554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We are going to recap the sounds we already know.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>
                <a:latin typeface="Twinkl Cursive Unlooped" pitchFamily="2" charset="0"/>
              </a:rPr>
              <a:t>Remember to bounce the sound 3 times.</a:t>
            </a:r>
          </a:p>
          <a:p>
            <a:endParaRPr lang="en-GB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49000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608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rain</a:t>
            </a:r>
            <a:endParaRPr lang="en-GB" sz="244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705560" y="715108"/>
            <a:ext cx="4218951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4834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rain</a:t>
            </a:r>
            <a:endParaRPr lang="en-GB" sz="244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993228" y="715108"/>
            <a:ext cx="1931283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96653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rain</a:t>
            </a:r>
            <a:endParaRPr lang="en-GB" sz="244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54995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play</a:t>
            </a:r>
            <a:endParaRPr lang="en-GB" sz="244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048517" y="856775"/>
            <a:ext cx="4855335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72795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play</a:t>
            </a:r>
            <a:endParaRPr lang="en-GB" sz="244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950039" y="843896"/>
            <a:ext cx="3490173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98792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play</a:t>
            </a:r>
            <a:endParaRPr lang="en-GB" sz="244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8630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train</a:t>
            </a:r>
            <a:endParaRPr lang="en-GB" sz="244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172755" y="715108"/>
            <a:ext cx="5022759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7810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train</a:t>
            </a:r>
            <a:endParaRPr lang="en-GB" sz="244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215944" y="715108"/>
            <a:ext cx="3979570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0146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train</a:t>
            </a:r>
            <a:endParaRPr lang="en-GB" sz="244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379594" y="715108"/>
            <a:ext cx="1815920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45950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train</a:t>
            </a:r>
            <a:endParaRPr lang="en-GB" sz="244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070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oo</a:t>
            </a:r>
            <a:endParaRPr lang="en-GB" sz="28700" dirty="0">
              <a:latin typeface="Twinkl Cursive Unlooped" pitchFamily="2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4919730" y="3425780"/>
            <a:ext cx="283335" cy="27045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Oval 3"/>
          <p:cNvSpPr/>
          <p:nvPr/>
        </p:nvSpPr>
        <p:spPr>
          <a:xfrm>
            <a:off x="6849414" y="3424617"/>
            <a:ext cx="283335" cy="27045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Connector 5"/>
          <p:cNvCxnSpPr/>
          <p:nvPr/>
        </p:nvCxnSpPr>
        <p:spPr>
          <a:xfrm flipH="1" flipV="1">
            <a:off x="4417454" y="2318197"/>
            <a:ext cx="244698" cy="47651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 flipV="1">
            <a:off x="5022951" y="2166138"/>
            <a:ext cx="75096" cy="51910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7418169" y="2425691"/>
            <a:ext cx="314269" cy="369024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7074984" y="2166138"/>
            <a:ext cx="47223" cy="51910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 flipV="1">
            <a:off x="6469487" y="2294586"/>
            <a:ext cx="244698" cy="47651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5581195" y="2425691"/>
            <a:ext cx="220836" cy="422771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1837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spray</a:t>
            </a:r>
            <a:endParaRPr lang="en-GB" sz="244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22879" y="959806"/>
            <a:ext cx="5990822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13214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spray</a:t>
            </a:r>
            <a:endParaRPr lang="en-GB" sz="244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628067" y="959806"/>
            <a:ext cx="4185633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4027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spray</a:t>
            </a:r>
            <a:endParaRPr lang="en-GB" sz="244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735651" y="959806"/>
            <a:ext cx="3078049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87937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spray</a:t>
            </a:r>
            <a:endParaRPr lang="en-GB" sz="244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6521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8667" y="431889"/>
            <a:ext cx="10515600" cy="1325563"/>
          </a:xfrm>
        </p:spPr>
        <p:txBody>
          <a:bodyPr/>
          <a:lstStyle/>
          <a:p>
            <a:r>
              <a:rPr lang="en-GB" dirty="0" smtClean="0"/>
              <a:t>Repeat the words after me </a:t>
            </a:r>
            <a:endParaRPr lang="en-GB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132267" y="353118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dirty="0" smtClean="0"/>
              <a:t>What did you notice about those words?</a:t>
            </a:r>
            <a:endParaRPr lang="en-GB" dirty="0"/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546502" y="203471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make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556846" y="5872163"/>
            <a:ext cx="609600" cy="6096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25554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9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5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came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49000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game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49000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8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snake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72446" y="6067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6000" dirty="0" smtClean="0">
                <a:latin typeface="Twinkl Cursive Unlooped" pitchFamily="2" charset="0"/>
              </a:rPr>
              <a:t>I robot you blend</a:t>
            </a:r>
            <a:endParaRPr lang="en-GB" sz="6000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3600" dirty="0" smtClean="0">
                <a:latin typeface="Twinkl Cursive Unlooped" pitchFamily="2" charset="0"/>
              </a:rPr>
              <a:t>Listen carefully at the words I am going to robot, then you have a go at blending the sounds to see which word I am trying to say.</a:t>
            </a:r>
            <a:endParaRPr lang="en-GB" sz="36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6007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64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ar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780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73487"/>
            <a:ext cx="10515600" cy="58034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5400" dirty="0" smtClean="0"/>
              <a:t>1. 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2.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3.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4.</a:t>
            </a:r>
          </a:p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 smtClean="0"/>
          </a:p>
        </p:txBody>
      </p:sp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55594" y="373487"/>
            <a:ext cx="609600" cy="609600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55594" y="2235558"/>
            <a:ext cx="609600" cy="609600"/>
          </a:xfrm>
          <a:prstGeom prst="rect">
            <a:avLst/>
          </a:prstGeom>
        </p:spPr>
      </p:pic>
      <p:pic>
        <p:nvPicPr>
          <p:cNvPr id="9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55594" y="4097629"/>
            <a:ext cx="609600" cy="609600"/>
          </a:xfrm>
          <a:prstGeom prst="rect">
            <a:avLst/>
          </a:prstGeom>
        </p:spPr>
      </p:pic>
      <p:pic>
        <p:nvPicPr>
          <p:cNvPr id="10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55594" y="56549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338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9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74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74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61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sz="6000" dirty="0" smtClean="0">
                <a:latin typeface="Twinkl Cursive Unlooped" pitchFamily="2" charset="0"/>
              </a:rPr>
              <a:t>I give you a word, you segment</a:t>
            </a:r>
            <a:endParaRPr lang="en-GB" sz="6000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3600" dirty="0" smtClean="0">
                <a:latin typeface="Twinkl Cursive Unlooped" pitchFamily="2" charset="0"/>
              </a:rPr>
              <a:t>Listen carefully to the word that I give you. Now it’s your turn to segment the word, remember to use your robot arms.</a:t>
            </a:r>
            <a:endParaRPr lang="en-GB" sz="36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6007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64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73487"/>
            <a:ext cx="10515600" cy="58034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5400" dirty="0" smtClean="0"/>
              <a:t>1. 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2.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3.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4.</a:t>
            </a:r>
          </a:p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 smtClean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29837" y="535546"/>
            <a:ext cx="609600" cy="6096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29837" y="2171163"/>
            <a:ext cx="609600" cy="6096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29837" y="3961327"/>
            <a:ext cx="609600" cy="6096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29837" y="562287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656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6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7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1067" y="61990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>
                <a:latin typeface="Twinkl Cursive Unlooped" pitchFamily="2" charset="0"/>
              </a:rPr>
              <a:t>a</a:t>
            </a:r>
            <a:r>
              <a:rPr lang="en-GB" sz="28700" dirty="0" err="1" smtClean="0">
                <a:latin typeface="Twinkl Cursive Unlooped" pitchFamily="2" charset="0"/>
              </a:rPr>
              <a:t>_e</a:t>
            </a:r>
            <a:endParaRPr lang="en-GB" sz="287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03421" y="5893158"/>
            <a:ext cx="609600" cy="609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720654" y="6013292"/>
            <a:ext cx="382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</a:t>
            </a:r>
            <a:r>
              <a:rPr lang="en-GB" dirty="0" smtClean="0"/>
              <a:t>.</a:t>
            </a:r>
            <a:endParaRPr lang="en-GB" dirty="0"/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41867" y="50388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611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5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Reading strategy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GB" sz="4400" dirty="0" smtClean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solidFill>
                  <a:srgbClr val="FF0000"/>
                </a:solidFill>
                <a:latin typeface="Twinkl Cursive Unlooped" pitchFamily="2" charset="0"/>
              </a:rPr>
              <a:t>Look at the letters, make the sounds, blend the sounds together</a:t>
            </a:r>
          </a:p>
          <a:p>
            <a:pPr algn="ctr">
              <a:buNone/>
            </a:pPr>
            <a:endParaRPr lang="en-GB" sz="4400" dirty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latin typeface="Twinkl Cursive Unlooped" pitchFamily="2" charset="0"/>
              </a:rPr>
              <a:t>Read the sounds you can see, the green card will move across as you read. </a:t>
            </a:r>
            <a:endParaRPr lang="en-GB" sz="44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43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made</a:t>
            </a:r>
            <a:endParaRPr lang="en-GB" sz="244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906850" y="715108"/>
            <a:ext cx="4945486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made</a:t>
            </a:r>
            <a:endParaRPr lang="en-GB" sz="24400" dirty="0">
              <a:latin typeface="Twinkl Cursive Unlooped" pitchFamily="2" charset="0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5666704" y="3631842"/>
            <a:ext cx="3567448" cy="1197736"/>
          </a:xfrm>
          <a:custGeom>
            <a:avLst/>
            <a:gdLst>
              <a:gd name="connsiteX0" fmla="*/ 0 w 4199678"/>
              <a:gd name="connsiteY0" fmla="*/ 0 h 1197736"/>
              <a:gd name="connsiteX1" fmla="*/ 25758 w 4199678"/>
              <a:gd name="connsiteY1" fmla="*/ 141668 h 1197736"/>
              <a:gd name="connsiteX2" fmla="*/ 51515 w 4199678"/>
              <a:gd name="connsiteY2" fmla="*/ 180305 h 1197736"/>
              <a:gd name="connsiteX3" fmla="*/ 64394 w 4199678"/>
              <a:gd name="connsiteY3" fmla="*/ 218941 h 1197736"/>
              <a:gd name="connsiteX4" fmla="*/ 128789 w 4199678"/>
              <a:gd name="connsiteY4" fmla="*/ 321972 h 1197736"/>
              <a:gd name="connsiteX5" fmla="*/ 154546 w 4199678"/>
              <a:gd name="connsiteY5" fmla="*/ 373488 h 1197736"/>
              <a:gd name="connsiteX6" fmla="*/ 193183 w 4199678"/>
              <a:gd name="connsiteY6" fmla="*/ 412124 h 1197736"/>
              <a:gd name="connsiteX7" fmla="*/ 231820 w 4199678"/>
              <a:gd name="connsiteY7" fmla="*/ 463640 h 1197736"/>
              <a:gd name="connsiteX8" fmla="*/ 244699 w 4199678"/>
              <a:gd name="connsiteY8" fmla="*/ 502276 h 1197736"/>
              <a:gd name="connsiteX9" fmla="*/ 334851 w 4199678"/>
              <a:gd name="connsiteY9" fmla="*/ 618186 h 1197736"/>
              <a:gd name="connsiteX10" fmla="*/ 412124 w 4199678"/>
              <a:gd name="connsiteY10" fmla="*/ 695460 h 1197736"/>
              <a:gd name="connsiteX11" fmla="*/ 463639 w 4199678"/>
              <a:gd name="connsiteY11" fmla="*/ 772733 h 1197736"/>
              <a:gd name="connsiteX12" fmla="*/ 605307 w 4199678"/>
              <a:gd name="connsiteY12" fmla="*/ 914400 h 1197736"/>
              <a:gd name="connsiteX13" fmla="*/ 734096 w 4199678"/>
              <a:gd name="connsiteY13" fmla="*/ 1017431 h 1197736"/>
              <a:gd name="connsiteX14" fmla="*/ 772732 w 4199678"/>
              <a:gd name="connsiteY14" fmla="*/ 1068947 h 1197736"/>
              <a:gd name="connsiteX15" fmla="*/ 811369 w 4199678"/>
              <a:gd name="connsiteY15" fmla="*/ 1081826 h 1197736"/>
              <a:gd name="connsiteX16" fmla="*/ 927279 w 4199678"/>
              <a:gd name="connsiteY16" fmla="*/ 1133341 h 1197736"/>
              <a:gd name="connsiteX17" fmla="*/ 1030310 w 4199678"/>
              <a:gd name="connsiteY17" fmla="*/ 1146220 h 1197736"/>
              <a:gd name="connsiteX18" fmla="*/ 1120462 w 4199678"/>
              <a:gd name="connsiteY18" fmla="*/ 1159099 h 1197736"/>
              <a:gd name="connsiteX19" fmla="*/ 1339403 w 4199678"/>
              <a:gd name="connsiteY19" fmla="*/ 1184857 h 1197736"/>
              <a:gd name="connsiteX20" fmla="*/ 1416676 w 4199678"/>
              <a:gd name="connsiteY20" fmla="*/ 1197736 h 1197736"/>
              <a:gd name="connsiteX21" fmla="*/ 1854558 w 4199678"/>
              <a:gd name="connsiteY21" fmla="*/ 1184857 h 1197736"/>
              <a:gd name="connsiteX22" fmla="*/ 1893194 w 4199678"/>
              <a:gd name="connsiteY22" fmla="*/ 1171978 h 1197736"/>
              <a:gd name="connsiteX23" fmla="*/ 1983346 w 4199678"/>
              <a:gd name="connsiteY23" fmla="*/ 1159099 h 1197736"/>
              <a:gd name="connsiteX24" fmla="*/ 2047741 w 4199678"/>
              <a:gd name="connsiteY24" fmla="*/ 1146220 h 1197736"/>
              <a:gd name="connsiteX25" fmla="*/ 2331076 w 4199678"/>
              <a:gd name="connsiteY25" fmla="*/ 1133341 h 1197736"/>
              <a:gd name="connsiteX26" fmla="*/ 2382592 w 4199678"/>
              <a:gd name="connsiteY26" fmla="*/ 1120462 h 1197736"/>
              <a:gd name="connsiteX27" fmla="*/ 2601532 w 4199678"/>
              <a:gd name="connsiteY27" fmla="*/ 1094705 h 1197736"/>
              <a:gd name="connsiteX28" fmla="*/ 2730321 w 4199678"/>
              <a:gd name="connsiteY28" fmla="*/ 1081826 h 1197736"/>
              <a:gd name="connsiteX29" fmla="*/ 2859110 w 4199678"/>
              <a:gd name="connsiteY29" fmla="*/ 1056068 h 1197736"/>
              <a:gd name="connsiteX30" fmla="*/ 2923504 w 4199678"/>
              <a:gd name="connsiteY30" fmla="*/ 1043189 h 1197736"/>
              <a:gd name="connsiteX31" fmla="*/ 3013656 w 4199678"/>
              <a:gd name="connsiteY31" fmla="*/ 1017431 h 1197736"/>
              <a:gd name="connsiteX32" fmla="*/ 3078051 w 4199678"/>
              <a:gd name="connsiteY32" fmla="*/ 1004552 h 1197736"/>
              <a:gd name="connsiteX33" fmla="*/ 3206839 w 4199678"/>
              <a:gd name="connsiteY33" fmla="*/ 965916 h 1197736"/>
              <a:gd name="connsiteX34" fmla="*/ 3245476 w 4199678"/>
              <a:gd name="connsiteY34" fmla="*/ 953037 h 1197736"/>
              <a:gd name="connsiteX35" fmla="*/ 3335628 w 4199678"/>
              <a:gd name="connsiteY35" fmla="*/ 901522 h 1197736"/>
              <a:gd name="connsiteX36" fmla="*/ 3412901 w 4199678"/>
              <a:gd name="connsiteY36" fmla="*/ 837127 h 1197736"/>
              <a:gd name="connsiteX37" fmla="*/ 3515932 w 4199678"/>
              <a:gd name="connsiteY37" fmla="*/ 785612 h 1197736"/>
              <a:gd name="connsiteX38" fmla="*/ 3554569 w 4199678"/>
              <a:gd name="connsiteY38" fmla="*/ 746975 h 1197736"/>
              <a:gd name="connsiteX39" fmla="*/ 3644721 w 4199678"/>
              <a:gd name="connsiteY39" fmla="*/ 708338 h 1197736"/>
              <a:gd name="connsiteX40" fmla="*/ 3683358 w 4199678"/>
              <a:gd name="connsiteY40" fmla="*/ 682581 h 1197736"/>
              <a:gd name="connsiteX41" fmla="*/ 3709115 w 4199678"/>
              <a:gd name="connsiteY41" fmla="*/ 643944 h 1197736"/>
              <a:gd name="connsiteX42" fmla="*/ 3786389 w 4199678"/>
              <a:gd name="connsiteY42" fmla="*/ 592429 h 1197736"/>
              <a:gd name="connsiteX43" fmla="*/ 3825025 w 4199678"/>
              <a:gd name="connsiteY43" fmla="*/ 540913 h 1197736"/>
              <a:gd name="connsiteX44" fmla="*/ 3915177 w 4199678"/>
              <a:gd name="connsiteY44" fmla="*/ 476519 h 1197736"/>
              <a:gd name="connsiteX45" fmla="*/ 4031087 w 4199678"/>
              <a:gd name="connsiteY45" fmla="*/ 347730 h 1197736"/>
              <a:gd name="connsiteX46" fmla="*/ 4069724 w 4199678"/>
              <a:gd name="connsiteY46" fmla="*/ 309093 h 1197736"/>
              <a:gd name="connsiteX47" fmla="*/ 4108361 w 4199678"/>
              <a:gd name="connsiteY47" fmla="*/ 270457 h 1197736"/>
              <a:gd name="connsiteX48" fmla="*/ 4172755 w 4199678"/>
              <a:gd name="connsiteY48" fmla="*/ 180305 h 1197736"/>
              <a:gd name="connsiteX49" fmla="*/ 4198513 w 4199678"/>
              <a:gd name="connsiteY49" fmla="*/ 12879 h 1197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4199678" h="1197736">
                <a:moveTo>
                  <a:pt x="0" y="0"/>
                </a:moveTo>
                <a:cubicBezTo>
                  <a:pt x="1447" y="8681"/>
                  <a:pt x="20357" y="127266"/>
                  <a:pt x="25758" y="141668"/>
                </a:cubicBezTo>
                <a:cubicBezTo>
                  <a:pt x="31193" y="156161"/>
                  <a:pt x="44593" y="166461"/>
                  <a:pt x="51515" y="180305"/>
                </a:cubicBezTo>
                <a:cubicBezTo>
                  <a:pt x="57586" y="192447"/>
                  <a:pt x="58323" y="206799"/>
                  <a:pt x="64394" y="218941"/>
                </a:cubicBezTo>
                <a:cubicBezTo>
                  <a:pt x="112992" y="316135"/>
                  <a:pt x="87911" y="250434"/>
                  <a:pt x="128789" y="321972"/>
                </a:cubicBezTo>
                <a:cubicBezTo>
                  <a:pt x="138314" y="338641"/>
                  <a:pt x="143387" y="357865"/>
                  <a:pt x="154546" y="373488"/>
                </a:cubicBezTo>
                <a:cubicBezTo>
                  <a:pt x="165132" y="388309"/>
                  <a:pt x="181330" y="398295"/>
                  <a:pt x="193183" y="412124"/>
                </a:cubicBezTo>
                <a:cubicBezTo>
                  <a:pt x="207152" y="428421"/>
                  <a:pt x="218941" y="446468"/>
                  <a:pt x="231820" y="463640"/>
                </a:cubicBezTo>
                <a:cubicBezTo>
                  <a:pt x="236113" y="476519"/>
                  <a:pt x="237169" y="490981"/>
                  <a:pt x="244699" y="502276"/>
                </a:cubicBezTo>
                <a:cubicBezTo>
                  <a:pt x="271850" y="543003"/>
                  <a:pt x="334851" y="618186"/>
                  <a:pt x="334851" y="618186"/>
                </a:cubicBezTo>
                <a:cubicBezTo>
                  <a:pt x="363893" y="705312"/>
                  <a:pt x="320882" y="604217"/>
                  <a:pt x="412124" y="695460"/>
                </a:cubicBezTo>
                <a:cubicBezTo>
                  <a:pt x="434014" y="717350"/>
                  <a:pt x="443157" y="749520"/>
                  <a:pt x="463639" y="772733"/>
                </a:cubicBezTo>
                <a:cubicBezTo>
                  <a:pt x="507824" y="822809"/>
                  <a:pt x="558084" y="867177"/>
                  <a:pt x="605307" y="914400"/>
                </a:cubicBezTo>
                <a:cubicBezTo>
                  <a:pt x="687404" y="996497"/>
                  <a:pt x="643668" y="963176"/>
                  <a:pt x="734096" y="1017431"/>
                </a:cubicBezTo>
                <a:cubicBezTo>
                  <a:pt x="746975" y="1034603"/>
                  <a:pt x="756242" y="1055205"/>
                  <a:pt x="772732" y="1068947"/>
                </a:cubicBezTo>
                <a:cubicBezTo>
                  <a:pt x="783161" y="1077638"/>
                  <a:pt x="798891" y="1076478"/>
                  <a:pt x="811369" y="1081826"/>
                </a:cubicBezTo>
                <a:cubicBezTo>
                  <a:pt x="851209" y="1098900"/>
                  <a:pt x="884018" y="1123358"/>
                  <a:pt x="927279" y="1133341"/>
                </a:cubicBezTo>
                <a:cubicBezTo>
                  <a:pt x="961004" y="1141124"/>
                  <a:pt x="996003" y="1141646"/>
                  <a:pt x="1030310" y="1146220"/>
                </a:cubicBezTo>
                <a:lnTo>
                  <a:pt x="1120462" y="1159099"/>
                </a:lnTo>
                <a:cubicBezTo>
                  <a:pt x="1228629" y="1172620"/>
                  <a:pt x="1235318" y="1169988"/>
                  <a:pt x="1339403" y="1184857"/>
                </a:cubicBezTo>
                <a:cubicBezTo>
                  <a:pt x="1365254" y="1188550"/>
                  <a:pt x="1390918" y="1193443"/>
                  <a:pt x="1416676" y="1197736"/>
                </a:cubicBezTo>
                <a:cubicBezTo>
                  <a:pt x="1562637" y="1193443"/>
                  <a:pt x="1708747" y="1192739"/>
                  <a:pt x="1854558" y="1184857"/>
                </a:cubicBezTo>
                <a:cubicBezTo>
                  <a:pt x="1868114" y="1184124"/>
                  <a:pt x="1879882" y="1174640"/>
                  <a:pt x="1893194" y="1171978"/>
                </a:cubicBezTo>
                <a:cubicBezTo>
                  <a:pt x="1922960" y="1166025"/>
                  <a:pt x="1953403" y="1164089"/>
                  <a:pt x="1983346" y="1159099"/>
                </a:cubicBezTo>
                <a:cubicBezTo>
                  <a:pt x="2004938" y="1155500"/>
                  <a:pt x="2025911" y="1147837"/>
                  <a:pt x="2047741" y="1146220"/>
                </a:cubicBezTo>
                <a:cubicBezTo>
                  <a:pt x="2142025" y="1139236"/>
                  <a:pt x="2236631" y="1137634"/>
                  <a:pt x="2331076" y="1133341"/>
                </a:cubicBezTo>
                <a:cubicBezTo>
                  <a:pt x="2348248" y="1129048"/>
                  <a:pt x="2365235" y="1123933"/>
                  <a:pt x="2382592" y="1120462"/>
                </a:cubicBezTo>
                <a:cubicBezTo>
                  <a:pt x="2470989" y="1102783"/>
                  <a:pt x="2498591" y="1104509"/>
                  <a:pt x="2601532" y="1094705"/>
                </a:cubicBezTo>
                <a:lnTo>
                  <a:pt x="2730321" y="1081826"/>
                </a:lnTo>
                <a:lnTo>
                  <a:pt x="2859110" y="1056068"/>
                </a:lnTo>
                <a:cubicBezTo>
                  <a:pt x="2880575" y="1051775"/>
                  <a:pt x="2902738" y="1050111"/>
                  <a:pt x="2923504" y="1043189"/>
                </a:cubicBezTo>
                <a:cubicBezTo>
                  <a:pt x="2966528" y="1028848"/>
                  <a:pt x="2965144" y="1028212"/>
                  <a:pt x="3013656" y="1017431"/>
                </a:cubicBezTo>
                <a:cubicBezTo>
                  <a:pt x="3035025" y="1012682"/>
                  <a:pt x="3056682" y="1009300"/>
                  <a:pt x="3078051" y="1004552"/>
                </a:cubicBezTo>
                <a:cubicBezTo>
                  <a:pt x="3136451" y="991575"/>
                  <a:pt x="3142619" y="987323"/>
                  <a:pt x="3206839" y="965916"/>
                </a:cubicBezTo>
                <a:cubicBezTo>
                  <a:pt x="3219718" y="961623"/>
                  <a:pt x="3234180" y="960567"/>
                  <a:pt x="3245476" y="953037"/>
                </a:cubicBezTo>
                <a:cubicBezTo>
                  <a:pt x="3300087" y="916630"/>
                  <a:pt x="3270268" y="934201"/>
                  <a:pt x="3335628" y="901522"/>
                </a:cubicBezTo>
                <a:cubicBezTo>
                  <a:pt x="3368328" y="868822"/>
                  <a:pt x="3373457" y="858642"/>
                  <a:pt x="3412901" y="837127"/>
                </a:cubicBezTo>
                <a:cubicBezTo>
                  <a:pt x="3446610" y="818740"/>
                  <a:pt x="3515932" y="785612"/>
                  <a:pt x="3515932" y="785612"/>
                </a:cubicBezTo>
                <a:cubicBezTo>
                  <a:pt x="3528811" y="772733"/>
                  <a:pt x="3539748" y="757561"/>
                  <a:pt x="3554569" y="746975"/>
                </a:cubicBezTo>
                <a:cubicBezTo>
                  <a:pt x="3617096" y="702313"/>
                  <a:pt x="3588671" y="736363"/>
                  <a:pt x="3644721" y="708338"/>
                </a:cubicBezTo>
                <a:cubicBezTo>
                  <a:pt x="3658565" y="701416"/>
                  <a:pt x="3670479" y="691167"/>
                  <a:pt x="3683358" y="682581"/>
                </a:cubicBezTo>
                <a:cubicBezTo>
                  <a:pt x="3691944" y="669702"/>
                  <a:pt x="3697466" y="654137"/>
                  <a:pt x="3709115" y="643944"/>
                </a:cubicBezTo>
                <a:cubicBezTo>
                  <a:pt x="3732413" y="623559"/>
                  <a:pt x="3786389" y="592429"/>
                  <a:pt x="3786389" y="592429"/>
                </a:cubicBezTo>
                <a:cubicBezTo>
                  <a:pt x="3799268" y="575257"/>
                  <a:pt x="3809847" y="556091"/>
                  <a:pt x="3825025" y="540913"/>
                </a:cubicBezTo>
                <a:cubicBezTo>
                  <a:pt x="3841000" y="524937"/>
                  <a:pt x="3893238" y="491145"/>
                  <a:pt x="3915177" y="476519"/>
                </a:cubicBezTo>
                <a:cubicBezTo>
                  <a:pt x="3975670" y="395862"/>
                  <a:pt x="3938636" y="440181"/>
                  <a:pt x="4031087" y="347730"/>
                </a:cubicBezTo>
                <a:lnTo>
                  <a:pt x="4069724" y="309093"/>
                </a:lnTo>
                <a:cubicBezTo>
                  <a:pt x="4082603" y="296214"/>
                  <a:pt x="4097433" y="285028"/>
                  <a:pt x="4108361" y="270457"/>
                </a:cubicBezTo>
                <a:cubicBezTo>
                  <a:pt x="4156284" y="206558"/>
                  <a:pt x="4135090" y="236801"/>
                  <a:pt x="4172755" y="180305"/>
                </a:cubicBezTo>
                <a:cubicBezTo>
                  <a:pt x="4208016" y="74522"/>
                  <a:pt x="4198513" y="130182"/>
                  <a:pt x="4198513" y="12879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4816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made</a:t>
            </a:r>
            <a:endParaRPr lang="en-GB" sz="244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929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cake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31217" y="882532"/>
            <a:ext cx="4651420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536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cake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5100034" y="3618963"/>
            <a:ext cx="3503053" cy="1197736"/>
          </a:xfrm>
          <a:custGeom>
            <a:avLst/>
            <a:gdLst>
              <a:gd name="connsiteX0" fmla="*/ 0 w 4199678"/>
              <a:gd name="connsiteY0" fmla="*/ 0 h 1197736"/>
              <a:gd name="connsiteX1" fmla="*/ 25758 w 4199678"/>
              <a:gd name="connsiteY1" fmla="*/ 141668 h 1197736"/>
              <a:gd name="connsiteX2" fmla="*/ 51515 w 4199678"/>
              <a:gd name="connsiteY2" fmla="*/ 180305 h 1197736"/>
              <a:gd name="connsiteX3" fmla="*/ 64394 w 4199678"/>
              <a:gd name="connsiteY3" fmla="*/ 218941 h 1197736"/>
              <a:gd name="connsiteX4" fmla="*/ 128789 w 4199678"/>
              <a:gd name="connsiteY4" fmla="*/ 321972 h 1197736"/>
              <a:gd name="connsiteX5" fmla="*/ 154546 w 4199678"/>
              <a:gd name="connsiteY5" fmla="*/ 373488 h 1197736"/>
              <a:gd name="connsiteX6" fmla="*/ 193183 w 4199678"/>
              <a:gd name="connsiteY6" fmla="*/ 412124 h 1197736"/>
              <a:gd name="connsiteX7" fmla="*/ 231820 w 4199678"/>
              <a:gd name="connsiteY7" fmla="*/ 463640 h 1197736"/>
              <a:gd name="connsiteX8" fmla="*/ 244699 w 4199678"/>
              <a:gd name="connsiteY8" fmla="*/ 502276 h 1197736"/>
              <a:gd name="connsiteX9" fmla="*/ 334851 w 4199678"/>
              <a:gd name="connsiteY9" fmla="*/ 618186 h 1197736"/>
              <a:gd name="connsiteX10" fmla="*/ 412124 w 4199678"/>
              <a:gd name="connsiteY10" fmla="*/ 695460 h 1197736"/>
              <a:gd name="connsiteX11" fmla="*/ 463639 w 4199678"/>
              <a:gd name="connsiteY11" fmla="*/ 772733 h 1197736"/>
              <a:gd name="connsiteX12" fmla="*/ 605307 w 4199678"/>
              <a:gd name="connsiteY12" fmla="*/ 914400 h 1197736"/>
              <a:gd name="connsiteX13" fmla="*/ 734096 w 4199678"/>
              <a:gd name="connsiteY13" fmla="*/ 1017431 h 1197736"/>
              <a:gd name="connsiteX14" fmla="*/ 772732 w 4199678"/>
              <a:gd name="connsiteY14" fmla="*/ 1068947 h 1197736"/>
              <a:gd name="connsiteX15" fmla="*/ 811369 w 4199678"/>
              <a:gd name="connsiteY15" fmla="*/ 1081826 h 1197736"/>
              <a:gd name="connsiteX16" fmla="*/ 927279 w 4199678"/>
              <a:gd name="connsiteY16" fmla="*/ 1133341 h 1197736"/>
              <a:gd name="connsiteX17" fmla="*/ 1030310 w 4199678"/>
              <a:gd name="connsiteY17" fmla="*/ 1146220 h 1197736"/>
              <a:gd name="connsiteX18" fmla="*/ 1120462 w 4199678"/>
              <a:gd name="connsiteY18" fmla="*/ 1159099 h 1197736"/>
              <a:gd name="connsiteX19" fmla="*/ 1339403 w 4199678"/>
              <a:gd name="connsiteY19" fmla="*/ 1184857 h 1197736"/>
              <a:gd name="connsiteX20" fmla="*/ 1416676 w 4199678"/>
              <a:gd name="connsiteY20" fmla="*/ 1197736 h 1197736"/>
              <a:gd name="connsiteX21" fmla="*/ 1854558 w 4199678"/>
              <a:gd name="connsiteY21" fmla="*/ 1184857 h 1197736"/>
              <a:gd name="connsiteX22" fmla="*/ 1893194 w 4199678"/>
              <a:gd name="connsiteY22" fmla="*/ 1171978 h 1197736"/>
              <a:gd name="connsiteX23" fmla="*/ 1983346 w 4199678"/>
              <a:gd name="connsiteY23" fmla="*/ 1159099 h 1197736"/>
              <a:gd name="connsiteX24" fmla="*/ 2047741 w 4199678"/>
              <a:gd name="connsiteY24" fmla="*/ 1146220 h 1197736"/>
              <a:gd name="connsiteX25" fmla="*/ 2331076 w 4199678"/>
              <a:gd name="connsiteY25" fmla="*/ 1133341 h 1197736"/>
              <a:gd name="connsiteX26" fmla="*/ 2382592 w 4199678"/>
              <a:gd name="connsiteY26" fmla="*/ 1120462 h 1197736"/>
              <a:gd name="connsiteX27" fmla="*/ 2601532 w 4199678"/>
              <a:gd name="connsiteY27" fmla="*/ 1094705 h 1197736"/>
              <a:gd name="connsiteX28" fmla="*/ 2730321 w 4199678"/>
              <a:gd name="connsiteY28" fmla="*/ 1081826 h 1197736"/>
              <a:gd name="connsiteX29" fmla="*/ 2859110 w 4199678"/>
              <a:gd name="connsiteY29" fmla="*/ 1056068 h 1197736"/>
              <a:gd name="connsiteX30" fmla="*/ 2923504 w 4199678"/>
              <a:gd name="connsiteY30" fmla="*/ 1043189 h 1197736"/>
              <a:gd name="connsiteX31" fmla="*/ 3013656 w 4199678"/>
              <a:gd name="connsiteY31" fmla="*/ 1017431 h 1197736"/>
              <a:gd name="connsiteX32" fmla="*/ 3078051 w 4199678"/>
              <a:gd name="connsiteY32" fmla="*/ 1004552 h 1197736"/>
              <a:gd name="connsiteX33" fmla="*/ 3206839 w 4199678"/>
              <a:gd name="connsiteY33" fmla="*/ 965916 h 1197736"/>
              <a:gd name="connsiteX34" fmla="*/ 3245476 w 4199678"/>
              <a:gd name="connsiteY34" fmla="*/ 953037 h 1197736"/>
              <a:gd name="connsiteX35" fmla="*/ 3335628 w 4199678"/>
              <a:gd name="connsiteY35" fmla="*/ 901522 h 1197736"/>
              <a:gd name="connsiteX36" fmla="*/ 3412901 w 4199678"/>
              <a:gd name="connsiteY36" fmla="*/ 837127 h 1197736"/>
              <a:gd name="connsiteX37" fmla="*/ 3515932 w 4199678"/>
              <a:gd name="connsiteY37" fmla="*/ 785612 h 1197736"/>
              <a:gd name="connsiteX38" fmla="*/ 3554569 w 4199678"/>
              <a:gd name="connsiteY38" fmla="*/ 746975 h 1197736"/>
              <a:gd name="connsiteX39" fmla="*/ 3644721 w 4199678"/>
              <a:gd name="connsiteY39" fmla="*/ 708338 h 1197736"/>
              <a:gd name="connsiteX40" fmla="*/ 3683358 w 4199678"/>
              <a:gd name="connsiteY40" fmla="*/ 682581 h 1197736"/>
              <a:gd name="connsiteX41" fmla="*/ 3709115 w 4199678"/>
              <a:gd name="connsiteY41" fmla="*/ 643944 h 1197736"/>
              <a:gd name="connsiteX42" fmla="*/ 3786389 w 4199678"/>
              <a:gd name="connsiteY42" fmla="*/ 592429 h 1197736"/>
              <a:gd name="connsiteX43" fmla="*/ 3825025 w 4199678"/>
              <a:gd name="connsiteY43" fmla="*/ 540913 h 1197736"/>
              <a:gd name="connsiteX44" fmla="*/ 3915177 w 4199678"/>
              <a:gd name="connsiteY44" fmla="*/ 476519 h 1197736"/>
              <a:gd name="connsiteX45" fmla="*/ 4031087 w 4199678"/>
              <a:gd name="connsiteY45" fmla="*/ 347730 h 1197736"/>
              <a:gd name="connsiteX46" fmla="*/ 4069724 w 4199678"/>
              <a:gd name="connsiteY46" fmla="*/ 309093 h 1197736"/>
              <a:gd name="connsiteX47" fmla="*/ 4108361 w 4199678"/>
              <a:gd name="connsiteY47" fmla="*/ 270457 h 1197736"/>
              <a:gd name="connsiteX48" fmla="*/ 4172755 w 4199678"/>
              <a:gd name="connsiteY48" fmla="*/ 180305 h 1197736"/>
              <a:gd name="connsiteX49" fmla="*/ 4198513 w 4199678"/>
              <a:gd name="connsiteY49" fmla="*/ 12879 h 1197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4199678" h="1197736">
                <a:moveTo>
                  <a:pt x="0" y="0"/>
                </a:moveTo>
                <a:cubicBezTo>
                  <a:pt x="1447" y="8681"/>
                  <a:pt x="20357" y="127266"/>
                  <a:pt x="25758" y="141668"/>
                </a:cubicBezTo>
                <a:cubicBezTo>
                  <a:pt x="31193" y="156161"/>
                  <a:pt x="44593" y="166461"/>
                  <a:pt x="51515" y="180305"/>
                </a:cubicBezTo>
                <a:cubicBezTo>
                  <a:pt x="57586" y="192447"/>
                  <a:pt x="58323" y="206799"/>
                  <a:pt x="64394" y="218941"/>
                </a:cubicBezTo>
                <a:cubicBezTo>
                  <a:pt x="112992" y="316135"/>
                  <a:pt x="87911" y="250434"/>
                  <a:pt x="128789" y="321972"/>
                </a:cubicBezTo>
                <a:cubicBezTo>
                  <a:pt x="138314" y="338641"/>
                  <a:pt x="143387" y="357865"/>
                  <a:pt x="154546" y="373488"/>
                </a:cubicBezTo>
                <a:cubicBezTo>
                  <a:pt x="165132" y="388309"/>
                  <a:pt x="181330" y="398295"/>
                  <a:pt x="193183" y="412124"/>
                </a:cubicBezTo>
                <a:cubicBezTo>
                  <a:pt x="207152" y="428421"/>
                  <a:pt x="218941" y="446468"/>
                  <a:pt x="231820" y="463640"/>
                </a:cubicBezTo>
                <a:cubicBezTo>
                  <a:pt x="236113" y="476519"/>
                  <a:pt x="237169" y="490981"/>
                  <a:pt x="244699" y="502276"/>
                </a:cubicBezTo>
                <a:cubicBezTo>
                  <a:pt x="271850" y="543003"/>
                  <a:pt x="334851" y="618186"/>
                  <a:pt x="334851" y="618186"/>
                </a:cubicBezTo>
                <a:cubicBezTo>
                  <a:pt x="363893" y="705312"/>
                  <a:pt x="320882" y="604217"/>
                  <a:pt x="412124" y="695460"/>
                </a:cubicBezTo>
                <a:cubicBezTo>
                  <a:pt x="434014" y="717350"/>
                  <a:pt x="443157" y="749520"/>
                  <a:pt x="463639" y="772733"/>
                </a:cubicBezTo>
                <a:cubicBezTo>
                  <a:pt x="507824" y="822809"/>
                  <a:pt x="558084" y="867177"/>
                  <a:pt x="605307" y="914400"/>
                </a:cubicBezTo>
                <a:cubicBezTo>
                  <a:pt x="687404" y="996497"/>
                  <a:pt x="643668" y="963176"/>
                  <a:pt x="734096" y="1017431"/>
                </a:cubicBezTo>
                <a:cubicBezTo>
                  <a:pt x="746975" y="1034603"/>
                  <a:pt x="756242" y="1055205"/>
                  <a:pt x="772732" y="1068947"/>
                </a:cubicBezTo>
                <a:cubicBezTo>
                  <a:pt x="783161" y="1077638"/>
                  <a:pt x="798891" y="1076478"/>
                  <a:pt x="811369" y="1081826"/>
                </a:cubicBezTo>
                <a:cubicBezTo>
                  <a:pt x="851209" y="1098900"/>
                  <a:pt x="884018" y="1123358"/>
                  <a:pt x="927279" y="1133341"/>
                </a:cubicBezTo>
                <a:cubicBezTo>
                  <a:pt x="961004" y="1141124"/>
                  <a:pt x="996003" y="1141646"/>
                  <a:pt x="1030310" y="1146220"/>
                </a:cubicBezTo>
                <a:lnTo>
                  <a:pt x="1120462" y="1159099"/>
                </a:lnTo>
                <a:cubicBezTo>
                  <a:pt x="1228629" y="1172620"/>
                  <a:pt x="1235318" y="1169988"/>
                  <a:pt x="1339403" y="1184857"/>
                </a:cubicBezTo>
                <a:cubicBezTo>
                  <a:pt x="1365254" y="1188550"/>
                  <a:pt x="1390918" y="1193443"/>
                  <a:pt x="1416676" y="1197736"/>
                </a:cubicBezTo>
                <a:cubicBezTo>
                  <a:pt x="1562637" y="1193443"/>
                  <a:pt x="1708747" y="1192739"/>
                  <a:pt x="1854558" y="1184857"/>
                </a:cubicBezTo>
                <a:cubicBezTo>
                  <a:pt x="1868114" y="1184124"/>
                  <a:pt x="1879882" y="1174640"/>
                  <a:pt x="1893194" y="1171978"/>
                </a:cubicBezTo>
                <a:cubicBezTo>
                  <a:pt x="1922960" y="1166025"/>
                  <a:pt x="1953403" y="1164089"/>
                  <a:pt x="1983346" y="1159099"/>
                </a:cubicBezTo>
                <a:cubicBezTo>
                  <a:pt x="2004938" y="1155500"/>
                  <a:pt x="2025911" y="1147837"/>
                  <a:pt x="2047741" y="1146220"/>
                </a:cubicBezTo>
                <a:cubicBezTo>
                  <a:pt x="2142025" y="1139236"/>
                  <a:pt x="2236631" y="1137634"/>
                  <a:pt x="2331076" y="1133341"/>
                </a:cubicBezTo>
                <a:cubicBezTo>
                  <a:pt x="2348248" y="1129048"/>
                  <a:pt x="2365235" y="1123933"/>
                  <a:pt x="2382592" y="1120462"/>
                </a:cubicBezTo>
                <a:cubicBezTo>
                  <a:pt x="2470989" y="1102783"/>
                  <a:pt x="2498591" y="1104509"/>
                  <a:pt x="2601532" y="1094705"/>
                </a:cubicBezTo>
                <a:lnTo>
                  <a:pt x="2730321" y="1081826"/>
                </a:lnTo>
                <a:lnTo>
                  <a:pt x="2859110" y="1056068"/>
                </a:lnTo>
                <a:cubicBezTo>
                  <a:pt x="2880575" y="1051775"/>
                  <a:pt x="2902738" y="1050111"/>
                  <a:pt x="2923504" y="1043189"/>
                </a:cubicBezTo>
                <a:cubicBezTo>
                  <a:pt x="2966528" y="1028848"/>
                  <a:pt x="2965144" y="1028212"/>
                  <a:pt x="3013656" y="1017431"/>
                </a:cubicBezTo>
                <a:cubicBezTo>
                  <a:pt x="3035025" y="1012682"/>
                  <a:pt x="3056682" y="1009300"/>
                  <a:pt x="3078051" y="1004552"/>
                </a:cubicBezTo>
                <a:cubicBezTo>
                  <a:pt x="3136451" y="991575"/>
                  <a:pt x="3142619" y="987323"/>
                  <a:pt x="3206839" y="965916"/>
                </a:cubicBezTo>
                <a:cubicBezTo>
                  <a:pt x="3219718" y="961623"/>
                  <a:pt x="3234180" y="960567"/>
                  <a:pt x="3245476" y="953037"/>
                </a:cubicBezTo>
                <a:cubicBezTo>
                  <a:pt x="3300087" y="916630"/>
                  <a:pt x="3270268" y="934201"/>
                  <a:pt x="3335628" y="901522"/>
                </a:cubicBezTo>
                <a:cubicBezTo>
                  <a:pt x="3368328" y="868822"/>
                  <a:pt x="3373457" y="858642"/>
                  <a:pt x="3412901" y="837127"/>
                </a:cubicBezTo>
                <a:cubicBezTo>
                  <a:pt x="3446610" y="818740"/>
                  <a:pt x="3515932" y="785612"/>
                  <a:pt x="3515932" y="785612"/>
                </a:cubicBezTo>
                <a:cubicBezTo>
                  <a:pt x="3528811" y="772733"/>
                  <a:pt x="3539748" y="757561"/>
                  <a:pt x="3554569" y="746975"/>
                </a:cubicBezTo>
                <a:cubicBezTo>
                  <a:pt x="3617096" y="702313"/>
                  <a:pt x="3588671" y="736363"/>
                  <a:pt x="3644721" y="708338"/>
                </a:cubicBezTo>
                <a:cubicBezTo>
                  <a:pt x="3658565" y="701416"/>
                  <a:pt x="3670479" y="691167"/>
                  <a:pt x="3683358" y="682581"/>
                </a:cubicBezTo>
                <a:cubicBezTo>
                  <a:pt x="3691944" y="669702"/>
                  <a:pt x="3697466" y="654137"/>
                  <a:pt x="3709115" y="643944"/>
                </a:cubicBezTo>
                <a:cubicBezTo>
                  <a:pt x="3732413" y="623559"/>
                  <a:pt x="3786389" y="592429"/>
                  <a:pt x="3786389" y="592429"/>
                </a:cubicBezTo>
                <a:cubicBezTo>
                  <a:pt x="3799268" y="575257"/>
                  <a:pt x="3809847" y="556091"/>
                  <a:pt x="3825025" y="540913"/>
                </a:cubicBezTo>
                <a:cubicBezTo>
                  <a:pt x="3841000" y="524937"/>
                  <a:pt x="3893238" y="491145"/>
                  <a:pt x="3915177" y="476519"/>
                </a:cubicBezTo>
                <a:cubicBezTo>
                  <a:pt x="3975670" y="395862"/>
                  <a:pt x="3938636" y="440181"/>
                  <a:pt x="4031087" y="347730"/>
                </a:cubicBezTo>
                <a:lnTo>
                  <a:pt x="4069724" y="309093"/>
                </a:lnTo>
                <a:cubicBezTo>
                  <a:pt x="4082603" y="296214"/>
                  <a:pt x="4097433" y="285028"/>
                  <a:pt x="4108361" y="270457"/>
                </a:cubicBezTo>
                <a:cubicBezTo>
                  <a:pt x="4156284" y="206558"/>
                  <a:pt x="4135090" y="236801"/>
                  <a:pt x="4172755" y="180305"/>
                </a:cubicBezTo>
                <a:cubicBezTo>
                  <a:pt x="4208016" y="74522"/>
                  <a:pt x="4198513" y="130182"/>
                  <a:pt x="4198513" y="12879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2879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>
                <a:latin typeface="Twinkl Cursive Unlooped" pitchFamily="2" charset="0"/>
              </a:rPr>
              <a:t>o</a:t>
            </a:r>
            <a:r>
              <a:rPr lang="en-GB" sz="28700" dirty="0" smtClean="0">
                <a:latin typeface="Twinkl Cursive Unlooped" pitchFamily="2" charset="0"/>
              </a:rPr>
              <a:t>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20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cake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287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amaze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12900" y="715108"/>
            <a:ext cx="7160655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8200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amaze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885645" y="715108"/>
            <a:ext cx="4687910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159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amaze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6555346" y="3734872"/>
            <a:ext cx="3503053" cy="1197736"/>
          </a:xfrm>
          <a:custGeom>
            <a:avLst/>
            <a:gdLst>
              <a:gd name="connsiteX0" fmla="*/ 0 w 4199678"/>
              <a:gd name="connsiteY0" fmla="*/ 0 h 1197736"/>
              <a:gd name="connsiteX1" fmla="*/ 25758 w 4199678"/>
              <a:gd name="connsiteY1" fmla="*/ 141668 h 1197736"/>
              <a:gd name="connsiteX2" fmla="*/ 51515 w 4199678"/>
              <a:gd name="connsiteY2" fmla="*/ 180305 h 1197736"/>
              <a:gd name="connsiteX3" fmla="*/ 64394 w 4199678"/>
              <a:gd name="connsiteY3" fmla="*/ 218941 h 1197736"/>
              <a:gd name="connsiteX4" fmla="*/ 128789 w 4199678"/>
              <a:gd name="connsiteY4" fmla="*/ 321972 h 1197736"/>
              <a:gd name="connsiteX5" fmla="*/ 154546 w 4199678"/>
              <a:gd name="connsiteY5" fmla="*/ 373488 h 1197736"/>
              <a:gd name="connsiteX6" fmla="*/ 193183 w 4199678"/>
              <a:gd name="connsiteY6" fmla="*/ 412124 h 1197736"/>
              <a:gd name="connsiteX7" fmla="*/ 231820 w 4199678"/>
              <a:gd name="connsiteY7" fmla="*/ 463640 h 1197736"/>
              <a:gd name="connsiteX8" fmla="*/ 244699 w 4199678"/>
              <a:gd name="connsiteY8" fmla="*/ 502276 h 1197736"/>
              <a:gd name="connsiteX9" fmla="*/ 334851 w 4199678"/>
              <a:gd name="connsiteY9" fmla="*/ 618186 h 1197736"/>
              <a:gd name="connsiteX10" fmla="*/ 412124 w 4199678"/>
              <a:gd name="connsiteY10" fmla="*/ 695460 h 1197736"/>
              <a:gd name="connsiteX11" fmla="*/ 463639 w 4199678"/>
              <a:gd name="connsiteY11" fmla="*/ 772733 h 1197736"/>
              <a:gd name="connsiteX12" fmla="*/ 605307 w 4199678"/>
              <a:gd name="connsiteY12" fmla="*/ 914400 h 1197736"/>
              <a:gd name="connsiteX13" fmla="*/ 734096 w 4199678"/>
              <a:gd name="connsiteY13" fmla="*/ 1017431 h 1197736"/>
              <a:gd name="connsiteX14" fmla="*/ 772732 w 4199678"/>
              <a:gd name="connsiteY14" fmla="*/ 1068947 h 1197736"/>
              <a:gd name="connsiteX15" fmla="*/ 811369 w 4199678"/>
              <a:gd name="connsiteY15" fmla="*/ 1081826 h 1197736"/>
              <a:gd name="connsiteX16" fmla="*/ 927279 w 4199678"/>
              <a:gd name="connsiteY16" fmla="*/ 1133341 h 1197736"/>
              <a:gd name="connsiteX17" fmla="*/ 1030310 w 4199678"/>
              <a:gd name="connsiteY17" fmla="*/ 1146220 h 1197736"/>
              <a:gd name="connsiteX18" fmla="*/ 1120462 w 4199678"/>
              <a:gd name="connsiteY18" fmla="*/ 1159099 h 1197736"/>
              <a:gd name="connsiteX19" fmla="*/ 1339403 w 4199678"/>
              <a:gd name="connsiteY19" fmla="*/ 1184857 h 1197736"/>
              <a:gd name="connsiteX20" fmla="*/ 1416676 w 4199678"/>
              <a:gd name="connsiteY20" fmla="*/ 1197736 h 1197736"/>
              <a:gd name="connsiteX21" fmla="*/ 1854558 w 4199678"/>
              <a:gd name="connsiteY21" fmla="*/ 1184857 h 1197736"/>
              <a:gd name="connsiteX22" fmla="*/ 1893194 w 4199678"/>
              <a:gd name="connsiteY22" fmla="*/ 1171978 h 1197736"/>
              <a:gd name="connsiteX23" fmla="*/ 1983346 w 4199678"/>
              <a:gd name="connsiteY23" fmla="*/ 1159099 h 1197736"/>
              <a:gd name="connsiteX24" fmla="*/ 2047741 w 4199678"/>
              <a:gd name="connsiteY24" fmla="*/ 1146220 h 1197736"/>
              <a:gd name="connsiteX25" fmla="*/ 2331076 w 4199678"/>
              <a:gd name="connsiteY25" fmla="*/ 1133341 h 1197736"/>
              <a:gd name="connsiteX26" fmla="*/ 2382592 w 4199678"/>
              <a:gd name="connsiteY26" fmla="*/ 1120462 h 1197736"/>
              <a:gd name="connsiteX27" fmla="*/ 2601532 w 4199678"/>
              <a:gd name="connsiteY27" fmla="*/ 1094705 h 1197736"/>
              <a:gd name="connsiteX28" fmla="*/ 2730321 w 4199678"/>
              <a:gd name="connsiteY28" fmla="*/ 1081826 h 1197736"/>
              <a:gd name="connsiteX29" fmla="*/ 2859110 w 4199678"/>
              <a:gd name="connsiteY29" fmla="*/ 1056068 h 1197736"/>
              <a:gd name="connsiteX30" fmla="*/ 2923504 w 4199678"/>
              <a:gd name="connsiteY30" fmla="*/ 1043189 h 1197736"/>
              <a:gd name="connsiteX31" fmla="*/ 3013656 w 4199678"/>
              <a:gd name="connsiteY31" fmla="*/ 1017431 h 1197736"/>
              <a:gd name="connsiteX32" fmla="*/ 3078051 w 4199678"/>
              <a:gd name="connsiteY32" fmla="*/ 1004552 h 1197736"/>
              <a:gd name="connsiteX33" fmla="*/ 3206839 w 4199678"/>
              <a:gd name="connsiteY33" fmla="*/ 965916 h 1197736"/>
              <a:gd name="connsiteX34" fmla="*/ 3245476 w 4199678"/>
              <a:gd name="connsiteY34" fmla="*/ 953037 h 1197736"/>
              <a:gd name="connsiteX35" fmla="*/ 3335628 w 4199678"/>
              <a:gd name="connsiteY35" fmla="*/ 901522 h 1197736"/>
              <a:gd name="connsiteX36" fmla="*/ 3412901 w 4199678"/>
              <a:gd name="connsiteY36" fmla="*/ 837127 h 1197736"/>
              <a:gd name="connsiteX37" fmla="*/ 3515932 w 4199678"/>
              <a:gd name="connsiteY37" fmla="*/ 785612 h 1197736"/>
              <a:gd name="connsiteX38" fmla="*/ 3554569 w 4199678"/>
              <a:gd name="connsiteY38" fmla="*/ 746975 h 1197736"/>
              <a:gd name="connsiteX39" fmla="*/ 3644721 w 4199678"/>
              <a:gd name="connsiteY39" fmla="*/ 708338 h 1197736"/>
              <a:gd name="connsiteX40" fmla="*/ 3683358 w 4199678"/>
              <a:gd name="connsiteY40" fmla="*/ 682581 h 1197736"/>
              <a:gd name="connsiteX41" fmla="*/ 3709115 w 4199678"/>
              <a:gd name="connsiteY41" fmla="*/ 643944 h 1197736"/>
              <a:gd name="connsiteX42" fmla="*/ 3786389 w 4199678"/>
              <a:gd name="connsiteY42" fmla="*/ 592429 h 1197736"/>
              <a:gd name="connsiteX43" fmla="*/ 3825025 w 4199678"/>
              <a:gd name="connsiteY43" fmla="*/ 540913 h 1197736"/>
              <a:gd name="connsiteX44" fmla="*/ 3915177 w 4199678"/>
              <a:gd name="connsiteY44" fmla="*/ 476519 h 1197736"/>
              <a:gd name="connsiteX45" fmla="*/ 4031087 w 4199678"/>
              <a:gd name="connsiteY45" fmla="*/ 347730 h 1197736"/>
              <a:gd name="connsiteX46" fmla="*/ 4069724 w 4199678"/>
              <a:gd name="connsiteY46" fmla="*/ 309093 h 1197736"/>
              <a:gd name="connsiteX47" fmla="*/ 4108361 w 4199678"/>
              <a:gd name="connsiteY47" fmla="*/ 270457 h 1197736"/>
              <a:gd name="connsiteX48" fmla="*/ 4172755 w 4199678"/>
              <a:gd name="connsiteY48" fmla="*/ 180305 h 1197736"/>
              <a:gd name="connsiteX49" fmla="*/ 4198513 w 4199678"/>
              <a:gd name="connsiteY49" fmla="*/ 12879 h 1197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4199678" h="1197736">
                <a:moveTo>
                  <a:pt x="0" y="0"/>
                </a:moveTo>
                <a:cubicBezTo>
                  <a:pt x="1447" y="8681"/>
                  <a:pt x="20357" y="127266"/>
                  <a:pt x="25758" y="141668"/>
                </a:cubicBezTo>
                <a:cubicBezTo>
                  <a:pt x="31193" y="156161"/>
                  <a:pt x="44593" y="166461"/>
                  <a:pt x="51515" y="180305"/>
                </a:cubicBezTo>
                <a:cubicBezTo>
                  <a:pt x="57586" y="192447"/>
                  <a:pt x="58323" y="206799"/>
                  <a:pt x="64394" y="218941"/>
                </a:cubicBezTo>
                <a:cubicBezTo>
                  <a:pt x="112992" y="316135"/>
                  <a:pt x="87911" y="250434"/>
                  <a:pt x="128789" y="321972"/>
                </a:cubicBezTo>
                <a:cubicBezTo>
                  <a:pt x="138314" y="338641"/>
                  <a:pt x="143387" y="357865"/>
                  <a:pt x="154546" y="373488"/>
                </a:cubicBezTo>
                <a:cubicBezTo>
                  <a:pt x="165132" y="388309"/>
                  <a:pt x="181330" y="398295"/>
                  <a:pt x="193183" y="412124"/>
                </a:cubicBezTo>
                <a:cubicBezTo>
                  <a:pt x="207152" y="428421"/>
                  <a:pt x="218941" y="446468"/>
                  <a:pt x="231820" y="463640"/>
                </a:cubicBezTo>
                <a:cubicBezTo>
                  <a:pt x="236113" y="476519"/>
                  <a:pt x="237169" y="490981"/>
                  <a:pt x="244699" y="502276"/>
                </a:cubicBezTo>
                <a:cubicBezTo>
                  <a:pt x="271850" y="543003"/>
                  <a:pt x="334851" y="618186"/>
                  <a:pt x="334851" y="618186"/>
                </a:cubicBezTo>
                <a:cubicBezTo>
                  <a:pt x="363893" y="705312"/>
                  <a:pt x="320882" y="604217"/>
                  <a:pt x="412124" y="695460"/>
                </a:cubicBezTo>
                <a:cubicBezTo>
                  <a:pt x="434014" y="717350"/>
                  <a:pt x="443157" y="749520"/>
                  <a:pt x="463639" y="772733"/>
                </a:cubicBezTo>
                <a:cubicBezTo>
                  <a:pt x="507824" y="822809"/>
                  <a:pt x="558084" y="867177"/>
                  <a:pt x="605307" y="914400"/>
                </a:cubicBezTo>
                <a:cubicBezTo>
                  <a:pt x="687404" y="996497"/>
                  <a:pt x="643668" y="963176"/>
                  <a:pt x="734096" y="1017431"/>
                </a:cubicBezTo>
                <a:cubicBezTo>
                  <a:pt x="746975" y="1034603"/>
                  <a:pt x="756242" y="1055205"/>
                  <a:pt x="772732" y="1068947"/>
                </a:cubicBezTo>
                <a:cubicBezTo>
                  <a:pt x="783161" y="1077638"/>
                  <a:pt x="798891" y="1076478"/>
                  <a:pt x="811369" y="1081826"/>
                </a:cubicBezTo>
                <a:cubicBezTo>
                  <a:pt x="851209" y="1098900"/>
                  <a:pt x="884018" y="1123358"/>
                  <a:pt x="927279" y="1133341"/>
                </a:cubicBezTo>
                <a:cubicBezTo>
                  <a:pt x="961004" y="1141124"/>
                  <a:pt x="996003" y="1141646"/>
                  <a:pt x="1030310" y="1146220"/>
                </a:cubicBezTo>
                <a:lnTo>
                  <a:pt x="1120462" y="1159099"/>
                </a:lnTo>
                <a:cubicBezTo>
                  <a:pt x="1228629" y="1172620"/>
                  <a:pt x="1235318" y="1169988"/>
                  <a:pt x="1339403" y="1184857"/>
                </a:cubicBezTo>
                <a:cubicBezTo>
                  <a:pt x="1365254" y="1188550"/>
                  <a:pt x="1390918" y="1193443"/>
                  <a:pt x="1416676" y="1197736"/>
                </a:cubicBezTo>
                <a:cubicBezTo>
                  <a:pt x="1562637" y="1193443"/>
                  <a:pt x="1708747" y="1192739"/>
                  <a:pt x="1854558" y="1184857"/>
                </a:cubicBezTo>
                <a:cubicBezTo>
                  <a:pt x="1868114" y="1184124"/>
                  <a:pt x="1879882" y="1174640"/>
                  <a:pt x="1893194" y="1171978"/>
                </a:cubicBezTo>
                <a:cubicBezTo>
                  <a:pt x="1922960" y="1166025"/>
                  <a:pt x="1953403" y="1164089"/>
                  <a:pt x="1983346" y="1159099"/>
                </a:cubicBezTo>
                <a:cubicBezTo>
                  <a:pt x="2004938" y="1155500"/>
                  <a:pt x="2025911" y="1147837"/>
                  <a:pt x="2047741" y="1146220"/>
                </a:cubicBezTo>
                <a:cubicBezTo>
                  <a:pt x="2142025" y="1139236"/>
                  <a:pt x="2236631" y="1137634"/>
                  <a:pt x="2331076" y="1133341"/>
                </a:cubicBezTo>
                <a:cubicBezTo>
                  <a:pt x="2348248" y="1129048"/>
                  <a:pt x="2365235" y="1123933"/>
                  <a:pt x="2382592" y="1120462"/>
                </a:cubicBezTo>
                <a:cubicBezTo>
                  <a:pt x="2470989" y="1102783"/>
                  <a:pt x="2498591" y="1104509"/>
                  <a:pt x="2601532" y="1094705"/>
                </a:cubicBezTo>
                <a:lnTo>
                  <a:pt x="2730321" y="1081826"/>
                </a:lnTo>
                <a:lnTo>
                  <a:pt x="2859110" y="1056068"/>
                </a:lnTo>
                <a:cubicBezTo>
                  <a:pt x="2880575" y="1051775"/>
                  <a:pt x="2902738" y="1050111"/>
                  <a:pt x="2923504" y="1043189"/>
                </a:cubicBezTo>
                <a:cubicBezTo>
                  <a:pt x="2966528" y="1028848"/>
                  <a:pt x="2965144" y="1028212"/>
                  <a:pt x="3013656" y="1017431"/>
                </a:cubicBezTo>
                <a:cubicBezTo>
                  <a:pt x="3035025" y="1012682"/>
                  <a:pt x="3056682" y="1009300"/>
                  <a:pt x="3078051" y="1004552"/>
                </a:cubicBezTo>
                <a:cubicBezTo>
                  <a:pt x="3136451" y="991575"/>
                  <a:pt x="3142619" y="987323"/>
                  <a:pt x="3206839" y="965916"/>
                </a:cubicBezTo>
                <a:cubicBezTo>
                  <a:pt x="3219718" y="961623"/>
                  <a:pt x="3234180" y="960567"/>
                  <a:pt x="3245476" y="953037"/>
                </a:cubicBezTo>
                <a:cubicBezTo>
                  <a:pt x="3300087" y="916630"/>
                  <a:pt x="3270268" y="934201"/>
                  <a:pt x="3335628" y="901522"/>
                </a:cubicBezTo>
                <a:cubicBezTo>
                  <a:pt x="3368328" y="868822"/>
                  <a:pt x="3373457" y="858642"/>
                  <a:pt x="3412901" y="837127"/>
                </a:cubicBezTo>
                <a:cubicBezTo>
                  <a:pt x="3446610" y="818740"/>
                  <a:pt x="3515932" y="785612"/>
                  <a:pt x="3515932" y="785612"/>
                </a:cubicBezTo>
                <a:cubicBezTo>
                  <a:pt x="3528811" y="772733"/>
                  <a:pt x="3539748" y="757561"/>
                  <a:pt x="3554569" y="746975"/>
                </a:cubicBezTo>
                <a:cubicBezTo>
                  <a:pt x="3617096" y="702313"/>
                  <a:pt x="3588671" y="736363"/>
                  <a:pt x="3644721" y="708338"/>
                </a:cubicBezTo>
                <a:cubicBezTo>
                  <a:pt x="3658565" y="701416"/>
                  <a:pt x="3670479" y="691167"/>
                  <a:pt x="3683358" y="682581"/>
                </a:cubicBezTo>
                <a:cubicBezTo>
                  <a:pt x="3691944" y="669702"/>
                  <a:pt x="3697466" y="654137"/>
                  <a:pt x="3709115" y="643944"/>
                </a:cubicBezTo>
                <a:cubicBezTo>
                  <a:pt x="3732413" y="623559"/>
                  <a:pt x="3786389" y="592429"/>
                  <a:pt x="3786389" y="592429"/>
                </a:cubicBezTo>
                <a:cubicBezTo>
                  <a:pt x="3799268" y="575257"/>
                  <a:pt x="3809847" y="556091"/>
                  <a:pt x="3825025" y="540913"/>
                </a:cubicBezTo>
                <a:cubicBezTo>
                  <a:pt x="3841000" y="524937"/>
                  <a:pt x="3893238" y="491145"/>
                  <a:pt x="3915177" y="476519"/>
                </a:cubicBezTo>
                <a:cubicBezTo>
                  <a:pt x="3975670" y="395862"/>
                  <a:pt x="3938636" y="440181"/>
                  <a:pt x="4031087" y="347730"/>
                </a:cubicBezTo>
                <a:lnTo>
                  <a:pt x="4069724" y="309093"/>
                </a:lnTo>
                <a:cubicBezTo>
                  <a:pt x="4082603" y="296214"/>
                  <a:pt x="4097433" y="285028"/>
                  <a:pt x="4108361" y="270457"/>
                </a:cubicBezTo>
                <a:cubicBezTo>
                  <a:pt x="4156284" y="206558"/>
                  <a:pt x="4135090" y="236801"/>
                  <a:pt x="4172755" y="180305"/>
                </a:cubicBezTo>
                <a:cubicBezTo>
                  <a:pt x="4208016" y="74522"/>
                  <a:pt x="4198513" y="130182"/>
                  <a:pt x="4198513" y="12879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107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amaze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878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2200" dirty="0" smtClean="0">
                <a:latin typeface="Twinkl Cursive Unlooped" pitchFamily="2" charset="0"/>
              </a:rPr>
              <a:t>escape</a:t>
            </a:r>
            <a:endParaRPr lang="en-GB" sz="185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400023" y="715108"/>
            <a:ext cx="7289441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0623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2200" dirty="0" smtClean="0">
                <a:latin typeface="Twinkl Cursive Unlooped" pitchFamily="2" charset="0"/>
              </a:rPr>
              <a:t>escape</a:t>
            </a:r>
            <a:endParaRPr lang="en-GB" sz="185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20485" y="715108"/>
            <a:ext cx="6168979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8820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2200" dirty="0" smtClean="0">
                <a:latin typeface="Twinkl Cursive Unlooped" pitchFamily="2" charset="0"/>
              </a:rPr>
              <a:t>escape</a:t>
            </a:r>
            <a:endParaRPr lang="en-GB" sz="185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885645" y="715108"/>
            <a:ext cx="4803819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326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2200" dirty="0" smtClean="0">
                <a:latin typeface="Twinkl Cursive Unlooped" pitchFamily="2" charset="0"/>
              </a:rPr>
              <a:t>escape</a:t>
            </a:r>
            <a:endParaRPr lang="en-GB" sz="18500" dirty="0">
              <a:latin typeface="Twinkl Cursive Unlooped" pitchFamily="2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6349284" y="3541689"/>
            <a:ext cx="3503053" cy="1197736"/>
          </a:xfrm>
          <a:custGeom>
            <a:avLst/>
            <a:gdLst>
              <a:gd name="connsiteX0" fmla="*/ 0 w 4199678"/>
              <a:gd name="connsiteY0" fmla="*/ 0 h 1197736"/>
              <a:gd name="connsiteX1" fmla="*/ 25758 w 4199678"/>
              <a:gd name="connsiteY1" fmla="*/ 141668 h 1197736"/>
              <a:gd name="connsiteX2" fmla="*/ 51515 w 4199678"/>
              <a:gd name="connsiteY2" fmla="*/ 180305 h 1197736"/>
              <a:gd name="connsiteX3" fmla="*/ 64394 w 4199678"/>
              <a:gd name="connsiteY3" fmla="*/ 218941 h 1197736"/>
              <a:gd name="connsiteX4" fmla="*/ 128789 w 4199678"/>
              <a:gd name="connsiteY4" fmla="*/ 321972 h 1197736"/>
              <a:gd name="connsiteX5" fmla="*/ 154546 w 4199678"/>
              <a:gd name="connsiteY5" fmla="*/ 373488 h 1197736"/>
              <a:gd name="connsiteX6" fmla="*/ 193183 w 4199678"/>
              <a:gd name="connsiteY6" fmla="*/ 412124 h 1197736"/>
              <a:gd name="connsiteX7" fmla="*/ 231820 w 4199678"/>
              <a:gd name="connsiteY7" fmla="*/ 463640 h 1197736"/>
              <a:gd name="connsiteX8" fmla="*/ 244699 w 4199678"/>
              <a:gd name="connsiteY8" fmla="*/ 502276 h 1197736"/>
              <a:gd name="connsiteX9" fmla="*/ 334851 w 4199678"/>
              <a:gd name="connsiteY9" fmla="*/ 618186 h 1197736"/>
              <a:gd name="connsiteX10" fmla="*/ 412124 w 4199678"/>
              <a:gd name="connsiteY10" fmla="*/ 695460 h 1197736"/>
              <a:gd name="connsiteX11" fmla="*/ 463639 w 4199678"/>
              <a:gd name="connsiteY11" fmla="*/ 772733 h 1197736"/>
              <a:gd name="connsiteX12" fmla="*/ 605307 w 4199678"/>
              <a:gd name="connsiteY12" fmla="*/ 914400 h 1197736"/>
              <a:gd name="connsiteX13" fmla="*/ 734096 w 4199678"/>
              <a:gd name="connsiteY13" fmla="*/ 1017431 h 1197736"/>
              <a:gd name="connsiteX14" fmla="*/ 772732 w 4199678"/>
              <a:gd name="connsiteY14" fmla="*/ 1068947 h 1197736"/>
              <a:gd name="connsiteX15" fmla="*/ 811369 w 4199678"/>
              <a:gd name="connsiteY15" fmla="*/ 1081826 h 1197736"/>
              <a:gd name="connsiteX16" fmla="*/ 927279 w 4199678"/>
              <a:gd name="connsiteY16" fmla="*/ 1133341 h 1197736"/>
              <a:gd name="connsiteX17" fmla="*/ 1030310 w 4199678"/>
              <a:gd name="connsiteY17" fmla="*/ 1146220 h 1197736"/>
              <a:gd name="connsiteX18" fmla="*/ 1120462 w 4199678"/>
              <a:gd name="connsiteY18" fmla="*/ 1159099 h 1197736"/>
              <a:gd name="connsiteX19" fmla="*/ 1339403 w 4199678"/>
              <a:gd name="connsiteY19" fmla="*/ 1184857 h 1197736"/>
              <a:gd name="connsiteX20" fmla="*/ 1416676 w 4199678"/>
              <a:gd name="connsiteY20" fmla="*/ 1197736 h 1197736"/>
              <a:gd name="connsiteX21" fmla="*/ 1854558 w 4199678"/>
              <a:gd name="connsiteY21" fmla="*/ 1184857 h 1197736"/>
              <a:gd name="connsiteX22" fmla="*/ 1893194 w 4199678"/>
              <a:gd name="connsiteY22" fmla="*/ 1171978 h 1197736"/>
              <a:gd name="connsiteX23" fmla="*/ 1983346 w 4199678"/>
              <a:gd name="connsiteY23" fmla="*/ 1159099 h 1197736"/>
              <a:gd name="connsiteX24" fmla="*/ 2047741 w 4199678"/>
              <a:gd name="connsiteY24" fmla="*/ 1146220 h 1197736"/>
              <a:gd name="connsiteX25" fmla="*/ 2331076 w 4199678"/>
              <a:gd name="connsiteY25" fmla="*/ 1133341 h 1197736"/>
              <a:gd name="connsiteX26" fmla="*/ 2382592 w 4199678"/>
              <a:gd name="connsiteY26" fmla="*/ 1120462 h 1197736"/>
              <a:gd name="connsiteX27" fmla="*/ 2601532 w 4199678"/>
              <a:gd name="connsiteY27" fmla="*/ 1094705 h 1197736"/>
              <a:gd name="connsiteX28" fmla="*/ 2730321 w 4199678"/>
              <a:gd name="connsiteY28" fmla="*/ 1081826 h 1197736"/>
              <a:gd name="connsiteX29" fmla="*/ 2859110 w 4199678"/>
              <a:gd name="connsiteY29" fmla="*/ 1056068 h 1197736"/>
              <a:gd name="connsiteX30" fmla="*/ 2923504 w 4199678"/>
              <a:gd name="connsiteY30" fmla="*/ 1043189 h 1197736"/>
              <a:gd name="connsiteX31" fmla="*/ 3013656 w 4199678"/>
              <a:gd name="connsiteY31" fmla="*/ 1017431 h 1197736"/>
              <a:gd name="connsiteX32" fmla="*/ 3078051 w 4199678"/>
              <a:gd name="connsiteY32" fmla="*/ 1004552 h 1197736"/>
              <a:gd name="connsiteX33" fmla="*/ 3206839 w 4199678"/>
              <a:gd name="connsiteY33" fmla="*/ 965916 h 1197736"/>
              <a:gd name="connsiteX34" fmla="*/ 3245476 w 4199678"/>
              <a:gd name="connsiteY34" fmla="*/ 953037 h 1197736"/>
              <a:gd name="connsiteX35" fmla="*/ 3335628 w 4199678"/>
              <a:gd name="connsiteY35" fmla="*/ 901522 h 1197736"/>
              <a:gd name="connsiteX36" fmla="*/ 3412901 w 4199678"/>
              <a:gd name="connsiteY36" fmla="*/ 837127 h 1197736"/>
              <a:gd name="connsiteX37" fmla="*/ 3515932 w 4199678"/>
              <a:gd name="connsiteY37" fmla="*/ 785612 h 1197736"/>
              <a:gd name="connsiteX38" fmla="*/ 3554569 w 4199678"/>
              <a:gd name="connsiteY38" fmla="*/ 746975 h 1197736"/>
              <a:gd name="connsiteX39" fmla="*/ 3644721 w 4199678"/>
              <a:gd name="connsiteY39" fmla="*/ 708338 h 1197736"/>
              <a:gd name="connsiteX40" fmla="*/ 3683358 w 4199678"/>
              <a:gd name="connsiteY40" fmla="*/ 682581 h 1197736"/>
              <a:gd name="connsiteX41" fmla="*/ 3709115 w 4199678"/>
              <a:gd name="connsiteY41" fmla="*/ 643944 h 1197736"/>
              <a:gd name="connsiteX42" fmla="*/ 3786389 w 4199678"/>
              <a:gd name="connsiteY42" fmla="*/ 592429 h 1197736"/>
              <a:gd name="connsiteX43" fmla="*/ 3825025 w 4199678"/>
              <a:gd name="connsiteY43" fmla="*/ 540913 h 1197736"/>
              <a:gd name="connsiteX44" fmla="*/ 3915177 w 4199678"/>
              <a:gd name="connsiteY44" fmla="*/ 476519 h 1197736"/>
              <a:gd name="connsiteX45" fmla="*/ 4031087 w 4199678"/>
              <a:gd name="connsiteY45" fmla="*/ 347730 h 1197736"/>
              <a:gd name="connsiteX46" fmla="*/ 4069724 w 4199678"/>
              <a:gd name="connsiteY46" fmla="*/ 309093 h 1197736"/>
              <a:gd name="connsiteX47" fmla="*/ 4108361 w 4199678"/>
              <a:gd name="connsiteY47" fmla="*/ 270457 h 1197736"/>
              <a:gd name="connsiteX48" fmla="*/ 4172755 w 4199678"/>
              <a:gd name="connsiteY48" fmla="*/ 180305 h 1197736"/>
              <a:gd name="connsiteX49" fmla="*/ 4198513 w 4199678"/>
              <a:gd name="connsiteY49" fmla="*/ 12879 h 1197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4199678" h="1197736">
                <a:moveTo>
                  <a:pt x="0" y="0"/>
                </a:moveTo>
                <a:cubicBezTo>
                  <a:pt x="1447" y="8681"/>
                  <a:pt x="20357" y="127266"/>
                  <a:pt x="25758" y="141668"/>
                </a:cubicBezTo>
                <a:cubicBezTo>
                  <a:pt x="31193" y="156161"/>
                  <a:pt x="44593" y="166461"/>
                  <a:pt x="51515" y="180305"/>
                </a:cubicBezTo>
                <a:cubicBezTo>
                  <a:pt x="57586" y="192447"/>
                  <a:pt x="58323" y="206799"/>
                  <a:pt x="64394" y="218941"/>
                </a:cubicBezTo>
                <a:cubicBezTo>
                  <a:pt x="112992" y="316135"/>
                  <a:pt x="87911" y="250434"/>
                  <a:pt x="128789" y="321972"/>
                </a:cubicBezTo>
                <a:cubicBezTo>
                  <a:pt x="138314" y="338641"/>
                  <a:pt x="143387" y="357865"/>
                  <a:pt x="154546" y="373488"/>
                </a:cubicBezTo>
                <a:cubicBezTo>
                  <a:pt x="165132" y="388309"/>
                  <a:pt x="181330" y="398295"/>
                  <a:pt x="193183" y="412124"/>
                </a:cubicBezTo>
                <a:cubicBezTo>
                  <a:pt x="207152" y="428421"/>
                  <a:pt x="218941" y="446468"/>
                  <a:pt x="231820" y="463640"/>
                </a:cubicBezTo>
                <a:cubicBezTo>
                  <a:pt x="236113" y="476519"/>
                  <a:pt x="237169" y="490981"/>
                  <a:pt x="244699" y="502276"/>
                </a:cubicBezTo>
                <a:cubicBezTo>
                  <a:pt x="271850" y="543003"/>
                  <a:pt x="334851" y="618186"/>
                  <a:pt x="334851" y="618186"/>
                </a:cubicBezTo>
                <a:cubicBezTo>
                  <a:pt x="363893" y="705312"/>
                  <a:pt x="320882" y="604217"/>
                  <a:pt x="412124" y="695460"/>
                </a:cubicBezTo>
                <a:cubicBezTo>
                  <a:pt x="434014" y="717350"/>
                  <a:pt x="443157" y="749520"/>
                  <a:pt x="463639" y="772733"/>
                </a:cubicBezTo>
                <a:cubicBezTo>
                  <a:pt x="507824" y="822809"/>
                  <a:pt x="558084" y="867177"/>
                  <a:pt x="605307" y="914400"/>
                </a:cubicBezTo>
                <a:cubicBezTo>
                  <a:pt x="687404" y="996497"/>
                  <a:pt x="643668" y="963176"/>
                  <a:pt x="734096" y="1017431"/>
                </a:cubicBezTo>
                <a:cubicBezTo>
                  <a:pt x="746975" y="1034603"/>
                  <a:pt x="756242" y="1055205"/>
                  <a:pt x="772732" y="1068947"/>
                </a:cubicBezTo>
                <a:cubicBezTo>
                  <a:pt x="783161" y="1077638"/>
                  <a:pt x="798891" y="1076478"/>
                  <a:pt x="811369" y="1081826"/>
                </a:cubicBezTo>
                <a:cubicBezTo>
                  <a:pt x="851209" y="1098900"/>
                  <a:pt x="884018" y="1123358"/>
                  <a:pt x="927279" y="1133341"/>
                </a:cubicBezTo>
                <a:cubicBezTo>
                  <a:pt x="961004" y="1141124"/>
                  <a:pt x="996003" y="1141646"/>
                  <a:pt x="1030310" y="1146220"/>
                </a:cubicBezTo>
                <a:lnTo>
                  <a:pt x="1120462" y="1159099"/>
                </a:lnTo>
                <a:cubicBezTo>
                  <a:pt x="1228629" y="1172620"/>
                  <a:pt x="1235318" y="1169988"/>
                  <a:pt x="1339403" y="1184857"/>
                </a:cubicBezTo>
                <a:cubicBezTo>
                  <a:pt x="1365254" y="1188550"/>
                  <a:pt x="1390918" y="1193443"/>
                  <a:pt x="1416676" y="1197736"/>
                </a:cubicBezTo>
                <a:cubicBezTo>
                  <a:pt x="1562637" y="1193443"/>
                  <a:pt x="1708747" y="1192739"/>
                  <a:pt x="1854558" y="1184857"/>
                </a:cubicBezTo>
                <a:cubicBezTo>
                  <a:pt x="1868114" y="1184124"/>
                  <a:pt x="1879882" y="1174640"/>
                  <a:pt x="1893194" y="1171978"/>
                </a:cubicBezTo>
                <a:cubicBezTo>
                  <a:pt x="1922960" y="1166025"/>
                  <a:pt x="1953403" y="1164089"/>
                  <a:pt x="1983346" y="1159099"/>
                </a:cubicBezTo>
                <a:cubicBezTo>
                  <a:pt x="2004938" y="1155500"/>
                  <a:pt x="2025911" y="1147837"/>
                  <a:pt x="2047741" y="1146220"/>
                </a:cubicBezTo>
                <a:cubicBezTo>
                  <a:pt x="2142025" y="1139236"/>
                  <a:pt x="2236631" y="1137634"/>
                  <a:pt x="2331076" y="1133341"/>
                </a:cubicBezTo>
                <a:cubicBezTo>
                  <a:pt x="2348248" y="1129048"/>
                  <a:pt x="2365235" y="1123933"/>
                  <a:pt x="2382592" y="1120462"/>
                </a:cubicBezTo>
                <a:cubicBezTo>
                  <a:pt x="2470989" y="1102783"/>
                  <a:pt x="2498591" y="1104509"/>
                  <a:pt x="2601532" y="1094705"/>
                </a:cubicBezTo>
                <a:lnTo>
                  <a:pt x="2730321" y="1081826"/>
                </a:lnTo>
                <a:lnTo>
                  <a:pt x="2859110" y="1056068"/>
                </a:lnTo>
                <a:cubicBezTo>
                  <a:pt x="2880575" y="1051775"/>
                  <a:pt x="2902738" y="1050111"/>
                  <a:pt x="2923504" y="1043189"/>
                </a:cubicBezTo>
                <a:cubicBezTo>
                  <a:pt x="2966528" y="1028848"/>
                  <a:pt x="2965144" y="1028212"/>
                  <a:pt x="3013656" y="1017431"/>
                </a:cubicBezTo>
                <a:cubicBezTo>
                  <a:pt x="3035025" y="1012682"/>
                  <a:pt x="3056682" y="1009300"/>
                  <a:pt x="3078051" y="1004552"/>
                </a:cubicBezTo>
                <a:cubicBezTo>
                  <a:pt x="3136451" y="991575"/>
                  <a:pt x="3142619" y="987323"/>
                  <a:pt x="3206839" y="965916"/>
                </a:cubicBezTo>
                <a:cubicBezTo>
                  <a:pt x="3219718" y="961623"/>
                  <a:pt x="3234180" y="960567"/>
                  <a:pt x="3245476" y="953037"/>
                </a:cubicBezTo>
                <a:cubicBezTo>
                  <a:pt x="3300087" y="916630"/>
                  <a:pt x="3270268" y="934201"/>
                  <a:pt x="3335628" y="901522"/>
                </a:cubicBezTo>
                <a:cubicBezTo>
                  <a:pt x="3368328" y="868822"/>
                  <a:pt x="3373457" y="858642"/>
                  <a:pt x="3412901" y="837127"/>
                </a:cubicBezTo>
                <a:cubicBezTo>
                  <a:pt x="3446610" y="818740"/>
                  <a:pt x="3515932" y="785612"/>
                  <a:pt x="3515932" y="785612"/>
                </a:cubicBezTo>
                <a:cubicBezTo>
                  <a:pt x="3528811" y="772733"/>
                  <a:pt x="3539748" y="757561"/>
                  <a:pt x="3554569" y="746975"/>
                </a:cubicBezTo>
                <a:cubicBezTo>
                  <a:pt x="3617096" y="702313"/>
                  <a:pt x="3588671" y="736363"/>
                  <a:pt x="3644721" y="708338"/>
                </a:cubicBezTo>
                <a:cubicBezTo>
                  <a:pt x="3658565" y="701416"/>
                  <a:pt x="3670479" y="691167"/>
                  <a:pt x="3683358" y="682581"/>
                </a:cubicBezTo>
                <a:cubicBezTo>
                  <a:pt x="3691944" y="669702"/>
                  <a:pt x="3697466" y="654137"/>
                  <a:pt x="3709115" y="643944"/>
                </a:cubicBezTo>
                <a:cubicBezTo>
                  <a:pt x="3732413" y="623559"/>
                  <a:pt x="3786389" y="592429"/>
                  <a:pt x="3786389" y="592429"/>
                </a:cubicBezTo>
                <a:cubicBezTo>
                  <a:pt x="3799268" y="575257"/>
                  <a:pt x="3809847" y="556091"/>
                  <a:pt x="3825025" y="540913"/>
                </a:cubicBezTo>
                <a:cubicBezTo>
                  <a:pt x="3841000" y="524937"/>
                  <a:pt x="3893238" y="491145"/>
                  <a:pt x="3915177" y="476519"/>
                </a:cubicBezTo>
                <a:cubicBezTo>
                  <a:pt x="3975670" y="395862"/>
                  <a:pt x="3938636" y="440181"/>
                  <a:pt x="4031087" y="347730"/>
                </a:cubicBezTo>
                <a:lnTo>
                  <a:pt x="4069724" y="309093"/>
                </a:lnTo>
                <a:cubicBezTo>
                  <a:pt x="4082603" y="296214"/>
                  <a:pt x="4097433" y="285028"/>
                  <a:pt x="4108361" y="270457"/>
                </a:cubicBezTo>
                <a:cubicBezTo>
                  <a:pt x="4156284" y="206558"/>
                  <a:pt x="4135090" y="236801"/>
                  <a:pt x="4172755" y="180305"/>
                </a:cubicBezTo>
                <a:cubicBezTo>
                  <a:pt x="4208016" y="74522"/>
                  <a:pt x="4198513" y="130182"/>
                  <a:pt x="4198513" y="12879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5214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2200" dirty="0" smtClean="0">
                <a:latin typeface="Twinkl Cursive Unlooped" pitchFamily="2" charset="0"/>
              </a:rPr>
              <a:t>escape</a:t>
            </a:r>
            <a:endParaRPr lang="en-GB" sz="185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8396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ur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82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Let’s try reading without the green card.</a:t>
            </a:r>
            <a:endParaRPr lang="en-GB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0839718" y="57514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803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461" y="1396145"/>
            <a:ext cx="1118967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take</a:t>
            </a:r>
            <a:endParaRPr lang="en-GB" sz="20300" dirty="0">
              <a:latin typeface="Twinkl Cursive Unlooped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461" y="1396145"/>
            <a:ext cx="1118967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made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36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433" y="1396145"/>
            <a:ext cx="1118967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game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40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Writing strategy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GB" sz="4400" dirty="0" smtClean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solidFill>
                  <a:srgbClr val="FF0000"/>
                </a:solidFill>
                <a:latin typeface="Twinkl Cursive Unlooped" pitchFamily="2" charset="0"/>
              </a:rPr>
              <a:t>Say the word, finger the word, write the word.</a:t>
            </a:r>
          </a:p>
          <a:p>
            <a:pPr algn="ctr">
              <a:buNone/>
            </a:pPr>
            <a:endParaRPr lang="en-GB" sz="4400" dirty="0" smtClean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latin typeface="Twinkl Cursive Unlooped" pitchFamily="2" charset="0"/>
              </a:rPr>
              <a:t>Have a go at writing the words that I give you. </a:t>
            </a:r>
            <a:endParaRPr lang="en-GB" sz="44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0744200" y="5702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43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73487"/>
            <a:ext cx="10515600" cy="58034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5400" dirty="0" smtClean="0"/>
              <a:t>1. 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2.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3.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4.</a:t>
            </a:r>
          </a:p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 smtClean="0"/>
          </a:p>
        </p:txBody>
      </p:sp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55594" y="484031"/>
            <a:ext cx="609600" cy="609600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55594" y="2171164"/>
            <a:ext cx="609600" cy="609600"/>
          </a:xfrm>
          <a:prstGeom prst="rect">
            <a:avLst/>
          </a:prstGeom>
        </p:spPr>
      </p:pic>
      <p:pic>
        <p:nvPicPr>
          <p:cNvPr id="9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55594" y="5677907"/>
            <a:ext cx="609600" cy="609600"/>
          </a:xfrm>
          <a:prstGeom prst="rect">
            <a:avLst/>
          </a:prstGeom>
        </p:spPr>
      </p:pic>
      <p:pic>
        <p:nvPicPr>
          <p:cNvPr id="10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55594" y="393037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404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8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10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67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9923" y="224448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Write a sentence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3370" y="1380148"/>
            <a:ext cx="10515600" cy="461034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GB" sz="3200" dirty="0" smtClean="0">
                <a:latin typeface="Twinkl Cursive Unlooped" pitchFamily="2" charset="0"/>
              </a:rPr>
              <a:t>Now we are going to use all of the learning we have done today to write a sentence with our new adjacent consonant in. </a:t>
            </a:r>
          </a:p>
          <a:p>
            <a:pPr algn="ctr">
              <a:buNone/>
            </a:pPr>
            <a:r>
              <a:rPr lang="en-GB" sz="3200" dirty="0" smtClean="0">
                <a:latin typeface="Twinkl Cursive Unlooped" pitchFamily="2" charset="0"/>
              </a:rPr>
              <a:t/>
            </a:r>
            <a:br>
              <a:rPr lang="en-GB" sz="3200" dirty="0" smtClean="0">
                <a:latin typeface="Twinkl Cursive Unlooped" pitchFamily="2" charset="0"/>
              </a:rPr>
            </a:br>
            <a:r>
              <a:rPr lang="en-GB" sz="3200" dirty="0" smtClean="0">
                <a:latin typeface="Twinkl Cursive Unlooped" pitchFamily="2" charset="0"/>
              </a:rPr>
              <a:t>Remember to use:</a:t>
            </a:r>
          </a:p>
          <a:p>
            <a:pPr algn="ctr"/>
            <a:r>
              <a:rPr lang="en-GB" sz="3200" dirty="0" smtClean="0">
                <a:latin typeface="Twinkl Cursive Unlooped" pitchFamily="2" charset="0"/>
              </a:rPr>
              <a:t>Capital letters</a:t>
            </a:r>
          </a:p>
          <a:p>
            <a:pPr algn="ctr"/>
            <a:r>
              <a:rPr lang="en-GB" sz="3200" dirty="0" smtClean="0">
                <a:latin typeface="Twinkl Cursive Unlooped" pitchFamily="2" charset="0"/>
              </a:rPr>
              <a:t>Full stops or question marks</a:t>
            </a:r>
          </a:p>
          <a:p>
            <a:pPr algn="ctr"/>
            <a:r>
              <a:rPr lang="en-GB" sz="3200" dirty="0" smtClean="0">
                <a:latin typeface="Twinkl Cursive Unlooped" pitchFamily="2" charset="0"/>
              </a:rPr>
              <a:t>Finger spaces</a:t>
            </a:r>
          </a:p>
          <a:p>
            <a:pPr algn="ctr"/>
            <a:r>
              <a:rPr lang="en-GB" sz="3200" dirty="0" smtClean="0">
                <a:solidFill>
                  <a:srgbClr val="FF0000"/>
                </a:solidFill>
                <a:latin typeface="Twinkl Cursive Unlooped" pitchFamily="2" charset="0"/>
              </a:rPr>
              <a:t>Adjectives</a:t>
            </a:r>
          </a:p>
          <a:p>
            <a:pPr algn="ctr"/>
            <a:r>
              <a:rPr lang="en-GB" sz="3200" dirty="0" smtClean="0">
                <a:solidFill>
                  <a:srgbClr val="FF0000"/>
                </a:solidFill>
                <a:latin typeface="Twinkl Cursive Unlooped" pitchFamily="2" charset="0"/>
              </a:rPr>
              <a:t>Conjunctions</a:t>
            </a: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60723" y="59904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811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Listen to the sentence and have a go at writing it.</a:t>
            </a:r>
            <a:endParaRPr lang="en-GB" dirty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909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6477" y="42374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Reading sentences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GB" sz="5400" dirty="0" smtClean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5400" dirty="0" smtClean="0">
                <a:latin typeface="Twinkl Cursive Unlooped" pitchFamily="2" charset="0"/>
              </a:rPr>
              <a:t>I made a cake.</a:t>
            </a:r>
          </a:p>
          <a:p>
            <a:pPr algn="ctr">
              <a:buNone/>
            </a:pPr>
            <a:endParaRPr lang="en-GB" sz="5400" dirty="0" smtClean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5400" dirty="0" smtClean="0">
                <a:latin typeface="Twinkl Cursive Unlooped" pitchFamily="2" charset="0"/>
              </a:rPr>
              <a:t>Will the snake play? </a:t>
            </a:r>
          </a:p>
          <a:p>
            <a:pPr algn="ctr">
              <a:buNone/>
            </a:pPr>
            <a:endParaRPr lang="en-GB" sz="5400" dirty="0">
              <a:latin typeface="Twinkl Cursive Unlooped" pitchFamily="2" charset="0"/>
            </a:endParaRPr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37277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396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5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585" y="412017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Well done for completing your phonics lesson!</a:t>
            </a:r>
            <a:endParaRPr lang="en-GB" dirty="0">
              <a:latin typeface="Twinkl Cursive Unlooped" pitchFamily="2" charset="0"/>
            </a:endParaRPr>
          </a:p>
        </p:txBody>
      </p:sp>
      <p:pic>
        <p:nvPicPr>
          <p:cNvPr id="59396" name="Picture 4" descr="Smiley Face Circle Magnet: Amazon.co.uk: Kitchen &amp; Hom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02367" y="2046285"/>
            <a:ext cx="4243756" cy="4243757"/>
          </a:xfrm>
          <a:prstGeom prst="rect">
            <a:avLst/>
          </a:prstGeom>
          <a:noFill/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0990385" y="582876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ear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63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air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79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er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77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368</Words>
  <Application>Microsoft Office PowerPoint</Application>
  <PresentationFormat>Widescreen</PresentationFormat>
  <Paragraphs>130</Paragraphs>
  <Slides>69</Slides>
  <Notes>0</Notes>
  <HiddenSlides>0</HiddenSlides>
  <MMClips>37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69</vt:i4>
      </vt:variant>
    </vt:vector>
  </HeadingPairs>
  <TitlesOfParts>
    <vt:vector size="74" baseType="lpstr">
      <vt:lpstr>Arial</vt:lpstr>
      <vt:lpstr>Calibri</vt:lpstr>
      <vt:lpstr>Calibri Light</vt:lpstr>
      <vt:lpstr>Twinkl Cursive Unlooped</vt:lpstr>
      <vt:lpstr>Office Theme</vt:lpstr>
      <vt:lpstr>Phase 5 phonics  Alternative sounds</vt:lpstr>
      <vt:lpstr>We are going to recap the sounds we already know.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Reading strategy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Repeat the words after me </vt:lpstr>
      <vt:lpstr>Remember to use your phoneme fingers</vt:lpstr>
      <vt:lpstr>Remember to use your phoneme fingers</vt:lpstr>
      <vt:lpstr>Remember to use your phoneme fingers</vt:lpstr>
      <vt:lpstr>Remember to use your phoneme fingers</vt:lpstr>
      <vt:lpstr>I robot you blend</vt:lpstr>
      <vt:lpstr>PowerPoint Presentation</vt:lpstr>
      <vt:lpstr>I give you a word, you segment</vt:lpstr>
      <vt:lpstr>PowerPoint Presentation</vt:lpstr>
      <vt:lpstr>PowerPoint Presentation</vt:lpstr>
      <vt:lpstr>Reading strategy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Let’s try reading without the green card.</vt:lpstr>
      <vt:lpstr>PowerPoint Presentation</vt:lpstr>
      <vt:lpstr>PowerPoint Presentation</vt:lpstr>
      <vt:lpstr>PowerPoint Presentation</vt:lpstr>
      <vt:lpstr>Writing strategy</vt:lpstr>
      <vt:lpstr>PowerPoint Presentation</vt:lpstr>
      <vt:lpstr>Write a sentence</vt:lpstr>
      <vt:lpstr>Listen to the sentence and have a go at writing it.</vt:lpstr>
      <vt:lpstr>Reading sentences</vt:lpstr>
      <vt:lpstr>Well done for completing your phonics lesson!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Phase 4 phonics</dc:title>
  <dc:creator>Alisha Patel</dc:creator>
  <cp:lastModifiedBy>Miss A Patel</cp:lastModifiedBy>
  <cp:revision>62</cp:revision>
  <dcterms:created xsi:type="dcterms:W3CDTF">2020-10-25T16:16:26Z</dcterms:created>
  <dcterms:modified xsi:type="dcterms:W3CDTF">2020-12-08T09:23:09Z</dcterms:modified>
</cp:coreProperties>
</file>