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275" r:id="rId4"/>
    <p:sldId id="276" r:id="rId5"/>
    <p:sldId id="360" r:id="rId6"/>
    <p:sldId id="379" r:id="rId7"/>
    <p:sldId id="380" r:id="rId8"/>
    <p:sldId id="400" r:id="rId9"/>
    <p:sldId id="416" r:id="rId10"/>
    <p:sldId id="441" r:id="rId11"/>
    <p:sldId id="461" r:id="rId12"/>
    <p:sldId id="483" r:id="rId13"/>
    <p:sldId id="505" r:id="rId14"/>
    <p:sldId id="527" r:id="rId15"/>
    <p:sldId id="546" r:id="rId16"/>
    <p:sldId id="560" r:id="rId17"/>
    <p:sldId id="574" r:id="rId18"/>
    <p:sldId id="344" r:id="rId19"/>
    <p:sldId id="279" r:id="rId20"/>
    <p:sldId id="292" r:id="rId21"/>
    <p:sldId id="293" r:id="rId22"/>
    <p:sldId id="294" r:id="rId23"/>
    <p:sldId id="280" r:id="rId24"/>
    <p:sldId id="322" r:id="rId25"/>
    <p:sldId id="296" r:id="rId26"/>
    <p:sldId id="323" r:id="rId27"/>
    <p:sldId id="283" r:id="rId28"/>
    <p:sldId id="284" r:id="rId29"/>
    <p:sldId id="387" r:id="rId30"/>
    <p:sldId id="575" r:id="rId31"/>
    <p:sldId id="537" r:id="rId32"/>
    <p:sldId id="576" r:id="rId33"/>
    <p:sldId id="495" r:id="rId34"/>
    <p:sldId id="577" r:id="rId35"/>
    <p:sldId id="578" r:id="rId36"/>
    <p:sldId id="539" r:id="rId37"/>
    <p:sldId id="579" r:id="rId38"/>
    <p:sldId id="580" r:id="rId39"/>
    <p:sldId id="581" r:id="rId40"/>
    <p:sldId id="324" r:id="rId41"/>
    <p:sldId id="318" r:id="rId42"/>
    <p:sldId id="439" r:id="rId43"/>
    <p:sldId id="440" r:id="rId44"/>
    <p:sldId id="559" r:id="rId45"/>
    <p:sldId id="297" r:id="rId46"/>
    <p:sldId id="325" r:id="rId47"/>
    <p:sldId id="286" r:id="rId48"/>
    <p:sldId id="326" r:id="rId49"/>
    <p:sldId id="316" r:id="rId50"/>
    <p:sldId id="317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8" autoAdjust="0"/>
    <p:restoredTop sz="94660"/>
  </p:normalViewPr>
  <p:slideViewPr>
    <p:cSldViewPr snapToGrid="0">
      <p:cViewPr varScale="1">
        <p:scale>
          <a:sx n="74" d="100"/>
          <a:sy n="74" d="100"/>
        </p:scale>
        <p:origin x="65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12/01/2021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3" Type="http://schemas.microsoft.com/office/2007/relationships/media" Target="../media/media10.m4a"/><Relationship Id="rId7" Type="http://schemas.microsoft.com/office/2007/relationships/media" Target="../media/media12.m4a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4a"/><Relationship Id="rId3" Type="http://schemas.microsoft.com/office/2007/relationships/media" Target="../media/media15.m4a"/><Relationship Id="rId7" Type="http://schemas.microsoft.com/office/2007/relationships/media" Target="../media/media17.m4a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audio" Target="../media/media16.m4a"/><Relationship Id="rId5" Type="http://schemas.microsoft.com/office/2007/relationships/media" Target="../media/media16.m4a"/><Relationship Id="rId10" Type="http://schemas.openxmlformats.org/officeDocument/2006/relationships/image" Target="../media/image2.png"/><Relationship Id="rId4" Type="http://schemas.openxmlformats.org/officeDocument/2006/relationships/audio" Target="../media/media15.m4a"/><Relationship Id="rId9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m4a"/><Relationship Id="rId3" Type="http://schemas.microsoft.com/office/2007/relationships/media" Target="../media/media23.m4a"/><Relationship Id="rId7" Type="http://schemas.microsoft.com/office/2007/relationships/media" Target="../media/media25.m4a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audio" Target="../media/media24.m4a"/><Relationship Id="rId5" Type="http://schemas.microsoft.com/office/2007/relationships/media" Target="../media/media24.m4a"/><Relationship Id="rId10" Type="http://schemas.openxmlformats.org/officeDocument/2006/relationships/image" Target="../media/image2.png"/><Relationship Id="rId4" Type="http://schemas.openxmlformats.org/officeDocument/2006/relationships/audio" Target="../media/media23.m4a"/><Relationship Id="rId9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sounds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187448" y="59961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80467" y="21711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saw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paw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claw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lawn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509788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9735" y="2209800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985710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69735" y="56349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2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3" y="509789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3" y="2227207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3" y="3944625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2563" y="5678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1867" y="5957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law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35305" y="814868"/>
            <a:ext cx="503369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law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paw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84495" y="817932"/>
            <a:ext cx="601709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paw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4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yawn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71768" y="1183651"/>
            <a:ext cx="589647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yawn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46265" y="1183651"/>
            <a:ext cx="202198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07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yawn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73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600" dirty="0" smtClean="0">
                <a:latin typeface="Twinkl Cursive Unlooped" pitchFamily="2" charset="0"/>
              </a:rPr>
              <a:t>drawer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64417" y="624955"/>
            <a:ext cx="724543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600" dirty="0" smtClean="0">
                <a:latin typeface="Twinkl Cursive Unlooped" pitchFamily="2" charset="0"/>
              </a:rPr>
              <a:t>drawer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20485" y="624955"/>
            <a:ext cx="618937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600" dirty="0" smtClean="0">
                <a:latin typeface="Twinkl Cursive Unlooped" pitchFamily="2" charset="0"/>
              </a:rPr>
              <a:t>drawer</a:t>
            </a:r>
            <a:endParaRPr lang="en-GB" sz="157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46265" y="624955"/>
            <a:ext cx="2763591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36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2600" dirty="0" smtClean="0">
                <a:latin typeface="Twinkl Cursive Unlooped" pitchFamily="2" charset="0"/>
              </a:rPr>
              <a:t>drawer</a:t>
            </a:r>
            <a:endParaRPr lang="en-GB" sz="15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4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raw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claw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jaw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shawl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373487"/>
            <a:ext cx="609600" cy="6096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2274194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78321" y="3920778"/>
            <a:ext cx="609600" cy="6096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62411" y="57585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42374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sentences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dirty="0" smtClean="0">
                <a:latin typeface="Twinkl Cursive Unlooped" pitchFamily="2" charset="0"/>
              </a:rPr>
              <a:t>Yawn at dawn.</a:t>
            </a: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5400" smtClean="0">
                <a:latin typeface="Twinkl Cursive Unlooped" pitchFamily="2" charset="0"/>
              </a:rPr>
              <a:t>The lawn had to be cut. </a:t>
            </a:r>
            <a:endParaRPr lang="en-GB" sz="5400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sz="54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37277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313</Words>
  <Application>Microsoft Office PowerPoint</Application>
  <PresentationFormat>Widescreen</PresentationFormat>
  <Paragraphs>100</Paragraphs>
  <Slides>50</Slides>
  <Notes>0</Notes>
  <HiddenSlides>0</HiddenSlides>
  <MMClips>30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Twinkl Cursive Unlooped</vt:lpstr>
      <vt:lpstr>Office Theme</vt:lpstr>
      <vt:lpstr>Phase 5 phonics  Alternative sounds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Reading sentences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78</cp:revision>
  <dcterms:created xsi:type="dcterms:W3CDTF">2020-10-25T16:16:26Z</dcterms:created>
  <dcterms:modified xsi:type="dcterms:W3CDTF">2021-01-12T09:42:01Z</dcterms:modified>
</cp:coreProperties>
</file>