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275" r:id="rId4"/>
    <p:sldId id="276" r:id="rId5"/>
    <p:sldId id="360" r:id="rId6"/>
    <p:sldId id="379" r:id="rId7"/>
    <p:sldId id="380" r:id="rId8"/>
    <p:sldId id="400" r:id="rId9"/>
    <p:sldId id="416" r:id="rId10"/>
    <p:sldId id="441" r:id="rId11"/>
    <p:sldId id="461" r:id="rId12"/>
    <p:sldId id="483" r:id="rId13"/>
    <p:sldId id="505" r:id="rId14"/>
    <p:sldId id="527" r:id="rId15"/>
    <p:sldId id="546" r:id="rId16"/>
    <p:sldId id="560" r:id="rId17"/>
    <p:sldId id="574" r:id="rId18"/>
    <p:sldId id="582" r:id="rId19"/>
    <p:sldId id="618" r:id="rId20"/>
    <p:sldId id="629" r:id="rId21"/>
    <p:sldId id="639" r:id="rId22"/>
    <p:sldId id="659" r:id="rId23"/>
    <p:sldId id="680" r:id="rId24"/>
    <p:sldId id="647" r:id="rId25"/>
    <p:sldId id="648" r:id="rId26"/>
    <p:sldId id="649" r:id="rId27"/>
    <p:sldId id="650" r:id="rId28"/>
    <p:sldId id="681" r:id="rId29"/>
    <p:sldId id="652" r:id="rId30"/>
    <p:sldId id="682" r:id="rId31"/>
    <p:sldId id="683" r:id="rId32"/>
    <p:sldId id="684" r:id="rId33"/>
    <p:sldId id="661" r:id="rId34"/>
    <p:sldId id="685" r:id="rId35"/>
    <p:sldId id="653" r:id="rId36"/>
    <p:sldId id="686" r:id="rId37"/>
    <p:sldId id="687" r:id="rId38"/>
    <p:sldId id="344" r:id="rId39"/>
    <p:sldId id="279" r:id="rId40"/>
    <p:sldId id="292" r:id="rId41"/>
    <p:sldId id="293" r:id="rId42"/>
    <p:sldId id="294" r:id="rId43"/>
    <p:sldId id="280" r:id="rId44"/>
    <p:sldId id="322" r:id="rId45"/>
    <p:sldId id="296" r:id="rId46"/>
    <p:sldId id="323" r:id="rId47"/>
    <p:sldId id="283" r:id="rId48"/>
    <p:sldId id="284" r:id="rId49"/>
    <p:sldId id="387" r:id="rId50"/>
    <p:sldId id="688" r:id="rId51"/>
    <p:sldId id="689" r:id="rId52"/>
    <p:sldId id="690" r:id="rId53"/>
    <p:sldId id="607" r:id="rId54"/>
    <p:sldId id="691" r:id="rId55"/>
    <p:sldId id="692" r:id="rId56"/>
    <p:sldId id="693" r:id="rId57"/>
    <p:sldId id="668" r:id="rId58"/>
    <p:sldId id="694" r:id="rId59"/>
    <p:sldId id="695" r:id="rId60"/>
    <p:sldId id="696" r:id="rId61"/>
    <p:sldId id="697" r:id="rId62"/>
    <p:sldId id="698" r:id="rId63"/>
    <p:sldId id="609" r:id="rId64"/>
    <p:sldId id="699" r:id="rId65"/>
    <p:sldId id="700" r:id="rId66"/>
    <p:sldId id="701" r:id="rId67"/>
    <p:sldId id="702" r:id="rId68"/>
    <p:sldId id="703" r:id="rId69"/>
    <p:sldId id="324" r:id="rId70"/>
    <p:sldId id="318" r:id="rId71"/>
    <p:sldId id="439" r:id="rId72"/>
    <p:sldId id="440" r:id="rId73"/>
    <p:sldId id="559" r:id="rId74"/>
    <p:sldId id="297" r:id="rId75"/>
    <p:sldId id="325" r:id="rId76"/>
    <p:sldId id="286" r:id="rId77"/>
    <p:sldId id="326" r:id="rId78"/>
    <p:sldId id="316" r:id="rId79"/>
    <p:sldId id="317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3" Type="http://schemas.microsoft.com/office/2007/relationships/media" Target="../media/media4.m4a"/><Relationship Id="rId7" Type="http://schemas.microsoft.com/office/2007/relationships/media" Target="../media/media6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5" Type="http://schemas.microsoft.com/office/2007/relationships/media" Target="../media/media5.m4a"/><Relationship Id="rId10" Type="http://schemas.openxmlformats.org/officeDocument/2006/relationships/image" Target="../media/image2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7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4a"/><Relationship Id="rId3" Type="http://schemas.microsoft.com/office/2007/relationships/media" Target="../media/media15.m4a"/><Relationship Id="rId7" Type="http://schemas.microsoft.com/office/2007/relationships/media" Target="../media/media17.m4a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media16.m4a"/><Relationship Id="rId5" Type="http://schemas.microsoft.com/office/2007/relationships/media" Target="../media/media16.m4a"/><Relationship Id="rId10" Type="http://schemas.openxmlformats.org/officeDocument/2006/relationships/image" Target="../media/image2.png"/><Relationship Id="rId4" Type="http://schemas.openxmlformats.org/officeDocument/2006/relationships/audio" Target="../media/media15.m4a"/><Relationship Id="rId9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m4a"/><Relationship Id="rId3" Type="http://schemas.microsoft.com/office/2007/relationships/media" Target="../media/media20.m4a"/><Relationship Id="rId7" Type="http://schemas.microsoft.com/office/2007/relationships/media" Target="../media/media22.m4a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audio" Target="../media/media21.m4a"/><Relationship Id="rId5" Type="http://schemas.microsoft.com/office/2007/relationships/media" Target="../media/media21.m4a"/><Relationship Id="rId10" Type="http://schemas.openxmlformats.org/officeDocument/2006/relationships/image" Target="../media/image2.png"/><Relationship Id="rId4" Type="http://schemas.openxmlformats.org/officeDocument/2006/relationships/audio" Target="../media/media20.m4a"/><Relationship Id="rId9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9.m4a"/><Relationship Id="rId3" Type="http://schemas.microsoft.com/office/2007/relationships/media" Target="../media/media27.m4a"/><Relationship Id="rId7" Type="http://schemas.microsoft.com/office/2007/relationships/media" Target="../media/media29.m4a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audio" Target="../media/media28.m4a"/><Relationship Id="rId5" Type="http://schemas.microsoft.com/office/2007/relationships/media" Target="../media/media28.m4a"/><Relationship Id="rId10" Type="http://schemas.openxmlformats.org/officeDocument/2006/relationships/image" Target="../media/image2.png"/><Relationship Id="rId4" Type="http://schemas.openxmlformats.org/officeDocument/2006/relationships/audio" Target="../media/media27.m4a"/><Relationship Id="rId9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e</a:t>
            </a:r>
            <a:r>
              <a:rPr lang="en-GB" sz="28700" dirty="0" err="1" smtClean="0">
                <a:latin typeface="Twinkl Cursive Unlooped" pitchFamily="2" charset="0"/>
              </a:rPr>
              <a:t>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wh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6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747" y="9179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 smtClean="0"/>
              <a:t>Repeat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Identify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Blend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Segment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38907" y="917956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38907" y="2171164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38907" y="3424372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43707" y="45938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8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1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2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3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9242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3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cow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19730" y="715108"/>
            <a:ext cx="414644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014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cow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flower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52292" y="715108"/>
            <a:ext cx="735383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45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flower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31842" y="715108"/>
            <a:ext cx="677428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189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flower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88686" y="715108"/>
            <a:ext cx="27174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800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flower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77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bow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71244" y="624956"/>
            <a:ext cx="405684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7938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bow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565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down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50027" y="715108"/>
            <a:ext cx="558943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264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down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68237" y="715108"/>
            <a:ext cx="157122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4593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down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461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32867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out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2446" y="6024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about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cloud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scout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1" y="484031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1" y="2235558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1" y="3987085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1" y="56811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3961326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34130" y="5699975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426226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23077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ou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1867" y="58802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found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03808" y="715108"/>
            <a:ext cx="707050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found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5194" y="715108"/>
            <a:ext cx="370911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45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found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71268" y="715108"/>
            <a:ext cx="180304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40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found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8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proud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50783" y="715108"/>
            <a:ext cx="717353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proud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97003" y="715108"/>
            <a:ext cx="602731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0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proud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00057" y="818139"/>
            <a:ext cx="178479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82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proud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79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loudest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41679" y="715108"/>
            <a:ext cx="936294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2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loudest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06096" y="715108"/>
            <a:ext cx="589852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30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loudest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63684" y="715108"/>
            <a:ext cx="394093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1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loudest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09149" y="715108"/>
            <a:ext cx="239547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97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loudest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19763" y="715108"/>
            <a:ext cx="118485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38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loudest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72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mountain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16686" y="1152783"/>
            <a:ext cx="788187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mountain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34130" y="1152783"/>
            <a:ext cx="516442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34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mountain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34896" y="1152783"/>
            <a:ext cx="386366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5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mountain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23538" y="1152783"/>
            <a:ext cx="297501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7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mountain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852338" y="1152783"/>
            <a:ext cx="114621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5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mountain</a:t>
            </a:r>
            <a:endParaRPr lang="en-GB" sz="15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88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about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cloud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scout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loudest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2716" y="5567363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2716" y="3961327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8373" y="2282009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88169" y="4165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Shout it out now.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The dog found </a:t>
            </a:r>
            <a:r>
              <a:rPr lang="en-GB" sz="5400" smtClean="0">
                <a:latin typeface="Twinkl Cursive Unlooped" pitchFamily="2" charset="0"/>
              </a:rPr>
              <a:t>a bone.</a:t>
            </a: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 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377</Words>
  <Application>Microsoft Office PowerPoint</Application>
  <PresentationFormat>Widescreen</PresentationFormat>
  <Paragraphs>140</Paragraphs>
  <Slides>79</Slides>
  <Notes>0</Notes>
  <HiddenSlides>0</HiddenSlides>
  <MMClips>36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4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92</cp:revision>
  <dcterms:created xsi:type="dcterms:W3CDTF">2020-10-25T16:16:26Z</dcterms:created>
  <dcterms:modified xsi:type="dcterms:W3CDTF">2021-01-12T14:13:17Z</dcterms:modified>
</cp:coreProperties>
</file>