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75" r:id="rId4"/>
    <p:sldId id="276" r:id="rId5"/>
    <p:sldId id="360" r:id="rId6"/>
    <p:sldId id="379" r:id="rId7"/>
    <p:sldId id="380" r:id="rId8"/>
    <p:sldId id="400" r:id="rId9"/>
    <p:sldId id="416" r:id="rId10"/>
    <p:sldId id="441" r:id="rId11"/>
    <p:sldId id="461" r:id="rId12"/>
    <p:sldId id="483" r:id="rId13"/>
    <p:sldId id="505" r:id="rId14"/>
    <p:sldId id="527" r:id="rId15"/>
    <p:sldId id="546" r:id="rId16"/>
    <p:sldId id="560" r:id="rId17"/>
    <p:sldId id="574" r:id="rId18"/>
    <p:sldId id="582" r:id="rId19"/>
    <p:sldId id="618" r:id="rId20"/>
    <p:sldId id="629" r:id="rId21"/>
    <p:sldId id="639" r:id="rId22"/>
    <p:sldId id="344" r:id="rId23"/>
    <p:sldId id="292" r:id="rId24"/>
    <p:sldId id="293" r:id="rId25"/>
    <p:sldId id="294" r:id="rId26"/>
    <p:sldId id="280" r:id="rId27"/>
    <p:sldId id="322" r:id="rId28"/>
    <p:sldId id="296" r:id="rId29"/>
    <p:sldId id="323" r:id="rId30"/>
    <p:sldId id="283" r:id="rId31"/>
    <p:sldId id="284" r:id="rId32"/>
    <p:sldId id="387" r:id="rId33"/>
    <p:sldId id="640" r:id="rId34"/>
    <p:sldId id="607" r:id="rId35"/>
    <p:sldId id="641" r:id="rId36"/>
    <p:sldId id="642" r:id="rId37"/>
    <p:sldId id="643" r:id="rId38"/>
    <p:sldId id="609" r:id="rId39"/>
    <p:sldId id="644" r:id="rId40"/>
    <p:sldId id="645" r:id="rId41"/>
    <p:sldId id="646" r:id="rId42"/>
    <p:sldId id="324" r:id="rId43"/>
    <p:sldId id="318" r:id="rId44"/>
    <p:sldId id="439" r:id="rId45"/>
    <p:sldId id="440" r:id="rId46"/>
    <p:sldId id="559" r:id="rId47"/>
    <p:sldId id="297" r:id="rId48"/>
    <p:sldId id="325" r:id="rId49"/>
    <p:sldId id="286" r:id="rId50"/>
    <p:sldId id="326" r:id="rId51"/>
    <p:sldId id="316" r:id="rId52"/>
    <p:sldId id="317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3" Type="http://schemas.microsoft.com/office/2007/relationships/media" Target="../media/media15.m4a"/><Relationship Id="rId7" Type="http://schemas.microsoft.com/office/2007/relationships/media" Target="../media/media17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5" Type="http://schemas.microsoft.com/office/2007/relationships/media" Target="../media/media16.m4a"/><Relationship Id="rId10" Type="http://schemas.openxmlformats.org/officeDocument/2006/relationships/image" Target="../media/image2.png"/><Relationship Id="rId4" Type="http://schemas.openxmlformats.org/officeDocument/2006/relationships/audio" Target="../media/media15.m4a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4a"/><Relationship Id="rId3" Type="http://schemas.microsoft.com/office/2007/relationships/media" Target="../media/media23.m4a"/><Relationship Id="rId7" Type="http://schemas.microsoft.com/office/2007/relationships/media" Target="../media/media25.m4a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5" Type="http://schemas.microsoft.com/office/2007/relationships/media" Target="../media/media24.m4a"/><Relationship Id="rId10" Type="http://schemas.openxmlformats.org/officeDocument/2006/relationships/image" Target="../media/image2.png"/><Relationship Id="rId4" Type="http://schemas.openxmlformats.org/officeDocument/2006/relationships/audio" Target="../media/media23.m4a"/><Relationship Id="rId9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7110" y="23395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pure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5554" y="6024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cure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6991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secure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49691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2338589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3952976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5764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548425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2261315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3974205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2614" y="57423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ure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8811" y="59189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7757" y="943657"/>
            <a:ext cx="455912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4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manure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5076" y="715108"/>
            <a:ext cx="704045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manure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64428" y="715108"/>
            <a:ext cx="573109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manure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77318" y="715108"/>
            <a:ext cx="401820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2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manure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49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mature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81847" y="1139904"/>
            <a:ext cx="603160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mature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50794" y="1139904"/>
            <a:ext cx="496266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44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mature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75042" y="1139904"/>
            <a:ext cx="393235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mature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lure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pure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secure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manure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5699974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4025721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2351468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9735" y="4480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We need a cure for the illness.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Is the </a:t>
            </a:r>
            <a:r>
              <a:rPr lang="en-GB" sz="5400" smtClean="0">
                <a:latin typeface="Twinkl Cursive Unlooped" pitchFamily="2" charset="0"/>
              </a:rPr>
              <a:t>jail secure?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 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312</Words>
  <Application>Microsoft Office PowerPoint</Application>
  <PresentationFormat>Widescreen</PresentationFormat>
  <Paragraphs>102</Paragraphs>
  <Slides>52</Slides>
  <Notes>0</Notes>
  <HiddenSlides>0</HiddenSlides>
  <MMClips>29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87</cp:revision>
  <dcterms:created xsi:type="dcterms:W3CDTF">2020-10-25T16:16:26Z</dcterms:created>
  <dcterms:modified xsi:type="dcterms:W3CDTF">2021-01-12T13:59:44Z</dcterms:modified>
</cp:coreProperties>
</file>