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4" r:id="rId2"/>
    <p:sldId id="415" r:id="rId3"/>
    <p:sldId id="275" r:id="rId4"/>
    <p:sldId id="276" r:id="rId5"/>
    <p:sldId id="360" r:id="rId6"/>
    <p:sldId id="379" r:id="rId7"/>
    <p:sldId id="380" r:id="rId8"/>
    <p:sldId id="400" r:id="rId9"/>
    <p:sldId id="416" r:id="rId10"/>
    <p:sldId id="441" r:id="rId11"/>
    <p:sldId id="461" r:id="rId12"/>
    <p:sldId id="483" r:id="rId13"/>
    <p:sldId id="505" r:id="rId14"/>
    <p:sldId id="527" r:id="rId15"/>
    <p:sldId id="546" r:id="rId16"/>
    <p:sldId id="560" r:id="rId17"/>
    <p:sldId id="574" r:id="rId18"/>
    <p:sldId id="582" r:id="rId19"/>
    <p:sldId id="618" r:id="rId20"/>
    <p:sldId id="629" r:id="rId21"/>
    <p:sldId id="344" r:id="rId22"/>
    <p:sldId id="279" r:id="rId23"/>
    <p:sldId id="292" r:id="rId24"/>
    <p:sldId id="293" r:id="rId25"/>
    <p:sldId id="294" r:id="rId26"/>
    <p:sldId id="280" r:id="rId27"/>
    <p:sldId id="322" r:id="rId28"/>
    <p:sldId id="296" r:id="rId29"/>
    <p:sldId id="323" r:id="rId30"/>
    <p:sldId id="283" r:id="rId31"/>
    <p:sldId id="284" r:id="rId32"/>
    <p:sldId id="387" r:id="rId33"/>
    <p:sldId id="630" r:id="rId34"/>
    <p:sldId id="631" r:id="rId35"/>
    <p:sldId id="607" r:id="rId36"/>
    <p:sldId id="632" r:id="rId37"/>
    <p:sldId id="633" r:id="rId38"/>
    <p:sldId id="537" r:id="rId39"/>
    <p:sldId id="634" r:id="rId40"/>
    <p:sldId id="609" r:id="rId41"/>
    <p:sldId id="635" r:id="rId42"/>
    <p:sldId id="636" r:id="rId43"/>
    <p:sldId id="637" r:id="rId44"/>
    <p:sldId id="638" r:id="rId45"/>
    <p:sldId id="324" r:id="rId46"/>
    <p:sldId id="318" r:id="rId47"/>
    <p:sldId id="439" r:id="rId48"/>
    <p:sldId id="440" r:id="rId49"/>
    <p:sldId id="559" r:id="rId50"/>
    <p:sldId id="297" r:id="rId51"/>
    <p:sldId id="325" r:id="rId52"/>
    <p:sldId id="286" r:id="rId53"/>
    <p:sldId id="326" r:id="rId54"/>
    <p:sldId id="316" r:id="rId55"/>
    <p:sldId id="317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6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010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29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464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86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49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75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77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89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04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345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28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321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5.m4a"/><Relationship Id="rId7" Type="http://schemas.openxmlformats.org/officeDocument/2006/relationships/image" Target="../media/image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4a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4a"/><Relationship Id="rId3" Type="http://schemas.microsoft.com/office/2007/relationships/media" Target="../media/media10.m4a"/><Relationship Id="rId7" Type="http://schemas.microsoft.com/office/2007/relationships/media" Target="../media/media12.m4a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audio" Target="../media/media11.m4a"/><Relationship Id="rId5" Type="http://schemas.microsoft.com/office/2007/relationships/media" Target="../media/media11.m4a"/><Relationship Id="rId10" Type="http://schemas.openxmlformats.org/officeDocument/2006/relationships/image" Target="../media/image2.png"/><Relationship Id="rId4" Type="http://schemas.openxmlformats.org/officeDocument/2006/relationships/audio" Target="../media/media10.m4a"/><Relationship Id="rId9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m4a"/><Relationship Id="rId3" Type="http://schemas.microsoft.com/office/2007/relationships/media" Target="../media/media15.m4a"/><Relationship Id="rId7" Type="http://schemas.microsoft.com/office/2007/relationships/media" Target="../media/media17.m4a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audio" Target="../media/media16.m4a"/><Relationship Id="rId5" Type="http://schemas.microsoft.com/office/2007/relationships/media" Target="../media/media16.m4a"/><Relationship Id="rId10" Type="http://schemas.openxmlformats.org/officeDocument/2006/relationships/image" Target="../media/image2.png"/><Relationship Id="rId4" Type="http://schemas.openxmlformats.org/officeDocument/2006/relationships/audio" Target="../media/media15.m4a"/><Relationship Id="rId9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audio" Target="../media/media25.m4a"/><Relationship Id="rId3" Type="http://schemas.microsoft.com/office/2007/relationships/media" Target="../media/media23.m4a"/><Relationship Id="rId7" Type="http://schemas.microsoft.com/office/2007/relationships/media" Target="../media/media25.m4a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audio" Target="../media/media24.m4a"/><Relationship Id="rId5" Type="http://schemas.microsoft.com/office/2007/relationships/media" Target="../media/media24.m4a"/><Relationship Id="rId10" Type="http://schemas.openxmlformats.org/officeDocument/2006/relationships/image" Target="../media/image2.png"/><Relationship Id="rId4" Type="http://schemas.openxmlformats.org/officeDocument/2006/relationships/audio" Target="../media/media23.m4a"/><Relationship Id="rId9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4" Type="http://schemas.openxmlformats.org/officeDocument/2006/relationships/image" Target="../media/image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0526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winkl Cursive Unlooped" pitchFamily="2" charset="0"/>
              </a:rPr>
              <a:t>Phase 5 phonics</a:t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/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>Alternative sounds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187448" y="59961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5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22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>
                <a:latin typeface="Twinkl Cursive Unlooped" pitchFamily="2" charset="0"/>
              </a:rPr>
              <a:t>o</a:t>
            </a:r>
            <a:r>
              <a:rPr lang="en-GB" sz="28700" dirty="0" err="1" smtClean="0">
                <a:latin typeface="Twinkl Cursive Unlooped" pitchFamily="2" charset="0"/>
              </a:rPr>
              <a:t>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ea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e_e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3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au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42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19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>
                <a:latin typeface="Twinkl Cursive Unlooped" pitchFamily="2" charset="0"/>
              </a:rPr>
              <a:t>e</a:t>
            </a:r>
            <a:r>
              <a:rPr lang="en-GB" sz="28700" dirty="0" err="1" smtClean="0">
                <a:latin typeface="Twinkl Cursive Unlooped" pitchFamily="2" charset="0"/>
              </a:rPr>
              <a:t>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93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 are going to recap the sounds we already know.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>
                <a:latin typeface="Twinkl Cursive Unlooped" pitchFamily="2" charset="0"/>
              </a:rPr>
              <a:t>Remember to bounce the sound 3 times.</a:t>
            </a:r>
          </a:p>
          <a:p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0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23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667" y="431889"/>
            <a:ext cx="10515600" cy="1325563"/>
          </a:xfrm>
        </p:spPr>
        <p:txBody>
          <a:bodyPr/>
          <a:lstStyle/>
          <a:p>
            <a:r>
              <a:rPr lang="en-GB" dirty="0" smtClean="0"/>
              <a:t>Repeat the words after me 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32267" y="353118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/>
              <a:t>What did you notice about those words?</a:t>
            </a:r>
            <a:endParaRPr lang="en-GB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19988" y="203471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when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56846" y="5872163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72446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9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what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which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whenever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65476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robot you blend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at the words I am going to robot, then you have a go at blending the sounds to see which word I am trying to say.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5595" y="373487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5595" y="2171163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5595" y="3908436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21252" y="56457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3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3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2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give you a word, you segment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to the word that I give you. Now it’s your turn to segment the word, remember to use your robot arms.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39685" y="373487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39685" y="2235558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39685" y="3901460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39685" y="57907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5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5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3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ear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63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1067" y="61990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wh</a:t>
            </a:r>
            <a:endParaRPr lang="en-GB" sz="28700" dirty="0">
              <a:latin typeface="Twinkl Cursive Unlooped" pitchFamily="2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38963" y="58802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1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Look at the letters, make the sounds, blend the sounds together</a:t>
            </a:r>
          </a:p>
          <a:p>
            <a:pPr algn="ctr">
              <a:buNone/>
            </a:pPr>
            <a:endParaRPr lang="en-GB" sz="4400" dirty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Read the sounds you can see, the green card will move across as you read.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when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29589" y="827747"/>
            <a:ext cx="3309870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36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when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997779" y="827747"/>
            <a:ext cx="184167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88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when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6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which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37668" y="715108"/>
            <a:ext cx="371340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29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which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67470" y="715108"/>
            <a:ext cx="2983607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23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which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44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why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02321" y="830811"/>
            <a:ext cx="2034861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36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why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42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air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7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whisper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41700" y="1114146"/>
            <a:ext cx="6031607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28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whisper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82614" y="1152783"/>
            <a:ext cx="4481848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12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whisper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09892" y="1152783"/>
            <a:ext cx="355456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32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whisper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075054" y="1152783"/>
            <a:ext cx="2318196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235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whisper</a:t>
            </a:r>
            <a:endParaRPr lang="en-GB" sz="15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60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Let’s try reading without the green card.</a:t>
            </a:r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839718" y="57514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0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what</a:t>
            </a:r>
            <a:endParaRPr lang="en-GB" sz="203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where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36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33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white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33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wheel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ph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82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Say the word, finger the word, write the word.</a:t>
            </a:r>
          </a:p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Have a go at writing the words that I give you.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744200" y="570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42715" y="2261315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34129" y="4051479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34129" y="487250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25543" y="56979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0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923" y="224448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Write a sentence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370" y="1380148"/>
            <a:ext cx="10515600" cy="46103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>Now we are going to use all of the learning we have done today to write a sentence with our new adjacent consonant in. </a:t>
            </a:r>
          </a:p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/>
            </a:r>
            <a:br>
              <a:rPr lang="en-GB" sz="3200" dirty="0" smtClean="0">
                <a:latin typeface="Twinkl Cursive Unlooped" pitchFamily="2" charset="0"/>
              </a:rPr>
            </a:br>
            <a:r>
              <a:rPr lang="en-GB" sz="3200" dirty="0" smtClean="0">
                <a:latin typeface="Twinkl Cursive Unlooped" pitchFamily="2" charset="0"/>
              </a:rPr>
              <a:t>Remember to use: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Capital letters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Full stops or question marks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Finger spaces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Adjectives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Conjunctions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60723" y="59904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81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Listen to the sentence and have a go at writing it.</a:t>
            </a:r>
            <a:endParaRPr lang="en-GB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0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477" y="42374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sentences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5400" dirty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It was a white dress.</a:t>
            </a:r>
          </a:p>
          <a:p>
            <a:pPr algn="ctr">
              <a:buNone/>
            </a:pPr>
            <a:endParaRPr lang="en-GB" sz="5400" dirty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Which stone has </a:t>
            </a:r>
            <a:r>
              <a:rPr lang="en-GB" sz="5400" smtClean="0">
                <a:latin typeface="Twinkl Cursive Unlooped" pitchFamily="2" charset="0"/>
              </a:rPr>
              <a:t>a shine?</a:t>
            </a: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 </a:t>
            </a:r>
          </a:p>
          <a:p>
            <a:pPr algn="ctr">
              <a:buNone/>
            </a:pPr>
            <a:endParaRPr lang="en-GB" sz="5400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37277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9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585" y="412017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Well done for completing your phonics lesson!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59396" name="Picture 4" descr="Smiley Face Circle Magnet: Amazon.co.uk: Kitchen &amp; Ho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2367" y="2046285"/>
            <a:ext cx="4243756" cy="4243757"/>
          </a:xfrm>
          <a:prstGeom prst="rect">
            <a:avLst/>
          </a:prstGeom>
          <a:noFill/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990385" y="582876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37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41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ai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53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26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320</Words>
  <Application>Microsoft Office PowerPoint</Application>
  <PresentationFormat>Widescreen</PresentationFormat>
  <Paragraphs>106</Paragraphs>
  <Slides>55</Slides>
  <Notes>0</Notes>
  <HiddenSlides>0</HiddenSlides>
  <MMClips>30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0" baseType="lpstr">
      <vt:lpstr>Arial</vt:lpstr>
      <vt:lpstr>Calibri</vt:lpstr>
      <vt:lpstr>Calibri Light</vt:lpstr>
      <vt:lpstr>Twinkl Cursive Unlooped</vt:lpstr>
      <vt:lpstr>Office Theme</vt:lpstr>
      <vt:lpstr>Phase 5 phonics  Alternative sounds</vt:lpstr>
      <vt:lpstr>We are going to recap the sounds we already know.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Repeat the words after me </vt:lpstr>
      <vt:lpstr>Remember to use your phoneme fingers</vt:lpstr>
      <vt:lpstr>Remember to use your phoneme fingers</vt:lpstr>
      <vt:lpstr>Remember to use your phoneme fingers</vt:lpstr>
      <vt:lpstr>Remember to use your phoneme fingers</vt:lpstr>
      <vt:lpstr>I robot you blend</vt:lpstr>
      <vt:lpstr>PowerPoint Presentation</vt:lpstr>
      <vt:lpstr>I give you a word, you segment</vt:lpstr>
      <vt:lpstr>PowerPoint Presentation</vt:lpstr>
      <vt:lpstr>PowerPoint Presentation</vt:lpstr>
      <vt:lpstr>Reading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try reading without the green card.</vt:lpstr>
      <vt:lpstr>PowerPoint Presentation</vt:lpstr>
      <vt:lpstr>PowerPoint Presentation</vt:lpstr>
      <vt:lpstr>PowerPoint Presentation</vt:lpstr>
      <vt:lpstr>PowerPoint Presentation</vt:lpstr>
      <vt:lpstr>Writing strategy</vt:lpstr>
      <vt:lpstr>PowerPoint Presentation</vt:lpstr>
      <vt:lpstr>Write a sentence</vt:lpstr>
      <vt:lpstr>Listen to the sentence and have a go at writing it.</vt:lpstr>
      <vt:lpstr>Reading sentences</vt:lpstr>
      <vt:lpstr>Well done for completing your phonics lesson!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 4 phonics</dc:title>
  <dc:creator>Alisha Patel</dc:creator>
  <cp:lastModifiedBy>Miss A Patel</cp:lastModifiedBy>
  <cp:revision>85</cp:revision>
  <dcterms:created xsi:type="dcterms:W3CDTF">2020-10-25T16:16:26Z</dcterms:created>
  <dcterms:modified xsi:type="dcterms:W3CDTF">2021-01-12T13:46:07Z</dcterms:modified>
</cp:coreProperties>
</file>