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360" r:id="rId4"/>
    <p:sldId id="379" r:id="rId5"/>
    <p:sldId id="380" r:id="rId6"/>
    <p:sldId id="400" r:id="rId7"/>
    <p:sldId id="416" r:id="rId8"/>
    <p:sldId id="441" r:id="rId9"/>
    <p:sldId id="461" r:id="rId10"/>
    <p:sldId id="483" r:id="rId11"/>
    <p:sldId id="505" r:id="rId12"/>
    <p:sldId id="527" r:id="rId13"/>
    <p:sldId id="546" r:id="rId14"/>
    <p:sldId id="560" r:id="rId15"/>
    <p:sldId id="574" r:id="rId16"/>
    <p:sldId id="582" r:id="rId17"/>
    <p:sldId id="618" r:id="rId18"/>
    <p:sldId id="629" r:id="rId19"/>
    <p:sldId id="639" r:id="rId20"/>
    <p:sldId id="659" r:id="rId21"/>
    <p:sldId id="680" r:id="rId22"/>
    <p:sldId id="704" r:id="rId23"/>
    <p:sldId id="724" r:id="rId24"/>
    <p:sldId id="737" r:id="rId25"/>
    <p:sldId id="344" r:id="rId26"/>
    <p:sldId id="279" r:id="rId27"/>
    <p:sldId id="292" r:id="rId28"/>
    <p:sldId id="293" r:id="rId29"/>
    <p:sldId id="294" r:id="rId30"/>
    <p:sldId id="280" r:id="rId31"/>
    <p:sldId id="322" r:id="rId32"/>
    <p:sldId id="296" r:id="rId33"/>
    <p:sldId id="323" r:id="rId34"/>
    <p:sldId id="283" r:id="rId35"/>
    <p:sldId id="284" r:id="rId36"/>
    <p:sldId id="387" r:id="rId37"/>
    <p:sldId id="738" r:id="rId38"/>
    <p:sldId id="739" r:id="rId39"/>
    <p:sldId id="740" r:id="rId40"/>
    <p:sldId id="607" r:id="rId41"/>
    <p:sldId id="741" r:id="rId42"/>
    <p:sldId id="742" r:id="rId43"/>
    <p:sldId id="743" r:id="rId44"/>
    <p:sldId id="708" r:id="rId45"/>
    <p:sldId id="744" r:id="rId46"/>
    <p:sldId id="745" r:id="rId47"/>
    <p:sldId id="746" r:id="rId48"/>
    <p:sldId id="727" r:id="rId49"/>
    <p:sldId id="747" r:id="rId50"/>
    <p:sldId id="748" r:id="rId51"/>
    <p:sldId id="749" r:id="rId52"/>
    <p:sldId id="750" r:id="rId53"/>
    <p:sldId id="751" r:id="rId54"/>
    <p:sldId id="609" r:id="rId55"/>
    <p:sldId id="752" r:id="rId56"/>
    <p:sldId id="753" r:id="rId57"/>
    <p:sldId id="754" r:id="rId58"/>
    <p:sldId id="755" r:id="rId59"/>
    <p:sldId id="324" r:id="rId60"/>
    <p:sldId id="318" r:id="rId61"/>
    <p:sldId id="439" r:id="rId62"/>
    <p:sldId id="440" r:id="rId63"/>
    <p:sldId id="559" r:id="rId64"/>
    <p:sldId id="297" r:id="rId65"/>
    <p:sldId id="325" r:id="rId66"/>
    <p:sldId id="286" r:id="rId67"/>
    <p:sldId id="326" r:id="rId68"/>
    <p:sldId id="317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4a"/><Relationship Id="rId3" Type="http://schemas.microsoft.com/office/2007/relationships/media" Target="../media/media9.m4a"/><Relationship Id="rId7" Type="http://schemas.microsoft.com/office/2007/relationships/media" Target="../media/media11.m4a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audio" Target="../media/media10.m4a"/><Relationship Id="rId5" Type="http://schemas.microsoft.com/office/2007/relationships/media" Target="../media/media10.m4a"/><Relationship Id="rId10" Type="http://schemas.openxmlformats.org/officeDocument/2006/relationships/image" Target="../media/image1.png"/><Relationship Id="rId4" Type="http://schemas.openxmlformats.org/officeDocument/2006/relationships/audio" Target="../media/media9.m4a"/><Relationship Id="rId9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m4a"/><Relationship Id="rId3" Type="http://schemas.microsoft.com/office/2007/relationships/media" Target="../media/media14.m4a"/><Relationship Id="rId7" Type="http://schemas.microsoft.com/office/2007/relationships/media" Target="../media/media16.m4a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audio" Target="../media/media15.m4a"/><Relationship Id="rId5" Type="http://schemas.microsoft.com/office/2007/relationships/media" Target="../media/media15.m4a"/><Relationship Id="rId10" Type="http://schemas.openxmlformats.org/officeDocument/2006/relationships/image" Target="../media/image1.png"/><Relationship Id="rId4" Type="http://schemas.openxmlformats.org/officeDocument/2006/relationships/audio" Target="../media/media14.m4a"/><Relationship Id="rId9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m4a"/><Relationship Id="rId3" Type="http://schemas.microsoft.com/office/2007/relationships/media" Target="../media/media22.m4a"/><Relationship Id="rId7" Type="http://schemas.microsoft.com/office/2007/relationships/media" Target="../media/media24.m4a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audio" Target="../media/media23.m4a"/><Relationship Id="rId5" Type="http://schemas.microsoft.com/office/2007/relationships/media" Target="../media/media23.m4a"/><Relationship Id="rId10" Type="http://schemas.openxmlformats.org/officeDocument/2006/relationships/image" Target="../media/image1.png"/><Relationship Id="rId4" Type="http://schemas.openxmlformats.org/officeDocument/2006/relationships/audio" Target="../media/media22.m4a"/><Relationship Id="rId9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pronunciations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8812" y="59446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e</a:t>
            </a:r>
            <a:r>
              <a:rPr lang="en-GB" sz="28700" dirty="0" err="1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wh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6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5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5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53318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mind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96435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find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wild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pint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476518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2235558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9735" y="3994598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5442" y="5753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496910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2209800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4012842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5594" y="5690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>
                <a:latin typeface="Twinkl Cursive Unlooped" pitchFamily="2" charset="0"/>
              </a:rPr>
              <a:t>i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51842" y="5931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3600" y="715108"/>
            <a:ext cx="45139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5771" y="715108"/>
            <a:ext cx="383177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7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10399" y="715108"/>
            <a:ext cx="21771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56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find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91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wild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62170" y="715108"/>
            <a:ext cx="377371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wild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74971" y="715108"/>
            <a:ext cx="296091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wild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2285" y="715108"/>
            <a:ext cx="213359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48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wild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87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child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0857" y="715108"/>
            <a:ext cx="397691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5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child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2343" y="715108"/>
            <a:ext cx="293188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03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child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21600" y="715108"/>
            <a:ext cx="216262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8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child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8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behind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96342" y="715108"/>
            <a:ext cx="7779657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79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behind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31657" y="715108"/>
            <a:ext cx="644434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62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behind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42743" y="715108"/>
            <a:ext cx="483325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73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behind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29713" y="715108"/>
            <a:ext cx="384628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85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171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behind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55314" y="715108"/>
            <a:ext cx="222068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26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171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behind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7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grind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30060" y="1210840"/>
            <a:ext cx="465908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8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grind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0570" y="1210840"/>
            <a:ext cx="362857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42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grind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6629" y="1210840"/>
            <a:ext cx="306251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24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grind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89371" y="1210840"/>
            <a:ext cx="179977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7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6174"/>
            <a:ext cx="10515600" cy="37287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18800" dirty="0" smtClean="0">
                <a:latin typeface="Twinkl Cursive Unlooped" pitchFamily="2" charset="0"/>
              </a:rPr>
              <a:t>grind</a:t>
            </a:r>
            <a:endParaRPr lang="en-GB" sz="15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8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mind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find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remind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kind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4" y="471152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4" y="2209800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4" y="3948448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4" y="56870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319</Words>
  <Application>Microsoft Office PowerPoint</Application>
  <PresentationFormat>Widescreen</PresentationFormat>
  <Paragraphs>114</Paragraphs>
  <Slides>68</Slides>
  <Notes>0</Notes>
  <HiddenSlides>0</HiddenSlides>
  <MMClips>29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3" baseType="lpstr">
      <vt:lpstr>Arial</vt:lpstr>
      <vt:lpstr>Calibri</vt:lpstr>
      <vt:lpstr>Calibri Light</vt:lpstr>
      <vt:lpstr>Twinkl Cursive Unlooped</vt:lpstr>
      <vt:lpstr>Office Theme</vt:lpstr>
      <vt:lpstr>Phase 5 phonics  Alternative pronunciations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98</cp:revision>
  <dcterms:created xsi:type="dcterms:W3CDTF">2020-10-25T16:16:26Z</dcterms:created>
  <dcterms:modified xsi:type="dcterms:W3CDTF">2021-01-21T09:20:36Z</dcterms:modified>
</cp:coreProperties>
</file>