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4" r:id="rId2"/>
    <p:sldId id="415" r:id="rId3"/>
    <p:sldId id="360" r:id="rId4"/>
    <p:sldId id="379" r:id="rId5"/>
    <p:sldId id="380" r:id="rId6"/>
    <p:sldId id="400" r:id="rId7"/>
    <p:sldId id="416" r:id="rId8"/>
    <p:sldId id="441" r:id="rId9"/>
    <p:sldId id="461" r:id="rId10"/>
    <p:sldId id="483" r:id="rId11"/>
    <p:sldId id="505" r:id="rId12"/>
    <p:sldId id="527" r:id="rId13"/>
    <p:sldId id="546" r:id="rId14"/>
    <p:sldId id="560" r:id="rId15"/>
    <p:sldId id="574" r:id="rId16"/>
    <p:sldId id="582" r:id="rId17"/>
    <p:sldId id="618" r:id="rId18"/>
    <p:sldId id="629" r:id="rId19"/>
    <p:sldId id="639" r:id="rId20"/>
    <p:sldId id="659" r:id="rId21"/>
    <p:sldId id="680" r:id="rId22"/>
    <p:sldId id="704" r:id="rId23"/>
    <p:sldId id="724" r:id="rId24"/>
    <p:sldId id="737" r:id="rId25"/>
    <p:sldId id="756" r:id="rId26"/>
    <p:sldId id="344" r:id="rId27"/>
    <p:sldId id="279" r:id="rId28"/>
    <p:sldId id="292" r:id="rId29"/>
    <p:sldId id="293" r:id="rId30"/>
    <p:sldId id="294" r:id="rId31"/>
    <p:sldId id="280" r:id="rId32"/>
    <p:sldId id="322" r:id="rId33"/>
    <p:sldId id="296" r:id="rId34"/>
    <p:sldId id="323" r:id="rId35"/>
    <p:sldId id="283" r:id="rId36"/>
    <p:sldId id="284" r:id="rId37"/>
    <p:sldId id="387" r:id="rId38"/>
    <p:sldId id="757" r:id="rId39"/>
    <p:sldId id="738" r:id="rId40"/>
    <p:sldId id="758" r:id="rId41"/>
    <p:sldId id="759" r:id="rId42"/>
    <p:sldId id="760" r:id="rId43"/>
    <p:sldId id="607" r:id="rId44"/>
    <p:sldId id="761" r:id="rId45"/>
    <p:sldId id="762" r:id="rId46"/>
    <p:sldId id="763" r:id="rId47"/>
    <p:sldId id="741" r:id="rId48"/>
    <p:sldId id="764" r:id="rId49"/>
    <p:sldId id="765" r:id="rId50"/>
    <p:sldId id="752" r:id="rId51"/>
    <p:sldId id="766" r:id="rId52"/>
    <p:sldId id="767" r:id="rId53"/>
    <p:sldId id="768" r:id="rId54"/>
    <p:sldId id="769" r:id="rId55"/>
    <p:sldId id="770" r:id="rId56"/>
    <p:sldId id="324" r:id="rId57"/>
    <p:sldId id="318" r:id="rId58"/>
    <p:sldId id="439" r:id="rId59"/>
    <p:sldId id="440" r:id="rId60"/>
    <p:sldId id="559" r:id="rId61"/>
    <p:sldId id="297" r:id="rId62"/>
    <p:sldId id="325" r:id="rId63"/>
    <p:sldId id="286" r:id="rId64"/>
    <p:sldId id="326" r:id="rId65"/>
    <p:sldId id="317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m4a"/><Relationship Id="rId3" Type="http://schemas.microsoft.com/office/2007/relationships/media" Target="../media/media11.m4a"/><Relationship Id="rId7" Type="http://schemas.microsoft.com/office/2007/relationships/media" Target="../media/media13.m4a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audio" Target="../media/media12.m4a"/><Relationship Id="rId5" Type="http://schemas.microsoft.com/office/2007/relationships/media" Target="../media/media12.m4a"/><Relationship Id="rId10" Type="http://schemas.openxmlformats.org/officeDocument/2006/relationships/image" Target="../media/image1.png"/><Relationship Id="rId4" Type="http://schemas.openxmlformats.org/officeDocument/2006/relationships/audio" Target="../media/media11.m4a"/><Relationship Id="rId9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m4a"/><Relationship Id="rId3" Type="http://schemas.microsoft.com/office/2007/relationships/media" Target="../media/media16.m4a"/><Relationship Id="rId7" Type="http://schemas.microsoft.com/office/2007/relationships/media" Target="../media/media18.m4a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audio" Target="../media/media17.m4a"/><Relationship Id="rId5" Type="http://schemas.microsoft.com/office/2007/relationships/media" Target="../media/media17.m4a"/><Relationship Id="rId10" Type="http://schemas.openxmlformats.org/officeDocument/2006/relationships/image" Target="../media/image1.png"/><Relationship Id="rId4" Type="http://schemas.openxmlformats.org/officeDocument/2006/relationships/audio" Target="../media/media16.m4a"/><Relationship Id="rId9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audio" Target="../media/media26.m4a"/><Relationship Id="rId3" Type="http://schemas.microsoft.com/office/2007/relationships/media" Target="../media/media24.m4a"/><Relationship Id="rId7" Type="http://schemas.microsoft.com/office/2007/relationships/media" Target="../media/media26.m4a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audio" Target="../media/media25.m4a"/><Relationship Id="rId5" Type="http://schemas.microsoft.com/office/2007/relationships/media" Target="../media/media25.m4a"/><Relationship Id="rId10" Type="http://schemas.openxmlformats.org/officeDocument/2006/relationships/image" Target="../media/image1.png"/><Relationship Id="rId4" Type="http://schemas.openxmlformats.org/officeDocument/2006/relationships/audio" Target="../media/media24.m4a"/><Relationship Id="rId9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52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winkl Cursive Unlooped" pitchFamily="2" charset="0"/>
              </a:rPr>
              <a:t>Phase 5 phonics</a:t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/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>Alternative pronunciations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48812" y="59317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5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3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2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19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e</a:t>
            </a:r>
            <a:r>
              <a:rPr lang="en-GB" sz="28700" dirty="0" err="1" smtClean="0">
                <a:latin typeface="Twinkl Cursive Unlooped" pitchFamily="2" charset="0"/>
              </a:rPr>
              <a:t>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9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2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wh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58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the sounds we already know.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0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ure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6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oy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83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75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0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54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80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67" y="431889"/>
            <a:ext cx="10515600" cy="1325563"/>
          </a:xfrm>
        </p:spPr>
        <p:txBody>
          <a:bodyPr/>
          <a:lstStyle/>
          <a:p>
            <a:r>
              <a:rPr lang="en-GB" dirty="0" smtClean="0"/>
              <a:t>Repeat the words after me 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32267" y="35311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80467" y="20347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no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56846" y="5872163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cold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079" y="1825625"/>
            <a:ext cx="10515600" cy="43513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so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61879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ph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old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at the words I am going to robot, 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321" y="373487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35391" y="2196921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321" y="4020355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82614" y="5680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4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321" y="496910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321" y="2184042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321" y="4012843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321" y="57409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9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085" y="59833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go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715108"/>
            <a:ext cx="2191657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go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34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don’t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12343" y="715108"/>
            <a:ext cx="558800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79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don’t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0513" y="715108"/>
            <a:ext cx="388982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52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don’t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61829" y="715108"/>
            <a:ext cx="153851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53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don’t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86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gold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63884" y="715108"/>
            <a:ext cx="463005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29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gold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89486" y="715108"/>
            <a:ext cx="3004457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59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gold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16800" y="715108"/>
            <a:ext cx="217714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05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gold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55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both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02628" y="715108"/>
            <a:ext cx="502194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01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both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71771" y="715108"/>
            <a:ext cx="335280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60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both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55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1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folded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02741" y="1181811"/>
            <a:ext cx="583474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42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folded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47771" y="1181811"/>
            <a:ext cx="478971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77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folded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0571" y="1181811"/>
            <a:ext cx="397691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35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folded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0743" y="1181811"/>
            <a:ext cx="278674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86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folded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53829" y="1181811"/>
            <a:ext cx="1683657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63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folded</a:t>
            </a:r>
            <a:endParaRPr lang="en-GB" sz="15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5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839718" y="5751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hold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both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told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3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gold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49533" y="2222679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65442" y="5687096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92463" y="4071871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49533" y="5006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4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5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60723" y="5990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990385" y="5828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o</a:t>
            </a:r>
            <a:r>
              <a:rPr lang="en-GB" sz="28700" dirty="0" err="1" smtClean="0">
                <a:latin typeface="Twinkl Cursive Unlooped" pitchFamily="2" charset="0"/>
              </a:rPr>
              <a:t>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316</Words>
  <Application>Microsoft Office PowerPoint</Application>
  <PresentationFormat>Widescreen</PresentationFormat>
  <Paragraphs>111</Paragraphs>
  <Slides>65</Slides>
  <Notes>0</Notes>
  <HiddenSlides>0</HiddenSlides>
  <MMClips>29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0" baseType="lpstr">
      <vt:lpstr>Arial</vt:lpstr>
      <vt:lpstr>Calibri</vt:lpstr>
      <vt:lpstr>Calibri Light</vt:lpstr>
      <vt:lpstr>Twinkl Cursive Unlooped</vt:lpstr>
      <vt:lpstr>Office Theme</vt:lpstr>
      <vt:lpstr>Phase 5 phonics  Alternative pronunciations</vt:lpstr>
      <vt:lpstr>We are going to recap the sounds we already know.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Repeat the words after me 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Miss A Patel</cp:lastModifiedBy>
  <cp:revision>101</cp:revision>
  <dcterms:created xsi:type="dcterms:W3CDTF">2020-10-25T16:16:26Z</dcterms:created>
  <dcterms:modified xsi:type="dcterms:W3CDTF">2021-01-21T09:59:57Z</dcterms:modified>
</cp:coreProperties>
</file>