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4" r:id="rId2"/>
    <p:sldId id="415" r:id="rId3"/>
    <p:sldId id="269" r:id="rId4"/>
    <p:sldId id="270" r:id="rId5"/>
    <p:sldId id="271" r:id="rId6"/>
    <p:sldId id="272" r:id="rId7"/>
    <p:sldId id="275" r:id="rId8"/>
    <p:sldId id="276" r:id="rId9"/>
    <p:sldId id="278" r:id="rId10"/>
    <p:sldId id="360" r:id="rId11"/>
    <p:sldId id="379" r:id="rId12"/>
    <p:sldId id="380" r:id="rId13"/>
    <p:sldId id="400" r:id="rId14"/>
    <p:sldId id="416" r:id="rId15"/>
    <p:sldId id="441" r:id="rId16"/>
    <p:sldId id="461" r:id="rId17"/>
    <p:sldId id="483" r:id="rId18"/>
    <p:sldId id="417" r:id="rId19"/>
    <p:sldId id="418" r:id="rId20"/>
    <p:sldId id="419" r:id="rId21"/>
    <p:sldId id="420" r:id="rId22"/>
    <p:sldId id="484" r:id="rId23"/>
    <p:sldId id="422" r:id="rId24"/>
    <p:sldId id="485" r:id="rId25"/>
    <p:sldId id="486" r:id="rId26"/>
    <p:sldId id="487" r:id="rId27"/>
    <p:sldId id="443" r:id="rId28"/>
    <p:sldId id="489" r:id="rId29"/>
    <p:sldId id="488" r:id="rId30"/>
    <p:sldId id="490" r:id="rId31"/>
    <p:sldId id="426" r:id="rId32"/>
    <p:sldId id="491" r:id="rId33"/>
    <p:sldId id="492" r:id="rId34"/>
    <p:sldId id="493" r:id="rId35"/>
    <p:sldId id="344" r:id="rId36"/>
    <p:sldId id="279" r:id="rId37"/>
    <p:sldId id="292" r:id="rId38"/>
    <p:sldId id="293" r:id="rId39"/>
    <p:sldId id="294" r:id="rId40"/>
    <p:sldId id="280" r:id="rId41"/>
    <p:sldId id="322" r:id="rId42"/>
    <p:sldId id="296" r:id="rId43"/>
    <p:sldId id="323" r:id="rId44"/>
    <p:sldId id="283" r:id="rId45"/>
    <p:sldId id="284" r:id="rId46"/>
    <p:sldId id="298" r:id="rId47"/>
    <p:sldId id="494" r:id="rId48"/>
    <p:sldId id="387" r:id="rId49"/>
    <p:sldId id="495" r:id="rId50"/>
    <p:sldId id="496" r:id="rId51"/>
    <p:sldId id="403" r:id="rId52"/>
    <p:sldId id="497" r:id="rId53"/>
    <p:sldId id="498" r:id="rId54"/>
    <p:sldId id="499" r:id="rId55"/>
    <p:sldId id="392" r:id="rId56"/>
    <p:sldId id="500" r:id="rId57"/>
    <p:sldId id="501" r:id="rId58"/>
    <p:sldId id="502" r:id="rId59"/>
    <p:sldId id="503" r:id="rId60"/>
    <p:sldId id="324" r:id="rId61"/>
    <p:sldId id="318" r:id="rId62"/>
    <p:sldId id="439" r:id="rId63"/>
    <p:sldId id="440" r:id="rId64"/>
    <p:sldId id="297" r:id="rId65"/>
    <p:sldId id="325" r:id="rId66"/>
    <p:sldId id="286" r:id="rId67"/>
    <p:sldId id="326" r:id="rId68"/>
    <p:sldId id="316" r:id="rId69"/>
    <p:sldId id="317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3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06/01/2021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3" Type="http://schemas.microsoft.com/office/2007/relationships/media" Target="../media/media4.m4a"/><Relationship Id="rId7" Type="http://schemas.microsoft.com/office/2007/relationships/media" Target="../media/media6.m4a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5" Type="http://schemas.microsoft.com/office/2007/relationships/media" Target="../media/media5.m4a"/><Relationship Id="rId10" Type="http://schemas.openxmlformats.org/officeDocument/2006/relationships/image" Target="../media/image2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7" Type="http://schemas.openxmlformats.org/officeDocument/2006/relationships/image" Target="../media/image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4a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4a"/><Relationship Id="rId3" Type="http://schemas.microsoft.com/office/2007/relationships/media" Target="../media/media16.m4a"/><Relationship Id="rId7" Type="http://schemas.microsoft.com/office/2007/relationships/media" Target="../media/media18.m4a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audio" Target="../media/media17.m4a"/><Relationship Id="rId5" Type="http://schemas.microsoft.com/office/2007/relationships/media" Target="../media/media17.m4a"/><Relationship Id="rId10" Type="http://schemas.openxmlformats.org/officeDocument/2006/relationships/image" Target="../media/image2.png"/><Relationship Id="rId4" Type="http://schemas.openxmlformats.org/officeDocument/2006/relationships/audio" Target="../media/media16.m4a"/><Relationship Id="rId9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m4a"/><Relationship Id="rId3" Type="http://schemas.microsoft.com/office/2007/relationships/media" Target="../media/media21.m4a"/><Relationship Id="rId7" Type="http://schemas.microsoft.com/office/2007/relationships/media" Target="../media/media23.m4a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audio" Target="../media/media22.m4a"/><Relationship Id="rId5" Type="http://schemas.microsoft.com/office/2007/relationships/media" Target="../media/media22.m4a"/><Relationship Id="rId10" Type="http://schemas.openxmlformats.org/officeDocument/2006/relationships/image" Target="../media/image2.png"/><Relationship Id="rId4" Type="http://schemas.openxmlformats.org/officeDocument/2006/relationships/audio" Target="../media/media21.m4a"/><Relationship Id="rId9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1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media30.m4a"/><Relationship Id="rId3" Type="http://schemas.microsoft.com/office/2007/relationships/media" Target="../media/media28.m4a"/><Relationship Id="rId7" Type="http://schemas.microsoft.com/office/2007/relationships/media" Target="../media/media30.m4a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audio" Target="../media/media29.m4a"/><Relationship Id="rId5" Type="http://schemas.microsoft.com/office/2007/relationships/media" Target="../media/media29.m4a"/><Relationship Id="rId10" Type="http://schemas.openxmlformats.org/officeDocument/2006/relationships/image" Target="../media/image2.png"/><Relationship Id="rId4" Type="http://schemas.openxmlformats.org/officeDocument/2006/relationships/audio" Target="../media/media28.m4a"/><Relationship Id="rId9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52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Unlooped" pitchFamily="2" charset="0"/>
              </a:rPr>
              <a:t>Phase 5 phonics</a:t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/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>Alternative sounds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187448" y="5996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5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ph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o</a:t>
            </a:r>
            <a:r>
              <a:rPr lang="en-GB" sz="28700" dirty="0" err="1" smtClean="0">
                <a:latin typeface="Twinkl Cursive Unlooped" pitchFamily="2" charset="0"/>
              </a:rPr>
              <a:t>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2747" y="91795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3600" dirty="0" smtClean="0"/>
              <a:t>Repeat 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Identify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Blend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 smtClean="0"/>
              <a:t>Segment</a:t>
            </a:r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06332" y="939431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10625" y="2186916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906332" y="3455876"/>
            <a:ext cx="609600" cy="6096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60878" y="46738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3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1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9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er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4569" y="59575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7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the sounds we already know.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5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her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66703" y="729623"/>
            <a:ext cx="421895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83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her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483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letter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46287" y="856775"/>
            <a:ext cx="605756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279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letter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23542" y="842261"/>
            <a:ext cx="470773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279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letter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39429" y="856775"/>
            <a:ext cx="286442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279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letter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279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summer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80343" y="715108"/>
            <a:ext cx="902788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810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summer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78514" y="715108"/>
            <a:ext cx="732971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81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summer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68229" y="729622"/>
            <a:ext cx="264159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81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oo</a:t>
            </a:r>
            <a:endParaRPr lang="en-GB" sz="28700" dirty="0">
              <a:latin typeface="Twinkl Cursive Unlooped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919730" y="3425780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6849414" y="3424617"/>
            <a:ext cx="283335" cy="2704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4417454" y="2318197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022951" y="2166138"/>
            <a:ext cx="75096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418169" y="2425691"/>
            <a:ext cx="314269" cy="36902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074984" y="2166138"/>
            <a:ext cx="47223" cy="51910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6469487" y="2294586"/>
            <a:ext cx="244698" cy="4765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581195" y="2425691"/>
            <a:ext cx="220836" cy="42277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83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summer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810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boxer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16365" y="916264"/>
            <a:ext cx="599082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321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boxer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65371" y="916264"/>
            <a:ext cx="434181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3214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boxer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60343" y="916264"/>
            <a:ext cx="284684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3214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boxer</a:t>
            </a:r>
            <a:endParaRPr lang="en-GB" sz="244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3214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67" y="431889"/>
            <a:ext cx="10515600" cy="1325563"/>
          </a:xfrm>
        </p:spPr>
        <p:txBody>
          <a:bodyPr/>
          <a:lstStyle/>
          <a:p>
            <a:r>
              <a:rPr lang="en-GB" dirty="0" smtClean="0"/>
              <a:t>Repeat the words after me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2267" y="35311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62411" y="20347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girl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2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shirt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bird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943823" y="57798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skirt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72446" y="606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42716" y="496910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42716" y="2299952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42716" y="3933657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42716" y="5707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390357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2235558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3901460"/>
            <a:ext cx="609600" cy="6096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56260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0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ir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1867" y="59575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sir</a:t>
            </a:r>
            <a:endParaRPr lang="en-GB" sz="244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23427" y="715108"/>
            <a:ext cx="378536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sir</a:t>
            </a:r>
            <a:endParaRPr lang="en-GB" sz="244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birth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06988" y="751904"/>
            <a:ext cx="503369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birth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16914" y="751904"/>
            <a:ext cx="332377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>
                <a:latin typeface="Twinkl Cursive Unlooped" pitchFamily="2" charset="0"/>
              </a:rPr>
              <a:t>o</a:t>
            </a:r>
            <a:r>
              <a:rPr lang="en-GB" sz="28700" dirty="0" smtClean="0">
                <a:latin typeface="Twinkl Cursive Unlooped" pitchFamily="2" charset="0"/>
              </a:rPr>
              <a:t>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2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birth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first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59086" y="787679"/>
            <a:ext cx="4368800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20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first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87886" y="787679"/>
            <a:ext cx="253999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20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first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49029" y="787679"/>
            <a:ext cx="137885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20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first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20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thirteen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49967" y="744136"/>
            <a:ext cx="728944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62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thirteen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21828" y="657050"/>
            <a:ext cx="504340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62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thirteen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6229" y="657050"/>
            <a:ext cx="425963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62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thirteen</a:t>
            </a:r>
            <a:endParaRPr lang="en-GB" sz="18500" dirty="0">
              <a:latin typeface="Twinkl Cursive Unlooped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347200" y="657050"/>
            <a:ext cx="174866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62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200" dirty="0" smtClean="0">
                <a:latin typeface="Twinkl Cursive Unlooped" pitchFamily="2" charset="0"/>
              </a:rPr>
              <a:t>thirteen</a:t>
            </a:r>
            <a:endParaRPr lang="en-GB" sz="185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62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82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third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bird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thirsty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88169" y="493749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2361009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4040981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5567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2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42374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sentences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Twist and twirl.</a:t>
            </a:r>
          </a:p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The girl had herbs.</a:t>
            </a: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37277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364</Words>
  <Application>Microsoft Office PowerPoint</Application>
  <PresentationFormat>Widescreen</PresentationFormat>
  <Paragraphs>129</Paragraphs>
  <Slides>69</Slides>
  <Notes>0</Notes>
  <HiddenSlides>0</HiddenSlides>
  <MMClips>36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4" baseType="lpstr">
      <vt:lpstr>Arial</vt:lpstr>
      <vt:lpstr>Calibri</vt:lpstr>
      <vt:lpstr>Calibri Light</vt:lpstr>
      <vt:lpstr>Twinkl Cursive Unlooped</vt:lpstr>
      <vt:lpstr>Office Theme</vt:lpstr>
      <vt:lpstr>Phase 5 phonics  Alternative sounds</vt:lpstr>
      <vt:lpstr>We are going to recap the sounds we already know.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Repeat the words after me 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Reading sentences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67</cp:revision>
  <dcterms:created xsi:type="dcterms:W3CDTF">2020-10-25T16:16:26Z</dcterms:created>
  <dcterms:modified xsi:type="dcterms:W3CDTF">2021-01-06T09:32:59Z</dcterms:modified>
</cp:coreProperties>
</file>