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4" r:id="rId4"/>
    <p:sldId id="265" r:id="rId5"/>
    <p:sldId id="266" r:id="rId6"/>
    <p:sldId id="258" r:id="rId7"/>
    <p:sldId id="259" r:id="rId8"/>
    <p:sldId id="260" r:id="rId9"/>
    <p:sldId id="267" r:id="rId10"/>
    <p:sldId id="270" r:id="rId11"/>
    <p:sldId id="268" r:id="rId12"/>
    <p:sldId id="269" r:id="rId13"/>
    <p:sldId id="261" r:id="rId14"/>
    <p:sldId id="262" r:id="rId15"/>
    <p:sldId id="263"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slideViewPr>
    <p:cSldViewPr>
      <p:cViewPr varScale="1">
        <p:scale>
          <a:sx n="120" d="100"/>
          <a:sy n="120" d="100"/>
        </p:scale>
        <p:origin x="-1312"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BD1B82-C5A9-49B0-BA2D-CB96AE717EC2}"/>
              </a:ext>
            </a:extLst>
          </p:cNvPr>
          <p:cNvSpPr/>
          <p:nvPr/>
        </p:nvSpPr>
        <p:spPr>
          <a:xfrm>
            <a:off x="1328738" y="1295400"/>
            <a:ext cx="6486525" cy="3152775"/>
          </a:xfrm>
          <a:prstGeom prst="rect">
            <a:avLst/>
          </a:prstGeom>
          <a:ln w="3175">
            <a:solidFill>
              <a:schemeClr val="bg1"/>
            </a:solidFill>
          </a:ln>
          <a:effectLst>
            <a:outerShdw blurRad="63500" sx="100500" sy="100500" algn="ctr" rotWithShape="0">
              <a:prstClr val="black">
                <a:alpha val="50000"/>
              </a:prstClr>
            </a:outerShdw>
          </a:effectLst>
        </p:spPr>
        <p:txBody>
          <a:bodyPr>
            <a:normAutofit/>
          </a:bodyPr>
          <a:lstStyle/>
          <a:p>
            <a:pPr>
              <a:spcBef>
                <a:spcPts val="2000"/>
              </a:spcBef>
              <a:buClr>
                <a:schemeClr val="accent1">
                  <a:lumMod val="60000"/>
                  <a:lumOff val="40000"/>
                </a:schemeClr>
              </a:buClr>
              <a:buSzPct val="110000"/>
              <a:buFont typeface="Wingdings 2" pitchFamily="18" charset="2"/>
              <a:buNone/>
              <a:defRPr/>
            </a:pPr>
            <a:endParaRPr sz="3200">
              <a:solidFill>
                <a:schemeClr val="tx1">
                  <a:lumMod val="65000"/>
                  <a:lumOff val="35000"/>
                </a:schemeClr>
              </a:solidFill>
              <a:latin typeface="+mn-lt"/>
              <a:ea typeface="+mn-ea"/>
            </a:endParaRPr>
          </a:p>
        </p:txBody>
      </p:sp>
      <p:sp>
        <p:nvSpPr>
          <p:cNvPr id="2" name="Title 1"/>
          <p:cNvSpPr>
            <a:spLocks noGrp="1"/>
          </p:cNvSpPr>
          <p:nvPr>
            <p:ph type="ctrTitle"/>
          </p:nvPr>
        </p:nvSpPr>
        <p:spPr>
          <a:xfrm>
            <a:off x="1322921" y="1523999"/>
            <a:ext cx="6498158" cy="1724867"/>
          </a:xfrm>
        </p:spPr>
        <p:txBody>
          <a:bodyPr rtlCol="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GB"/>
              <a:t>Click to edit Master title style</a:t>
            </a:r>
            <a:endParaRPr/>
          </a:p>
        </p:txBody>
      </p:sp>
      <p:sp>
        <p:nvSpPr>
          <p:cNvPr id="3" name="Subtitle 2"/>
          <p:cNvSpPr>
            <a:spLocks noGrp="1"/>
          </p:cNvSpPr>
          <p:nvPr>
            <p:ph type="subTitle" idx="1"/>
          </p:nvPr>
        </p:nvSpPr>
        <p:spPr>
          <a:xfrm>
            <a:off x="1322921" y="3299012"/>
            <a:ext cx="6498159" cy="916641"/>
          </a:xfrm>
        </p:spPr>
        <p:txBody>
          <a:bodyPr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dirty="0"/>
          </a:p>
        </p:txBody>
      </p:sp>
      <p:sp>
        <p:nvSpPr>
          <p:cNvPr id="5" name="Date Placeholder 3">
            <a:extLst>
              <a:ext uri="{FF2B5EF4-FFF2-40B4-BE49-F238E27FC236}">
                <a16:creationId xmlns:a16="http://schemas.microsoft.com/office/drawing/2014/main" id="{96FAE135-4B55-4881-8375-4D274649C475}"/>
              </a:ext>
            </a:extLst>
          </p:cNvPr>
          <p:cNvSpPr>
            <a:spLocks noGrp="1"/>
          </p:cNvSpPr>
          <p:nvPr>
            <p:ph type="dt" sz="half" idx="10"/>
          </p:nvPr>
        </p:nvSpPr>
        <p:spPr/>
        <p:txBody>
          <a:bodyPr/>
          <a:lstStyle>
            <a:lvl1pPr>
              <a:defRPr/>
            </a:lvl1pPr>
          </a:lstStyle>
          <a:p>
            <a:fld id="{B6D9E093-4000-4290-859B-F7CD6E2930E0}" type="datetimeFigureOut">
              <a:rPr lang="en-GB" altLang="en-US"/>
              <a:pPr/>
              <a:t>24/09/2020</a:t>
            </a:fld>
            <a:endParaRPr lang="en-GB" altLang="en-US"/>
          </a:p>
        </p:txBody>
      </p:sp>
      <p:sp>
        <p:nvSpPr>
          <p:cNvPr id="6" name="Footer Placeholder 4">
            <a:extLst>
              <a:ext uri="{FF2B5EF4-FFF2-40B4-BE49-F238E27FC236}">
                <a16:creationId xmlns:a16="http://schemas.microsoft.com/office/drawing/2014/main" id="{80B68806-37F4-455C-8BBF-69B1C9813FE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2865BF2D-2D91-4980-8A25-55A55F34D07C}"/>
              </a:ext>
            </a:extLst>
          </p:cNvPr>
          <p:cNvSpPr>
            <a:spLocks noGrp="1"/>
          </p:cNvSpPr>
          <p:nvPr>
            <p:ph type="sldNum" sz="quarter" idx="12"/>
          </p:nvPr>
        </p:nvSpPr>
        <p:spPr/>
        <p:txBody>
          <a:bodyPr/>
          <a:lstStyle>
            <a:lvl1pPr>
              <a:defRPr/>
            </a:lvl1pPr>
          </a:lstStyle>
          <a:p>
            <a:fld id="{254FB872-D93E-44CE-82D9-5118F5293757}" type="slidenum">
              <a:rPr lang="en-GB" altLang="en-US"/>
              <a:pPr/>
              <a:t>‹#›</a:t>
            </a:fld>
            <a:endParaRPr lang="en-GB" altLang="en-US"/>
          </a:p>
        </p:txBody>
      </p:sp>
    </p:spTree>
    <p:extLst>
      <p:ext uri="{BB962C8B-B14F-4D97-AF65-F5344CB8AC3E}">
        <p14:creationId xmlns:p14="http://schemas.microsoft.com/office/powerpoint/2010/main" val="4111335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lstStyle>
            <a:lvl1pPr algn="ctr">
              <a:defRPr sz="3600" b="0"/>
            </a:lvl1pPr>
          </a:lstStyle>
          <a:p>
            <a:r>
              <a:rPr lang="en-GB"/>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noProof="0"/>
          </a:p>
        </p:txBody>
      </p:sp>
      <p:sp>
        <p:nvSpPr>
          <p:cNvPr id="5" name="Date Placeholder 3">
            <a:extLst>
              <a:ext uri="{FF2B5EF4-FFF2-40B4-BE49-F238E27FC236}">
                <a16:creationId xmlns:a16="http://schemas.microsoft.com/office/drawing/2014/main" id="{455B0960-9432-47D6-9044-298671662DB2}"/>
              </a:ext>
            </a:extLst>
          </p:cNvPr>
          <p:cNvSpPr>
            <a:spLocks noGrp="1"/>
          </p:cNvSpPr>
          <p:nvPr>
            <p:ph type="dt" sz="half" idx="10"/>
          </p:nvPr>
        </p:nvSpPr>
        <p:spPr/>
        <p:txBody>
          <a:bodyPr/>
          <a:lstStyle>
            <a:lvl1pPr>
              <a:defRPr/>
            </a:lvl1pPr>
          </a:lstStyle>
          <a:p>
            <a:fld id="{0E90B12D-316A-4544-9012-D26AEE6A8E25}" type="datetimeFigureOut">
              <a:rPr lang="en-GB" altLang="en-US"/>
              <a:pPr/>
              <a:t>24/09/2020</a:t>
            </a:fld>
            <a:endParaRPr lang="en-GB" altLang="en-US"/>
          </a:p>
        </p:txBody>
      </p:sp>
      <p:sp>
        <p:nvSpPr>
          <p:cNvPr id="6" name="Footer Placeholder 4">
            <a:extLst>
              <a:ext uri="{FF2B5EF4-FFF2-40B4-BE49-F238E27FC236}">
                <a16:creationId xmlns:a16="http://schemas.microsoft.com/office/drawing/2014/main" id="{7613C83E-EFD9-4F04-BA38-EFEA26E16E7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170A0BB-43E8-4CCA-875F-E50C4DF547B5}"/>
              </a:ext>
            </a:extLst>
          </p:cNvPr>
          <p:cNvSpPr>
            <a:spLocks noGrp="1"/>
          </p:cNvSpPr>
          <p:nvPr>
            <p:ph type="sldNum" sz="quarter" idx="12"/>
          </p:nvPr>
        </p:nvSpPr>
        <p:spPr/>
        <p:txBody>
          <a:bodyPr/>
          <a:lstStyle>
            <a:lvl1pPr>
              <a:defRPr/>
            </a:lvl1pPr>
          </a:lstStyle>
          <a:p>
            <a:fld id="{F8E11B31-5348-4BC6-AA2D-51AF602A9C25}" type="slidenum">
              <a:rPr lang="en-GB" altLang="en-US"/>
              <a:pPr/>
              <a:t>‹#›</a:t>
            </a:fld>
            <a:endParaRPr lang="en-GB" altLang="en-US"/>
          </a:p>
        </p:txBody>
      </p:sp>
    </p:spTree>
    <p:extLst>
      <p:ext uri="{BB962C8B-B14F-4D97-AF65-F5344CB8AC3E}">
        <p14:creationId xmlns:p14="http://schemas.microsoft.com/office/powerpoint/2010/main" val="2526712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a:extLst>
              <a:ext uri="{FF2B5EF4-FFF2-40B4-BE49-F238E27FC236}">
                <a16:creationId xmlns:a16="http://schemas.microsoft.com/office/drawing/2014/main" id="{C516D644-8226-4B8D-9E39-FDC04B11FAD6}"/>
              </a:ext>
            </a:extLst>
          </p:cNvPr>
          <p:cNvSpPr>
            <a:spLocks noGrp="1"/>
          </p:cNvSpPr>
          <p:nvPr>
            <p:ph type="dt" sz="half" idx="10"/>
          </p:nvPr>
        </p:nvSpPr>
        <p:spPr/>
        <p:txBody>
          <a:bodyPr/>
          <a:lstStyle>
            <a:lvl1pPr>
              <a:defRPr/>
            </a:lvl1pPr>
          </a:lstStyle>
          <a:p>
            <a:fld id="{EC6A66FA-4667-4BB9-A516-C5FA88A6CA70}" type="datetimeFigureOut">
              <a:rPr lang="en-GB" altLang="en-US"/>
              <a:pPr/>
              <a:t>24/09/2020</a:t>
            </a:fld>
            <a:endParaRPr lang="en-GB" altLang="en-US"/>
          </a:p>
        </p:txBody>
      </p:sp>
      <p:sp>
        <p:nvSpPr>
          <p:cNvPr id="5" name="Footer Placeholder 4">
            <a:extLst>
              <a:ext uri="{FF2B5EF4-FFF2-40B4-BE49-F238E27FC236}">
                <a16:creationId xmlns:a16="http://schemas.microsoft.com/office/drawing/2014/main" id="{9F80510D-4352-4F4D-AE00-875FD22398C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3EAC3D7-D4DC-4611-A235-FBB28CD15F33}"/>
              </a:ext>
            </a:extLst>
          </p:cNvPr>
          <p:cNvSpPr>
            <a:spLocks noGrp="1"/>
          </p:cNvSpPr>
          <p:nvPr>
            <p:ph type="sldNum" sz="quarter" idx="12"/>
          </p:nvPr>
        </p:nvSpPr>
        <p:spPr/>
        <p:txBody>
          <a:bodyPr/>
          <a:lstStyle>
            <a:lvl1pPr>
              <a:defRPr/>
            </a:lvl1pPr>
          </a:lstStyle>
          <a:p>
            <a:fld id="{FC7D1D77-FA4C-46E0-BAEE-341E81E854DA}" type="slidenum">
              <a:rPr lang="en-GB" altLang="en-US"/>
              <a:pPr/>
              <a:t>‹#›</a:t>
            </a:fld>
            <a:endParaRPr lang="en-GB" altLang="en-US"/>
          </a:p>
        </p:txBody>
      </p:sp>
    </p:spTree>
    <p:extLst>
      <p:ext uri="{BB962C8B-B14F-4D97-AF65-F5344CB8AC3E}">
        <p14:creationId xmlns:p14="http://schemas.microsoft.com/office/powerpoint/2010/main" val="408107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GB"/>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a:extLst>
              <a:ext uri="{FF2B5EF4-FFF2-40B4-BE49-F238E27FC236}">
                <a16:creationId xmlns:a16="http://schemas.microsoft.com/office/drawing/2014/main" id="{54B0C9D7-4D2C-474A-80B0-CA8121B45106}"/>
              </a:ext>
            </a:extLst>
          </p:cNvPr>
          <p:cNvSpPr>
            <a:spLocks noGrp="1"/>
          </p:cNvSpPr>
          <p:nvPr>
            <p:ph type="dt" sz="half" idx="10"/>
          </p:nvPr>
        </p:nvSpPr>
        <p:spPr/>
        <p:txBody>
          <a:bodyPr/>
          <a:lstStyle>
            <a:lvl1pPr>
              <a:defRPr/>
            </a:lvl1pPr>
          </a:lstStyle>
          <a:p>
            <a:fld id="{8DBBED49-6A4E-40F0-8CDC-D177ED2BA5FA}" type="datetimeFigureOut">
              <a:rPr lang="en-GB" altLang="en-US"/>
              <a:pPr/>
              <a:t>24/09/2020</a:t>
            </a:fld>
            <a:endParaRPr lang="en-GB" altLang="en-US"/>
          </a:p>
        </p:txBody>
      </p:sp>
      <p:sp>
        <p:nvSpPr>
          <p:cNvPr id="5" name="Footer Placeholder 4">
            <a:extLst>
              <a:ext uri="{FF2B5EF4-FFF2-40B4-BE49-F238E27FC236}">
                <a16:creationId xmlns:a16="http://schemas.microsoft.com/office/drawing/2014/main" id="{08629FAD-8FEB-462D-80CC-BC03BEAA435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40C54CA-C8A6-4DB8-B4D2-278A5680AB30}"/>
              </a:ext>
            </a:extLst>
          </p:cNvPr>
          <p:cNvSpPr>
            <a:spLocks noGrp="1"/>
          </p:cNvSpPr>
          <p:nvPr>
            <p:ph type="sldNum" sz="quarter" idx="12"/>
          </p:nvPr>
        </p:nvSpPr>
        <p:spPr/>
        <p:txBody>
          <a:bodyPr/>
          <a:lstStyle>
            <a:lvl1pPr>
              <a:defRPr/>
            </a:lvl1pPr>
          </a:lstStyle>
          <a:p>
            <a:fld id="{9DA6196C-41CA-41DC-84AD-68B8D8B4523A}" type="slidenum">
              <a:rPr lang="en-GB" altLang="en-US"/>
              <a:pPr/>
              <a:t>‹#›</a:t>
            </a:fld>
            <a:endParaRPr lang="en-GB" altLang="en-US"/>
          </a:p>
        </p:txBody>
      </p:sp>
    </p:spTree>
    <p:extLst>
      <p:ext uri="{BB962C8B-B14F-4D97-AF65-F5344CB8AC3E}">
        <p14:creationId xmlns:p14="http://schemas.microsoft.com/office/powerpoint/2010/main" val="2615464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a:p>
        </p:txBody>
      </p:sp>
      <p:sp>
        <p:nvSpPr>
          <p:cNvPr id="3" name="Content Placeholder 2"/>
          <p:cNvSpPr>
            <a:spLocks noGrp="1"/>
          </p:cNvSpPr>
          <p:nvPr>
            <p:ph idx="1"/>
          </p:nvPr>
        </p:nvSpPr>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a:extLst>
              <a:ext uri="{FF2B5EF4-FFF2-40B4-BE49-F238E27FC236}">
                <a16:creationId xmlns:a16="http://schemas.microsoft.com/office/drawing/2014/main" id="{B65CB1DB-A5A7-4F83-888B-2D6D92E30F50}"/>
              </a:ext>
            </a:extLst>
          </p:cNvPr>
          <p:cNvSpPr>
            <a:spLocks noGrp="1"/>
          </p:cNvSpPr>
          <p:nvPr>
            <p:ph type="dt" sz="half" idx="10"/>
          </p:nvPr>
        </p:nvSpPr>
        <p:spPr/>
        <p:txBody>
          <a:bodyPr/>
          <a:lstStyle>
            <a:lvl1pPr>
              <a:defRPr/>
            </a:lvl1pPr>
          </a:lstStyle>
          <a:p>
            <a:fld id="{7B28455D-A70A-4FD8-ACDF-C61F816D24F4}" type="datetimeFigureOut">
              <a:rPr lang="en-GB" altLang="en-US"/>
              <a:pPr/>
              <a:t>24/09/2020</a:t>
            </a:fld>
            <a:endParaRPr lang="en-GB" altLang="en-US"/>
          </a:p>
        </p:txBody>
      </p:sp>
      <p:sp>
        <p:nvSpPr>
          <p:cNvPr id="5" name="Footer Placeholder 4">
            <a:extLst>
              <a:ext uri="{FF2B5EF4-FFF2-40B4-BE49-F238E27FC236}">
                <a16:creationId xmlns:a16="http://schemas.microsoft.com/office/drawing/2014/main" id="{05715EFE-1306-4FBF-B411-33FC4539436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646EB7C-1DF7-43CA-BEA0-42C9B20D35E6}"/>
              </a:ext>
            </a:extLst>
          </p:cNvPr>
          <p:cNvSpPr>
            <a:spLocks noGrp="1"/>
          </p:cNvSpPr>
          <p:nvPr>
            <p:ph type="sldNum" sz="quarter" idx="12"/>
          </p:nvPr>
        </p:nvSpPr>
        <p:spPr/>
        <p:txBody>
          <a:bodyPr/>
          <a:lstStyle>
            <a:lvl1pPr>
              <a:defRPr/>
            </a:lvl1pPr>
          </a:lstStyle>
          <a:p>
            <a:fld id="{232E3CE4-F5BF-4571-A1E8-2068DF069C89}" type="slidenum">
              <a:rPr lang="en-GB" altLang="en-US"/>
              <a:pPr/>
              <a:t>‹#›</a:t>
            </a:fld>
            <a:endParaRPr lang="en-GB" altLang="en-US"/>
          </a:p>
        </p:txBody>
      </p:sp>
    </p:spTree>
    <p:extLst>
      <p:ext uri="{BB962C8B-B14F-4D97-AF65-F5344CB8AC3E}">
        <p14:creationId xmlns:p14="http://schemas.microsoft.com/office/powerpoint/2010/main" val="2557724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GB"/>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dirty="0"/>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noProof="0"/>
          </a:p>
        </p:txBody>
      </p:sp>
      <p:sp>
        <p:nvSpPr>
          <p:cNvPr id="5" name="Date Placeholder 3">
            <a:extLst>
              <a:ext uri="{FF2B5EF4-FFF2-40B4-BE49-F238E27FC236}">
                <a16:creationId xmlns:a16="http://schemas.microsoft.com/office/drawing/2014/main" id="{FE98FF5E-EB95-435E-91C4-15F60CF8E62F}"/>
              </a:ext>
            </a:extLst>
          </p:cNvPr>
          <p:cNvSpPr>
            <a:spLocks noGrp="1"/>
          </p:cNvSpPr>
          <p:nvPr>
            <p:ph type="dt" sz="half" idx="14"/>
          </p:nvPr>
        </p:nvSpPr>
        <p:spPr/>
        <p:txBody>
          <a:bodyPr/>
          <a:lstStyle>
            <a:lvl1pPr>
              <a:defRPr/>
            </a:lvl1pPr>
          </a:lstStyle>
          <a:p>
            <a:fld id="{6A92AB73-252B-4C90-87A6-438F602415B4}" type="datetimeFigureOut">
              <a:rPr lang="en-GB" altLang="en-US"/>
              <a:pPr/>
              <a:t>24/09/2020</a:t>
            </a:fld>
            <a:endParaRPr lang="en-GB" altLang="en-US"/>
          </a:p>
        </p:txBody>
      </p:sp>
      <p:sp>
        <p:nvSpPr>
          <p:cNvPr id="6" name="Footer Placeholder 4">
            <a:extLst>
              <a:ext uri="{FF2B5EF4-FFF2-40B4-BE49-F238E27FC236}">
                <a16:creationId xmlns:a16="http://schemas.microsoft.com/office/drawing/2014/main" id="{966EB6D1-A6FB-4CC3-A56C-2F191ADE054C}"/>
              </a:ext>
            </a:extLst>
          </p:cNvPr>
          <p:cNvSpPr>
            <a:spLocks noGrp="1"/>
          </p:cNvSpPr>
          <p:nvPr>
            <p:ph type="ftr" sz="quarter" idx="15"/>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F1C31933-66B5-4058-B817-8E0A76112EC1}"/>
              </a:ext>
            </a:extLst>
          </p:cNvPr>
          <p:cNvSpPr>
            <a:spLocks noGrp="1"/>
          </p:cNvSpPr>
          <p:nvPr>
            <p:ph type="sldNum" sz="quarter" idx="16"/>
          </p:nvPr>
        </p:nvSpPr>
        <p:spPr/>
        <p:txBody>
          <a:bodyPr/>
          <a:lstStyle>
            <a:lvl1pPr>
              <a:defRPr/>
            </a:lvl1pPr>
          </a:lstStyle>
          <a:p>
            <a:fld id="{5EC0C2C0-5286-4119-BB17-352658EA113E}" type="slidenum">
              <a:rPr lang="en-GB" altLang="en-US"/>
              <a:pPr/>
              <a:t>‹#›</a:t>
            </a:fld>
            <a:endParaRPr lang="en-GB" altLang="en-US"/>
          </a:p>
        </p:txBody>
      </p:sp>
    </p:spTree>
    <p:extLst>
      <p:ext uri="{BB962C8B-B14F-4D97-AF65-F5344CB8AC3E}">
        <p14:creationId xmlns:p14="http://schemas.microsoft.com/office/powerpoint/2010/main" val="4280886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lstStyle>
            <a:lvl1pPr algn="ctr">
              <a:defRPr sz="4600" b="0" cap="none" baseline="0"/>
            </a:lvl1pPr>
          </a:lstStyle>
          <a:p>
            <a:r>
              <a:rPr lang="en-GB"/>
              <a:t>Click to edit Master title style</a:t>
            </a:r>
            <a:endParaRPr/>
          </a:p>
        </p:txBody>
      </p:sp>
      <p:sp>
        <p:nvSpPr>
          <p:cNvPr id="3" name="Text Placeholder 2"/>
          <p:cNvSpPr>
            <a:spLocks noGrp="1"/>
          </p:cNvSpPr>
          <p:nvPr>
            <p:ph type="body" idx="1"/>
          </p:nvPr>
        </p:nvSpPr>
        <p:spPr>
          <a:xfrm>
            <a:off x="549275" y="3736005"/>
            <a:ext cx="8056563" cy="1500187"/>
          </a:xfrm>
        </p:spPr>
        <p:txBody>
          <a:bodyPr>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6BCCEEF-83EC-4A72-BC4C-F086E90E47ED}"/>
              </a:ext>
            </a:extLst>
          </p:cNvPr>
          <p:cNvSpPr>
            <a:spLocks noGrp="1"/>
          </p:cNvSpPr>
          <p:nvPr>
            <p:ph type="dt" sz="half" idx="10"/>
          </p:nvPr>
        </p:nvSpPr>
        <p:spPr/>
        <p:txBody>
          <a:bodyPr/>
          <a:lstStyle>
            <a:lvl1pPr>
              <a:defRPr/>
            </a:lvl1pPr>
          </a:lstStyle>
          <a:p>
            <a:fld id="{0EC9EF21-FC67-44F7-8A8D-35930D34FF76}" type="datetimeFigureOut">
              <a:rPr lang="en-GB" altLang="en-US"/>
              <a:pPr/>
              <a:t>24/09/2020</a:t>
            </a:fld>
            <a:endParaRPr lang="en-GB" altLang="en-US"/>
          </a:p>
        </p:txBody>
      </p:sp>
      <p:sp>
        <p:nvSpPr>
          <p:cNvPr id="5" name="Footer Placeholder 4">
            <a:extLst>
              <a:ext uri="{FF2B5EF4-FFF2-40B4-BE49-F238E27FC236}">
                <a16:creationId xmlns:a16="http://schemas.microsoft.com/office/drawing/2014/main" id="{8646FC64-9F94-497D-8993-A1B09E8EC2B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E529C1A-A9C5-4071-BE2C-1834CCF609DA}"/>
              </a:ext>
            </a:extLst>
          </p:cNvPr>
          <p:cNvSpPr>
            <a:spLocks noGrp="1"/>
          </p:cNvSpPr>
          <p:nvPr>
            <p:ph type="sldNum" sz="quarter" idx="12"/>
          </p:nvPr>
        </p:nvSpPr>
        <p:spPr/>
        <p:txBody>
          <a:bodyPr/>
          <a:lstStyle>
            <a:lvl1pPr>
              <a:defRPr/>
            </a:lvl1pPr>
          </a:lstStyle>
          <a:p>
            <a:fld id="{B3E899CE-89F6-4E22-A9B4-A990D91D8EFF}" type="slidenum">
              <a:rPr lang="en-GB" altLang="en-US"/>
              <a:pPr/>
              <a:t>‹#›</a:t>
            </a:fld>
            <a:endParaRPr lang="en-GB" altLang="en-US"/>
          </a:p>
        </p:txBody>
      </p:sp>
    </p:spTree>
    <p:extLst>
      <p:ext uri="{BB962C8B-B14F-4D97-AF65-F5344CB8AC3E}">
        <p14:creationId xmlns:p14="http://schemas.microsoft.com/office/powerpoint/2010/main" val="2132778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GB"/>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Date Placeholder 3">
            <a:extLst>
              <a:ext uri="{FF2B5EF4-FFF2-40B4-BE49-F238E27FC236}">
                <a16:creationId xmlns:a16="http://schemas.microsoft.com/office/drawing/2014/main" id="{F742B8A7-A454-4E50-AE02-F5816EA8E983}"/>
              </a:ext>
            </a:extLst>
          </p:cNvPr>
          <p:cNvSpPr>
            <a:spLocks noGrp="1"/>
          </p:cNvSpPr>
          <p:nvPr>
            <p:ph type="dt" sz="half" idx="10"/>
          </p:nvPr>
        </p:nvSpPr>
        <p:spPr/>
        <p:txBody>
          <a:bodyPr/>
          <a:lstStyle>
            <a:lvl1pPr>
              <a:defRPr/>
            </a:lvl1pPr>
          </a:lstStyle>
          <a:p>
            <a:fld id="{DBDD7CCD-63D4-4FFF-93B4-02FEF4341433}" type="datetimeFigureOut">
              <a:rPr lang="en-GB" altLang="en-US"/>
              <a:pPr/>
              <a:t>24/09/2020</a:t>
            </a:fld>
            <a:endParaRPr lang="en-GB" altLang="en-US"/>
          </a:p>
        </p:txBody>
      </p:sp>
      <p:sp>
        <p:nvSpPr>
          <p:cNvPr id="6" name="Footer Placeholder 4">
            <a:extLst>
              <a:ext uri="{FF2B5EF4-FFF2-40B4-BE49-F238E27FC236}">
                <a16:creationId xmlns:a16="http://schemas.microsoft.com/office/drawing/2014/main" id="{5FA96EE5-B13D-4911-923D-7C99D30C9673}"/>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ED01008-8917-43E3-95FF-C4CD37BBEEB7}"/>
              </a:ext>
            </a:extLst>
          </p:cNvPr>
          <p:cNvSpPr>
            <a:spLocks noGrp="1"/>
          </p:cNvSpPr>
          <p:nvPr>
            <p:ph type="sldNum" sz="quarter" idx="12"/>
          </p:nvPr>
        </p:nvSpPr>
        <p:spPr/>
        <p:txBody>
          <a:bodyPr/>
          <a:lstStyle>
            <a:lvl1pPr>
              <a:defRPr/>
            </a:lvl1pPr>
          </a:lstStyle>
          <a:p>
            <a:fld id="{EF230B14-7EBA-4B10-8CFC-D771CAAA4E5B}" type="slidenum">
              <a:rPr lang="en-GB" altLang="en-US"/>
              <a:pPr/>
              <a:t>‹#›</a:t>
            </a:fld>
            <a:endParaRPr lang="en-GB" altLang="en-US"/>
          </a:p>
        </p:txBody>
      </p:sp>
    </p:spTree>
    <p:extLst>
      <p:ext uri="{BB962C8B-B14F-4D97-AF65-F5344CB8AC3E}">
        <p14:creationId xmlns:p14="http://schemas.microsoft.com/office/powerpoint/2010/main" val="2321346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GB"/>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7" name="Date Placeholder 3">
            <a:extLst>
              <a:ext uri="{FF2B5EF4-FFF2-40B4-BE49-F238E27FC236}">
                <a16:creationId xmlns:a16="http://schemas.microsoft.com/office/drawing/2014/main" id="{5805E776-60A2-470E-9D5F-6D4192A6429E}"/>
              </a:ext>
            </a:extLst>
          </p:cNvPr>
          <p:cNvSpPr>
            <a:spLocks noGrp="1"/>
          </p:cNvSpPr>
          <p:nvPr>
            <p:ph type="dt" sz="half" idx="10"/>
          </p:nvPr>
        </p:nvSpPr>
        <p:spPr/>
        <p:txBody>
          <a:bodyPr/>
          <a:lstStyle>
            <a:lvl1pPr>
              <a:defRPr/>
            </a:lvl1pPr>
          </a:lstStyle>
          <a:p>
            <a:fld id="{D5765249-229D-440E-96EA-2FF5E32BCBD3}" type="datetimeFigureOut">
              <a:rPr lang="en-GB" altLang="en-US"/>
              <a:pPr/>
              <a:t>24/09/2020</a:t>
            </a:fld>
            <a:endParaRPr lang="en-GB" altLang="en-US"/>
          </a:p>
        </p:txBody>
      </p:sp>
      <p:sp>
        <p:nvSpPr>
          <p:cNvPr id="8" name="Footer Placeholder 4">
            <a:extLst>
              <a:ext uri="{FF2B5EF4-FFF2-40B4-BE49-F238E27FC236}">
                <a16:creationId xmlns:a16="http://schemas.microsoft.com/office/drawing/2014/main" id="{6BB03B1E-22D0-490B-9ECE-FEBB248EF521}"/>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F1028CE9-4826-4306-BDB1-A0745AEEA658}"/>
              </a:ext>
            </a:extLst>
          </p:cNvPr>
          <p:cNvSpPr>
            <a:spLocks noGrp="1"/>
          </p:cNvSpPr>
          <p:nvPr>
            <p:ph type="sldNum" sz="quarter" idx="12"/>
          </p:nvPr>
        </p:nvSpPr>
        <p:spPr/>
        <p:txBody>
          <a:bodyPr/>
          <a:lstStyle>
            <a:lvl1pPr>
              <a:defRPr/>
            </a:lvl1pPr>
          </a:lstStyle>
          <a:p>
            <a:fld id="{FEC292A0-5C84-4A6C-8D6D-3C7CD0FE4EBB}" type="slidenum">
              <a:rPr lang="en-GB" altLang="en-US"/>
              <a:pPr/>
              <a:t>‹#›</a:t>
            </a:fld>
            <a:endParaRPr lang="en-GB" altLang="en-US"/>
          </a:p>
        </p:txBody>
      </p:sp>
    </p:spTree>
    <p:extLst>
      <p:ext uri="{BB962C8B-B14F-4D97-AF65-F5344CB8AC3E}">
        <p14:creationId xmlns:p14="http://schemas.microsoft.com/office/powerpoint/2010/main" val="371257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a:p>
        </p:txBody>
      </p:sp>
      <p:sp>
        <p:nvSpPr>
          <p:cNvPr id="3" name="Date Placeholder 3">
            <a:extLst>
              <a:ext uri="{FF2B5EF4-FFF2-40B4-BE49-F238E27FC236}">
                <a16:creationId xmlns:a16="http://schemas.microsoft.com/office/drawing/2014/main" id="{41C104B1-3E30-4AEB-851B-9B7895887421}"/>
              </a:ext>
            </a:extLst>
          </p:cNvPr>
          <p:cNvSpPr>
            <a:spLocks noGrp="1"/>
          </p:cNvSpPr>
          <p:nvPr>
            <p:ph type="dt" sz="half" idx="10"/>
          </p:nvPr>
        </p:nvSpPr>
        <p:spPr/>
        <p:txBody>
          <a:bodyPr/>
          <a:lstStyle>
            <a:lvl1pPr>
              <a:defRPr/>
            </a:lvl1pPr>
          </a:lstStyle>
          <a:p>
            <a:fld id="{1B810505-8A8B-491F-B393-CE4059B22E07}" type="datetimeFigureOut">
              <a:rPr lang="en-GB" altLang="en-US"/>
              <a:pPr/>
              <a:t>24/09/2020</a:t>
            </a:fld>
            <a:endParaRPr lang="en-GB" altLang="en-US"/>
          </a:p>
        </p:txBody>
      </p:sp>
      <p:sp>
        <p:nvSpPr>
          <p:cNvPr id="4" name="Footer Placeholder 4">
            <a:extLst>
              <a:ext uri="{FF2B5EF4-FFF2-40B4-BE49-F238E27FC236}">
                <a16:creationId xmlns:a16="http://schemas.microsoft.com/office/drawing/2014/main" id="{9301B2C9-DE2E-419F-8735-6B8739A8F7F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4509F4E8-99B7-4671-A6F6-95256817DADB}"/>
              </a:ext>
            </a:extLst>
          </p:cNvPr>
          <p:cNvSpPr>
            <a:spLocks noGrp="1"/>
          </p:cNvSpPr>
          <p:nvPr>
            <p:ph type="sldNum" sz="quarter" idx="12"/>
          </p:nvPr>
        </p:nvSpPr>
        <p:spPr/>
        <p:txBody>
          <a:bodyPr/>
          <a:lstStyle>
            <a:lvl1pPr>
              <a:defRPr/>
            </a:lvl1pPr>
          </a:lstStyle>
          <a:p>
            <a:fld id="{B302DEF7-7B45-47F2-AE0A-751014A6C2DF}" type="slidenum">
              <a:rPr lang="en-GB" altLang="en-US"/>
              <a:pPr/>
              <a:t>‹#›</a:t>
            </a:fld>
            <a:endParaRPr lang="en-GB" altLang="en-US"/>
          </a:p>
        </p:txBody>
      </p:sp>
    </p:spTree>
    <p:extLst>
      <p:ext uri="{BB962C8B-B14F-4D97-AF65-F5344CB8AC3E}">
        <p14:creationId xmlns:p14="http://schemas.microsoft.com/office/powerpoint/2010/main" val="3043160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D3E6DAB-373F-454F-A56E-B9FA596950B6}"/>
              </a:ext>
            </a:extLst>
          </p:cNvPr>
          <p:cNvSpPr>
            <a:spLocks noGrp="1"/>
          </p:cNvSpPr>
          <p:nvPr>
            <p:ph type="dt" sz="half" idx="10"/>
          </p:nvPr>
        </p:nvSpPr>
        <p:spPr/>
        <p:txBody>
          <a:bodyPr/>
          <a:lstStyle>
            <a:lvl1pPr>
              <a:defRPr/>
            </a:lvl1pPr>
          </a:lstStyle>
          <a:p>
            <a:fld id="{3DD1383F-8C7E-4E18-B894-C557772A479B}" type="datetimeFigureOut">
              <a:rPr lang="en-GB" altLang="en-US"/>
              <a:pPr/>
              <a:t>24/09/2020</a:t>
            </a:fld>
            <a:endParaRPr lang="en-GB" altLang="en-US"/>
          </a:p>
        </p:txBody>
      </p:sp>
      <p:sp>
        <p:nvSpPr>
          <p:cNvPr id="3" name="Footer Placeholder 4">
            <a:extLst>
              <a:ext uri="{FF2B5EF4-FFF2-40B4-BE49-F238E27FC236}">
                <a16:creationId xmlns:a16="http://schemas.microsoft.com/office/drawing/2014/main" id="{DCBE7BF8-45C8-406A-82A9-F7A5DBDD0751}"/>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9138D5FC-ABD6-418B-B23E-F9F93DABBD29}"/>
              </a:ext>
            </a:extLst>
          </p:cNvPr>
          <p:cNvSpPr>
            <a:spLocks noGrp="1"/>
          </p:cNvSpPr>
          <p:nvPr>
            <p:ph type="sldNum" sz="quarter" idx="12"/>
          </p:nvPr>
        </p:nvSpPr>
        <p:spPr/>
        <p:txBody>
          <a:bodyPr/>
          <a:lstStyle>
            <a:lvl1pPr>
              <a:defRPr/>
            </a:lvl1pPr>
          </a:lstStyle>
          <a:p>
            <a:fld id="{3A1E82AF-F92E-460D-8C12-1CDB712C4984}" type="slidenum">
              <a:rPr lang="en-GB" altLang="en-US"/>
              <a:pPr/>
              <a:t>‹#›</a:t>
            </a:fld>
            <a:endParaRPr lang="en-GB" altLang="en-US"/>
          </a:p>
        </p:txBody>
      </p:sp>
    </p:spTree>
    <p:extLst>
      <p:ext uri="{BB962C8B-B14F-4D97-AF65-F5344CB8AC3E}">
        <p14:creationId xmlns:p14="http://schemas.microsoft.com/office/powerpoint/2010/main" val="294303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lstStyle>
            <a:lvl1pPr algn="ctr">
              <a:defRPr sz="3600" b="0"/>
            </a:lvl1pPr>
          </a:lstStyle>
          <a:p>
            <a:r>
              <a:rPr lang="en-GB"/>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83854398-AD6B-4D12-B1F2-9083000A8D6E}"/>
              </a:ext>
            </a:extLst>
          </p:cNvPr>
          <p:cNvSpPr>
            <a:spLocks noGrp="1"/>
          </p:cNvSpPr>
          <p:nvPr>
            <p:ph type="dt" sz="half" idx="10"/>
          </p:nvPr>
        </p:nvSpPr>
        <p:spPr/>
        <p:txBody>
          <a:bodyPr/>
          <a:lstStyle>
            <a:lvl1pPr>
              <a:defRPr/>
            </a:lvl1pPr>
          </a:lstStyle>
          <a:p>
            <a:fld id="{5CE6B290-9E49-47D2-BA88-B54649D76BD5}" type="datetimeFigureOut">
              <a:rPr lang="en-GB" altLang="en-US"/>
              <a:pPr/>
              <a:t>24/09/2020</a:t>
            </a:fld>
            <a:endParaRPr lang="en-GB" altLang="en-US"/>
          </a:p>
        </p:txBody>
      </p:sp>
      <p:sp>
        <p:nvSpPr>
          <p:cNvPr id="6" name="Footer Placeholder 4">
            <a:extLst>
              <a:ext uri="{FF2B5EF4-FFF2-40B4-BE49-F238E27FC236}">
                <a16:creationId xmlns:a16="http://schemas.microsoft.com/office/drawing/2014/main" id="{08F1B154-E1CC-444E-8069-72CE01CDB8E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350A665-2E1B-451A-8A28-74B5853EA4DA}"/>
              </a:ext>
            </a:extLst>
          </p:cNvPr>
          <p:cNvSpPr>
            <a:spLocks noGrp="1"/>
          </p:cNvSpPr>
          <p:nvPr>
            <p:ph type="sldNum" sz="quarter" idx="12"/>
          </p:nvPr>
        </p:nvSpPr>
        <p:spPr/>
        <p:txBody>
          <a:bodyPr/>
          <a:lstStyle>
            <a:lvl1pPr>
              <a:defRPr/>
            </a:lvl1pPr>
          </a:lstStyle>
          <a:p>
            <a:fld id="{2524ACDA-1966-473D-A22E-469E4468748D}" type="slidenum">
              <a:rPr lang="en-GB" altLang="en-US"/>
              <a:pPr/>
              <a:t>‹#›</a:t>
            </a:fld>
            <a:endParaRPr lang="en-GB" altLang="en-US"/>
          </a:p>
        </p:txBody>
      </p:sp>
    </p:spTree>
    <p:extLst>
      <p:ext uri="{BB962C8B-B14F-4D97-AF65-F5344CB8AC3E}">
        <p14:creationId xmlns:p14="http://schemas.microsoft.com/office/powerpoint/2010/main" val="1007720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2290" name="Title Placeholder 1">
            <a:extLst>
              <a:ext uri="{FF2B5EF4-FFF2-40B4-BE49-F238E27FC236}">
                <a16:creationId xmlns:a16="http://schemas.microsoft.com/office/drawing/2014/main" id="{014FDDB0-6184-4E62-BC1D-2F73A35D1E97}"/>
              </a:ext>
            </a:extLst>
          </p:cNvPr>
          <p:cNvSpPr>
            <a:spLocks noGrp="1"/>
          </p:cNvSpPr>
          <p:nvPr>
            <p:ph type="title"/>
          </p:nvPr>
        </p:nvSpPr>
        <p:spPr bwMode="auto">
          <a:xfrm>
            <a:off x="549275" y="107950"/>
            <a:ext cx="804227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altLang="en-US"/>
              <a:t>Click to edit Master title style</a:t>
            </a:r>
            <a:endParaRPr lang="en-US" altLang="en-US"/>
          </a:p>
        </p:txBody>
      </p:sp>
      <p:sp>
        <p:nvSpPr>
          <p:cNvPr id="12291" name="Text Placeholder 2">
            <a:extLst>
              <a:ext uri="{FF2B5EF4-FFF2-40B4-BE49-F238E27FC236}">
                <a16:creationId xmlns:a16="http://schemas.microsoft.com/office/drawing/2014/main" id="{B050466B-82C9-47EC-BA2A-1274FF6B67BF}"/>
              </a:ext>
            </a:extLst>
          </p:cNvPr>
          <p:cNvSpPr>
            <a:spLocks noGrp="1"/>
          </p:cNvSpPr>
          <p:nvPr>
            <p:ph type="body" idx="1"/>
          </p:nvPr>
        </p:nvSpPr>
        <p:spPr bwMode="auto">
          <a:xfrm>
            <a:off x="549275" y="1600200"/>
            <a:ext cx="804227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616058ED-8D31-4661-AA54-27E69EF29162}"/>
              </a:ext>
            </a:extLst>
          </p:cNvPr>
          <p:cNvSpPr>
            <a:spLocks noGrp="1"/>
          </p:cNvSpPr>
          <p:nvPr>
            <p:ph type="dt" sz="half" idx="2"/>
          </p:nvPr>
        </p:nvSpPr>
        <p:spPr>
          <a:xfrm>
            <a:off x="5629275" y="6275388"/>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bg1"/>
                </a:solidFill>
              </a:defRPr>
            </a:lvl1pPr>
          </a:lstStyle>
          <a:p>
            <a:fld id="{B3455444-03C4-4369-BFE2-B97B9C1C038C}" type="datetimeFigureOut">
              <a:rPr lang="en-GB" altLang="en-US"/>
              <a:pPr/>
              <a:t>24/09/2020</a:t>
            </a:fld>
            <a:endParaRPr lang="en-GB" altLang="en-US"/>
          </a:p>
        </p:txBody>
      </p:sp>
      <p:sp>
        <p:nvSpPr>
          <p:cNvPr id="5" name="Footer Placeholder 4">
            <a:extLst>
              <a:ext uri="{FF2B5EF4-FFF2-40B4-BE49-F238E27FC236}">
                <a16:creationId xmlns:a16="http://schemas.microsoft.com/office/drawing/2014/main" id="{54F2413E-DE60-414D-B8CA-0009026A0861}"/>
              </a:ext>
            </a:extLst>
          </p:cNvPr>
          <p:cNvSpPr>
            <a:spLocks noGrp="1"/>
          </p:cNvSpPr>
          <p:nvPr>
            <p:ph type="ftr" sz="quarter" idx="3"/>
          </p:nvPr>
        </p:nvSpPr>
        <p:spPr>
          <a:xfrm>
            <a:off x="265113" y="6275388"/>
            <a:ext cx="4840287" cy="365125"/>
          </a:xfrm>
          <a:prstGeom prst="rect">
            <a:avLst/>
          </a:prstGeom>
        </p:spPr>
        <p:txBody>
          <a:bodyPr vert="horz" lIns="91440" tIns="45720" rIns="91440" bIns="45720" rtlCol="0" anchor="ctr"/>
          <a:lstStyle>
            <a:lvl1pPr algn="l">
              <a:defRPr sz="1200">
                <a:solidFill>
                  <a:schemeClr val="bg1"/>
                </a:solidFill>
                <a:latin typeface="Arial" charset="0"/>
                <a:ea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F6D9E8B0-68D7-4BA3-920C-0E43B9F22332}"/>
              </a:ext>
            </a:extLst>
          </p:cNvPr>
          <p:cNvSpPr>
            <a:spLocks noGrp="1"/>
          </p:cNvSpPr>
          <p:nvPr>
            <p:ph type="sldNum" sz="quarter" idx="4"/>
          </p:nvPr>
        </p:nvSpPr>
        <p:spPr>
          <a:xfrm>
            <a:off x="7897813" y="6275388"/>
            <a:ext cx="990600" cy="365125"/>
          </a:xfrm>
          <a:prstGeom prst="rect">
            <a:avLst/>
          </a:prstGeom>
        </p:spPr>
        <p:txBody>
          <a:bodyPr vert="horz" wrap="square" lIns="91440" tIns="45720" rIns="91440" bIns="45720" numCol="1" anchor="ctr" anchorCtr="0" compatLnSpc="1">
            <a:prstTxWarp prst="textNoShape">
              <a:avLst/>
            </a:prstTxWarp>
          </a:bodyPr>
          <a:lstStyle>
            <a:lvl1pPr algn="r">
              <a:defRPr sz="3600">
                <a:solidFill>
                  <a:schemeClr val="bg1"/>
                </a:solidFill>
              </a:defRPr>
            </a:lvl1pPr>
          </a:lstStyle>
          <a:p>
            <a:fld id="{9A0BA70C-85FF-4405-854F-FEBB8CEE4776}"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rtl="0" fontAlgn="base">
        <a:spcBef>
          <a:spcPct val="0"/>
        </a:spcBef>
        <a:spcAft>
          <a:spcPct val="0"/>
        </a:spcAft>
        <a:defRPr sz="4600" kern="1200">
          <a:solidFill>
            <a:schemeClr val="accent1"/>
          </a:solidFill>
          <a:latin typeface="+mj-lt"/>
          <a:ea typeface="ＭＳ Ｐゴシック" panose="020B0600070205080204" pitchFamily="34" charset="-128"/>
          <a:cs typeface="+mj-cs"/>
        </a:defRPr>
      </a:lvl1pPr>
      <a:lvl2pPr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2pPr>
      <a:lvl3pPr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3pPr>
      <a:lvl4pPr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4pPr>
      <a:lvl5pPr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5pPr>
      <a:lvl6pPr marL="457200"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6pPr>
      <a:lvl7pPr marL="914400"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7pPr>
      <a:lvl8pPr marL="1371600"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8pPr>
      <a:lvl9pPr marL="1828800" algn="ctr" rtl="0" fontAlgn="base">
        <a:spcBef>
          <a:spcPct val="0"/>
        </a:spcBef>
        <a:spcAft>
          <a:spcPct val="0"/>
        </a:spcAft>
        <a:defRPr sz="4600">
          <a:solidFill>
            <a:schemeClr val="accent1"/>
          </a:solidFill>
          <a:latin typeface="News Gothic MT" panose="020B0504020203020204" pitchFamily="34" charset="0"/>
          <a:ea typeface="ＭＳ Ｐゴシック" panose="020B0600070205080204" pitchFamily="34" charset="-128"/>
        </a:defRPr>
      </a:lvl9pPr>
    </p:titleStyle>
    <p:bodyStyle>
      <a:lvl1pPr marL="349250" indent="-349250" algn="l" rtl="0" fontAlgn="base">
        <a:spcBef>
          <a:spcPts val="2000"/>
        </a:spcBef>
        <a:spcAft>
          <a:spcPct val="0"/>
        </a:spcAft>
        <a:buClr>
          <a:srgbClr val="6FB7D7"/>
        </a:buClr>
        <a:buSzPct val="110000"/>
        <a:buFont typeface="Wingdings 2" panose="05020102010507070707" pitchFamily="18" charset="2"/>
        <a:buChar char=""/>
        <a:defRPr sz="2400" kern="1200">
          <a:solidFill>
            <a:srgbClr val="595959"/>
          </a:solidFill>
          <a:latin typeface="+mn-lt"/>
          <a:ea typeface="ＭＳ Ｐゴシック" panose="020B0600070205080204" pitchFamily="34" charset="-128"/>
          <a:cs typeface="+mn-cs"/>
        </a:defRPr>
      </a:lvl1pPr>
      <a:lvl2pPr marL="685800" indent="-336550" algn="l" rtl="0" fontAlgn="base">
        <a:spcBef>
          <a:spcPts val="600"/>
        </a:spcBef>
        <a:spcAft>
          <a:spcPct val="0"/>
        </a:spcAft>
        <a:buClr>
          <a:srgbClr val="215D77"/>
        </a:buClr>
        <a:buSzPct val="110000"/>
        <a:buFont typeface="Wingdings 2" panose="05020102010507070707" pitchFamily="18" charset="2"/>
        <a:buChar char=""/>
        <a:defRPr sz="2200" kern="1200">
          <a:solidFill>
            <a:srgbClr val="595959"/>
          </a:solidFill>
          <a:latin typeface="+mn-lt"/>
          <a:ea typeface="ＭＳ Ｐゴシック" panose="020B0600070205080204" pitchFamily="34" charset="-128"/>
          <a:cs typeface="+mn-cs"/>
        </a:defRPr>
      </a:lvl2pPr>
      <a:lvl3pPr marL="968375" indent="-282575" algn="l" rtl="0" fontAlgn="base">
        <a:spcBef>
          <a:spcPts val="600"/>
        </a:spcBef>
        <a:spcAft>
          <a:spcPct val="0"/>
        </a:spcAft>
        <a:buClr>
          <a:srgbClr val="6FB7D7"/>
        </a:buClr>
        <a:buSzPct val="110000"/>
        <a:buFont typeface="Wingdings 2" panose="05020102010507070707" pitchFamily="18" charset="2"/>
        <a:buChar char=""/>
        <a:defRPr sz="2000" kern="1200">
          <a:solidFill>
            <a:srgbClr val="595959"/>
          </a:solidFill>
          <a:latin typeface="+mn-lt"/>
          <a:ea typeface="ＭＳ Ｐゴシック" panose="020B0600070205080204" pitchFamily="34" charset="-128"/>
          <a:cs typeface="+mn-cs"/>
        </a:defRPr>
      </a:lvl3pPr>
      <a:lvl4pPr marL="1263650" indent="-295275" algn="l" rtl="0" fontAlgn="base">
        <a:spcBef>
          <a:spcPts val="600"/>
        </a:spcBef>
        <a:spcAft>
          <a:spcPct val="0"/>
        </a:spcAft>
        <a:buClr>
          <a:srgbClr val="215D77"/>
        </a:buClr>
        <a:buSzPct val="110000"/>
        <a:buFont typeface="Wingdings 2" panose="05020102010507070707" pitchFamily="18" charset="2"/>
        <a:buChar char=""/>
        <a:defRPr kern="1200">
          <a:solidFill>
            <a:srgbClr val="595959"/>
          </a:solidFill>
          <a:latin typeface="+mn-lt"/>
          <a:ea typeface="ＭＳ Ｐゴシック" panose="020B0600070205080204" pitchFamily="34" charset="-128"/>
          <a:cs typeface="+mn-cs"/>
        </a:defRPr>
      </a:lvl4pPr>
      <a:lvl5pPr marL="1546225" indent="-282575" algn="l" rtl="0" fontAlgn="base">
        <a:spcBef>
          <a:spcPts val="600"/>
        </a:spcBef>
        <a:spcAft>
          <a:spcPct val="0"/>
        </a:spcAft>
        <a:buClr>
          <a:srgbClr val="6FB7D7"/>
        </a:buClr>
        <a:buSzPct val="110000"/>
        <a:buFont typeface="Wingdings 2" panose="05020102010507070707" pitchFamily="18" charset="2"/>
        <a:buChar char=""/>
        <a:defRPr kern="1200">
          <a:solidFill>
            <a:srgbClr val="595959"/>
          </a:solidFill>
          <a:latin typeface="+mn-lt"/>
          <a:ea typeface="ＭＳ Ｐゴシック" panose="020B0600070205080204" pitchFamily="34" charset="-128"/>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Subtitle 2">
            <a:extLst>
              <a:ext uri="{FF2B5EF4-FFF2-40B4-BE49-F238E27FC236}">
                <a16:creationId xmlns:a16="http://schemas.microsoft.com/office/drawing/2014/main" id="{70045ADD-5F16-4419-B92E-F0765824CDF8}"/>
              </a:ext>
            </a:extLst>
          </p:cNvPr>
          <p:cNvSpPr>
            <a:spLocks noGrp="1"/>
          </p:cNvSpPr>
          <p:nvPr>
            <p:ph type="subTitle" idx="1"/>
          </p:nvPr>
        </p:nvSpPr>
        <p:spPr>
          <a:xfrm>
            <a:off x="1331913" y="1412875"/>
            <a:ext cx="6400800" cy="4176713"/>
          </a:xfrm>
        </p:spPr>
        <p:txBody>
          <a:bodyPr/>
          <a:lstStyle/>
          <a:p>
            <a:pPr>
              <a:lnSpc>
                <a:spcPct val="80000"/>
              </a:lnSpc>
              <a:buClr>
                <a:srgbClr val="6FB7D7"/>
              </a:buClr>
            </a:pPr>
            <a:r>
              <a:rPr lang="en-GB" altLang="en-US" sz="4800" b="1" u="sng">
                <a:solidFill>
                  <a:schemeClr val="tx1"/>
                </a:solidFill>
                <a:latin typeface="Twinkl Cursive Looped Regular" pitchFamily="123" charset="0"/>
                <a:ea typeface="ＭＳ Ｐゴシック" panose="020B0600070205080204" pitchFamily="34" charset="-128"/>
              </a:rPr>
              <a:t>Can I develop my understanding of the apostrophe?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5CA0CBCF-5C47-4930-AA21-63C27E6818BD}"/>
              </a:ext>
            </a:extLst>
          </p:cNvPr>
          <p:cNvSpPr>
            <a:spLocks noGrp="1"/>
          </p:cNvSpPr>
          <p:nvPr>
            <p:ph type="title"/>
          </p:nvPr>
        </p:nvSpPr>
        <p:spPr/>
        <p:txBody>
          <a:bodyPr/>
          <a:lstStyle/>
          <a:p>
            <a:r>
              <a:rPr lang="en-US" altLang="en-US" sz="4400">
                <a:solidFill>
                  <a:schemeClr val="tx1"/>
                </a:solidFill>
                <a:latin typeface="Twinkl Cursive Looped Regular" pitchFamily="123" charset="0"/>
              </a:rPr>
              <a:t>Your turn to have a go</a:t>
            </a:r>
            <a:r>
              <a:rPr lang="mr-IN" altLang="en-US" sz="4400">
                <a:solidFill>
                  <a:schemeClr val="tx1"/>
                </a:solidFill>
                <a:latin typeface="Twinkl Cursive Looped Regular" pitchFamily="123" charset="0"/>
              </a:rPr>
              <a:t>…</a:t>
            </a:r>
            <a:r>
              <a:rPr lang="en-GB" altLang="en-US" sz="4400">
                <a:solidFill>
                  <a:schemeClr val="tx1"/>
                </a:solidFill>
                <a:latin typeface="Twinkl Cursive Looped Regular" pitchFamily="123" charset="0"/>
              </a:rPr>
              <a:t> First work out how many there are.</a:t>
            </a:r>
            <a:endParaRPr lang="en-US" altLang="en-US" sz="4400">
              <a:solidFill>
                <a:schemeClr val="tx1"/>
              </a:solidFill>
              <a:latin typeface="Twinkl Cursive Looped Regular" pitchFamily="123" charset="0"/>
            </a:endParaRPr>
          </a:p>
        </p:txBody>
      </p:sp>
      <p:sp>
        <p:nvSpPr>
          <p:cNvPr id="15362" name="Title 1">
            <a:extLst>
              <a:ext uri="{FF2B5EF4-FFF2-40B4-BE49-F238E27FC236}">
                <a16:creationId xmlns:a16="http://schemas.microsoft.com/office/drawing/2014/main" id="{6BE626BA-0344-4BEE-868D-4A9A27DDC4B6}"/>
              </a:ext>
            </a:extLst>
          </p:cNvPr>
          <p:cNvSpPr txBox="1">
            <a:spLocks/>
          </p:cNvSpPr>
          <p:nvPr/>
        </p:nvSpPr>
        <p:spPr bwMode="auto">
          <a:xfrm>
            <a:off x="179388" y="1844675"/>
            <a:ext cx="86407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en-US">
                <a:latin typeface="Twinkl Cursive Looped Regular" pitchFamily="123" charset="0"/>
              </a:rPr>
              <a:t>The teacher walked around checking all the students desks.</a:t>
            </a:r>
            <a:endParaRPr lang="en-US" altLang="en-US">
              <a:latin typeface="Twinkl Cursive Looped Regular" pitchFamily="123" charset="0"/>
            </a:endParaRPr>
          </a:p>
        </p:txBody>
      </p:sp>
      <p:sp>
        <p:nvSpPr>
          <p:cNvPr id="15363" name="Title 1">
            <a:extLst>
              <a:ext uri="{FF2B5EF4-FFF2-40B4-BE49-F238E27FC236}">
                <a16:creationId xmlns:a16="http://schemas.microsoft.com/office/drawing/2014/main" id="{18F88BDE-983B-42B9-9AE7-2235CC08C43E}"/>
              </a:ext>
            </a:extLst>
          </p:cNvPr>
          <p:cNvSpPr txBox="1">
            <a:spLocks/>
          </p:cNvSpPr>
          <p:nvPr/>
        </p:nvSpPr>
        <p:spPr bwMode="auto">
          <a:xfrm>
            <a:off x="0" y="3068638"/>
            <a:ext cx="525621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en-US">
                <a:latin typeface="Twinkl Cursive Looped Regular" pitchFamily="123" charset="0"/>
              </a:rPr>
              <a:t>The cats ate from their bowls. </a:t>
            </a:r>
            <a:endParaRPr lang="en-US" altLang="en-US">
              <a:latin typeface="Twinkl Cursive Looped Regular" pitchFamily="123" charset="0"/>
            </a:endParaRPr>
          </a:p>
        </p:txBody>
      </p:sp>
      <p:sp>
        <p:nvSpPr>
          <p:cNvPr id="15364" name="Title 1">
            <a:extLst>
              <a:ext uri="{FF2B5EF4-FFF2-40B4-BE49-F238E27FC236}">
                <a16:creationId xmlns:a16="http://schemas.microsoft.com/office/drawing/2014/main" id="{1367720A-3CF9-4E23-837C-62736CADE15D}"/>
              </a:ext>
            </a:extLst>
          </p:cNvPr>
          <p:cNvSpPr txBox="1">
            <a:spLocks/>
          </p:cNvSpPr>
          <p:nvPr/>
        </p:nvSpPr>
        <p:spPr bwMode="auto">
          <a:xfrm>
            <a:off x="-396875" y="2636838"/>
            <a:ext cx="777716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en-US">
                <a:latin typeface="Twinkl Cursive Looped Regular" pitchFamily="123" charset="0"/>
              </a:rPr>
              <a:t>The gold ring dangled from the cows nose.</a:t>
            </a:r>
            <a:endParaRPr lang="en-US" altLang="en-US">
              <a:latin typeface="Twinkl Cursive Looped Regular" pitchFamily="123" charset="0"/>
            </a:endParaRPr>
          </a:p>
        </p:txBody>
      </p:sp>
      <p:sp>
        <p:nvSpPr>
          <p:cNvPr id="15365" name="Title 1">
            <a:extLst>
              <a:ext uri="{FF2B5EF4-FFF2-40B4-BE49-F238E27FC236}">
                <a16:creationId xmlns:a16="http://schemas.microsoft.com/office/drawing/2014/main" id="{1AA4C0EB-928A-41DD-B159-E7E0CCD1C01C}"/>
              </a:ext>
            </a:extLst>
          </p:cNvPr>
          <p:cNvSpPr txBox="1">
            <a:spLocks/>
          </p:cNvSpPr>
          <p:nvPr/>
        </p:nvSpPr>
        <p:spPr bwMode="auto">
          <a:xfrm>
            <a:off x="323850" y="3716338"/>
            <a:ext cx="525621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en-US">
                <a:latin typeface="Twinkl Cursive Looped Regular" pitchFamily="123" charset="0"/>
              </a:rPr>
              <a:t>The members votes were added up. </a:t>
            </a:r>
            <a:endParaRPr lang="en-US" altLang="en-US">
              <a:latin typeface="Twinkl Cursive Looped Regular" pitchFamily="123"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3D9C33DA-9482-42C1-B667-41A533C7E789}"/>
              </a:ext>
            </a:extLst>
          </p:cNvPr>
          <p:cNvSpPr>
            <a:spLocks noGrp="1"/>
          </p:cNvSpPr>
          <p:nvPr>
            <p:ph type="title"/>
          </p:nvPr>
        </p:nvSpPr>
        <p:spPr>
          <a:xfrm>
            <a:off x="0" y="107950"/>
            <a:ext cx="9144000" cy="728663"/>
          </a:xfrm>
        </p:spPr>
        <p:txBody>
          <a:bodyPr/>
          <a:lstStyle/>
          <a:p>
            <a:r>
              <a:rPr lang="en-US" altLang="en-US" sz="3600">
                <a:latin typeface="Twinkl Cursive Looped Regular" pitchFamily="123" charset="0"/>
              </a:rPr>
              <a:t>Recap- Step by Step- Belongs to ONE person</a:t>
            </a:r>
          </a:p>
        </p:txBody>
      </p:sp>
      <p:sp>
        <p:nvSpPr>
          <p:cNvPr id="16386" name="Title 1">
            <a:extLst>
              <a:ext uri="{FF2B5EF4-FFF2-40B4-BE49-F238E27FC236}">
                <a16:creationId xmlns:a16="http://schemas.microsoft.com/office/drawing/2014/main" id="{D6F88A75-D371-4073-8336-5A3916745F03}"/>
              </a:ext>
            </a:extLst>
          </p:cNvPr>
          <p:cNvSpPr txBox="1">
            <a:spLocks/>
          </p:cNvSpPr>
          <p:nvPr/>
        </p:nvSpPr>
        <p:spPr bwMode="auto">
          <a:xfrm>
            <a:off x="107950" y="1196975"/>
            <a:ext cx="34559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Helens skirt is pretty.</a:t>
            </a:r>
          </a:p>
        </p:txBody>
      </p:sp>
      <p:sp>
        <p:nvSpPr>
          <p:cNvPr id="16387" name="Title 1">
            <a:extLst>
              <a:ext uri="{FF2B5EF4-FFF2-40B4-BE49-F238E27FC236}">
                <a16:creationId xmlns:a16="http://schemas.microsoft.com/office/drawing/2014/main" id="{8EA2D390-3D18-473B-B721-319A6AAF5C38}"/>
              </a:ext>
            </a:extLst>
          </p:cNvPr>
          <p:cNvSpPr txBox="1">
            <a:spLocks/>
          </p:cNvSpPr>
          <p:nvPr/>
        </p:nvSpPr>
        <p:spPr bwMode="auto">
          <a:xfrm>
            <a:off x="107950" y="2708275"/>
            <a:ext cx="3455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dogs lead is red.</a:t>
            </a:r>
          </a:p>
        </p:txBody>
      </p:sp>
      <p:sp>
        <p:nvSpPr>
          <p:cNvPr id="16388" name="Title 1">
            <a:extLst>
              <a:ext uri="{FF2B5EF4-FFF2-40B4-BE49-F238E27FC236}">
                <a16:creationId xmlns:a16="http://schemas.microsoft.com/office/drawing/2014/main" id="{F2E883A8-E098-438D-86A1-550E4F15B909}"/>
              </a:ext>
            </a:extLst>
          </p:cNvPr>
          <p:cNvSpPr txBox="1">
            <a:spLocks/>
          </p:cNvSpPr>
          <p:nvPr/>
        </p:nvSpPr>
        <p:spPr bwMode="auto">
          <a:xfrm>
            <a:off x="107950" y="4221163"/>
            <a:ext cx="3455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boys crying was very loud.</a:t>
            </a:r>
          </a:p>
        </p:txBody>
      </p:sp>
      <p:sp>
        <p:nvSpPr>
          <p:cNvPr id="7" name="Title 1">
            <a:extLst>
              <a:ext uri="{FF2B5EF4-FFF2-40B4-BE49-F238E27FC236}">
                <a16:creationId xmlns:a16="http://schemas.microsoft.com/office/drawing/2014/main" id="{1652E0E2-187F-4127-B74B-5E0889E82E8F}"/>
              </a:ext>
            </a:extLst>
          </p:cNvPr>
          <p:cNvSpPr txBox="1">
            <a:spLocks/>
          </p:cNvSpPr>
          <p:nvPr/>
        </p:nvSpPr>
        <p:spPr bwMode="auto">
          <a:xfrm>
            <a:off x="4716463" y="1341438"/>
            <a:ext cx="381635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Helen’s skirt is pretty.</a:t>
            </a:r>
          </a:p>
        </p:txBody>
      </p:sp>
      <p:sp>
        <p:nvSpPr>
          <p:cNvPr id="8" name="Title 1">
            <a:extLst>
              <a:ext uri="{FF2B5EF4-FFF2-40B4-BE49-F238E27FC236}">
                <a16:creationId xmlns:a16="http://schemas.microsoft.com/office/drawing/2014/main" id="{00FC0451-1CE2-42B8-972B-A9108A4F6202}"/>
              </a:ext>
            </a:extLst>
          </p:cNvPr>
          <p:cNvSpPr txBox="1">
            <a:spLocks/>
          </p:cNvSpPr>
          <p:nvPr/>
        </p:nvSpPr>
        <p:spPr bwMode="auto">
          <a:xfrm>
            <a:off x="4716463" y="2852738"/>
            <a:ext cx="38163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dog’s lead is red.</a:t>
            </a:r>
          </a:p>
        </p:txBody>
      </p:sp>
      <p:sp>
        <p:nvSpPr>
          <p:cNvPr id="9" name="Title 1">
            <a:extLst>
              <a:ext uri="{FF2B5EF4-FFF2-40B4-BE49-F238E27FC236}">
                <a16:creationId xmlns:a16="http://schemas.microsoft.com/office/drawing/2014/main" id="{6E81A6E8-A67A-4593-990B-F33DA8AE023B}"/>
              </a:ext>
            </a:extLst>
          </p:cNvPr>
          <p:cNvSpPr txBox="1">
            <a:spLocks/>
          </p:cNvSpPr>
          <p:nvPr/>
        </p:nvSpPr>
        <p:spPr bwMode="auto">
          <a:xfrm>
            <a:off x="4716463" y="4365625"/>
            <a:ext cx="4103687"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boy’s crying was very loud.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6593DE0A-65FC-4675-84C8-817554ED148F}"/>
              </a:ext>
            </a:extLst>
          </p:cNvPr>
          <p:cNvSpPr>
            <a:spLocks noGrp="1"/>
          </p:cNvSpPr>
          <p:nvPr>
            <p:ph type="title"/>
          </p:nvPr>
        </p:nvSpPr>
        <p:spPr>
          <a:xfrm>
            <a:off x="0" y="404813"/>
            <a:ext cx="9144000" cy="728662"/>
          </a:xfrm>
        </p:spPr>
        <p:txBody>
          <a:bodyPr/>
          <a:lstStyle/>
          <a:p>
            <a:r>
              <a:rPr lang="en-US" altLang="en-US" sz="3600">
                <a:latin typeface="Twinkl Cursive Looped Regular" pitchFamily="123" charset="0"/>
              </a:rPr>
              <a:t>Recap- Step by Step- Belongs to MORE THAN ONE person</a:t>
            </a:r>
          </a:p>
        </p:txBody>
      </p:sp>
      <p:sp>
        <p:nvSpPr>
          <p:cNvPr id="17410" name="Title 1">
            <a:extLst>
              <a:ext uri="{FF2B5EF4-FFF2-40B4-BE49-F238E27FC236}">
                <a16:creationId xmlns:a16="http://schemas.microsoft.com/office/drawing/2014/main" id="{0B0655E9-B947-498A-ABF8-F0B8858B2A0F}"/>
              </a:ext>
            </a:extLst>
          </p:cNvPr>
          <p:cNvSpPr txBox="1">
            <a:spLocks/>
          </p:cNvSpPr>
          <p:nvPr/>
        </p:nvSpPr>
        <p:spPr bwMode="auto">
          <a:xfrm>
            <a:off x="107950" y="1773238"/>
            <a:ext cx="34559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farmers market was very busy.</a:t>
            </a:r>
          </a:p>
        </p:txBody>
      </p:sp>
      <p:sp>
        <p:nvSpPr>
          <p:cNvPr id="17411" name="Title 1">
            <a:extLst>
              <a:ext uri="{FF2B5EF4-FFF2-40B4-BE49-F238E27FC236}">
                <a16:creationId xmlns:a16="http://schemas.microsoft.com/office/drawing/2014/main" id="{2D4E753A-4C7D-4239-937A-ED5419752A45}"/>
              </a:ext>
            </a:extLst>
          </p:cNvPr>
          <p:cNvSpPr txBox="1">
            <a:spLocks/>
          </p:cNvSpPr>
          <p:nvPr/>
        </p:nvSpPr>
        <p:spPr bwMode="auto">
          <a:xfrm>
            <a:off x="107950" y="3068638"/>
            <a:ext cx="3455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dogs leads were on the hook.</a:t>
            </a:r>
          </a:p>
        </p:txBody>
      </p:sp>
      <p:sp>
        <p:nvSpPr>
          <p:cNvPr id="17412" name="Title 1">
            <a:extLst>
              <a:ext uri="{FF2B5EF4-FFF2-40B4-BE49-F238E27FC236}">
                <a16:creationId xmlns:a16="http://schemas.microsoft.com/office/drawing/2014/main" id="{647C9144-92FE-433E-9D92-316902C3890E}"/>
              </a:ext>
            </a:extLst>
          </p:cNvPr>
          <p:cNvSpPr txBox="1">
            <a:spLocks/>
          </p:cNvSpPr>
          <p:nvPr/>
        </p:nvSpPr>
        <p:spPr bwMode="auto">
          <a:xfrm>
            <a:off x="107950" y="4581525"/>
            <a:ext cx="34559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customers trolleys were dirty.</a:t>
            </a:r>
          </a:p>
        </p:txBody>
      </p:sp>
      <p:sp>
        <p:nvSpPr>
          <p:cNvPr id="7" name="Title 1">
            <a:extLst>
              <a:ext uri="{FF2B5EF4-FFF2-40B4-BE49-F238E27FC236}">
                <a16:creationId xmlns:a16="http://schemas.microsoft.com/office/drawing/2014/main" id="{DA3E0781-72A1-43A2-B3A0-62303257BA19}"/>
              </a:ext>
            </a:extLst>
          </p:cNvPr>
          <p:cNvSpPr txBox="1">
            <a:spLocks/>
          </p:cNvSpPr>
          <p:nvPr/>
        </p:nvSpPr>
        <p:spPr bwMode="auto">
          <a:xfrm>
            <a:off x="4716463" y="1700213"/>
            <a:ext cx="38163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farmers’ market was very busy.</a:t>
            </a:r>
          </a:p>
        </p:txBody>
      </p:sp>
      <p:sp>
        <p:nvSpPr>
          <p:cNvPr id="8" name="Title 1">
            <a:extLst>
              <a:ext uri="{FF2B5EF4-FFF2-40B4-BE49-F238E27FC236}">
                <a16:creationId xmlns:a16="http://schemas.microsoft.com/office/drawing/2014/main" id="{C4941B02-92A1-4ECB-AD46-1F82ED822309}"/>
              </a:ext>
            </a:extLst>
          </p:cNvPr>
          <p:cNvSpPr txBox="1">
            <a:spLocks/>
          </p:cNvSpPr>
          <p:nvPr/>
        </p:nvSpPr>
        <p:spPr bwMode="auto">
          <a:xfrm>
            <a:off x="4716463" y="3213100"/>
            <a:ext cx="38163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dogs’ leads were on the hook</a:t>
            </a:r>
          </a:p>
        </p:txBody>
      </p:sp>
      <p:sp>
        <p:nvSpPr>
          <p:cNvPr id="9" name="Title 1">
            <a:extLst>
              <a:ext uri="{FF2B5EF4-FFF2-40B4-BE49-F238E27FC236}">
                <a16:creationId xmlns:a16="http://schemas.microsoft.com/office/drawing/2014/main" id="{82F33622-9556-46D1-BE59-FB61886C1302}"/>
              </a:ext>
            </a:extLst>
          </p:cNvPr>
          <p:cNvSpPr txBox="1">
            <a:spLocks/>
          </p:cNvSpPr>
          <p:nvPr/>
        </p:nvSpPr>
        <p:spPr bwMode="auto">
          <a:xfrm>
            <a:off x="4716463" y="4724400"/>
            <a:ext cx="410368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a:solidFill>
                  <a:schemeClr val="accent1"/>
                </a:solidFill>
                <a:latin typeface="Twinkl Cursive Looped Regular" pitchFamily="123" charset="0"/>
              </a:rPr>
              <a:t>The customers’ trolleys were dirty.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Box 4">
            <a:extLst>
              <a:ext uri="{FF2B5EF4-FFF2-40B4-BE49-F238E27FC236}">
                <a16:creationId xmlns:a16="http://schemas.microsoft.com/office/drawing/2014/main" id="{BF5568DB-0B8C-47F0-B5D0-BE909D78AA83}"/>
              </a:ext>
            </a:extLst>
          </p:cNvPr>
          <p:cNvSpPr txBox="1">
            <a:spLocks noChangeArrowheads="1"/>
          </p:cNvSpPr>
          <p:nvPr/>
        </p:nvSpPr>
        <p:spPr bwMode="auto">
          <a:xfrm>
            <a:off x="179388" y="620713"/>
            <a:ext cx="9072562"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300">
                <a:latin typeface="Twinkl Cursive Looped Regular" pitchFamily="123" charset="0"/>
              </a:rPr>
              <a:t>When it comes to deciding between using its or it’s there is one</a:t>
            </a:r>
          </a:p>
          <a:p>
            <a:pPr eaLnBrk="1" hangingPunct="1"/>
            <a:r>
              <a:rPr lang="en-GB" altLang="en-US" sz="2300">
                <a:latin typeface="Twinkl Cursive Looped Regular" pitchFamily="123" charset="0"/>
              </a:rPr>
              <a:t>Simple rule to follow.</a:t>
            </a:r>
          </a:p>
          <a:p>
            <a:pPr eaLnBrk="1" hangingPunct="1"/>
            <a:endParaRPr lang="en-GB" altLang="en-US" sz="2300">
              <a:latin typeface="Twinkl Cursive Looped Regular" pitchFamily="123" charset="0"/>
            </a:endParaRPr>
          </a:p>
          <a:p>
            <a:pPr eaLnBrk="1" hangingPunct="1"/>
            <a:endParaRPr lang="en-GB" altLang="en-US" sz="2300">
              <a:latin typeface="Twinkl Cursive Looped Regular" pitchFamily="123" charset="0"/>
            </a:endParaRPr>
          </a:p>
          <a:p>
            <a:pPr eaLnBrk="1" hangingPunct="1"/>
            <a:r>
              <a:rPr lang="en-GB" altLang="en-US" sz="2300" b="1">
                <a:latin typeface="Twinkl Cursive Looped Regular" pitchFamily="123" charset="0"/>
              </a:rPr>
              <a:t>If you want to say </a:t>
            </a:r>
            <a:r>
              <a:rPr lang="en-GB" altLang="en-US" sz="2300" b="1" i="1">
                <a:solidFill>
                  <a:srgbClr val="FF0000"/>
                </a:solidFill>
                <a:latin typeface="Twinkl Cursive Looped Regular" pitchFamily="123" charset="0"/>
              </a:rPr>
              <a:t>it is </a:t>
            </a:r>
            <a:r>
              <a:rPr lang="en-GB" altLang="en-US" sz="2300" b="1">
                <a:latin typeface="Twinkl Cursive Looped Regular" pitchFamily="123" charset="0"/>
              </a:rPr>
              <a:t>or </a:t>
            </a:r>
            <a:r>
              <a:rPr lang="en-GB" altLang="en-US" sz="2300" b="1" i="1">
                <a:latin typeface="Twinkl Cursive Looped Regular" pitchFamily="123" charset="0"/>
              </a:rPr>
              <a:t> </a:t>
            </a:r>
            <a:r>
              <a:rPr lang="en-GB" altLang="en-US" sz="2300" b="1" i="1">
                <a:solidFill>
                  <a:srgbClr val="FF0000"/>
                </a:solidFill>
                <a:latin typeface="Twinkl Cursive Looped Regular" pitchFamily="123" charset="0"/>
              </a:rPr>
              <a:t>it has</a:t>
            </a:r>
            <a:r>
              <a:rPr lang="en-GB" altLang="en-US" sz="2300" b="1">
                <a:solidFill>
                  <a:srgbClr val="FF0000"/>
                </a:solidFill>
                <a:latin typeface="Twinkl Cursive Looped Regular" pitchFamily="123" charset="0"/>
              </a:rPr>
              <a:t> </a:t>
            </a:r>
            <a:r>
              <a:rPr lang="en-GB" altLang="en-US" sz="2300" b="1">
                <a:latin typeface="Twinkl Cursive Looped Regular" pitchFamily="123" charset="0"/>
              </a:rPr>
              <a:t>then you need to use it’s.</a:t>
            </a:r>
          </a:p>
          <a:p>
            <a:pPr eaLnBrk="1" hangingPunct="1"/>
            <a:endParaRPr lang="en-GB" altLang="en-US" sz="2300" b="1">
              <a:latin typeface="Twinkl Cursive Looped Regular" pitchFamily="123" charset="0"/>
            </a:endParaRPr>
          </a:p>
          <a:p>
            <a:pPr eaLnBrk="1" hangingPunct="1"/>
            <a:r>
              <a:rPr lang="en-GB" altLang="en-US" sz="2300" b="1">
                <a:solidFill>
                  <a:srgbClr val="FF0000"/>
                </a:solidFill>
                <a:latin typeface="Twinkl Cursive Looped Regular" pitchFamily="123" charset="0"/>
              </a:rPr>
              <a:t>It’s</a:t>
            </a:r>
            <a:r>
              <a:rPr lang="en-GB" altLang="en-US" sz="2300" b="1">
                <a:latin typeface="Twinkl Cursive Looped Regular" pitchFamily="123" charset="0"/>
              </a:rPr>
              <a:t> been raining all day today. = </a:t>
            </a:r>
            <a:r>
              <a:rPr lang="en-GB" altLang="en-US" sz="2300" b="1">
                <a:solidFill>
                  <a:srgbClr val="FF0000"/>
                </a:solidFill>
                <a:latin typeface="Twinkl Cursive Looped Regular" pitchFamily="123" charset="0"/>
              </a:rPr>
              <a:t>It has </a:t>
            </a:r>
            <a:r>
              <a:rPr lang="en-GB" altLang="en-US" sz="2300" b="1">
                <a:latin typeface="Twinkl Cursive Looped Regular" pitchFamily="123" charset="0"/>
              </a:rPr>
              <a:t>been raining all day today.</a:t>
            </a:r>
          </a:p>
          <a:p>
            <a:pPr eaLnBrk="1" hangingPunct="1"/>
            <a:endParaRPr lang="en-GB" altLang="en-US" sz="2300" b="1">
              <a:latin typeface="Twinkl Cursive Looped Regular" pitchFamily="123" charset="0"/>
            </a:endParaRPr>
          </a:p>
          <a:p>
            <a:pPr eaLnBrk="1" hangingPunct="1"/>
            <a:r>
              <a:rPr lang="en-GB" altLang="en-US" sz="2300" b="1">
                <a:solidFill>
                  <a:srgbClr val="FF0000"/>
                </a:solidFill>
                <a:latin typeface="Twinkl Cursive Looped Regular" pitchFamily="123" charset="0"/>
              </a:rPr>
              <a:t>It’s</a:t>
            </a:r>
            <a:r>
              <a:rPr lang="en-GB" altLang="en-US" sz="2300" b="1">
                <a:latin typeface="Twinkl Cursive Looped Regular" pitchFamily="123" charset="0"/>
              </a:rPr>
              <a:t> nearly half-past four.         = </a:t>
            </a:r>
            <a:r>
              <a:rPr lang="en-GB" altLang="en-US" sz="2300" b="1">
                <a:solidFill>
                  <a:srgbClr val="FF0000"/>
                </a:solidFill>
                <a:latin typeface="Twinkl Cursive Looped Regular" pitchFamily="123" charset="0"/>
              </a:rPr>
              <a:t>It is </a:t>
            </a:r>
            <a:r>
              <a:rPr lang="en-GB" altLang="en-US" sz="2300" b="1">
                <a:latin typeface="Twinkl Cursive Looped Regular" pitchFamily="123" charset="0"/>
              </a:rPr>
              <a:t>nearly half-past four. </a:t>
            </a:r>
          </a:p>
          <a:p>
            <a:pPr eaLnBrk="1" hangingPunct="1"/>
            <a:endParaRPr lang="en-GB" altLang="en-US" sz="2300" b="1">
              <a:latin typeface="Twinkl Cursive Looped Regular" pitchFamily="123" charset="0"/>
            </a:endParaRPr>
          </a:p>
          <a:p>
            <a:pPr eaLnBrk="1" hangingPunct="1"/>
            <a:r>
              <a:rPr lang="en-GB" altLang="en-US" sz="2300" b="1">
                <a:latin typeface="Twinkl Cursive Looped Regular" pitchFamily="123" charset="0"/>
              </a:rPr>
              <a:t>The rest of the time you just need to use plain old </a:t>
            </a:r>
            <a:r>
              <a:rPr lang="en-GB" altLang="en-US" sz="2300" b="1">
                <a:solidFill>
                  <a:srgbClr val="0070C0"/>
                </a:solidFill>
                <a:latin typeface="Twinkl Cursive Looped Regular" pitchFamily="123" charset="0"/>
              </a:rPr>
              <a:t>its</a:t>
            </a:r>
            <a:r>
              <a:rPr lang="en-GB" altLang="en-US" sz="2300" b="1">
                <a:latin typeface="Twinkl Cursive Looped Regular" pitchFamily="123" charset="0"/>
              </a:rPr>
              <a:t>. </a:t>
            </a:r>
          </a:p>
          <a:p>
            <a:pPr eaLnBrk="1" hangingPunct="1"/>
            <a:endParaRPr lang="en-GB" altLang="en-US" sz="2300" b="1">
              <a:latin typeface="Twinkl Cursive Looped Regular" pitchFamily="123" charset="0"/>
            </a:endParaRPr>
          </a:p>
          <a:p>
            <a:pPr eaLnBrk="1" hangingPunct="1"/>
            <a:r>
              <a:rPr lang="en-GB" altLang="en-US" sz="2300" b="1">
                <a:latin typeface="Twinkl Cursive Looped Regular" pitchFamily="123" charset="0"/>
              </a:rPr>
              <a:t>The dog wagged </a:t>
            </a:r>
            <a:r>
              <a:rPr lang="en-GB" altLang="en-US" sz="2300" b="1">
                <a:solidFill>
                  <a:srgbClr val="0070C0"/>
                </a:solidFill>
                <a:latin typeface="Twinkl Cursive Looped Regular" pitchFamily="123" charset="0"/>
              </a:rPr>
              <a:t>its</a:t>
            </a:r>
            <a:r>
              <a:rPr lang="en-GB" altLang="en-US" sz="2300" b="1">
                <a:latin typeface="Twinkl Cursive Looped Regular" pitchFamily="123" charset="0"/>
              </a:rPr>
              <a:t> tail.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Box 4">
            <a:extLst>
              <a:ext uri="{FF2B5EF4-FFF2-40B4-BE49-F238E27FC236}">
                <a16:creationId xmlns:a16="http://schemas.microsoft.com/office/drawing/2014/main" id="{1FC63327-B99D-46E5-9166-3EE05BC30C1D}"/>
              </a:ext>
            </a:extLst>
          </p:cNvPr>
          <p:cNvSpPr txBox="1">
            <a:spLocks noChangeArrowheads="1"/>
          </p:cNvSpPr>
          <p:nvPr/>
        </p:nvSpPr>
        <p:spPr bwMode="auto">
          <a:xfrm>
            <a:off x="-30163" y="476250"/>
            <a:ext cx="89233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000">
                <a:latin typeface="Twinkl Cursive Looped Regular" pitchFamily="123" charset="0"/>
              </a:rPr>
              <a:t>Look at the sentences below. Some sentence need it’s because they want to say it is or it has. The rest just need its. </a:t>
            </a:r>
          </a:p>
        </p:txBody>
      </p:sp>
      <p:sp>
        <p:nvSpPr>
          <p:cNvPr id="10242" name="TextBox 5">
            <a:extLst>
              <a:ext uri="{FF2B5EF4-FFF2-40B4-BE49-F238E27FC236}">
                <a16:creationId xmlns:a16="http://schemas.microsoft.com/office/drawing/2014/main" id="{D6D16081-8CC1-422D-8552-DD6B2BF6CD46}"/>
              </a:ext>
            </a:extLst>
          </p:cNvPr>
          <p:cNvSpPr txBox="1">
            <a:spLocks noChangeArrowheads="1"/>
          </p:cNvSpPr>
          <p:nvPr/>
        </p:nvSpPr>
        <p:spPr bwMode="auto">
          <a:xfrm>
            <a:off x="250825" y="1844675"/>
            <a:ext cx="867727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b="1">
                <a:latin typeface="Twinkl Cursive Looped Regular" pitchFamily="123" charset="0"/>
              </a:rPr>
              <a:t>The cat picked up its toy and jogged out of the kitchen.</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“Its just not fair!” screamed Samantha angrily.</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Its been the best day ever.</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The hotel made its guests feel welcome by putting chocolates on their</a:t>
            </a:r>
          </a:p>
          <a:p>
            <a:pPr eaLnBrk="1" hangingPunct="1"/>
            <a:r>
              <a:rPr lang="en-GB" altLang="en-US" b="1">
                <a:latin typeface="Twinkl Cursive Looped Regular" pitchFamily="123" charset="0"/>
              </a:rPr>
              <a:t>Pillows.</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The car stalled because its engine was in a terrible state.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Box 4">
            <a:extLst>
              <a:ext uri="{FF2B5EF4-FFF2-40B4-BE49-F238E27FC236}">
                <a16:creationId xmlns:a16="http://schemas.microsoft.com/office/drawing/2014/main" id="{5F6989FD-D9E2-45FA-A9FB-AA345DCF2508}"/>
              </a:ext>
            </a:extLst>
          </p:cNvPr>
          <p:cNvSpPr txBox="1">
            <a:spLocks noChangeArrowheads="1"/>
          </p:cNvSpPr>
          <p:nvPr/>
        </p:nvSpPr>
        <p:spPr bwMode="auto">
          <a:xfrm>
            <a:off x="0" y="1052513"/>
            <a:ext cx="91440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800" b="1">
                <a:latin typeface="Twinkl Cursive Looped Regular" pitchFamily="123" charset="0"/>
              </a:rPr>
              <a:t>The cat picked up </a:t>
            </a:r>
            <a:r>
              <a:rPr lang="en-GB" altLang="en-US" sz="2800" b="1">
                <a:solidFill>
                  <a:srgbClr val="FF0000"/>
                </a:solidFill>
                <a:latin typeface="Twinkl Cursive Looped Regular" pitchFamily="123" charset="0"/>
              </a:rPr>
              <a:t>its</a:t>
            </a:r>
            <a:r>
              <a:rPr lang="en-GB" altLang="en-US" sz="2800" b="1">
                <a:latin typeface="Twinkl Cursive Looped Regular" pitchFamily="123" charset="0"/>
              </a:rPr>
              <a:t> toy and jogged out of the kitchen.</a:t>
            </a:r>
          </a:p>
          <a:p>
            <a:pPr eaLnBrk="1" hangingPunct="1"/>
            <a:endParaRPr lang="en-GB" altLang="en-US" sz="2800" b="1">
              <a:latin typeface="Twinkl Cursive Looped Regular" pitchFamily="123" charset="0"/>
            </a:endParaRPr>
          </a:p>
          <a:p>
            <a:pPr eaLnBrk="1" hangingPunct="1"/>
            <a:r>
              <a:rPr lang="en-GB" altLang="en-US" sz="2800" b="1">
                <a:latin typeface="Twinkl Cursive Looped Regular" pitchFamily="123" charset="0"/>
              </a:rPr>
              <a:t>“It</a:t>
            </a:r>
            <a:r>
              <a:rPr lang="en-GB" altLang="en-US" sz="2800" b="1">
                <a:solidFill>
                  <a:srgbClr val="FF0000"/>
                </a:solidFill>
                <a:latin typeface="Twinkl Cursive Looped Regular" pitchFamily="123" charset="0"/>
              </a:rPr>
              <a:t>’</a:t>
            </a:r>
            <a:r>
              <a:rPr lang="en-GB" altLang="ja-JP" sz="2800" b="1">
                <a:latin typeface="Twinkl Cursive Looped Regular" pitchFamily="123" charset="0"/>
              </a:rPr>
              <a:t>s just not fair!</a:t>
            </a:r>
            <a:r>
              <a:rPr lang="en-GB" altLang="en-US" sz="2800" b="1">
                <a:latin typeface="Twinkl Cursive Looped Regular" pitchFamily="123" charset="0"/>
              </a:rPr>
              <a:t>”</a:t>
            </a:r>
            <a:r>
              <a:rPr lang="en-GB" altLang="ja-JP" sz="2800" b="1">
                <a:latin typeface="Twinkl Cursive Looped Regular" pitchFamily="123" charset="0"/>
              </a:rPr>
              <a:t> screamed Samantha angrily.</a:t>
            </a:r>
          </a:p>
          <a:p>
            <a:pPr eaLnBrk="1" hangingPunct="1"/>
            <a:endParaRPr lang="en-GB" altLang="en-US" sz="2800" b="1">
              <a:latin typeface="Twinkl Cursive Looped Regular" pitchFamily="123" charset="0"/>
            </a:endParaRPr>
          </a:p>
          <a:p>
            <a:pPr eaLnBrk="1" hangingPunct="1"/>
            <a:r>
              <a:rPr lang="en-GB" altLang="en-US" sz="2800" b="1">
                <a:latin typeface="Twinkl Cursive Looped Regular" pitchFamily="123" charset="0"/>
              </a:rPr>
              <a:t>It</a:t>
            </a:r>
            <a:r>
              <a:rPr lang="en-GB" altLang="en-US" sz="2800" b="1">
                <a:solidFill>
                  <a:srgbClr val="FF0000"/>
                </a:solidFill>
                <a:latin typeface="Twinkl Cursive Looped Regular" pitchFamily="123" charset="0"/>
              </a:rPr>
              <a:t>’</a:t>
            </a:r>
            <a:r>
              <a:rPr lang="en-GB" altLang="ja-JP" sz="2800" b="1">
                <a:latin typeface="Twinkl Cursive Looped Regular" pitchFamily="123" charset="0"/>
              </a:rPr>
              <a:t>s been the best day ever.</a:t>
            </a:r>
          </a:p>
          <a:p>
            <a:pPr eaLnBrk="1" hangingPunct="1"/>
            <a:endParaRPr lang="en-GB" altLang="en-US" sz="2800" b="1">
              <a:latin typeface="Twinkl Cursive Looped Regular" pitchFamily="123" charset="0"/>
            </a:endParaRPr>
          </a:p>
          <a:p>
            <a:pPr eaLnBrk="1" hangingPunct="1"/>
            <a:r>
              <a:rPr lang="en-GB" altLang="en-US" sz="2800" b="1">
                <a:latin typeface="Twinkl Cursive Looped Regular" pitchFamily="123" charset="0"/>
              </a:rPr>
              <a:t>The hotel made </a:t>
            </a:r>
            <a:r>
              <a:rPr lang="en-GB" altLang="en-US" sz="2800" b="1">
                <a:solidFill>
                  <a:srgbClr val="FF0000"/>
                </a:solidFill>
                <a:latin typeface="Twinkl Cursive Looped Regular" pitchFamily="123" charset="0"/>
              </a:rPr>
              <a:t>its</a:t>
            </a:r>
            <a:r>
              <a:rPr lang="en-GB" altLang="en-US" sz="2800" b="1">
                <a:latin typeface="Twinkl Cursive Looped Regular" pitchFamily="123" charset="0"/>
              </a:rPr>
              <a:t> guests feel welcome by putting chocolates on their</a:t>
            </a:r>
          </a:p>
          <a:p>
            <a:pPr eaLnBrk="1" hangingPunct="1"/>
            <a:r>
              <a:rPr lang="en-GB" altLang="en-US" sz="2800" b="1">
                <a:latin typeface="Twinkl Cursive Looped Regular" pitchFamily="123" charset="0"/>
              </a:rPr>
              <a:t>Pillows.</a:t>
            </a:r>
          </a:p>
          <a:p>
            <a:pPr eaLnBrk="1" hangingPunct="1"/>
            <a:endParaRPr lang="en-GB" altLang="en-US" sz="2800" b="1">
              <a:latin typeface="Twinkl Cursive Looped Regular" pitchFamily="123" charset="0"/>
            </a:endParaRPr>
          </a:p>
          <a:p>
            <a:pPr eaLnBrk="1" hangingPunct="1"/>
            <a:r>
              <a:rPr lang="en-GB" altLang="en-US" sz="2800" b="1">
                <a:latin typeface="Twinkl Cursive Looped Regular" pitchFamily="123" charset="0"/>
              </a:rPr>
              <a:t>The car stalled because </a:t>
            </a:r>
            <a:r>
              <a:rPr lang="en-GB" altLang="en-US" sz="2800" b="1">
                <a:solidFill>
                  <a:srgbClr val="FF0000"/>
                </a:solidFill>
                <a:latin typeface="Twinkl Cursive Looped Regular" pitchFamily="123" charset="0"/>
              </a:rPr>
              <a:t>its</a:t>
            </a:r>
            <a:r>
              <a:rPr lang="en-GB" altLang="en-US" sz="2800" b="1">
                <a:latin typeface="Twinkl Cursive Looped Regular" pitchFamily="123" charset="0"/>
              </a:rPr>
              <a:t> engine was in a terrible state.</a:t>
            </a:r>
          </a:p>
        </p:txBody>
      </p:sp>
      <p:sp>
        <p:nvSpPr>
          <p:cNvPr id="11266" name="TextBox 5">
            <a:extLst>
              <a:ext uri="{FF2B5EF4-FFF2-40B4-BE49-F238E27FC236}">
                <a16:creationId xmlns:a16="http://schemas.microsoft.com/office/drawing/2014/main" id="{4911063A-5155-4800-AD99-A664F5791B1E}"/>
              </a:ext>
            </a:extLst>
          </p:cNvPr>
          <p:cNvSpPr txBox="1">
            <a:spLocks noChangeArrowheads="1"/>
          </p:cNvSpPr>
          <p:nvPr/>
        </p:nvSpPr>
        <p:spPr bwMode="auto">
          <a:xfrm>
            <a:off x="15875" y="333375"/>
            <a:ext cx="91360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b="1" u="sng">
                <a:solidFill>
                  <a:srgbClr val="FF0000"/>
                </a:solidFill>
                <a:latin typeface="Twinkl Cursive Looped Regular" pitchFamily="123" charset="0"/>
              </a:rPr>
              <a:t>How did you do? Can you explain your decisions to your parents?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extBox 4">
            <a:extLst>
              <a:ext uri="{FF2B5EF4-FFF2-40B4-BE49-F238E27FC236}">
                <a16:creationId xmlns:a16="http://schemas.microsoft.com/office/drawing/2014/main" id="{BB65ECD1-BE22-487E-8960-3B9F9FFBEA18}"/>
              </a:ext>
            </a:extLst>
          </p:cNvPr>
          <p:cNvSpPr txBox="1">
            <a:spLocks noChangeArrowheads="1"/>
          </p:cNvSpPr>
          <p:nvPr/>
        </p:nvSpPr>
        <p:spPr bwMode="auto">
          <a:xfrm>
            <a:off x="250825" y="765175"/>
            <a:ext cx="856932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000" b="1">
                <a:latin typeface="Twinkl Cursive Looped Regular" pitchFamily="123" charset="0"/>
              </a:rPr>
              <a:t>Are you uncertain about when to use an apostrophe? Many people have difficulty with this punctuation mark. The best way to get apostrophes right is to understand when and why they are used.</a:t>
            </a:r>
          </a:p>
          <a:p>
            <a:pPr eaLnBrk="1" hangingPunct="1"/>
            <a:endParaRPr lang="en-GB" altLang="en-US" sz="2000" b="1">
              <a:latin typeface="Twinkl Cursive Looped Regular" pitchFamily="123" charset="0"/>
            </a:endParaRPr>
          </a:p>
          <a:p>
            <a:pPr eaLnBrk="1" hangingPunct="1"/>
            <a:r>
              <a:rPr lang="en-GB" altLang="en-US" sz="2000" b="1">
                <a:latin typeface="Twinkl Cursive Looped Regular" pitchFamily="123" charset="0"/>
              </a:rPr>
              <a:t>We will be looking at three specific ways in which the apostrophe is used in writing.</a:t>
            </a:r>
          </a:p>
          <a:p>
            <a:pPr eaLnBrk="1" hangingPunct="1"/>
            <a:endParaRPr lang="en-GB" altLang="en-US" sz="2000" b="1">
              <a:latin typeface="Calibri" panose="020F0502020204030204" pitchFamily="34" charset="0"/>
            </a:endParaRPr>
          </a:p>
          <a:p>
            <a:pPr eaLnBrk="1" hangingPunct="1"/>
            <a:endParaRPr lang="en-GB" altLang="en-US" sz="2000" b="1">
              <a:latin typeface="Calibri" panose="020F0502020204030204" pitchFamily="34" charset="0"/>
            </a:endParaRPr>
          </a:p>
        </p:txBody>
      </p:sp>
      <p:sp>
        <p:nvSpPr>
          <p:cNvPr id="6" name="TextBox 5">
            <a:extLst>
              <a:ext uri="{FF2B5EF4-FFF2-40B4-BE49-F238E27FC236}">
                <a16:creationId xmlns:a16="http://schemas.microsoft.com/office/drawing/2014/main" id="{FAA7209C-CE12-45D5-B28E-B0C1E048BF92}"/>
              </a:ext>
            </a:extLst>
          </p:cNvPr>
          <p:cNvSpPr txBox="1">
            <a:spLocks noChangeArrowheads="1"/>
          </p:cNvSpPr>
          <p:nvPr/>
        </p:nvSpPr>
        <p:spPr bwMode="auto">
          <a:xfrm>
            <a:off x="971550" y="4581525"/>
            <a:ext cx="2574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3600" b="1">
                <a:solidFill>
                  <a:srgbClr val="FF0000"/>
                </a:solidFill>
                <a:latin typeface="Calibri" panose="020F0502020204030204" pitchFamily="34" charset="0"/>
              </a:rPr>
              <a:t>POSSESSION</a:t>
            </a:r>
          </a:p>
        </p:txBody>
      </p:sp>
      <p:sp>
        <p:nvSpPr>
          <p:cNvPr id="7" name="TextBox 6">
            <a:extLst>
              <a:ext uri="{FF2B5EF4-FFF2-40B4-BE49-F238E27FC236}">
                <a16:creationId xmlns:a16="http://schemas.microsoft.com/office/drawing/2014/main" id="{68D0C2E3-58D0-4976-B091-06BB8564D34A}"/>
              </a:ext>
            </a:extLst>
          </p:cNvPr>
          <p:cNvSpPr txBox="1">
            <a:spLocks noChangeArrowheads="1"/>
          </p:cNvSpPr>
          <p:nvPr/>
        </p:nvSpPr>
        <p:spPr bwMode="auto">
          <a:xfrm>
            <a:off x="4500563" y="4581525"/>
            <a:ext cx="35766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3600" b="1">
                <a:solidFill>
                  <a:srgbClr val="FF0000"/>
                </a:solidFill>
                <a:latin typeface="Calibri" panose="020F0502020204030204" pitchFamily="34" charset="0"/>
              </a:rPr>
              <a:t>USING ITS OR IT’S</a:t>
            </a:r>
          </a:p>
        </p:txBody>
      </p:sp>
      <p:sp>
        <p:nvSpPr>
          <p:cNvPr id="8" name="TextBox 7">
            <a:extLst>
              <a:ext uri="{FF2B5EF4-FFF2-40B4-BE49-F238E27FC236}">
                <a16:creationId xmlns:a16="http://schemas.microsoft.com/office/drawing/2014/main" id="{26536288-D341-40F9-BD90-55B1CD4A7BBF}"/>
              </a:ext>
            </a:extLst>
          </p:cNvPr>
          <p:cNvSpPr txBox="1">
            <a:spLocks noChangeArrowheads="1"/>
          </p:cNvSpPr>
          <p:nvPr/>
        </p:nvSpPr>
        <p:spPr bwMode="auto">
          <a:xfrm>
            <a:off x="2843213" y="3357563"/>
            <a:ext cx="22002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3600" b="1">
                <a:solidFill>
                  <a:srgbClr val="FF0000"/>
                </a:solidFill>
                <a:latin typeface="Calibri" panose="020F0502020204030204" pitchFamily="34" charset="0"/>
              </a:rPr>
              <a:t>OMISSION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Box 4">
            <a:extLst>
              <a:ext uri="{FF2B5EF4-FFF2-40B4-BE49-F238E27FC236}">
                <a16:creationId xmlns:a16="http://schemas.microsoft.com/office/drawing/2014/main" id="{15F4C750-BD27-4354-8BC6-98749FFAA4BA}"/>
              </a:ext>
            </a:extLst>
          </p:cNvPr>
          <p:cNvSpPr txBox="1">
            <a:spLocks noChangeArrowheads="1"/>
          </p:cNvSpPr>
          <p:nvPr/>
        </p:nvSpPr>
        <p:spPr bwMode="auto">
          <a:xfrm>
            <a:off x="34925" y="333375"/>
            <a:ext cx="8785225"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3600" b="1">
                <a:solidFill>
                  <a:srgbClr val="FF0000"/>
                </a:solidFill>
                <a:latin typeface="Twinkl Cursive Looped Regular" pitchFamily="123" charset="0"/>
              </a:rPr>
              <a:t>Omission</a:t>
            </a:r>
          </a:p>
          <a:p>
            <a:pPr eaLnBrk="1" hangingPunct="1"/>
            <a:endParaRPr lang="en-GB" altLang="en-US" b="1">
              <a:solidFill>
                <a:srgbClr val="FF0000"/>
              </a:solidFill>
              <a:latin typeface="Twinkl Cursive Looped Regular" pitchFamily="123" charset="0"/>
            </a:endParaRPr>
          </a:p>
          <a:p>
            <a:pPr eaLnBrk="1" hangingPunct="1"/>
            <a:r>
              <a:rPr lang="en-GB" altLang="en-US" sz="2000" b="1">
                <a:latin typeface="Twinkl Cursive Looped Regular" pitchFamily="123" charset="0"/>
              </a:rPr>
              <a:t>The apostrophe should be used to show where a letter/ something is missing. This is called contraction!</a:t>
            </a:r>
          </a:p>
          <a:p>
            <a:pPr eaLnBrk="1" hangingPunct="1"/>
            <a:endParaRPr lang="en-GB" altLang="en-US" sz="2000" b="1">
              <a:latin typeface="Twinkl Cursive Looped Regular" pitchFamily="123" charset="0"/>
            </a:endParaRPr>
          </a:p>
          <a:p>
            <a:pPr eaLnBrk="1" hangingPunct="1"/>
            <a:r>
              <a:rPr lang="en-GB" altLang="en-US" sz="2000" b="1">
                <a:solidFill>
                  <a:srgbClr val="FF0000"/>
                </a:solidFill>
                <a:latin typeface="Twinkl Cursive Looped Regular" pitchFamily="123" charset="0"/>
              </a:rPr>
              <a:t>Mrs Armitage didn’t like her Rolls Royce so she sold it.</a:t>
            </a:r>
          </a:p>
          <a:p>
            <a:pPr eaLnBrk="1" hangingPunct="1"/>
            <a:endParaRPr lang="en-GB" altLang="en-US" sz="2000" b="1">
              <a:latin typeface="Twinkl Cursive Looped Regular" pitchFamily="123" charset="0"/>
            </a:endParaRPr>
          </a:p>
          <a:p>
            <a:pPr eaLnBrk="1" hangingPunct="1"/>
            <a:r>
              <a:rPr lang="en-GB" altLang="en-US" sz="1800" b="1">
                <a:solidFill>
                  <a:srgbClr val="000000"/>
                </a:solidFill>
                <a:latin typeface="Twinkl Cursive Looped Regular" pitchFamily="123" charset="0"/>
              </a:rPr>
              <a:t>The apostrophe in didn’t shows that the letter ‘o’ is missing= did n</a:t>
            </a:r>
            <a:r>
              <a:rPr lang="en-GB" altLang="en-US" sz="1800" b="1" u="sng">
                <a:solidFill>
                  <a:srgbClr val="FF0000"/>
                </a:solidFill>
                <a:latin typeface="Twinkl Cursive Looped Regular" pitchFamily="123" charset="0"/>
              </a:rPr>
              <a:t>o</a:t>
            </a:r>
            <a:r>
              <a:rPr lang="en-GB" altLang="en-US" sz="1800" b="1">
                <a:solidFill>
                  <a:srgbClr val="000000"/>
                </a:solidFill>
                <a:latin typeface="Twinkl Cursive Looped Regular" pitchFamily="123" charset="0"/>
              </a:rPr>
              <a:t>t.</a:t>
            </a:r>
          </a:p>
          <a:p>
            <a:pPr eaLnBrk="1" hangingPunct="1"/>
            <a:endParaRPr lang="en-GB" altLang="en-US" sz="2000" b="1">
              <a:latin typeface="Twinkl Cursive Looped Regular" pitchFamily="123" charset="0"/>
            </a:endParaRPr>
          </a:p>
          <a:p>
            <a:pPr eaLnBrk="1" hangingPunct="1"/>
            <a:r>
              <a:rPr lang="en-GB" altLang="en-US" sz="2000" b="1">
                <a:solidFill>
                  <a:srgbClr val="FF0000"/>
                </a:solidFill>
                <a:latin typeface="Twinkl Cursive Looped Regular" pitchFamily="123" charset="0"/>
              </a:rPr>
              <a:t>Mrs Ruprai doesn’t ever want leave Whitehall- even at weekends! </a:t>
            </a:r>
          </a:p>
          <a:p>
            <a:pPr eaLnBrk="1" hangingPunct="1"/>
            <a:endParaRPr lang="en-GB" altLang="en-US" sz="2000" b="1">
              <a:latin typeface="Twinkl Cursive Looped Regular" pitchFamily="123" charset="0"/>
            </a:endParaRPr>
          </a:p>
          <a:p>
            <a:pPr eaLnBrk="1" hangingPunct="1"/>
            <a:r>
              <a:rPr lang="en-GB" altLang="en-US" sz="2000" b="1">
                <a:solidFill>
                  <a:srgbClr val="000000"/>
                </a:solidFill>
                <a:latin typeface="Twinkl Cursive Looped Regular" pitchFamily="123" charset="0"/>
              </a:rPr>
              <a:t>The apostrophe in doesn’t shows that the letter ‘o’ is missing= did n</a:t>
            </a:r>
            <a:r>
              <a:rPr lang="en-GB" altLang="en-US" sz="2000" b="1" u="sng">
                <a:solidFill>
                  <a:srgbClr val="FF0000"/>
                </a:solidFill>
                <a:latin typeface="Twinkl Cursive Looped Regular" pitchFamily="123" charset="0"/>
              </a:rPr>
              <a:t>o</a:t>
            </a:r>
            <a:r>
              <a:rPr lang="en-GB" altLang="en-US" sz="2000" b="1">
                <a:solidFill>
                  <a:srgbClr val="000000"/>
                </a:solidFill>
                <a:latin typeface="Twinkl Cursive Looped Regular" pitchFamily="123" charset="0"/>
              </a:rPr>
              <a:t>t.</a:t>
            </a:r>
          </a:p>
          <a:p>
            <a:pPr eaLnBrk="1" hangingPunct="1"/>
            <a:endParaRPr lang="en-GB" altLang="en-US" sz="2000" b="1">
              <a:solidFill>
                <a:srgbClr val="000000"/>
              </a:solidFill>
              <a:latin typeface="Twinkl Cursive Looped Regular" pitchFamily="123" charset="0"/>
            </a:endParaRPr>
          </a:p>
          <a:p>
            <a:pPr eaLnBrk="1" hangingPunct="1"/>
            <a:r>
              <a:rPr lang="en-GB" altLang="en-US" sz="2000" b="1">
                <a:solidFill>
                  <a:srgbClr val="FF0000"/>
                </a:solidFill>
                <a:latin typeface="Twinkl Cursive Looped Regular" pitchFamily="123" charset="0"/>
              </a:rPr>
              <a:t>Miss Cassamo won’t admit that Mr Hill is the best! </a:t>
            </a:r>
          </a:p>
          <a:p>
            <a:pPr eaLnBrk="1" hangingPunct="1"/>
            <a:endParaRPr lang="en-GB" altLang="en-US" sz="2000" b="1">
              <a:latin typeface="Twinkl Cursive Looped Regular" pitchFamily="123" charset="0"/>
            </a:endParaRPr>
          </a:p>
          <a:p>
            <a:pPr eaLnBrk="1" hangingPunct="1"/>
            <a:r>
              <a:rPr lang="en-GB" altLang="en-US" sz="2000" b="1">
                <a:solidFill>
                  <a:srgbClr val="000000"/>
                </a:solidFill>
                <a:latin typeface="Twinkl Cursive Looped Regular" pitchFamily="123" charset="0"/>
              </a:rPr>
              <a:t>The apostrophe in won’t shows that something is missing= w</a:t>
            </a:r>
            <a:r>
              <a:rPr lang="en-GB" altLang="en-US" sz="2000" b="1">
                <a:solidFill>
                  <a:srgbClr val="FF0000"/>
                </a:solidFill>
                <a:latin typeface="Twinkl Cursive Looped Regular" pitchFamily="123" charset="0"/>
              </a:rPr>
              <a:t>ill</a:t>
            </a:r>
            <a:r>
              <a:rPr lang="en-GB" altLang="en-US" sz="2000" b="1">
                <a:solidFill>
                  <a:srgbClr val="000000"/>
                </a:solidFill>
                <a:latin typeface="Twinkl Cursive Looped Regular" pitchFamily="123" charset="0"/>
              </a:rPr>
              <a:t> n</a:t>
            </a:r>
            <a:r>
              <a:rPr lang="en-GB" altLang="en-US" sz="2000" b="1">
                <a:solidFill>
                  <a:srgbClr val="FF0000"/>
                </a:solidFill>
                <a:latin typeface="Twinkl Cursive Looped Regular" pitchFamily="123" charset="0"/>
              </a:rPr>
              <a:t>o</a:t>
            </a:r>
            <a:r>
              <a:rPr lang="en-GB" altLang="en-US" sz="2000" b="1">
                <a:solidFill>
                  <a:srgbClr val="000000"/>
                </a:solidFill>
                <a:latin typeface="Twinkl Cursive Looped Regular" pitchFamily="123" charset="0"/>
              </a:rPr>
              <a:t>t</a:t>
            </a:r>
          </a:p>
          <a:p>
            <a:pPr eaLnBrk="1" hangingPunct="1"/>
            <a:endParaRPr lang="en-GB" altLang="en-US" sz="2000" b="1">
              <a:solidFill>
                <a:srgbClr val="000000"/>
              </a:solidFill>
              <a:latin typeface="Twinkl Cursive Looped Regular" pitchFamily="123"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Box 4">
            <a:extLst>
              <a:ext uri="{FF2B5EF4-FFF2-40B4-BE49-F238E27FC236}">
                <a16:creationId xmlns:a16="http://schemas.microsoft.com/office/drawing/2014/main" id="{8A637C3D-C186-457A-B346-50FA9B048734}"/>
              </a:ext>
            </a:extLst>
          </p:cNvPr>
          <p:cNvSpPr txBox="1">
            <a:spLocks noChangeArrowheads="1"/>
          </p:cNvSpPr>
          <p:nvPr/>
        </p:nvSpPr>
        <p:spPr bwMode="auto">
          <a:xfrm>
            <a:off x="36513" y="260350"/>
            <a:ext cx="88915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a:latin typeface="Twinkl Cursive Looped Regular" pitchFamily="123" charset="0"/>
              </a:rPr>
              <a:t>Now have a look at the following sentences. Either write the sentence with a apostrophe, or remove the apostrophe. </a:t>
            </a:r>
          </a:p>
        </p:txBody>
      </p:sp>
      <p:sp>
        <p:nvSpPr>
          <p:cNvPr id="6" name="TextBox 5">
            <a:extLst>
              <a:ext uri="{FF2B5EF4-FFF2-40B4-BE49-F238E27FC236}">
                <a16:creationId xmlns:a16="http://schemas.microsoft.com/office/drawing/2014/main" id="{34C387AE-8AA2-4453-AE4C-1EFFC2810C0F}"/>
              </a:ext>
            </a:extLst>
          </p:cNvPr>
          <p:cNvSpPr txBox="1">
            <a:spLocks noChangeArrowheads="1"/>
          </p:cNvSpPr>
          <p:nvPr/>
        </p:nvSpPr>
        <p:spPr bwMode="auto">
          <a:xfrm>
            <a:off x="250825" y="1341438"/>
            <a:ext cx="8801100" cy="8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b="1">
                <a:solidFill>
                  <a:srgbClr val="7030A0"/>
                </a:solidFill>
                <a:latin typeface="Twinkl Cursive Looped Regular" pitchFamily="123" charset="0"/>
              </a:rPr>
              <a:t>The chicken would not cross the road.</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The pie does not want to be eaten.</a:t>
            </a:r>
          </a:p>
          <a:p>
            <a:pPr eaLnBrk="1" hangingPunct="1"/>
            <a:endParaRPr lang="en-GB" altLang="en-US" b="1">
              <a:solidFill>
                <a:srgbClr val="7030A0"/>
              </a:solidFill>
              <a:latin typeface="Twinkl Cursive Looped Regular" pitchFamily="123" charset="0"/>
            </a:endParaRPr>
          </a:p>
          <a:p>
            <a:pPr eaLnBrk="1" hangingPunct="1"/>
            <a:r>
              <a:rPr lang="en-GB" altLang="en-US" sz="2300" b="1">
                <a:solidFill>
                  <a:srgbClr val="7030A0"/>
                </a:solidFill>
                <a:latin typeface="Twinkl Cursive Looped Regular" pitchFamily="123" charset="0"/>
              </a:rPr>
              <a:t>As long as you use the antidote, you will not die from a snakebite.</a:t>
            </a:r>
          </a:p>
          <a:p>
            <a:pPr eaLnBrk="1" hangingPunct="1"/>
            <a:endParaRPr lang="en-GB" altLang="en-US" sz="2300" b="1">
              <a:solidFill>
                <a:srgbClr val="7030A0"/>
              </a:solidFill>
              <a:latin typeface="Twinkl Cursive Looped Regular" pitchFamily="123" charset="0"/>
            </a:endParaRPr>
          </a:p>
          <a:p>
            <a:pPr eaLnBrk="1" hangingPunct="1"/>
            <a:r>
              <a:rPr lang="en-GB" altLang="en-US" sz="2300" b="1">
                <a:solidFill>
                  <a:srgbClr val="7030A0"/>
                </a:solidFill>
                <a:latin typeface="Twinkl Cursive Looped Regular" pitchFamily="123" charset="0"/>
              </a:rPr>
              <a:t>She has had lots of fun at the park.</a:t>
            </a:r>
          </a:p>
          <a:p>
            <a:pPr eaLnBrk="1" hangingPunct="1"/>
            <a:endParaRPr lang="en-GB" altLang="en-US" sz="2300" b="1">
              <a:solidFill>
                <a:srgbClr val="7030A0"/>
              </a:solidFill>
              <a:latin typeface="Twinkl Cursive Looped Regular" pitchFamily="123" charset="0"/>
            </a:endParaRPr>
          </a:p>
          <a:p>
            <a:pPr eaLnBrk="1" hangingPunct="1"/>
            <a:r>
              <a:rPr lang="en-GB" altLang="en-US" sz="2300" b="1">
                <a:solidFill>
                  <a:srgbClr val="7030A0"/>
                </a:solidFill>
                <a:latin typeface="Twinkl Cursive Looped Regular" pitchFamily="123" charset="0"/>
              </a:rPr>
              <a:t>I could not find my socks this morning. </a:t>
            </a:r>
          </a:p>
          <a:p>
            <a:pPr eaLnBrk="1" hangingPunct="1"/>
            <a:endParaRPr lang="en-GB" altLang="en-US" sz="2300" b="1">
              <a:solidFill>
                <a:srgbClr val="7030A0"/>
              </a:solidFill>
              <a:latin typeface="Twinkl Cursive Looped Regular" pitchFamily="123" charset="0"/>
            </a:endParaRPr>
          </a:p>
          <a:p>
            <a:pPr eaLnBrk="1" hangingPunct="1"/>
            <a:r>
              <a:rPr lang="en-GB" altLang="en-US" sz="2300" b="1">
                <a:solidFill>
                  <a:srgbClr val="7030A0"/>
                </a:solidFill>
                <a:latin typeface="Twinkl Cursive Looped Regular" pitchFamily="123" charset="0"/>
              </a:rPr>
              <a:t>The traffic is awful on the way to London.</a:t>
            </a:r>
          </a:p>
          <a:p>
            <a:pPr eaLnBrk="1" hangingPunct="1"/>
            <a:endParaRPr lang="en-GB" altLang="en-US" sz="2300" b="1">
              <a:solidFill>
                <a:srgbClr val="7030A0"/>
              </a:solidFill>
              <a:latin typeface="Twinkl Cursive Looped Regular" pitchFamily="123" charset="0"/>
            </a:endParaRPr>
          </a:p>
          <a:p>
            <a:pPr eaLnBrk="1" hangingPunct="1"/>
            <a:r>
              <a:rPr lang="en-GB" altLang="en-US" sz="2300" b="1">
                <a:solidFill>
                  <a:srgbClr val="7030A0"/>
                </a:solidFill>
                <a:latin typeface="Twinkl Cursive Looped Regular" pitchFamily="123" charset="0"/>
              </a:rPr>
              <a:t>It is too hot for me. </a:t>
            </a:r>
          </a:p>
          <a:p>
            <a:pPr eaLnBrk="1" hangingPunct="1"/>
            <a:endParaRPr lang="en-GB" altLang="en-US" sz="2300" b="1">
              <a:solidFill>
                <a:srgbClr val="7030A0"/>
              </a:solidFill>
              <a:latin typeface="Twinkl Cursive Looped Regular" pitchFamily="123" charset="0"/>
            </a:endParaRPr>
          </a:p>
          <a:p>
            <a:pPr eaLnBrk="1" hangingPunct="1"/>
            <a:endParaRPr lang="en-GB" altLang="en-US" sz="2300" b="1">
              <a:solidFill>
                <a:srgbClr val="7030A0"/>
              </a:solidFill>
              <a:latin typeface="Twinkl Cursive Looped Regular" pitchFamily="123" charset="0"/>
            </a:endParaRPr>
          </a:p>
          <a:p>
            <a:pPr eaLnBrk="1" hangingPunct="1"/>
            <a:endParaRPr lang="en-GB" altLang="en-US" sz="2300" b="1">
              <a:solidFill>
                <a:srgbClr val="7030A0"/>
              </a:solidFill>
              <a:latin typeface="Twinkl Cursive Looped Regular" pitchFamily="123" charset="0"/>
            </a:endParaRPr>
          </a:p>
          <a:p>
            <a:pPr eaLnBrk="1" hangingPunct="1"/>
            <a:endParaRPr lang="en-GB" altLang="en-US" sz="2300" b="1">
              <a:solidFill>
                <a:srgbClr val="7030A0"/>
              </a:solidFill>
              <a:latin typeface="Twinkl Cursive Looped Regular" pitchFamily="123" charset="0"/>
            </a:endParaRPr>
          </a:p>
          <a:p>
            <a:pPr eaLnBrk="1" hangingPunct="1"/>
            <a:endParaRPr lang="en-GB" altLang="en-US" sz="2300" b="1">
              <a:solidFill>
                <a:srgbClr val="7030A0"/>
              </a:solidFill>
              <a:latin typeface="Twinkl Cursive Looped Regular" pitchFamily="123" charset="0"/>
            </a:endParaRPr>
          </a:p>
          <a:p>
            <a:pPr eaLnBrk="1" hangingPunct="1"/>
            <a:r>
              <a:rPr lang="en-GB" altLang="en-US" sz="2300" b="1">
                <a:solidFill>
                  <a:srgbClr val="7030A0"/>
                </a:solidFill>
                <a:latin typeface="Twinkl Cursive Looped Regular" pitchFamily="123" charset="0"/>
              </a:rPr>
              <a:t> </a:t>
            </a:r>
          </a:p>
          <a:p>
            <a:pPr eaLnBrk="1" hangingPunct="1"/>
            <a:endParaRPr lang="en-GB" altLang="en-US" b="1">
              <a:solidFill>
                <a:srgbClr val="7030A0"/>
              </a:solidFill>
              <a:latin typeface="Twinkl Cursive Looped Regular" pitchFamily="123" charset="0"/>
            </a:endParaRPr>
          </a:p>
          <a:p>
            <a:pPr eaLnBrk="1" hangingPunct="1"/>
            <a:endParaRPr lang="en-GB" altLang="en-US" b="1">
              <a:solidFill>
                <a:srgbClr val="7030A0"/>
              </a:solidFill>
              <a:latin typeface="Twinkl Cursive Looped Regular" pitchFamily="123" charset="0"/>
            </a:endParaRPr>
          </a:p>
          <a:p>
            <a:pPr eaLnBrk="1" hangingPunct="1"/>
            <a:endParaRPr lang="en-GB" altLang="en-US" b="1">
              <a:solidFill>
                <a:srgbClr val="7030A0"/>
              </a:solidFill>
              <a:latin typeface="Twinkl Cursive Looped Regular" pitchFamily="123" charset="0"/>
            </a:endParaRPr>
          </a:p>
          <a:p>
            <a:pPr eaLnBrk="1" hangingPunct="1"/>
            <a:endParaRPr lang="en-GB" altLang="en-US" b="1">
              <a:solidFill>
                <a:srgbClr val="7030A0"/>
              </a:solidFill>
              <a:latin typeface="Twinkl Cursive Looped Regular" pitchFamily="123"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Box 3">
            <a:extLst>
              <a:ext uri="{FF2B5EF4-FFF2-40B4-BE49-F238E27FC236}">
                <a16:creationId xmlns:a16="http://schemas.microsoft.com/office/drawing/2014/main" id="{0850A02A-697E-44C9-8C87-2B7C46F3B229}"/>
              </a:ext>
            </a:extLst>
          </p:cNvPr>
          <p:cNvSpPr txBox="1">
            <a:spLocks noChangeArrowheads="1"/>
          </p:cNvSpPr>
          <p:nvPr/>
        </p:nvSpPr>
        <p:spPr bwMode="auto">
          <a:xfrm>
            <a:off x="107950" y="1052513"/>
            <a:ext cx="8942388"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800" b="1">
                <a:solidFill>
                  <a:srgbClr val="7030A0"/>
                </a:solidFill>
                <a:latin typeface="Twinkl Cursive Looped Regular" pitchFamily="123" charset="0"/>
              </a:rPr>
              <a:t>The chicken wouldn’t cross the road.</a:t>
            </a:r>
          </a:p>
          <a:p>
            <a:pPr eaLnBrk="1" hangingPunct="1"/>
            <a:endParaRPr lang="en-GB" altLang="en-US" sz="2800" b="1">
              <a:solidFill>
                <a:srgbClr val="7030A0"/>
              </a:solidFill>
              <a:latin typeface="Twinkl Cursive Looped Regular" pitchFamily="123" charset="0"/>
            </a:endParaRPr>
          </a:p>
          <a:p>
            <a:pPr eaLnBrk="1" hangingPunct="1"/>
            <a:r>
              <a:rPr lang="en-GB" altLang="en-US" sz="2800" b="1">
                <a:solidFill>
                  <a:srgbClr val="7030A0"/>
                </a:solidFill>
                <a:latin typeface="Twinkl Cursive Looped Regular" pitchFamily="123" charset="0"/>
              </a:rPr>
              <a:t>The pie doesn’t want to be eaten.</a:t>
            </a:r>
          </a:p>
          <a:p>
            <a:pPr eaLnBrk="1" hangingPunct="1"/>
            <a:endParaRPr lang="en-GB" altLang="en-US" sz="2800"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As long as you use the antidote, you won’t die from a snakebite.</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She’s had lots of fun at the park.</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I couldn’t find my socks this morning. </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The traffic’s awful on the way to London.</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It’s too hot for me. </a:t>
            </a:r>
          </a:p>
          <a:p>
            <a:pPr eaLnBrk="1" hangingPunct="1"/>
            <a:endParaRPr lang="en-GB" altLang="en-US" b="1">
              <a:solidFill>
                <a:srgbClr val="7030A0"/>
              </a:solidFill>
              <a:latin typeface="Twinkl Cursive Looped Regular" pitchFamily="123" charset="0"/>
            </a:endParaRPr>
          </a:p>
          <a:p>
            <a:pPr eaLnBrk="1" hangingPunct="1"/>
            <a:endParaRPr lang="en-GB" altLang="en-US" b="1">
              <a:solidFill>
                <a:srgbClr val="7030A0"/>
              </a:solidFill>
              <a:latin typeface="Twinkl Cursive Looped Regular" pitchFamily="123" charset="0"/>
            </a:endParaRPr>
          </a:p>
          <a:p>
            <a:pPr eaLnBrk="1" hangingPunct="1"/>
            <a:endParaRPr lang="en-GB" altLang="en-US" b="1">
              <a:latin typeface="Twinkl Cursive Looped Regular" pitchFamily="123" charset="0"/>
            </a:endParaRPr>
          </a:p>
        </p:txBody>
      </p:sp>
      <p:sp>
        <p:nvSpPr>
          <p:cNvPr id="5122" name="TextBox 5">
            <a:extLst>
              <a:ext uri="{FF2B5EF4-FFF2-40B4-BE49-F238E27FC236}">
                <a16:creationId xmlns:a16="http://schemas.microsoft.com/office/drawing/2014/main" id="{DA8E40D1-DD92-492E-A3F8-A2FC683170AA}"/>
              </a:ext>
            </a:extLst>
          </p:cNvPr>
          <p:cNvSpPr txBox="1">
            <a:spLocks noChangeArrowheads="1"/>
          </p:cNvSpPr>
          <p:nvPr/>
        </p:nvSpPr>
        <p:spPr bwMode="auto">
          <a:xfrm>
            <a:off x="2700338" y="188913"/>
            <a:ext cx="32877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3200" b="1" u="sng">
                <a:solidFill>
                  <a:srgbClr val="FF0000"/>
                </a:solidFill>
                <a:latin typeface="Twinkl Cursive Looped Regular" pitchFamily="123" charset="0"/>
              </a:rPr>
              <a:t>How did you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Box 4">
            <a:extLst>
              <a:ext uri="{FF2B5EF4-FFF2-40B4-BE49-F238E27FC236}">
                <a16:creationId xmlns:a16="http://schemas.microsoft.com/office/drawing/2014/main" id="{2B486DA0-D343-4EF5-A48B-F10625ADA698}"/>
              </a:ext>
            </a:extLst>
          </p:cNvPr>
          <p:cNvSpPr txBox="1">
            <a:spLocks noChangeArrowheads="1"/>
          </p:cNvSpPr>
          <p:nvPr/>
        </p:nvSpPr>
        <p:spPr bwMode="auto">
          <a:xfrm>
            <a:off x="34925" y="333375"/>
            <a:ext cx="8785225"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b="1">
                <a:solidFill>
                  <a:srgbClr val="FF0000"/>
                </a:solidFill>
                <a:latin typeface="Twinkl Cursive Looped Regular" pitchFamily="123" charset="0"/>
              </a:rPr>
              <a:t>Possession</a:t>
            </a:r>
          </a:p>
          <a:p>
            <a:pPr eaLnBrk="1" hangingPunct="1"/>
            <a:endParaRPr lang="en-GB" altLang="en-US" b="1">
              <a:solidFill>
                <a:srgbClr val="FF0000"/>
              </a:solidFill>
              <a:latin typeface="Twinkl Cursive Looped Regular" pitchFamily="123" charset="0"/>
            </a:endParaRPr>
          </a:p>
          <a:p>
            <a:pPr eaLnBrk="1" hangingPunct="1"/>
            <a:r>
              <a:rPr lang="en-GB" altLang="en-US" b="1">
                <a:latin typeface="Twinkl Cursive Looped Regular" pitchFamily="123" charset="0"/>
              </a:rPr>
              <a:t>The apostrophe should be used to show when something or</a:t>
            </a:r>
          </a:p>
          <a:p>
            <a:pPr eaLnBrk="1" hangingPunct="1"/>
            <a:r>
              <a:rPr lang="en-GB" altLang="en-US" b="1">
                <a:latin typeface="Twinkl Cursive Looped Regular" pitchFamily="123" charset="0"/>
              </a:rPr>
              <a:t>someone in a sentence owns an object e.g.</a:t>
            </a:r>
          </a:p>
          <a:p>
            <a:pPr eaLnBrk="1" hangingPunct="1"/>
            <a:endParaRPr lang="en-GB" altLang="en-US" b="1">
              <a:latin typeface="Twinkl Cursive Looped Regular" pitchFamily="123" charset="0"/>
            </a:endParaRPr>
          </a:p>
          <a:p>
            <a:pPr eaLnBrk="1" hangingPunct="1"/>
            <a:r>
              <a:rPr lang="en-GB" altLang="en-US" b="1">
                <a:solidFill>
                  <a:srgbClr val="FF0000"/>
                </a:solidFill>
                <a:latin typeface="Twinkl Cursive Looped Regular" pitchFamily="123" charset="0"/>
              </a:rPr>
              <a:t>The cat’s tail waved in the air.</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The tail belongs to the cat so we need an apostrophe to show this.</a:t>
            </a:r>
          </a:p>
          <a:p>
            <a:pPr eaLnBrk="1" hangingPunct="1"/>
            <a:endParaRPr lang="en-GB" altLang="en-US" b="1">
              <a:latin typeface="Twinkl Cursive Looped Regular" pitchFamily="123" charset="0"/>
            </a:endParaRPr>
          </a:p>
          <a:p>
            <a:pPr eaLnBrk="1" hangingPunct="1"/>
            <a:r>
              <a:rPr lang="en-GB" altLang="en-US" b="1">
                <a:solidFill>
                  <a:srgbClr val="FF0000"/>
                </a:solidFill>
                <a:latin typeface="Twinkl Cursive Looped Regular" pitchFamily="123" charset="0"/>
              </a:rPr>
              <a:t>Mr Green’s umbrella sheltered him from the rain.</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The umbrella belongs to Mr Green so we need an apostrophe here too.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Box 4">
            <a:extLst>
              <a:ext uri="{FF2B5EF4-FFF2-40B4-BE49-F238E27FC236}">
                <a16:creationId xmlns:a16="http://schemas.microsoft.com/office/drawing/2014/main" id="{CBEF4B75-3E9F-4ACD-B3AF-08A6BD0AEA67}"/>
              </a:ext>
            </a:extLst>
          </p:cNvPr>
          <p:cNvSpPr txBox="1">
            <a:spLocks noChangeArrowheads="1"/>
          </p:cNvSpPr>
          <p:nvPr/>
        </p:nvSpPr>
        <p:spPr bwMode="auto">
          <a:xfrm>
            <a:off x="36513" y="260350"/>
            <a:ext cx="88915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a:latin typeface="Twinkl Cursive Looped Regular" pitchFamily="123" charset="0"/>
              </a:rPr>
              <a:t>Now have a look at the following sentences. Decide where you need to put the apostrophe to show possession.</a:t>
            </a:r>
          </a:p>
        </p:txBody>
      </p:sp>
      <p:sp>
        <p:nvSpPr>
          <p:cNvPr id="6" name="TextBox 5">
            <a:extLst>
              <a:ext uri="{FF2B5EF4-FFF2-40B4-BE49-F238E27FC236}">
                <a16:creationId xmlns:a16="http://schemas.microsoft.com/office/drawing/2014/main" id="{08BBBD07-B947-42BA-9D33-99CAC07DC6B4}"/>
              </a:ext>
            </a:extLst>
          </p:cNvPr>
          <p:cNvSpPr txBox="1">
            <a:spLocks noChangeArrowheads="1"/>
          </p:cNvSpPr>
          <p:nvPr/>
        </p:nvSpPr>
        <p:spPr bwMode="auto">
          <a:xfrm>
            <a:off x="250825" y="1341438"/>
            <a:ext cx="8701088"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b="1">
                <a:solidFill>
                  <a:srgbClr val="7030A0"/>
                </a:solidFill>
                <a:latin typeface="Twinkl Cursive Looped Regular" pitchFamily="123" charset="0"/>
              </a:rPr>
              <a:t>The lions road echoed around the valley.</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Fourteen elephants ate all of the trees leaves in less than five</a:t>
            </a:r>
          </a:p>
          <a:p>
            <a:pPr eaLnBrk="1" hangingPunct="1"/>
            <a:r>
              <a:rPr lang="en-GB" altLang="en-US" b="1">
                <a:solidFill>
                  <a:srgbClr val="7030A0"/>
                </a:solidFill>
                <a:latin typeface="Twinkl Cursive Looped Regular" pitchFamily="123" charset="0"/>
              </a:rPr>
              <a:t>minutes.</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Captain Holbarts ship crashed over the ferocious ocean waves.</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The ladys handbag was snatched by the two thieves.</a:t>
            </a:r>
          </a:p>
          <a:p>
            <a:pPr eaLnBrk="1" hangingPunct="1"/>
            <a:endParaRPr lang="en-GB" altLang="en-US" b="1">
              <a:solidFill>
                <a:srgbClr val="7030A0"/>
              </a:solidFill>
              <a:latin typeface="Twinkl Cursive Looped Regular" pitchFamily="123" charset="0"/>
            </a:endParaRPr>
          </a:p>
          <a:p>
            <a:pPr eaLnBrk="1" hangingPunct="1"/>
            <a:r>
              <a:rPr lang="en-GB" altLang="en-US" b="1">
                <a:solidFill>
                  <a:srgbClr val="7030A0"/>
                </a:solidFill>
                <a:latin typeface="Twinkl Cursive Looped Regular" pitchFamily="123" charset="0"/>
              </a:rPr>
              <a:t>After a long walk, the childrens shoes were caked in thick mud.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Box 3">
            <a:extLst>
              <a:ext uri="{FF2B5EF4-FFF2-40B4-BE49-F238E27FC236}">
                <a16:creationId xmlns:a16="http://schemas.microsoft.com/office/drawing/2014/main" id="{2D81C325-FCAC-4177-A2AA-4D8164B8B9A8}"/>
              </a:ext>
            </a:extLst>
          </p:cNvPr>
          <p:cNvSpPr txBox="1">
            <a:spLocks noChangeArrowheads="1"/>
          </p:cNvSpPr>
          <p:nvPr/>
        </p:nvSpPr>
        <p:spPr bwMode="auto">
          <a:xfrm>
            <a:off x="250825" y="1773238"/>
            <a:ext cx="8767763"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b="1">
                <a:latin typeface="Twinkl Cursive Looped Regular" pitchFamily="123" charset="0"/>
              </a:rPr>
              <a:t>The lion</a:t>
            </a:r>
            <a:r>
              <a:rPr lang="en-GB" altLang="en-US" b="1">
                <a:solidFill>
                  <a:srgbClr val="FF0000"/>
                </a:solidFill>
                <a:latin typeface="Twinkl Cursive Looped Regular" pitchFamily="123" charset="0"/>
              </a:rPr>
              <a:t>’</a:t>
            </a:r>
            <a:r>
              <a:rPr lang="en-GB" altLang="ja-JP" b="1">
                <a:latin typeface="Twinkl Cursive Looped Regular" pitchFamily="123" charset="0"/>
              </a:rPr>
              <a:t>s road echoed around the valley.</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Fourteen elephants ate all of the village</a:t>
            </a:r>
            <a:r>
              <a:rPr lang="en-GB" altLang="en-US" b="1">
                <a:solidFill>
                  <a:srgbClr val="FF0000"/>
                </a:solidFill>
                <a:latin typeface="Twinkl Cursive Looped Regular" pitchFamily="123" charset="0"/>
              </a:rPr>
              <a:t>’</a:t>
            </a:r>
            <a:r>
              <a:rPr lang="en-GB" altLang="ja-JP" b="1">
                <a:latin typeface="Twinkl Cursive Looped Regular" pitchFamily="123" charset="0"/>
              </a:rPr>
              <a:t>s food in less than five</a:t>
            </a:r>
          </a:p>
          <a:p>
            <a:pPr eaLnBrk="1" hangingPunct="1"/>
            <a:r>
              <a:rPr lang="en-GB" altLang="en-US" b="1">
                <a:latin typeface="Twinkl Cursive Looped Regular" pitchFamily="123" charset="0"/>
              </a:rPr>
              <a:t>minutes.</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Captain Holbart</a:t>
            </a:r>
            <a:r>
              <a:rPr lang="en-GB" altLang="en-US" b="1">
                <a:solidFill>
                  <a:srgbClr val="FF0000"/>
                </a:solidFill>
                <a:latin typeface="Twinkl Cursive Looped Regular" pitchFamily="123" charset="0"/>
              </a:rPr>
              <a:t>’</a:t>
            </a:r>
            <a:r>
              <a:rPr lang="en-GB" altLang="ja-JP" b="1">
                <a:latin typeface="Twinkl Cursive Looped Regular" pitchFamily="123" charset="0"/>
              </a:rPr>
              <a:t>s ship crashed over the ferocious ocean waves.</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The lady</a:t>
            </a:r>
            <a:r>
              <a:rPr lang="en-GB" altLang="en-US" b="1">
                <a:solidFill>
                  <a:srgbClr val="FF0000"/>
                </a:solidFill>
                <a:latin typeface="Twinkl Cursive Looped Regular" pitchFamily="123" charset="0"/>
              </a:rPr>
              <a:t>’</a:t>
            </a:r>
            <a:r>
              <a:rPr lang="en-GB" altLang="ja-JP" b="1">
                <a:latin typeface="Twinkl Cursive Looped Regular" pitchFamily="123" charset="0"/>
              </a:rPr>
              <a:t>s handbag was snatched by the two thieves.</a:t>
            </a:r>
          </a:p>
          <a:p>
            <a:pPr eaLnBrk="1" hangingPunct="1"/>
            <a:endParaRPr lang="en-GB" altLang="en-US" b="1">
              <a:latin typeface="Twinkl Cursive Looped Regular" pitchFamily="123" charset="0"/>
            </a:endParaRPr>
          </a:p>
          <a:p>
            <a:pPr eaLnBrk="1" hangingPunct="1"/>
            <a:r>
              <a:rPr lang="en-GB" altLang="en-US" b="1">
                <a:latin typeface="Twinkl Cursive Looped Regular" pitchFamily="123" charset="0"/>
              </a:rPr>
              <a:t>After a long walk, the children</a:t>
            </a:r>
            <a:r>
              <a:rPr lang="en-GB" altLang="en-US" b="1">
                <a:solidFill>
                  <a:srgbClr val="FF0000"/>
                </a:solidFill>
                <a:latin typeface="Twinkl Cursive Looped Regular" pitchFamily="123" charset="0"/>
              </a:rPr>
              <a:t>’</a:t>
            </a:r>
            <a:r>
              <a:rPr lang="en-GB" altLang="ja-JP" b="1">
                <a:latin typeface="Twinkl Cursive Looped Regular" pitchFamily="123" charset="0"/>
              </a:rPr>
              <a:t>s shoes were caked in thick mud.</a:t>
            </a:r>
            <a:endParaRPr lang="en-GB" altLang="en-US" b="1">
              <a:latin typeface="Twinkl Cursive Looped Regular" pitchFamily="123" charset="0"/>
            </a:endParaRPr>
          </a:p>
        </p:txBody>
      </p:sp>
      <p:sp>
        <p:nvSpPr>
          <p:cNvPr id="8194" name="TextBox 5">
            <a:extLst>
              <a:ext uri="{FF2B5EF4-FFF2-40B4-BE49-F238E27FC236}">
                <a16:creationId xmlns:a16="http://schemas.microsoft.com/office/drawing/2014/main" id="{1372CBB8-6A04-4FB5-8D66-50F63BFFC0E7}"/>
              </a:ext>
            </a:extLst>
          </p:cNvPr>
          <p:cNvSpPr txBox="1">
            <a:spLocks noChangeArrowheads="1"/>
          </p:cNvSpPr>
          <p:nvPr/>
        </p:nvSpPr>
        <p:spPr bwMode="auto">
          <a:xfrm>
            <a:off x="2700338" y="188913"/>
            <a:ext cx="32877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3200" b="1" u="sng">
                <a:solidFill>
                  <a:srgbClr val="FF0000"/>
                </a:solidFill>
                <a:latin typeface="Twinkl Cursive Looped Regular" pitchFamily="123" charset="0"/>
              </a:rPr>
              <a:t>How did you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03F75549-BFF4-4106-A250-C52417A2CB10}"/>
              </a:ext>
            </a:extLst>
          </p:cNvPr>
          <p:cNvSpPr>
            <a:spLocks noGrp="1"/>
          </p:cNvSpPr>
          <p:nvPr>
            <p:ph type="title"/>
          </p:nvPr>
        </p:nvSpPr>
        <p:spPr/>
        <p:txBody>
          <a:bodyPr/>
          <a:lstStyle/>
          <a:p>
            <a:r>
              <a:rPr lang="en-US" altLang="en-US" sz="3600">
                <a:latin typeface="Twinkl Cursive Looped Regular" pitchFamily="123" charset="0"/>
              </a:rPr>
              <a:t>Decided Possession when something belongs to more than one.</a:t>
            </a:r>
          </a:p>
        </p:txBody>
      </p:sp>
      <p:sp>
        <p:nvSpPr>
          <p:cNvPr id="14338" name="Title 1">
            <a:extLst>
              <a:ext uri="{FF2B5EF4-FFF2-40B4-BE49-F238E27FC236}">
                <a16:creationId xmlns:a16="http://schemas.microsoft.com/office/drawing/2014/main" id="{BCDDF002-6842-41FA-B837-615D55E84486}"/>
              </a:ext>
            </a:extLst>
          </p:cNvPr>
          <p:cNvSpPr txBox="1">
            <a:spLocks/>
          </p:cNvSpPr>
          <p:nvPr/>
        </p:nvSpPr>
        <p:spPr bwMode="auto">
          <a:xfrm>
            <a:off x="611188" y="2205038"/>
            <a:ext cx="288131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600">
                <a:solidFill>
                  <a:schemeClr val="accent1"/>
                </a:solidFill>
                <a:latin typeface="Twinkl Cursive Looped Regular" pitchFamily="123" charset="0"/>
              </a:rPr>
              <a:t>Can you see the Dog’s owner?</a:t>
            </a:r>
          </a:p>
        </p:txBody>
      </p:sp>
      <p:sp>
        <p:nvSpPr>
          <p:cNvPr id="14339" name="TextBox 4">
            <a:extLst>
              <a:ext uri="{FF2B5EF4-FFF2-40B4-BE49-F238E27FC236}">
                <a16:creationId xmlns:a16="http://schemas.microsoft.com/office/drawing/2014/main" id="{F324505E-52FB-4AD8-B5E6-F4FFA1F25430}"/>
              </a:ext>
            </a:extLst>
          </p:cNvPr>
          <p:cNvSpPr txBox="1">
            <a:spLocks noChangeArrowheads="1"/>
          </p:cNvSpPr>
          <p:nvPr/>
        </p:nvSpPr>
        <p:spPr bwMode="auto">
          <a:xfrm>
            <a:off x="3640138" y="4254500"/>
            <a:ext cx="185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pic>
        <p:nvPicPr>
          <p:cNvPr id="14340" name="Picture 5">
            <a:extLst>
              <a:ext uri="{FF2B5EF4-FFF2-40B4-BE49-F238E27FC236}">
                <a16:creationId xmlns:a16="http://schemas.microsoft.com/office/drawing/2014/main" id="{2C0C2DA8-AAED-44B8-AF96-D3AF9CF0DC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22875" y="3789363"/>
            <a:ext cx="3921125"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a:extLst>
              <a:ext uri="{FF2B5EF4-FFF2-40B4-BE49-F238E27FC236}">
                <a16:creationId xmlns:a16="http://schemas.microsoft.com/office/drawing/2014/main" id="{D0BFDC59-A1B1-4451-A79B-3D757E64D7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500438"/>
            <a:ext cx="3100387"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itle 1">
            <a:extLst>
              <a:ext uri="{FF2B5EF4-FFF2-40B4-BE49-F238E27FC236}">
                <a16:creationId xmlns:a16="http://schemas.microsoft.com/office/drawing/2014/main" id="{AF369374-E99D-4A28-84EE-300EF71678D0}"/>
              </a:ext>
            </a:extLst>
          </p:cNvPr>
          <p:cNvSpPr txBox="1">
            <a:spLocks/>
          </p:cNvSpPr>
          <p:nvPr/>
        </p:nvSpPr>
        <p:spPr bwMode="auto">
          <a:xfrm>
            <a:off x="5364163" y="2349500"/>
            <a:ext cx="2879725"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600">
                <a:solidFill>
                  <a:schemeClr val="accent1"/>
                </a:solidFill>
                <a:latin typeface="Twinkl Cursive Looped Regular" pitchFamily="123" charset="0"/>
              </a:rPr>
              <a:t>Can you see the Dogs’ owner?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126</TotalTime>
  <Words>950</Words>
  <Application>Microsoft Office PowerPoint</Application>
  <PresentationFormat>On-screen Show (4:3)</PresentationFormat>
  <Paragraphs>150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Breeze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Decided Possession when something belongs to more than one.</vt:lpstr>
      <vt:lpstr>Your turn to have a go… First work out how many there are.</vt:lpstr>
      <vt:lpstr>Recap- Step by Step- Belongs to ONE person</vt:lpstr>
      <vt:lpstr>Recap- Step by Step- Belongs to MORE THAN ONE person</vt:lpstr>
      <vt:lpstr>PowerPoint Presentation</vt:lpstr>
      <vt:lpstr>PowerPoint Presentation</vt:lpstr>
      <vt:lpstr>PowerPoint Presentation</vt:lpstr>
    </vt:vector>
  </TitlesOfParts>
  <Company>Gregory Family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Grammar 8</dc:title>
  <dc:creator>Peter Gregory</dc:creator>
  <cp:lastModifiedBy>Samuel Hill</cp:lastModifiedBy>
  <cp:revision>14</cp:revision>
  <dcterms:created xsi:type="dcterms:W3CDTF">2012-12-23T15:34:14Z</dcterms:created>
  <dcterms:modified xsi:type="dcterms:W3CDTF">2020-09-24T12:13:45Z</dcterms:modified>
</cp:coreProperties>
</file>