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7" r:id="rId3"/>
    <p:sldId id="258" r:id="rId4"/>
    <p:sldId id="260" r:id="rId5"/>
    <p:sldId id="256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26AEF-6DB9-7047-BE8E-3F3FBD315E5E}" type="datetimeFigureOut">
              <a:rPr lang="en-US" smtClean="0"/>
              <a:t>24/09/20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9D293-3907-CB4C-BDC8-91ACFF6B2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57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26AEF-6DB9-7047-BE8E-3F3FBD315E5E}" type="datetimeFigureOut">
              <a:rPr lang="en-US" smtClean="0"/>
              <a:t>24/09/20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9D293-3907-CB4C-BDC8-91ACFF6B2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35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26AEF-6DB9-7047-BE8E-3F3FBD315E5E}" type="datetimeFigureOut">
              <a:rPr lang="en-US" smtClean="0"/>
              <a:t>24/09/20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9D293-3907-CB4C-BDC8-91ACFF6B2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69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26AEF-6DB9-7047-BE8E-3F3FBD315E5E}" type="datetimeFigureOut">
              <a:rPr lang="en-US" smtClean="0"/>
              <a:t>24/09/20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9D293-3907-CB4C-BDC8-91ACFF6B2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780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26AEF-6DB9-7047-BE8E-3F3FBD315E5E}" type="datetimeFigureOut">
              <a:rPr lang="en-US" smtClean="0"/>
              <a:t>24/09/20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9D293-3907-CB4C-BDC8-91ACFF6B2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97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26AEF-6DB9-7047-BE8E-3F3FBD315E5E}" type="datetimeFigureOut">
              <a:rPr lang="en-US" smtClean="0"/>
              <a:t>24/09/20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9D293-3907-CB4C-BDC8-91ACFF6B2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271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26AEF-6DB9-7047-BE8E-3F3FBD315E5E}" type="datetimeFigureOut">
              <a:rPr lang="en-US" smtClean="0"/>
              <a:t>24/09/20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9D293-3907-CB4C-BDC8-91ACFF6B2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076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26AEF-6DB9-7047-BE8E-3F3FBD315E5E}" type="datetimeFigureOut">
              <a:rPr lang="en-US" smtClean="0"/>
              <a:t>24/09/20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9D293-3907-CB4C-BDC8-91ACFF6B2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24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26AEF-6DB9-7047-BE8E-3F3FBD315E5E}" type="datetimeFigureOut">
              <a:rPr lang="en-US" smtClean="0"/>
              <a:t>24/09/20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9D293-3907-CB4C-BDC8-91ACFF6B2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027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26AEF-6DB9-7047-BE8E-3F3FBD315E5E}" type="datetimeFigureOut">
              <a:rPr lang="en-US" smtClean="0"/>
              <a:t>24/09/20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9D293-3907-CB4C-BDC8-91ACFF6B2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926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26AEF-6DB9-7047-BE8E-3F3FBD315E5E}" type="datetimeFigureOut">
              <a:rPr lang="en-US" smtClean="0"/>
              <a:t>24/09/20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9D293-3907-CB4C-BDC8-91ACFF6B2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16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26AEF-6DB9-7047-BE8E-3F3FBD315E5E}" type="datetimeFigureOut">
              <a:rPr lang="en-US" smtClean="0"/>
              <a:t>24/09/20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9D293-3907-CB4C-BDC8-91ACFF6B2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39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4234"/>
            <a:ext cx="9144000" cy="549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8333" y="166238"/>
            <a:ext cx="6889749" cy="1107996"/>
          </a:xfrm>
          <a:prstGeom prst="rect">
            <a:avLst/>
          </a:prstGeom>
          <a:solidFill>
            <a:srgbClr val="FFFFFF">
              <a:alpha val="77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Twinkl Cursive Looped Regular"/>
                <a:cs typeface="Twinkl Cursive Looped Regular"/>
              </a:rPr>
              <a:t>Climate Change</a:t>
            </a:r>
            <a:endParaRPr lang="en-US" sz="6600" dirty="0">
              <a:latin typeface="Twinkl Cursive Looped Regular"/>
              <a:cs typeface="Twinkl Cursive Looped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8276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00"/>
            <a:ext cx="9144000" cy="558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010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700"/>
            <a:ext cx="9144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13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8800"/>
            <a:ext cx="9144000" cy="572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7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8719794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8333" y="166238"/>
            <a:ext cx="6889749" cy="6001642"/>
          </a:xfrm>
          <a:prstGeom prst="rect">
            <a:avLst/>
          </a:prstGeom>
          <a:solidFill>
            <a:srgbClr val="FFFFFF">
              <a:alpha val="77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 smtClean="0">
                <a:solidFill>
                  <a:srgbClr val="FF0000"/>
                </a:solidFill>
                <a:latin typeface="Twinkl Cursive Looped Regular"/>
                <a:cs typeface="Twinkl Cursive Looped Regular"/>
              </a:rPr>
              <a:t>Climate Change</a:t>
            </a:r>
            <a:endParaRPr lang="en-US" sz="3200" dirty="0">
              <a:latin typeface="Twinkl Cursive Looped Regular"/>
              <a:cs typeface="Twinkl Cursive Looped Regular"/>
            </a:endParaRPr>
          </a:p>
          <a:p>
            <a:pPr algn="ctr"/>
            <a:r>
              <a:rPr lang="en-US" sz="3200" dirty="0" smtClean="0">
                <a:latin typeface="Twinkl Cursive Looped Regular"/>
                <a:cs typeface="Twinkl Cursive Looped Regular"/>
              </a:rPr>
              <a:t>What is it?</a:t>
            </a:r>
          </a:p>
          <a:p>
            <a:pPr algn="ctr"/>
            <a:r>
              <a:rPr lang="en-US" sz="3200" dirty="0" smtClean="0">
                <a:latin typeface="Twinkl Cursive Looped Regular"/>
                <a:cs typeface="Twinkl Cursive Looped Regular"/>
              </a:rPr>
              <a:t>What is renewable energy?</a:t>
            </a:r>
          </a:p>
          <a:p>
            <a:pPr algn="ctr"/>
            <a:r>
              <a:rPr lang="en-US" sz="3200" dirty="0" smtClean="0">
                <a:latin typeface="Twinkl Cursive Looped Regular"/>
                <a:cs typeface="Twinkl Cursive Looped Regular"/>
              </a:rPr>
              <a:t>What is non-renewable energy?</a:t>
            </a:r>
          </a:p>
          <a:p>
            <a:pPr algn="ctr"/>
            <a:endParaRPr lang="en-US" sz="3200" dirty="0" smtClean="0">
              <a:latin typeface="Twinkl Cursive Looped Regular"/>
              <a:cs typeface="Twinkl Cursive Looped Regular"/>
            </a:endParaRPr>
          </a:p>
          <a:p>
            <a:pPr algn="ctr"/>
            <a:r>
              <a:rPr lang="en-US" sz="3200" u="sng" dirty="0" smtClean="0">
                <a:solidFill>
                  <a:schemeClr val="accent5">
                    <a:lumMod val="75000"/>
                  </a:schemeClr>
                </a:solidFill>
                <a:latin typeface="Twinkl Cursive Looped Regular"/>
                <a:cs typeface="Twinkl Cursive Looped Regular"/>
              </a:rPr>
              <a:t>Plastic</a:t>
            </a:r>
          </a:p>
          <a:p>
            <a:pPr algn="ctr"/>
            <a:r>
              <a:rPr lang="en-US" sz="3200" dirty="0" smtClean="0">
                <a:latin typeface="Twinkl Cursive Looped Regular"/>
                <a:cs typeface="Twinkl Cursive Looped Regular"/>
              </a:rPr>
              <a:t>How is it damaging the environment?</a:t>
            </a:r>
          </a:p>
          <a:p>
            <a:pPr algn="ctr"/>
            <a:r>
              <a:rPr lang="en-US" sz="3200" dirty="0" smtClean="0">
                <a:latin typeface="Twinkl Cursive Looped Regular"/>
                <a:cs typeface="Twinkl Cursive Looped Regular"/>
              </a:rPr>
              <a:t>What can be done to reduce this?</a:t>
            </a:r>
          </a:p>
          <a:p>
            <a:pPr algn="ctr"/>
            <a:endParaRPr lang="en-US" sz="3200" dirty="0">
              <a:latin typeface="Twinkl Cursive Looped Regular"/>
              <a:cs typeface="Twinkl Cursive Looped Regular"/>
            </a:endParaRPr>
          </a:p>
          <a:p>
            <a:pPr algn="ctr"/>
            <a:r>
              <a:rPr lang="en-US" sz="3200" dirty="0" smtClean="0">
                <a:latin typeface="Twinkl Cursive Looped Regular"/>
                <a:cs typeface="Twinkl Cursive Looped Regular"/>
              </a:rPr>
              <a:t>Create a leaflet displaying the two above pieces of information. </a:t>
            </a:r>
          </a:p>
          <a:p>
            <a:pPr algn="ctr"/>
            <a:r>
              <a:rPr lang="en-US" sz="3200" dirty="0" smtClean="0">
                <a:solidFill>
                  <a:srgbClr val="FF0000"/>
                </a:solidFill>
                <a:latin typeface="Twinkl Cursive Looped Regular"/>
                <a:cs typeface="Twinkl Cursive Looped Regular"/>
              </a:rPr>
              <a:t>B</a:t>
            </a:r>
            <a:r>
              <a:rPr lang="en-US" sz="3200" dirty="0" smtClean="0">
                <a:solidFill>
                  <a:srgbClr val="660066"/>
                </a:solidFill>
                <a:latin typeface="Twinkl Cursive Looped Regular"/>
                <a:cs typeface="Twinkl Cursive Looped Regular"/>
              </a:rPr>
              <a:t>e </a:t>
            </a:r>
            <a:r>
              <a:rPr lang="en-US" sz="3200" dirty="0" smtClean="0">
                <a:solidFill>
                  <a:srgbClr val="FF6600"/>
                </a:solidFill>
                <a:latin typeface="Twinkl Cursive Looped Regular"/>
                <a:cs typeface="Twinkl Cursive Looped Regular"/>
              </a:rPr>
              <a:t>C</a:t>
            </a:r>
            <a:r>
              <a:rPr lang="en-US" sz="3200" dirty="0" smtClean="0">
                <a:solidFill>
                  <a:srgbClr val="FFFF00"/>
                </a:solidFill>
                <a:latin typeface="Twinkl Cursive Looped Regular"/>
                <a:cs typeface="Twinkl Cursive Looped Regular"/>
              </a:rPr>
              <a:t>r</a:t>
            </a:r>
            <a:r>
              <a:rPr lang="en-US" sz="3200" dirty="0" smtClean="0">
                <a:solidFill>
                  <a:srgbClr val="008000"/>
                </a:solidFill>
                <a:latin typeface="Twinkl Cursive Looped Regular"/>
                <a:cs typeface="Twinkl Cursive Looped Regular"/>
              </a:rPr>
              <a:t>e</a:t>
            </a:r>
            <a:r>
              <a:rPr lang="en-US" sz="3200" dirty="0" smtClean="0">
                <a:solidFill>
                  <a:srgbClr val="3366FF"/>
                </a:solidFill>
                <a:latin typeface="Twinkl Cursive Looped Regular"/>
                <a:cs typeface="Twinkl Cursive Looped Regular"/>
              </a:rPr>
              <a:t>a</a:t>
            </a:r>
            <a:r>
              <a:rPr lang="en-US" sz="3200" dirty="0" smtClean="0">
                <a:solidFill>
                  <a:srgbClr val="660066"/>
                </a:solidFill>
                <a:latin typeface="Twinkl Cursive Looped Regular"/>
                <a:cs typeface="Twinkl Cursive Looped Regular"/>
              </a:rPr>
              <a:t>t</a:t>
            </a:r>
            <a:r>
              <a:rPr lang="en-US" sz="32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winkl Cursive Looped Regular"/>
                <a:cs typeface="Twinkl Cursive Looped Regular"/>
              </a:rPr>
              <a:t>i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winkl Cursive Looped Regular"/>
                <a:cs typeface="Twinkl Cursive Looped Regular"/>
              </a:rPr>
              <a:t>v</a:t>
            </a:r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winkl Cursive Looped Regular"/>
                <a:cs typeface="Twinkl Cursive Looped Regular"/>
              </a:rPr>
              <a:t>e</a:t>
            </a:r>
            <a:r>
              <a:rPr lang="en-US" sz="3200" dirty="0" smtClean="0">
                <a:solidFill>
                  <a:srgbClr val="660066"/>
                </a:solidFill>
                <a:latin typeface="Twinkl Cursive Looped Regular"/>
                <a:cs typeface="Twinkl Cursive Looped Regular"/>
              </a:rPr>
              <a:t>!</a:t>
            </a:r>
            <a:endParaRPr lang="en-US" sz="3200" dirty="0">
              <a:solidFill>
                <a:srgbClr val="660066"/>
              </a:solidFill>
              <a:latin typeface="Twinkl Cursive Looped Regular"/>
              <a:cs typeface="Twinkl Cursive Looped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113115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50</Words>
  <Application>Microsoft Macintosh PowerPoint</Application>
  <PresentationFormat>On-screen Show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</dc:creator>
  <cp:lastModifiedBy>Sam</cp:lastModifiedBy>
  <cp:revision>4</cp:revision>
  <dcterms:created xsi:type="dcterms:W3CDTF">2020-09-24T13:49:18Z</dcterms:created>
  <dcterms:modified xsi:type="dcterms:W3CDTF">2020-09-24T14:12:40Z</dcterms:modified>
</cp:coreProperties>
</file>